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72" r:id="rId4"/>
    <p:sldId id="281" r:id="rId5"/>
    <p:sldId id="273" r:id="rId6"/>
    <p:sldId id="274" r:id="rId7"/>
    <p:sldId id="284" r:id="rId8"/>
    <p:sldId id="276" r:id="rId9"/>
    <p:sldId id="282" r:id="rId10"/>
    <p:sldId id="283" r:id="rId11"/>
    <p:sldId id="278" r:id="rId12"/>
    <p:sldId id="285" r:id="rId13"/>
    <p:sldId id="28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69" d="100"/>
          <a:sy n="69" d="100"/>
        </p:scale>
        <p:origin x="769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1:26.6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892 629 120,'-1'18'20,"0"0"0,0-1-1,-2 1 1,-7 29 0,5-36-9,0-1 0,-1 0 0,0 0 0,-1-1 0,-14 17 0,10-13-1,-283 380 86,18 17 638,146-214 632,96-142-815,21-33-98,-1 1 1,0-2-1,-26 28 1,79-122 1251,28-30-1113,99-117 0,99-84-273,-183 213-264,477-502 45,-515 552-82,24-26 44,-62 63-39,-4 7-7,-6 12 6,-42 62 8,-72 91-1,5-7-30,-26 39-6,-315 348 0,402-492 12,18-21-5,2 1 1,-54 78-1,85-112-1,0 0 0,0 1 0,0-1 0,0 1 0,0 0 0,1-1 0,-1 1 0,1-1-1,-1 1 1,1 0 0,-1 2 0,1-3 1,0-1 0,1 0-1,-1 0 1,0 1-1,0-1 1,0 0-1,0 0 1,1 0 0,-1 1-1,0-1 1,0 0-1,1 0 1,-1 0-1,0 0 1,0 0 0,1 1-1,-1-1 1,0 0-1,1 0 1,-1 0-1,0 0 1,0 0 0,1 0-1,-1 0 1,0 0-1,1 0 1,-1 0 0,0 0-1,0 0 1,1 0-1,-1 0 1,0 0-1,0 0 1,1-1 0,-1 1-1,0 0 1,1 0-1,-1 0 1,0-1-1,8-2-3,0-1 0,-1 0 0,0-1-1,8-6 1,84-77 31,-50 41-2,105-92 38,212-211 26,-177 129-40,-18 22 13,-102 123-22,128-149 15,-164 183 7,-2-2 0,-2-1 1,35-71-1,-59 99 40,-5 17-101,0 0 1,0-1-1,0 1 1,0 0 0,0 0-1,0 0 1,0 0 0,0 0-1,0 0 1,-1 0 0,1-1-1,0 1 1,0 0 0,0 0-1,0 0 1,0 0-1,0 0 1,0 0 0,-1 0-1,1 0 1,0 0 0,0 0-1,0 0 1,0 0 0,0 0-1,-1 0 1,1 0-1,0 0 1,0 0 0,0 0-1,0 0 1,0 0 0,0 0-1,-1 0 1,1 0 0,0 0-1,0 0 1,0 0 0,0 0-1,0 0 1,0 0-1,-1 0 1,1 0 0,0 1-1,0-1 1,0 0 0,0 0-1,0 0 1,0 0 0,0 0-1,0 0 1,-1 1-1,-28 25 81,24-21-85,-189 198-51,125-129 42,-151 191-44,22 13-66,129-178 67,-89 106-47,126-170 102,-1-1 0,-2-3-1,-53 39 1,52-48 19,36-23-19,0 0 0,0 1 0,0-1 0,0 0 0,-1 0 0,1 0 0,0 0 0,0 0 0,0 0 0,-1 0 0,1 1 0,0-1 0,0 0 1,-1 0-1,1 0 0,0 0 0,0 0 0,0 0 0,-1 0 0,1 0 0,0 0 0,0 0 0,-1 0 0,1 0 0,0 0 0,0-1 0,0 1 0,-1 0 0,1 0 0,0 0 0,0 0 0,-1 0 0,1 0 0,0 0 0,0-1 0,0 1 0,0 0 1,-1 0-1,1 0 0,0 0 0,0-1 0,0 1 0,0 0 0,0 0 0,0 0 0,-1-1 0,1 1 0,0 0 0,0 0 0,0-1 0,0 1 0,0 0 0,0 0 0,0-1 0,0 1 0,0 0 0,0 0 0,0 0 0,0-1 0,0 1 1,0 0-1,1-5-2,0-1 1,0 1 0,0 0 0,1 1 0,0-1-1,0 0 1,0 0 0,0 1 0,1-1 0,-1 1-1,1 0 1,0 0 0,5-5 0,9-15-4,-13 18 5,465-741 32,-413 649 70,67-169-1,-119 258-73,-1 0 0,0 0 0,0 0 0,-1-1 0,0 1 0,-1 0 0,0-1 0,-1-18 0,0 26-22,0 0 1,-1 1-1,1-1 1,0 1-1,-1-1 1,1 0-1,-1 1 1,1-1-1,-1 1 1,0 0-1,0-1 1,0 1-1,0-1 1,0 1-1,0 0 1,0 0-1,0-1 1,0 1-1,0 0 1,-1 0-1,1 0 1,0 1-1,-1-1 1,1 0-1,-1 0 1,1 1-1,-1-1 1,1 1-1,-4-1 1,1 0-3,1 1 1,-1 0-1,0 1 1,0-1-1,0 1 0,1-1 1,-1 1-1,0 0 1,1 1-1,-1-1 1,1 1-1,-1-1 1,1 1-1,-5 3 0,-14 11-9,0 1-1,2 1 0,0 1 0,-23 27 1,-67 95-35,33-38 22,-232 337-6,309-439 24,-13 18-4,1 1 1,1 0-1,0 1 1,2 1 0,0 0-1,-7 32 1,15-50 0,0 0 1,0 0 0,1 0-1,0 1 1,-1-1 0,2 0 0,-1 0-1,0 0 1,1 0 0,0 0-1,0 0 1,3 8 0,-3-10 1,0-1 0,1 1 0,-1 0 0,1 0 0,-1-1 0,1 1 1,-1-1-1,1 0 0,0 1 0,0-1 0,0 0 0,0 0 0,0 0 1,0 0-1,0-1 0,0 1 0,0 0 0,0-1 0,0 1 0,1-1 1,-1 0-1,0 0 0,0 0 0,0 0 0,1 0 0,3-1 0,4-1 3,0 0 0,0 0 0,0-1 0,0-1-1,0 1 1,-1-1 0,1-1 0,14-10 0,8-7 25,29-27 0,-41 33-11,219-209 353,-18-19 181,55-90 72,-202 234-445,90-161 0,-158 250-163,8-16 13,-13 26-24,-1-1 0,1 1 0,-1 0 0,1-1 0,-1 1 0,0 0 0,0-1 0,0 1 0,1 0 0,-1-1 0,-1 1 0,1 0 0,0-1 0,0 1 0,0 0 0,-1-1 0,0-1 0,1 3-2,-1-1 0,1 1 0,-1-1 0,1 1 0,-1-1 0,1 1 0,-1-1 0,1 1 0,-1 0 0,1-1 0,-1 1 0,0 0 0,1-1 0,-1 1 0,1 0 0,-1 0 0,0 0 0,1 0 0,-1-1 0,0 1 0,0 0 0,1 0 0,-1 0 0,0 1 0,1-1 0,-1 0 0,0 0 0,1 0 0,-1 0 0,1 1-1,-1-1 1,0 0 0,0 1 0,-26 13-2,24-11 2,-47 30-16,3 2 1,-49 48-1,-78 94-18,110-105 25,5 2-1,2 4 1,4 1 0,3 3 0,4 2 0,4 2 0,-34 98-1,62-150 6,10-24-1,0 0 0,0 0 0,1 0 0,0 1 1,-2 16-1,5-26 3,0 0 0,-1 0 0,1 0-1,0 0 1,0 0 0,0 0 0,0 0 0,0 0 0,0 0 0,0 0 0,0 0 0,0 0 0,0 0 0,1 0 0,-1 0 0,0 0 0,1 0-1,-1 0 1,1 0 0,-1-1 0,1 1 0,-1 0 0,1 0 0,0 0 0,-1 0 0,1-1 0,0 1 0,0 0 0,-1-1 0,1 1 0,0-1-1,0 1 1,1 0 0,1-1 0,-1-1-1,1 1 1,-1 0-1,1-1 1,-1 0-1,1 1 1,-1-1-1,1 0 1,-1-1 0,1 1-1,-1 0 1,0 0-1,0-1 1,4-3-1,19-17 6,-1-1-1,0-1 1,-2-1-1,25-36 1,-6 7-1,49-56 6,11-12 16,113-179 0,-202 281-1,0-1-1,-1 0 1,-1-1 0,-1 0-1,-1-1 1,8-37-1,-16 57-15,1 1-1,-1 0 1,1-1-1,-1 1 1,0 0-1,0-1 1,0 1-1,0-1 1,-1 1-1,1 0 1,0 0-1,-1-1 1,0 1-1,1 0 1,-3-4-1,2 4-4,-1 1-1,1 0 0,0 0 1,-1 0-1,1 1 0,-1-1 1,1 0-1,-1 0 1,1 1-1,-1-1 0,1 1 1,-1-1-1,1 1 1,-1 0-1,0 0 0,1 0 1,-1-1-1,0 2 0,1-1 1,-1 0-1,0 0 1,1 0-1,-1 1 0,1-1 1,-1 1-1,-1 0 1,-20 6-10,0 1 1,1 2-1,0 0 1,1 1-1,-39 26 1,-99 87-33,131-101 38,-166 153-7,48-41 6,-97 71-3,211-172-24,26-18-1,6-15 29,0-1 0,0 1-1,0-1 1,1 1 0,-1-1 0,0 1-1,0-1 1,0 1 0,1-1 0,-1 0 0,0 1-1,1-1 1,-1 1 0,0-1 0,1 0-1,-1 1 1,1-1 0,-1 0 0,0 0-1,1 1 1,-1-1 0,1 0 0,-1 0-1,1 0 1,-1 1 0,1-1 0,-1 0 0,1 0-1,-1 0 1,1 0 0,4 0-1,-1 0 0,0 0 1,0 0-1,1-1 0,-1 0 1,0 0-1,0 0 0,0 0 0,0 0 1,0-1-1,0 0 0,0 0 1,4-3-1,5-2 2,98-54 20,201-150 1,-180 109 17,70-50 47,-148 120-64,-39 24-14,0-1 0,0 0 0,-1-1 0,0-1 0,-1 0 0,21-22 1,-112 99 82,-345 291-50,342-293-36,-53 48-9,124-98-21,10-14 25,1 0 0,0 0 0,0 0 0,-1 0 0,1 0 0,0 0 0,-1 0 0,1-1 0,0 1 0,-1 0 0,1-1 0,0 1 0,-1 0 0,1-1 0,-1 1 0,1 0 0,0-1 0,-1 1 0,1-1 0,-1 1 0,0-1 0,1 0 0,340-259 106,169-135-69,-475 365 4,45-48 0,-195 235 39,83-117-77,-3-2 0,0-2 0,-46 36 0,40-40-3,1 1 1,2 2 0,-34 40-1,71-72 1,-20 27-32,20-30 30,1 0 1,0 0-1,0 1 1,-1-1 0,1 0-1,0 1 1,0-1-1,-1 0 1,1 1 0,0-1-1,0 0 1,0 1-1,-1-1 1,1 0-1,0 1 1,0-1 0,0 1-1,0-1 1,0 0-1,0 1 1,0-1-1,0 1 1,0-1 0,0 0-1,0 1 1,0-1-1,0 1 1,0-1 0,0 0-1,1 1 1,-1-1-1,0 1 1,0-1-1,0 0 1,1 1 0,-1-1-1,0 0 1,0 1-1,1-1 1,-1 0-1,0 0 1,1 1 0,-1-1-1,0 0 1,1 0-1,-1 1 1,0-1-1,1 0 1,-1 0 0,0 0-1,1 0 1,-1 0-1,1 0 1,-1 0 0,0 1-1,1-1 1,-1 0-1,1 0 1,-1-1-1,1 1 1,-1 0 0,0 0-1,1 0 1,-1 0-1,0 0 1,1 0-1,-1 0 1,1-1 0,-1 1-1,16-4-4,-2-1-1,1-1 0,0 0 0,24-16 1,-14 9 6,39-22 8,-2-3-1,-1-2 1,55-49 0,-76 55 11,-1-3 1,-2-1 0,-2-2 0,56-81-1,-83 106 30,-12 17 2,-17 22-27,-177 232-53,29-34 20,110-151 9,-71 65 1,-96 58 39,224-192-39,1-1 0,-1 0 0,1 1 0,-1-1 0,0 0 0,1 0 0,-1 0 0,0-1 0,0 1 0,-3 1 0,5-2-1,0-1 0,0 1 0,-1 0 0,1 0 0,0 0 0,0 0-1,0-1 1,-1 1 0,1 0 0,0 0 0,0 0 0,0-1 0,0 1 0,-1 0 0,1 0 0,0 0 0,0-1 0,0 1 0,0 0 0,0 0 0,0-1-1,0 1 1,0 0 0,0-1 0,0 1 0,0 0 0,0 0 0,0-1 0,0 1 0,0 0 0,0 0 0,0-1 0,0 1 0,0 0 0,0 0 0,0-1-1,0 1 1,1 0 0,-1 0 0,0-1 0,0 1 0,4-9-4,0 1-1,0-1 1,7-9 0,30-38-6,78-85 0,-31 42 6,-56 61 4,26-31 4,66-102 0,60-145 108,-163 279-68,-17 30-28,-2 5-8,0-1 1,-1 1 0,1 0-1,-1-1 1,0 1-1,0-1 1,0 1 0,0-1-1,0 1 1,-1-1 0,1 0-1,-1 0 1,0 1-1,0-6 1,0 8-8,0 0 0,0-1 0,0 1 0,0 0-1,0 0 1,0 0 0,0 0 0,0-1 0,0 1 0,0 0 0,0 0 0,0 0-1,0 0 1,0-1 0,-1 1 0,1 0 0,0 0 0,0 0 0,0 0 0,0 0 0,0-1-1,-1 1 1,1 0 0,0 0 0,0 0 0,0 0 0,0 0 0,-1 0 0,1 0-1,0 0 1,0 0 0,0 0 0,-1 0 0,1 0 0,0 0 0,0 0 0,0 0 0,0 0-1,-1 0 1,1 0 0,0 0 0,0 0 0,0 0 0,-1 0 0,1 0 0,0 0-1,0 0 1,0 0 0,0 0 0,-1 1 0,1-1 0,0 0 0,0 0 0,0 0 0,0 0-1,0 0 1,0 1 0,-1-1 0,-10 10 2,1 0 0,0 0 0,0 1 1,1 0-1,-8 15 0,15-24-3,-39 56-13,-186 242-26,-67 25 32,294-325 7,-82 87 7,-496 509 25,406-433-28,164-156-12,1 1 1,1 0-1,-7 10 1,13-18 6,-1 0 0,1 0 0,0 1 0,-1-1 0,1 0 0,0 1 0,0-1 0,0 0 0,-1 1 0,1-1 0,0 0 0,0 1 0,0-1 0,0 0 0,0 1 0,0-1 0,0 0 0,0 1 0,0-1-1,0 1 1,0-1 0,0 0 0,0 1 0,0-1 0,0 0 0,0 1 0,0-1 0,0 1 0,1-1 0,0 0-1,0 0 0,1 0 0,-1 0 0,0 0-1,1-1 1,-1 1 0,0-1 0,0 1 0,0-1 0,1 1-1,-1-1 1,0 0 0,2-1 0,31-21-1,-1-1 1,54-53-1,-43 38 10,-43 37-7,327-318 25,-156 108-13,66-73 7,25-4-3,-110 105 0,-129 153-18,-15 20-4,-7 13-1,-5 8-2,-8 14-2,-1 1 1,-16 24 0,-190 276-14,-118 135 17,132-177 22,98-152 7,5-5-24,96-114-19,5-12 21,0 0-1,1 0 0,-1 0 0,1 0 0,-1 0 0,0 0 1,1 1-1,-1-1 0,1-1 0,-1 1 0,1 0 0,-1 0 1,0 0-1,1 0 0,-1 0 0,1 0 0,-1 0 0,0 0 1,1-1-1,-1 1 0,0 0 0,1 0 0,-1-1 0,0 1 1,1 0-1,-1 0 0,1-1 0,16-10-3,-1-1 1,0 0-1,-1-1 0,-1-1 0,17-20 1,63-87 15,-83 106-11,211-300 18,78-104 104,-294 412-90,-18 21-26,-70 66-14,-94 120 1,-52 103-22,23-30 15,62-85 13,106-133-3,36-53 2,0 0 0,0 1 0,0-1-1,0 0 1,1 1 0,-1-1 0,1 1 0,-1 3 0,1-5 0,0-1 1,0 1-1,0-1 1,0 1-1,0-1 1,0 1-1,0-1 1,1 1-1,-1-1 1,0 1-1,0-1 1,0 1 0,1-1-1,-1 1 1,0-1-1,0 1 1,1-1-1,-1 1 1,1-1-1,-1 0 1,0 1-1,1-1 1,-1 0-1,1 1 1,-1-1 0,1 0-1,-1 1 1,1-1-1,-1 0 1,1 0-1,-1 0 1,1 0-1,-1 1 1,1-1-1,-1 0 1,1 0-1,0 0 1,7-2 0,0 1 1,-1-1-1,1-1 0,-1 1 0,1-1 0,-1-1 1,0 1-1,0-1 0,-1 0 0,12-9 1,25-20 26,68-68 0,31-52 3,-95 102-22,128-149 15,30-32 19,-141 158 15,-52 62-11,-10 13-6,-9 10-19,-75 96-15,30-44-15,-65 91 2,7 6 0,-135 260 0,235-401-11,1 0 0,1 0 0,0 1 0,2 0 0,-6 28 0,22-56-21,139-189 61,-74 86-15,199-274 0,-257 363-8,1 2-1,1 0 0,26-21 1,-50 45-7,1 2 1,0-1 0,0 0 0,-5 11 0,-4 4-3,-106 175-8,60-96 18,53-88-1,-76 136 3,74-130-6,1 1 0,1 0 1,0 0-1,1 0 0,1 1 0,-3 31 0,6-47 1,1 0-1,0 0 1,0 0-1,0 0 0,0 0 1,1 0-1,-1 0 1,1 0-1,0-1 1,0 1-1,1 4 0,-1-6 4,-1-1-1,0 1 0,1-1 0,-1 0 0,1 1 1,-1-1-1,1 0 0,-1 1 0,0-1 0,1 0 1,-1 0-1,1 1 0,-1-1 0,1 0 0,-1 0 1,1 0-1,0 0 0,-1 1 0,1-1 0,-1 0 1,1 0-1,-1 0 0,2-1 0,19-8 2,-1-7 9,0 0 0,-1-1 0,18-23 0,48-64 18,-50 60-20,155-218 17,-187 258-24,3-7-1,1 0 0,0 1 1,0 0-1,1 0 0,1 1 0,0 0 1,19-15-1,-17 21 5,-9 9-6,-9 12-3,-125 201-14,9-15 19,104-169-3,2 1-1,2 1 1,-20 74-1,34-107 3,-2 5-3,1 0 0,0 0 1,1 0-1,-1 0 0,2 1 0,0-1 0,1 13 1,-1-21 2,0 0-1,0-1 1,0 1 0,0-1 0,1 1 0,-1-1 0,0 1 0,0-1 0,1 1-1,-1-1 1,0 1 0,1-1 0,-1 1 0,1-1 0,-1 0 0,0 1 0,1-1-1,-1 0 1,1 1 0,-1-1 0,1 0 0,-1 1 0,1-1 0,-1 0 0,1 0-1,0 0 1,-1 0 0,1 0 0,-1 1 0,1-1 0,-1 0 0,1 0 0,0 0-1,-1-1 1,1 1 0,-1 0 0,1 0 0,-1 0 0,1 0 0,-1 0 0,2-1-1,22-12 16,-4-2-5,-2-2 0,0 0 0,-1-1 0,-1-1 0,24-36 0,-12 9-1,37-80 1,5-37-1,-55 124 2,-3 0 0,11-52 0,-22 62 30,-1 29-40,0-1 0,0 1 0,0 0-1,0 0 1,0 0 0,0-1 0,0 1 0,0 0 0,0 0 0,0 0-1,0-1 1,-1 1 0,1 0 0,0 0 0,0 0 0,0 0 0,0 0-1,0-1 1,-1 1 0,1 0 0,0 0 0,0 0 0,0 0 0,0 0-1,-1 0 1,1 0 0,0 0 0,0 0 0,0-1 0,-1 1 0,1 0-1,0 0 1,0 0 0,0 0 0,-1 0 0,1 0 0,0 0-1,0 0 1,0 0 0,-1 1 0,1-1 0,0 0 0,0 0 0,0 0-1,-1 0 1,1 0 0,0 0 0,0 0 0,0 0 0,0 0 0,-1 1-1,1-1 1,-5 5 2,0 0-1,1 0 0,-1 0 1,1 1-1,-3 6 0,-20 34-11,-41 97-1,35-67 7,2-10 3,-1-1-1,-28 87 0,45-111-3,10-28-1,0 0-1,1 1 1,0 0 0,-2 18 0,6-32 4,0 1 1,0-1-1,0 0 1,0 1-1,0-1 0,0 0 1,0 1-1,0-1 1,0 1-1,0-1 1,0 0-1,0 1 1,0-1-1,0 0 0,1 1 1,-1-1-1,0 0 1,0 0-1,0 1 1,0-1-1,1 0 1,-1 1-1,0-1 1,0 0-1,1 0 0,-1 0 1,0 1-1,1-1 1,-1 0-1,0 0 1,1 0-1,-1 1 1,0-1-1,1 0 0,-1 0 1,0 0-1,1 0 1,-1 0-1,0 0 1,1 0-1,-1 0 1,0 0-1,1 0 1,-1 0-1,0 0 0,1 0 1,-1 0-1,0 0 1,1 0-1,-1-1 1,0 1-1,1 0 1,-1 0-1,0 0 1,1-1-1,21-12-7,6-11 10,-1-1 0,-2-1 0,-1-1 0,-1-1 0,-1-1 0,-1-2 0,-2 0 0,-1 0 0,-2-2-1,18-49 1,-9 10 9,-13 38-13,-9 26-6,-4 11-7,-27 69-9,-24 77 11,48-130 8,-1 0-1,2 1 1,1 0 0,0-1 0,2 1 0,1 21-1,-1-40 6,0-1-1,0 1 0,0 0 0,0 0 1,0 0-1,0 0 0,0 0 0,0 0 0,1 0 1,-1 0-1,0 0 0,1-1 0,-1 1 1,0 0-1,1 0 0,-1 0 0,1-1 0,0 1 1,-1 0-1,1 0 0,-1-1 0,1 1 1,0-1-1,0 1 0,-1 0 0,3 0 0,-2-1 1,0 0 0,0 0 0,1 0 0,-1-1-1,0 1 1,0 0 0,1-1 0,-1 1 0,0 0 0,0-1-1,0 1 1,1-1 0,-1 0 0,0 1 0,0-1-1,1-1 1,7-6 2,-1 0 0,0 0 0,9-13 0,0-4-1,0-1 0,-2-1 0,20-45-1,26-93 17,-53 141-13,20-68 7,-4 0-1,-4-2 0,11-142 0,-11-293-1,-25 293-27,1 176 11,-23-112 0,24 159 6,-1 1-1,1 0 1,-2 1 0,-8-19 0,12 28-2,-1 0 0,1-1 0,0 1 0,-1 0 0,1 0 0,-1 0 0,1 0 0,-1 1 0,0-1 0,0 0 0,0 1 0,0-1 0,0 1 0,0 0 0,0-1 0,-1 1 0,1 0 0,0 0 0,-1 1 0,1-1 0,-1 0 1,1 1-1,-1 0 0,1-1 0,-1 1 0,1 0 0,-1 0 0,-4 1 0,2 1-7,0-1 1,0 2 0,-1-1 0,1 0-1,1 1 1,-1 0 0,0 0 0,1 1-1,-1-1 1,1 1 0,0 0 0,-6 8-1,-5 7-26,-20 35 0,22-33 19,-331 590-137,290-496 143,5 2 1,5 2-1,-42 187 0,79-274-8,-4 49 1,11-71 9,0 0 1,0 0-1,0-1 0,2 1 0,-1 0 1,1 0-1,0-1 0,1 1 1,5 10-1,-7-17 6,0 0 0,1-1 0,-1 1 0,1 0 0,0 0-1,0-1 1,0 1 0,1-1 0,-1 0 0,0 0 0,1 0 0,-1 0 0,1 0 0,0 0 0,0-1 0,0 1 0,0-1-1,0 0 1,0 0 0,0 0 0,0 0 0,0 0 0,0-1 0,1 0 0,-1 1 0,0-1 0,0 0 0,6-1 0,2-1 1,0 0 0,0-1 0,0 0 0,-1-1 0,1 0 1,-1-1-1,13-7 0,30-22 8,-1-2 0,-2-2 0,-2-2 0,80-86 1,-99 92 3,-1-1 0,-1-2 0,-3 0 0,-1-2 1,-1 0-1,-2-2 0,-3 0 0,0-1 0,-3-1 1,-2 0-1,-1-1 0,-3 0 0,-1 0 0,-3-1 1,-1 0-1,-4-59 0,-2 73-11,-2 0 0,0 0 1,-3 0-1,0 0 0,-2 1 0,-13-29 1,15 42-3,-1 1 1,0 0-1,0 0 0,-2 1 1,0 0-1,-1 0 1,0 2-1,-1-1 1,-1 2-1,0-1 1,-23-14-1,29 22-1,1 1-1,-1 0 1,0 0 0,0 1 0,0 0-1,-1 1 1,1-1 0,-1 1 0,1 1 0,-1 0-1,1 0 1,-1 1 0,0 0 0,0 0-1,1 1 1,-1 0 0,1 1 0,-1 0-1,1 0 1,-1 1 0,-13 6 0,10-3-7,1 1 0,-1 1-1,1 0 1,1 0 0,0 1 0,0 0 0,0 1 0,1 0 0,-10 16 0,-5 9-32,-32 66 1,17-17 3,3 2 1,-28 107-1,-31 184-8,72-276 10,-13 139-1,35-230 36,0-1 0,1 1 0,0 0 0,1 0 1,0-1-1,0 1 0,1-1 0,4 16 0,-5-23 2,0 0 1,0 0-1,0 0 1,0 0-1,0 0 1,0 0-1,1 0 1,-1 0-1,1-1 1,-1 1-1,1-1 0,0 1 1,-1-1-1,1 1 1,0-1-1,0 0 1,0 0-1,4 2 1,-3-2 3,1 0 0,0-1 0,0 1 0,0-1 0,0 1 0,0-1 0,0 0 0,0-1 0,7 0-1,2-3 10,0 1 0,0-2 0,0 1 0,-1-2-1,16-9 1,-3 0-3,-1-2-1,-1-1 1,-1 0 0,-1-2-1,0-1 1,-2 0 0,0-1-1,18-30 1,-7 6 5,-3-1 0,-2-2 0,28-73 0,-43 93 12,-1 0 0,-2 0-1,-1-1 1,-1 0 0,-2 0 0,-1 0 0,-1 0 0,-1 0-1,-2 0 1,-1-1 0,-2 2 0,0-1 0,-2 0 0,-2 1-1,-18-44 1,24 65-7,-1-1 0,0 1 0,-1 0 0,1 0 0,-8-8 0,11 14-19,-1 0 0,1 0 0,-1 1 0,0-1 0,0 0 0,0 1 0,0 0 0,0-1 0,0 1 0,0 0 0,0 0 0,-1 0 0,1 0 0,0 0-1,-1 1 1,1-1 0,-1 1 0,1 0 0,0-1 0,-1 1 0,1 0 0,-1 1 0,1-1 0,-4 1 0,1 0-8,0 1 0,0 0-1,0 0 1,1 1 0,-1-1-1,1 1 1,-1 0 0,1 0-1,-5 6 1,-38 41-161,19-12-317,1 1 0,2 1 0,2 2 0,2 0 0,-31 88 0,1 21-435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1:13.0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194 3 288,'-6'-1'50,"-1"2"1,0-1-1,0 1 0,1 0 1,-1 0-1,1 0 0,-1 1 1,1 0-1,0 1 1,0-1-1,0 1 0,0 0 1,0 1-1,0 0 0,-5 4 1,-19 14 279,30-22-331,0 1 0,0-1-1,0 1 1,0-1 0,0 1-1,1-1 1,-1 1 0,0-1-1,0 0 1,0 1-1,1-1 1,-1 1 0,0-1-1,1 0 1,-1 1 0,0-1-1,1 0 1,-1 1 0,0-1-1,1 0 1,-1 1 0,0-1-1,1 0 1,-1 0 0,1 0-1,-1 1 1,1-1 0,-1 0-1,1 0 1,14 7-52,-8-6 61,0 1 0,0-1 0,0-1 0,0 0 0,0 0-1,0 0 1,1-1 0,-1 0 0,0 0 0,0 0 0,0-1 0,0-1 0,-1 1 0,12-6 0,-18 8 0,1 0-1,-1 0 1,0-1 0,0 1 0,0 0 0,0 0 0,0 0 0,0 0 0,1 0 0,-1 0 0,0 0-1,0 0 1,0 0 0,0 0 0,0-1 0,0 1 0,0 0 0,0 0 0,0 0 0,0 0-1,0 0 1,0 0 0,1 0 0,-1-1 0,0 1 0,0 0 0,0 0 0,0 0 0,0 0 0,0 0-1,0-1 1,0 1 0,0 0 0,0 0 0,0 0 0,0 0 0,-1 0 0,1 0 0,0-1-1,0 1 1,0 0 0,0 0 0,0 0 0,0 0 0,0 0 0,0 0 0,0 0 0,0 0 0,0-1-1,-1 1 1,-9-3 62,-18 4-104,13 1 29,1 1 0,-22 7-1,32-9 5,0 0 0,0 1 0,0 0 0,0 0 0,0 0 0,0 0 0,0 1 0,1-1 0,-1 1 0,1 0 0,0 0 0,0 0 0,0 0-1,-4 6 1,8-8 4,0 0 1,0 0-1,0 0 0,0-1 0,0 1 0,0 0 0,0-1 0,0 1 0,0-1 0,1 1 0,-1-1 0,0 1 0,0-1 1,0 0-1,1 1 0,-1-1 0,0 0 0,1 0 0,0 0 0,26 4 105,-16-3-48,0 0 1,0-1-1,0-1 1,0 0-1,21-4 1,-32 5-42,-1 0 0,0 0 1,1 0-1,-1 0 1,0 0-1,0 0 0,1 0 1,-1 0-1,0 0 1,1 0-1,-1 0 1,0 0-1,0-1 0,1 1 1,-1 0-1,0 0 1,0 0-1,1 0 1,-1-1-1,0 1 0,0 0 1,0 0-1,1 0 1,-1-1-1,0 1 0,0 0 1,0 0-1,0-1 1,1 1-1,-1 0 1,0-1-1,0 1 0,0 0 1,0 0-1,0-1 1,0 1-1,0 0 1,0-1-1,0 1 0,0 0 1,0 0-1,0-1 1,0 1-1,0 0 1,0-1-1,0 1 0,0 0 1,-1 0-1,1-1 1,0 1-1,0 0 0,0 0 1,0-1-1,0 1 1,-1 0-1,1-1 1,-15-7 722,8 6-649,0 1 1,-1 0-1,1 0 0,0 1 0,-15 1 0,20-1-87,-1 0 0,0 0 0,1 1 0,-1-1-1,1 1 1,-1 0 0,1 0 0,-1 0 0,1 0 0,-1 0 0,1 1-1,0-1 1,0 1 0,0-1 0,0 1 0,0 0 0,0 0 0,0 0 0,-3 4-1,5-5-8,0 0-1,0-1 1,0 1-1,0 0 1,0 0-1,0 0 1,0 0-1,0 0 1,1 0-1,-1 0 1,0 0-1,0 0 1,1-1 0,-1 1-1,1 0 1,-1 0-1,1 0 1,-1-1-1,1 1 1,-1 0-1,1-1 1,-1 1-1,1 0 1,0-1-1,0 1 1,-1-1-1,1 1 1,0-1-1,0 1 1,0-1-1,-1 1 1,1-1-1,0 0 1,0 0-1,2 1 1,0 1-3,2-1 0,-1 1 0,0-1-1,0 0 1,0 0 0,8 1 0,-8-3 10,0 0-1,0 0 0,0 0 0,-1-1 0,1 1 1,-1-1-1,1 0 0,-1 1 0,0-2 0,1 1 1,-1 0-1,0-1 0,-1 1 0,1-1 0,0 0 1,-1 0-1,1 0 0,-1 0 0,3-6 1,-4 7 3,1 0 1,-1 0 0,0 0 0,0 0 0,0 0 0,0 0 0,-1-1 0,1 1 0,0 0 0,-1 0 0,0-1 0,1 1-1,-1 0 1,0-1 0,0 1 0,0 0 0,-1-1 0,1 1 0,-1 0 0,1-1 0,-1 1 0,0 0 0,1 0 0,-1-1-1,-1 1 1,1 0 0,0 0 0,0 0 0,-1 0 0,1 1 0,-1-1 0,-2-2 0,3 3-7,-1 1 1,1-1 0,-1 1-1,1-1 1,-1 1 0,0-1-1,1 1 1,-1 0 0,0 0 0,1 0-1,-1 0 1,0 0 0,1 0-1,-1 0 1,0 1 0,1-1-1,-1 1 1,0-1 0,1 1-1,-1-1 1,1 1 0,-3 1-1,-36 23-36,30-18 32,6-5-4,1 0 1,-1 1-1,1-1 1,0 0 0,0 1-1,0 0 1,0 0-1,0 0 1,1 0 0,-1 0-1,1 1 1,0-1-1,0 1 1,0-1-1,-2 6 1,4-9 4,0 1 0,0-1 0,0 0 1,0 0-1,0 1 0,0-1 0,0 0 0,0 1 0,0-1 0,0 0 0,0 0 0,0 1 1,1-1-1,-1 0 0,0 0 0,0 1 0,0-1 0,0 0 0,0 0 0,0 1 0,1-1 1,-1 0-1,0 0 0,0 0 0,0 1 0,1-1 0,-1 0 0,0 0 0,0 0 0,1 0 1,-1 1-1,0-1 0,0 0 0,1 0 0,-1 0 0,15 0-31,13-10 23,-20 4 13,0-1-1,0 0 0,13-16 1,-19 20 4,0 0 1,0 0-1,0 0 0,0-1 1,0 1-1,0 0 0,-1-1 1,0 1-1,0-1 1,0 1-1,0-1 0,0 0 1,-1 1-1,1-8 0,-1 11 2,-1-1-1,1 0 0,0 0 1,0 0-1,0 1 0,0-1 0,-1 0 1,1 0-1,0 0 0,-1 1 1,1-1-1,-1 0 0,1 1 0,-1-1 1,1 0-1,-1 1 0,1-1 1,-1 1-1,1-1 0,-1 1 0,0-1 1,1 1-1,-1-1 0,0 1 1,0-1-1,-1 1 0,0-1 2,0 1 0,0-1 1,0 1-1,0 0 0,-1 0 0,1 0 0,0 0 0,0 0 0,0 1 0,-3 0 0,0 0-6,0 0 0,1 1 0,-1 0 0,1 0 0,0 0-1,-1 0 1,1 1 0,0-1 0,-5 5 0,8-4-9,0-1 0,0 0 0,0 0 0,0 1 0,1-1 0,-1 0 0,1 1 0,-1-1 0,1 1 1,0-1-1,0 1 0,0-1 0,0 0 0,1 1 0,-1-1 0,1 1 0,-1-1 0,1 0 0,0 1 0,0-1 0,0 0 0,0 0 1,0 0-1,0 0 0,3 3 0,-1-4 4,-1 0 0,1 0 0,0 0 0,0-1 0,0 1-1,0-1 1,-1 0 0,1 0 0,0 0 0,0 0 0,0 0 0,0-1 0,0 1 0,0-1 0,2-1 0,7 0 11,-11 2-4,-1-1 0,0 1-1,1 0 1,-1 0 0,1 0-1,-1-1 1,0 1 0,1 0 0,-1-1-1,0 1 1,1 0 0,-1-1 0,0 1-1,0 0 1,1-1 0,-1 1-1,0-1 1,0 1 0,1 0 0,-1-1-1,0 1 1,0-1 0,0 1-1,0-1 1,0 1 0,0-1 0,0 1-1,0 0 1,0-1 0,0 1 0,0-1-1,0 1 1,0-1 0,0 1-1,0-1 1,-1 1 0,1 0 0,0-1-1,0 1 1,0-1 0,-1 1 0,1 0-1,0-1 1,-1 1 0,1-1-1,-1 0 2,0 0 0,1-1 0,-1 1 1,0 0-1,0 0 0,0 0 0,0 0 0,0 0 0,0 0 0,0 0 0,0 0 0,0 0 0,0 1 0,0-1 0,-1 0 0,-1 0 0,0 1-7,0 0-1,0 0 1,-1 0 0,1 0-1,0 0 1,0 1 0,0-1-1,0 1 1,0 0 0,0 0-1,0 0 1,-5 3 0,-1 1-1,3-3-4,1 1 1,1 0 0,-1 0 0,0 0-1,1 0 1,-1 1 0,1 0 0,0 0 0,0 0-1,1 1 1,-1-1 0,-2 7 0,5-10 0,0 0 0,0 0 1,0 1-1,1-1 0,-1 0 1,1 1-1,-1-1 0,1 0 0,-1 1 1,1-1-1,0 1 0,0-1 1,0 1-1,0-1 0,0 1 1,0-1-1,0 0 0,0 1 1,1-1-1,-1 1 0,0-1 0,1 1 1,-1-1-1,1 0 0,0 1 1,-1-1-1,1 0 0,0 0 1,0 1-1,0-1 0,0 0 1,0 0-1,0 0 0,0 0 0,0 0 1,0 0-1,1-1 0,-1 1 1,0 0-1,0-1 0,1 1 1,-1 0-1,1-1 0,-1 0 1,0 1-1,1-1 0,2 0 0,1 2 6,0-2 0,0 1-1,1 0 1,-1-1-1,0 0 1,0 0-1,1-1 1,-1 0-1,0 0 1,0 0-1,0 0 1,0-1-1,0 1 1,0-1 0,0-1-1,0 1 1,-1-1-1,1 0 1,-1 0-1,0 0 1,0 0-1,0-1 1,0 0-1,-1 1 1,6-9-1,-5 6-22,5-9 209,-10 12-86,-9 7-76,-29 23-12,32-21-13,0-1 0,-1 1 0,-14 7 0,7-6 2,6-4-8,-1 2 1,2-1 0,-1 1 0,0 1 0,-7 6 0,18-13-15,0 0 1,1 0-1,-1 0 0,1 1 0,-1-1 1,1 0-1,0 1 0,-1 0 0,1 0 1,-1 0-1,1 0 0,0 0 0,3 1 0,41 5 29,-45-6-17,0 1 17,1-1-1,-1 1 0,1-1 1,-1 0-1,0 0 1,1 0-1,-1 0 0,0 0 1,1-1-1,-1 1 1,0-1-1,1 1 1,-1-1-1,0 0 0,0 0 1,4-2-1,-30 11 264,20-7-275,1 0 0,-1 0 0,1 0 1,0 0-1,-1 0 0,1 1 0,0 0 1,0-1-1,0 1 0,0 0 0,1 1 0,-4 2 1,2-2-200,17-4 130,11 6 69,14 0 785,-44-6-588,-36-3-397,42 4 194,31 0 0,-28 0 35,1 0 0,-1-1 0,0 0-1,1 1 1,-1-1 0,1-1 0,3-1-1,-7 3-20,1 0 0,0 0 0,0-1-1,-1 1 1,1 0 0,0-1 0,-1 1-1,1 0 1,0-1 0,-1 1 0,1-1-1,-1 1 1,1-1 0,-1 0-1,1 1 1,-1-1 0,1 1 0,-1-1-1,1 0 1,-1 0 0,0 1 0,0-1-1,1 0 1,-1 1 0,0-1 0,0 0-1,0 0 1,0 0 0,0 1 0,0-1-1,0 0 1,0 0 0,0 1-1,0-1 1,0 0 0,0 0 0,-1-1-1,1 2-4,-1-1 0,1 0 0,-1 0 0,1 0 0,-1 1 0,0-1 0,1 0 0,-1 1 0,0-1 0,0 1 0,1-1 0,-1 0 0,0 1 0,0 0-1,0-1 1,0 1 0,1-1 0,-1 1 0,0 0 0,0 0 0,0 0 0,0-1 0,-1 1 0,-26 3 22,25-2-32,1 0 1,-1-1 0,1 1-1,-1-1 1,1 0-1,-1 0 1,0 0-1,1 0 1,-1 0-1,1 0 1,-4-2-1,6 2 9,-1 0-1,1 0 0,0 0 0,-1 0 0,1 0 0,0-1 1,0 1-1,-1 0 0,1 0 0,0 0 0,0-1 0,-1 1 0,1 0 1,0 0-1,0 0 0,-1-1 0,1 1 0,0 0 0,0-1 0,0 1 1,0 0-1,0 0 0,0-1 0,-1 1 0,1 0 0,0-1 1,0 1-1,0 0 0,0-1 0,0 1 0,0 0 0,0-1 0,0 1 1,0 0-1,0-1 0,1 1 0,-1 0 0,0-1 0,0 1 1,0 0-1,0 0 0,0-1 0,0 1 0,1 0 0,-1 0 0,0-1 1,0 1-1,1-1 0,16-13-7,-8 8 1,-6 3 7,4-3-3,1-1 0,1 1-1,-1 0 1,14-7 0,-19 12 4,0 0 0,0 0 0,1 0 0,-1 0 0,0 0 0,0 0 1,0 1-1,1 0 0,-1-1 0,0 1 0,0 1 0,1-1 0,-1 0 0,0 1 0,0-1 1,0 1-1,1 0 0,-1 0 0,0 0 0,3 3 0,-2-2 5,-1 1 0,0 0 1,1 0-1,-1 0 0,-1 0 0,1 0 0,0 0 0,-1 1 0,0 0 0,0-1 1,0 1-1,2 6 0,17 26 5,-17-31-4,-1 1 1,1-1-1,-1 1 0,-1 0 1,1 0-1,2 11 0,9 19 22,-12-31-22,-1 0 0,1 1 0,-1-1 0,0 0 0,-1 0 1,1 1-1,-1 6 0,2 15 14,3-2-7,-1-10 24,-1 0 0,1 28 1,-4-38-33,0-1 0,0 1 0,-1-1 1,1 1-1,-1-1 0,0 1 0,-1-1 0,1 1 0,-1-1 1,0 0-1,0 0 0,0 0 0,-5 7 0,-6 10 4,13-19-7,-1 0 1,1 0 0,-1-1-1,0 1 1,0 0 0,0-1 0,0 1-1,0-1 1,0 1 0,0-1-1,0 0 1,0 1 0,-1-1 0,1 0-1,-1 0 1,1 0 0,-1 0-1,1 0 1,-1 0 0,1 0 0,-1-1-1,0 1 1,1-1 0,-1 1-1,0-1 1,0 1 0,-2-1 0,-14 1 0,14 0-2,1-1-1,-1 0 0,1 0 1,-1 0-1,1 0 1,-1 0-1,-3-2 1,2 1 6,-1 1 0,1-1 1,-1 1-1,1 0 1,-9 1-1,9 0 1,0-1-1,-1 0 1,1 0 0,-1 0 0,-7-2-1,-21-4 106,31 6-123,0-1 0,1 1 1,-1-1-1,1 0 0,-1 0 0,1 0 1,0 0-1,-3-2 0,2-1-100,18 7 97,6 2 110,-21-5-86,1 0 1,-1 0-1,0 0 0,1-1 0,-1 1 0,0 0 0,1 0 0,-1-1 0,0 1 0,1 0 0,-1 0 0,0-1 0,0 1 0,1 0 0,-1-1 0,0 1 0,0 0 0,0-1 0,0 1 0,1-1 0,-1 1 0,0 0 0,0-1 0,0 1 0,0 0 0,0-1 0,0 1 0,0-1 0,0 1 0,0 0 1,0-1-1,0 1 0,0-1 0,0 0 0,-2 1-14,0-1-1,0 0 1,1 1 0,-1-1 0,0 1 0,0 0 0,0-1 0,0 1 0,0 0 0,1 0-1,-1 0 1,0 1 0,-2-1 0,0 0-98,4 0 94,0 0-1,11 1 14,13 1 63,-19-3 17,-9-3 50,-3 1-213,6 2 13,0 1 0,0-1 1,0 1-1,-1-1 0,1 1 0,0-1 1,0 1-1,-1 0 0,1-1 0,0 1 1,-1 0-1,1 0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1:21.6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114 233 488,'-57'-13'228,"56"12"-221,-1 1-1,1 0 1,-1 0 0,1 0-1,-1 0 1,1 0 0,-1 0-1,1 0 1,0 1 0,-1-1-1,1 1 1,0-1 0,-1 1-1,1-1 1,0 1-1,-1-1 1,1 1 0,0 0-1,0 0 1,0 0 0,0 0-1,0 0 1,0 0 0,0 0-1,0 0 1,0 0 0,0 0-1,0 1 1,1-1 0,-1 0-1,1 1 1,-1-1-1,0 2 1,1-2-8,0-1 1,0 1-1,-1 0 0,1 0 0,0-1 0,0 1 1,-1 0-1,1-1 0,-1 1 0,1 0 1,-1-1-1,1 1 0,-1 0 0,1-1 0,-1 1 1,1-1-1,-1 1 0,0-1 0,1 1 1,-1-1-1,0 0 0,1 1 0,-1-1 1,0 0-1,0 0 0,1 1 0,-1-1 0,0 0 1,-1 0-1,23 5 181,-15-3-89,0-1 0,0 1 0,1-1 0,-1-1 0,0 1 0,1-1 0,-1 0 0,0 0 0,0-1 0,1 1-1,-1-2 1,0 1 0,0-1 0,8-2 0,-7 1 219,33-15 1060,-39 17-1319,1 0 0,-1 1-1,0-1 1,0 0 0,0 1 0,0-1 0,0 0 0,0 0 0,0 0-1,0 0 1,0 0 0,0 0 0,0 0 0,-1-1 0,1 1-1,0 0 1,-1 0 0,1 0 0,-1-1 0,0 1 0,1 0 0,-1-1-1,0 1 1,0 0 0,0-1 0,0-1 0,0 2-37,0 0 0,-1-1 1,1 1-1,-1 0 0,0 0 0,1 0 1,-1 0-1,0 0 0,1 0 0,-1 0 0,0 1 1,0-1-1,0 0 0,0 0 0,0 1 1,0-1-1,0 0 0,0 1 0,0-1 1,0 1-1,0 0 0,-1-1 0,1 1 1,0 0-1,0-1 0,0 1 0,-2 0 1,-39 1 238,23 0-48,-57-3 11,66 0-86,11-1-65,18-4-62,64-12-13,-76 18 42,0 0-1,1 0 1,-1 0 0,0-1-1,0-1 1,0 1-1,0-1 1,-1 0-1,1 0 1,7-6-1,-14 9-19,1 0 0,-1-1 0,0 1 0,1 0 0,-1 0 0,0 0 0,0-1 0,1 1 0,-1 0 0,0 0 0,0-1 0,1 1 0,-1 0 0,0-1 0,0 1 0,0 0 1,0 0-1,1-1 0,-1 1 0,0 0 0,0-1 0,0 1 0,0-1 0,0 1 0,0 0 0,0-1 0,0 1 0,0 0 0,0-1 0,0 1 0,0 0 0,0-1 0,-11-5 243,-15 3-124,10 6-82,0 0 0,-19 8 0,-11 2-12,45-13-38,-18 5 15,19-5-16,0 0 0,-1 0 0,1 0-1,-1 0 1,1 1 0,0-1 0,-1 0 0,1 0 0,-1 0 0,1 0 0,0 1 0,-1-1-1,1 0 1,0 0 0,0 1 0,-1-1 0,1 0 0,0 0 0,-1 1 0,1-1 0,0 0-1,0 1 1,0-1 0,-1 0 0,1 1 0,0-1 0,0 1 0,0-1 0,0 0 0,0 1-1,0-1 1,0 0 0,0 1 0,-1-1 0,2 1 0,-1 0 0,0-1-28,3-1 12,22-4 18,1-2 0,-1 0 0,46-21 0,-53 19 80,-30 10 86,-20 8-166,19-5 2,-1 0 0,-27 3-1,37-7 0,-1 0 0,1 0 0,-1 0-1,1 0 1,-1-1 0,1 0 0,-1 0 0,1 0-1,0 0 1,-1-1 0,1 0 0,0 0 0,-6-3-1,40 2-86,-17 4 100,4 0 5,0-1 0,0 0-1,24-5 1,-19-11 147,-21 16-155,-1 0 0,1 0 0,-1 0 1,1-1-1,-1 1 0,0 0 0,1-1 1,-1 1-1,0-1 0,1 1 0,-1 0 1,0-1-1,1 1 0,-1-1 0,0 1 1,1-1-1,-1 1 0,0-1 0,0 1 1,0-1-1,0 1 0,0-1 0,1 1 1,-1-1-1,0 1 0,0-1 0,0 1 1,0-1-1,0 1 0,-1-1 0,1 1 1,0-1-1,0 1 0,0-1 0,0 1 1,-1-1-1,1 1 0,0-1 0,0 1 1,-1-1-1,-4 0-8,0 1 1,0-1 0,0 1-1,1 0 1,-1 1-1,0-1 1,0 1 0,-8 3-1,9-3 0,-11 1-6,1 2 1,0 0-1,0 0 1,0 2-1,-17 8 1,31-14-2,0 0 1,-1-1-1,1 1 0,0 0 1,0 0-1,0-1 0,0 1 0,-1 0 1,1-1-1,0 1 0,0 0 1,0 0-1,0-1 0,0 1 1,0 0-1,0-1 0,0 1 1,0 0-1,0 0 0,0-1 1,0 1-1,0 0 0,0-1 1,0 1-1,0 0 0,0-1 1,0 1-1,0 0 0,0 0 1,1-1-1,-1 1 0,0 0 1,0 0-1,0-1 0,0 1 1,1 0-1,-1 0 0,0-1 1,0 1-1,1 0 0,53-39-13,-50 37 17,0-1 0,0 0 0,0 1 0,1 0 0,-1 0 0,7-2 0,-7 3 0,-1-1 0,0 1-1,0 0 1,0-1 0,0 0 0,5-3 0,-5 3-1,0 0 0,1 0 0,-1 0 1,1 0-1,-1 0 0,7-1 0,9-4 0,-17 5 4,-2 2 34,-92 10 99,53-6-245,52 0 143,-8-2-10,0-1 1,0 0-1,0 0 1,0 0-1,1 0 0,7-1 1,-12 0-7,0 0 1,0 0-1,-1-1 0,1 1 1,0 0-1,0-1 1,0 1-1,0-1 0,0 1 1,-1-1-1,1 1 0,0-1 1,-1 0-1,1 1 0,0-1 1,-1 0-1,1 0 1,0 1-1,-1-1 0,1 0 1,-1 0-1,0 0 0,1 0 1,-1 1-1,0-1 1,1 0-1,-1 0 0,0 0 1,0 0-1,0-2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1:24.1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66 12 496,'61'-11'304,"-60"10"-288,0 1 0,-1 0 0,1 0 0,0 0 0,-1 0 0,1 0 0,-1 0 0,1 1 0,0-1 0,-1 0-1,1 0 1,0 0 0,-1 0 0,1 1 0,-1-1 0,1 0 0,-1 1 0,1-1 0,-1 0 0,1 1 0,-1-1 0,1 1 0,-1-1 0,1 1 0,-1-1-1,1 1 1,-1-1 0,0 1 0,1-1 0,-1 1 0,0-1 0,0 1 0,0 0 0,1-1 0,-1 1 0,0-1 0,0 1 0,0 0 0,0-1 0,0 2 0,-2 24 204,1-23-183,-5 58 50,5-44-80,-1 0 0,0 0-1,-1 0 1,-6 20 0,0-14 25,5-13 32,0-1 0,0 1 0,2-1 0,-1 1 0,1 0 0,-1 10 0,-1-60 487,9 3-549,-3 25 5,0-1 0,0 1 0,-2-1-1,1 1 1,-3-21 0,2 32 8,0 0 0,0 1 0,0-1 0,0 0 0,-1 1 0,1-1 0,0 0 0,0 1 0,0-1 0,-1 1 0,1-1 0,0 0 0,-1 1 0,1-1 0,0 1 0,-1-1 0,1 1 0,-1-1 0,1 1 0,-1-1 0,1 1 0,-1-1 0,1 1 0,-1 0 0,1-1 0,-1 1 0,0 0 0,1-1 0,-1 1 0,0 0 0,1 0 0,-1 0 0,0 0 0,1-1 0,-1 1 0,0 0 0,1 0 0,-1 0 0,0 1 0,1-1 0,-1 0 0,0 0 0,1 0 0,-1 0 0,0 1 0,1-1 0,-1 0 0,1 0 0,-1 1 0,0-1 0,1 1 0,-1-1 0,1 0 0,-1 1 0,1-1 0,-1 1 0,1-1 0,-1 2 0,-2 1 54,-1 0 0,1 1 0,0-1-1,0 1 1,0 0 0,1 0-1,-4 6 1,0 10-40,1-1 0,0 1-1,-2 29 1,-5 20 143,9-40 21,7-14-92,-4-15-100,0 1 0,0-1 0,0 0 0,1 1 0,-1-1 0,0 0 0,0 0 0,1 1 0,-1-1 0,0 0 0,0 0 0,1 0 0,-1 1 0,0-1 0,1 0-1,-1 0 1,0 0 0,1 0 0,-1 0 0,0 0 0,1 0 0,-1 0 0,0 0 0,1 0 0,-1 0 0,0 0 0,1 0 0,-1 0 0,1 0 0,-1 0 0,0 0 0,1 0 0,15-25 110,-8 15-92,-1 0 1,0-1-1,8-20 0,-13 28-9,-1 0-1,0 0 1,0 0-1,0 0 1,0-1-1,0 1 0,-1 0 1,1 0-1,-1-1 1,0 1-1,0 0 1,0-1-1,0 1 1,-1 0-1,0-1 1,1 1-1,-1 0 1,0 0-1,-1 0 0,1 0 1,0 0-1,-4-5 1,-3 1-3,8 7-7,0 0 0,0 0-1,-1 0 1,1 0 0,0 0 0,0 0-1,0 0 1,-1 0 0,1 0-1,0 0 1,0 0 0,0 0 0,-1 0-1,1 0 1,0 0 0,0 0-1,0 0 1,0 0 0,-1 0 0,1 0-1,0 0 1,0 1 0,0-1 0,0 0-1,-1 0 1,1 0 0,0 0-1,0 0 1,0 1 0,0-1 0,0 0-1,0 0 1,0 0 0,-1 0 0,1 1-1,0-1 1,0 0 0,0 0-1,0 0 1,0 1 0,0-1 0,0 0-1,0 0 1,0 0 0,0 1-1,-12 22-40,-3 51 41,7-57 50,3-13-17,3-13-20,1-6-24,1 5 8,0 1-1,1-1 0,2-13 1,1 10-967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1:29.3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32 280,'55'17'307,"-52"-16"-253,0 0 1,-1-1 0,1 0-1,0 0 1,0 0 0,-1 0-1,1 0 1,0 0-1,0-1 1,-1 1 0,1-1-1,0 0 1,-1 1 0,5-3-1,4-1 8,19-6 1846,-50 11-1673,-56 34 611,66-32-858,13-6 9,22-10-7,79-27-61,-62 27-1,-42 13 33,-20 9 439,-30 18-321,25-15 36,22-11-99,1 0-1,-1 1 1,1-1 0,-1 0-1,1 1 1,0 0 0,-1-1-1,-2 4 1,17-6 120,0 0 1,0-1-1,12-3 1,-23 5-132,1-1 1,-1 0 0,1 1-1,-1-1 1,1 0 0,-1 0 0,1 0-1,-1 0 1,0 0 0,0 0 0,1 0-1,-1-1 1,0 1 0,0 0 0,0-1-1,0 1 1,0-2 0,0 2 21,-1 0 1,0 1-1,1-1 0,-1 0 1,0 1-1,0-1 1,0 0-1,0 0 0,0 1 1,0-1-1,0 0 1,0 1-1,0-1 0,0 0 1,0 0-1,0 1 1,0-1-1,-1 0 0,1 1 1,0-1-1,0 0 1,-1 1-1,1-1 0,-1 1 1,1-1-1,0 0 1,-1 1-1,1-1 0,-1 1 1,1-1-1,-1 1 1,1-1-1,-1 1 0,0 0 1,0-1-1,0 12-33,1 0 0,-4 19-1,2-28 67,0 1 0,0-1 0,0 0 0,0 0 0,0-1-1,0 1 1,0 0 0,-1-1 0,1 1 0,0-1 0,-1 0 0,0 0-1,1 0 1,-1 0 0,-3 1 0,-7 3 136,3-4-179,0 1-60,10-2 44,0 0-1,0 0 0,0 1 0,0-1 0,0 0 1,0 0-1,0 1 0,0-1 0,0 0 0,0 1 1,0-1-1,0 0 0,0 0 0,0 1 0,1-1 1,-1 0-1,0 0 0,0 0 0,0 1 0,0-1 1,0 0-1,1 0 0,-1 0 0,0 1 0,0-1 1,0 0-1,1 0 0,-1 0 0,0 0 0,0 1 1,1-1-1,-1 0 0,0 0 0,0 0 0,1 0 1,-1 0-1,0 0 0,0 0 0,1 0 0,-1 0 1,4 2 0,0 0 0,0-1 0,-1 0 0,1 1 0,0-1 0,0-1 0,0 1 0,0 0 0,1-1 0,-1 0 0,0 0 0,0 0 0,0-1 0,0 1 0,6-3 0,-10 3-15,0 0 0,1 0 0,-1 0 0,0 0 0,0 0 0,0 0 0,0 0 0,0 0 0,1-1 0,-1 1 0,0 0 0,0 0 0,0 0-1,0 0 1,0 0 0,0-1 0,1 1 0,-1 0 0,0 0 0,0 0 0,0 0 0,0-1 0,0 1 0,0 0 0,0 0 0,0 0 0,0 0 0,0-1 0,0 1 0,0 0 0,0 0 0,0 0 0,0-1 0,0 1 0,0 0 0,0 0 0,0 0 0,0 0 0,-1-1 0,1 1 0,0 0 0,0 0 0,0 0 0,0 0 0,0 0 0,0-1 0,0 1 0,-1 0 0,1 0 0,0 0 0,0 0 0,0 0 0,-1-1 15,1 1 0,0 0-1,-1 0 1,1 0 0,0 0 0,-1-1-1,1 1 1,0 0 0,0 0 0,-1 0 0,1 0-1,0 0 1,-1 0 0,1 0 0,-1 0-1,1 0 1,0 0 0,-1 0 0,1 0 0,0 0-1,0 0 1,-1 0 0,1 1 0,0-1-1,-1 0 1,1 0 0,0 0 0,-1 0 0,1 1-1,0-1 1,0 0 0,-1 0 0,1 0-1,0 1 1,0-1 0,-1 0 0,1 1 0,0-1-1,0 0 1,0 1 0,-1 0 8,0-1 1,1 1-1,-1-1 1,1 1-1,-1 0 1,0-1-1,0 1 1,1-1 0,-1 1-1,0-1 1,0 0-1,0 1 1,0-1-1,1 0 1,-1 0-1,0 1 1,0-1-1,0 0 1,0 0-1,0 0 1,-1 0-1,1 0-3,0 0 0,0 0-1,0 0 1,0 0 0,0 0-1,-1 0 1,1 1 0,0-1-1,0 0 1,0 1 0,0-1-1,0 1 1,0-1 0,0 1-1,-1 1 1,0-1-56,0 1 0,0-1 0,0 0 0,0 0 0,0 0 0,0 0 0,0 0 0,-4 1 0,-15 7-176,8-7 420,12-2-201,1 0 0,0-1 0,-1 1 1,1 0-1,-1 0 0,1 0 0,0 0 1,-1 0-1,1 0 0,-1 0 0,1 0 0,0 0 1,-1 0-1,1 0 0,-1 0 0,1 0 1,0 0-1,-1 0 0,1 0 0,-1 0 1,1 0-1,0 1 0,-1-1 0,1 0 0,-1 0 1,1 1-1,0-1 0,-1 0 0,1 0 1,0 1-1,0-1 0,-1 0 0,1 1 1,0-1-1,0 0 0,-1 1 0,1-1 0,0 0 1,0 1-1,0-1 0,0 1 0,0-1 1,-1 0-1,1 1 0,0 0 6,31 1 281,10-4 80,-25-11-136,-16 9-219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1:41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49 192,'-15'1'1250,"22"1"-824,-6-2-425,0 0-1,0 1 1,0-1 0,0 0-1,0 0 1,0 0 0,-1 0-1,1 0 1,0 0 0,0-1-1,0 1 1,0 0 0,0 0-1,0-1 1,0 1 0,0 0-1,0-1 1,0 1-1,-1-1 1,1 1 0,0-1-1,0 1 1,-1-1 0,2-1-1,-31 2 22,18 6 87,10-5-2,0 0 0,-1-1 0,1 1 0,0 0-1,-1 0 1,1-1 0,-1 1 0,1-1 0,-1 1 0,1-1 0,-1 0 0,1 1 0,-2-1-1,2 0-103,1 0 0,-1 0-1,0 0 1,1 0 0,-1 0-1,1 0 1,-1 0 0,0 0-1,1 0 1,-1 0 0,1 1-1,-1-1 1,1 0-1,-1 0 1,0 1 0,1-1-1,-1 0 1,1 1 0,0-1-1,-1 0 1,1 1 0,-1-1-1,1 1 1,0-1 0,-1 1-1,1-1 1,0 1 0,-1-1-1,1 1 1,0-1-1,0 1 1,-1-1 0,1 1-1,0 0 1,0-1 0,0 1-1,0-1 1,0 1 0,0 0-1,0-1 1,0 1 0,0-1-1,0 1 1,0 0 0,0-1-1,0 1 1,1-1 0,-1 1-1,0-1 1,0 1-1,1-1 1,-1 1 0,0-1-1,1 1 1,-1-1 0,1 1-1,-1-1 1,0 1 0,1-1-1,-1 0 1,1 1 0,-1-1-1,1 0 1,-1 1 0,1-1-1,-1 0 1,2 1-1,19 4 341,-21-5-339,0 0 0,0 0-1,0 0 1,0-1 0,-1 1 0,1 0 0,0 0 0,0 0 0,0-1 0,0 1 0,0 0 0,0 0 0,0 0 0,0-1-1,0 1 1,-1 0 0,1 0 0,0-1 0,0 1 0,0 0 0,0 0 0,1-1 0,-1 1 0,0 0 0,0 0 0,0-1-1,0 1 1,0 0 0,0 0 0,0 0 0,0-1 0,0 1 0,0 0 0,1 0 0,-1 0 0,0-1 0,0 1 0,0 0-1,0 0 1,1 0 0,-1 0 0,0 0 0,0-1 0,0 1 0,1 0 0,-1 0 0,0 0 0,0 0 0,1 0-1,-1 0 1,0 0 0,0 0 0,1 0 0,-1 0 0,0 0 0,1 0 0,-23-10 179,13 7 114,15 7-185,-11-28-160,2 16 131,-2-6 121,5 14-190,0-1-1,0 1 1,-1 0-1,1 0 0,0 0 1,0 0-1,-1-1 1,1 1-1,0 0 0,-1 0 1,1 0-1,0 0 0,-1 0 1,1 0-1,0 0 1,0 0-1,-1 0 0,1 0 1,0 0-1,-1 0 0,1 0 1,0 0-1,-1 0 1,1 1-1,0-1 0,0 0 1,-1 0-1,1 0 0,0 0 1,0 1-1,-1-1 1,1 0-1,0 0 0,0 0 1,-1 1-1,1-1 0,0 0 1,0 0-1,0 1 1,0-1-1,-1 0 0,1 0 1,0 1-1,0-1 1,0 1-1,-1 1-15,-1-1 1,1 1-1,0 0 0,0 0 1,0 0-1,0-1 0,1 1 1,-1 0-1,0 0 0,1 0 1,0 1-1,-1 3 1,1-6 53,8 1-212,-8-1 154,0 0 0,0 0 0,1 0-1,-1 0 1,0 0 0,0 0 0,0 0 0,0 0 0,0 0 0,1 0 0,-1 0 0,0 0-1,0 0 1,0 0 0,0 0 0,0 0 0,1 0 0,-1 0 0,0 0 0,0 0 0,0 0-1,0 0 1,0-1 0,1 1 0,-1 0 0,0 0 0,0 0 0,0 0 0,0 0 0,0 0-1,0 0 1,0 0 0,0-1 0,1 1 0,-1 0 0,0 0 0,0 0 0,0 0 0,0 0-1,0-1 1,0 1 0,0 0 0,0 0 0,0 0 0,0 0 0,0 0 0,0-1 0,0 1-1,0 0 1,0 0 0,0 0 0,0 0 0,0 0 0,0-1 0,0 1 0,0 0 0,0 0-1,-1 0 1,1 0 0,0 0 0,0-1 0,0 1 0,0 0 0,0 0 23,0-2 35,0 2-52,0-1 0,0 1 0,0-1 0,0 1 0,0-1 0,0 1 0,0-1 1,0 1-1,0-1 0,0 0 0,0 1 0,1-1 0,-1 1 0,0 0 0,0-1 0,0 1 1,1-1-1,-1 1 0,0-1 0,1 1 0,-1-1 0,0 1 0,1 0 0,-1-1 0,1 1 0,-1 0 1,0-1-1,2 1 0,104-27 42,-97 23-19,-8 3 21,-5 0 4,1 1-54,0 1-1,0-1 1,0 1 0,0 0-1,0 0 1,0 0-1,0 0 1,0 1 0,-5 2-1,5-2 8,0-1 0,0 1-1,0-1 1,0 0 0,0 1-1,0-2 1,-5 2-1,7-2 0,1 0 0,-1 0-1,1 0 1,-1 0-1,1 0 1,-1 0-1,1 0 1,-1 0 0,1-1-1,-1 1 1,1 0-1,-1 0 1,1-1-1,-1 1 1,1 0-1,-1-1 1,1 1 0,0 0-1,-1-1 1,1 1-1,0 0 1,-1-1-1,1 1 1,0-1 0,-1 1-1,1-1 1,0 1-1,0-1 1,0 1-1,-1-1 1,1 1-1,0-1 1,0 1 0,0-1-1,0 1 1,0-1-1,0 1 1,0-1-1,0 1 1,0-1 0,0 1-1,0-1 1,1 1-1,-1-1 1,0 1-1,0-1 1,0 1 0,1-1-1,-1 1 1,0-1-1,0 1 1,1-1-1,-1 1 1,0 0-1,1-1 1,-1 1 0,1-1-1,-1 1 1,0 0 0,1 0-1,-1-1 1,0 1 0,0 0-1,0 0 1,0 0 0,0-1 0,0 1-1,0 0 1,0 0 0,0-1 0,0 1-1,0 0 1,0 0 0,0 0-1,0-1 1,0 1 0,0 0 0,0 0-1,0 0 1,0-1 0,0 1-1,-1 0 1,1 0 0,0 0 0,0-1-1,0 1 1,0 0 0,0 0-1,-1 0 1,1 0 0,0-1 0,0 1-1,0 0 1,0 0 0,-1 0 0,1 0-1,0 0 0,-1 0 1,1 0-1,0 0 0,0 0 0,-1 0 1,1 0-1,0 0 0,-1 0 0,1 0 1,0 0-1,0 0 0,-1 0 0,1 0 0,0 0 1,0 0-1,-1 0 0,1 0 0,0 1 1,0-1-1,0 0 0,-1 0 0,1 0 0,0 0 1,0 1-1,0-1 0,-1 0 0,1 0 1,0 0-1,0 1 0,0-1 0,0 0 1,0 0-1,0 1 0,-1-1 0,1 0 0,0 0 1,0 1-1,0-1 0,0 0 0,0 0 1,0 1-1,0-1 0,0 0 0,0 1 0,0-1 1,0 0-1,0 1 0,-3 17 19,2-15-18,0 0 0,1 0 0,-1 1 0,1-1 0,0 0 0,-1 1 0,2-1 0,-1 0 0,0 1 0,1-1 0,-1 0 0,3 5-1,3 5 86,-3-12-29,-1-8-30,-3 5-40,-1 0 0,1 0 0,0 0 0,0 1 0,-1-1 0,1 1 0,-1-1-1,1 1 1,-1-1 0,0 1 0,0 0 0,0 0 0,1 0 0,-1 0 0,-3-1 0,5 4-53,-1 0 0,1 0 1,0-1-1,0 1 0,1 0 1,-1 0-1,0 0 0,1 0 1,-1 0-1,2 2 0,0 1-190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1:4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74 248,'-5'-8'79,"4"7"-43,0-1-1,0 0 1,-1 0-1,1 0 1,0 1-1,-1-1 1,1 0 0,-1 1-1,1 0 1,-1-1-1,0 1 1,1 0-1,-1 0 1,0 0 0,0 0-1,0 0 1,0 0-1,-2-1 1,2 2 454,6-3 2106,-8-5-2432,15 12-168,0-1 24,-8-2-12,0 0 0,0-1 0,0 1 0,-1 0 1,1-1-1,0 1 0,0-1 0,0 0 0,0 0 0,0 0 0,0-1 1,0 1-1,0-1 0,0 1 0,0-1 0,0 0 0,0 0 0,2-2 1,-5 3-6,0 0 0,0 0 0,-1 0 0,1 0 0,0 0 0,-1 0 0,1 0 0,0 0 0,0 0 0,-1 0 0,1 0 0,0-1 0,-1 1 0,1 0 0,0 0 0,0 0 0,-1 0 0,1-1 0,0 1 0,0 0 0,0 0 0,-1 0 1,1-1-1,0 1 0,0 0 0,0 0 0,0-1 0,0 1 0,-1 0 0,1-1 0,0 1 0,0 0 0,0 0 0,0-1 0,0 1 0,0 0 0,0-1 0,0 1 0,0 0 0,0 0 0,0-1 0,0 1 0,0 0 0,0-1 0,0 1 0,1 0 1,-1 0-1,0-1 0,0 1 0,0 0 0,0 0 0,0-1 0,1 1 0,-1 0 0,0 0 0,0-1 0,0 1 0,1 0 0,-1 0 0,0 0 0,0 0 0,1-1 0,-1 1 0,0 0 0,0 0 0,1 0 0,-30-3 179,-30 2-183,54 1-8,5 0-19,14-3-22,-7 1 50,-2 0 1,0 0 1,1 0-1,-1 1 0,1 0 1,10-1-1,-16 2 18,-8 13 141,5-11-129,1 0-1,0 0 0,0 1 1,0-1-1,1 1 0,-1-1 0,1 1 1,-1 0-1,1-1 0,0 1 1,0 0-1,0 0 0,0 0 1,1 0-1,-2 6 0,3-9-28,0 0-1,0-1 1,0 1 0,0 0-1,0-1 1,0 1-1,0-1 1,0 1 0,0-1-1,0 1 1,-1-1 0,1 0-1,0 1 1,0-1-1,-1 0 1,1 0 0,-1 1-1,1-1 1,0 0 0,-1 0-1,0 0 1,1 0-1,-1 0 1,1 0 0,-1 0-1,0 0 1,1-1-1,4 11-495,5 10-372,-10-18 997,-3-1-137,-1 0 0,1 1 0,-1-1 0,0 1 0,1 0 0,0 0 0,-1 0 0,1 0 0,-5 3 1,-24 8 8,96-17-3,-58 4 1,0-1 0,-1 1 1,1-1-1,-1 0 0,10-5 1,-11 5-2,-2 2 1,-2 0 85,-19 5-60,8 0-12,0-1 0,-1 0-1,-17 3 1,24-4-90,17-2 87,-9-1-7,0 0 0,1 0 0,-1-1 0,0 1 0,0-1 0,0 1 1,0-1-1,0 0 0,3-2 0,1-2 24,-1 0 278,-16 4-201,1 2 164,-1-17-194,10 16-73,0-1 1,0 1-1,-1-1 1,1 1-1,0-1 0,0 1 1,-1-1-1,1 1 0,0-1 1,-1 1-1,1-1 1,0 1-1,-1 0 0,1-1 1,-1 1-1,1 0 0,-1-1 1,1 1-1,-1 0 1,1 0-1,-1-1 0,1 1 1,-1 0-1,0-1-2,1 1 0,0 0-1,0 0 1,-1-1 0,1 1-1,0 0 1,0-1 0,0 1 0,-1 0-1,1-1 1,0 1 0,0 0 0,0-1-1,0 1 1,0 0 0,0-1 0,0 1-1,0 0 1,0-1 0,0 1-1,0 0 1,0-1 0,0 1 0,0-1-1,0 1 1,0 0 0,0-1 0,0 1-1,1 0 1,-1-1 0,0 1 0,0 0-1,0 0 1,1-1 0,-1 1-1,0 0 1,0-1 0,1 1 0,-1 0-1,0 0 1,0 0 0,1-1 0,3-7-5,-3-2-10,1 18-20,2 19-20,-4-26 41,-12-5 93,12 2-75,1-18-89,4 16 13,4 11 18,-4 1-950,-2-2 631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1:4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35 104,'63'-34'2953,"-88"41"-2505,18-2-449,6-4 0,-1 0 0,1 0 0,-1 0 0,1 0 0,-1 0 0,0 0 0,1 0 0,-1 0 0,0-1 0,1 1 0,-1-1 0,0 1 0,0-1 0,0 0 0,0 0 0,-3 0 0,5 0-13,36-11-10,-36 11 49,-4 2 416,11 3-356,-5-4-476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1:50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49 121 400,'-6'-27'3385,"5"-15"-3549,2 25 345,3 9 472,3-7 693,-7 15-1354,-6 10 32,6-8-36,0-2 88,0 0-69,0-1-9,0 0-1,0 0 1,0 0-1,0 0 1,-1 0 0,1 0-1,0 1 1,0-1-1,-1 0 1,1 0 0,0 0-1,-1 0 1,1 0-1,-1 0 1,1 1 0,-1-1-1,1 0 1,-1 0 0,1 1-1,-1-1 1,0 1-1,0-1 1,1 0 0,-1 1-1,0-1 1,0 1-1,0-1 1,1 1 0,-1 0-1,0-1 1,0 1 0,0 0-1,0 0 1,0 0-1,0-1 1,0 1 0,0 0-1,0 0 1,0 0-1,1 0 1,-1 1 0,-2-1-1,3 0-2,2 32 18,-2-27-11,0 0 0,-1 0 0,1 0 0,-1 1 0,0-1 0,0 0 0,-1 0 0,0 0 0,0-1 0,0 1 0,0 0 0,-4 5 0,4-9 22,8-3-32,-4 1 9,0 0 1,0 0 0,-1 0-1,1 0 1,-1 0 0,1-1 0,-1 1-1,1 0 1,-1-1 0,0 1-1,1-1 1,-1 1 0,0-1 0,0 1-1,0-1 1,-1 0 0,1 0-1,0 0 1,0-2 0,1-2 4,-1 0 0,1 0 0,-2 0 0,1 0 0,0-6 0,-2 8-18,-2 9-16,0 9-12,3-7 39,0 0 0,1 0 0,0 0 0,0 0 0,4 11 0,-4-17 7,3 21 9,-4-21-22,1 0-586,0-1 394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2:01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32 107 944,'-26'30'351,"21"-27"-98,12-9-39,7 2-49,1-1 1,-1 0-1,-1-1 1,1-1 0,-1 0-1,13-10 1,-21 14-85,-1-1 1,0 1-1,1-1 1,-2 0-1,7-7 679,-18 12 999,8 4-1734,-1 0 0,1 0 0,-1 0 0,0 0 0,0 0 1,0 0-1,-3 6 0,1-21 1278,1 7-1461,12 7 400,-9-4-43,-1 0-198,0 0 0,0-1 0,0 1 1,0 0-1,-1-1 0,1 1 1,0 0-1,0-1 0,0 1 0,0 0 1,0-1-1,0 1 0,-1 0 0,1 0 1,0-1-1,0 1 0,0 0 0,-1 0 1,1-1-1,0 1 0,0 0 1,-1 0-1,1-1 0,0 1 0,0 0 1,-1 0-1,1 0 0,0 0 0,-1 0 1,1 0-1,0-1 0,-1 1 1,1 0-1,0 0 0,-1 0 0,1 0 1,0 0-1,-1 0 0,1 0 0,0 0 1,-1 0-1,1 1 0,0-1 1,-1 0-1,1 0 0,0 0 0,-1 0 1,1 0-1,0 0 0,-1 1 0,1-1 1,0 0-1,0 0 0,-1 1 0,1-1 1,0 0-1,0 0 0,0 1 1,-1-1-1,1 0 0,0 0 0,0 1 1,-1 1 1,1 0 1,-1-1 0,1 1 0,0 0 0,0 0-1,0 0 1,0 0 0,0 0 0,0-1 0,0 1-1,0 0 1,2 3 0,-2-5 267,-1 0-253,1 0 0,-1 0 0,0 0 0,1 0 0,-1 0 0,1-1 0,-1 1 0,0 0 0,1 0 0,-1-1 0,1 1 0,-1 0 0,1-1 0,-1 1 0,1-1 0,-1 1 0,1 0 0,-1-1 0,1 1 0,0-1 0,-1 1 0,1-1 0,0 1 0,-1-1 0,1 0 0,0 1 0,0-1 0,0 1 0,0-1 0,-1-1 0,1 0-10,1 15 81,-8 6 1,5-17 17,4-11 26,-1 4-116,0 0 0,0 0 0,0 0 0,0-1 0,-1-5 0,0 10-31,8 31-19,-7-28 34,8 22-3,-9-23 3,0 0 0,1-1 0,-1 1 0,0 0-1,1 0 1,-1 0 0,0 0 0,0 0 0,0 0-1,0 0 1,0 0 0,0 0 0,0 0 0,0 0 0,-1 0-1,1 0 1,0 0 0,0 0 0,-1 0 0,1 0-1,-2 1 1,2 0 24,-1 0 194,-3-10-169,2 0-74,0 0 0,0 1 0,1-1 1,0 0-1,1-16 0,0 23 9,-1 4 6,1-1 9,0 1 0,0-1 0,0 1 0,0-1 1,0 1-1,0-1 0,0 0 0,1 1 0,0-1 0,-1 1 0,1-1 0,2 5 0,-2-7 7,0 1-1,0-1 0,0 1 0,0-1 1,0 0-1,0 1 0,0-1 1,0 0-1,0 0 0,0 0 0,0 0 1,0 0-1,0 0 0,0 0 1,0 0-1,0 0 0,0 0 0,0-1 1,0 1-1,0 0 0,0-1 1,0 1-1,0-1 0,0 1 0,0-1 1,0 1-1,0-1 0,-1 0 1,1 1-1,0-1 0,0 0 0,-1 0 1,1 1-1,0-1 0,-1 0 1,1 0-1,-1 0 0,1 0 0,-1 0 1,0 0-1,1 0 0,-1 0 1,0 0-1,0 0 0,1 0 1,-1 0-1,0 0 0,0-2 0,-1 3-8,1-1 0,0 1 0,0 0-1,0-1 1,-1 1 0,1 0 0,0-1 0,0 1-1,-1 0 1,1-1 0,0 1 0,-1 0 0,1 0-1,0-1 1,-1 1 0,1 0 0,0 0-1,-1-1 1,1 1 0,-1 0 0,1 0 0,-1 0-1,1 0 1,0 0 0,-1 0 0,1 0-1,-1 0 1,1 0 0,-1 0 0,1 0 0,0 0-1,-1 0 1,-17 1-2,12 0-1,1 0-1,0 1 1,0-1-1,0 1 1,0 0 0,1 0-1,-1 0 1,0 1-1,1-1 1,0 1 0,-1 0-1,1 1 1,0-1-1,1 1 1,-1 0 0,1-1-1,-1 2 1,-3 6-1,9-10 1,0-1-1,0 0 1,0 1 0,0-1-1,0 0 1,1 0-1,-1 0 1,0 0-1,0 0 1,0-1-1,4 0 1,3-1 7,0 0 1,-1 0-1,13-6 0,-19 7 0,0 0-1,1 0 0,-1 0 0,0 0 1,1 0-1,-1-1 0,0 1 0,0-1 1,0 0-1,0 0 0,-1 1 0,1-1 1,0 0-1,-1 0 0,1-1 1,-1 1-1,0 0 0,2-3 0,2 1 29,-5 4-29,0 0-1,0 0 0,0 0 0,1 0 1,-1 0-1,0 0 0,0 0 0,0 0 1,0 0-1,0 0 0,0 0 1,1 0-1,-1 0 0,0 0 0,0 0 1,0 0-1,0 0 0,0 0 1,0 0-1,1-1 0,-1 1 0,0 0 1,0 0-1,0 0 0,0 0 0,0 0 1,0 0-1,0 0 0,0-1 1,0 1-1,0 0 0,0 0 0,0 0 1,0 0-1,1 0 0,-1 0 1,0-1-1,0 1 0,0 0 0,0 0 1,0 0-1,0 0 0,0 0 1,0-1-1,-1 1 0,1 0 0,0 0 1,0 0-1,0 0 0,0 0 0,0 0 1,0-1-1,0 1 0,0 0 1,0 0-1,0 0 0,0 0 0,0 0 1,0 0-1,-1 0 0,1 0 1,0 0-1,0-1 0,0 1 0,0 0-2,-1 0 0,1 0 0,0-1 0,0 1 0,-1 0 0,1 0 0,0 0 0,0-1-1,-1 1 1,1 0 0,0 0 0,0 0 0,-1 0 0,1 0 0,0 0 0,-1 0 0,1 0 0,0-1-1,0 1 1,-1 0 0,1 0 0,0 0 0,-1 0 0,1 1 0,0-1 0,-1 0 0,1 0 0,0 0 0,0 0-1,-1 0 1,1 0 0,0 0 0,0 0 0,-1 1 0,1-1 0,0 0 0,-1 0 0,-15 13 7,-36 40-28,47-44-49,34-17 73,32-22 6,-60 30-5,0 0 1,0-1-1,0 1 1,0 0-1,0-1 0,-1 1 1,1-1-1,0 0 1,0 1-1,-1-1 0,1 0 1,0 1-1,-1-1 1,1 0-1,0 0 0,-1 0 1,1 1-1,-1-1 1,1-1-1,-5-1 31,-10 7-18,3 5-15,10-7 1,0-1-1,0 0 1,0 0-1,0 0 1,-1 0-1,1 0 1,0-1-1,0 1 1,-1 0 0,1 0-1,-3 0 1,4-1 13,-4-15 28,4 15-42,-1 0 1,1 0-1,0 0 0,0 0 1,0 0-1,-1 0 1,1 0-1,0-1 0,0 1 1,0 0-1,0 0 1,-1 0-1,1 0 1,0 0-1,0-1 0,0 1 1,0 0-1,0 0 1,0 0-1,0 0 1,-1-1-1,1 1 0,0 0 1,0 0-1,0 0 1,0-1-1,0 1 1,0 0-1,0 0 0,0 0 1,0-1-1,0 1 1,0 0-1,0 0 1,0 0-1,0-1 0,0 1 1,0 0-1,0 0 1,0 0-1,1 0 0,-1-1 1,4-15 11,-3 15-20,0 0 0,-1 0 0,1 0 0,-1 0 0,1 0 0,-1 0 1,0 0-1,1 0 0,-1-1 0,0 1 0,0 0 0,0 0 0,0 0 0,0 0 0,0-1 0,0 1 0,0 0 1,-1-2-1,-5 2-413,6 1 423,0 0 1,1 0-1,-1 0 0,0 0 0,0 0 1,0 0-1,0 0 0,1 0 0,-1 0 0,0 0 1,0 0-1,0 0 0,0-1 0,1 1 1,-1 0-1,0 0 0,0 0 0,0 0 0,0 0 1,0 0-1,1 0 0,-1-1 0,0 1 0,0 0 1,0 0-1,0 0 0,0 0 0,0 0 1,0-1-1,0 1 0,0 0 0,0 0 0,1 0 1,-1 0-1,0-1 0,0 1 0,0 0 1,0 0-1,0 0 0,0 0 0,0-1 0,0 1 1,-1 0-1,1 0 0,0 0 0,0 0 1,0-1-1,0 1 0,0 0 0,0 0 0,0 0 1,0-1-1,-15 6 14,-9 1-16,20-6-3,0 1 1,0 0-1,0 0 1,1 0 0,-1 1-1,1-1 1,-1 1-1,1 0 1,-1 0 0,-3 3-1,16-7-116,14-7 129,-10 3-9,-2-1 1,1 1-1,1 1 1,18-6 0,-30 11 0,-1 0 1,1 0-1,-1 0 1,1-1-1,-1 1 0,0 0 1,1 0-1,-1 0 1,1-1-1,-1 1 1,0 0-1,1 0 0,-1-1 1,1 1-1,-1 0 1,0-1-1,0 1 1,1 0-1,-1-1 0,0 1 1,1-1-1,-1 1 1,0 0-1,0-1 1,0 1-1,0-1 0,1 0 1,-1 1-1,-1-1-1,1 1 1,0 0-1,0-1 1,0 1 0,-1 0-1,1 0 1,0-1-1,0 1 1,-1 0 0,1 0-1,0-1 1,0 1 0,-1 0-1,1 0 1,0 0-1,-1-1 1,1 1 0,0 0-1,-1 0 1,1 0 0,0 0-1,-1 0 1,1 0-1,-1 0 1,1 0 0,0 0-1,-1 0 1,1 0-1,0 0 1,-1 0 0,1 0-1,0 0 1,-1 0 0,1 0-1,0 1 1,-1-1-1,1 0 1,0 0 0,-1 0-1,1 1 1,-66 23-1,52-19-67,38-14 35,48-26 14,-67 32 73,-11 4-17,-17 7-22,-90 34-1,125-49-97,-4 3 77,0 0 1,1 0 0,-1 0-1,1 1 1,12-3-1,-15 5 1,0-1 1,0 0-1,0-1 0,10-4 0,10-5 57,-26 11-52,0 1 0,0 0 0,0 0 0,0 0 0,0-1 0,0 1 0,0 0 0,0 0 0,0 0 0,0-1 0,0 1 0,0 0 0,0 0 0,0 0 0,-1-1 0,1 1 0,0 0 0,0 0 0,0 0 0,0 0 1,0-1-1,0 1 0,-1 0 0,1 0 0,0 0 0,0 0 0,0 0 0,0 0 0,-1 0 0,1-1 0,0 1 0,0 0 0,0 0 0,0 0 0,-1 0 0,1 0 0,0 0 0,0 0 0,0 0 0,-1 0 0,1 0 0,0 0 0,0 0 0,0 0 0,-1 0 0,1 0 0,0 0 0,0 0 0,0 0 0,-1 1 0,1-1 0,0 0 0,0 0 0,-1 0 0,-12 3-2,0 0 0,-1 1-1,1 0 1,0 1 0,1 1 0,-1 0 0,-18 12 0,23-14-16,8-4 13,0 0 0,0 0 0,0 0 0,0 0 1,0 0-1,0-1 0,0 1 0,0 0 0,0 0 1,0 0-1,0 0 0,0 0 0,0 0 0,0 0 1,0 0-1,0 0 0,0 0 0,0-1 0,0 1 1,0 0-1,0 0 0,0 0 0,0 0 0,0 0 1,0 0-1,-1 0 0,1 0 0,0 0 0,0 0 0,0 0 1,0 0-1,0 0 0,0 0 0,0 0 0,0 0 1,0 0-1,0 0 0,-1 0 0,32-6 2,13-9-6,-26 10 6,-8 1 17,-12 1 18,-19 4 12,10 1-87,3 0-74,19 1 104,-9-3 8,1 0 0,-1 0-1,1 1 1,-1-1 0,1 1-1,-1 0 1,1 0 0,-1 0 0,0 0-1,0 0 1,1 0 0,-1 1-1,0-1 1,2 3 0,-3-3 4,0 1 0,0 0 0,0 0 0,0-1 0,-1 1 0,1 0 0,-1 0 0,1 0 0,-1 0 0,0 0 0,1 0 0,-1 0 0,0 0 0,-1 0 0,1 0 0,0 0 0,0 0 0,-1-1 0,1 1 0,-1 0 1,-1 2-1,2-2 0,0 0 1,-1 0 0,0 0 0,1 0 0,-1 0 0,0 0 0,0 0-1,0-1 1,0 1 0,-1 0 0,1-1 0,0 1 0,-1-1-1,1 1 1,-1-1 0,1 0 0,-3 2 0,4-3-1,-1 0 0,1 0 0,0 0 0,0 0 0,-1 0 0,1 1 0,0-1 0,0 0 0,-1 0 0,1 0 0,0 0 0,0 0 0,-1 0 0,1 0 0,0 0 0,0 0 0,0-1 0,-1 1 0,1 0 0,0 0 0,0 0 0,-1 0 0,1 0 0,0 0 0,0 0 0,0-1 0,-1 1 0,1 0 0,0 0 0,0 0 0,0 0 0,0-1 0,-1 1 0,1 0 0,0 0 0,0 0 0,0-1 0,0 1 0,0 0 0,0 0 0,0 0 0,0-1 0,-1 1 0,1 0 0,0 0 0,0-1 0,0 1 0,0 0 0,0 0 0,0-1 0,1 1 0,-2-23 13,2 21-12,-1-1 0,0 1 0,0-1 0,0 1-1,0-1 1,0 1 0,-1-1 0,1 1 0,-1 0-1,1-1 1,-2-2 0,-8-2-17,8 6 11,0 0 0,0 0-1,1-1 1,-1 1-1,0 0 1,1-1 0,-1 1-1,1-1 1,0 0 0,-2-1-1,20-6-12,-17 8 17,8-2-2,0 0-1,1 0 1,-1 0 0,0 1-1,1 0 1,12-1 0,-18 3 6,0 0 0,0 0 0,0 0-1,-1-1 1,1 0 0,0 1 0,-1-1 0,5-2 0,-7 3-3,0 0 0,0 0 0,0 0 1,0 0-1,0 0 0,0 0 0,0 0 0,0 0 0,-1 0 0,1 0 0,0 0 1,0 0-1,0 0 0,0 0 0,0 0 0,0 0 0,0 0 0,0 0 1,0 0-1,0-1 0,0 1 0,0 0 0,0 0 0,0 0 0,0 0 0,0 0 1,0 0-1,0 0 0,0 0 0,0 0 0,0 0 0,0 0 0,0 0 0,0 0 1,0 0-1,0 0 0,0 0 0,0-1 0,0 1 0,0 0 0,0 0 1,0 0-1,0 0 0,0 0 0,0 0 0,0 0 0,0 0 0,0 0 0,0 0 1,0 0-1,-18 3 17,5 1-16,10-3-1,1 0 1,0 0-1,0 0 0,0 0 1,0-1-1,-1 1 0,1-1 1,0 1-1,-1-1 1,1 0-1,0 0 0,-1 0 1,1 0-1,0 0 0,-1-1 1,1 1-1,0-1 0,0 1 1,-1-1-1,1 0 0,0 0 1,-2-1-1,-23 0-33,19 3 10,24-3 12,-7 2 11,-1-2 0,0 1 0,1-1 0,-1-1 0,0 1 0,0-2 0,10-4 0,-119 40 142,96-31-137,0 1-1,0-1 1,0 0 0,0-1 0,0 1 0,0-1 0,0 0 0,-8 0 0,59 15-170,-44-12 169,0 0 1,0 0-1,0 0 0,0 0 1,-1 0-1,1 1 0,-1-1 1,0 1-1,0-1 0,0 1 1,0 3-1,13-6-13,0-9 83,-13 8-76,-1 0 0,0-1 0,0 1 0,0 0 0,1-1 0,-1 1 1,0 0-1,0 0 0,0-1 0,0 1 0,0 0 0,1-1 1,-1 1-1,0 0 0,0-1 0,0 1 0,0 0 0,0-1 0,0 1 1,0-1-1,0 1 0,-1 0 0,1-1 0,0 1 0,0 0 1,0-1-1,0 1 0,0 0 0,0 0 0,-1-1 0,1 1 0,0 0 1,0-1-1,0 1 0,-1 0 0,1 0 0,0-1 0,0 1 1,-1 0-1,1 0 0,0 0 0,-1 0 0,1-1 0,0 1 1,-1 0-1,1 0 0,0 0 0,-1 0 0,1 0 0,0 0 0,-1 0 1,1 0-2,0-1 1,-1 1 0,1 0 0,0 0 0,0 0-1,0 0 1,0 0 0,-1 0 0,1 0 0,0 0 0,0 0-1,0 0 1,0 0 0,-1 0 0,1 0 0,0 0-1,0 0 1,0 0 0,-1 0 0,1 0 0,0 0 0,0 0-1,0 0 1,0 0 0,0 0 0,-1 0 0,1 1-1,0-1 1,0 0 0,0 0 0,0 0 0,0 0 0,-1 0-1,1 0 1,0 1 0,0-1 0,0 0 0,0 0-1,0 0 1,0 0 0,0 1 0,0-1 0,0 0-1,0 0 1,0 0 0,-1 0 0,1 1 0,0-1 0,0 0-1,0 0 1,0 0 0,0 0 0,0 1 0,1-1-1,-1 0 1,3 17-59,-3-16 60,1-1 0,-1 1 0,1 0 0,0 0 0,0-1 0,-1 1 0,1 0 0,0-1 0,0 1 0,0-1 0,0 1 0,0-1 0,0 0 0,0 1 0,0-1 0,1 1 0,16 7 0,5 9 0,-23-17 2,0 0 0,0 1-1,1-1 1,-1 0 0,0 0 0,0 1 0,0-1 0,0 0 0,1 0 0,-1 1-1,0-1 1,0 0 0,0 0 0,1 0 0,-1 0 0,0 0 0,0 1-1,1-1 1,-1 0 0,0 0 0,0 0 0,1 0 0,-1 0 0,0 0-1,1 0 1,-1 0 0,0 0 0,0 0 0,1 0 0,-1 0 0,0 0-1,1 0 1,-1 0 0,0 0 0,0 0 0,1 0 0,-1 0 0,0-1 0,0 1-1,1 0 1,-1 0 0,0 0 0,0 0 0,0-1 0,1 1 0,-1 0 0,0-1 0,0 1 0,0 0 1,-1 0-1,1-1 0,0 1 0,0 0 1,0 0-1,0-1 0,-1 1 0,1 0 1,0 0-1,0 0 0,0-1 1,-1 1-1,1 0 0,0 0 0,0 0 1,-1 0-1,1 0 0,0-1 0,0 1 1,-1 0-1,1 0 0,0 0 0,-1 0 1,1 0-1,0 0 0,0 0 0,-1 0 1,1 0-1,0 0 0,-1 0 0,1 0 1,0 0-1,-1 0 0,-22 6-12,-43 16-1,34-10 7,19-5-76,35-9 0,-5-1 77,0 0 0,-1-1 0,1-1 0,27-12 0,-37 14 0,-1 0 45,-14 4-18,3 1-24,0 0 0,0 0 1,1 0-1,-1 1 0,1-1 0,-9 7 1,11-7-4,-1 1 1,0-1 0,0 0 0,0-1 0,-1 1 0,1 0 0,0-1 0,-1 0 0,1 1 0,-1-1 0,1-1 0,-8 2 0,34-6-33,-22 4 37,0 0 0,0-1 0,-1 1 0,1 0 0,0 0 0,0-1 0,-1 1 0,1-1 0,-1 1 0,1 0 0,0-1-1,-1 1 1,1-1 0,-1 0 0,1 1 0,-1-1 0,1 1 0,-1-1 0,1 0 0,-1 1 0,0-1 0,1 0 0,-1 0 0,0 1 0,0-1 0,1-1 0,-1 2-11,-9 10-51,2-1 180,7-9-118,0 0 0,0 0 0,0 0 0,0 0 0,0 0 0,0 1 0,-1-1 1,1 0-1,0 0 0,0 0 0,0 0 0,0 0 0,-1 0 0,1 0 0,0 0 1,0 0-1,0 0 0,0 0 0,0 0 0,-1 0 0,1 0 0,0 0 0,0 0 1,0 0-1,0 0 0,-1 0 0,1 0 0,0 0 0,0 0 0,0 0 0,0-1 1,0 1-1,0 0 0,-1 0 0,1 0 0,0 0 0,0 0 0,0 0 0,0 0 1,0-1-1,0 1 0,0 0 0,-1 0 0,1 0 0,0 0 0,0 0 0,0-1 1,0 1-1,0 0 0,0 0 0,0 0-6,-1-1 0,1 1-1,0 0 1,0 0 0,-1-1 0,1 1 0,0 0 0,0-1-1,-1 1 1,1 0 0,0-1 0,0 1 0,0 0 0,0-1-1,0 1 1,-1 0 0,1-1 0,0 1 0,0 0 0,0-1 0,0 1-1,0-1 1,0 1 0,0 0 0,0-1 0,0 1 0,0-1-1,1 1 1,-1 0 0,0-1 0,0 1 0,0-1 0,1 0 141,0-3-134,0 1 0,-1-1 1,0 0-1,1 0 0,-1 0 0,-1 0 1,1 1-1,-2-6 0,0-16-183,2 25 180,1-1 0,-1 1 0,1-1-1,-1 0 1,1 1 0,-1 0 0,1-1 0,-1 1-1,1-1 1,0 1 0,-1-1 0,1 1 0,0 0 0,-1 0-1,1-1 1,0 1 0,-1 0 0,1 0 0,0 0-1,0 0 1,-1 0 0,1 0 0,0 0 0,-1 0-1,2 0 1,23-1-4,-22 1 4,-1 0 20,-4-1 24,-8 3 20,-1 1-63,2 1 0,0-1-1,0 0 1,0-1 0,0 0 0,-1-1 0,-16 1 0,14 0-139,19 3 85,12 8-3168,-15-7 2345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2:14.294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151 0 208,'-3'3'52,"1"0"0,0-1 0,0 1 0,0 0 0,0 0 1,0 0-1,1 1 0,-1-1 0,1 0 0,0 1 0,0-1 0,0 0 0,0 1 0,1 0 0,-1-1 0,1 1 0,0 6 0,1-7-18,0 1 0,0-1 0,0 0 0,0 0-1,1 0 1,0 0 0,-1 0 0,1 0-1,0 0 1,0-1 0,0 1 0,1 0-1,-1-1 1,1 0 0,-1 0 0,1 0 0,0 0-1,4 2 1,20 11 305,-21-11 356,-7-5 961,-5-1-1651,0 0-1,0 1 1,0-1 0,0 1 0,0 1-1,0-1 1,0 1 0,0 0 0,0 0-1,-8 2 1,12-2-15,-1 0 1,0 1-1,1-1 0,-1 1 1,1 0-1,-1 0 1,1 0-1,-1 0 0,1 0 1,0 1-1,0-1 0,-1 1 1,1 0-1,-3 2 1,4-3 4,1 0 0,-1 1 1,1-1-1,-1 0 0,1 0 0,-1 0 1,1 0-1,-1 1 0,1-1 1,0 0-1,0 0 0,0 1 1,0-1-1,0 0 0,0 1 0,0-1 1,0 0-1,0 0 0,1 1 1,-1-1-1,0 0 0,1 0 1,-1 0-1,1 1 0,-1-1 0,1 0 1,0 0-1,0 0 0,-1 0 1,1 0-1,1 1 0,4 5-11,-6-5 21,1-1 0,0 0 1,0 1-1,0-1 0,0 0 0,0 0 0,0 0 0,0 0 0,0 0 0,0 0 0,1 0 0,-1 0 1,0-1-1,1 1 0,-1 0 0,2 0 0,-2-1 18,3-1 169,-3 0-170,-1 1-1,1 0 1,0 0 0,0-1-1,0 1 1,0 0 0,0-1-1,0 1 1,0-1 0,0 1-1,-1-1 1,1 1 0,0-1-1,0 0 1,-1 1 0,1-1-1,-1 0 1,1 0-1,0 1 1,-1-1 0,1 0-1,-1 0 1,1-1 0,-2 1-22,1 0 0,-1 1 0,1-1 0,-1 0 0,0 0 0,1 1 0,-1-1 0,0 0 0,1 1 0,-1-1 0,0 1 0,0-1 0,0 1 0,0-1 0,0 1 0,1 0 0,-1-1 0,0 1 0,0 0 0,0 0 0,0-1 0,0 1 0,0 0 0,0 0 0,-2 1 0,0-2-32,0 1-1,0 0 0,0 0 0,0 0 1,0 0-1,0 1 0,-6 0 0,9-1 37,0 0 0,0 0 0,0 1 0,-1-1-1,1 0 1,0 0 0,0 0 0,0 0-1,0 0 1,-1 0 0,1 0 0,0 0 0,0 1-1,0-1 1,0 0 0,0 0 0,0 0 0,-1 0-1,1 0 1,0 1 0,0-1 0,0 0-1,0 0 1,0 0 0,0 0 0,0 1 0,0-1-1,0 0 1,0 0 0,0 0 0,0 1 0,0-1-1,0 0 1,0 0 0,0 0 0,0 0 0,0 1-1,0-1 1,0 0 0,0 0 0,0 0-1,0 0 1,0 1 0,0-1 0,1 0 0,8 8 209,13 1-40,-22-9-176,25 5 41,-12-7 140,-13 2-164,0-1 1,0 1 0,0 0-1,1 0 1,-1 0 0,0-1-1,0 1 1,0 0 0,1 0-1,-1-1 1,0 1 0,0 0-1,0 0 1,0-1 0,0 1-1,0 0 1,0-1 0,0 1-1,0 0 1,0 0 0,0-1-1,0 1 1,0 0 0,0-1 0,0 1-1,0 0 1,0 0 0,0-1-1,0 1 1,0 0 0,0-1-1,-1 1 1,1 0 0,0 0-1,0-1 1,-1 0-17,0 0 0,1-1 0,-1 1 0,0 0 0,0 0 0,0 0 0,1 0-1,-1 0 1,0 0 0,-1 0 0,1 0 0,0 0 0,0 1 0,0-1 0,0 0 0,-1 1 0,1-1 0,0 1 0,-3-1 0,-25 1-50,11 1-131,18 3 180,-1 0 0,1 0 0,-1-1 0,1 1 0,1 0 0,-1 0 0,0 0 0,3 6 0,19 28 88,-20-35-73,1 0-1,-1 0 1,0 0-1,0 0 1,0 1-1,0-1 1,-1 1 0,1-1-1,-1 1 1,0 0-1,0 0 1,0-1-1,0 6 1,-1-9-11,-1 0 1,1 0 0,0 0-1,-1 0 1,1 0-1,0 0 1,-1 0-1,1 0 1,0 0-1,-1 0 1,1 0-1,0-1 1,-1 1 0,1 0-1,0 0 1,0 0-1,-1-1 1,1 1-1,0 0 1,0 0-1,-1-1 1,1 1-1,0 0 1,0 0 0,0-1-1,-1 1 1,1 0-1,0-1 1,0 1-1,0 0 1,0-1-1,-5-25-29,3 20-12,5 29 20,-1 6 20,0 37 0,-1-45 78,0-17-23,-1-14-26,0-9 5,1 12 3,-1 1-1,0-1 1,0 1-1,0-1 1,-1 1-1,0 0 1,-1 0-1,1-1 1,-1 1-1,-3-6 1,-6-32 26,10 41-60,2 11-2,1 10-2,0 1-2,0-1-2,0-1 0,1 1 0,6 19-1,-9-32 14,1-1 0,0 1 0,-1 0 0,0 0 0,0 0 0,0-1 0,-1 1 0,-1 7 0,2-12-7,0 0-1,0 0 0,0 0 0,0 0 1,0 1-1,-1-1 0,1 0 0,0 0 1,0 0-1,0 0 0,0 0 0,0 0 1,0 1-1,0-1 0,0 0 0,-1 0 1,1 0-1,0 0 0,0 0 0,0 0 0,0 0 1,0 0-1,-1 0 0,1 0 0,0 0 1,0 0-1,0 0 0,0 0 0,0 0 1,-1 0-1,1 0 0,0 0 0,0 0 1,0 0-1,0 0 0,-1 0 0,1 0 1,0 0-1,0 0 0,0 0 0,0 0 1,0 0-1,0 0 0,-1 0 0,1 0 1,0-1-1,0 1 0,0 0 0,0 0 0,0 0 1,0 0-1,0 0 0,-1 0 0,1 0 1,0-1-1,0 1 0,0 0 0,0 0 1,0 0-1,0-1 0,6-45 48,-4 38-39,-1 1 1,0-1-1,0 1 0,-1-1 1,0 1-1,0-1 0,-2-9 1,-3-19 118,2-1 0,2-46 0,1 79-120,0 4-4,0-1-1,0 1 1,0 0 0,0-1 0,0 1-1,0 0 1,0-1 0,0 1 0,0 0 0,0 0-1,0-1 1,0 1 0,0 0 0,0-1-1,0 1 1,0 0 0,0-1 0,0 1-1,0 0 1,0 0 0,-1-1 0,1 1-1,0 0 1,0-1 0,0 1 0,0 0 0,-1 0-1,1 0 1,0-1 0,0 1 0,-1 0-1,-6 6 42,-6 5 133,10-10-172,-1-1 1,1 1 0,0-1-1,-1 0 1,1 0 0,-1 0-1,1 0 1,-1 0 0,1-1-1,-1 0 1,1 1 0,-6-3-1,-25-4-227,33 7 223,1 1 0,-1-1 0,1 0 0,-1 0 0,1 0 0,0 0 0,-1 1-1,1-1 1,-1 0 0,1 1 0,0-1 0,-1 0 0,1 1 0,0-1 0,-1 0 0,1 1 0,0-1 0,0 1 0,-1-1 0,1 0 0,0 1 0,0-1 0,0 1 0,0-1-1,-1 1 1,1-1 0,0 1 0,0-1 0,0 1 0,0-1 0,0 0 0,0 1 0,0-1 0,0 1 0,0-1 0,1 1 0,-1 0 0,5 18 256,-2-16-221,0 0-1,0-1 1,0 1-1,0-1 1,0 0 0,0 0-1,1 0 1,-1 0-1,1 0 1,-1-1 0,1 0-1,0 1 1,0-2-1,0 1 1,-1 0 0,1-1-1,0 1 1,0-1-1,0 0 1,0 0-1,0-1 1,0 1 0,0-1-1,6-2 1,-8 2-36,-1 1 1,1-1-1,0 1 1,-1 0-1,1-1 1,0 1-1,0 0 1,-1 0-1,1 0 1,0 0-1,0 0 1,-1 1-1,1-1 1,0 1-1,-1-1 1,3 1-1,15 3 55,-19-4-25,18 10-459,-15-1 356,1-1 1,-1 1-1,2-1 0,-1 0 1,1 0-1,9 10 0,-12-15 48,0 0 0,-1 0-1,0 1 1,1-1 0,-1 0-1,0 0 1,-1 1 0,1-1 0,-1 1-1,1-1 1,-1 1 0,0-1-1,0 0 1,0 1 0,-1-1-1,0 4 1,0 15-1222,3 2-731,1 10 1366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2:01.8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4951 1309 680,'3'-4'62,"2"1"-1,-1-1 1,0 1 0,1 0-1,-1 1 1,1-1-1,0 1 1,0 0 0,0 0-1,0 1 1,0-1 0,0 1-1,0 0 1,1 1-1,-1-1 1,0 1 0,1 0-1,-1 0 1,7 2-1,-11-2-54,0 1 0,0-1-1,0 1 1,0 0 0,-1 0-1,1-1 1,0 1 0,0 0-1,0 0 1,-1 0 0,1 0-1,0 0 1,-1 0 0,1 0-1,-1 0 1,1 0 0,-1 0-1,0 0 1,1 0-1,-1 1 1,0-1 0,0 0-1,1 0 1,-1 0 0,0 0-1,0 1 1,-1-1 0,1 0-1,0 0 1,0 0 0,-1 2-1,-10 37 76,10-38-75,-35 80 49,-4-2 1,-70 105 0,86-146-48,-93 141 11,-206 242 0,276-367-4,-288 362 185,319-395-94,9-11 124,-1 0 0,-18 19 0,26-30-220,0 0 0,0 0 0,0 0-1,0 0 1,0 0 0,0 0 0,0 1 0,0-1-1,0 0 1,0 0 0,-1 0 0,1 0 0,0 0 0,0 0-1,0 0 1,0 1 0,0-1 0,0 0 0,0 0 0,-1 0-1,1 0 1,0 0 0,0 0 0,0 0 0,0 0 0,0 0-1,-1 0 1,1 0 0,0 0 0,0 0 0,0 0-1,0 0 1,0 0 0,-1 0 0,1 0 0,0 0 0,0 0-1,0 0 1,0 0 0,0 0 0,0 0 0,-1 0 0,1 0-1,0 0 1,0 0 0,0 0 0,0 0 0,0-1 0,0 1-1,-1 0 1,1 0 0,0 0 0,0 0 0,0 0-1,0 0 1,0 0 0,0-1 0,0 1 0,0 0 0,0-15 286,9-24-81,21-53 88,4 2 0,91-170 0,127-151 553,61-118-311,-297 499-522,-2 0-1,-1-2 1,-2 0-1,-1 0 1,9-51 0,-20 70-38,-5 19-37,-10 28-65,14-31 111,-110 258-609,-24 54 43,-155 241 247,160-314 270,53-81 70,71-140 16,9-18 1,5-12 36,61-94 136,75-104-77,-28 62-104,198-270 4,-233 295-27,181-261 7,-106 168 7,93-122 45,-222 304-27,-19 24 0,-5 8-9,-10 16 9,7-13-28,-113 229-7,-155 234 0,200-359-56,-157 230-243,163-253 169,-125 133 0,170-199 142,-1-1-1,-1-2 1,0 1 0,-43 24-1,45-37 32,17-4-40,1 0 1,0 0-1,-1 0 0,1 0 1,-1-1-1,1 1 1,0 0-1,-1 0 0,1 0 1,0-1-1,-1 1 1,1 0-1,0 0 0,-1-1 1,1 1-1,0 0 1,-1-1-1,1 1 0,0 0 1,0-1-1,0 1 0,-1-1 1,1 1-1,0-1 1,-1-2 3,1 1 0,0-1 1,0 0-1,0 1 1,0-1-1,1 1 0,-1-1 1,1 0-1,-1 1 0,2-4 1,14-36 34,1 0 0,35-59 1,-12 25-3,140-326 49,-47 99-74,-68 161-3,90-183 449,-148 314-348,-5 12-5,-9 25-16,-120 340-23,41-129-48,81-223-19,1-3 3,0 0 0,0 0-1,1 1 1,0-1 0,1 1 0,1 0 0,-1 0 0,2 17 0,0-28 6,0 0 0,0 0 0,0-1 0,0 1 0,1 0 1,-1 0-1,0 0 0,0 0 0,1 0 0,-1-1 0,1 1 0,-1 0 1,1 0-1,-1-1 0,1 1 0,-1 0 0,1-1 0,0 1 0,-1 0 0,1-1 1,0 1-1,-1-1 0,1 1 0,0-1 0,0 0 0,0 1 0,0-1 1,-1 0-1,1 1 0,0-1 0,0 0 0,0 0 0,0 0 0,0 0 0,0 0 1,-1 0-1,1 0 0,0 0 0,0 0 0,0 0 0,0 0 0,0-1 0,0 1 1,1-1-1,3-1 50,0 0 0,-1 0 1,1 0-1,0-1 0,7-5 1,25-25 135,-2 0 1,-1-3-1,48-65 1,-26 33-148,161-217 39,-180 229-61,-2-3-1,-3-1 0,31-81 0,-59 130-11,12-36 32,-16 45-37,1-1 1,-1 1-1,1-1 0,-1 1 1,0-1-1,0 0 1,0 1-1,0-1 0,0 1 1,-1-1-1,1 1 0,-1-1 1,0 1-1,0 0 1,-1-4-1,2 6-7,0-1 0,-1 1 0,1 0 0,0 0 0,0-1 0,-1 1-1,1 0 1,0 0 0,0-1 0,-1 1 0,1 0 0,0 0 0,-1 0 0,1 0 0,0 0 0,0 0 0,-1-1 0,1 1 0,0 0 0,-1 0 0,1 0 0,0 0 0,-1 0 0,1 0 0,0 0-1,-1 0 1,1 0 0,0 1 0,-1-1 0,1 0 0,0 0 0,-1 0 0,1 0 0,0 0 0,0 0 0,-1 1 0,-7 4 5,1 0 1,-1 0-1,2 1 0,-1 0 1,0 1-1,1-1 0,-8 12 1,-312 439-22,284-393 13,32-50 1,-310 504-13,309-496-22,11-22 34,0 0 0,0 0 0,0 0 0,0 0 0,0 0 0,0 0 0,0 0-1,0 0 1,0 0 0,0 0 0,1 0 0,-1 0 0,0 0 0,0 0 0,0 0 0,0 0 0,0 0 0,0 0 0,0 0 0,0 0 0,0 0 0,0 0 0,0 0 0,1 0 0,-1 0 0,0 0 0,0 0 0,0 0-1,0 1 1,0-1 0,0 0 0,0 0 0,0 0 0,0 0 0,0 0 0,0 0 0,0 0 0,0 0 0,0 0 0,0 0 0,0 0 0,0 1 0,0-1 0,0 0 0,0 0 0,0 0 0,0 0 0,0 0-1,0 0 1,0 0 0,0 0 0,0 0 0,0 0 0,0 1 0,8-8-18,21-30 10,-2 0 1,25-45-1,-17 24 9,120-199 33,-120 190 3,52-138-1,-85 199-29,16-59 29,-17 60-14,0-1 0,0 1-1,-1-1 1,0 0 0,0 1-1,0-1 1,-1 0 0,0 1 0,-2-8-1,3 13-13,0-1-1,0 0 0,-1 1 1,1-1-1,0 0 0,0 1 1,-1-1-1,1 0 0,0 1 0,-1-1 1,1 1-1,-1-1 0,1 1 1,-1-1-1,1 1 0,-1-1 1,1 1-1,-1-1 0,1 1 1,-1 0-1,1-1 0,-1 1 1,0 0-1,1-1 0,-1 1 1,0 0-1,1 0 0,-1 0 1,0 0-1,1 0 0,-1 0 1,0 0-1,0 0 0,1 0 1,-1 0-1,0 0 0,0 0 0,-2 1 5,0 1 0,0-1-1,0 0 1,0 1 0,1 0-1,-1 0 1,1-1 0,-5 5-1,-13 16-14,0 0-1,1 1 1,-30 51-1,-39 86-9,84-151 14,-161 352-5,162-351 1,-12 39-18,14-46 17,0-1 0,1 1 1,-1 0-1,1 0 1,0 0-1,0 0 0,0-1 1,0 1-1,1 0 1,-1 0-1,1 0 1,0-1-1,1 5 0,-2-7 4,0 0 0,0 1 0,1-1 0,-1 0 0,0 1-1,1-1 1,-1 0 0,0 1 0,0-1 0,1 0 0,-1 0 0,1 1-1,-1-1 1,0 0 0,1 0 0,-1 0 0,0 1 0,1-1 0,-1 0-1,1 0 1,-1 0 0,0 0 0,1 0 0,-1 0 0,1 0 0,-1 0-1,1 0 1,-1 0 0,0 0 0,1 0 0,-1 0 0,1 0 0,-1-1-1,0 1 1,1 0 0,15-10-15,-14 8 12,12-8 2,-2-2 0,1 0-1,-1 0 1,-1-1 0,11-15 0,47-80 4,-44 68-3,155-260 9,-100 140 24,-72 143-30,46-109 32,-48 110-20,0 1 1,-1-1-1,-1-1 0,-1 1 0,0 0 1,0-21-1,-3 36-12,0 1 1,0-1-1,0 0 1,0 0-1,0 0 1,0 0-1,0 0 1,0 0-1,0 0 1,-1 0-1,1 0 1,0 0-1,-1 0 0,1 1 1,0-1-1,-1 0 1,1 0-1,-1 0 1,0 1-1,1-1 1,-1 0-1,1 1 1,-1-1-1,0 0 1,0 1-1,1-1 0,-1 1 1,0-1-1,0 1 1,0-1-1,0 1 1,1 0-1,-1-1 1,0 1-1,0 0 1,0 0-1,0 0 1,0 0-1,0-1 0,0 1 1,0 0-1,0 1 1,0-1-1,0 0 1,0 0-1,0 0 1,1 1-1,-1-1 1,0 0-1,0 1 1,-1 0-1,-7 2 1,1 1-1,-1 0 1,1 1 0,0 0 0,0 0-1,0 1 1,-11 11 0,-47 55-24,30-24 14,2 1-1,1 2 1,3 2-1,-25 61 1,-77 231-4,16 22-6,108-337 1,0 0-1,-2 34 1,9-62 12,1-1 1,0 1-1,0-1 1,0 0-1,0 1 1,0-1-1,0 1 1,0-1 0,0 1-1,1-1 1,-1 0-1,1 1 1,-1-1-1,1 0 1,-1 1-1,1-1 1,0 0-1,1 3 1,-1-4 1,-1 0 1,0 0-1,1 0 0,-1 1 1,1-1-1,-1 0 1,0 0-1,1 0 0,-1 0 1,1 0-1,-1 0 0,0 0 1,1 1-1,-1-2 0,1 1 1,-1 0-1,1 0 1,-1 0-1,1 0 0,-1 0 1,0 0-1,1 0 0,-1 0 1,1-1-1,14-12-30,6-19 23,-2 0 0,-1-1 0,22-57 0,-29 64 9,-7 17 0,149-367 39,-124 291-23,-3-1 1,22-136-1,-44 194-7,-1-1 0,-1 0 0,-2 1 0,-1-1 0,-1 0 0,-8-34 0,7 49 1,-1-1 0,0 1-1,-1 0 1,-1 0-1,0 1 1,-1 0-1,0 0 1,-1 0 0,0 1-1,-1 0 1,-1 1-1,0 0 1,-20-18-1,27 27-8,1 0 0,-1 0 0,0 0 0,1 0 1,-1 0-1,0 0 0,0 1 0,0 0 0,0-1 0,-1 1 0,1 0 0,0 1 0,0-1 0,-1 1 0,-5-1 0,6 2-4,0 0 1,0 0 0,1 0-1,-1 0 1,0 0 0,0 1-1,1-1 1,-1 1 0,1 0-1,0 0 1,-1 0 0,1 0-1,0 0 1,0 0-1,0 1 1,0-1 0,1 1-1,-1-1 1,-1 5 0,-10 17-16,1 0 1,1 1-1,-12 39 1,-15 83-13,31-113 28,-165 672-111,135-506 61,33-162 38,1-1 1,2 1 0,6 48 0,-5-83 8,0 1 1,1 0 0,0-1-1,0 1 1,0-1 0,0 1-1,2 3 1,-3-6 3,1-1-1,-1 1 1,1-1 0,-1 1 0,1-1-1,-1 1 1,1-1 0,0 1 0,-1-1-1,1 1 1,-1-1 0,1 0 0,0 1-1,-1-1 1,1 0 0,0 0 0,0 1-1,-1-1 1,1 0 0,0 0 0,-1 0-1,1 0 1,0 0 0,0 0 0,-1 0 0,1 0-1,0 0 1,0 0 0,-1-1 0,1 1-1,0 0 1,-1 0 0,1-1 0,0 1-1,-1 0 1,1-1 0,0 1 0,-1-1-1,1 1 1,-1-1 0,1 1 0,-1-1-1,1 1 1,-1-1 0,1 0 0,7-7-3,0 0 1,0-1-1,-1 0 1,0 0-1,-1 0 1,6-12-1,30-67 2,-36 75 2,177-450 12,-141 334 5,41-226 1,-38-6 3,-40 280-3,-4 0 0,-12-117-1,9 186-11,3 9-5,-1 0 1,0 0-1,-1 1 1,1-1-1,0 0 0,-1 1 1,0-1-1,1 0 1,-1 1-1,0-1 0,0 1 1,-1-1-1,1 1 0,0 0 1,-1-1-1,-2-2 1,3 4-3,1 1 1,0 0 0,-1 0 0,1 0 0,-1 0 0,1-1 0,0 1 0,-1 0-1,1 0 1,-1 0 0,1 0 0,0 0 0,-1 0 0,1 0 0,-1 0-1,1 0 1,0 0 0,-1 0 0,1 0 0,-1 1 0,1-1 0,0 0-1,-1 0 1,1 0 0,0 0 0,-1 1 0,1-1 0,0 0 0,-1 0-1,1 1 1,0-1 0,-1 0 0,1 1 0,0-1 0,0 0 0,-1 1-1,1 0 1,-7 10-10,0 1-1,1-1 1,1 2-1,0-1 1,0 1-1,-4 21 1,-107 492-98,40 14 27,75-539 81,-14 91-3,7-49-6,-3 51 1,13-82-15,4-13-4,8-22-7,21-64 24,30-122 1,-36 102 17,19-141 0,-41 189 2,-2 0 0,-3-1-1,-2 1 1,-10-65 0,8 104 4,-2 1-1,0 0 0,-13-32 1,13 41-2,0 1 0,-1-1 1,-1 1-1,1 0 1,-1 0-1,-1 1 1,0 0-1,-10-10 1,16 16-12,0 1 1,-1-1-1,1 1 0,-1-1 1,0 1-1,0 0 1,1 0-1,-1 0 1,0 0-1,0 0 1,0 0-1,0 0 1,0 0-1,0 1 1,0-1-1,0 1 1,-1-1-1,1 1 1,0 0-1,0 0 1,0 0-1,0 0 0,0 1 1,-1-1-1,1 0 1,0 1-1,0 0 1,0-1-1,0 1 1,0 0-1,0 0 1,0 0-1,0 0 1,1 0-1,-4 3 1,-2 3-8,0 1 1,0 1 0,1-1 0,0 1 0,0 0 0,-4 12 0,-28 54-29,-45 130 0,-5 90 5,74-237 17,1 1 0,3 1 0,3 0 0,3 1 1,3 61-1,2-105 2,0 0 0,9 33 0,-9-46 7,0-1 1,0 0-1,0 1 0,0-1 0,1 0 1,-1 0-1,1 0 0,0 0 0,0 0 0,0 0 1,0-1-1,0 1 0,1-1 0,-1 1 1,1-1-1,0 0 0,0 0 0,-1 0 0,1 0 1,4 1-1,-4-2 3,0-1 0,-1 1 0,1-1-1,-1 0 1,1 0 0,-1 0 0,1-1 0,-1 1 0,1-1 0,-1 1 0,1-1-1,-1 0 1,1 0 0,-1 0 0,0 0 0,0 0 0,1 0 0,-1-1 0,0 1-1,0-1 1,0 0 0,0 1 0,-1-1 0,1 0 0,0 0 0,-1 0 0,1 0-1,0-3 1,7-9 29,0 0-1,-1-1 1,6-17 0,-13 31-27,31-78 132,-3-1 0,-4-1 0,17-96 0,-31 116-90,-3 0 0,-3-1 0,-2 0 0,-4 0 0,-7-65 0,3 96-8,0 1 0,-15-44 0,17 63-16,-2-1 1,1 1-1,-2 0 0,1 0 1,-2 0-1,1 1 0,-1 0 1,-15-17-1,21 26-19,0 0 0,0 0 0,1 0-1,-1 0 1,0 1 0,0-1 0,0 0 0,0 0 0,0 1-1,0-1 1,0 0 0,0 1 0,0-1 0,-1 1 0,1-1-1,0 1 1,0 0 0,0-1 0,-1 1 0,1 0-1,0 0 1,0 0 0,-1 0 0,1 0 0,0 0 0,0 0-1,-1 1 1,1-1 0,0 0 0,0 1 0,0-1 0,0 1-1,-1-1 1,1 1 0,0-1 0,0 1 0,0 0-1,0 0 1,0-1 0,0 1 0,1 0 0,-1 0 0,0 0-1,0 0 1,0 0 0,1 0 0,-1 0 0,1 0 0,-1 2-1,-4 7-9,0 1 0,1 0 0,1-1 0,-3 17 0,6-26 9,-23 120-48,5 2 0,-2 245 0,34-124-9,-9-202 42,3 0 1,1 0 0,25 68-1,-31-103 11,-1-1 0,1 0 0,1 0 0,-1 0-1,1 0 1,0 0 0,0-1 0,6 6 0,-9-9 2,1-1 0,0 0 1,-1 1-1,1-1 1,0 0-1,0 0 0,0 0 1,0 0-1,0-1 1,0 1-1,0 0 1,0-1-1,0 1 0,0-1 1,0 0-1,0 0 1,1 0-1,-1 0 0,0 0 1,0 0-1,0 0 1,0-1-1,0 1 1,0-1-1,0 0 0,0 1 1,0-1-1,0 0 1,2-2-1,4-2 1,0-1 1,-1 0-1,0 0 0,0-1 0,-1 0 0,0 0 1,0 0-1,-1-1 0,0 0 0,0 0 1,5-12-1,6-17 24,15-48 1,-28 76-19,14-44 26,-3-1 0,-1-1-1,-4 0 1,-1 0 0,-3-1 0,-3 1 0,-2-1 0,-2 0 0,-3 1 0,-22-101 0,20 130-16,-1 0 0,-17-35 0,20 50-10,-1 1-1,1 1 1,-1-1 0,-1 1-1,0 0 1,0 0-1,-1 1 1,-12-10-1,18 16-4,0 0-1,-1 0 0,1 0 0,-1 0 0,0 1 1,0 0-1,0-1 0,1 1 0,-1 0 0,0 0 1,0 1-1,-1-1 0,1 0 0,0 1 0,0 0 1,0 0-1,0 0 0,0 0 0,-6 1 0,5 1-2,1-1 0,-1 1-1,0 0 1,1 0-1,-1 0 1,1 0 0,-1 1-1,1-1 1,0 1 0,0 0-1,0 0 1,1 0-1,-4 4 1,-3 7-10,0 1 1,1 0-1,1 1 0,0-1 0,-8 32 0,-3 24 1,3 1 0,3 0 0,3 1 0,4 0-1,5 99 1,4-123 9,2 0 1,17 64-1,-22-106-1,1 0 1,0 0-1,0-1 0,1 1 1,0 0-1,7 10 0,-9-15 3,-1-1 1,1 0-1,0 0 0,0 0 0,0 0 0,0 0 0,1 0 0,-1 0 0,0 0 0,0-1 1,0 1-1,1 0 0,-1-1 0,0 1 0,1-1 0,-1 1 0,1-1 0,-1 0 1,1 1-1,-1-1 0,0 0 0,1 0 0,-1 0 0,1 0 0,-1 0 0,1 0 1,-1-1-1,1 1 0,-1 0 0,0-1 0,1 1 0,-1-1 0,0 0 0,1 1 1,-1-1-1,0 0 0,0 0 0,0 0 0,0 0 0,1 0 0,0-2 0,4-2 3,0-1-1,0-1 1,-1 1-1,0-1 1,-1 0 0,8-14-1,20-52 20,-4-3 1,-4-1-1,-3-2 1,-4 0-1,-3-1 1,-4-1-1,-3 1 1,-5-124-1,-3 187 30,-1 0-1,0 0 1,-6-23-1,6 39 84,0 6-73,-2 17-36,3-15-14,-19 134-26,-5 237 0,25-350 12,2 0 0,0 0 0,2 0 0,1 0 0,16 48 0,-21-74 0,1 0 1,-1 0-1,1-1 1,0 1-1,0 0 1,0-1-1,0 1 1,0 0-1,0-1 1,0 1-1,0-1 1,0 0-1,1 1 1,-1-1 0,1 0-1,-1 0 1,3 1-1,-3-2 2,0 1 0,0-1-1,-1 0 1,1 0 0,0 0-1,0 0 1,0 0 0,0 0-1,0-1 1,0 1 0,0 0 0,0 0-1,0-1 1,0 1 0,-1-1-1,1 1 1,0-1 0,0 1-1,0-1 1,-1 1 0,1-1 0,0 1-1,0-2 1,4-4 0,-1 1 0,0-1 0,0 0 0,0 0 0,-1 0 0,0-1 0,3-8 0,5-27 8,-1 0 0,-2-1 0,3-78 0,-3 38-3,-2 20 5,-1-66 1,-6 109-3,0 0 0,-1 1 0,-1-1 1,-1 1-1,0-1 0,-2 1 1,-12-29-1,17 44-5,-1 1 0,0-1 1,0 1-1,0 0 0,-1-1 1,-3-3-1,6 7-2,-1-1-1,0 1 1,1-1 0,-1 1 0,0-1-1,1 1 1,-1 0 0,0-1 0,1 1-1,-1 0 1,0 0 0,0 0 0,1-1-1,-1 1 1,0 0 0,0 0 0,1 0-1,-1 0 1,0 0 0,0 0 0,0 1-1,1-1 1,-1 0 0,0 0 0,0 0-1,1 1 1,-1-1 0,0 0 0,1 1-1,-1-1 1,0 1 0,1-1 0,-1 1-1,1-1 1,-1 1 0,1-1-1,-1 1 1,1-1 0,-1 1 0,1 0-1,-1 0 1,-8 13-11,1 0 0,0 0 0,1 1 1,1 0-1,0 0 0,1 1 0,-4 24 0,-1-4 0,-10 45 0,3 2 0,4 1 1,-5 161-1,18-226 8,1 52-10,0-66 9,-1 0-1,1-1 0,0 1 1,0-1-1,1 1 1,-1-1-1,1 0 1,0 0-1,0 0 0,0 0 1,6 7-1,-8-10 4,1-1 0,0 1 0,-1-1 1,1 0-1,-1 0 0,1 1 0,-1-1 0,1 0 0,0 0 0,-1 0 0,1 1 0,0-1 0,-1 0 0,1 0 0,0 0 1,-1 0-1,1 0 0,-1-1 0,1 1 0,0 0 0,-1 0 0,1 0 0,0 0 0,-1-1 0,1 1 0,-1 0 0,1-1 1,-1 1-1,1 0 0,-1-1 0,1 1 0,-1-1 0,1 1 0,-1 0 0,1-1 0,-1 1 0,0-1 0,1 0 1,-1 1-1,1-1 0,15-24 1,-5 1 15,-1-1 0,-1 1 1,7-33-1,0 1 16,-9 31-18,50-175 66,-48 159-53,-1-1 0,3-81-1,-10 115-17,-1-1-1,0 1 1,-1 0-1,1-1 1,-2 1-1,1 0 1,-1-1-1,-1 1 1,1 0-1,-1 0 1,-1 1-1,1-1 1,-1 1-1,-1-1 1,1 1-1,-1 1 1,-1-1-1,-10-10 1,14 15-7,1 1 0,-1 0 0,1 0 0,-1 0 1,0 0-1,1 0 0,-1 0 0,0 0 0,0 0 0,0 1 0,1-1 0,-1 1 0,0-1 1,0 1-1,0 0 0,0 0 0,0 0 0,0 0 0,0 0 0,0 0 0,-2 1 0,1 0-1,0 1-1,0-1 1,1 1-1,-1-1 1,0 1-1,1 0 1,-1 0-1,1 0 1,0 0-1,0 0 1,0 1-1,-3 2 1,-4 10-11,0 0 1,1 1-1,-12 32 0,16-39 8,-29 81-15,-29 129-1,-3 101 2,51-247 14,5-33 1,5-25-8,0 0-1,-1 17 0,5-32 10,0 1 0,0-1 0,0 0 0,0 0 0,0 0 1,0 1-1,0-1 0,0 0 0,0 0 0,-1 0 0,1 1 0,0-1 0,0 0 0,1 0 0,-1 0 0,0 1 0,0-1 0,0 0 0,0 0 0,0 0 0,0 1 0,0-1 0,0 0 0,0 0 0,0 0 1,0 1-1,1-1 0,-1 0 0,0 0 0,0 0 0,0 0 0,0 0 0,0 1 0,1-1 0,-1 0 0,0 0 0,0 0 0,0 0 0,1 0 0,7-6-9,9-17 10,-7-1 2,0 1 0,-1-2 0,-1 1-1,5-30 1,13-108 11,-24 146-11,3-21 2,7-42 8,-4-2 1,-2-103 0,-17 107 17,8 71-10,-1 13-17,-2 18-11,5-22 8,-34 160-27,-14 186-1,45-306 29,-8 139-4,12-148-3,1 0 1,1 1 0,9 37-1,-9-64 2,0 0 0,0 0 0,1 0 0,0-1 0,8 13 0,-11-20 4,0 0-1,0 0 1,0 1-1,0-1 1,0 0-1,0 0 1,0 0-1,0 1 1,0-1-1,0 0 1,1 0 0,-1 0-1,0 1 1,0-1-1,0 0 1,0 0-1,1 0 1,-1 0-1,0 1 1,0-1-1,0 0 1,0 0-1,1 0 1,-1 0-1,0 0 1,0 0-1,1 0 1,-1 0 0,0 0-1,0 0 1,0 0-1,1 0 1,-1 0-1,0 0 1,0 0-1,1 0 1,-1 0-1,0 0 1,0 0-1,1 0 1,-1 0-1,0 0 1,0 0-1,0 0 1,1 0-1,-1 0 1,0-1 0,0 1-1,0 0 1,0 0-1,1 0 1,-1 0-1,0-1 1,0 1-1,0 0 1,0 0-1,0 0 1,1-1-1,-1 1 1,0 0-1,0 0 1,0 0-1,0-1 1,0 1-1,6-18 1,-6 16-1,15-61 6,-3-2 0,-3 0-1,0-122 1,-31-198 31,13 308-31,-3-1 0,-4 1 0,-3 1 0,-4 1 1,-2 1-1,-65-127 0,86 192-3,-18-27 8,21 35-10,0 0 0,0 0-1,1 0 1,-1 0-1,0 0 1,0 0 0,0 0-1,0 1 1,-1-1-1,1 0 1,0 1 0,0-1-1,0 1 1,0-1-1,-1 1 1,1 0 0,0-1-1,0 1 1,-1 0-1,1 0 1,0 0 0,-1 0-1,1 0 1,0 0-1,0 0 1,-1 1 0,-1-1-1,-2 3-4,0 0-1,0 1 1,0-1 0,0 1-1,0 0 1,0 0-1,1 1 1,0 0-1,0-1 1,0 1-1,1 0 1,-4 7 0,-25 44-60,-47 114 0,-11 74-15,88-235 78,-83 266-36,84-273 33,1 0 1,-1 0-1,1 0 0,0 0 0,-1-1 1,1 1-1,0 0 0,0 0 0,1 4 1,-1-5 0,0-1-1,1 0 1,-1 1 0,0-1 0,0 0 0,0 1 0,1-1-1,-1 1 1,0-1 0,0 0 0,1 1 0,-1-1 0,0 0 0,1 0-1,-1 1 1,0-1 0,1 0 0,-1 0 0,0 1 0,1-1 0,-1 0-1,1 0 1,-1 0 0,0 0 0,1 0 0,-1 0 0,1 1-1,2-2-7,0 1 0,0-1 0,0 0-1,0 0 1,0 0 0,0 0 0,-1 0-1,1-1 1,-1 1 0,1-1 0,2-2-1,11-8 7,0-1-1,0-1 1,-2-1 0,0 0-1,15-21 1,56-91-16,-67 96 21,-16 28 1,32-51 10,32-69 0,-58 105-7,-1 1 1,0-1-1,-2-1 0,0 1 0,-1-1 0,-1 0 0,0 0 0,-1-31 0,-2 49-1,0-1 0,0 0 0,-1 0 0,1 0-1,0 1 1,-1-1 0,1 0 0,-1 0 0,0 1 0,1-1 0,-3-2-1,3 4 0,0-1-1,-1 1 1,1-1-1,-1 1 1,1 0-1,0-1 1,-1 1-1,1-1 0,-1 1 1,0 0-1,1 0 1,-1-1-1,1 1 1,-1 0-1,1 0 0,-1 0 1,1 0-1,-1 0 1,0-1-1,1 1 1,-1 0-1,1 0 0,-2 1 1,-1 0-3,1 0 0,0 0 1,-1 0-1,1 0 0,0 0 1,-1 1-1,1 0 0,0-1 0,0 1 1,1 0-1,-1 0 0,0 0 1,0 0-1,1 0 0,-2 3 0,-29 50-49,-33 79-1,35-70 21,-54 133-77,81-182 30,8-15 14,14-21-8,40-63 48,50-91 0,-56 86 19,-15 27 10,-2-1 0,42-104 0,-71 143-3,3-6-19,-10 30 17,0 0-1,0 0 1,0 0 0,0 0-1,0 0 1,0 0 0,0 0-1,0 0 1,0 0 0,0 0 0,0 0-1,0-1 1,0 1 0,0 0-1,0 0 1,0 0 0,0 0-1,0 0 1,0 0 0,0 0-1,0 0 1,0 0 0,1 0-1,-1 0 1,0 0 0,0 0 0,0 0-1,0 0 1,0 0 0,0 0-1,0 0 1,0-1 0,0 1-1,0 0 1,0 0 0,0 0-1,1 0 1,-1 0 0,0 0-1,0 0 1,0 0 0,0 0 0,0 0-1,0 0 1,0 1 0,0-1-1,0 0 1,0 0 0,0 0-1,0 0 1,1 0 0,-1 0-1,0 0 1,0 0 0,0 0-1,0 0 1,0 0 0,0 0 0,0 0-1,0 0 1,0 0 0,0 0-1,0 0 1,0 0 0,0 1-1,0-1 1,0 0 0,0 0-1,2 10-9,-4 22 3,-40 126 6,15-69 1,-190 554-48,141-467 41,-150 254-1,214-411-20,11-17 7,2-4-2,25-44-61,-2-10 81,28-100 1,-37 105 2,75-294 8,-88 335-5,-3 16 6,-5 30 12,-183 818-5,161-739-28,-72 245-61,-34-11 30,74-227 43,15-32 10,-38 110 0,77-176 40,7-24-48,-1 0 0,0 0 0,0 0 1,0 1-1,1-1 0,-1 0 0,0 0 1,0 0-1,0 0 0,1 0 0,-1 0 0,0 0 1,0 0-1,1 0 0,-1 0 0,0 0 1,0 0-1,0 0 0,1 0 0,-1 0 1,0 0-1,0 0 0,1 0 0,-1-1 0,0 1 1,0 0-1,0 0 0,1 0 0,-1 0 1,0 0-1,0 0 0,0-1 0,0 1 0,1 0 1,-1 0-1,0 0 0,0 0 0,0-1 1,0 1-1,0 0 0,0 0 0,0 0 0,0-1 1,1 1-1,-1 0 0,0-1 0,35-46 218,-27 36-195,61-95 194,70-146-1,34-135-156,20-142-9,16-38-2,-182 498-50,15-31-10,-34 87-1,-6 13 1,-6 22-9,3-16 15,-18 60-42,-48 117-1,36-107 27,-286 692-22,243-617 75,-6-3 1,-6-3-1,-174 219 0,233-334 42,27-29-74,0-1 0,0 0-1,-1 0 1,1 1-1,0-1 1,0 0-1,0 1 1,-1-1-1,1 0 1,0 0-1,0 0 1,-1 1-1,1-1 1,0 0-1,-1 0 1,1 0-1,0 0 1,-1 1-1,1-1 1,0 0-1,-1 0 1,1 0-1,0 0 1,-1 0-1,1 0 1,0 0 0,-1 0-1,1 0 1,0 0-1,-1 0 1,1 0-1,-1 0 1,1 0-1,0-1 1,-1 1-1,1 0 1,0 0-1,0 0 1,-1 0-1,1-1 1,0 1-1,-1 0 1,1 0-1,0-1 1,0 1-1,-1 0 1,1-1-1,-2-17 28,4-9-28,2 0 0,2 0 1,0 1-1,13-36 0,52-105-8,76-120 5,4-10 2,-77 130 0,31-67 0,-72 170 0,60-91-1,-88 147-1,0 1 0,0 0 0,0 1 0,1-1 0,0 1 0,12-9 1,-18 14 1,1 1 0,-1 0 0,1 0 0,-1 0 0,0-1 0,1 1 0,-1 0 0,1 0 0,-1 0 0,1 0 0,-1 0 0,1 0 0,-1 0 0,1 0 0,-1 0 0,1 1 0,-1-1 0,1 0 0,-1 0 0,1 0 0,-1 0 0,0 1 0,1-1 0,-1 0 0,1 0 0,-1 1 0,0-1 0,1 0 0,-1 1 0,0-1 0,1 0 0,-1 1 0,0-1 0,1 1 0,-1-1 0,0 0 0,0 1 1,0-1-1,1 1 0,-1-1 0,0 2 0,6 23 7,-3 13 1,-2 0 0,-3 44 0,-15 85 1,9-99-5,-102 724 19,105-769-26,1 17-13,15-65 25,25-102 52,82-300 30,-34-10-45,-79 399-37,-1 0-1,-2 0 1,-2 0 0,-1 0 0,-3 0 0,-7-40 0,9 67-2,2 9-5,-1 0 0,1-1 0,0 1 0,-1 0 0,1 0 0,-1-1 0,0 1 0,0 0 0,0 0 0,0 0 0,0 0 0,0 0 0,-1 0 0,1 0 0,-1 1 0,1-1 0,-1 0 1,-3-2-1,4 4-2,1-1 0,-1 1 0,1 0 1,-1-1-1,1 1 0,-1 0 1,0 0-1,1-1 0,-1 1 0,1 0 1,-1 0-1,1 0 0,-1 0 1,0 0-1,1 0 0,-1 0 0,1 0 1,-1 0-1,0 0 0,1 0 1,-1 0-1,1 0 0,-1 1 0,0-1 1,1 0-1,-1 0 0,1 1 1,-1-1-1,1 0 0,-1 1 0,1-1 1,-1 1-1,1-1 0,0 0 1,-1 2-1,-11 23-1,9-19 1,-14 46-11,2 2 1,-13 84-1,18-81 7,-41 239 1,-73 339 5,51-360 27,137-514-11,20-79 3,-26-4 5,-51 272-14,-3-1-1,-2 1 1,-1-1-1,-9-64 1,6 105-4,0 0 1,0 0-1,-1 0 1,0 0-1,-1 1 1,-8-17 0,11 24-7,0 1 0,0-1 0,0 0 1,0 0-1,-1 1 0,1-1 0,-1 1 1,1-1-1,-1 1 0,1-1 0,-1 1 1,0 0-1,1 0 0,-1 0 0,0 0 1,0 0-1,0 0 0,0 1 0,0-1 1,0 0-1,0 1 0,0 0 0,0-1 1,0 1-1,0 0 0,0 0 1,0 0-1,0 0 0,0 1 0,0-1 1,0 1-1,0-1 0,0 1 0,0 0 1,0-1-1,0 1 0,0 0 0,-2 2 1,-5 3-2,0 1 0,1 1 0,0-1 1,0 1-1,0 1 0,1-1 0,1 1 1,-11 18-1,11-18-2,-33 55-7,-43 97 0,-19 79-4,57-133 7,32-78 3,-194 490-35,147-350 25,-40 194 0,97-352 11,-2 7-6,0 0 0,-1 27 0,6-39-1,2-11 7,5-21 6,-3 9-1,153-551 58,46-221-43,-143 566-14,-52 189-5,-2 4-2,2 2 0,1-1 0,18-37 0,-18 52-1,-10 14 3,0 0 0,0-1 0,1 1 0,-1 0-1,0 0 1,0 0 0,0 0 0,1 0 0,-1 0 0,0 0 0,0 0 0,0 0 0,1 0 0,-1 0 0,0 0 0,0 0 0,0 0 0,1 0 0,-1 0 0,0 0-1,0 0 1,0 0 0,1 0 0,-1 0 0,0 0 0,0 0 0,0 0 0,0 0 0,1 0 0,-1 0 0,0 0 0,0 1 0,0-1 0,0 0 0,1 0 0,-1 0-1,0 0 1,0 0 0,0 1 0,1 1 0,0 1 0,-1-1 0,1 1 0,-1 0-1,1-1 1,-1 1 0,0 0 0,0-1 0,0 1 0,0 0-1,-2 4 1,-32 148 0,30-140 0,-109 371 0,69-248 0,-87 258 0,55-172 0,47-134 0,-105 282 3,119-344 10,15-28-13,0 0 0,0 0 1,-1 0-1,1 0 0,0 0 1,0 0-1,0 0 0,0 0 0,-1 0 1,1 0-1,0 0 0,0 0 1,0 0-1,0 0 0,-1 0 0,1 0 1,0 0-1,0 0 0,0 0 0,0 0 1,-1 0-1,1 0 0,0 0 1,0 0-1,0 0 0,0-1 0,0 1 1,-1 0-1,1 0 0,0 0 1,0 0-1,0 0 0,0 0 0,0-1 1,0 1-1,0 0 0,-1 0 0,1 0 1,0 0-1,0 0 0,0-1 1,0 1-1,0 0 0,0 0 0,0 0 1,0 0-1,0-1 0,0 1 1,0 0-1,0 0 0,0 0 0,0 0 1,0-1-1,0 1 0,0 0 1,0 0-1,0 0 0,0 0 0,0-1 1,1 1-1,-1 0 0,0 0 0,0 0 1,0 0-1,7-59 29,110-443 53,24-1-28,-128 457-45,51-165 42,10 4 0,112-225-1,-182 424-50,-1 2 1,0-1 0,1 0 0,0 1 0,6-9 0,-9 15-1,-1 0 0,0 0 0,0-1 1,0 1-1,1 0 0,-1 0 0,0-1 0,0 1 0,1 0 0,-1 0 0,0 0 1,0 0-1,1 0 0,-1-1 0,0 1 0,1 0 0,-1 0 0,0 0 0,1 0 1,-1 0-1,0 0 0,0 0 0,1 0 0,-1 0 0,0 0 0,1 0 1,-1 0-1,0 0 0,1 0 0,-1 1 0,0-1 0,0 0 0,1 0 0,-1 0 1,0 0-1,1 1 0,0 0 0,0 1 1,0-1 0,0 1-1,0 0 1,-1-1-1,1 1 1,0 0 0,-1 0-1,1 0 1,-1 3-1,4 19 9,-2 1 0,-1-1-1,-3 43 1,1-38-4,-40 362 28,-28-3-43,-132 392-30,194-755 36,0 0-1,-4 33 1,12-44 2,1-15 3,2-7 4,29-95 60,-24 74-56,135-481 59,-23-11-48,-99 398-13,29-143 4,-33 188-8,39-102 0,-43 150-3,-14 30 0,0-1 1,0 1-1,0 0 0,0 0 0,0-1 0,0 1 0,0 0 0,1 0 0,-1 0 0,0-1 0,0 1 0,0 0 0,0 0 0,0 0 0,0-1 0,1 1 0,-1 0 0,0 0 0,0 0 0,0 0 0,1 0 0,-1-1 0,0 1 0,0 0 0,0 0 0,1 0 0,-1 0 1,0 0-1,0 0 0,0 0 0,1 0 0,-1 0 0,0 0 0,0 0 0,1 0 0,-1 0 0,0 0 0,0 0 0,1 0 0,-1 0 0,0 0 0,0 0 0,1 0 0,-1 0 0,0 0 0,0 0 0,0 1 0,1-1 0,-1 0 0,0 0 0,0 0 0,0 0 0,0 0 1,1 1-1,-1-1 0,0 0 0,0 1 0,4 18 5,-17 112 10,10-108-12,-96 659 24,70-489-22,5 13 1,-3 20-12,27-225 6,-2 9 1,1-1 0,-1 0 0,0 1 0,-1-1 0,0 0-1,-6 11 1,10-55-15,48-320-5,1-11 23,-33 91 15,-16 185-7,-10-92 1,6 159-7,-1 0 1,-1 0-1,-14-43 0,18 62-4,0 1 0,-1 0-1,1-1 1,-1 1 0,0 0-1,0 0 1,0 0-1,0 1 1,-5-6 0,6 8-2,0-1 0,1 1 0,-1-1 1,0 1-1,0-1 0,0 1 0,1 0 1,-1-1-1,0 1 0,0 0 0,0 0 1,0-1-1,0 1 0,0 0 0,1 0 1,-1 0-1,0 0 0,0 0 0,0 1 1,0-1-1,0 0 0,0 0 0,0 0 1,1 1-1,-2 0 0,-2 2 0,0 0-1,0 1 0,0 0 1,1-1-1,-1 2 0,1-1 1,0 0-1,0 0 1,1 1-1,0 0 0,-1 0 1,-1 6-1,-22 57-8,-22 93 0,-7 82-10,37-157 17,-120 703-15,137-775 15,-2 7-7,1-1 0,2 1 0,2 33-1,4-32-7,-6-21 17,0-1-1,0 1 0,1-1 0,-1 0 0,0 1 0,1-1 0,-1 1 0,0-1 0,1 0 0,-1 1 0,0-1 0,1 0 0,-1 1 0,1-1 0,-1 0 0,0 0 0,1 1 0,-1-1 0,1 0 0,-1 0 1,1 0-1,-1 0 0,2 0 0,0 0 0,0-1 0,0 0 0,0 0 0,0 0 1,0 0-1,0-1 0,-1 1 0,1 0 0,0-1 1,-1 1-1,1-1 0,-1 0 0,1 1 0,-1-1 1,0 0-1,2-2 0,12-21 8,-1 1 1,0-2-1,18-50 0,19-87 9,-12 19-5,-7 0 0,15-172-1,-30 108 6,-17 198-13,1 2 1,-5 24-3,4-14-1,-112 397-90,-23-7-78,8-29 77,114-320 81,7-21 3,-1-1 0,-1 0-1,0 0 1,-2-1 0,-16 28 0,25-47 5,0 0 1,1 0-1,-1 0 0,0 0 1,1 0-1,-1 0 1,0 0-1,0-1 1,0 1-1,1 0 1,-1-1-1,0 1 0,0 0 1,0-1-1,0 1 1,-2 0-1,3-1 1,-1-1 0,1 1 0,0 0 0,-1 0 0,1 0 0,-1-1 0,1 1 0,0 0 0,-1 0 0,1-1 0,0 1 0,0 0 0,-1-1 0,1 1 0,0 0 0,0-1 0,0 1 0,-1 0 0,1-1-1,0 1 1,0 0 0,0-1 0,0 1 0,0-1 0,0 1 0,-1 0 0,1-1 0,0 1 0,1-1 0,-2-7-7,1 0 1,0 1-1,1-1 0,2-10 1,64-294 38,-21 106 36,139-579 117,-105 456-145,-14-24 37,-66 331-44,0 21-32,0 1 1,0 0-1,0 0 1,0 0-1,0 0 1,0 0-1,0 0 1,0-1-1,0 1 1,0 0-1,0 0 1,0 0-1,0 0 1,0 0 0,0 0-1,0 0 1,-1-1-1,1 1 1,0 0-1,0 0 1,0 0-1,0 0 1,0 0-1,0 0 1,0 0-1,0 0 1,-1 0-1,1 0 1,0 0-1,0 0 1,0-1-1,0 1 1,0 0-1,-1 0 1,1 0-1,0 0 1,0 0 0,0 0-1,0 0 1,0 0-1,0 0 1,-1 1-1,1-1 1,0 0-1,0 0 1,0 0-1,0 0 1,0 0-1,0 0 1,-1 0-1,1 0 1,0 0-1,0 0 1,0 0-1,0 0 1,0 0-1,0 1 1,-20 30 21,-45 116-80,-77 256 0,-178 731-418,244-773 447,69-326 29,0 9 10,8-35 12,3-9 3,6-14 39,6-18 32,-3 0 1,15-49-1,74-269 158,21-65-177,-77 270-65,90-295 22,-38-11 0,-85 367-33,11-95 7,-19 146-2,-3 23 1,-2 8 0,0 4 4,-32 125-12,-482 1500-141,506-1601 143,-2 6-1,-2-1 0,-22 43 1,14-39 5,20-35-5,0 1-1,-1-1 0,1 0 0,0 1 0,0-1 1,0 0-1,0 1 0,0-1 0,0 0 1,-1 1-1,1-1 0,0 0 0,0 0 0,-1 1 1,1-1-1,0 0 0,0 0 0,-1 1 0,1-1 1,0 0-1,0 0 0,-1 0 0,1 0 0,0 0 1,-1 1-1,1-1 0,0 0 0,-1 0 0,1 0 1,0 0-1,-1 0 0,1 0 0,0 0 0,-1 0 1,0 0-1,-3-12 1,3-23-3,14-89-1,48-208 0,-26 168 2,108-602 17,-56 259 8,-61 376-16,-29 177-9,-99 604-75,-37-10-99,126-583 162,-83 331-24,65-281 37,-71 158 0,79-214 6,22-50-5,1 0-1,-1 0 1,1 0-1,-1 0 1,0 0-1,1 0 1,-1 0-1,0 0 1,0 0-1,0 0 1,1 0-1,-1-1 1,-2 2-1,0-5 5,3-10 2,82-532 240,-7 65-123,-33 65-92,18-135-6,-54 507-29,2 0 0,1 1-1,2 0 1,27-65-1,-35 102 2,-1 0-1,1 0 0,0 0 1,0 0-1,0 1 1,1-1-1,0 1 1,8-8-1,-11 12 2,-1-1 1,1 1-1,0-1 0,0 1 1,0-1-1,0 1 0,-1 0 1,1 0-1,0-1 0,0 1 1,0 0-1,0 0 0,0 0 0,0 0 1,0 0-1,0 0 0,0 0 1,0 0-1,0 0 0,-1 1 1,3-1-1,-2 1 0,1 0 1,-1 0-1,1 1 1,-1-1-1,1 0 1,-1 1-1,1-1 0,-1 1 1,0-1-1,0 1 1,0-1-1,0 1 1,0 0-1,1 2 0,4 13 0,-1 0-1,0 0 1,-1 1-1,-1-1 1,-1 1-1,0 0 1,-2 34-1,0-33 0,-14 345-141,-25 1-113,26-255 171,-126 707-169,134-800 300,5-24 21,8-38 35,140-790 127,-124 686-217,49-473 16,-59 473-24,-12 130-4,-1-3 0,1 1-1,1-1 1,1 1 0,1 0-1,13-36 1,-17 55-1,0 0 0,0 0 0,0 1 0,0-1-1,0 0 1,0 0 0,0 1 0,1-1 0,-1 1 0,1-1 0,-1 1 0,1-1 0,-1 1 0,1 0 0,0 0 0,0 0 0,0 0 0,-1 0 0,4-1 0,-3 2 0,-1 0 1,0 1-1,1-1 1,-1 0-1,1 0 1,-1 1-1,0-1 0,0 1 1,1-1-1,-1 1 1,0 0-1,0-1 1,0 1-1,0 0 1,1 0-1,-1 0 1,0 0-1,-1 0 1,1 0-1,0 0 1,0 0-1,0 0 1,0 0-1,-1 0 1,1 0-1,-1 1 1,1-1-1,0 3 1,3 8 0,-1 0 1,0 1 0,0 0-1,-2-1 1,1 1 0,-2 0-1,-1 22 1,1-14 0,-29 507 7,20-419-8,-55 499 0,59-578 0,1-8-6,11-44 4,28-105 10,-6 0-1,-5-2 1,6-142-1,-26 205-2,-4 0 0,-3 1 0,-2 0 0,-3 0-1,-3 0 1,-3 1 0,-3 1 0,-27-70 0,37 116-3,5 9 0,-1 0 0,-1 0 0,1 0 0,-1 0 0,0 1 0,-1 0 0,0 0 0,-9-11 0,14 18-2,0 0 0,-1 0-1,1 0 1,0-1 0,0 1 0,-1 0 0,1 0 0,0 0 0,0-1 0,-1 1 0,1 0 0,0 0 0,0 0-1,-1 0 1,1 0 0,0 0 0,-1 0 0,1 0 0,0-1 0,0 1 0,-1 0 0,1 0 0,0 0 0,-1 1-1,1-1 1,0 0 0,-1 0 0,1 0 0,0 0 0,0 0 0,-1 0 0,1 0 0,0 0 0,-1 1-1,1-1 1,0 0 0,0 0 0,0 0 0,-1 0 0,1 1 0,0-1 0,0 0 0,0 0 0,-1 1 0,1-1-1,-7 21-9,-21 129-25,-77 869-133,82-727 115,19-270 50,4-18 1,-1 0-1,0 0 0,1 0 1,0 1-1,0-1 0,1 5 1,20-64 8,-2-22 16,-3-2-1,8-132 1,-19 101-3,-14-156 1,-41-66 0,28 206 11,22 123-29,-9-36 40,4 27-12,4 12-29,1 0 0,0 0-1,0 0 1,-1 0 0,1 0 0,0 0 0,0 0 0,-1 0 0,1 0-1,0 0 1,0 1 0,-1-1 0,1 0 0,0 0 0,0 0-1,0 0 1,-1 0 0,1 0 0,0 1 0,0-1 0,0 0 0,-1 0-1,1 0 1,0 1 0,0-1 0,0 0 0,0 0 0,0 0-1,0 1 1,-1-1 0,1 0 0,0 0 0,0 1 0,0-1 0,0 0-1,0 0 1,0 1 0,0-1 0,0 0 0,0 0 0,0 1-1,-4 11 5,1 0 0,0 1-1,1-1 1,-2 18 0,0 10-6,-90 693-118,89-689 106,-93 731-260,67-520 263,24-194 9,6-57-5,-1-6 2,2-13-1,6-25 3,21-76 0,-13 59 8,52-231 22,35-361 0,-100 642-28,53-800 120,-53 782-112,0 19-4,-1 1-1,0 0 1,0-1 0,0 1 0,-1-1-1,0 1 1,0-1 0,0 1-1,-3-7 1,4 12-4,0 0 1,0 0-1,0 1 0,0-1 0,0 0 1,0 0-1,0 0 0,0 0 0,0 1 1,0-1-1,0 0 0,0 0 0,-1 0 1,1 0-1,0 0 0,0 1 1,0-1-1,0 0 0,0 0 0,0 0 1,-1 0-1,1 0 0,0 0 0,0 0 1,0 0-1,0 0 0,-1 1 0,1-1 1,0 0-1,0 0 0,0 0 0,0 0 1,-1 0-1,1 0 0,0 0 1,0 0-1,0 0 0,0 0 0,-1 0 1,1 0-1,0-1 0,0 1 0,0 0 1,0 0-1,-1 0 0,1 0 0,0 0 1,0 0-1,0 0 0,0 0 0,-1 0 1,1-1-1,0 1 0,0 0 1,0 0-1,0 0 0,0 0 0,0 0 1,0-1-1,0 1 0,-1 0 0,1 0 1,0 0-1,0 0 0,0-1 0,-8 21 6,1 0-1,-9 37 0,7-21-5,-107 445-7,-11 46 13,-32-6 1,49-167-5,98-315-4,7-26 0,1 0 0,0 0 0,1 1 0,0-1 0,0 20 0,19-67 30,32-151 90,-23 77-72,259-1191 26,-271 1225-70,11-62 0,73-234-1,-82 332-8,-9 30 2,-3 13 3,-4 20 2,1-22-1,-73 618 5,29-279-49,18-118-3,-55 412-68,77-609 114,0 1 0,0 0 1,-2-1-1,-1 1 0,-16 38 0,14-51 1,9-15 1,0 0 0,0 0-1,0 0 1,0 0 0,0 0 0,0 0 0,0 0 0,1 0 0,-1 0 0,0-1 0,0 1 0,0 0 0,0 0 0,0 0 0,0 0 0,0 0 0,0 0 0,0 0-1,0 0 1,0 0 0,0 0 0,0-1 0,0 1 0,0 0 0,-1 0 0,1 0 0,0 0 0,0 0 0,0 0 0,0 0 0,0 0 0,0 0 0,0 0 0,0 0-1,0 0 1,0 0 0,0-1 0,0 1 0,0 0 0,0 0 0,0 0 0,0 0 0,-1 0 0,1 0 0,0 0 0,0 0 0,0 0 0,0 0 0,0 0 0,0 0-1,0 0 1,0 0 0,0 0 0,0 0 0,-1 0 0,1 0 0,0 0 0,0 0 0,0 0 0,0 0 0,0 0 0,0 0 0,0 0 0,0 0 0,0 0 0,0 0-1,-1 1 1,6-38-10,65-410 1,-44-9 18,-28 367 3,-26-171-1,23 235-10,-9-30 0,12 48 2,0 1 0,-1 0 0,0-1 0,0 1 0,0 1-1,-1-1 1,0 0 0,0 1 0,-8-9 0,11 13-3,1 1 0,0 0 1,0-1-1,-1 1 0,1-1 0,0 1 1,-1 0-1,1-1 0,0 1 1,-1 0-1,1 0 0,0-1 0,-1 1 1,1 0-1,0 0 0,-1-1 1,1 1-1,-1 0 0,1 0 0,-1 0 1,1 0-1,0 0 0,-1 0 1,1 0-1,-1 0 0,1 0 0,-1 0 1,1 0-1,-1 0 0,1 0 1,-1 0-1,1 0 0,0 0 0,-1 0 1,1 0-1,-1 1 0,1-1 0,0 0 1,-1 0-1,1 1 0,-1-1 1,1 1-1,-7 23 6,7-23-6,-36 369-1,32-299 2,-28 915-137,32-980 135,1 31-16,3-26 9,-3-11 8,-1 1 0,0-1 0,0 0 0,1 0 0,-1 0-1,0 0 1,1 0 0,-1 0 0,0 0 0,1 0 0,-1 0 0,0 0 0,0 0 0,1 0 0,-1 0 0,0 0-1,1 0 1,-1 0 0,0 0 0,1 0 0,-1 0 0,0-1 0,0 1 0,1 0 0,-1 0 0,0 0 0,0 0 0,1-1-1,-1 1 1,0 0 0,0 0 0,0-1 0,1 1 0,3-4 4,-1-1-1,0 1 0,0-1 1,0 1-1,0-1 1,-1 0-1,0 0 1,0 0-1,0 0 1,2-10-1,0 1 6,11-41 29,17-111 0,-13-60-20,-15 79-6,-17-157 0,-39-143 6,44 391-11,-3 0 1,-2 1 0,-30-82-1,35 121 4,8 16-11,0-1 0,-1 1 0,1 0 1,0 0-1,0 0 0,0-1 1,0 1-1,0 0 0,-1 0 0,1 0 1,0 0-1,0 0 0,0-1 1,0 1-1,-1 0 0,1 0 0,0 0 1,0 0-1,0 0 0,-1 0 1,1 0-1,0 0 0,0 0 0,-1 0 1,1 0-1,0 0 0,0 0 1,0 0-1,-1 0 0,1 0 1,0 0-1,0 0 0,-1 0 0,1 0 1,0 0-1,-2 3 1,1-1 0,-1 1 0,1 0 0,-1 0 0,1-1 0,0 1 0,0 0 0,1 0 0,-2 6 0,-57 416-15,53-367 13,-30 385 1,3-15 0,30-391-4,-2 1-1,-12 44 0,41-153 12,25-122 0,-5-77 9,-33 171-7,-4-2 0,-8-117 0,-38-197 28,21 272-13,10 246 8,-76 1203-126,82-1158 62,2-148 31,0 0 1,0 0 0,-1 1 0,1-1-1,0 0 1,0 0 0,0 0-1,0 1 1,0-1 0,0 0 0,0 0-1,0 0 1,0 1 0,0-1-1,0 0 1,0 0 0,0 0 0,0 1-1,0-1 1,0 0 0,0 0-1,0 0 1,1 0 0,-1 1-1,0-1 1,0 0 0,0 0 0,0 0-1,0 0 1,0 1 0,0-1-1,1 0 1,-1 0 0,0 0 0,0 0-1,0 0 1,0 0 0,1 0-1,-1 1 1,0-1 0,0 0 0,0 0-1,1 0 1,-1 0 0,0 0-1,0 0 1,0 0 0,0 0-1,1 0 1,-1 0 0,0 0 0,0 0-1,0 0 1,1 0 0,7-8-7,-1-4 8,0 0-1,0 0 1,4-15 0,-2 6 1,23-59 14,34-130-1,1-96 2,-51 212-9,-4-1-1,0-145 1,-13 186-4,-2 0 0,-3 0 1,-3 0-1,-1 1 0,-35-101 0,39 139-1,0-1-1,-2 1 1,0 0-1,0 0 1,-12-14-1,19 27-2,0 1 0,0-1 0,0 1 0,-1-1 0,1 1 0,0 0 0,0-1-1,-1 1 1,1 0 0,-1 0 0,1 0 0,-1 0 0,0 0 0,1 0 0,-1 1 0,0-1 0,1 0 0,-1 1-1,0 0 1,0-1 0,0 1 0,1 0 0,-1 0 0,0 0 0,0 0 0,0 0 0,1 0 0,-1 0 0,0 1 0,0-1-1,0 1 1,1-1 0,-1 1 0,0 0 0,1 0 0,-1 0 0,1-1 0,-1 2 0,1-1 0,-1 0 0,1 0 0,-1 0-1,1 1 1,-2 1 0,-5 8-3,0 0 0,0 0 0,1 1 0,1 0 0,-6 13-1,-13 35-3,3 1 0,2 1-1,-13 73 1,-24 203-3,42-233 9,-150 760-7,122-719 9,18-70-11,23-70 6,2-5 2,-1 0 1,1-1-1,-1 1 1,1 0 0,0 0-1,-1 0 1,1 0 0,0-1-1,0 1 1,-1 0-1,1 0 1,0 0 0,0 0-1,0 0 1,0 0 0,0-1-1,0 1 1,1 2-1,1-5 1,0 0 0,1 0 0,-1-1 0,0 1 0,0 0 0,-1-1 0,1 1-1,0-1 1,-1 0 0,0 1 0,1-1 0,-1 0 0,0 0 0,-1 0-1,1 0 1,0 0 0,0-4 0,4-12-1,80-271 14,-30 99-2,57-307 6,-40-8 6,-58 395-13,3-22 1,33-217 29,-48 326-14,-12 60-4,-81 515-21,88-531 0,-37 281-20,-43 274-177,-39-13-21,94-471 213,-49 110-1,66-177 32,-1 0 0,-1-1 0,-25 34 0,26-44 28,12-13-53,0 0 0,0 0-1,0 0 1,0 0 0,0 0-1,0 0 1,0 0 0,0 0 0,0 0-1,-1 0 1,1 0 0,0 0-1,0 0 1,0 0 0,0 0-1,0 0 1,0 0 0,0 0 0,0 0-1,0 0 1,0 0 0,-1 0-1,1 0 1,0 0 0,0 0-1,0 0 1,0 0 0,0 0 0,0-1-1,0 1 1,0 0 0,0 0-1,0 0 1,0 0 0,0 0-1,0 0 1,0 0 0,0 0 0,0 0-1,0 0 1,-1 0 0,1 0-1,0 0 1,0-1 0,0 1 0,0 0-1,0 0 1,0 0 0,0 0-1,0 0 1,0 0 0,0 0-1,0 0 1,0 0 0,0 0 0,0-1-1,1 1 1,-1 0 0,0 0-1,0 0 1,0 0 0,0 0-1,0 0 1,0 0 0,0 0 0,0 0-1,0 0 1,10-27 52,-7 17-57,53-178 38,-29 83-27,82-303 7,-34-11 4,-28-71-3,-5 37 17,-35 383-25,13-93 11,-16 146-9,-3 26-1,-4 29-2,3-36-6,-65 509 6,10-110 5,-41 223 7,71-548-4,24-58-7,7-66-7,-2-25-2,4 1 1,3 0-1,24-86 0,52-253 8,-13 58 28,-26 145 16,-45 192-35,-3 14-4,-3 13 10,-35 121 16,-83 279-33,-23 68-31,-33 30-52,85-251 41,-21 42-9,112-297 43,2-4 2,8-12 6,16-31 14,76-147 50,144-283-9,-28-16-38,-178 387-18,68-163 3,-84 215-6,3 1 0,2 2 0,36-48 1,-45 74-1,-19 21 0,0 1 0,1 0 0,-1 0 0,0 0 0,0 0 0,0 0 0,0-1 0,1 1 0,-1 0 0,0 0 0,0 0 0,0 0 1,1 0-1,-1 0 0,0 0 0,0 0 0,0 0 0,1 0 0,-1 0 0,0 0 0,0 0 0,0 0 0,1 0 0,-1 0 1,0 0-1,0 0 0,1 0 0,-1 0 0,0 0 0,0 0 0,0 0 0,0 0 0,1 1 0,-1-1 0,0 0 0,0 0 0,0 0 1,0 0-1,1 0 0,-1 1 0,0-1 0,0 0 0,0 0 0,0 0 0,0 1 0,0-1 0,0 0 0,1 0 0,-1 0 1,0 1-1,0-1 0,0 0 0,0 0 0,0 0 0,0 1 0,0-1 0,0 0 0,0 0 0,0 0 0,0 1 0,0-1 0,-2 21 12,-33 124-17,-61 163 0,72-238-11,-246 656-87,265-715 103,-14 39-2,-3-1 1,-2 0-1,-46 70 1,40-83 6,29-35-5,0 0 0,0 0 0,0 0 1,0-1-1,0 1 0,0 0 0,0-1 0,0 1 0,0 0 0,0-1 0,0 1 0,0-1 0,-2 1 0,2-1 0,1 0 0,0 0 0,-1 0 0,1-1 0,0 1 0,-1 0 0,1 0 0,0 0 0,0 0 0,-1 0 0,1-1 0,0 1 0,0 0 0,-1 0 0,1 0 0,0-1 0,0 1 1,-1 0-1,1 0 0,0-1 0,0 1 0,0 0 0,0 0 0,0-1 0,-1 1 0,1 0 0,0-1 0,0 1 0,0 0 0,0-1 0,0 1 0,2-32-2,8-10-2,31-78-1,-14 47 1,6-23 3,159-406-1,-189 497 1,0-1 0,-1 0 0,1-1 0,-1 1 0,-1 0 0,2-11 0,-18 73 1,-15 105 0,-26 143 0,28-165 2,-5 36-28,32-174 25,1 1 0,0-1-1,0 1 1,0-1-1,0 0 1,0 1-1,0-1 1,1 0-1,-1 1 1,0-1-1,1 0 1,-1 1-1,1 0 1,0-1 0,-1-1 0,0 1 0,1-1 0,-1 1 0,0-1 0,1 0 0,-1 1 0,1-1 0,-1 0 0,1 1 0,-1-1 0,1 0 1,-1 0-1,1 1 0,-1-1 0,1 0 0,-1 0 0,1 0 0,-1 0 0,1 0 0,-1 0 0,1 0 0,0 0 0,2 0-1,0-1 1,-1 0-1,1 0 0,-1 0 0,1 0 1,-1 0-1,0-1 0,0 1 1,1-1-1,-1 1 0,0-1 0,0 0 1,0 0-1,1-2 0,14-15 2,-2-2 0,0 0 0,22-42 0,30-81 10,-46 96-7,312-752 37,-317 755-22,12-52 0,-27 76 26,-1 21-43,0 0 0,0 0 0,0 0 0,-1 0 0,1 0 0,0-1 0,0 1 0,0 0 0,-1 0 0,1 0 0,0 0 0,0 0 0,0 0 0,-1 0 0,1 0 0,0 0 0,0 0 0,0 0 0,-1 0 0,1 0 0,0 0 0,0 0 0,0 0 0,-1 0 0,1 0 0,0 1 0,0-1 0,0 0 0,-1 0 0,1 0 0,0 0 0,0 0 0,0 0 0,0 1 0,0-1 0,-1 0 0,1 0 0,0 0 0,0 0 0,0 1 0,0-1 0,0 0 0,-23 30 43,22-28-45,-40 66 11,3 1-1,-53 134 1,-32 161-13,-38 221-6,137-456-1,21-109 4,2 0 0,0 1 0,1-1 0,4 25 0,2-20-10,-6-25 16,1 1-1,-1-1 1,0 0-1,0 1 0,1-1 1,-1 1-1,0-1 1,1 1-1,-1-1 0,0 0 1,1 1-1,-1-1 0,0 0 1,1 1-1,-1-1 1,1 0-1,-1 0 0,1 0 1,-1 1-1,1-1 0,-1 0 1,1 0-1,0 0 1,1 0-1,-1-1 1,1 0-1,0 0 1,-1 0 0,1 0-1,-1 0 1,1 0 0,-1 0-1,0 0 1,1-1-1,-1 1 1,0-1 0,0 1-1,0-1 1,0 1 0,0-1-1,1-3 1,24-42 23,36-94 0,6-60 21,-61 180-39,79-253 78,67-380 0,-151 641-81,13-109 21,-14 110-19,-1-1 1,0 1-1,-1-1 0,-1 1 0,0 0 0,0 0 1,-7-19-1,8 27-3,0 1 0,-1 0 0,1-1 1,-1 1-1,0 0 0,0 0 0,0 0 0,0 0 1,-1 1-1,1-1 0,-1 1 0,0-1 0,1 1 1,-1 0-1,0 0 0,0 0 0,0 0 0,-1 1 0,1-1 1,0 1-1,-1 0 0,1 0 0,-1 0 0,-6-1 1,5 2-5,-1 0 0,1 1 0,0-1 1,-1 1-1,1 1 0,0-1 0,0 1 0,0 0 1,0 0-1,0 0 0,0 0 0,1 1 1,-1 0-1,1 0 0,0 0 0,0 1 1,-5 4-1,-10 13-18,0 0 1,2 1-1,0 1 0,-17 33 1,-50 110-77,73-144 85,-532 1156-379,539-1168 391,-33 63 24,35-80 35,4-13-15,62-306 373,18-113-206,-54 106-141,-27 259-54,-3 0 0,-17-111-1,16 164-7,-1 0 0,-1 1-1,-1-1 1,-15-34 0,20 53-7,0 0 0,0-1 0,0 1 0,0 0 0,0 0 1,0 0-1,-1 1 0,1-1 0,-1 0 0,0 0 0,0 1 0,1-1 0,-1 1 0,0 0 0,0-1 1,0 1-1,0 0 0,-3-1 0,4 2-1,0 0 0,0 0 0,0 0 0,0 0 1,0 0-1,0 0 0,0 1 0,0-1 0,0 0 0,0 0 0,0 1 0,0-1 0,1 1 1,-1-1-1,0 1 0,0-1 0,0 1 0,-1 0 0,0 2 0,0-1 0,-1 1-1,1 0 1,0 0 0,0 0 0,1 0 0,-3 5-1,-19 48-10,-29 108-1,-3 74-1,48-205 12,-128 631 0,112-548-9,-12 188 1,34-287 0,-1 16-10,4-28 12,3-13 5,20-64 24,27-117 0,-32 109-10,276-1249 58,-284 1278-84,-8 41 0,-4 33 5,-71 621 11,-43-9-69,96-543 21,27-160 44,23-136 1,16-121 7,-22-2 13,-25 278-17,-2 0 1,-2 0 0,-2 1 0,-3-1 0,-17-61 0,23 101-2,1 6-1,1 0 0,-1 1 1,0-1-1,0 1 0,0-1 1,0 1-1,0-1 0,0 1 0,-1-1 1,1 1-1,-1 0 0,1 0 0,-1 0 1,0 0-1,-4-3 0,6 5 0,0 0 0,-1-1 0,1 1-1,0 0 1,-1 0 0,1 0 0,-1 0 0,1 0-1,-1 0 1,1 0 0,0 0 0,-1 0-1,1 0 1,-1 0 0,1 1 0,0-1 0,-1 0-1,1 0 1,0 0 0,-1 0 0,1 1 0,-1-1-1,1 0 1,0 0 0,0 1 0,-1-1-1,1 0 1,0 1 0,-1-1 0,1 0 0,0 1-1,0-1 1,0 0 0,-1 1 0,1-1 0,0 1-1,-4 9-4,0-1 0,0 1 0,1 1 0,1-1-1,-3 21 1,0-7-2,-85 609-43,88-613 48,-10 145-6,11-142 2,2 0 0,1 0 1,1 0-1,1 0 0,6 23 0,-9-42 3,1 0 0,-1 0 0,1 0 0,0 0 0,0 0 0,1 0 0,3 5 0,-5-8 2,-1 0 0,1-1 1,-1 1-1,1-1 0,0 0 1,-1 1-1,1-1 0,0 1 1,-1-1-1,1 0 0,0 1 1,-1-1-1,1 0 0,0 0 1,0 0-1,-1 1 0,1-1 1,0 0-1,0 0 0,1 0 1,-1-1-1,0 1 1,0-1 0,1 1 0,-1-1 0,0 0 0,0 1-1,0-1 1,0 0 0,0 0 0,0 0 0,0 0-1,0 0 1,0 0 0,0 0 0,0 0 0,0-1 0,7-12 3,0 1 0,-1-1 0,-1 0 0,9-29 1,12-68 12,-15 60-10,17-82 10,-6-1 0,9-212-1,-30 231-8,-5 0-1,-6 0 0,-30-156 0,36 257-5,1 1-1,-1 0 0,-1-1 0,1 1 0,-2 1 0,-8-19 1,12 30-2,1 0 1,0 0 0,-1 0 0,1 0-1,-1 0 1,1 1 0,-1-1 0,0 0 0,1 0-1,-1 0 1,0 1 0,0-1 0,1 0-1,-1 1 1,0-1 0,0 1 0,0-1 0,0 1-1,0-1 1,0 1 0,-1-1 0,1 1-1,0 1 0,0-1 0,0 0 0,1 1 1,-1-1-1,0 1 0,0-1 0,1 0 1,-1 1-1,0-1 0,1 1 0,-1 0 0,1-1 1,-1 1-1,1 0 0,-1-1 0,1 1 1,-1 0-1,1 0 0,-1 1 0,-3 8-7,0 0-1,1 0 0,-4 19 1,-43 373-178,34-230 84,-56 407-126,42-408 217,-69 228 0,94-382 4,4-13-9,3-15 3,0 0 12,74-425 26,-32 213 47,17-252 0,-50-172 180,-11 640-250,0-13 12,-1 0 0,0 1 1,-9-36-1,10 53-12,0 1 1,0 0-1,-1 0 0,1 0 1,-1 0-1,1-1 0,-1 1 1,1 0-1,-1 0 0,1 0 1,-1 0-1,0 0 0,0 0 1,1 0-1,-1 1 0,0-1 1,-2-1-1,3 2-1,-1 0 0,1-1 1,-1 1-1,0 0 0,1 0 0,-1 0 0,1 0 1,-1 0-1,0 1 0,1-1 0,-1 0 1,0 0-1,1 0 0,-1 0 0,1 1 1,-1-1-1,1 0 0,-1 0 0,1 1 0,-1-1 1,1 1-1,-1-1 0,1 0 0,-1 2 1,-4 2 1,1 1 1,1 0 0,-1 1-1,1-1 1,0 1 0,-3 8 0,-23 63-7,-27 115 1,29-93 1,-158 594-154,46 7-157,131-647 275,-1 92 0,9-144 36,0-1 1,0 1 0,-1-1 0,1 1-1,0-1 1,0 1 0,0 0-1,0-1 1,0 1 0,0-1-1,0 1 1,0-1 0,0 1-1,0 0 1,0-1 0,0 1 0,1-1-1,-1 1 1,0-1 0,0 1-1,1-1 1,-1 1 0,0-1-1,1 1 1,-1-1 0,0 1-1,1-1 1,0 1 0,10-21 2,3-15 16,12-49 0,117-446 30,-111 384-27,22-254-1,-40-68 27,-12 370-36,-1 41-4,2 1 1,3 0-1,14-64 0,-5 77-6,-14 41-2,0 0 1,0 0-1,0 0 1,0 0-1,0 0 1,1 0-1,-1 0 1,1 1-1,-1-1 1,1 1-1,0-1 1,-1 1-1,4-2 1,-4 2-1,-1 1 1,1 0 0,-1 0 0,1 0 0,0 0-1,-1 0 1,1 0 0,-1 0 0,1 0 0,-1 0-1,1 0 1,0 0 0,-1 1 0,1-1 0,-1 0-1,1 0 1,-1 0 0,1 1 0,-1-1 0,1 0-1,-1 1 1,1-1 0,-1 0 0,1 1 0,-1-1-1,0 1 1,1-1 0,-1 1 0,0-1 0,1 1-1,-1-1 1,0 1 0,1 0 0,3 8 0,1 0 1,-2 0-1,1 0 1,-1 0-1,0 1 1,-1-1-1,0 1 1,-1 0-1,0 0 1,0 10-1,0-1 2,10 313 16,-23 1-6,-34 236 6,21-382-10,-50 183 0,65-337-10,7-27 1,1 0 0,0 1 1,1-1-1,-2 13 0,5-18 3,2-6 3,4-12 11,1-14-3,-2-1 1,-1-1 0,2-37-1,-2 12-6,41-719 30,-41 531-31,16-153 23,-21 368-24,0 17-1,-1-1 0,6-24-1,3 22-3,-9 17 0,0 0 0,1-1 0,-1 1 0,0 0 0,0 0-1,1-1 1,-1 1 0,0 0 0,1 0 0,-1 0 0,1-1 0,-1 1-1,0 0 1,1 0 0,-1 0 0,0 0 0,1 0 0,-1 0-1,1 0 1,-1 0 0,0 0 0,1 0 0,-1 0 0,0 0 0,1 0-1,-1 0 1,1 0 0,-1 0 0,0 0 0,1 1 0,-1-1-1,0 0 1,1 0 0,-1 0 0,1 1 0,1 2 0,0-1 0,-1 1-1,1-1 1,0 1 0,-1 0 0,0 0 0,0-1 0,0 1 0,0 0 0,1 5-1,6 40 3,2 227 15,-20 7-10,-66 530 8,60-660-15,25-482 56,-13 226-44,-21-135 0,2 121-2,-69-212 0,-85-94-12,170 411-16,5 7-12,3 11 2,2 11 15,55 452-38,-44-297 31,4 19-23,34 300-152,-46-451 172,2 1 1,16 44 0,-23-78 20,1 0-1,0-1 1,1 0 0,-1 0 0,1 1 0,0-2 0,0 1-1,0 0 1,1 0 0,5 4 0,-9-9 2,0 1 0,1-1 0,-1 1 0,1-1 0,0 0 0,-1 1 1,1-1-1,-1 0 0,1 1 0,-1-1 0,1 0 0,0 0 0,-1 0 0,1 0 0,-1 1 1,1-1-1,0 0 0,-1 0 0,1 0 0,0 0 0,-1 0 0,1 0 0,-1-1 0,1 1 0,0 0 1,-1 0-1,1 0 0,0-1 0,-1 1 0,1 0 0,-1-1 0,1 1 0,-1 0 0,1-1 1,-1 1-1,1 0 0,-1-1 0,1 1 0,-1-1 0,0 1 0,1-1 0,-1 1 0,0-1 1,1 0-1,-1 0 0,11-27 16,1-26-2,-2 0-1,3-59 1,-4-114-1,-8 173-8,-8-317 21,0 290-19,-4 0 0,-34-124 0,-46-60 19,55 172-8,4-2 0,-24-120 0,49 179-23,4 29-8,3 49-18,0 8 25,-20 614-35,-35 0-30,41-547 67,-6-2 1,-40 134-1,55-236 5,4-13 1,4-20 3,-3 18-5,26-204 24,-1-230 0,-42-18-5,-1 136-6,19 168-6,1 127-8,0-1 0,1 1 0,2 0 0,9-30 0,-13 51 0,-1 0 0,1 1 0,0-1 0,-1 0 1,1 1-1,0-1 0,0 0 0,0 1 1,0-1-1,0 1 0,0 0 0,0-1 1,1 1-1,-1 0 0,0 0 0,1 0 1,-1-1-1,1 2 0,-1-1 0,4-2 0,-4 3 1,0 0-1,-1 0 1,1 0-1,0 0 0,0 1 1,0-1-1,0 0 1,-1 0-1,1 0 0,0 1 1,0-1-1,-1 0 0,1 1 1,0-1-1,0 1 1,-1-1-1,1 1 0,0-1 1,0 2-1,1 0 0,0 1 0,0-1 0,0 1 0,0 0 0,0 0-1,-1-1 1,2 5 0,7 19 0,-2 0 1,0 0-1,5 43 0,4 89 1,-13-112 1,18 267-1,-21 328 0,-16-451 0,16-181 4,5-21 7,6-34 15,2-48-10,-5 0-1,-5-1 1,-3 0 0,-4 0 0,-29-168 0,14 149-7,-96-439 38,106 532-19,8 21-27,0 0-1,0 0 1,0 0-1,0 0 0,0 0 1,0 0-1,0 0 0,0-1 1,0 1-1,0 0 1,0 0-1,0 0 0,0 0 1,0 0-1,0 0 0,0 0 1,0 0-1,0 0 1,0 0-1,0-1 0,-1 1 1,1 0-1,0 0 0,0 0 1,0 0-1,0 0 1,0 0-1,0 0 0,0 0 1,0 0-1,0 0 0,-1 0 1,1 0-1,0 0 1,0 0-1,0 0 0,0 0 1,0 0-1,0 0 0,0 0 1,0 0-1,0 0 1,-1 0-1,1 0 0,0 0 1,0 0-1,0 0 1,0 0-1,0 0 0,0 0 1,0 0-1,0 1 0,0-1 1,0 0-1,-1 0 1,1 0-1,0 0 0,0 0 1,0 0-1,0 0 0,0 0 1,0 0-1,0 0 1,0 0-1,0 1 0,0-1 1,0 0-1,-4 33 18,4-30-20,-14 1000-43,14-780 28,-1-70 4,10 271-24,-9-416 35,1-1-1,0 1 1,0 0-1,1 0 0,-1-1 1,2 1-1,-1-1 1,1 1-1,0-1 1,7 11-1,-9-17 3,-1 0 0,1 0 0,0 0 0,-1-1 0,1 1 0,0 0 0,-1-1 0,1 1 0,0-1 0,0 1 0,0-1 0,0 1 0,-1-1 0,1 0 0,0 1 0,0-1 0,0 0 0,0 0 1,0 1-1,0-1 0,0 0 0,0 0 0,0 0 0,0 0 0,0 0 0,0 0 0,0-1 0,0 1 0,-1 0 0,1 0 0,0-1 0,0 1 0,0-1 0,0 1 0,0 0 0,0-1 0,-1 0 0,1 1 0,0-1 0,0 1 0,-1-1 0,1 0 0,-1 0 0,1 1 0,0-3 0,4-2 4,-1-2 0,0 1 0,0 0 0,5-13 1,4-15 9,-1-1 1,13-65-1,4-78 3,-23 130-13,53-500 12,-51 378-8,-17-207 0,2 265-2,3 28 15,-25-132 0,26 206-8,3 27-10,0-16-3,-16 752-125,2-201 10,12-500 107,0-26 1,2 0 0,1 0 0,0 0 0,2-1 0,8 37 0,-10-60 6,0 1-1,0 0 1,0 0-1,0 0 0,0 0 1,1-1-1,-1 1 1,1-1-1,-1 1 1,1-1-1,0 0 1,3 4-1,-3-5 2,-1-1 0,1 1 0,0 0 0,-1 0 0,1-1 0,0 1 0,0-1 0,0 1 0,-1-1 0,1 0-1,0 0 1,0 0 0,0 0 0,0 0 0,0 0 0,-1-1 0,1 1 0,0 0 0,0-1 0,0 1 0,-1-1 0,1 0 0,2-1 0,7-4 3,0 0 0,-1-1 0,0 0-1,0 0 1,0-1 0,-1-1 0,0 1 0,-1-2 0,1 1 0,6-13 0,5-8 2,-1 0 0,21-48 0,-2-16 5,-3-2 0,-5-1 1,26-150-1,-51 223-5,7-50 12,-12 67-10,1 1-1,-1-1 1,-1 1 0,1 0-1,-1-1 1,0 1 0,-1 0 0,1 0-1,-4-7 1,5 11-3,-1 1-1,0 0 0,1-1 1,-1 1-1,0 0 0,0-1 1,0 1-1,0 0 0,0 0 1,0 0-1,-1 0 0,1 0 1,0 0-1,0 1 1,-1-1-1,1 0 0,0 1 1,-1-1-1,1 0 0,-1 1 1,1 0-1,-1-1 0,1 1 1,-1 0-1,1 0 0,-1 0 1,1 0-1,-1 0 1,1 0-1,-1 0 0,-1 1 1,-3 0 3,0 1 1,1 0 0,-1 0-1,0 0 1,1 1 0,-8 5 0,-10 7-3,1 2 0,1 0 0,1 1 0,1 1 0,-24 30 0,-78 118-9,105-145 6,-89 139-6,-153 313 0,-24 90-28,282-564 32,-11 23-7,-1-1 0,-2-1 1,-26 33-1,35-50-14,6-13-2,110-270-26,-18 50 49,17-100 7,40-105-21,-141 411 13,-7 14 0,2 0 0,-1 0-1,1 0 1,0 0 0,1 1 0,9-12 0,-17 48 1,-150 479 6,115-394-4,-73 192-3,89-255 3,-2-1 0,-2-1-1,-60 83 1,66-110 0,20-21-2,0 0 0,0 0 0,0 0 0,0 1 0,0-1 0,0 0 0,0 0 0,0 0 0,0 0 0,0 0 0,-1 0 0,1 0 0,0 0 0,0 0 0,0 1 0,0-1 0,0 0 0,0 0 0,0 0 0,-1 0 0,1 0 0,0 0 0,0 0 0,0 0 0,0 0 0,0 0 0,0 0 0,-1 0 0,1 0 0,0 0 0,0 0 0,0 0 0,0 0 0,0 0 0,0 0 0,-1 0 0,1 0 0,0 0 0,0 0 0,0 0 0,0-1-1,0 1 1,0 0 0,0 0 0,-1 0 0,1 0 0,0 0 0,0 0 0,0 0 0,0 0 0,0-1 0,0-9-1,8-24-5,-8 33 6,125-422-8,-119 401 7,100-376 7,-78 267 3,14-144 1,-35 205 12,-7 69-22,0 1 1,0 0-1,0 0 0,0-1 0,0 1 1,0 0-1,1 0 0,-1-1 0,0 1 1,0 0-1,0 0 0,0-1 0,0 1 1,0 0-1,0 0 0,0-1 0,0 1 0,0 0 1,0 0-1,-1-1 0,1 1 0,0 0 1,0 0-1,0-1 0,0 1 0,0 0 1,0 0-1,-1-1 0,1 1 0,0 0 1,0 0-1,0 0 0,0-1 0,-1 1 1,1 0-1,0 0 0,0 0 0,-1 0 0,1 0 1,0 0-1,0-1 0,0 1 0,-1 0 1,-9 11 6,6-2-7,1 0 1,-1 0-1,1 1 1,1-1-1,-3 17 1,0 2-3,-43 166 4,-9-1-1,-93 210 1,89-251 0,-72 163-1,90-234 6,41-79-14,2-4 2,3-10 0,9-23-1,206-523 5,-215 551 1,117-273 20,-107 242-16,-1 0 1,-3 0 0,-1-1 0,-1 0 0,1-68 0,-8 106-4,0-1 1,0 1-1,0-1 1,0 1 0,0-1-1,0 1 1,0 0-1,-1-1 1,1 1-1,0 0 1,-1-1-1,1 1 1,-1 0-1,-1-3 1,2 4-2,-1 0 1,1 0-1,0 0 1,-1 0-1,1-1 1,-1 1-1,1 0 1,0 0-1,-1 0 1,1 0-1,0 0 1,-1 0-1,1 0 1,-1 0-1,1 0 1,0 0-1,-1 0 1,1 0-1,-1 1 1,1-1-1,0 0 1,-1 0-1,1 0 0,0 0 1,-1 1-1,1-1 1,0 0-1,-1 0 1,1 1-1,0-1 1,-1 0-1,-4 6 3,0-1-1,0 1 0,-8 12 1,10-15-4,-50 82-2,4 3 0,-48 116 1,52-106 2,-36 79 0,-90 183 8,160-340-8,11-20-1,0 0 1,0 0 0,0 0 0,0 0 0,0-1 0,0 1 0,0 0 0,0 0 0,0 0 0,0 0 0,0 0 0,0 0 0,0 0-1,0 0 1,0 0 0,0-1 0,0 1 0,0 0 0,0 0 0,0 0 0,0 0 0,0 0 0,0 0 0,0 0 0,0 0 0,0 0-1,0 0 1,0 0 0,0-1 0,0 1 0,0 0 0,-1 0 0,1 0 0,0 0 0,0 0 0,0 0 0,0 0 0,0 0-1,0 0 1,0 0 0,0 0 0,0 0 0,0 0 0,0 0 0,-1 0 0,1 0 0,0 0 0,0 0 0,0 0 0,0 0 0,0 0-1,0 0 1,0 0 0,0 0 0,0 0 0,-1 0 0,11-40-11,235-719 11,-227 706 0,49-130 8,-56 160-8,-16 47 0,2-12 0,-26 99 5,-48 119 1,-61 105 5,67-168-3,45-114-22,49-102 9,-2-1 1,21-76 0,-20 55 7,37-108 9,58-306 0,-115 467-11,1 5 3,0 0-1,-1-1 1,-1 1-1,0-1 1,-1 1-1,-1-1 0,0 1 1,-4-20-1,5 32-3,0 1 1,0 0-1,0-1 0,0 1 0,0 0 0,0-1 1,0 1-1,0-1 0,0 1 0,-1 0 1,1-1-1,0 1 0,0 0 0,0 0 0,-1-1 1,1 1-1,0 0 0,0-1 0,-1 1 0,1 0 1,0 0-1,0 0 0,-1-1 0,1 1 0,0 0 1,-1 0-1,1 0 0,0 0 0,-1-1 0,1 1 1,-1 0-1,1 0 0,0 0 0,-1 0 0,1 0 1,0 0-1,-1 0 0,1 0 0,0 0 1,-1 0-1,1 0 0,-1 0 0,1 1 0,0-1 1,-1 0-1,-15 18-2,-1 15-1,1 0-1,-14 41 0,-2 6 1,-112 217 14,60-127-6,81-163-7,-11 18 9,14-25-7,0 1 0,0-1 0,0 0 0,0 0 0,0 1 0,-1-1 0,1 0 0,0 0-1,0 1 1,0-1 0,-1 0 0,1 0 0,0 0 0,0 1 0,-1-1 0,1 0 0,0 0 0,0 0 0,-1 0-1,1 0 1,0 1 0,0-1 0,-1 0 0,1 0 0,0 0 0,-1 0 0,1 0 0,0 0 0,-1 0 0,1 0 0,0 0-1,-1 0 1,1 0 0,0 0 0,0 0 0,-1 0 0,1-1 0,0 1 0,-1 0 0,1 0 0,0 0 0,0 0-1,-1 0 1,1-1 0,0 1 0,0 0 0,0 0 0,-1-1 0,1 1 0,0 0 0,0 0 0,0-1 0,-1 1-1,1 0 1,0 0 0,0-1 0,0 1 0,0 0 0,0 0 0,0-1 0,0 1 0,0 0 0,0-1 0,0-11-16,13-56 11,3 0 0,42-111 1,-15 53 2,-37 107 2,7-21 2,-1 0 0,-3-1 0,7-55 0,-16 93-1,1 0 1,-1 0 0,0 0 0,-1 1 0,1-1 0,0 0 0,-1 0 0,0 0 0,-1-3 0,2 6-2,0 0 0,0-1 1,0 1-1,0 0 0,-1 0 1,1-1-1,0 1 0,0 0 1,0 0-1,-1 0 0,1-1 1,0 1-1,0 0 0,-1 0 1,1 0-1,0 0 1,0-1-1,-1 1 0,1 0 1,0 0-1,-1 0 0,1 0 1,0 0-1,0 0 0,-1 0 1,1 0-1,0 0 0,-1 0 1,1 0-1,0 0 1,-1 0-1,-13 12 0,-2 9-3,1 1 1,2 0-1,-18 37 0,-27 80-13,28-61 13,-125 287 1,127-308-35,30-61 36,-1 1 0,1-1 0,0 1 0,0 0 0,0-1 0,1 1 0,-1 0 0,4-3 0,2-3 1,23-31-1,-1 0 1,39-74 0,35-100 2,-64 128 3,-32 72-5,-1 0 0,2 0 0,13-17 0,-22 30 0,0 1 0,0 0 0,1-1-1,-1 1 1,0 0 0,0 0 0,0-1 0,0 1 0,0 0-1,1 0 1,-1 0 0,0-1 0,0 1 0,0 0-1,1 0 1,-1 0 0,0-1 0,0 1 0,1 0-1,-1 0 1,0 0 0,0 0 0,1 0 0,-1 0-1,0 0 1,1 0 0,-1-1 0,0 1 0,0 0-1,1 0 1,-1 0 0,0 0 0,1 1 0,-1-1 0,0 0-1,0 0 1,1 0 0,-1 0 0,0 0 0,0 0-1,1 0 1,-1 0 0,0 1 0,0-1 0,1 0-1,-1 0 1,0 0 0,0 0 0,1 1 0,-1-1-1,0 0 1,0 0 0,0 1 0,0-1 0,1 0-1,-1 0 1,0 1 0,0-1 0,0 0 0,0 0 0,0 1-1,0-1 1,0 0 0,0 1 0,0-1 0,0 0-1,2 20 0,-5 5 4,-1 0 0,-2 0 0,0-1 1,-2 0-1,-19 43 0,12-32 0,-99 249-4,105-268-15,8-14 2,6-6-1,10-12 9,-1-1 1,-1 0 0,-1-1 0,0-1-1,11-23 1,-12 21 5,241-402 0,-232 392-1,1 0 0,1 2 0,1 1 0,2 0 0,1 2 0,45-36 0,-71 62 1,0-1 0,1 1 0,-1-1 0,0 1 0,1 0 0,-1-1 0,0 1-1,1-1 1,-1 1 0,1 0 0,-1 0 0,1-1 0,-1 1 0,0 0 0,1 0 0,-1-1 0,1 1 0,-1 0 0,1 0 0,-1 0 0,1 0 0,-1 0 0,1 0 0,-1 0 0,1 0 0,0 0-1,-1 0 1,1 0 0,-8 16 1,1-8 0,-14 37 2,2 0 1,1 0-1,-12 59 1,15-56-3,-8 27-2,5-21-1,2 2-1,-15 104 1,30-154 0,-1 1 0,1-1 0,0 0 0,0 0 0,1 1 1,0-1-1,0 0 0,1 0 0,-1 0 0,1 0 0,4 9 1,-4-13-1,0 1 1,0-1 0,0 0-1,0 1 1,0-1 0,0 0-1,1 0 1,-1 0 0,1-1 0,-1 1-1,1-1 1,0 1 0,0-1-1,0 0 1,-1 0 0,1 0-1,0 0 1,0-1 0,0 1-1,1-1 1,-1 0 0,0 0-1,0 0 1,5 0 0,6-2 0,0 0 0,-1-1 0,0-1-1,0 1 1,0-2 0,0 0 0,-1-1 0,18-10 0,92-68 2,-119 82-1,148-126 0,-89 73 4,85-58 0,248-149-12,-366 241-17,1 2 1,1 0 0,1 2-1,0 2 1,41-14 0,-64 26-83,1 0-1,0 1 1,0 0 0,0 1 0,0 0 0,0 0-1,0 1 1,0 1 0,0 0 0,0 0-1,0 1 1,0 0 0,0 0 0,0 1-1,-1 1 1,1 0 0,-1 0 0,0 0-1,-1 1 1,1 1 0,-1 0 0,0 0 0,9 8-1,49 54-669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31:23.1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1124 1887 944,'34'-32'106,"2"2"0,1 2-1,1 1 1,2 2 0,0 2 0,61-26-1,-71 41-169,-19 9-9,-10-1 69,-1 0 0,0 1 0,0-1 0,0 0 0,0 0 0,0 1-1,0-1 1,0 0 0,0 1 0,0-1 0,0 0 0,0 0 0,0 1 0,0-1 0,0 0 0,0 1 0,0-1 0,0 0 0,0 0-1,0 1 1,0-1 0,0 0 0,0 0 0,0 1 0,-1-1 0,1 0 0,0 0 0,0 1 0,0-1 0,-1 0 0,1 0 0,0 0 0,0 1-1,0-1 1,-1 0 0,-99 102-433,14-18 314,-32 43 103,-175 147-1,119-135-49,157-128 48,17-11 22,0 0-1,0 0 1,0-1 0,0 1 0,0 0 0,0 0 0,0 0 0,0 0-1,0 0 1,0 0 0,0 0 0,0 0 0,0 0 0,0 0 0,0 0 0,0-1-1,0 1 1,0 0 0,0 0 0,0 0 0,0 0 0,0 0 0,0 0-1,0 0 1,0 0 0,0 0 0,0 0 0,0 0 0,0 0 0,0 0 0,0-1-1,0 1 1,0 0 0,0 0 0,-1 0 0,1 0 0,0 0 0,0 0-1,0 0 1,0 0 0,0 0 0,0 0 0,0 0 0,0 0 0,0 0 0,0 0-1,0 0 1,0 0 0,-1 0 0,1 0 0,0 0 0,0 0 0,0 0-1,0 0 1,0 0 0,0 0 0,0 0 0,0 0 0,0 0 0,0 0 0,24-29 91,46-45 337,246-281 944,-93 46-906,18-23-103,-193 272-295,-23 31 1,-3 0 0,0-1 0,25-48 0,-38 56 25,-9 13-29,-6 10 75,-2 5-128,0 0 0,0 1 0,1 0 0,-1 0-1,2 0 1,-1 1 0,-7 12 0,-6 7-24,-427 579-352,138-179 297,-245 340 342,530-734-168,24-33-105,1 0-1,-1 0 1,0 0 0,0 0 0,0 0 0,0 0 0,0 0 0,1 0 0,-1 0 0,0 0 0,0 0 0,0 1 0,0-1 0,0 0 0,1 0 0,-1 0 0,0 0 0,0 0 0,0 0 0,0 0 0,0 0 0,0 0 0,1 0 0,-1 0 0,0 1 0,0-1 0,0 0 0,0 0 0,0 0 0,0 0 0,0 0 0,0 0 0,0 1 0,0-1 0,0 0 0,0 0-1,1 0 1,-1 0 0,0 0 0,0 1 0,0-1 0,0 0 0,0 0 0,0 0 0,-1 1 0,10-11 15,-1 0 0,0-1 0,0 0 0,7-15 0,6-9 2,327-478 108,61-97-103,-178 202 165,-231 408-181,0-1-1,1 1 1,-1 0-1,0-1 1,0 1-1,1 0 1,-1-1-1,0 1 1,0 0-1,0-1 1,1 1-1,-1-1 1,0 1-1,0 0 1,0-1-1,0 1 1,0-1-1,0 1 1,0 0-1,0-1 1,0 1-1,0-1 1,0 1-1,0 0 1,0-1-1,0 1 1,0-1-1,-1 0 1,-10 8 135,-21 26-4,-125 162-73,0 1-77,-252 273 36,403-461-23,-15 17 15,0-1 0,-1 0 0,-41 32 0,63-56-17,0 0 0,-1 0 0,1 1 0,0-1 0,0 0 1,0 0-1,0 0 0,0 0 0,0 0 0,0 1 0,0-1 0,0 0 0,0 0 1,0 0-1,0 0 0,-1 0 0,1 0 0,0 0 0,0 0 0,0 1 1,0-1-1,0 0 0,0 0 0,0 0 0,-1 0 0,1 0 0,0 0 0,0 0 1,0 0-1,0 0 0,0 0 0,-1 0 0,1 0 0,0 0 0,0 0 1,0 0-1,0 0 0,0 0 0,-1 0 0,1 0 0,0 0 0,0 0 0,0 0 1,0 0-1,0 0 0,-1 0 0,1 0 0,0-1 0,0 1 0,0 0 0,0 0 1,0 0-1,0 0 0,0 0 0,-1 0 0,1 0 0,0-1 0,0 1 1,0 0-1,0 0 0,0 0 0,0 0 0,0-1 0,5-13-1,15-23-12,302-534 20,-312 553-4,0 1 5,-1 1 0,0-1 1,-2 0-1,0-1 0,5-20 0,-12 37-5,0 0-1,1 0 1,-1 0-1,0 0 0,0 0 1,0 0-1,0 0 1,0 0-1,0 0 1,0 0-1,0 0 1,0 0-1,0 0 1,-1 0-1,1 1 0,0-1 1,-1 0-1,1 0 1,-1 0-1,1 0 1,-1 0-1,1 0 1,-1 1-1,1-1 1,-2-1-1,1 2 1,-1-1 0,1 1 0,0-1 0,0 1-1,-1 0 1,1 0 0,0 0 0,-1-1 0,1 1 0,0 1 0,-1-1 0,1 0 0,0 0-1,-1 0 1,1 1 0,-2 0 0,-6 2 18,-1 1 1,1 0-1,-16 11 1,-15 12 110,1 2-1,2 1 1,-59 63 0,-85 120 208,167-196-321,-334 402 949,308-369-700,31-33-150,9-16-117,-1-1 1,1 0-1,0 0 1,0 0-1,0 0 1,0 1-1,0-1 1,0 0-1,0 0 0,1 0 1,-1 0-1,0 1 1,0-1-1,0 0 1,0 0-1,0 0 1,0 0-1,0 0 1,0 1-1,0-1 0,0 0 1,0 0-1,1 0 1,-1 0-1,0 0 1,0 0-1,0 1 1,0-1-1,0 0 1,0 0-1,1 0 1,-1 0-1,0 0 0,0 0 1,0 0-1,0 0 1,1 0-1,-1 0 1,0 0-1,0 0 1,0 0-1,0 0 1,1 0-1,-1 0 1,0 0-1,23-9 20,16-17 7,-1-1 0,-2-2 0,-1-1 0,35-39 0,-3-8 25,-3-2 0,55-93-1,-32 46-10,-69 101-32,39-58 78,-111 153 260,-61 103-329,-15 21-8,95-146-2,-80 82 0,82-97-25,24-19-18,16-14 2,19-14 10,3-6 27,-2-1 0,-1-1 0,0-1 1,38-46-1,79-118 17,-103 131-18,-18 26 0,106-153 15,-98 136 9,46-99 1,-74 142-26,8-24 24,-10 27-26,0 1 0,1-1 1,-1 1-1,0-1 1,0 1-1,0-1 1,0 1-1,0-1 1,0 1-1,0-1 0,0 1 1,0-1-1,0 1 1,0-1-1,0 1 1,0-1-1,0 1 0,0-1 1,-1 1-1,1-1 1,0 1-1,0-1 1,0 1-1,-1-1 1,1 1-1,0 0 0,-1-1 1,1 1-1,0 0 1,-1-1-1,1 1 1,-1 0-1,1-1 0,0 1 1,-1 0-1,1 0 1,-1-1-1,1 1 1,-1 0-1,1 0 0,-1 0 1,1 0-1,-1 0 1,1-1-1,-1 1 1,1 0-1,-2 1 1,-1-1-2,0 1 1,0 0 0,0 0 0,0 1-1,0-1 1,0 1 0,0-1 0,0 1 0,0 0-1,1 0 1,-1 0 0,1 1 0,-1-1-1,-1 3 1,-4 3-2,-47 46-13,3 2-1,-74 104 1,-62 145 7,183-298-2,2 0 1,-1 0 0,1 1 0,0-1 0,0 1 0,1 0-1,-2 12 1,4-19 7,0-1 1,-1 1-1,1-1 0,0 1 1,0-1-1,0 1 0,0-1 0,0 1 1,0-1-1,0 1 0,0-1 0,0 1 1,0-1-1,0 1 0,0 0 0,0-1 1,1 0-1,-1 1 0,0-1 0,0 1 1,0-1-1,1 1 0,-1-1 0,0 1 1,1-1-1,-1 0 0,0 1 0,1-1 1,-1 0-1,1 1 0,-1-1 1,0 0-1,1 1 0,-1-1 0,1 0 1,-1 0-1,1 0 0,-1 1 0,1-1 1,-1 0-1,1 0 0,-1 0 0,1 0 1,-1 0-1,1 0 0,-1 0 0,1 0 1,-1 0-1,1 0 0,-1 0 0,1 0 1,-1 0-1,1-1 0,-1 1 1,1 0-1,-1 0 0,1 0 0,-1-1 1,1 0-1,27-19-25,-8-3 30,-1 0 0,-1-1 0,17-29 1,-14 21-1,31-57 17,63-147 0,-60 117-8,-48 104-9,0 1 1,-2-1 0,6-21-1,-10 26 2,-6 10-1,-9 14-1,-8 28-9,1 1 0,2 1 0,-14 48 0,16-46 2,-130 399-13,142-428 13,-5 34 1,9-48 1,1 0 0,-1 0 0,1 0 0,0 0-1,0 1 1,0-1 0,0 0 0,1 0 0,-1 0 0,1 0 0,-1 0 0,1-1 0,0 1 0,1 0 0,-1 0 0,0 0 0,1-1 0,3 6 0,-4-7 1,1 0-1,-1-1 1,1 1 0,0 0-1,-1 0 1,1-1 0,0 1 0,0-1-1,0 1 1,-1-1 0,1 0-1,0 0 1,0 0 0,0 0 0,0 0-1,0 0 1,-1 0 0,1-1-1,0 1 1,0-1 0,0 1-1,-1-1 1,1 0 0,0 0 0,-1 1-1,1-1 1,-1 0 0,3-2-1,5-4 4,1 0-1,-1 0 1,9-11-1,-18 17-2,14-13 3,-2-2 0,0 0 0,0 0 0,-2-1 0,0-1 0,8-20 1,40-115 12,-54 142-14,10-33 5,-3 0 0,-1-1 0,-2-1 0,-2 1 0,-2-1 0,-2 0 0,-4-46 0,2 89-5,0 0-1,0 0 1,0 0-1,-1 1 1,1-1 0,-1 0-1,0 0 1,0 1-1,0-1 1,0 0-1,0 1 1,-1-1 0,1 1-1,-1-1 1,-2-3-1,3 6 0,0-1-1,1 1 1,-1 0-1,0-1 1,1 1 0,-1 0-1,0 0 1,1 0-1,-1-1 1,0 1-1,0 0 1,1 0-1,-1 0 1,0 0 0,0 0-1,1 0 1,-1 1-1,0-1 1,1 0-1,-1 0 1,0 0-1,0 1 1,0-1-1,-2 2 1,0 0 0,1 0-1,-1 0 1,0 0 0,1 0-1,0 0 1,-1 1 0,-1 2-1,-14 20-2,0 0-1,2 1 1,1 1-1,1 1 0,-18 50 1,-35 154-10,61-208 10,-21 83-22,-13 122 0,39-188 11,6-23 8,-5-17 5,0-1 0,1 0 1,-1 0-1,0 1 0,0-1 1,1 0-1,-1 0 0,0 0 0,0 1 1,1-1-1,-1 0 0,0 0 0,0 0 1,1 0-1,-1 0 0,0 0 0,1 0 1,-1 1-1,0-1 0,1 0 0,-1 0 1,0 0-1,1 0 0,-1 0 0,0-1 1,1 1-1,-1 0 0,0 0 1,0 0-1,1 0 0,-1 0 0,0 0 1,1 0-1,-1-1 0,0 1 0,0 0 1,1 0-1,-1 0 0,0-1 0,0 1 1,1 0-1,-1-1 0,2-1 4,0-1 0,0 1 0,0-1 0,0 0 0,-1 0 0,1 0 0,-1 0 0,0 0 0,1 0 0,0-5 0,2-4 8,13-41 0,-1-1 0,-4-1 0,9-74 1,0-169 17,-24 106-24,1 167-4,-2 0-1,0 1 1,-2-1 0,0 1 0,-17-38 0,20 55 4,-1 0 0,0 0-1,0 0 1,-1 0-1,-8-9 1,12 15-5,0 0 1,1 1-1,-1-1 1,0 0-1,0 0 0,0 0 1,0 1-1,1-1 1,-1 0-1,0 1 0,0-1 1,-1 1-1,1-1 0,0 1 1,0-1-1,0 1 1,0 0-1,0 0 0,0-1 1,0 1-1,-1 0 0,1 0 1,0 0-1,0 0 1,0 1-1,0-1 0,0 0 1,-1 0-1,1 1 0,0-1 1,0 0-1,0 1 1,0-1-1,0 1 0,0 0 1,0-1-1,0 1 0,0 0 1,0-1-1,1 1 1,-1 0-1,0 0 0,0 0 1,1 0-1,-1 0 0,0 0 1,0 2-1,-5 8 0,0 1 0,1 1 0,0-1 0,-3 17 1,1-5-5,-16 53-14,-15 97 1,34-147 9,0-1 1,2 0-1,1 1 1,1 0-1,1-1 1,7 38-1,6-6-1,33 88-1,-47-145 9,0 0 0,0-1 1,0 1-1,0 0 0,1-1 1,-1 1-1,0-1 0,0 1 0,1 0 1,-1-1-1,0 1 0,1-1 1,-1 1-1,1-1 0,-1 1 0,1-1 1,-1 1-1,1-1 0,-1 0 0,1 1 1,-1-1-1,1 0 0,-1 1 1,1-1-1,0 0 0,-1 0 0,1 0 1,0 1-1,-1-1 0,1 0 1,0 0-1,0 0 0,1-1 2,-1 1-1,0-1 1,1 0-1,-1 0 1,0 0-1,1 0 1,-1 0-1,0 0 1,0 0-1,0 0 1,0 0-1,0 0 1,1-2-1,3-5 9,0 0 0,-1-1 0,5-10 1,9-32-1,-1 0 1,-3-1-1,-2 0 0,-3-1 1,-2 0-1,1-65 1,-8 106-9,1-22 8,-2 1-1,-1-1 0,-10-44 1,12 76-9,0 0 1,0 1-1,-1-1 1,1 0-1,-1 0 0,1 1 1,-1-1-1,0 0 1,0 1-1,1-1 0,-1 1 1,0-1-1,-1 1 1,1-1-1,0 1 0,0-1 1,-3-1-1,3 3-1,0 0 1,1 0-1,-1 0 0,0 0 0,0 0 0,1 0 1,-1 1-1,0-1 0,0 0 0,1 0 1,-1 1-1,0-1 0,0 0 0,1 1 0,-1-1 1,0 0-1,1 1 0,-1-1 0,1 1 0,-1 0 1,0-1-1,1 1 0,-1-1 0,1 1 0,0 0 1,-2 1-1,-3 7-3,0 0 0,0 0 0,1 1 0,-6 17 0,-14 67-7,4 0 1,4 2-1,5 0 1,0 101-1,11-183 9,-1 4-2,1 0-1,0-1 0,4 22 1,-3-36 2,-1 0 1,1 0 0,-1 0 0,1 0-1,0 0 1,0-1 0,0 1 0,0 0-1,0 0 1,1-1 0,-1 1-1,1-1 1,0 0 0,0 1 0,0-1-1,0 0 1,0 0 0,0 0-1,0 0 1,1 0 0,-1-1 0,1 1-1,0-1 1,-1 0 0,1 1 0,4 0-1,-4-2 4,0 0-1,0 0 0,0 0 0,0 0 1,0-1-1,0 1 0,0-1 1,0 0-1,0 0 0,-1 0 0,1 0 1,0 0-1,0-1 0,-1 1 1,1-1-1,-1 1 0,1-1 0,-1 0 1,3-3-1,3-3 15,-1 0 1,1-1-1,10-17 0,-6 6 26,-1-1-1,-1 0 1,-1 0-1,-1-1 1,10-40-1,11-118 130,-16 89-163,24-216 8,-26 203-11,-6 79-14,-3 20-5,1 7 6,-1 11-3,-5 202 4,-3-45 4,7-134 1,2 0 1,12 63 0,19 27 4,-28-110-3,0 0-1,1 0 1,1-1 0,0 0-1,17 22 1,-9-24 43,-16-13-43,-1 0 0,1 0 0,0-1 0,0 1 0,0 0 0,0 0 0,0 0-1,0-1 1,0 1 0,0 0 0,0 0 0,0-1 0,0 1 0,0 0 0,0 0 0,1 0 0,-1-1 0,0 1 0,0 0 0,0 0 0,0 0-1,0 0 1,0-1 0,0 1 0,1 0 0,-1 0 0,0 0 0,0 0 0,0-1 0,0 1 0,1 0 0,-1 0 0,0 0 0,0 0 0,0 0-1,1 0 1,-1 0 0,0 0 0,0 0 0,0 0 0,1 0 0,-1 0 0,0 0 0,0 0 0,0 0 0,1 0 0,-1 0 0,0 0 0,0 0-1,0 0 1,1 0 0,-1 0 0,0 0 0,0 0 0,1 0 0,-6-25 24,4 0-18,-19-98 17,-3-51-8,12 82-16,7 76-4,4 16 4,0 0-1,-1 0 1,1 0 0,0 0-1,0 0 1,0 0-1,0 0 1,0 0 0,-1 0-1,1 0 1,0 0-1,0 0 1,0 0 0,0 0-1,-1 0 1,1 0-1,0 0 1,0 0-1,0 0 1,0 0 0,-1 0-1,1 0 1,0 0-1,0 0 1,0 0 0,0 0-1,0 0 1,-1 1-1,1-1 1,0 0 0,0 0-1,0 0 1,0 0-1,0 0 1,0 0 0,0 1-1,-1-1 1,1 0-1,0 0 1,0 0 0,0 0-1,0 0 1,0 1-1,-13 31-25,-6 34 14,2 1 1,3 0-1,-9 117 0,23-162 8,0 0-1,1 0 1,7 33-1,-7-47 3,1-1 0,-1 1-1,2 0 1,-1-1 0,1 0 0,1 1 0,-1-1-1,1 0 1,0-1 0,1 1 0,0-1-1,0 0 1,6 6 0,-10-11 2,0 0 0,0 0 0,0 0 0,0-1-1,0 1 1,0 0 0,0-1 0,0 1 0,0-1 0,1 1 0,-1-1 0,0 0-1,0 1 1,1-1 0,-1 0 0,0 0 0,1 0 0,-1 0 0,0 0 0,0 0-1,1 0 1,-1 0 0,0 0 0,1-1 0,-1 1 0,0-1 0,3 0 0,-1-2 3,1 1 0,-1-1 0,1 0 0,-1 0 0,0-1 1,4-4-1,1-1 2,15-17 17,38-57 0,-53 70-18,0-1 0,-1 0 0,0 0 0,-2 0 0,1-1 0,5-30 0,1-19 10,9-63 4,-12 72-10,-6 41-5,-1 0 0,0 0 1,-1 0-1,-1-25 0,-2 13-6,1-1 0,4-41 0,-5 53-22,2 16 24,-1-1 0,1 0 0,-1 1 0,1-1 0,-1 0 0,1 1 0,0-1 0,-1 1 0,1-1 0,-1 1 0,1-1 0,0 1 0,0-1 0,-1 1 0,1-1 0,0 1 0,0-1 0,-1 1 0,1-1 0,0 1 0,0 0 0,0-1 0,0 1 0,0-1 0,0 1 0,0-1 0,0 1 0,0 0 0,-11 97-8,-17 55 9,-11 73 0,31-162 0,1 103 0,6-152-1,2 18-7,-1-32 8,0 0 0,0 0 0,0-1 0,0 1 0,0 0-1,0 0 1,1-1 0,-1 1 0,0 0 0,1 0 0,-1-1 0,0 1-1,1 0 1,-1 0 0,1-1 0,-1 1 0,1-1 0,-1 1-1,1 0 1,0-1 0,-1 1 0,1-1 0,0 0 0,-1 1 0,1-1-1,0 1 1,-1-1 0,1 0 0,1 1 0,0-2 0,-1 1 1,0 0 0,0-1-1,1 1 1,-1-1 0,0 0-1,0 1 1,0-1 0,0 0-1,0 0 1,0 0 0,0 1 0,0-1-1,0 0 1,-1 0 0,1 0-1,0-1 1,0 1 0,-1 0-1,1-1 1,14-27 23,-15 29-24,33-97 31,-20 62-25,-2-2-1,-1 1 0,-2-2 1,6-65-1,-8-153 9,-9 201-9,-15-78 0,13 102-3,2 26-33,0 15 11,-2 25-1,4-29 19,-33 162-7,22-121 9,2 1-1,2 0 1,-2 68-1,9-107 1,1 20-2,5 40 0,-4-61 2,1 0-1,-1 0 1,1 0-1,1-1 1,-1 1-1,1-1 1,0 0-1,1 0 1,0 0-1,6 8 1,-9-14 1,0 0 0,1 0 0,-1 0 1,1 0-1,-1 0 0,0-1 0,1 1 1,0 0-1,-1-1 0,1 1 0,-1-1 1,1 0-1,0 1 0,-1-1 0,1 0 0,-1 0 1,1 0-1,0 0 0,-1 0 0,1 0 1,0-1-1,-1 1 0,1-1 0,-1 1 1,1-1-1,0 1 0,-1-1 0,0 0 0,1 0 1,-1 0-1,1 0 0,-1 0 0,0 0 1,0 0-1,1 0 0,-1 0 0,0-1 1,1-1-1,0-2 2,-1 0 0,1 0 1,-1 0-1,0 0 1,0 0-1,0-9 0,1-10 6,1-3-2,-1-39 1,0-10 2,5-178-2,-7 213-8,0 26 0,-2 0 0,-2-17 0,-2-26 0,4 40-5,-1 16-8,-6 28-16,5 1 24,0 1 0,2 0 0,1 48 0,2-21 1,-4 84 1,-1-25-15,16 167-1,-11-277 19,24 160-2,-24-160 1,-1-2 1,1 0-1,-1-1 1,0 1 0,0-1 0,1 1 0,-1 0-1,0-1 1,1 1 0,0-1 0,-1 1 0,1-1-1,0 0 1,0 1 0,0-1 0,0 0 0,0 1 0,0-1-1,0 0 1,0 0 0,1 0 0,-1 0 0,3 1-1,-4-2 2,1 0 0,0-1 0,0 1 0,0 0 0,0-1 0,0 1 0,-1-1 0,1 0 0,0 1 0,-1-1 0,1 0 0,0 1 0,-1-1 0,1 0 0,-1 0 0,1 1 0,-1-1-1,1 0 1,-1 0 0,1 0 0,-1-1 0,13-28 15,-12 26-14,9-25 6,-2-1 1,0-1-1,-2 1 1,3-57-1,-8-129-2,-2 174-6,1 23 0,-9-124-6,7 125 5,-2 1-1,0-1 1,-1 1-1,0 0 1,-16-31-1,12 32 6,-1-1-1,0 1 1,-2 1-1,0 0 1,0 0-1,-2 1 1,-29-23-1,42 35-3,-1 1 0,0 0-1,1 0 1,-1 0-1,0 0 1,0 0 0,0 0-1,0 0 1,0 1-1,0-1 1,0 1-1,0-1 1,-3 1 0,4 0-2,0 0 0,0 0 0,0 0 0,0 1 0,0-1 1,0 0-1,0 1 0,0-1 0,0 1 0,1-1 1,-1 1-1,0-1 0,0 1 0,0 0 0,1-1 0,-1 1 1,0 0-1,1 0 0,-1 0 0,0 0 0,-2 5-8,0 1 0,1-1 0,0 1-1,0-1 1,0 1 0,0 10 0,-1-3 11,1 1-4,-10 41-7,-6 112 1,18-151 8,0 1 0,1-1 0,1 0 0,0 0 0,2 0 0,0 0 0,0 0-1,2-1 1,0 1 0,1-2 0,9 18 0,-12-28 1,0 0 0,0 0 0,0 0 1,1-1-1,-1 0 0,1 1 0,0-2 0,10 7 0,-13-8 2,0-1 1,1 0-1,-1 1 0,1-1 0,0 0 0,-1 0 0,1 0 1,0-1-1,-1 1 0,1-1 0,0 1 0,0-1 0,0 0 1,0 0-1,-1 0 0,1 0 0,0-1 0,0 1 0,-1-1 1,6-1-1,-7 1 1,1 0 0,-1 0 1,0 0-1,1-1 1,-1 1-1,0 0 0,0-1 1,0 1-1,0-1 0,0 1 1,0-1-1,0 1 1,-1-1-1,1 0 0,0 0 1,-1 1-1,0-1 0,1 0 1,-1-2-1,2-41 44,-2 21-27,-1-1-12,0 0 0,-1 0 0,-2 0 0,-1 0 0,-12-37 0,1 1 2,-3-8-8,17 64-1,-1-1 0,1 1 0,-1-1-1,0 1 1,-1 0 0,1 0 0,-1 0 0,0 1 0,-7-7-1,10 10 1,0 1-1,0-1 0,0 0 0,1 1 0,-1-1 0,0 1 1,-1-1-1,1 1 0,0 0 0,0-1 0,0 1 0,0 0 1,0 0-1,0 0 0,0 0 0,0 0 0,0 0 0,-1 0 1,1 0-1,0 0 0,0 0 0,0 1 0,0-1 0,0 0 1,0 1-1,0-1 0,0 1 0,0-1 0,0 1 0,0 0 1,0-1-1,0 1 0,1 0 0,-1-1 0,0 1 0,0 0 1,1 0-1,-1 0 0,0 0 0,0 2 0,-5 6-1,1 0-1,0 1 1,-6 15-1,6-12 0,-21 48-6,2 2 1,-16 75-1,31-99 0,2 1 0,2-1 0,1 1 0,2 0 0,4 42 0,-1-73 6,-1 1-1,2-1 0,0 0 0,0 1 0,0-1 0,1 0 1,1 0-1,7 14 0,-9-19 2,0-1 1,1 0-1,-1 0 1,1 0-1,-1-1 1,1 1-1,0-1 1,0 1-1,0-1 1,1 0-1,-1 0 1,0 0-1,1-1 1,-1 1-1,1-1 1,-1 0-1,1 0 1,0 0-1,0-1 1,-1 1-1,1-1 1,0 0-1,0 0 1,0 0-1,5-1 1,4-1 4,1-1 0,-1-1 0,0 0 0,0 0 0,0-1 1,0-1-1,13-9 0,0 0 5,-1-2 1,29-25-1,-35 25-3,-1-1 0,-1-1 0,-1-1 0,0 0-1,20-36 1,50-117 24,-60 116-16,-11 27-7,-2 6 2,-1-2-1,-1 0 1,-1 0-1,-2-1 1,0 0-1,4-30 0,-12 53-5,0 1 0,0 0 0,0 0 0,0 0 0,0 0 0,-1 0-1,1 0 1,-1 0 0,0 0 0,0 0 0,0 0 0,0 0 0,-3-5-1,3 7-1,0 0 0,0 0-1,0 0 1,0 0-1,0 1 1,0-1 0,0 0-1,0 1 1,0-1-1,0 1 1,-1-1 0,1 1-1,0-1 1,0 1-1,-1 0 1,1 0-1,0 0 1,0 0 0,-1 0-1,1 0 1,0 0-1,-1 0 1,1 0 0,0 0-1,0 1 1,-1-1-1,1 0 1,0 1 0,0-1-1,0 1 1,0 0-1,0-1 1,-1 1 0,1 0-1,-1 1 1,-10 7-5,0 0 0,0 1 0,1 1 0,1 0 0,0 0 0,0 1 0,-12 21 0,3-7-2,-33 50-5,2 2 0,5 3 0,-36 85 0,77-158 5,1-1 0,0 1-1,1 0 1,0-1 0,0 1-1,-1 11 1,3-17 4,0 0 1,0 0-1,0-1 0,1 1 1,-1 0-1,0 0 0,1-1 1,-1 1-1,1 0 0,-1-1 1,1 1-1,0 0 0,0-1 1,-1 1-1,1-1 0,0 0 1,1 1-1,-1-1 0,0 0 1,0 1-1,1-1 0,-1 0 1,0 0-1,1 0 0,-1 0 1,1 0-1,-1-1 0,1 1 0,0 0 1,-1-1-1,1 1 0,0-1 1,2 1-1,0-1 2,0 1 0,0-1 1,0 0-1,0 0 0,0-1 0,0 1 0,0-1 0,0 0 1,0 0-1,0 0 0,0-1 0,0 1 0,0-1 0,-1 0 1,1 0-1,5-5 0,2-1 5,0-1 1,0 0-1,13-17 0,28-37 24,-4-3 0,74-134 0,-57 73-16,-57 109-8,-1-1 0,-1 0 0,-1 0 0,0 0 0,2-22-1,-7 41-3,0-1-1,0 1 1,0-1-1,1 1 0,-1-1 1,0 1-1,0-1 1,0 1-1,0-1 0,0 1 1,0-1-1,0 1 0,0-1 1,0 1-1,0-1 1,-1 1-1,1-1 0,0 1 1,0 0-1,0-1 0,0 1 1,-1-1-1,1 1 1,0-1-1,-1 1 0,1 0 1,0-1-1,-1 1 1,1-1-1,0 1 0,-1 0 1,1 0-1,0-1 0,-1 1 1,1 0-1,-1-1 1,-1 2-1,1-1-1,0 1 1,0-1 0,-1 1 0,1-1 0,0 1 0,0 0 0,0-1 0,0 1 0,0 0 0,0 0 0,0 0 0,0 0 0,1 0 0,-3 2 0,-25 39-8,2 1 0,1 1 0,-18 49 0,32-70 9,-19 39-5,3 2 0,3 2 0,-19 77 0,42-135 1,0 0-1,0 0 0,0 0 1,1 10-1,0-16 2,0 0 0,0 0-1,1 0 1,-1 1 0,0-1-1,1 0 1,0 0 0,-1 0 0,1 0-1,0 0 1,0 0 0,0 0-1,1 0 1,-1 0 0,0-1-1,1 1 1,-1 0 0,1-1-1,2 3 1,-3-4 2,0 1 0,0-1-1,0 0 1,0 0 0,0 1-1,1-1 1,-1 0 0,0 0 0,0 0-1,0 0 1,0 0 0,1 0 0,-1-1-1,0 1 1,0 0 0,0 0-1,0-1 1,0 1 0,0-1 0,0 1-1,0-1 1,0 1 0,0-1 0,0 0-1,0 0 1,0 1 0,0-1-1,-1 0 1,1 0 0,0 0 0,0 0-1,-1 0 1,1 0 0,-1 0-1,1 0 1,0-1 0,22-46 19,-20 41-19,68-191 23,-3 6-7,-61 179-13,-5 10-1,-1 1-1,1 0 0,-1-1 0,0 0 1,0 1-1,0-1 0,0 0 1,0 1-1,-1-1 0,1 0 1,-1 0-1,1 1 0,-1-1 0,0-4 1,-14 20-10,0 11 4,1 0 1,1 0-1,-16 49 1,-16 81-6,43-148 9,-7 23-3,1 1-1,2 1 0,0-1 1,3 1-1,0-1 0,5 46 1,-3-74 1,0 1 0,0-1-1,0 0 1,1 0 0,-1 0 0,1 0 0,0 0 0,-1 0 0,1 0 0,0 0 0,0 0 0,0 0-1,0 0 1,1 0 0,-1 0 0,1-1 0,1 3 0,-2-4 2,1 1 0,-1-1 1,1 0-1,0 0 0,-1 1 1,1-1-1,-1 0 0,1 0 0,-1-1 1,1 1-1,-1 0 0,1 0 0,-1-1 1,1 1-1,-1-1 0,1 1 1,-1-1-1,1 0 0,-1 1 0,0-1 1,0 0-1,1 0 0,-1 0 1,0 0-1,2-2 0,12-10 9,0 0 1,0-1-1,-2 0 0,0-1 1,0 0-1,-2-1 0,0-1 1,-1 0-1,0 0 0,-1-1 1,10-32-1,-4 0 32,-2 0 0,-3 0 0,-1-1-1,1-68 1,-4 79-26,-5 34-11,1-1 0,-1 1 0,-1 0-1,1 0 1,-1-1 0,0 1-1,0 0 1,-1-1 0,-2-10-1,-2 10-2,3 12-10,-21 117 2,19-96 6,0 1-3,-1 34 1,5-52-1,0 0 1,1 0-1,0 0 1,1 0-1,0-1 1,4 15-1,-4-19 3,0-1 0,0 1 0,0-1 0,1 0 0,-1 0 0,1 0 0,0 0 0,0 0 0,0-1 0,0 1 0,0-1 0,0 0 0,1 0 0,-1 0 0,7 2 0,-7-2 2,-1-1 1,1 0-1,0 0 1,0 0-1,-1-1 0,1 1 1,0-1-1,0 0 1,0 1-1,-1-1 0,1 0 1,0-1-1,0 1 1,0 0-1,0-1 0,-1 0 1,1 1-1,0-1 1,-1 0-1,1-1 0,-1 1 1,4-2-1,10-11 17,-1 0 0,18-20 1,-27 27-15,-1 0 1,0 0-1,0-1 1,0 0 0,-1 0-1,0 0 1,-1 0 0,3-9-1,-2 0 6,6-19 21,10-74 0,-20 99-28,1 1 0,-1-1 0,-1 1 0,0-1-1,-1 1 1,0-1 0,-5-15 0,7 26-3,0-1 0,-1 0 0,1 1 0,-1 0 0,1-1 0,-1 1 0,1-1 0,-1 1 0,1 0 0,-1-1 0,0 1 0,1 0 0,-1-1 0,1 1 1,-1 0-1,0 0 0,1 0 0,-1-1 0,0 1 0,1 0 0,-1 0 0,0 0 0,1 0 0,-1 0 0,0 0 0,1 1 0,-1-1 0,0 0 0,1 0 0,-1 0 0,1 1 0,-1-1 0,0 0 0,1 0 0,-2 1 0,-22 14-2,4 7-3,1 0 0,1 1 0,1 0 0,1 2 0,-14 30 1,10-20 3,-9 21-2,-40 109 1,-2 5-1,47-114-27,50-92 108,-16 22-74,1 0 0,0-1 1,-2 0-1,0-1 1,0 0-1,8-25 1,64-276 19,-79 311-24,-1 0 0,-1 0 0,1 0 1,-1 0-1,0 0 0,-1-10 0,1 16 0,0-1 0,0 1 0,0-1-1,0 1 1,0-1 0,0 1 0,0-1-1,-1 1 1,1-1 0,0 1 0,0 0 0,0-1-1,-1 1 1,1-1 0,0 1 0,-1 0-1,1-1 1,0 1 0,-1-1 0,1 1-1,0 0 1,-1 0 0,1-1 0,-1 1 0,1 0-1,0 0 1,-1-1 0,1 1 0,-1 0-1,1 0 1,-1 0 0,1 0 0,-1 0-1,1 0 1,-1 0 0,1-1 0,-1 2 0,1-1-1,-1 0 1,1 0 0,-1 0 0,1 0-1,-1 0 1,1 0 0,-1 0 0,1 1 0,0-1-1,-1 0 1,1 0 0,-1 1 0,-23 19-22,-4 14 10,1 2 0,3 0 0,1 2 0,-33 72 0,35-61-9,2 2 1,3 0-1,-16 85 0,29-120 13,-4 31-15,7-44 21,0-1 1,0 1-1,0 0 0,0-1 1,0 1-1,1-1 0,-1 1 1,1-1-1,-1 0 0,1 1 1,0-1-1,0 0 0,0 1 1,2 2-1,-2-5 2,0 1 0,0-1 0,-1 1-1,1-1 1,0 1 0,0-1 0,0 1 0,0-1-1,-1 0 1,1 0 0,0 1 0,0-1-1,0 0 1,0 0 0,0 0 0,0 0 0,0 0-1,0 0 1,0 0 0,0 0 0,0 0 0,-1-1-1,1 1 1,0 0 0,0-1 0,0 1 0,1-1-1,24-14 15,7-11 1,-1-1-1,49-56 0,-51 51-10,-2 1 0,-1-1-1,-1-1 1,-2-2 0,-1 0 0,-2-2 0,21-50 0,-22 40 5,30-83 14,-45 114-17,-1 0-1,-1 0 1,0 0-1,-2 0 0,1 0 1,-3-23-1,1 32-2,0 5-2,0 0 0,0 0 0,0 0 0,0 0 0,-1 0 0,1 0 0,-1 0 0,1 0 0,-2-2 0,-6 1-5,-5 11-13,0 3 10,2 0-1,-1 0 1,2 1-1,-17 24 1,-33 59-20,59-93 27,-228 434 0,199-377-16,82-110 23,183-227 2,-153 164-7,7-8-1,-75 106-2,1 0 0,0 0 0,1 2 1,33-24-1,-48 37-1,1 0 1,-1 0 0,0 1-1,0-1 1,0 0-1,1 1 1,-1-1-1,0 1 1,1-1-1,-1 1 1,1-1 0,-1 1-1,0 0 1,3 0-1,-3 0 2,0 1-1,-1-1 0,1 1 1,0 0-1,0-1 1,-1 1-1,1 0 0,0-1 1,-1 1-1,1 0 0,-1 0 1,1 0-1,-1 0 0,1-1 1,-1 1-1,0 0 1,0 0-1,1 0 0,-1 0 1,0 0-1,0 0 0,0 0 1,0 0-1,0 2 1,1 12-1,0 0 1,-1 1 0,-1-1 0,-5 30-1,-20 64 11,19-83-5,-145 443 34,140-444-43,1 3-6,11-28 10,0 0 0,0 0 0,0 1-1,0-1 1,0 0 0,0 0 0,0 1 0,0-1 0,0 0-1,0 0 1,0 1 0,0-1 0,0 0 0,0 0 0,0 0-1,0 1 1,0-1 0,1 0 0,-1 0 0,0 0-1,0 1 1,0-1 0,0 0 0,0 0 0,0 0 0,1 1-1,-1-1 1,0 0 0,0 0 0,0 0 0,1 0 0,-1 0-1,0 0 1,0 1 0,0-1 0,1 0 0,-1 0-1,12-2 6,8-7 13,-13 3-8,0 0-1,0-1 1,-1 0-1,0 0 1,0 0 0,8-15-1,24-53 33,-23 43-29,12-26 8,-3-1 0,-2-1 1,15-68-1,6-93-5,-18 78-24,-131 612-71,89-384 79,-8 131 0,24-213 1,1-1-1,0 1 0,0-1 1,0 1-1,1-1 0,-1 1 1,0-1-1,1 1 0,0-1 1,0 1-1,1 2 0,-2-4 1,1-1-1,-1 1 0,1 0 1,0-1-1,-1 1 0,1-1 1,0 0-1,-1 1 0,1-1 0,0 1 1,-1-1-1,1 0 0,0 1 1,0-1-1,-1 0 0,1 0 1,0 0-1,0 0 0,0 0 1,-1 0-1,1 0 0,0 0 1,0 0-1,0 0 0,-1 0 1,1 0-1,0 0 0,0-1 1,-1 1-1,1 0 0,0-1 1,-1 1-1,1 0 0,0-1 1,-1 1-1,2-2 0,4-2 5,0 0-1,-1 0 1,0-1-1,0 0 1,0 0 0,0 0-1,-1-1 1,0 1-1,5-10 1,31-62 17,-34 63-19,-1 3-1,109-245 32,-87 186-23,32-128 1,-56 186-11,-1 4 1,1 0 0,-2 0 0,1-1 0,-1 1 0,-1 0 0,1-1 0,-1 1 0,-1 0 0,-2-16 0,3 23-2,0 1 0,0-1 0,0 1 0,0-1 0,-1 1 0,1-1 0,0 1 0,0-1 0,-1 1 0,1-1 0,0 1 0,0 0 0,-1-1 0,1 1 0,0-1 0,-1 1 0,1 0 0,-1-1 0,1 1 0,0 0 0,-1 0-1,1-1 1,-1 1 0,1 0 0,-1 0 0,1 0 0,-1 0 0,1-1 0,-1 1 0,1 0 0,-1 0 0,1 0 0,-1 0 0,1 0 0,-1 0 0,1 0 0,-1 0 0,1 1 0,-1-1 0,1 0 0,0 0 0,-1 0 0,1 0 0,-1 1 0,1-1 0,-1 0 0,1 0 0,0 1 0,-1-1 0,1 0 0,-1 1 0,1 0 0,-24 23-14,23-22 13,-30 39-5,2 2 0,-42 81 1,-31 104-12,23-50 12,69-157 5,-1 0-3,1 1 1,1 0-1,0 0 0,2 1 1,-6 31-1,13-53 2,0 0 1,0 0-1,0 0 0,-1 0 0,1 0 0,0 0 0,1 0 1,-1 0-1,0 0 0,0 0 0,0 0 0,0 0 0,1 0 1,-1 0-1,1 0 0,-1-1 0,1 2 0,-1-1 2,1-1-1,-1 0 0,1 1 0,-1-1 0,1 0 1,-1 0-1,1 0 0,-1 1 0,0-1 0,1 0 1,-1 0-1,1 0 0,-1 0 0,1 0 0,-1 0 1,1 0-1,-1 0 0,1 0 0,-1 0 0,1 0 1,-1 0-1,1 0 0,0-1 0,2 0 4,0 0 0,0-1 0,0 1-1,0-1 1,0 0 0,0 0 0,-1 0-1,4-3 1,4-7 7,0 0 0,0-1 0,14-27 0,-3 6-1,86-174-2,-28 49-6,48-52-2,-112 184-8,1 2 0,1 0 0,36-39 0,-59 110-22,-17 42 29,-41 106 0,9-32 3,52-155-3,1 1 1,1-1 0,-1 1 0,1 0-1,0 11 1,7-35-1,11-39 2,36-76-1,7 19 3,-17 37 1,2-3 0,18-36 1,6-67-13,-45 124 2,-21 51 2,-4 7-2,-9 14-6,2-3 7,-9 15-3,2 0-1,-14 36 1,4-7 4,-116 196 9,106-200-5,2 2 0,2 1 0,3 2 0,-34 97 0,61-154 0,1 0 0,0 0-1,0 0 1,0 1 0,-1-1 0,1 0 0,0 0-1,0 1 1,0-1 0,0 0 0,0 0 0,0 1-1,-1-1 1,1 0 0,0 0 0,0 1 0,0-1-1,0 0 1,0 1 0,0-1 0,0 0-1,0 0 1,0 1 0,0-1 0,0 0 0,1 1-1,-1-1 1,0 0 0,0 0 0,0 1 0,0-1-1,0 0 1,0 0 0,1 1 0,-1-1 0,0 0-1,0 0 1,0 0 0,1 1 0,-1-1 0,0 0-1,0 0 1,1 0 0,-1 0 0,0 1 0,0-1-1,1 0 1,-1 0 0,0 0 0,0 0 0,1 0-1,-1 0 1,0 0 0,1 0 0,-1 0 0,0 0-1,0 0 1,1 0 0,-1 0 0,0 0 0,1 0-1,-1 0 1,0 0 0,3-1 0,-1 0 0,0 0 0,0 0 0,0-1 0,0 1 0,-1 0 0,1-1 0,0 1 0,2-3 0,116-145 22,-34 41-22,155-205 0,-160 212 0,-72 82 0,-12 20 0,-5 10 0,-87 162 0,-56 93 16,-73 53 0,196-282-16,-39 62-9,63-93 5,-5 7-3,9-13 7,0 0 0,0 0-1,1 0 1,-1-1 0,0 1 0,0 0 0,0 0 0,0 0 0,0 0-1,0 0 1,1 0 0,-1 0 0,0 0 0,0 0 0,0 0-1,0 0 1,0 0 0,1 0 0,-1 0 0,0 0 0,0 0 0,0 0-1,0 0 1,0 0 0,0 0 0,1 0 0,-1 0 0,0 0 0,0 0-1,0 1 1,0-1 0,0 0 0,0 0 0,1 0 0,-1 0 0,0 0-1,0 0 1,0 0 0,0 0 0,0 1 0,0-1 0,0 0-1,0 0 1,0 0 0,0 0 0,0 0 0,0 0 0,0 1 0,0-1-1,0 0 1,0 0 0,0 0 0,0 0 0,0 0 0,0 0 0,0 1-1,0-1 1,0 0 0,0 0 0,0 0 0,0 0 0,0 0-1,0 1 1,0-1 0,0 0 0,0 0 0,0 0 0,0 0 0,2-1 0,1 0-1,0 0 1,-1-1 0,1 0 0,-1 1 0,1-1 0,-1 0 0,0 0 0,0 0 0,0 0 0,4-5 0,3-4 2,234-280 50,-243 290-52,259-355 9,-248 340-9,104-161 0,-108 165-1,-15 25-7,-128 190-24,86-135 32,-74 136 1,90-131-2,-42 79 3,61-128-7,0 0 0,-1-1 1,-2-1-1,-20 21 1,74-81 8,-2-1 0,31-49 0,51-93 14,-94 145-18,98-133 0,-30 48 0,-56 69 1,-15 21 1,2 2 0,43-50 0,-115 149-9,-42 72-7,23-34 12,-89 152 4,55-86 4,102-171-6,-13 22 2,-1-1 0,-1-1-1,-23 26 1,40-56 29,7-10-22,6-4-9,2 0 1,28-29-1,-25 30 0,-1 0 0,27-43 0,114-177 0,-16 27 0,-137 206 2,0 0-1,0-1 1,0 1 0,10-8-1,-8 6 3,-22 27-24,-65 130-2,40-70 28,7-16-4,-213 360 12,206-357-14,60-92 10,39-44 0,18-23 9,69-119-18,66-88-1,-210 300 0,73-95 4,68-112 0,-177 246-21,-301 469-2,295-443 23,-168 272 12,198-322-16,-1 0 0,0-1 0,-1 0 0,0 0 0,-1-2 0,-17 13 0,46-39 0,-1 0 0,-1-1 0,23-33 0,-5 7 0,89-124 0,-16 21 0,204-232 8,-256 307 0,-49 68-1,-5 8-5,-9 15-3,-78 103-6,-4 5 6,-77 165 0,55-90-6,100-182 7,4-6-2,1 0-1,0 0 0,1 1 1,1 0-1,-6 20 0,13-36 3,0 0-1,-1 0 1,1 0 0,0 0-1,0 0 1,0 0-1,0 0 1,0 0-1,0 0 1,0-1 0,0 1-1,0 0 1,0 0-1,0 0 1,1 0 0,-1 0-1,0 0 1,1 0-1,-1 0 1,0-1-1,1 1 1,-1 0 0,1 0-1,0-1 1,-1 1-1,1 0 1,-1-1-1,1 1 1,1 1 0,-1-2 0,0 0 0,0 0 0,0 1 1,0-1-1,1 0 0,-1 0 0,0 0 1,0 0-1,0 0 0,0 0 0,0-1 1,0 1-1,0 0 0,0 0 0,0-1 0,0 1 1,0-1-1,0 1 0,0-1 0,0 1 1,0-1-1,0 0 0,0 1 0,1-2 1,8-9 3,1-1 1,-2 1-1,0-2 1,15-25-1,-5 8-2,98-162 5,-50 80-7,88-114-1,-60 114-2,14-18-1,-87 102 3,-2-1 0,27-52 0,-13 29-29,-62 94 6,-24 70 24,-13 23 2,-163 215 15,81-136-5,117-167-12,-106 149 16,165-229-20,-12 14 10,17-24 0,39-65-4,131-172 5,-150 218-7,-2 4 0,-2-3 0,47-75 0,-85 115 0,54-81 1,-58 92-2,0 0 0,0 1 0,1 0 0,1 0 0,-1 1-1,1 0 1,15-9 0,-17 14-3,-6 5 0,-11 11-1,4-4 4,-124 206-11,30-45 6,-38 37 12,-47 80 14,178-278-20,3-4 0,-1 0 0,1 1 0,1-1 0,-1 1-1,1-1 1,0 1 0,0 0 0,0-1-1,0 8 1,2-13 0,0 0 0,0 0 0,0 1 0,0-1 0,0 0 0,0 0 0,0 1 0,0-1 0,0 0 0,0 0 0,0 1-1,0-1 1,0 0 0,1 0 0,-1 0 0,0 1 0,0-1 0,0 0 0,0 0 0,0 0 0,1 1 0,-1-1 0,0 0 0,0 0 0,0 0 0,1 0-1,-1 0 1,0 1 0,0-1 0,1 0 0,-1 0 0,0 0 0,0 0 0,1 0 0,-1 0 0,0 0 0,0 0 0,1 0 0,-1 0 0,0 0-1,0 0 1,1 0 0,-1 0 0,0 0 0,0 0 0,1 0 0,-1-1 0,0 1 0,0 0 0,0 0 0,1 0 0,-1 0 0,0 0 0,0 0 0,0-1-1,1 1 1,-1 0 0,0 0 0,0 0 0,0-1 0,0 1 0,0 0 0,1-1 0,14-12 12,-14 12-12,143-171 40,-94 108-40,158-227 0,-17-14 0,-29 44-1,-150 237-8,-32 45-6,-105 144-14,60-78 27,-153 233 10,68-95-8,94-144 0,3 3-1,-50 111 1,95-175-10,19-38 14,5-6 5,236-314 20,-57 44-36,-38 54 7,-92 144 3,57-77-6,-118 168-11,-8 11 7,-31 42-4,-72 136 3,61-103 8,-58 107 2,-66 113 5,-23-12-2,179-275-10,33-37 4,29-22 6,-2-3 0,57-76 0,96-172-4,-99 139 1,86-135 3,-131 212-28,-379 668-15,170-317 28,128-224 10,10-16 0,-1-1 0,-1 0-1,-40 47 1,43-66-5,11-9 2,8-6-2,11-8 6,0 0 0,-1-2 0,-1 1 0,0-2 0,13-19 1,54-90 11,-45 67-11,362-573 45,-396 627-47,58-81 2,-50 72-4,1 0 1,0 1-1,1 0 0,18-14 0,-19 21-6,-9 10 0,-10 16 0,-114 193-3,25-48 6,-75 182 11,144-289-5,-24 40 0,51-97-1,-14 28-9,15-30 9,1 0-1,-1 0 0,1 0 1,0 1-1,-1-1 1,1 0-1,0 0 0,0 1 1,-1-1-1,1 0 1,0 0-1,0 1 0,1-1 1,-1 0-1,0 1 1,0-1-1,1 0 1,-1 0-1,0 0 0,1 1 1,-1-1-1,2 1 1,-2-1 0,1-1 0,0 1-1,0-1 1,0 1 0,-1-1 0,1 0 0,0 0 0,0 1 0,0-1 0,0 0 0,-1 0 0,1 0 0,0 0 0,0 0 0,0 0 0,0 0 0,0 0 0,0 0 0,-1 0 0,1 0 0,0-1 0,0 1 0,0 0 0,-1-1 0,1 1-1,0-1 1,0 1 0,-1-1 0,1 1 0,0-1 0,0 1 0,-1-1 0,1 1 0,0-2 0,27-27 22,-22 23-20,46-57 15,-2-2 0,67-116-1,-64 94-10,-50 82-5,208-306 14,-178 268-17,-1-3-1,35-70 0,-64 111 2,11-21-4,-13 25 5,0 0-1,0 0 1,-1 0 0,1 0 0,0 0 0,0 0-1,0 0 1,0 0 0,0 1 0,0-1-1,0 0 1,0 1 0,0-1 0,0 1 0,0-1-1,1 1 1,-1-1 0,0 1 0,2 0 0,-20 25-30,-45 53 1,-229 378 2,152-179 12,96-187 29,35-69-11,-1 1-14,7-21 18,4-13 17,0 7-23,-1 1 0,0-1 1,1 1-1,0 0 0,0 0 1,0-1-1,1 1 0,2-3 1,30-39 6,-10 16-2,27-45 1,-50 73-7,45-78 1,104-132 1,-97 141 3,-36 46-4,0 1 0,37-36 0,-48 54 4,-7 9-3,-11 15-3,4-7 0,-156 239-6,-14 23 7,144-217-1,-66 119-14,99-175 14,-9 22-17,10-22 18,-1 0 0,0-1 0,0 1-1,1 0 1,-1 0 0,0 0 0,0 0 0,1 0 0,-1 0 0,0-1-1,0 1 1,1 0 0,-1 0 0,0 0 0,0 0 0,1 0 0,-1 0-1,0 0 1,1 0 0,-1 0 0,0 0 0,0 0 0,1 0 0,-1 1-1,0-1 1,0 0 0,1 0 0,-1 0 0,0 0 0,0 0 0,1 0-1,-1 1 1,0-1 0,0 0 0,1 0 0,-1 0 0,0 1 0,0-1-1,0 0 1,0 0 0,0 1 0,1-1 0,-1 0 0,0 0 0,0 1-1,0-1 1,0 0 0,0 0 0,0 1 0,0-1 0,0 0 0,0 0-1,0 1 1,0-1 0,0 0 0,0 1 0,0-1 0,0 0 0,0 0-1,0 1 1,0-1 0,0 0 0,0 0 0,-1 1 0,1-1 0,0 0-1,0 0 1,0 1 0,-1-1 0,12-7 4,-1 0 0,0 0-1,-1-1 1,0 0 0,0-1 0,-1 0 0,9-12 0,-4 5 1,211-291 17,-129 167-19,-84 124-2,111-169 5,-108 160-2,-2-1 1,0 0-1,-2-1 0,0 0 0,9-47 0,-19 73-4,0 1 0,0-1 1,0 1-1,0-1 0,0 1 0,0-1 0,0 0 0,0 1 0,0-1 0,0 1 0,0-1 1,0 1-1,-1-1 0,1 0 0,0 1 0,0-1 0,-1 1 0,1-1 0,0 1 0,-1 0 1,1-1-1,0 1 0,-1-1 0,1 1 0,-1-1 0,1 1 0,0 0 0,-1-1 0,1 1 0,-1 0 1,1 0-1,-1-1 0,1 1 0,-1 0 0,0 0 0,1 0 0,-1 0 0,1 0 0,-1-1 1,1 1-1,-1 0 0,0 0 0,1 0 0,-1 1 0,1-1 0,-1 0 0,1 0 0,-1 0 0,1 0 1,-1 0-1,1 1 0,-1-1 0,0 0 0,1 1 0,0-1 0,-1 0 0,1 1 0,-1-1 1,1 0-1,-1 1 0,1-1 0,-1 1 0,-12 10-5,1 0-1,0 1 1,1 1 0,-16 21 0,-35 63-9,45-68 15,-205 326-7,177-273 4,41-74-1,0 0 0,1 1 0,0-1 0,1 1 0,-1 0 0,2 0 0,-2 15 0,3-23 3,0-1-1,0 1 0,0 0 0,0-1 0,0 1 1,0-1-1,0 1 0,0 0 0,0-1 1,0 1-1,0-1 0,0 1 0,0 0 1,1-1-1,-1 1 0,0-1 0,0 1 1,1-1-1,-1 1 0,0-1 0,1 1 1,-1-1-1,1 1 0,-1-1 0,1 1 1,-1-1-1,1 1 0,0-1 1,0 0 0,0 0-1,0 0 1,0 0 0,-1-1 0,1 1 0,0 0-1,0 0 1,0-1 0,0 1 0,-1 0-1,1-1 1,0 1 0,-1-1 0,1 1 0,0-1-1,0 0 1,30-33 15,-27 30-13,88-104 30,97-150 0,-163 217-28,192-296 0,-211 326-4,-3 4 0,1-1 0,0 1 0,0 0 0,1 0 0,0 1 0,0-1 0,0 2 0,1-1 0,0 0 0,9-5 0,-16 11 0,0 0 0,1 0 0,-1 0 0,0-1 0,0 1 0,0 0 0,0 0 0,1 0 0,-1 0 0,0 0 0,0-1-1,0 1 1,1 0 0,-1 0 0,0 0 0,0 0 0,1 0 0,-1 0 0,0 0 0,0 0 0,0 0 0,1 0 0,-1 0 0,0 0 0,0 0-1,1 0 1,-1 0 0,0 0 0,0 0 0,1 0 0,-1 0 0,0 0 0,0 0 0,0 0 0,1 0 0,-1 1 0,0-1 0,0 0 0,0 0-1,1 0 1,-1 0 0,0 1 0,0-1 0,0 0 0,0 0 0,1 0 0,-1 1 0,0-1 0,0 0 0,0 0 0,0 0 0,0 1 0,0-1-1,0 0 1,0 0 0,0 1 0,0-1 0,0 0 0,0 0 0,0 1 0,0-1 0,0 0 0,0 0 0,0 1 0,0-1 0,-8 21-5,5-13 6,-30 60-1,-62 97 0,61-107 0,-74 118-1,-216 380 2,316-542-4,5-9 1,0 1-1,0-1 0,0 1 0,1 0 0,-1 0 1,2 0-1,-1 0 0,0 0 0,0 7 1,2-13 2,0 0-1,0 0 1,0 0 0,0 0 0,0 0 0,0 1 0,0-1 0,0 0 0,0 0-1,0 0 1,0 0 0,0 0 0,0 0 0,0 1 0,0-1 0,0 0 0,0 0 0,1 0-1,-1 0 1,0 0 0,0 0 0,0 1 0,0-1 0,0 0 0,0 0 0,0 0-1,0 0 1,0 0 0,0 0 0,1 0 0,-1 0 0,0 0 0,0 1 0,0-1 0,0 0-1,0 0 1,0 0 0,1 0 0,-1 0 0,0 0 0,0 0 0,0 0 0,0 0 0,0 0-1,0 0 1,1 0 0,-1 0 0,0 0 0,0 0 0,9-6 6,7-11 15,37-51-13,18-22 6,-4-2-1,59-109 1,142-259-22,-256 446-1,-12 14 9,0 0 0,0 0 0,0 0-1,0 0 1,0 0 0,0 0 0,1 0 0,-1 0-1,0 0 1,0 0 0,0 0 0,0 0-1,0 0 1,0 0 0,0 0 0,0 0-1,1 0 1,-1 0 0,0 0 0,0 0-1,0 0 1,0 0 0,0 0 0,0 0 0,0 0-1,0 0 1,1 0 0,-1 0 0,0 0-1,0 0 1,0 0 0,0 0 0,0 1-1,0-1 1,0 0 0,0 0 0,0 0-1,0 0 1,0 0 0,0 0 0,0 0 0,0 0-1,1 0 1,-1 1 0,0-1 0,0 0-1,0 0 1,0 0 0,0 0 0,0 0-1,0 0 1,0 0 0,0 0 0,0 1-1,0-1 1,0 0 0,0 0 0,0 0 0,-1 0-1,1 0 1,0 0 0,-8 30-15,-131 270 5,70-163 10,-77 169-1,132-264-8,11-26 4,4-12 12,29-40 5,-2 4-8,-2-2 0,33-55 0,98-200 8,56-90-10,-223 397-18,-16 35-1,9-17 14,-188 413 1,171-378 2,22-47-2,0 1 0,-15 48 0,27-69 1,-1-3 0,0 1 0,1-1 0,-1 0 0,1 1 1,0-1-1,-1 1 0,1-1 0,0 1 0,0-1 0,0 1 0,0 0 0,0-1 1,1 1-1,-1-1 0,0 1 0,1-1 0,-1 0 0,1 2 0,0-3 3,0 0-1,-1-1 0,1 1 1,0-1-1,-1 1 0,1-1 1,-1 0-1,1 1 0,-1-1 1,1 1-1,-1-1 0,1 0 1,-1 1-1,0-1 0,1 0 1,-1 0-1,0 1 0,1-1 1,-1 0-1,0-1 0,15-25 17,109-193 7,-81 140-24,39-74-2,111-154 0,-213 362-38,-81 156 23,32-70-43,-61 177-1,91-206-372,55-154 345,43-105-174,9-4-150,-21 49 371,-43 99 48,-4 10-2,-3 14 3,-15 33-4,-33 66 0,30-73-1,2 1 1,-14 51-1,30-69-20,4-20 27,0-12 107,16-83-79,-10 56-11,-1-1 0,3-44 0,-8 46-3,-1 0-1,-2 1 1,0-1 0,-2 1 0,-1 0 0,-1 0 0,-2 0 0,-1 1-1,0 0 1,-2 1 0,-2 0 0,0 0 0,-22-30 0,22 38-11,0 1-1,-1 0 1,-1 1 0,0 1-1,-30-23 1,34 31-11,0 0 1,-1 0-1,0 1 0,0 0 0,-1 1 0,1 1 0,-1 0 1,0 0-1,0 2 0,-23-3 0,11 4-11,0 2 0,1 1 0,-1 1 0,1 0 0,0 2 0,0 1 0,0 1 0,-34 16 0,-22 13-6,-75 48 0,123-66 15,5-4 2,2 1-1,0 2 0,1 1 0,0 0 1,-31 33-1,54-50-3,1 0 1,-1 0-1,0 0 1,0 0-1,0 0 1,0 0-1,0 0 1,0 0-1,-1-1 1,1 1-1,0 0 1,0-1-1,0 1 1,-1-1-1,1 0 1,-2 1-1,1-7-3,8-10 2,30-53 4,99-208 33,-117 233-29,-3-1 0,-1-1-1,-2 0 1,9-71-1,-19 98-2,-1-1 0,0 1-1,-1 0 1,-2 0 0,0 0-1,-6-28 1,6 41-3,0 1 0,1 0 0,-2 0 0,1 0 0,0 0 0,-1 1 0,0-1 0,0 1 1,-1-1-1,1 1 0,-8-6 0,8 7-1,-1 1 0,0 0-1,1 0 1,-1 0 0,0 0 0,0 1 0,0-1 0,0 1 0,0 0-1,0 0 1,-1 1 0,1-1 0,0 1 0,0 0 0,0 0-1,-1 1 1,-4 0 0,-5 2-3,0 0-1,1 1 1,-1 0-1,1 2 1,0-1-1,0 2 0,0-1 1,-12 11-1,-95 76-19,83-63 18,-310 288-3,316-288 9,2 1 0,2 2-1,1 1 1,-43 74 0,68-107-3,0 1 0,0 0 1,0-1-1,0 1 0,1 0 1,-1 0-1,0 0 0,1 0 1,0 0-1,-1 0 0,1 0 1,0 0-1,0 0 0,0 0 1,0 0-1,1 2 0,38-36 42,138-170-14,123-194-18,-112 148 9,-181 239-15,-1 0 0,-1 0 0,1-1 0,-1 1 0,-1-1 0,0 0 0,-1-1 1,1 1-1,-2-1 0,0 1 0,0-1 0,-1 0 0,0-11 0,-1 22-1,0-1 0,0 1-1,0 0 1,0-1 0,0 1 0,-1 0 0,1 0 0,0-1 0,0 1 0,0 0-1,0-1 1,-1 1 0,1 0 0,0 0 0,0 0 0,-1-1 0,1 1 0,0 0-1,0 0 1,-1 0 0,1 0 0,0-1 0,-1 1 0,1 0 0,0 0 0,0 0 0,-1 0-1,1 0 1,0 0 0,-1 0 0,1 0 0,0 0 0,-1 0 0,1 0 0,0 0-1,-1 0 1,1 0 0,0 0 0,0 0 0,-1 1 0,1-1 0,0 0 0,-1 0-1,1 0 1,0 0 0,0 1 0,-1-1 0,1 0 0,0 1 0,-21 11-17,21-12 16,-77 56-19,3 3 1,2 3 0,-106 119-1,59-41 19,27-29 1,-157 146 0,51-82-24,167-156 29,30-18-3,0 0 0,-1-1 0,1 1-1,0-1 1,0 0 0,-1 1-1,1-1 1,0 0 0,0 0 0,-1 0-1,1 0 1,0 0 0,-1 0-1,1 0 1,0-1 0,-1 1-1,1 0 1,0-1 0,0 1 0,-1-1-1,1 1 1,0-1 0,0 1-1,-1-2 1,1 2-1,1-1-1,-1 0 0,1 1 1,-1-1-1,1 0 1,-1 0-1,1 1 1,0-1-1,-1 0 0,1 0 1,0 1-1,0-1 1,-1 0-1,1 0 1,0 0-1,0 0 1,0 1-1,0-1 0,0 0 1,0 0-1,0 0 1,1 0-1,-1 1 1,0-1-1,1-1 0,10-22 5,-9 20-5,214-327-15,24 17-5,-191 249-1,-17 21-30,70-74 0,-91 107-36,0 1 0,1 1 0,-1 0 0,2 0 0,-1 1 0,1 1 0,1 0 0,-1 1 0,1 0 0,0 1 0,24-5 1,-38 10 85,1 0 0,-1 0 0,0 0 0,1 0 0,-1 0 1,1 0-1,-1 0 0,0 0 0,1 0 0,-1 0 1,1 0-1,-1 0 0,0 0 0,1 0 0,-1 0 0,1 1 1,-1-1-1,0 0 0,1 0 0,-1 0 0,0 1 1,1-1-1,-1 0 0,0 1 0,1-1 0,-1 0 1,0 0-1,0 1 0,1-1 0,-1 0 0,0 1 0,0-1 1,0 1-1,1-1 0,-1 0 0,0 1 0,-1 22 5,-14 26 19,14-46-25,-25 62 16,-3-2 0,-2 0 0,-41 58 0,26-47 2,16-23 25,-2-1 0,-3-2 0,-53 60 0,-19 5 73,106-112-114,0 0 1,0 0-1,0 0 1,0 0-1,0 0 1,0 0-1,0-1 1,-1 1-1,1 0 1,0-1-1,-1 1 1,1-1-1,0 1 0,-1-1 1,1 0-1,0 1 1,-1-1-1,-2 0 1,4 0-1,0 0 0,0 0 0,0 0 0,-1 0 1,1 0-1,0 0 0,0-1 0,0 1 0,0 0 0,-1 0 0,1 0 0,0 0 1,0 0-1,0 0 0,0 0 0,0-1 0,0 1 0,-1 0 0,1 0 0,0 0 1,0 0-1,0-1 0,0 1 0,0 0 0,0 0 0,0 0 0,0-1 0,0 1 1,0 0-1,0 0 0,0 0 0,0 0 0,0-1 0,0 1 0,0 0 0,0 0 1,0 0-1,0-1 0,0 1 0,0 0 0,0 0 0,0 0 0,0 0 0,1-1 1,-1 1-1,0 0 0,0 0 0,0 0 0,0 0 0,0 0 0,0 0 0,1-1 1,-1 1-1,0 0 0,10-13 8,-7 10-6,100-110 77,-63 72-43,49-66 0,191-252 275,-108 171-143,-79 78-136,-76 90-32,-1-2 1,20-34-1,-23 36 1,-11 16 0,0 1 0,0-1 0,-1 1 0,0-1 0,1 0 0,-1 0 0,-1 1 0,2-8 0,-2 8 0,0 2-1,0 1 1,0 0-1,0 0 1,0 0-1,0-1 1,1 1-1,-1 0 1,0 0-1,0-1 1,0 1-1,0 0 1,0 0-1,0 0 1,0-1-1,0 1 1,1 0 0,-1 0-1,0 0 1,0-1-1,0 1 1,0 0-1,1 0 1,-1 0-1,0 0 1,0 0-1,0 0 1,1-1-1,-1 1 1,0 0-1,0 0 1,0 0-1,1 0 1,-1 0-1,0 0 1,0 0-1,1 0 1,-1 0-1,1 1 1,-5 0-17,2 4-6,2-4 21,-1 3-1,0-1 1,0 1-1,0 0 0,-1 0 0,0-1 0,0 1 0,-3 5 0,-148 199-6,110-147 13,-61 89 3,81-113-7,2 1 0,-19 49-1,38-76-8,3-8 9,-1-7 29,25-7-14,13-22-15,79-78 6,-85 76-4,-1-1 1,-2-2-1,-1-1 0,23-43 1,-50 80-4,118-177 25,-90 122-18,-25 47-7,0 0 0,1 0 0,1 0 1,-1 1-1,2 0 0,-1 0 0,14-14 0,-6 2 10,-13 20 1,-1 1 0,1-1 0,-1 0 0,1 0 0,-1 0 0,0 0 0,1 0 0,-1 0 0,0 0 0,0 1-1,0-1 1,0 0 0,0 0 0,0 0 0,0 0 0,0 0 0,0 0 0,0 0 0,-1 0 0,1 0 0,0 0 0,0 0 0,-1 1 0,1-1 0,-1-1 0,1 2-6,-1 0-1,1 0 1,0 0-1,0 0 1,0 0-1,-1-1 1,1 1-1,0 0 1,0 0-1,0 0 1,-1 0-1,1 0 1,0 0-1,0 0 1,0 0-1,-1 0 1,1 0-1,0 1 1,0-1-1,0 0 1,-1 0-1,1 0 1,0 0-1,0 0 1,0 0 0,-1 0-1,1 0 1,0 1-1,0-1 1,0 0-1,0 0 1,0 0-1,-1 0 1,1 0-1,0 1 1,0-1-1,0 0 1,0 0-1,-87 111 18,24-27-12,35-51 0,-56 49-1,-3 4-3,74-71-10,0 0 0,1 1 1,1 1-1,-11 21 1,15-21-12,8-12 4,25-17 7,-7 1 11,13-10-1,0-1 0,-2-2 0,47-46 0,-13 2 7,82-114 0,-108 129-8,-11 17-2,-1-1 0,33-65 0,-53 91-5,10-18 9,-16 29-8,0-1 1,1 1 0,-1-1-1,0 0 1,0 1-1,1-1 1,-1 0 0,0 1-1,0-1 1,0 0-1,0 1 1,0-1 0,0 0-1,0 1 1,0-1-1,0 0 1,0 0-1,0 1 1,0-1 0,0 0-1,-1 1 1,1-1-1,0 0 1,-1 1 0,1-1-1,0 1 1,-1-1-1,1 1 1,-1-1 0,1 0-1,0 1 1,-1 0-1,0-2 1,0 2-2,0 0 0,0 0 0,0 0 0,0 0 1,1 0-1,-1 1 0,0-1 0,0 0 0,0 0 0,0 1 0,1-1 1,-1 0-1,0 1 0,0-1 0,1 0 0,-1 1 0,0-1 0,1 1 1,-1 0-1,0-1 0,1 1 0,-1 0 0,-2 1-2,-15 13 2,1 1-1,-21 25 0,21-22 2,2-1-4,-27 39 0,35-46 4,0 0 0,-1 0 0,0-1 1,-1 0-1,-15 13 0,21-20 0,2-3 1,-1 1 0,1 0-1,0 0 1,0 0-1,0 0 1,0 0-1,0 0 1,0 0-1,0 0 1,0 1-1,0-1 1,0 0 0,1 1-1,-1-1 1,1 0-1,-1 1 1,1-1-1,-1 3 1,1-3-13,11-16 25,21-29-3,-14 24-8,-3 4 0,0 0-1,17-27 1,28-38 5,-31 44 1,-19 23-6,-9 12-2,1-1 1,-1 1-1,1-1 0,0 1 0,-1 0 0,1 0 1,0 0-1,1 0 0,2-2 0,-3-2-1,-2 5 2,0 1 0,0 0 0,0-1 0,0 1 0,0-1 0,0 1 0,0 0 0,0-1 1,0 1-1,0 0 0,0-1 0,0 1 0,0-1 0,0 1 0,0 0 0,1-1 0,-1 1 0,0 0 0,0-1 0,0 1 0,1 0 0,-1 0 0,0-1 0,1 1 1,-1 0-1,0 0 0,0-1 0,1 1 0,-1 0 0,0 0 0,1 0 0,-1 0 0,0-1 0,1 1 0,31-12 0,-1-1 0,33-19 0,-50 24 4,-13 8-3,0 0 0,0-1 1,0 1-1,0 0 0,0-1 0,0 1 0,0-1 0,0 0 0,0 1 0,0-1 0,0 0 1,0 1-1,-1-1 0,1 0 0,0 0 0,-1 0 0,1 1 0,0-1 0,-1 0 0,1 0 1,-1 0-1,0 0 0,1-2 0,-1 3-1,0 0 0,0 0 0,0 0 0,-1 0 0,1 0 0,0-1 0,0 1 0,0 0 0,-1 0 0,1 0 0,0 0 0,0 0 0,0 0 0,-1 0 0,1 0 0,0 0 0,0 0 0,-1 0 0,1 0 0,0 0 0,0 0 0,0 0 0,-1 0 0,1 0 0,0 0 0,0 0 0,-1 0 0,1 0 0,0 0 0,0 0 0,0 0 0,-1 0 0,1 1 0,0-1 0,0 0 0,0 0 0,0 0 0,-1 0 0,1 0 0,0 1 0,0-1 0,0 0 0,0 0 0,0 0 0,-1 1 0,-8 6-7,9-6 7,-1 0-1,1 1-1,-1-1 0,0 0 1,1 0-1,-1 0 1,0 0-1,0 0 0,0 0 1,1 0-1,-1 0 1,0 0-1,0-1 0,0 1 1,-1 0-1,1-1 1,0 1-1,0 0 0,0-1 1,0 0-1,-1 1 1,1-1-1,0 0 0,0 1 1,-3-1-1,4 0 10,4-2 0,48-25-13,-20 9 2,-31 18 5,0 0 0,-1-1 0,1 1 1,0 0-1,0-1 0,0 1 0,-1-1 0,1 0 0,0 1 0,-1-1 0,1 1 0,0-1 0,-1 0 1,1 0-1,-1 1 0,1-1 0,-1 0 0,1-1 0,-1 2-1,0-1 1,0 1-1,0-1 1,0 1-1,0-1 0,0 1 1,0-1-1,-1 1 1,1-1-1,0 1 0,0 0 1,0-1-1,-1 1 0,1-1 1,0 1-1,-1-1 1,1 1-1,0 0 0,0-1 1,-1 1-1,1 0 1,-1-1-1,0 1 0,-1-2 0,0 1 0,-1 0-1,1 0 1,-1 0-1,1 0 1,-1 0 0,1 0-1,-1 1 1,0-1 0,-3 1-1,4 0 0,0-1 0,1 1 0,-1 0 0,1 0 0,-1-1 0,1 1 0,-1-1 0,1 1 0,-1-1-1,1 0 1,0 1 0,-1-1 0,1 0 0,0 0 0,-2-2 0,-12-6 9,8 8-12,-1 0-1,1 1 1,0 0 0,-1 0-1,1 1 1,0 0 0,0 0-1,-1 0 1,1 1 0,-13 5-1,11-4 9,1 0-9,0 0-1,0 0 1,0 1-1,0 0 1,1 1-1,0-1 1,0 2-1,0-1 1,0 1-1,-8 9 1,7-5-27,4-5 31,0 0 0,0 0 0,0 0 0,1 1 0,0-1 0,-3 8 0,0-2 1,4-9-2,1 0 0,0 0 0,0 1-1,0-1 1,0 0 0,0 1 0,1-1 0,-1 0-1,0 1 1,1-1 0,0 1 0,0-1-1,0 1 1,0 2 0,1-4 1,-1 0 0,1 0 0,0 0 0,-1 0 0,1-1 0,0 1 0,0 0 0,0-1 0,0 1 0,0-1 0,-1 1 0,1-1 1,0 1-1,0-1 0,0 1 0,0-1 0,2 0 0,-2 1 0,6 0 2,0 0 0,0 0 0,0 0 0,0-1 1,0 0-1,0 0 0,-1-1 0,1 0 0,0 0 0,12-4 0,-12 2-1,-1 1 0,0-1 0,0-1 0,0 1 0,0-1 0,-1 0 1,0 0-1,10-9 0,6-5-2,38-33 3,-59 51-2,0 0 1,0 0-1,0 0 1,1 0-1,-1-1 1,0 1 0,0 0-1,0 0 1,0 0-1,0 0 1,0 0 0,0 0-1,0 0 1,0 0-1,0 0 1,0-1 0,0 1-1,0 0 1,0 0-1,0 0 1,0 0-1,0 0 1,0 0 0,0 0-1,0 0 1,0-1-1,0 1 1,0 0 0,0 0-1,0 0 1,0 0-1,0 0 1,0 0 0,0 0-1,0 0 1,0-1-1,0 1 1,0 0-1,0 0 1,0 0 0,0 0-1,0 0 1,0 0-1,-1 0 1,1 0 0,0 0-1,0 0 1,0 0-1,0 0 1,0 0 0,0-1-1,0 1 1,-1 0-1,1 0 1,0 0-1,0 0 1,-1 0-1,1 0 1,0 0-1,-1 0 1,1 0-1,0 0 1,-1 0-1,1 0 1,0 1-1,-1-1 1,1 0-1,0 0 1,0 0-1,-1 0 1,1 0-1,0 0 1,0 1-1,-1-1 1,1 0-1,0 0 1,0 0-1,-1 1 1,1-1-1,0 0 1,0 0-1,0 1 1,-1 0-1,-17 18 7,1-5-6,13-10-1,-87 71 0,45-37-1,1 1-1,2 2 0,2 2 1,-35 48-1,-95 144-6,42-60 9,-5 8-3,126-171 1,1 1 0,1 0 0,0 0 0,0 0 0,-6 27 0,-9 71-6,12-50 5,0 14 2,7-44 0,-9 38 0,2-33-2,3-16-3,2 0 0,-4 30 0,8-48 3,0-1 0,0 1 0,0-1 1,0 1-1,0-1 0,0 1 0,1-1 0,-1 1 0,1-1 0,-1 1 1,1-1-1,-1 1 0,1-1 0,0 0 0,-1 1 0,1-1 1,0 0-1,0 0 0,0 1 0,0-1 0,0 0 0,3 1 1,-2 0-1,1 0 1,0-1 0,0 0-1,0 1 1,1-1 0,-1-1-1,0 1 1,0 0 0,1-1 0,3 1-1,7-1-5,0 0 0,0-2 0,26-4 0,17-3-11,-43 8 16,1-1 0,0 0 0,-1-1 1,0-1-1,0 0 0,0-1 0,14-7 1,-28 11 1,14-6 5,-1-1 1,0-1 0,21-18-1,-27 20-3,-4 5 3,0-1 0,0 0 1,0 0-1,0 0 0,-1 0 1,1 0-1,2-5 0,-5 7-3,1-1 0,-1 1 0,0 0 0,1 0 0,-1-1 0,0 1 0,0 0 0,0-1 0,0 1 0,0 0 0,0 0 0,-1-1 0,1 1 0,0 0 0,-1 0-1,1-1 1,0 1 0,-1 0 0,0 0 0,1 0 0,-1 0 0,0-1 0,1 1 0,-1 0 0,0 0 0,0 1 0,0-1 0,0 0 0,-2-1 0,-6-5 3,-1 1-1,-1 0 1,1 0 0,-1 1 0,0 1-1,0 0 1,-18-4 0,18 4-2,-15-2 4,-47-6-1,47 9-4,-44-11-1,-94-45 7,159 58-9,0-1 0,-1 1 0,1 1 0,-1-1 0,1 1 0,0 0 0,-1 0 0,1 0 0,-1 1 0,1 0 0,0 0 0,-1 0 0,1 1 0,0 0 0,0 0 0,0 0 0,0 1 0,1-1 0,-1 1 0,0 0 0,1 0 0,0 1 0,0 0 0,0-1 0,0 1 0,-4 7 0,-7 9-4,1 0-1,1 1 0,1 1 0,-13 31 0,22-45 6,-8 15 0,2-5-1,0 0-1,1 1 1,1 0 0,1 0 0,-6 35-1,12-51 1,0 0 0,0 0 0,1 0 0,-1 0 0,1 0 0,-1 0 0,1 0 0,0 0 0,0 0 0,0 0 0,1-1 0,-1 1 0,1 0 0,-1-1 0,1 1 0,0-1 0,0 0 0,0 0 0,3 3 0,5 3-4,0 0 1,0-1-1,16 8 0,-9-5-4,-10-7 8,0 0-1,1 0 1,-1-1-1,1 0 1,-1 0-1,1-1 1,0 0 0,-1 0-1,1 0 1,0-1-1,14-2 1,3-1 2,0-1 0,30-10 0,19-11 4,-1-3 0,88-49 0,-114 54-6,-19 7-4,0 0 0,-2-2 1,0-2-1,-1 0 0,39-41 0,-45 43-61,24-25-294,-41 40 277,1-1-1,-1 1 1,0 0-1,0-1 0,0 0 1,0 1-1,0-1 1,-1 0-1,0 0 1,0 0-1,1-8 1,-2 12 52,1 0 0,-1-1 1,0 1-1,0 0 1,0-1-1,0 1 0,0 0 1,0-1-1,0 1 1,0 0-1,0-1 1,0 1-1,0 0 0,0-1 1,0 1-1,0 0 1,0-1-1,0 1 0,0 0 1,0-1-1,-1 1 1,1 0-1,0-1 0,0 1 1,0 0-1,-1-1 1,1 1-1,0 0 1,0 0-1,-1-1 0,1 1 1,0 0-1,0 0 1,-1 0-1,1-1 0,0 1 1,-1 0-1,1 0 1,0 0-1,-1 0 1,1 0-1,0 0 0,-1-1 1,1 1-1,-1 0 1,-9 0-419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16:52:1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6217,'-10'-6'1537,"9"2"-2394,18 6 425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16:52:25.499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469 196 656,'-5'11'276,"8"-12"59,15-21-63,-16 20-205,-1 0 0,0 0-1,0 0 1,0-1 0,0 1 0,0-1 0,0 1-1,0-1 1,-1 1 0,0-1 0,1 1-1,-1-1 1,0 1 0,0-1 0,0 1 0,0-1-1,-1 1 1,1-1 0,-1 1 0,0-1 0,1 1-1,-1 0 1,0-1 0,-1 1 0,1 0-1,0 0 1,0-1 0,-1 1 0,0 0 0,1 0-1,-1 1 1,-2-3 0,-1-2 108,-1 1 1,1 0-1,-1 0 0,0 1 0,0 0 1,-1 0-1,1 0 0,-1 1 1,-14-5-1,11 6-105,0 0 0,0 1 0,0 0 0,0 0 0,0 1 0,0 1 0,0 0 0,0 0 1,0 1-1,0 0 0,0 0 0,0 2 0,1-1 0,-1 1 0,1 0 0,0 1 0,-10 7 0,5-3-53,1 1-1,0 1 1,1 0-1,0 0 0,0 1 1,2 1-1,0 0 1,0 0-1,-15 28 0,24-39-17,0 0-1,0-1 0,1 1 0,-1 0 0,0-1 1,1 1-1,-1 0 0,1 0 0,0-1 0,-1 1 0,1 0 1,0 0-1,0 0 0,0 0 0,0-1 0,1 1 0,-1 0 1,0 0-1,1 0 0,-1-1 0,2 4 0,0-3 0,-1 0 0,1-1 0,-1 1 0,1 0 0,0 0 0,0-1 0,0 1 0,0-1 0,0 0 0,0 1 0,0-1 0,0 0 0,0 0 0,4 0 0,4 2 2,1 0 0,0-1 1,0-1-1,0 0 0,1 0 0,11-2 0,20-3 171,1-2 0,-1-3 0,0-1 0,0-2 0,-1-1 0,-1-3 0,-1-1 0,49-29 0,-85 44-155,12-7 29,-1-1-1,22-17 1,-34 25-36,-1 0 0,1 0 1,0-1-1,-1 1 0,0-1 1,0 1-1,1-1 0,-1 0 1,-1 0-1,1 0 0,0 0 1,-1 0-1,0 0 0,0-1 1,0 1-1,0 0 0,0-1 1,0 1-1,-1-1 0,0-5 1,-1 6-7,0 0 1,0 1-1,0-1 1,0 0-1,-1 1 1,1-1-1,-1 1 0,0 0 1,0-1-1,0 1 1,0 0-1,0 0 1,0 0-1,-1 0 1,1 1-1,0-1 1,-1 0-1,0 1 1,1 0-1,-1 0 1,0 0-1,0 0 1,-3-1-1,-7-2-3,-1 1-1,1 1 1,-24-2-1,1 3 0,1 2 0,0 2 0,0 1 1,0 1-1,0 3 0,1 0 0,-66 27 0,53-13-8,0 3 0,-70 49 1,114-71 5,-28 21-14,30-22 13,-1-1 1,1 0-1,0 1 0,-1-1 1,1 1-1,0-1 0,0 1 1,0 0-1,0-1 0,1 1 1,-1 0-1,0 0 0,1 0 1,-1 0-1,1 0 1,-1-1-1,1 4 0,0-5 3,0 1 0,1 0-1,-1-1 1,0 1 0,0-1 0,1 1-1,-1-1 1,0 0 0,1 1 0,-1-1-1,1 1 1,-1-1 0,0 0 0,1 1-1,-1-1 1,1 0 0,-1 1-1,1-1 1,-1 0 0,1 0 0,-1 1-1,1-1 1,0 0 0,-1 0 0,1 0-1,-1 0 1,1 0 0,-1 0 0,1 0-1,0 0 1,21-1 4,19-7 66,-1-1-1,0-3 0,-1-1 1,57-28-1,42-14-16,-84 34-66,-31 12 255,34-10 0,-106 19 544,20 5-779,0 3 0,0 0 0,1 2-1,0 1 1,-27 14 0,20-9-5,15-7-2,-150 74-55,176-79-39,6-3 65,3-1 22,0-2 1,1 0 0,-1 0 0,-1-2 0,27-8-1,70-36-40,-35 13 34,87-23 17,-162 58-2,-1 0 0,1 0 0,-1 0 0,0 0 0,1 0-1,-1-1 1,0 1 0,1 0 0,-1 0 0,0-1 0,1 1 0,-1 0 0,0-1 0,1 1 0,-1 0 0,0-1 0,0 1 0,1 0 0,-1-1 0,0 1 0,0-1 0,0 1 0,1-1 0,-1 1 0,0 0 0,0 0 0,0 0 0,0 0 0,0 1 0,-1-1 0,1 0 0,0 0 1,0 0-1,0 0 0,0 0 0,0 0 0,0 0 0,0 0 0,0 0 0,0 0 0,0 0 1,0 0-1,0 0 0,0 0 0,0 0 0,0 0 0,-1 0 0,1 0 0,0 0 0,0 0 0,0 0 1,0 0-1,0 0 0,0 0 0,0 0 0,0 0 0,0 0 0,0 0 0,0 0 0,-1 0 1,1 0-1,0 0 0,0 0 0,0 0 0,0 0 0,0 0 0,0 0 0,0 0 0,0 0 1,0 0-1,0 0 0,-2 3 5,-1 0 0,1 0 0,0 0 0,-1-1 0,1 1 0,-1-1 0,0 1 0,0-1 0,0 0 0,0 0 0,-4 2 0,-39 16 2,-35 14-5,-36 14 10,96-42-15,1 1-1,-40 19 1,59-25 0,0-1-1,0 1 1,0-1 0,0 1-1,0-1 1,0 0-1,0 1 1,0-1 0,0 0-1,0 0 1,0 0-1,0 0 1,0 0 0,0 0-1,0 0 1,-1 0-1,1-4-45,10-2 18,137-58-26,-139 60-98,1 1 0,0 0 0,0 1 0,0 0 0,1 0 0,-1 1 0,0-1 0,1 2 0,-1-1 0,16 3-1,-13-2-335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18:53:03.4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166 1669 160,'-3'40'24,"-1"-1"3,2-1 1,1 1-1,2 0 0,8 48 0,-5-75-14,-2-15 18,-1-28 38,0 16-55,17-191 2,-3 41-7,-14 152-3,0 0 1,-1 0-1,0-1 1,-1 1-1,-1 0 0,0 0 1,-1 0-1,-5-15 0,8 27-3,-1 0 0,1 0 0,0 0-1,-1 1 1,1-1 0,0 0 0,-1 0-1,1 1 1,-1-1 0,0 0-1,1 1 1,-1-1 0,1 0 0,-1 1-1,0-1 1,-1 0 0,2 1 0,-1 0-1,1 0 1,-1 0-1,1 0 1,-1 0 0,1 0-1,0 0 1,-1 0 0,1 0-1,-1 0 1,1 0 0,-1 0-1,1 0 1,0 1 0,-1-1-1,1 0 1,-1 0 0,1 0-1,0 1 1,-1-1 0,1 0-1,0 0 1,-1 1 0,0 1 1,-1-1 1,1 1 0,0 0-1,0-1 1,0 1 0,0 0-1,0 0 1,0 0 0,1 0-1,-1-1 1,1 1-1,-1 3 1,-2 46-14,7 89-1,0-20 16,-11 59-6,0 45 401,7-221-382,2 19 133,-1-21-150,-1-1-1,0 0 1,0 1 0,0-1-1,0 0 1,0 0 0,0 1-1,0-1 1,1 0-1,-1 0 1,0 1 0,0-1-1,0 0 1,1 0 0,-1 1-1,0-1 1,0 0-1,0 0 1,1 0 0,-1 0-1,0 1 1,1-1 0,-1 0-1,0 0 1,0 0 0,1 0-1,-1 0 1,0 0-1,1 0 1,-1 0 0,0 0-1,0 0 1,1 0 0,-1 0-1,0 0 1,1 0-1,-1 0 1,0 0 0,1 0-1,-1 0 1,0 0 0,0 0-1,1-1 1,-1 1 0,0 0-1,0 0 1,1 0-1,-1 0 1,0-1 0,0 1-1,1 0 1,-1 0 0,0-1-1,0 1 1,0 0-1,0 0 1,1-1 0,-1 1-1,0 0 1,0 0 0,0-1-1,3-5 10,1 1-1,-2 0 0,1-1 1,-1 0-1,0 0 1,0 0-1,0 0 0,-1 0 1,1-6-1,1-2 2,9-57 22,4-87-1,-7 53-14,-8 98-21,22-291 280,-22 248-179,-3 0 0,-1 0 0,-20-95 0,23 142-81,-1 1 1,0-1 0,0 0-1,0 1 1,0-1 0,0 1-1,0-1 1,-2-2-1,2 5-13,1-1 1,0 1-1,0 0 0,0 0 0,0 0 0,-1 0 0,1-1 0,0 1 0,0 0 0,-1 0 0,1 0 0,0 0 0,0 0 0,-1 0 0,1 0 0,0-1 0,0 1 0,-1 0 0,1 0 0,0 0 0,0 0 0,-1 0 1,1 0-1,0 0 0,0 0 0,-1 0 0,1 1 0,0-1 0,0 0 0,-1 0 0,1 0 0,0 0 0,0 0 0,-1 0 0,1 0 0,0 1 0,0-1 0,-1 0 0,1 0 0,0 0 0,0 0 0,-1 1 0,-1 3 14,0 0 0,0 0 0,0 0-1,1 0 1,-1 0 0,1 0 0,0 0 0,-1 6-1,-8 77-30,3-1-1,6 117 1,2-131 16,2 139 13,-15 411 101,6-580-96,4-28 4,1-12 4,1-6 16,22-246 114,13-217-72,-31 327-66,-18-186 1,10 279-14,-13-87 63,16 131-45,1 0-1,-1 0 0,0 0 1,0 0-1,-1 0 0,1 0 1,0 0-1,-1 0 0,-3-4 1,5 7-21,0 0 0,0-1 0,-1 1 1,1 0-1,0 0 0,-1-1 1,1 1-1,0 0 0,0 0 0,-1 0 1,1 0-1,0-1 0,-1 1 1,1 0-1,-1 0 0,1 0 0,0 0 1,-1 0-1,1 0 0,0 0 1,-1 0-1,1 0 0,-1 0 0,1 0 1,0 0-1,-1 0 0,1 0 1,0 0-1,-1 1 0,0 0 3,0-1-1,0 1 0,0 0 1,0 0-1,0 0 1,0 1-1,0-1 0,1 0 1,-1 0-1,0 0 1,1 0-1,-1 1 0,1 0 1,-6 18-11,1-1 0,1 1 1,1 0-1,0 0 0,2 28 0,-1-17 1,-7 111-4,-15 325-8,27-2 7,-2-439 6,8 90 7,-7-98-5,1 1-1,1-1 1,1-1 0,8 20 0,-3-20 9,-10-17-10,0 0 0,0 0 0,1 0 0,-1 0 1,0 1-1,0-1 0,1 0 0,-1 0 0,0 0 0,0 0 0,0 0 0,1 0 0,-1 0 0,0 0 0,0 0 0,1 0 0,-1 0 0,0 0 0,0 0 0,1 0 0,-1 0 0,0 0 0,0 0 0,1 0 0,-1 0 0,0 0 0,0 0 0,0 0 0,1 0 0,-1 0 0,0 0 0,0-1 1,0 1-1,1 0 0,-1 0 0,0 0 0,2-3 4,-1 1 0,0 0 0,0-1 0,0 1 0,0-1 0,0 1 0,-1-1 0,1 1 0,-1-1 0,1-4 0,16-498 179,-16 321-50,-3-115 31,-3 202-118,-19-99 1,13 146 44,8 66 31,2 19-144,63 948 0,-61-936 35,-2-36 11,1 1 0,3 19 0,-52-558 183,2 10-173,45 506-26,-5-19 65,4 28-17,3 14-32,22 438-80,-16-367 62,10 421 49,-20-418-39,-3 140 29,7-218-47,2-11 24,0-18 32,-2-517-18,-6 316-29,-10-305 8,11 436-14,-22-117 0,29 267-117,8 39 81,28 177-1,-30-234 39,2 0-1,2 0 1,1-1-1,28 55 1,-40-92-3,1 1 0,1-1 0,-1 0 1,0 0-1,1-1 0,-1 1 0,5 3 0,-6-5 0,-1-1 0,1 1 0,-1-1 0,1 0-1,-1 1 1,1-1 0,-1 1 0,1-1 0,-1 0 0,1 0 0,-1 1 0,1-1-1,-1 0 1,1 0 0,0 0 0,-1 1 0,1-1 0,0 0 0,-1 0 0,1 0-1,-1 0 1,1 0 0,0 0 0,-1 0 0,1-1 0,0 1 0,-1 0 0,1 0 0,-1 0-1,1-1 1,0 1 0,-1 0 0,1-1 0,-1 1 0,1 0 0,-1-1 0,1 1-1,-1-1 1,0 1 0,1 0 0,-1-1 0,1 1 0,-1-1 0,0 0 0,1 0-1,1-7 9,0 0 0,0 1 0,-1-1 0,0 0 0,-1 0 0,0 0 0,-1-12 0,0-7 5,16-262 11,-11 201-23,15-183 11,-4 168-4,1-202-1,-16 279-5,1 17-1,-1 1 0,0 0 0,-1 0 0,0 0 0,-2-9 0,2 17-5,0 1 1,0 0-1,0-1 1,1 1 0,-1 0-1,0 0 1,1 0-1,-1-1 1,0 1-1,1 0 1,-1 0-1,1 0 1,-1 0-1,1 0 1,0 0 0,0 0-1,-1 0 1,1 2-1,-48 207-92,-30 159 95,13 12 15,62-366-4,5-39 17,26-195-19,25-153-5,-22 176-1,-20 130 0,-5 36 3,-1-1-1,-2 0 1,0-58-1,-8 63 9,5 26-14,0 0-1,0 0 1,0 0-1,0-1 1,-1 1 0,1 0-1,0 0 1,0 0-1,0 0 1,0 0 0,0 0-1,-1 0 1,1 0 0,0 0-1,0 0 1,0 0-1,0 0 1,-1 0 0,1 0-1,0 0 1,0 0-1,0 0 1,0 0 0,0 0-1,-1 0 1,1 0 0,0 0-1,0 0 1,0 0-1,0 0 1,-1 0 0,1 0-1,0 0 1,0 1-1,0-1 1,0 0 0,0 0-1,0 0 1,0 0 0,-1 0-1,1 0 1,0 1-1,0-1 1,0 0 0,0 0-1,0 0 1,0 0-1,0 0 1,0 1 0,0-1-1,0 0 1,0 0 0,0 0-1,0 0 1,0 1-1,0-1 1,0 0 0,0 0-1,-13 45-67,-23 117 34,-16 177 0,48-289 26,3 1 0,1 0 1,13 88-1,-12-134 8,-1-2 0,1 0 0,-1 0 1,0 0-1,1 0 0,0 0 0,0 0 0,0-1 1,0 1-1,0 0 0,0-1 0,1 1 0,-1-1 0,1 1 1,3 3-1,-5-6 1,0 0-1,0 0 1,0 0 0,1 0-1,-1 0 1,0 1 0,0-1 0,0 0-1,1 0 1,-1 0 0,0 0 0,0 0-1,0 0 1,1 0 0,-1 0-1,0 0 1,0 0 0,1 0 0,-1 0-1,0 0 1,0 0 0,1 0 0,-1 0-1,0 0 1,0 0 0,0 0-1,1 0 1,-1 0 0,0 0 0,0 0-1,1-1 1,-1 1 0,0 0 0,0 0-1,0 0 1,0 0 0,1 0-1,-1-1 1,0 1 0,0 0 0,0 0-1,0 0 1,0-1 0,0 1 0,1 0-1,-1 0 1,0-1 0,0 1-1,0 0 1,0-1 0,2-16 31,-2 7-24,19-139 45,7-98-19,-25 208-26,-1 0 1,-2 1-1,-2-1 0,-12-53 0,-16-23 9,28 102-10,-1 1 0,0 0 0,-1 0 0,-1 1 0,1 0 0,-2 0 0,-8-10 1,15 20-6,1 0 0,-1 0 0,0 0 0,0 0 0,0 1 0,0-1 1,1 0-1,-1 0 0,0 1 0,0-1 0,0 1 0,0-1 0,0 1 1,-1 0-1,1-1 0,0 1 0,0 0 0,-2-1 0,2 2-1,0-1 0,0 0-1,1 0 1,-1 1-1,0-1 1,1 0 0,-1 1-1,0-1 1,1 1-1,-1-1 1,0 1 0,1-1-1,-1 1 1,1 0-1,-1-1 1,1 1 0,-1 0-1,1-1 1,-1 1-1,1 1 1,-3 4-5,1 0 0,0 0 1,1 1-1,-1-1 0,0 9 0,-7 99-25,5 0 0,21 222-1,0-208 30,-13-106 0,1-1 1,1 0 0,16 36 0,-22-56 0,0 0 0,0-1 1,1 1-1,-1 0 0,0-1 0,0 1 1,1-1-1,-1 1 0,0 0 1,1-1-1,-1 1 0,0-1 0,1 1 1,-1-1-1,1 1 0,-1-1 1,1 0-1,-1 1 0,1-1 0,-1 0 1,1 1-1,0-1 0,-1 0 0,1 1 1,-1-1-1,1 0 0,1 0 1,-2 0 0,1-1 0,0 1 0,-1-1 0,1 1 0,0-1 0,-1 0 1,1 1-1,-1-1 0,1 0 0,-1 1 0,0-1 0,1 0 1,-1 0-1,1 1 0,-1-1 0,0 0 0,1-1 0,7-39 46,-8 40-47,8-82 33,-4-109 1,-19-82-18,7 149-5,8 115-10,0-1 2,-1 0-1,1 0 1,-2 1 0,0-1-1,0 0 1,-1 1 0,0-1 0,0 1-1,-6-10 1,7 24-16,1 1 1,0 0-1,0-1 1,0 1-1,0 10 1,-3 512-55,2-489 71,0-17-4,1-1 0,1 0 0,4 25 1,8-109 90,57-466-74,-34 324-18,-9 66 0,-27 119 13,-1 14-6,-2 15-5,-27 150-96,13-73 85,4 0-1,3 1 0,1 99 1,7-130 15,11-74 58,57-161-41,-32 94-20,-14 39 1,14-52 0,-30 86 0,0-1-1,0 1 0,-2-1 1,1 1-1,-2-1 0,0 0 1,0 0-1,-5-23 0,3 27 4,-1 1 0,0-1-1,-1 0 1,0 1 0,-1 0-1,-5-9 1,8 14-4,-1 0 1,0 0-1,0 1 1,0-1-1,0 1 1,-1 0-1,1 0 1,-1 0-1,1 0 1,-1 0-1,0 1 1,0 0-1,-1 0 1,1 0-1,-5-1 1,8 2-6,0 1 0,0 0 0,0 0 0,0 0 0,0 0-1,0 1 1,-1-1 0,1 0 0,0 0 0,0 1 0,0-1 0,0 0 0,0 1 0,0-1 0,0 1 0,0-1 0,0 1 0,1 0 0,-1-1-1,0 1 1,0 0 0,0 0 0,1-1 0,-1 1 0,0 0 0,1 0 0,-1 0 0,1 0 0,-1 0 0,1 0 0,-1 0 0,1 0 0,0 0-1,-1 2 1,-7 42-51,8-42 52,-12 251-61,12-245 61,3 53-5,-2-57 6,0 1 0,0 0-1,0-1 1,1 1 0,0-1-1,0 1 1,0-1 0,4 6-1,-2-10 10,0-9 11,4-18 25,-6 15-37,10-33-1,-3-1 1,-1 0 0,2-73-1,-11 100-2,2 7-1,-1 0 0,-1 0 1,0-1-1,0 1 1,-1 0-1,-1 0 1,-4-13-1,6 23-3,1-1 0,-1 1 0,1 0-1,-1 0 1,0 0 0,0-1 0,0 1-1,0 0 1,0 0 0,0 0 0,0 0 0,0 0-1,0 1 1,0-1 0,0 0 0,0 0-1,-1 1 1,1-1 0,0 1 0,-1-1-1,1 1 1,0-1 0,-1 1 0,1 0 0,-1 0-1,1 0 1,0 0 0,-1 0 0,1 0-1,-1 0 1,1 0 0,0 0 0,-1 1 0,1-1-1,-1 0 1,1 1 0,0 0 0,-2 0-1,-3 2-2,1 0 0,0 0-1,1 0 1,-1 0 0,0 1 0,1 0-1,0 0 1,-5 5 0,-9 16-4,0 1 0,1 0 0,2 2 0,1 0 0,1 0 0,-12 38 0,17-40 0,1-4-6,0 1 0,-5 33 1,12-51 6,-1 0 1,1 0-1,-1 0 0,2 0 1,-1 0-1,0 0 0,1 0 1,0 0-1,0 0 1,0 0-1,1 0 0,0-1 1,0 1-1,0 0 0,0-1 1,6 8-1,-6-11 4,-1-1-1,1 1 0,0-1 1,-1 1-1,1-1 1,0 0-1,-1 0 1,1 0-1,0 0 0,-1 0 1,1 0-1,0 0 1,-1 0-1,1-1 1,0 1-1,-1-1 0,1 1 1,-1-1-1,4-1 1,2 0 0,7-2 1,-11 4 2,0-1 0,0 1 0,0-1 0,0 0 0,0 0-1,0 0 1,0 0 0,0 0 0,-1-1 0,1 1 0,0-1 0,-1 0 0,1 0 0,-1 0 0,0 0 0,0 0 0,0 0-1,0 0 1,0-1 0,3-5 0,86-161 45,-85 158-46,9-20 3,-2-1 0,12-39 0,-20 52 4,0-1-1,-2 1 1,0 0-1,-1-1 1,-1-25 0,-1 43-5,0-1 1,0 1-1,-1-1 1,1 1 0,-1-1-1,1 1 1,-1-1 0,0 1-1,0-1 1,0 1-1,0 0 1,-1 0 0,1-1-1,0 1 1,-1 0 0,0 0-1,1 0 1,-1 1 0,0-1-1,0 0 1,0 1-1,0-1 1,0 1 0,-1 0-1,1-1 1,0 1 0,-4-1-1,-13-9-3,15 8 0,-1 0 0,1 1 0,-1-1 0,0 1 0,0 0 0,0 0 0,0 0 0,-6-1 0,9 3-2,-1 0 0,1 0 0,-1 1 1,1-1-1,0 0 0,-1 1 0,1 0 1,0-1-1,-1 1 0,1 0 0,0 0 1,0 1-1,0-1 0,0 0 1,0 1-1,0-1 0,0 1 0,0-1 1,1 1-1,-1 0 0,-1 2 0,-2 2-3,1 1-1,0 0 0,0 0 1,0 0-1,1 0 0,0 0 1,1 1-1,-2 7 0,0 1-7,1-1-1,0 1 0,1 16 1,2-19 5,1 0 0,1 1 0,0-1 1,1 0-1,0-1 0,1 1 0,1 0 0,0-1 1,6 12-1,17 43 9,-6-14 3,-20-50-4,-1 0 0,1 0 0,0 0 1,0 0-1,0 0 0,0-1 0,1 1 0,-1-1 0,1 0 0,-1 0 1,1 1-1,0-2 0,0 1 0,3 2 0,-5-5 3,0 0 0,0 1 0,0-1-1,0 0 1,0 1 0,0-1 0,0 0 0,0 0-1,-1 0 1,1 0 0,0 0 0,0 0 0,-1 0-1,1 0 1,0-1 0,5-7 15,-5 8-18,0 1 1,-1-1-1,1 0 0,-1 0 1,1 0-1,0 0 0,-1 0 1,0 0-1,1 0 0,-1 0 1,1 0-1,-1 0 0,0-1 1,0-1-1,7-18 6,25-30 7,-29 45-9,0 0-1,0 0 1,0-1 0,-1 1 0,0-1-1,-1 0 1,1 0 0,-1 0 0,0 1-1,-1-1 1,0 0 0,0 0 0,0 0-1,-1 0 1,0 0 0,-1 0 0,1 0-1,-1 1 1,0-1 0,-4-8 0,3 11-2,0-1 1,0 1 0,0 0 0,-1 0-1,1 0 1,-1 0 0,0 1 0,0-1-1,0 1 1,-1 0 0,1 0 0,-9-4-1,-14-9 5,12-4-21,4 5 4,11 14 9,-1 1 1,1 0-1,0 0 0,0-1 0,0 1 1,0 0-1,-1 0 0,1 0 0,0-1 0,0 1 1,0 0-1,-1 0 0,1 0 0,0 0 0,0 0 1,-1-1-1,1 1 0,0 0 0,0 0 1,-1 0-1,1 0 0,0 0 0,0 0 0,-1 0 1,1 0-1,0 0 0,0 0 0,-1 0 0,1 0 1,0 0-1,-1 0 0,1 0 0,0 0 0,0 0 1,-1 1-1,1-1 0,0 0 0,0 0 1,-1 0-1,1 0 0,0 0 0,0 1 0,0-1 1,-1 0-1,1 0 0,0 0 0,0 1 0,0-1 1,0 0-1,0 0 0,-1 1 0,1-1 1,0 0-1,0 0 0,0 1 0,0-1 0,0 0 1,0 0-1,0 1 0,0-1 0,-4 29-69,3-17 60,-6 77-5,7-74 10,0-1 1,1 0-1,0 1 0,7 26 1,-7-40 3,-1 0 1,0 1-1,0-1 1,1 0 0,-1 0-1,1 0 1,-1 0 0,1 0-1,-1 0 1,1 0-1,0 0 1,-1 0 0,1 0-1,0 0 1,0 0 0,-1-1-1,1 1 1,0 0-1,0-1 1,0 1 0,0 0-1,0-1 1,0 1-1,0-1 1,1 1 0,-1-1-1,1 1 1,0-2 1,-1 1 0,0 0 0,1-1 0,-1 1 0,0-1 1,0 1-1,1-1 0,-1 0 0,0 1 0,0-1 0,0 0 0,0 0 0,0 0 0,0 0 0,0 0 1,0 0-1,0 0 0,0 0 0,-1 0 0,1 0 0,0 0 0,0-3 0,14-24 17,0 1-12,-1 0 0,-1-1 1,-2-1-1,9-32 1,-12 43 8,-2 2 39,-7 16-53,1-1 0,0 1 1,-1-1-1,1 1 1,-1-1-1,1 1 1,-1-1-1,1 1 1,-1-1-1,0 1 1,1 0-1,-1-1 1,1 1-1,-1 0 1,0 0-1,1-1 1,-1 1-1,0 0 1,1 0-1,-1 0 1,0 0-1,1 0 1,-1 0-1,0 0 1,1 0-1,-1 0 1,-1 0-1,-6 0 1,-1 0-1,0 0 0,0 0 1,1 1-1,-1 1 0,1 0 1,-1 0-1,1 0 0,0 1 1,-1 0-1,-8 5 0,-3 3-7,-1-1 0,-40 13 0,88-21-190,-24-1 200,1 0 0,-1 0 0,1-1 0,-1 1 0,1-1 1,-1 0-1,1 0 0,-1 0 0,1 0 0,-1 0 0,1-1 0,-1 0 0,1 1 0,-1-2 1,1 1-1,-1 0 0,0 0 0,0-1 0,0 0 0,6-4 0,-7 3-7,1 0 0,-1 0-1,0 0 1,0-1 0,0 1 0,-1-1-1,1 0 1,-1 1 0,0-1 0,0 0-1,0 0 1,0 0 0,-1 0 0,0 0-1,0 1 1,0-1 0,-1-8 0,1-1-91,2 11 96,-1 1-1,1-1 1,0 1-1,0 0 1,0 0 0,0-1-1,0 1 1,0 0-1,0 1 1,0-1-1,5-1 1,-8 2 5,1 0 0,0 0 0,0 0 1,0 0-1,0 0 0,0 0 0,0 0 0,0 0 0,0 0 1,0 0-1,-1 0 0,1 0 0,0 0 0,0 0 0,0 1 1,0-1-1,0 0 0,0 0 0,0 0 0,0 0 0,0 0 1,0 0-1,0 0 0,0 0 0,0 0 0,0 0 1,-1 0-1,1 0 0,0 1 0,0-1 0,0 0 0,0 0 1,0 0-1,0 0 0,0 0 0,0 0 0,0 0 0,0 0 1,0 0-1,0 1 0,0-1 0,0 0 0,0 0 0,0 0 1,0 0-1,0 0 0,1 0 0,-1 0 0,0 0 0,0 0 1,0 0-1,0 1 0,0-1 0,0 0 0,0 0 0,0 0 1,0 0-1,0 0 0,0 0 0,0 0 0,-6 9-37,6-9 38,-8 22 94,7-21-100,1-1-1,-1 0 0,1 0 0,-1 1 0,1-1 1,0 1-1,-1-1 0,1 0 0,0 1 1,-1-1-1,1 1 0,0-1 0,0 1 0,-1-1 1,1 1-1,0-1 0,0 0 0,0 1 1,0 0-1,-1-1 0,1 1 0,0-1 1,0 1-1,0-1 0,0 1 0,0-1 0,1 1 1,-1 0-1,6 18 3,-2-4 3,-4-8-10,0 0 1,-1 0-1,0 0 1,-3 11-1,3-12 0,-1 0 1,1 0-1,0 0 1,1 1-1,-1-1 1,2 7-1,-1 26 27,11-55 23,-2-4-50,0 0 0,7-22 0,-11 25 1,2 0-1,0 1 0,0-1 0,11-14 0,-10 21 19,-4 3 25,-15-6-18,9 12-22,0-1-1,0 1 0,-1 0 0,1 0 0,0 0 1,0 1-1,0-1 0,-1 1 0,1-1 1,0 1-1,0 0 0,-1-1 0,1 1 0,0 0 1,-1 1-1,1-1 0,0 0 0,-1 1 0,1-1 1,-2 2-1,1-1 0,0-1 1,0 1-1,-1-1 0,1 0 0,0 1 1,0-1-1,0-1 0,0 1 0,0 0 1,0-1-1,-6-1 0,6 0-24,-1 1-1,0-1 0,0 1 1,0 0-1,0 0 0,0 0 1,0 1-1,0-1 0,-4 1 1,6-1 0,6-2 20,6-1 5,100-17-32,-102 21 26,1-1-1,-1 2 0,1 0 0,-1 0 1,0 0-1,17 5 0,3 1 30,-32-7 78,4 0-89,-1 0-1,0 0 1,1 0 0,-1 0-1,0-1 1,0 1-1,1 0 1,-1 0-1,0-1 1,1 1 0,-1 0-1,0-1 1,1 1-1,-1 0 1,0-1-1,1 1 1,-1-1 0,1 1-1,-1-2 1,-3 1-11,1-1 0,-1 0-1,1 1 1,-1 0 0,0 0 0,1 0 0,-1 1 0,0-1 0,0 1 0,1 0 0,-8 0 0,-18-3 5,18 1-36,1 1-1,0 0 0,-1 1 0,1 0 0,-1 0 0,1 1 0,-11 2 0,-33 2-73,57-5 102,-1 1 1,1 0 0,-1 0 0,1-1 0,-1 1 0,1 1 0,-1-1 0,0 0-1,0 1 1,3 2 0,7 3 0,-5-3 1,41 31 18,-44-32-17,-1 0 0,0 0 0,1 1-1,-1 0 1,0 0 0,-1 0 0,1 0-1,-1 0 1,0 0 0,0 1 0,3 8 0,-2 1 9,-1-1 0,-1 1 1,0-1-1,-1 1 0,-1 15 1,1-24-8,-1 1 0,1-1 0,-1 1 0,-1-1 0,1 0 1,-1 1-1,0-1 0,0 0 0,0 0 0,-1 0 0,0 0 1,0-1-1,0 1 0,0-1 0,-7 7 0,2 0 7,0 1 9,8-12-21,0 0 1,0 0 0,0 0 0,0 0-1,0 0 1,0 0 0,0 0 0,0 0-1,0-1 1,0 1 0,0 0 0,0 0-1,-1 0 1,1 0 0,0 0 0,0 0-1,0 0 1,0 0 0,0 0 0,0-1-1,0 1 1,0 0 0,0 0 0,0 0-1,0 0 1,0 0 0,0 0 0,0 0-1,-1 0 1,1 0 0,0 0 0,0 0-1,0 0 1,0 0 0,0 0 0,0 0-1,0 0 1,0 0 0,0 0 0,-1 0-1,1 0 1,0 0 0,0 0 0,0 0 0,0 0-1,0 0 1,0 0 0,0 0 0,0 0-1,-1 0 1,1 0 0,0 0 0,0 0-1,0 0 1,0 0 0,0 0 0,0 0-1,14-28 19,-10 21-17,0 0 0,1 1 0,-1 0 0,1 0 0,11-11 0,-11 13-1,0-2 0,0 1 0,0 0 0,-1-1 0,0 0 0,6-12 0,-8 14 1,-1 0 0,0 0 0,0 0 0,0 0 0,0 0 0,-1 0-1,1 0 1,-1 0 0,0 0 0,-1-4 0,1 4-1,-1 0 1,1 1-1,0-1 1,1 1-1,-1-1 1,0 0-1,1 1 1,0-1-1,0 1 1,0-1-1,0 1 1,3-5-1,2-1 3,12-22 5,-18 30-6,1 0 0,-1 0 0,0 1 0,0-1 0,1 0 0,-1 0 0,0 0 1,0 0-1,0 0 0,0 0 0,0 0 0,-1 0 0,1 0 0,0 0 0,0 1 0,0-1 1,-1 0-1,1 0 0,-1 0 0,1 0 0,0 1 0,-1-1 0,1 0 0,-1 0 0,0 1 1,1-1-1,-1 0 0,0 1 0,1-1 0,-1 0 0,0 1 0,-1-1 0,1 0-1,-1 0 0,1 1-1,-1-1 1,1 1-1,-1-1 1,1 1 0,-1-1-1,0 1 1,1 0-1,-1 0 1,1 0 0,-3 0-1,3 0 0,-1 0 0,1 0 0,0 0 0,0 0 0,-1 0 0,1 0 0,0 0 0,0-1 0,-1 1 0,1 0 0,0-1 0,0 1 0,0-1 0,0 1 0,0-1 0,-1 0 0,1 0 0,0 1 0,-1-3 0,-1 1 0,0-1 0,0 1 0,0 0 0,0 0 0,0 0 0,-1 0 0,1 1 0,0-1 0,-1 1-1,0 0 1,1 0 0,-1 0 0,0 0 0,1 1 0,-1-1 0,0 1 0,0 0 0,1 0 0,-1 1 0,0-1 0,0 1-1,-3 1 1,-1 0 0,1 0-1,-1 1 1,1 0-1,0 1 0,0-1 1,0 1-1,0 1 1,1-1-1,-9 8 0,12-9-4,0 1 0,0 0 0,0 0 0,1 0-1,-1 0 1,1 0 0,0 1 0,0-1-1,0 0 1,1 1 0,-1 0 0,1-1 0,0 1-1,0 6 1,-3 9-37,4-17 36,0 1 1,1 0-1,-1-1 0,0 1 0,1 0 0,0-1 0,0 1 0,0-1 0,1 1 0,2 4 0,19 36-25,-19-37 30,1-1-1,0 0 1,0 0-1,1 0 0,-1 0 1,1-1-1,0 0 1,1 0-1,11 6 0,-16-11 4,-1 0-1,1 0 1,0-1-1,-1 1 1,1 0-1,-1-1 1,0 1-1,1-1 0,-1 0 1,1 0-1,-1 1 1,0-1-1,1 0 1,-1 0-1,0 0 1,0 0-1,2-3 1,21-21 34,-22 22-33,17-16 16,10-11 9,-28 29-26,0-1 1,0 1 0,-1-1-1,1 1 1,0-1 0,-1 1-1,1-1 1,-1 1 0,1-1-1,-1 0 1,0 1 0,0-1-1,1 0 1,-1 1-1,0-1 1,-1 0 0,1 1-1,0-1 1,0 0 0,-1-2-1,-2-5-1,1-1-1,0-1 1,1 1 0,0 0-1,0 0 1,1 0-1,1-1 1,-1 1-1,2 0 1,0 0 0,0 0-1,0 0 1,8-17-1,-7 14 3,-3 11-3,0 1 1,0 0-1,0 0 0,0 0 1,1 0-1,-1 0 0,0-1 1,1 1-1,-1 0 0,1 0 1,-1 0-1,1 0 0,-1 0 1,1 0-1,1-1 0,-2 2 1,-1 0 0,1 1 0,-1-1 0,0 0 0,1 0 0,-1 1-1,1-1 1,-1 0 0,0 0 0,1 0 0,-1 0 0,1 0 0,-1 0 0,0 0-1,1 0 1,-1 0 0,0 0 0,1 0 0,-1-1 0,1 1 0,-1 0-1,1 0 1,-1-1 0,0 1 0,1 0 0,-1-1 0,1 1 0,-1 0 0,1-1-1,-1 1 1,1-1 0,0 1 0,-1-1 0,1 1 0,0-1 0,-1 1 0,1-1-1,0 1 1,-1-1 0,1 1 0,0-1 0,0 0 0,0 1 0,-1-1-1,1 1 1,0-1 0,0 0 0,0 1 0,0-1 0,0 1 0,0-1 0,0 0-1,1 1 1,-1-1 0,0 0 0,0 1 0,0-1 0,1 1 0,-1-1-1,0 1 1,1-1 0,-1 1 0,0-1 0,1 1 0,0-2 0,-7 5-2,-1 0 0,1 0 1,1 1-1,-1-1 0,0 1 1,1 0-1,0 1 0,-6 5 1,-4 5-2,-13 7 1,19-15-4,0 0 1,0 0-1,0 1 0,1 0 0,0 0 1,1 1-1,0 0 0,0 1 0,-7 13 1,9-6-5,1-1 1,1 1-1,0 0 1,1 0-1,1 0 1,2 27 0,-1-1 3,-1-39 5,1 8-7,0 0 0,3 25 0,-2-34 4,-1 1 0,1-1 1,0-1-1,0 1 0,0 0 0,0 0 0,0 0 0,1 0 0,-1-1 1,1 1-1,0-1 0,0 1 0,0-1 0,0 0 0,0 1 0,0-1 1,5 3-1,-4-4 3,-1 0 0,1-1 0,0 1 0,0 0 0,0-1 0,0 0 0,-1 0 0,1 0 0,6 0 0,-8 0 2,1 0-1,0 0 0,0-1 1,-1 1-1,1 0 0,0-1 0,-1 1 1,1-1-1,0 1 0,-1-1 1,1 0-1,-1 0 0,1 0 1,-1 0-1,1 0 0,-1 0 0,3-2 1,12-28 35,12-33 1,-23 52-33,-1 0 0,-1 0 0,0-1 0,0 1 0,-1-1 0,0-16 0,-3-1 9,0-1-1,-8-35 0,8 63-12,1 1-1,-1-1 0,-1 0 1,1 1-1,0-1 0,-1 0 1,1 1-1,-1 0 0,-2-3 0,2 3-1,1 0 0,-1 0 0,1-1-1,-1 1 1,1 0 0,0 0 0,0-1-1,0 1 1,0-1 0,0 1-1,1-1 1,-1 1 0,1-1 0,-1-2-1,1 3 12,-1 0-1,1 0 0,-1 0 0,0 0 1,0 0-1,0 1 0,0-1 0,0 0 1,0 1-1,0-1 0,0 1 1,-1-1-1,1 1 0,-1-1 0,1 1 1,-1 0-1,1 0 0,-1 0 0,0 0 1,1 0-1,-1 0 0,0 0 0,0 0 1,0 1-1,0-1 0,0 1 0,0 0 1,0-1-1,0 1 0,0 0 1,0 0-1,1 0 0,-1 0 0,0 1 1,0-1-1,-4 1 0,1 1-1,0-1 0,0 1 0,0 0 0,0 1 1,0-1-1,0 1 0,1 0 0,-1 0 0,1 0 0,0 1 0,0 0 0,0 0 0,0 0 0,-4 7 0,-9 16-67,14-23 56,0 1 0,0-1-1,0 0 1,1 1 0,0-1-1,0 1 1,0 0 0,0 0-1,1 0 1,-1 6-1,-2 16 4,2 0-1,0 0 0,5 43 0,16 90-12,-6-55 13,-5-14 32,-8-91-16,1-9 55,2-11-71,1 0 1,1 0-1,14-36 0,6-20 0,-15 47 0,0 1-1,3 0 0,25-43 0,6-13-4,-23 44 5,44-63 0,-63 99 0,0 1 0,-1 0 0,0 0 0,0-1 0,0 1 0,0 0 0,0-1 0,-1 1 0,1-1 0,-1 0 0,0 1 0,-1-5 0,1 5 2,0 0 1,0 0 0,0 0 0,0 0-1,0 0 1,1 0 0,0 0 0,-1 0-1,1 0 1,0 0 0,2-4-1,3-1 48,-6 8-17,0 0-31,-1 0 0,1 0-1,-1 0 1,0 0 0,1 0 0,-1 0-1,0-1 1,1 1 0,-1 0 0,1 0 0,-1-1-1,1 1 1,-1 0 0,1-1 0,-1 1 0,1 0-1,-1-1 1,1 1 0,-1-1 0,0 0-1,0 0 2,-1 0-1,0 0 0,0 0 0,0 0 0,0 0 1,0 0-1,0 1 0,0-1 0,0 1 0,0 0 1,-1 0-1,-3-1 0,-17-3 8,-5-1 124,9 3-42,11 1-86,0 0 1,0 0 0,0 1 0,0 0 0,0 0 0,0 1 0,0 0 0,1 0-1,-1 1 1,0 0 0,0 0 0,-11 6 0,-17 24-143,35-31 135,-1 1 0,1-1 1,0 0-1,0 1 0,0-1 1,-1 1-1,2 0 0,-1-1 1,0 1-1,0 0 0,1 0 1,-1-1-1,1 1 0,-1 0 1,1 0-1,0 0 0,-1 0 1,1 2-1,2 42-3,-2-39 4,3 22 2,-3-1 1,-2 37 0,-11 100 5,9-131-18,2 1 1,1-1 0,2 1-1,1-1 1,9 44 0,14 60 1,10 192 1,-38-20 39,-2-20-48,45 297 37,-31-443-20,2 11 8,12 137 23,-22-278-32,0 0 1,0-1 0,1 1-1,1-1 1,0 0 0,1 1 0,1-1-1,0-1 1,0 1 0,10 14 0,0-13-10,-15-14 12,0 0 0,0 0 0,1 0 0,-1 1-1,0-1 1,0 0 0,0 0 0,1 0-1,-1 1 1,0-1 0,0 0 0,1 0-1,-1 0 1,0 0 0,0 0 0,1 0-1,-1 1 1,0-1 0,0 0 0,1 0 0,-1 0-1,0 0 1,1 0 0,-1 0 0,0 0-1,0 0 1,1 0 0,-1 0 0,0 0-1,1-1 1,-1 1 0,0 0 0,0 0 0,1 0-1,-1 0 1,0 0 0,0 0 0,1-1-1,-1 1 1,0 0 0,0 0 0,0 0-1,1-1 1,-1 1 0,0 0 0,0 0-1,0-1 1,0 1 0,1 0 0,-1 0 0,0-1-1,0 1 1,0 0 0,0 0 0,0-1-1,0 1 1,0 0 0,0-1 0,0 1-1,0 0 1,0 0 0,0-1 0,0 1-1,0 0 1,0-1 0,0 1 0,0 0 0,-8-181 28,-9-127 6,16 306-37,1-12 7,-2 1 0,1 0 0,-2 0-1,0 0 1,-1 0 0,-6-17 0,10 30-7,0-1 1,-1 0 0,1 1-1,0-1 1,0 1-1,-1-1 1,1 1 0,0-1-1,-1 1 1,1-1 0,0 1-1,-1-1 1,1 1-1,-1 0 1,1-1 0,-1 1-1,1-1 1,-1 1 0,1 0-1,-1 0 1,1-1 0,-1 1-1,1 0 1,-1 0-1,0 0 1,1-1 0,-1 1-1,1 0 1,-1 0 0,0 0-1,1 0 1,-1 0 0,0 0-1,1 0 1,-1 0-1,1 1 1,-1-1 0,1 0-1,-1 0 1,0 0 0,1 1-1,-1-1 1,1 0 0,-1 1-1,1-1 1,-1 1-1,-1 1-2,0-1 0,1 1-1,-1 0 1,1 0 0,-1 0-1,1 0 1,0 0-1,0 1 1,0-1 0,0 0-1,-1 3 1,-4 27-9,0 1 0,-1 38 1,3-18 7,-29 486-50,34-514 53,17 397-1,-17-409 0,-1-7 0,0-1-1,1 1 0,-1-1 0,1 0 1,0 1-1,1-1 0,-1 0 0,4 8 1,-5-13 1,0-1 0,0 1 0,0 0 1,0 0-1,0-1 0,0 1 0,0 0 1,0 0-1,0 0 0,0-1 0,0 1 1,1 0-1,-1 0 0,0-1 0,0 1 0,0 0 1,0 0-1,0 0 0,0 0 0,1-1 1,-1 1-1,0 0 0,0 0 0,0 0 1,0 0-1,1 0 0,-1-1 0,0 1 1,0 0-1,1 0 0,-1 0 0,0 0 1,0 0-1,0 0 0,1 0 0,-1 0 1,0 0-1,0 0 0,1 0 0,-1 0 1,0 0-1,0 0 0,0 0 0,1 0 1,-1 0-1,0 0 0,0 0 0,1 0 1,-1 0-1,0 0 0,0 1 0,0-1 0,1 0 1,-1 0-1,0 0 0,0 0 0,0 0 1,0 1-1,1-1 0,-1 0 0,0 0 1,0 0-1,0 1 0,0-1 0,0 0 1,0 1-1,5-31 28,-3 20-24,18-246-4,-5 36 0,0-24 35,-16 210-27,0 0-1,-3 0 1,-1 0 0,-1 0-1,-12-36 1,9 50 39,5 19-9,0 10-23,-16 84-26,-9 112 1,28-188 9,-31 376-7,29-2 7,4-380-1,-1-5 1,0 0-1,1 0 1,-1 0 0,1 0-1,1 0 1,-1 0-1,4 9 1,-5-14 1,0-1 0,0 0 0,0 0 0,0 0 0,0 0 1,0 0-1,1 1 0,-1-1 0,0 0 0,0 0 0,0 0 0,0 0 0,0 0 0,0 0 0,0 0 0,0 1 1,0-1-1,1 0 0,-1 0 0,0 0 0,0 0 0,0 0 0,0 0 0,0 0 0,1 0 0,-1 0 0,0 0 1,0 0-1,0 0 0,0 0 0,0 0 0,1 0 0,-1 0 0,0 0 0,0 0 0,0 0 0,0 0 0,0 0 1,1 0-1,-1 0 0,0 0 0,0 0 0,0 0 0,0 0 0,0 0 0,1 0 0,-1 0 0,0 0 0,0 0 1,0-1-1,0 1 0,0 0 0,6-12 9,2-17 7,-8 29-15,18-111 11,4-119 0,-12 102-3,13-555 71,-24 646-63,-5-37 0,4 61-7,0 1 1,-1-1 0,-1 0 0,0 1 0,-1 0 0,-8-16-1,13 26-8,0 1-1,-1 0 1,1 0-1,-1 0 1,0 0-1,1 0 1,-1 0-1,0 0 1,1 1-1,-1-1 1,0 0-1,0 0 1,0 0-1,0 1 1,0-1-1,0 1 1,0-1-1,-1 0 1,1 1-2,1 0-1,-1 0 1,1 1 0,-1-1-1,1 0 1,-1 0 0,1 1-1,-1-1 1,1 1 0,-1-1-1,1 0 1,0 1 0,-1-1 0,1 1-1,0-1 1,-1 0 0,1 1-1,0-1 1,0 1 0,-1-1-1,1 1 1,0 0 0,0-1-1,0 1 1,0-1 0,0 1 0,-6 49-36,6-43 38,-11 174-13,-33 898 5,44-1013 6,2 147 0,3-365-7,-1 89 4,47-958 29,-48 988-22,-1 16 6,-1 0 0,0 0 0,-2 0 0,0 0 0,-5-32 0,6 49-9,0-1 1,-1 0 0,1 1-1,0-1 1,0 0-1,0 1 1,-1-1 0,1 1-1,0-1 1,-1 1-1,1-1 1,0 1 0,-1-1-1,1 1 1,-1-1 0,1 1-1,-1-1 1,1 1-1,-1 0 1,1-1 0,-2 0-1,2 2-1,-1-1-1,1 0 1,-1 0 0,1 1-1,-1-1 1,1 0-1,0 1 1,-1-1 0,1 1-1,0-1 1,-1 0-1,1 1 1,0-1 0,-1 1-1,1-1 1,0 1-1,0-1 1,0 1 0,-1-1-1,1 1 1,0-1-1,0 1 1,0-1 0,0 1-1,0 0 1,0-1-1,0 1 1,0 0 0,-16 381-38,15-305 36,1-62 2,-4 417 0,24-3 0,-19-417 0,7 51 5,-7-57-5,0-1 0,1 1 0,-1-1 0,1 1 1,0-1-1,1 1 0,5 8 0,-3-36-14,20-112 10,4-36 1,-20 102 11,4-58 15,-13 119-18,-1-1 1,0 1 0,0-1-1,-1 1 1,0 0 0,0-1 0,-6-11-1,8 17-2,-1 0 0,0 1 0,0-1 0,0 0 0,0 1 0,-1-1 0,1 1 0,0-1 0,-1 1 0,1 0 0,-1-1 0,1 1 0,-1 0 0,-3-2 0,4 3-3,0 0 1,0 0 0,-1 0 0,1 0-1,0 0 1,0 0 0,-1 0 0,1 0-1,0 0 1,0 1 0,-1-1 0,1 0-1,0 1 1,0-1 0,0 1 0,0-1-1,0 1 1,0 0 0,-1-1 0,1 1-1,1 0 1,-1 0 0,0 0 0,0 0-1,-1 2 1,-5 5-5,1 1 0,-1 0 0,2 0 0,0 0 0,0 1 0,0 0 0,1 0 0,1 0 0,-4 16 0,-1 15-8,-4 44 0,10-69 7,-6 54-17,2 98 0,7-136 15,1-1-1,2 0 1,2 0-1,0 0 1,17 46 0,-9-49-5,-14-28 11,1 1 1,-1 0-1,0-1 1,0 1-1,1 0 1,-1-1-1,1 1 1,-1 0-1,1-1 1,-1 1-1,0-1 1,1 1-1,0-1 1,-1 1-1,1-1 1,-1 0-1,1 1 0,0-1 1,-1 0-1,1 1 1,0-1-1,-1 0 1,1 0-1,0 1 1,-1-1-1,1 0 1,0 0-1,0 0 1,-1 0-1,1 0 1,0 0-1,-1 0 1,1 0-1,0 0 1,1-1-1,3-13 24,6-15-21,-3 9 0,-1 0-1,0-1 0,6-40 1,0-3 7,-5 30 12,5-46 0,-12 70-17,0 0 0,-1 0-1,-1 0 1,0 0 0,0 0-1,-1 0 1,0 0-1,0 0 1,-5-10 0,6 18-2,1 0 1,-1 0 0,0 0-1,0 0 1,0 0 0,-1 0-1,1 0 1,0 0 0,-1 0-1,1 1 1,-1-1 0,1 0 0,-1 1-1,0 0 1,0-1 0,0 1-1,0 0 1,0 0 0,0 0-1,0 0 1,0 0 0,0 0-1,0 1 1,0-1 0,-1 1-1,1-1 1,0 1 0,0 0-1,-1 0 1,1 0 0,-3 1-1,1 0-2,1 0-1,-1 0 0,1 0 1,-1 1-1,1 0 0,-1 0 1,1 0-1,0 0 1,0 0-1,0 1 0,0-1 1,0 1-1,1 0 0,-1-1 1,1 1-1,0 1 0,0-1 1,-2 5-1,-10 23-8,2 2 0,1-1 1,-12 62-1,14-56 3,8-33 5,-6 26-13,-6 50 0,12-72 8,1 0-1,0 0 0,0 0 0,1 0 1,0 1-1,1-1 0,0 0 0,0-1 1,1 1-1,5 11 0,-6-16 3,1-1 0,-1 1 0,1-1 0,0 1 0,-1-1-1,2 0 1,-1 0 0,0-1 0,0 1 0,1 0 0,0-1 0,-1 0 0,1 0 0,5 2 0,-6-3 3,-1 0 1,1 0-1,0 0 1,0-1-1,0 1 1,0-1-1,0 1 1,0-1-1,0 0 1,0 0-1,0 0 1,-1-1-1,1 1 1,0-1-1,0 1 1,0-1-1,0 0 0,0 0 1,-1 0-1,6-3 1,1-5 3,1 1 0,-1-1 1,-1 0-1,1-1 0,-2 0 0,1-1 0,-1 1 1,-1-1-1,0-1 0,-1 1 0,7-22 1,-5 13 2,-1-1 1,-2 0 0,0 0 0,-1-1 0,-1 1 0,-1-24 0,-1 39-6,0-1 10,0 0 0,-1 0 0,0 0 0,-3-12 0,4 17-8,-1 1 0,1-1 0,-1 1 0,1 0 0,-1-1 0,0 1 0,0 0 0,0-1 0,0 1 0,0 0 0,0 0 0,0 0 0,0 0 0,0 0 0,0 0 0,-1 0 0,1 0 1,0 1-1,-1-1 0,1 0 0,0 1 0,-1-1 0,1 1 0,-1 0 0,1-1 0,-1 1 0,-2 0 0,0-1-2,0 1 0,0 0 0,-1 1 0,1-1 0,0 1 0,0-1 0,0 1 0,0 1 0,0-1 0,0 0 0,1 1 0,-1 0 0,0 0 0,-3 3 0,2-1-3,0 0 0,1 1-1,-1-1 1,1 1 0,0 0-1,1 1 1,-1-1 0,-4 11 0,-6 14-10,2 0 1,1 0 0,1 1-1,1 1 1,2-1 0,2 1-1,1 1 1,1-1 0,3 64-1,0-91 8,0-1 0,1 1-1,0-1 1,0 0 0,0 1-1,1-1 1,-1 0 0,1 0-1,0 0 1,0 0 0,0 0-1,4 4 1,-5-6 2,1-1 1,-1 1-1,1-1 0,0 0 0,0 0 1,-1 1-1,1-1 0,0 0 1,0 0-1,0-1 0,0 1 0,0 0 1,0-1-1,0 1 0,0-1 1,1 0-1,-1 1 0,0-1 0,0 0 1,0 0-1,0-1 0,1 1 1,-1 0-1,0-1 0,0 1 0,3-2 1,-4 1 1,1 0 1,-1 0 0,1 0-1,-1 0 1,0 0 0,1-1 0,-1 1-1,0 0 1,0-1 0,0 1-1,0-1 1,0 0 0,0 1-1,0-1 1,0 0 0,0-3 0,10-32 18,-10 32-17,28-123 51,-26 116-52,-3 10 1,1 1 0,-1 0 0,1-1 0,-1 1 0,0-1 0,0 1-1,1-1 1,-1 1 0,0 0 0,0-1 0,0 1 0,-1-1 0,1 1-1,0-1 1,0 1 0,-1 0 0,1-1 0,-1 1 0,0 0 0,1-1-1,-1 1 1,0 0 0,1-1 0,-1 1 0,0 0 0,0 0 0,0 0-1,0 0 1,0 0 0,-3-1 0,-6-7 19,7 6-12,-1-1-1,0 1 0,0 0 0,0 0 0,-1 1 0,-4-3 0,7 4-7,1 1-1,0-1 1,-1 1-1,1 0 1,-1 0 0,1 0-1,-1 0 1,1 0-1,-1 0 1,1 0 0,0 0-1,-1 1 1,1-1-1,-1 0 1,1 1-1,0-1 1,-1 1 0,1 0-1,0-1 1,-1 1-1,1 0 1,0 0 0,0 0-1,0 0 1,-2 1-1,-3 5-4,0-1 0,1 1 0,-1 0 0,2 0-1,-1 1 1,1-1 0,0 1 0,0 0 0,-3 11 0,1 1-11,1 1 0,-4 37 0,8-47 7,0 0-1,1 0 1,1 1 0,0-1 0,0 0 0,1 0 0,1 0 0,0 0 0,0-1 0,1 1 0,0-1-1,8 13 1,-12-22 6,1 0 0,0 0 1,0 0-1,-1 0 0,1 0 0,0 0 0,0 0 0,0 0 0,0 0 0,0 0 0,0 0 0,1-1 0,-1 1 0,0 0 0,0-1 0,0 1 0,1-1 0,-1 1 0,0-1 0,1 0 1,1 1-1,-1-1 1,-1-1 1,1 1-1,-1-1 1,0 1-1,0-1 1,1 1 0,-1-1-1,0 0 1,0 0-1,0 0 1,0 1-1,0-1 1,0 0 0,0 0-1,0 0 1,0-1-1,1 0 1,3-7 4,1-1-1,-2 1 1,1-1 0,3-13-1,-6 17-3,16-62 2,-15 53 0,0 0 1,1 0-1,1 0 1,0 1-1,1 0 1,12-21-1,-15 31 2,-1 0 0,1 0-1,-1 1 1,0-1 0,0-1 0,-1 1-1,3-7 1,-4 9 0,0 0 0,1 0 0,-1 0 0,0 0 0,0 0 0,-1 0 0,1 0 0,0 0 0,-1 0 0,1 0 0,-1 0 1,0 0-1,0 0 0,0 0 0,1 0 0,-2 1 0,-1-4 0,-4-7 27,6 10-31,0 0 1,0 0-1,0-1 1,0 1-1,0 0 1,0 1-1,-1-1 1,1 0-1,-1 0 1,1 1-1,-1-1 1,0 0-1,1 1 1,-1 0-1,0-1 1,0 1-1,-4-2 1,2 11-32,4-6 30,-3 12-4,0 0 0,1 0 0,1 0 1,0 0-1,1 1 0,0-1 0,5 23 0,-2-23 0,1 0 0,1 0 0,1-1 0,0 0 0,14 24 0,-7-15 16,-10-3 2,-3-19-4,0-4-5,7-115-11,-4 77 6,29-272-7,-29 257 8,-3 40 10,1 1 0,1 0-1,0 0 1,8-30 0,-10 46-9,0 0-1,1 0 1,-1-1 0,0 1-1,0 0 1,0-1-1,0 1 1,0 0 0,1-1-1,-1 1 1,0 0 0,0 0-1,0-1 1,0 1-1,0 0 1,0-1 0,0 1-1,0 0 1,0-1 0,0 1-1,0 0 1,0-1-1,0 1 1,-1 0 0,1-1-1,0 1 1,0 0 0,0-1-1,0 1 1,0 0-1,-1 0 1,1-1 0,0 1-1,0 0 1,-1-1 0,-6-12 21,5 70-76,-4 53 54,2-42 0,4 92 0,7 86 0,-7-206 1,-4-9 20,5-33-22,-1-1-1,0 1 1,0 0-1,0 0 1,0-1-1,0 1 1,0 0-1,0-1 1,-2-1-1,-1-18 1,5-298 11,-2 314-3,0 1 1,0-1-1,0 1 1,-1 0-1,0-1 0,0 1 1,-2-7-1,2 10-4,1 1-1,-1-1 0,0 1 0,1 0 0,-1-1 1,0 1-1,0 0 0,0 0 0,0 0 0,0-1 0,0 1 1,-1 0-1,1 0 0,0 1 0,0-1 0,-1 0 1,1 0-1,0 1 0,-1-1 0,1 1 0,-1-1 1,1 1-1,-1-1 0,1 1 0,-1 0 0,1 0 0,-1 0 1,1 0-1,-4 0 0,4 0-4,0 1 1,0-1-1,0 0 0,-1 1 1,1-1-1,0 1 0,0-1 1,0 1-1,0 0 0,0-1 0,0 1 1,0 0-1,0 0 0,0-1 1,1 1-1,-1 0 0,0 0 1,0 0-1,1 0 0,-1 0 1,1 0-1,-1 0 0,1 0 1,-1 1-1,1-1 0,0 0 0,-1 0 1,1 0-1,0 2 0,-2 45-43,2-28 40,-1 10 0,1 0-1,2-1 1,1 1 0,1-1 0,15 53 0,1 14 12,-55-86 153,27-8-160,0-1 0,-1 0 0,1 0 0,-15-2 0,12 1 0,3-1 0,0 0 0,0-1 0,0 0 0,1 0 0,-1 0 0,1-1 0,-1-1 0,1 1 0,-13-9 0,3 2 0,-5 0-131,18 9 41,15 6 48,14 6 40,-16-7-1,1 0 0,-1 0 0,1 0 0,0-1 1,0-1-1,0 0 0,16 1 0,88-6 9,-113 3-4,0 0 0,0 0-1,-1 0 1,1 0 0,0-1-1,-1 1 1,1 0 0,0 0 0,-1-1-1,1 1 1,0-1 0,-1 1-1,1 0 1,-1-1 0,1 1-1,-1-1 1,1 1 0,-1-1-1,1 1 1,-1-1 0,1 0 0,-1 1-1,0-1 1,1 0 0,-1 0-1,10-27 57,-3 9-64,-2 7 7,-2 6 0,-1 0 0,1 0-1,-1 0 1,0 0-1,-1 0 1,0 0 0,0-1-1,0 1 1,0 0 0,-2-13-1,-9-88 2,8 81 3,1-47 0,2 52-1,-1-1-1,-1 1 0,-4-27 1,-44-165 37,48 209-38,0 0 0,0 1 0,0-1 0,0 1 0,0-1 0,-1 1 0,0-1 1,0 1-1,0 0 0,0 0 0,0 0 0,0 0 0,-1 0 0,0 1 0,1-1 0,-5-2 0,7 5-26,3 12-39,4 12 63,-1 1 1,-2 0 0,0 1 0,-2-1 0,-1 1-1,-1-1 1,-1 1 0,-5 30 0,-4-2-2,4 0 0,-1 82 0,7-133-4,0 0 0,0 0-1,1 0 1,0 0 0,-1 0 0,1 0 0,1 0 0,1 5 0,-3-7 3,1 0-1,-1 0 1,1 0-1,-1-1 1,1 1 0,0 0-1,-1 0 1,1 0-1,0-1 1,-1 1 0,1 0-1,0-1 1,0 1-1,0-1 1,0 1 0,-1-1-1,1 1 1,0-1-1,0 1 1,0-1 0,0 0-1,0 0 1,0 1-1,0-1 1,0 0 0,0 0-1,0 0 1,2 0-1,16 2 2,-19-2 1,0 0 0,1 0 0,-1 0 0,0 0 0,1 0 1,-1 0-1,0 0 0,1 0 0,-1 0 0,0 0 0,1 0 0,-1 0 0,0 0 0,0 0 0,1 0 0,-1 0 1,0 0-1,1 0 0,-1 1 0,0-1 0,0 0 0,1 0 0,-1 0 0,0 1 0,0-1 0,1 0 1,-1 0-1,0 1 0,0-1 0,0 0 0,0 0 0,1 1 0,-1-1 0,0 0 0,0 0 0,0 1 1,0-1-1,0 0 0,0 1 0,0-1 0,0 0 0,0 1 0,0-1 0,0 0 0,0 1 0,0-1 0,0 0 1,0 1-1,-33 4 143,28-3-144,0-1-1,-1 0 0,1 0-1,-1 1 1,1 0 0,-1 0 0,1 1 0,0-1 0,0 1 0,0 0 0,1 0 0,-1 1 0,1 0 0,-1-1 0,-4 7 0,-23 27-8,27-33 7,1 1-1,-1 0 1,1 0 0,0 1-1,0-1 1,0 1 0,1 0-1,0 0 1,-4 8 0,4-4-4,1-7 3,1 1 0,-1-1 1,1 1-1,0 0 1,0-1-1,0 1 1,1 0-1,-1 0 1,1 0-1,0-1 1,0 1-1,0 0 1,1 0-1,-1 0 1,2 4-1,-2-7 24,-1-3-23,0 1 0,1 0-1,-1-1 1,0 1 0,0 0-1,1-1 1,-1 1 0,1-1-1,-1 1 1,1-1 0,-1-1-1,-2-46-6,2 0-1,2 1 0,2-1 0,15-79 0,-12 105 6,1-1 0,2 1-1,0 1 1,1-1 0,14-21 0,14 1 13,-41 44 71,3-1-80,-1 0 0,1 0 1,-1 0-1,1 0 0,0 0 0,-1 0 0,1 0 1,0 0-1,-1 0 0,1 0 0,0 0 0,0 0 0,-1 1 1,1-1-1,0 0 0,-1 0 0,1 0 0,0 1 1,0-1-1,-1 0 0,1 0 0,0 1 0,0-1 0,-1 0 1,1 0-1,0 1 0,0-1 0,0 0 0,0 1 1,0-1-1,-1 0 0,1 1 0,0-1 0,0 0 1,0 1-1,0 0 0,-13 36-1,-15 65 0,15-36-11,2 0 0,3 1 0,1 75 0,7-139 8,0 0 0,0-1 0,1 1 0,-1 0-1,1 0 1,0 0 0,0 0 0,0-1 0,0 1-1,1 0 1,-1-1 0,1 1 0,2 2 0,-4-4 3,1-1-1,0 1 1,0 0 0,-1-1 0,1 1-1,0-1 1,0 1 0,0-1 0,0 0 0,0 1-1,0-1 1,0 0 0,0 1 0,0-1 0,0 0-1,0 0 1,0 0 0,0 0 0,0 0 0,0 0-1,0 0 1,0 0 0,0 0 0,-1-1 0,1 1-1,0 0 1,0-1 0,0 1 0,0 0-1,0-1 1,0 1 0,0-1 0,-1 0 0,1 1-1,0-1 1,0 0 0,-1 1 0,1-1 0,0 0-1,-1 0 1,1 0 0,23-28-2,-2 0 0,19-33 0,-25 38 3,7-13 7,-2-1 0,24-57 0,-35 70-1,-1-2-1,-1 1 1,-1-1-1,6-53 1,-9 26 10,2 7-2,-3 0 1,-2 0-1,-1 0 0,-11-71 0,9 108-15,0-2 10,-1 0 1,1 1 0,-2-1 0,0 1 0,-6-14 0,9 23-9,0 0 1,0 0 0,-1 0 0,1 0-1,-1 0 1,1 1 0,-1-1-1,1 1 1,-1-1 0,0 1-1,0-1 1,0 1 0,1 0-1,-1 0 1,-1 0 0,1 0 0,0 0-1,0 0 1,0 1 0,0-1-1,-1 1 1,1-1 0,0 1-1,0 0 1,-1 0 0,1 0 0,0 0-1,0 0 1,-1 1 0,1-1-1,0 1 1,0-1 0,-1 1-1,-1 1 1,2-1-5,0 0 1,0 1-1,0-1 0,0 1 1,0-1-1,1 1 0,-1 0 1,1 0-1,-1 0 0,1 0 1,-1 0-1,1 0 0,0 0 1,0 0-1,0 0 0,1 1 1,-1-1-1,0 0 0,1 1 1,-1 3-1,-4 54-17,5-56 19,-2 76-14,-6 172-2,8-200 17,-1 18 7,0-64-5,0 1 0,0-1 0,-1 0 0,0 0 0,0 0 0,0 0 0,0 0 0,-6 8 0,2-6 13,3-9-23,3-17-29,2-1 42,30-301-29,-27 272 29,-5-88 1,-1 37-1,11 33 3,-15 113-16,-3 91 5,0 88-2,11-185 6,0 16 10,-5 68 1,1-117 0,-2-9-24,0-16-3,3-288-12,2 25 21,-25 1 28,0 74-29,20 159-1,3-1 1,8-66-1,-3 56 13,-2-1 0,-9-104 1,6 123-8,1 0 0,3-1 0,0 1 0,17-63 0,-16 81-4,1 12-4,-3 7 5,-6 21 10,1 1 0,0 33 0,2-41-5,0-3-21,0 1 1,1-1-1,0 0 0,1 0 1,2 11-1,-3-17-142,0 1-1,0-1 0,1 0 1,-1 0-1,1 0 1,0 0-1,-1 0 0,1 0 1,0-1-1,1 1 0,-1-1 1,0 1-1,1-1 0,4 3 1,12 6-708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17:00:15.2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 91 24,'1'0'6,"0"0"-1,-1 0 1,1 0-1,-1 0 1,1-1-1,-1 1 1,1 0-1,-1 0 1,1-1-1,-1 1 1,1 0-1,-1-1 1,1 1-1,-1-1 1,0 1-1,1 0 1,-1-1-1,1 1 1,-1-1-1,0 1 1,0-1-1,1 1 1,-1-1-1,0 1 1,0-1-1,0 0 1,1 0-1,-1 2 185,0 4-114,0 34 119,-1 0 0,-8 39-1,7-55-162,1-1 0,1 0-1,0 0 1,2 1 0,0-1 0,2 0-1,1 0 1,0-1 0,10 25 0,-14-43-33,0 1 0,0 0 0,1-1 0,-1 1 1,1-1-1,0 0 0,0 1 0,0-1 0,0 0 1,1 0-1,-1 0 0,1 0 0,0-1 0,0 1 1,0-1-1,0 0 0,0 0 0,0 0 0,4 2 1,-6-4 1,0 0 0,0 0 0,0-1 1,0 1-1,0 0 0,0 0 1,-1-1-1,1 1 0,0-1 0,0 1 1,-1 0-1,1-1 0,0 0 1,0 1-1,-1-1 0,1 1 0,0-1 1,-1 0-1,1 1 0,-1-1 1,1 0-1,-1 0 0,0 1 1,1-1-1,-1 0 0,1 0 0,-1 0 1,0 0-1,0 0 0,0 1 1,1-3-1,4-33 43,-7 13-35,-1 1-1,-1-1 1,-1 1 0,-1 0-1,-1 0 1,-13-28 0,8 19-2,-15-59 0,24 79-2,0-1 1,-1 1 0,-1-1 0,0 1 0,0 0-1,-1 1 1,0-1 0,-1 1 0,0 1-1,-1-1 1,-15-14 0,11 17 8,5 12-51,4 26-15,3-25 66,2 34-15,1-1 1,3 1 0,16 60-1,-18-77 1,4 33 1,-8-45-4,1 1 1,0-1 0,1 1 0,1-1 0,0 1-1,0-1 1,1 0 0,0 0 0,1-1 0,7 13-1,-12-23 3,1 1 0,-1-1 0,0 1 0,1-1 0,-1 1 0,0-1 0,1 1 0,-1-1 0,1 1 0,-1-1 0,1 1 0,-1-1 0,1 0 0,-1 1 0,1-1 0,0 0 0,-1 1 0,1-1 0,-1 0 0,1 0 0,0 0 0,-1 1 0,1-1 0,0 0 0,-1 0 0,1 0 0,0 0 0,-1 0 0,1 0 0,0 0 0,-1-1 0,1 1 0,0 0 0,-1 0 0,1 0 0,-1-1 0,1 1 0,0 0 0,-1-1 0,1 1 0,-1 0 0,1-1 0,-1 1 0,1-1 0,-1 1 0,1-1 0,-1 1 0,0-1 0,1 1 0,-1-1 0,1-1 0,16-34 31,-16 34-31,8-24 4,-2-1 0,0 0 0,-2 0 0,3-37 0,-5 5 7,-5-61 1,1 109-5,0 0 0,-1 0 1,0 0-1,-6-19 1,8 28-2,-1-1 1,0 0-1,0 0 1,-1 1 0,1-1-1,-1 0 1,1 1-1,-1 0 1,0-1-1,0 1 1,0 0 0,0 0-1,0 0 1,0 0-1,-1 0 1,1 1-1,0-1 1,-1 1-1,0-1 1,1 1 0,-1 0-1,-5-2 1,7 4-6,0-1 1,0 0-1,0 0 1,0 0-1,0 0 1,1 0-1,-1 1 1,0-1-1,0 1 1,0-1-1,0 0 1,0 1-1,0-1 1,1 1-1,-1 0 1,0-1-1,1 1 1,-1 0 0,0-1-1,1 1 1,-1 0-1,0 0 1,1-1-1,-1 1 1,1 0-1,0 0 1,-1 1-1,-10 29 30,9-26-30,-5 25-37,1 1-1,1 0 1,2 0-1,1 0 1,1 1-1,2-1 1,1 0-1,2 0 1,8 34-1,-3-28-94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5T18:52:07.8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232 65 40,'97'0'73,"-84"2"67,-17 2-65,-14 2-28,17-6-45,-19 3 158,19-3-60,-15-10 397,13 9-465,-1 0 1,1 0 0,0 0 0,-1 0 0,1 1 0,0-1 0,-1 1 0,1 0 0,-1 0 0,1 0 0,0 1 0,-7 1 0,-7-1 1410,12 0-1440,0-1 1,0 1 0,0 1-1,0-1 1,1 0 0,-1 1-1,0 0 1,-5 3 0,-2 1-1,-116 52 55,128-57-41,0-1-1,-1 0 0,1 1 0,-1-1 0,1 0 0,0 1 1,-1-1-1,1 0 0,-1 0 0,1 0 0,-1 0 1,1 1-1,0-1 0,-1 0 0,1 0 0,-1 0 1,1 0-1,-1 0 0,1 0 0,-1 0 0,1 0 0,-1 0 1,1 0-1,-1 0 0,1-1 0,0 1 0,-1 0 1,1 0-1,-1 0 0,1-1 0,-1 1 0,1 0 1,0 0-1,-1-1 0,1 1 0,0 0 0,-1-1 1,1 1-1,0 0 0,-1-1 0,1 1 0,0-1 0,0 1 1,-1 0-1,1-1 0,-1-27 183,1 26-178,0 0 0,1 0 0,-1-1-1,0 1 1,0 0 0,-1 0-1,1 0 1,0-1 0,-1 1 0,1 0-1,-1 0 1,-1-3 0,2 4-9,-1-1 1,1 1-1,0 0 0,-1-1 1,1 1-1,0-1 1,0 1-1,0 0 0,0-1 1,0 1-1,0-1 0,1 1 1,-1 0-1,0-1 1,1 1-1,-1 0 0,1-1 1,0 1-1,-1 0 0,1 0 1,1-2-1,18-26 147,-17 27-150,-2 1-4,0 0 0,0 1 0,0-1 0,-1 0 0,1 0 0,0 0 0,0 1 0,0-1 0,-1 0 0,1 0 0,0 0 0,-1-1-1,1 1 1,-1 0 0,1 0 0,-1 0 0,1 0 0,-1 0 0,0-1 0,0 0 0,4 2-3,0 0 0,0 0 0,0 0 0,-1 1 1,1 0-1,4 1 0,32 6 6,-4-4 2,-18 0 87,-18-4-93,0 0 1,0 0 0,0 0-1,1 0 1,-1 0-1,0 1 1,0-1 0,0 0-1,0 0 1,0 0 0,0 0-1,0 0 1,0 0-1,0 0 1,0 1 0,0-1-1,0 0 1,0 0 0,0 0-1,0 0 1,0 0-1,0 0 1,0 0 0,0 1-1,0-1 1,0 0-1,0 0 1,0 0 0,0 0-1,0 0 1,0 0 0,0 1-1,0-1 1,0 0-1,0 0 1,0 0 0,0 0-1,0 0 1,0 0 0,0 0-1,-1 0 1,1 1-1,0-1 1,0 0 0,0 0-1,0 0 1,0 0 0,0 0-1,0 0 1,-1 0-1,1 0 1,0 0 0,0 0-1,0 0 1,-28 10 477,18-7-486,-14 7 80,17-7-43,0 1 0,0-2 0,0 1-1,0-1 1,0 0 0,0-1 0,-9 1-1,23-2-30,0 0 0,0 1 0,1 0 0,-1 0 0,0 0 0,-1 1 0,11 4 0,-13 1 7,-4-6-9,0-1 0,0 1 0,0 0 0,0 0 0,1-1 0,-1 1-1,0 0 1,0-1 0,1 1 0,-1 0 0,1-1 0,-1 1 0,0 0 0,1-1 0,-1 1 0,1-1 0,0 1-1,-1-1 1,1 1 0,-1-1 0,1 1 0,0-1 0,0 1-15,4 0-1257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0:46.7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258 331 304,'42'-57'355,"-42"57"-349,0 0 0,0 0 0,0 0-1,1-1 1,-1 1 0,0 0 0,0 0 0,0 0 0,0 0 0,0-1 0,0 1 0,0 0 0,0 0 0,0-1 0,0 1 0,0 0-1,0 0 1,0 0 0,0-1 0,0 1 0,0 0 0,0 0 0,0 0 0,0-1 0,0 1 0,0 0 0,0 0 0,0 0 0,0-1-1,0 1 1,-1 0 0,1 0 0,0 0 0,0 0 0,0-1 0,0 1 0,-10 0 188,-15 7 138,21-6-253,-108 36 709,78-28-746,26-7 4,-1 0-1,1 1 0,0-1 0,-11 7 0,19-10-38,0 1 1,0 0-1,1-1 0,-1 1 1,0 0-1,0-1 0,1 1 0,-1 0 1,0-1-1,0 1 0,0-1 1,0 1-1,0 0 0,0-1 0,0 1 1,0-1-1,0 1 0,0 0 0,0-1 1,0 1-1,0-1 0,0 1 1,0 0-1,0-1 0,0 1 0,0-1 1,0 1-1,-1 0 0,1-1 1,0 1-1,0 0 0,0-1 0,-1 1 1,1 0-1,0-1 0,-1 1 0,1 0 1,0 0-1,0-1 0,-1 1 1,1 0-1,-1 0 0,1 0 0,0-1 1,-1 1-1,1 0 0,0 0 1,-1 0-1,1 0 0,-1 0 0,1 0 1,0 0-1,-1 0 0,1 0 0,-1 0 1,1 0-1,0 0 0,-1 0 1,1 0-1,-1 0 0,1 0 0,0 0 1,-1 0-1,1 1 0,-1-1 1,1 0-1,0 0 0,-1 1 0,1-1 1,2-1 31,1 0 0,-1 0 1,0-1-1,0 1 0,1-1 1,-1 1-1,0-1 0,0 0 1,0 0-1,-1 0 0,3-3 0,-3 4-9,-1-1-1,1 1 0,-1 0 1,0 0-1,0 0 0,0 0 1,0-1-1,0 1 0,0 0 1,0 0-1,0 0 0,0-1 0,0 1 1,-1 0-1,1 0 0,0 0 1,-1 0-1,1 0 0,-1-1 1,1 1-1,-1 0 0,0 0 0,1 0 1,-1 1-1,0-1 0,0 0 1,0 0-1,0 0 0,-1 0 1,2-4-129,9 1 68,22-1 60,-8 2-31,-19 2 2,11-1 4,0-1-1,-1 0 0,1-1 0,-1-1 0,0-1 0,25-13 1,2-2-3,-22 12-2,-45 12 331,17 0-262,0-1-1,0 0 1,-1-1-1,-17 2 1,25-3-44,-1 0-1,1-1 1,0 1 0,-1 0 0,1-1 0,0 1 0,-1-1 0,1 0 0,0 1 0,0-1 0,0-1-1,-1 1 1,1 0 0,0 0 0,1-1 0,-1 1 0,0-1 0,0 1 0,1-1 0,-1 0 0,0 0-1,1 0 1,0 0 0,-2-2 0,-8-10-248,111 64 240,-100-50-12,1 1-1,-1-1 1,0 0-1,0 0 1,0 0-1,0 0 1,1 0-1,-1 0 1,0 1-1,0-1 1,0 0-1,0 0 1,1 0 0,-1 0-1,0 0 1,0 0-1,0 0 1,1 0-1,-1 0 1,0 0-1,0 0 1,0 0-1,1 0 1,-1 0-1,0 0 1,0 0-1,0 0 1,1 0-1,-1-1 1,0 1 0,0 0-1,0 0 1,0 0-1,1 0 1,-1 0-1,0 0 1,0 0-1,0-1 1,0 1-1,0 0 1,0 0-1,1 0 1,-1 0-1,0-1 1,0 1-1,0 0 1,0 0 0,0 0-1,0 0 1,0-1-1,0 1 1,0 0-1,0 0 1,0-1-1,0 1 5,0-1 1,0 1-1,-1-1 0,1 1 1,0-1-1,-1 0 0,1 1 0,0 0 1,-1-1-1,1 1 0,0-1 0,-1 1 1,1-1-1,-1 1 0,1 0 0,-1-1 1,1 1-1,-1 0 0,1-1 0,-1 1 1,0 0-1,0 0 0,-12-4-8,-1 1 0,0 1 0,0 0 0,0 0 0,0 2 0,0 0 0,-27 3 1,11-1 0,21-1-3,0-1 1,1 0 0,-1-1 0,1 0 0,-1 0-1,1-1 1,-1 0 0,1-1 0,-13-5 0,31 12-32,-1-1 0,1-1 0,0 0 0,-1 0 1,12 0-1,50 3 73,-67-5-49,4 0 13,1-1 0,-1 1-1,0-2 1,0 1 0,0-1 0,0 0-1,0-1 1,0 0 0,-1 0 0,1-1-1,9-6 1,24-10 7,-30 18 66,7-1 137,-15 0-124,-11-3-51,5 5-39,-1 1-1,0-1 1,0 1-1,0 0 0,0 0 1,1 0-1,-8 1 1,-2 0 2,-5 0 8,-35 6 1,44-5-8,-19 4 35,28-6-23,-20-3 177,21 2-200,0 1 0,1-1 1,-1 1-1,1 0 0,-1 0 0,0 0 1,1 0-1,-1 0 0,0 0 0,1 0 1,-1 0-1,3 1 0,-2 0-2,45 9 12,-39-8 1,1 0 0,-1 0 0,1 0-1,16-1 1,-24-1-1,1 1-1,-1-1 1,0 0-1,1 0 0,-1 0 0,0 0 0,1 0 0,-1 0 1,1-1-1,-1 1 0,0 0 0,1-1 0,-1 1 0,0-1 1,0 1-1,1-1 0,-1 0 0,0 0 0,2-1 0,-3 1 6,0 0-1,0 1 0,0-1 1,0 0-1,0 0 0,0 0 1,0 0-1,-1 0 1,1 0-1,0 0 0,-1 1 1,1-1-1,0 0 0,-1 0 1,1 0-1,-1 1 0,1-1 1,-1 0-1,1 1 0,-1-1 1,0 0-1,1 1 1,-1-1-1,0 1 0,1-1 1,-1 1-1,0-1 0,-1 0 1,-25-11 175,1 8-197,-39 2-1,59 2 13,0 1-1,0 0 0,0 0 1,0 1-1,1 0 0,-1 0 0,0 0 1,1 0-1,-7 5 0,0-1-5,8-4 3,-1 0 0,1 0 1,0 1-1,0-1 0,0 1 0,1 0 1,-1 0-1,0 0 0,-5 7 0,9-9-8,2-3 17,0-1 0,0 1 0,0 0 0,0 0 1,0 0-1,0 0 0,1 0 0,-1 0 0,1 1 1,-1-1-1,1 1 0,0 0 0,4-2 0,-1 1-1,31-18-1,-24 12-2,0 1 1,1 1 0,-1 0-1,25-6 1,-13 3-5,18-6-8,-41 14 9,1 0 0,-1 1-1,0-1 1,1 1 0,-1 0 0,1 0-1,-1 0 1,1 0 0,-1 0 0,1 0-1,-1 1 1,0-1 0,4 2 0,2 4 50,-15-2 71,-20-2 142,19-1-211,-37 7-56,-73 24 0,97-27 9,16-4 1,0 0-1,0 0 0,0 1 0,0-1 0,-7 5 0,11-6 4,1 0-1,-1 0 0,0 0 1,0 0-1,0 0 0,0-1 1,1 1-1,-1 0 0,0 0 1,0-1-1,1 1 0,-1 0 1,0-1-1,0 1 0,1 0 1,-1-1-1,0 1 0,1-1 1,-1 1-1,1-1 0,-1 0 1,1 1-1,-1-1 0,1 0 1,-1 1-1,1-1 0,-1 0 0,-2-3-31,2 3-11,8 2-104,12 0 150,-5 1-3,0-1-1,0 0 1,0-1 0,26-4 0,20-7-15,-59 11 18,-1 0-3,0-1-1,0 1 0,0-1 1,0 1-1,0-1 0,1 1 1,-1 0-1,0-1 0,0 1 1,1-1-1,-1 1 0,0-1 1,0 1-1,1 0 0,-1-1 1,1 1-1,-1 0 0,0 0 1,1-1-1,-1 1 0,1 0 0,-1 0 1,1-1-1,-1 1 0,0 0 1,1 0-1,-1 0 0,2 0 1,-2-1 0,1 1 0,-1 0 0,1 0 0,-1 0 0,1 0 0,0-1 0,-1 1 0,1 0 0,-1-1 0,1 1 0,-1 0 0,1-1 1,-1 1-1,0 0 0,1-1 0,-1 1 0,1-1 0,-1 1 0,0-1 0,1 1 0,-1-1 0,0 1 0,0-1 0,1 0 0,-1 1 0,0-1 0,0 1 0,0-1 1,0 1-1,0-1 0,0 0 0,0 1 0,0-2 0,0 2-3,0-1 0,0 1 0,0-1 0,0 1 1,0-1-1,0 1 0,-1 0 0,1-1 0,0 1 0,0-1 1,-1 1-1,1 0 0,0-1 0,0 1 0,-1 0 0,1-1 0,0 1 1,-1 0-1,1 0 0,0-1 0,-1 1 0,1 0 0,0 0 1,-1 0-1,1-1 0,-1 1 0,1 0 0,-1 0 0,1 0 0,0 0 1,-1 0-1,1 0 0,-1 0 0,1 0 0,-1 0 0,-19 2-15,17-2 20,-40 7-6,32-5 15,0 0-1,0-1 1,-18-1 0,28 0-18,0 0-1,0-1 1,0 1 0,-1-1 0,1 1 0,0-1 0,0 1 0,0-1 0,0 0 0,0 0 0,0 1 0,1-1 0,-1 0 0,0 0 0,0 0 0,0 0 0,1 0 0,-1 0 0,1 0 0,-1 0 0,1 0 0,-1-1-1,1 1 1,-1 0 0,1 0 0,0 0 0,0-2 0,36 1-76,102 15 94,-129-13-16,-9 0 4,1 0 1,-1 0 0,0 0 0,1 0 0,-1 0-1,0 0 1,0 0 0,1 0 0,-1-1 0,0 1-1,0 0 1,1 0 0,-1 0 0,0 0 0,0-1-1,1 1 1,-1 0 0,0 0 0,0 0 0,0-1-1,1 1 1,-1 0 0,0 0 0,0-1 0,0 1-1,0 0 1,0 0 0,1-1 0,-1 1 0,0 0 0,0-1-1,0 1 1,0 0 0,0 0 0,0-1 0,0 1-1,0 0 1,0-1 0,0 1 0,-2-12 283,1 10-242,0 2-46,0-1 0,0 0 1,0 1-1,0-1 0,0 0 0,-1 1 0,1-1 0,0 1 0,0 0 0,-1 0 0,1-1 0,0 1 0,0 0 0,-1 0 0,1 0 1,0 0-1,-1 0 0,-1 1 0,-30 7 0,6-2 1,16-5 36,-14 0 13,25-2-53,-1 1 0,0 0 1,1 0-1,-1 0 1,1 0-1,-1-1 0,0 1 1,1 0-1,-1-1 1,1 1-1,-1 0 1,1-1-1,-1 1 0,1-1 1,0 1-1,-1 0 1,1-1-1,-1 1 0,1-1 1,0 1-1,-1-1 1,1 0-1,0 1 1,0-1-1,-1 1 0,1-1 1,0 0-1,0 1 1,0-1-1,0 1 0,0-1 1,0 0-1,0 0 1,2 0-3,0-1 1,0 1 0,0 0-1,0 0 1,0 0 0,1 0-1,-1 1 1,0-1-1,0 0 1,4 1 0,3-3-12,-5 2 14,0 0 0,1 0 0,-1 0 0,0 1 1,1-1-1,-1 1 0,1 0 0,4 1 0,31-1 11,-23-3-7,-6 1 1,0 0 0,0 1-1,0 0 1,18 2 0,-40-2 13,-1 1 0,0 1 0,1-1 0,-1 2 0,0 0 0,1 0 0,-21 8 0,18-5-14,0-1 1,0 0-1,-1-1 1,1-1-1,-1 0 1,-14 0-1,29-2-13,5-2-18,0 1 13,0 1-1,0-1 1,0 1 0,0 0 0,7 0 0,59 4 24,-66-4-5,0 0 0,1-1 0,-1 0 0,0 0 0,0 0 0,0 0 0,0-1 0,-1 0 0,1 0 0,8-5 0,9-3 2,34-4-11,-96 9 159,-115 17-124,140-12-674,0 1-1,-21 3 1,21-1-18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456DC-1B74-4A8B-805A-4E8756D5E0B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81781-4D09-474C-B209-2D06CAE6D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5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1781-4D09-474C-B209-2D06CAE6D8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2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1781-4D09-474C-B209-2D06CAE6D8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7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1781-4D09-474C-B209-2D06CAE6D8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2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1781-4D09-474C-B209-2D06CAE6D84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6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1781-4D09-474C-B209-2D06CAE6D8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6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81781-4D09-474C-B209-2D06CAE6D84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9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49CBE03-2ADF-450F-9675-03EC256F65AF}"/>
              </a:ext>
            </a:extLst>
          </p:cNvPr>
          <p:cNvSpPr/>
          <p:nvPr userDrawn="1"/>
        </p:nvSpPr>
        <p:spPr>
          <a:xfrm>
            <a:off x="11031794" y="-707923"/>
            <a:ext cx="1710812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5FEC3FF-D2E9-481A-ACBC-53AC48521444}"/>
              </a:ext>
            </a:extLst>
          </p:cNvPr>
          <p:cNvSpPr/>
          <p:nvPr userDrawn="1"/>
        </p:nvSpPr>
        <p:spPr>
          <a:xfrm rot="16200000">
            <a:off x="4231790" y="-2496651"/>
            <a:ext cx="90486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1A6785-23BF-4FE0-B9C7-4E3C5F7F6B19}"/>
              </a:ext>
            </a:extLst>
          </p:cNvPr>
          <p:cNvSpPr/>
          <p:nvPr userDrawn="1"/>
        </p:nvSpPr>
        <p:spPr>
          <a:xfrm>
            <a:off x="8966200" y="-707923"/>
            <a:ext cx="3225800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394F0B6-9856-44D2-9805-66B694DE2C26}"/>
              </a:ext>
            </a:extLst>
          </p:cNvPr>
          <p:cNvSpPr/>
          <p:nvPr userDrawn="1"/>
        </p:nvSpPr>
        <p:spPr>
          <a:xfrm>
            <a:off x="-368300" y="4686300"/>
            <a:ext cx="2578100" cy="2578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0D0A806-BB3B-4E85-8C57-B9B390906F6A}"/>
              </a:ext>
            </a:extLst>
          </p:cNvPr>
          <p:cNvSpPr/>
          <p:nvPr userDrawn="1"/>
        </p:nvSpPr>
        <p:spPr>
          <a:xfrm>
            <a:off x="-187326" y="5659437"/>
            <a:ext cx="1381125" cy="1381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E49146E-E334-4E17-96BB-AEB6B0141397}"/>
              </a:ext>
            </a:extLst>
          </p:cNvPr>
          <p:cNvSpPr/>
          <p:nvPr userDrawn="1"/>
        </p:nvSpPr>
        <p:spPr>
          <a:xfrm>
            <a:off x="9118600" y="-555523"/>
            <a:ext cx="3225800" cy="8554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5CFB-1053-4ABD-8AE7-93CBC6C0D1C1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2"/>
            <a:extLst>
              <a:ext uri="{FF2B5EF4-FFF2-40B4-BE49-F238E27FC236}">
                <a16:creationId xmlns:a16="http://schemas.microsoft.com/office/drawing/2014/main" id="{A3D3FC47-1965-4ADE-8DCB-5A97BFA1FA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320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" Type="http://schemas.openxmlformats.org/officeDocument/2006/relationships/image" Target="../media/image32.png"/><Relationship Id="rId21" Type="http://schemas.openxmlformats.org/officeDocument/2006/relationships/image" Target="../media/image360.png"/><Relationship Id="rId7" Type="http://schemas.openxmlformats.org/officeDocument/2006/relationships/image" Target="../media/image11.png"/><Relationship Id="rId12" Type="http://schemas.openxmlformats.org/officeDocument/2006/relationships/customXml" Target="../ink/ink11.xml"/><Relationship Id="rId17" Type="http://schemas.openxmlformats.org/officeDocument/2006/relationships/image" Target="../media/image34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310.png"/><Relationship Id="rId24" Type="http://schemas.openxmlformats.org/officeDocument/2006/relationships/customXml" Target="../ink/ink17.xml"/><Relationship Id="rId5" Type="http://schemas.openxmlformats.org/officeDocument/2006/relationships/image" Target="../media/image6.png"/><Relationship Id="rId15" Type="http://schemas.openxmlformats.org/officeDocument/2006/relationships/image" Target="../media/image330.png"/><Relationship Id="rId23" Type="http://schemas.openxmlformats.org/officeDocument/2006/relationships/image" Target="../media/image37.png"/><Relationship Id="rId28" Type="http://schemas.openxmlformats.org/officeDocument/2006/relationships/customXml" Target="../ink/ink19.xml"/><Relationship Id="rId10" Type="http://schemas.openxmlformats.org/officeDocument/2006/relationships/customXml" Target="../ink/ink10.xml"/><Relationship Id="rId19" Type="http://schemas.openxmlformats.org/officeDocument/2006/relationships/image" Target="../media/image350.png"/><Relationship Id="rId4" Type="http://schemas.openxmlformats.org/officeDocument/2006/relationships/image" Target="../media/image35.png"/><Relationship Id="rId9" Type="http://schemas.openxmlformats.org/officeDocument/2006/relationships/image" Target="../media/image300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36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customXml" Target="../ink/ink2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icdd.com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customXml" Target="../ink/ink7.xml"/><Relationship Id="rId4" Type="http://schemas.openxmlformats.org/officeDocument/2006/relationships/customXml" Target="../ink/ink6.xm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42" y="907042"/>
            <a:ext cx="8395276" cy="3042081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Characterization of ibuprofen by IR-spectroscopy and other complementary methods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8AC30D-5B82-0C76-38BC-E4ED20630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6" r="5389"/>
          <a:stretch/>
        </p:blipFill>
        <p:spPr>
          <a:xfrm>
            <a:off x="9125526" y="2428083"/>
            <a:ext cx="3088851" cy="1586328"/>
          </a:xfrm>
          <a:prstGeom prst="rect">
            <a:avLst/>
          </a:prstGeom>
        </p:spPr>
      </p:pic>
      <p:pic>
        <p:nvPicPr>
          <p:cNvPr id="6" name="Picture 4" descr="https://repository-images.githubusercontent.com/171301241/d6651580-8d5b-11e9-838d-41cec768c60d">
            <a:extLst>
              <a:ext uri="{FF2B5EF4-FFF2-40B4-BE49-F238E27FC236}">
                <a16:creationId xmlns:a16="http://schemas.microsoft.com/office/drawing/2014/main" id="{E46CEA51-526C-6D5E-75D4-FE0277BD0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4" b="18788"/>
          <a:stretch/>
        </p:blipFill>
        <p:spPr bwMode="auto">
          <a:xfrm>
            <a:off x="9125525" y="5401233"/>
            <a:ext cx="3088852" cy="14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8DA689-20AC-8C7A-8097-46BC39AAE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5524" y="4015209"/>
            <a:ext cx="3088853" cy="138602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76C6BC8-C764-7D70-1F53-66562D66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524" y="0"/>
            <a:ext cx="3122937" cy="24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B3F288-6911-C882-FEC2-BE11702C1B2B}"/>
              </a:ext>
            </a:extLst>
          </p:cNvPr>
          <p:cNvSpPr txBox="1"/>
          <p:nvPr/>
        </p:nvSpPr>
        <p:spPr>
          <a:xfrm>
            <a:off x="499342" y="3125505"/>
            <a:ext cx="698223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2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 of KFU</a:t>
            </a:r>
            <a:r>
              <a:rPr lang="ru-RU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Gergelezhiu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Polina</a:t>
            </a:r>
            <a:endParaRPr lang="en-US" sz="1800" b="1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kern="12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Scientific supervisors</a:t>
            </a:r>
            <a:r>
              <a: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E5D3EF-7D0E-A675-F49E-B02CF29CFF1D}"/>
              </a:ext>
            </a:extLst>
          </p:cNvPr>
          <p:cNvSpPr txBox="1"/>
          <p:nvPr/>
        </p:nvSpPr>
        <p:spPr>
          <a:xfrm>
            <a:off x="2594942" y="3537798"/>
            <a:ext cx="69822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Liudmila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Savostina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ru-RU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of the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of molecular Systems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KFU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Dorota </a:t>
            </a:r>
            <a:r>
              <a:rPr lang="en-US" sz="18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Chudoba</a:t>
            </a:r>
            <a:r>
              <a:rPr lang="en-US" sz="18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ru-RU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Secretary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FLNP</a:t>
            </a:r>
            <a:r>
              <a:rPr lang="ru-RU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JINR</a:t>
            </a:r>
            <a:r>
              <a: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Elena Raksha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12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ru-RU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enior researcher, </a:t>
            </a:r>
            <a:r>
              <a: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FLNP</a:t>
            </a:r>
            <a:r>
              <a:rPr lang="ru-RU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JINR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0193616-DD29-0FFE-C954-21F03D86A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5"/>
          <a:stretch/>
        </p:blipFill>
        <p:spPr>
          <a:xfrm>
            <a:off x="5501694" y="1158815"/>
            <a:ext cx="4998235" cy="39843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3EFCF3-53D6-CBB6-8DB0-80196D66FF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79"/>
          <a:stretch/>
        </p:blipFill>
        <p:spPr>
          <a:xfrm>
            <a:off x="152620" y="1823789"/>
            <a:ext cx="5404648" cy="4979481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468B7A-028B-DFCC-B484-B31ED0CB7AD9}"/>
              </a:ext>
            </a:extLst>
          </p:cNvPr>
          <p:cNvSpPr txBox="1">
            <a:spLocks/>
          </p:cNvSpPr>
          <p:nvPr/>
        </p:nvSpPr>
        <p:spPr>
          <a:xfrm>
            <a:off x="210295" y="2516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Raman spectrum of the ibuprofen 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27C272-2ECB-C630-D4DD-8B8D1559493F}"/>
              </a:ext>
            </a:extLst>
          </p:cNvPr>
          <p:cNvSpPr/>
          <p:nvPr/>
        </p:nvSpPr>
        <p:spPr>
          <a:xfrm>
            <a:off x="10746508" y="0"/>
            <a:ext cx="144549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428B32-45B3-BE9C-B411-3419F1DF0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09" y="101309"/>
            <a:ext cx="1445491" cy="8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F66425-593D-0C14-37EB-7E73C5EB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88" y="1015707"/>
            <a:ext cx="952332" cy="11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701077-88E3-3EB4-4C50-588733F45BDF}"/>
              </a:ext>
            </a:extLst>
          </p:cNvPr>
          <p:cNvSpPr txBox="1"/>
          <p:nvPr/>
        </p:nvSpPr>
        <p:spPr>
          <a:xfrm>
            <a:off x="6449691" y="1213261"/>
            <a:ext cx="2868891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0,945±0,012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R= 0,99793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E7BE9-EBDA-A52F-6633-BCB9C9F9ED16}"/>
              </a:ext>
            </a:extLst>
          </p:cNvPr>
          <p:cNvSpPr txBox="1"/>
          <p:nvPr/>
        </p:nvSpPr>
        <p:spPr>
          <a:xfrm>
            <a:off x="5364635" y="5198131"/>
            <a:ext cx="5258583" cy="14773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onclude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theoretically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calculated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spectrum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agrees</a:t>
            </a:r>
            <a:r>
              <a:rPr lang="ru-RU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ru-RU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spectrum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obtained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experimentally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chosen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suited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predicting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parametrs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aman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spectrum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ibuprofen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104615-595D-DB67-9B9C-9A20D25C00E2}"/>
              </a:ext>
            </a:extLst>
          </p:cNvPr>
          <p:cNvSpPr txBox="1"/>
          <p:nvPr/>
        </p:nvSpPr>
        <p:spPr>
          <a:xfrm>
            <a:off x="-36284" y="1122494"/>
            <a:ext cx="5616952" cy="646331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calculation by the DFT method was performed in the 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ORCA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software with the 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BP86/def2-TZVP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theory level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C520A3-9C7D-4512-2BA2-91BCAE40C3AB}"/>
              </a:ext>
            </a:extLst>
          </p:cNvPr>
          <p:cNvSpPr/>
          <p:nvPr/>
        </p:nvSpPr>
        <p:spPr>
          <a:xfrm>
            <a:off x="0" y="1044902"/>
            <a:ext cx="8137236" cy="120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435B6D-0657-1E2D-FF4D-BAF866396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324" y="2203717"/>
            <a:ext cx="2588013" cy="12282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DB6CCC-32D5-BD2D-0A30-90EC8C2AB58F}"/>
              </a:ext>
            </a:extLst>
          </p:cNvPr>
          <p:cNvSpPr txBox="1"/>
          <p:nvPr/>
        </p:nvSpPr>
        <p:spPr>
          <a:xfrm>
            <a:off x="11268363" y="6292281"/>
            <a:ext cx="7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34C712-FC2C-A0B1-004C-5B370584E264}"/>
              </a:ext>
            </a:extLst>
          </p:cNvPr>
          <p:cNvSpPr/>
          <p:nvPr/>
        </p:nvSpPr>
        <p:spPr>
          <a:xfrm>
            <a:off x="0" y="1044902"/>
            <a:ext cx="10746508" cy="113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3D2D5AF-47C8-AB67-F9A6-C06DF246BDFA}"/>
                  </a:ext>
                </a:extLst>
              </p14:cNvPr>
              <p14:cNvContentPartPr/>
              <p14:nvPr/>
            </p14:nvContentPartPr>
            <p14:xfrm>
              <a:off x="9806416" y="1571212"/>
              <a:ext cx="133920" cy="12204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83D2D5AF-47C8-AB67-F9A6-C06DF246BD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70416" y="1535572"/>
                <a:ext cx="2055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B8305222-90BE-FE6F-A019-D8B05C43EC93}"/>
                  </a:ext>
                </a:extLst>
              </p14:cNvPr>
              <p14:cNvContentPartPr/>
              <p14:nvPr/>
            </p14:nvContentPartPr>
            <p14:xfrm>
              <a:off x="9835515" y="1361074"/>
              <a:ext cx="127800" cy="21348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B8305222-90BE-FE6F-A019-D8B05C43EC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99875" y="1325074"/>
                <a:ext cx="1994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CBBBFB16-4083-CD3D-FC81-3AC8F67BD09B}"/>
                  </a:ext>
                </a:extLst>
              </p14:cNvPr>
              <p14:cNvContentPartPr/>
              <p14:nvPr/>
            </p14:nvContentPartPr>
            <p14:xfrm>
              <a:off x="6428835" y="4283914"/>
              <a:ext cx="74880" cy="975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CBBBFB16-4083-CD3D-FC81-3AC8F67BD09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93195" y="4248274"/>
                <a:ext cx="1465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58622B9C-F876-C49C-C92E-F74A29C62DAB}"/>
                  </a:ext>
                </a:extLst>
              </p14:cNvPr>
              <p14:cNvContentPartPr/>
              <p14:nvPr/>
            </p14:nvContentPartPr>
            <p14:xfrm>
              <a:off x="6444315" y="3972514"/>
              <a:ext cx="52560" cy="14112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58622B9C-F876-C49C-C92E-F74A29C62DA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08315" y="3936514"/>
                <a:ext cx="1242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26A063B5-6EBA-E9FC-3F60-B3078614DAB0}"/>
                  </a:ext>
                </a:extLst>
              </p14:cNvPr>
              <p14:cNvContentPartPr/>
              <p14:nvPr/>
            </p14:nvContentPartPr>
            <p14:xfrm>
              <a:off x="6391755" y="4116874"/>
              <a:ext cx="75960" cy="5580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26A063B5-6EBA-E9FC-3F60-B3078614DAB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56115" y="4081234"/>
                <a:ext cx="147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BEE8704C-B7B3-E263-BD9F-A5C93B08E0EF}"/>
                  </a:ext>
                </a:extLst>
              </p14:cNvPr>
              <p14:cNvContentPartPr/>
              <p14:nvPr/>
            </p14:nvContentPartPr>
            <p14:xfrm>
              <a:off x="6427755" y="4205434"/>
              <a:ext cx="48960" cy="3312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BEE8704C-B7B3-E263-BD9F-A5C93B08E0E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23435" y="4201114"/>
                <a:ext cx="5760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F1525FD-B794-D874-0E89-DEC8E8078F90}"/>
              </a:ext>
            </a:extLst>
          </p:cNvPr>
          <p:cNvGrpSpPr/>
          <p:nvPr/>
        </p:nvGrpSpPr>
        <p:grpSpPr>
          <a:xfrm>
            <a:off x="6432075" y="4201474"/>
            <a:ext cx="41040" cy="57600"/>
            <a:chOff x="6432075" y="4201474"/>
            <a:chExt cx="41040" cy="5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B4FAC8CD-B436-084D-08F5-FD5A6A3A8BEE}"/>
                    </a:ext>
                  </a:extLst>
                </p14:cNvPr>
                <p14:cNvContentPartPr/>
                <p14:nvPr/>
              </p14:nvContentPartPr>
              <p14:xfrm>
                <a:off x="6432075" y="4216234"/>
                <a:ext cx="41040" cy="3600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B4FAC8CD-B436-084D-08F5-FD5A6A3A8B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27755" y="4211914"/>
                  <a:ext cx="49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513A9968-EEA6-4AAE-27C6-E8E13A4549A4}"/>
                    </a:ext>
                  </a:extLst>
                </p14:cNvPr>
                <p14:cNvContentPartPr/>
                <p14:nvPr/>
              </p14:nvContentPartPr>
              <p14:xfrm>
                <a:off x="6443235" y="4246114"/>
                <a:ext cx="23400" cy="1296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513A9968-EEA6-4AAE-27C6-E8E13A4549A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38915" y="4241794"/>
                  <a:ext cx="32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E36C6677-497B-7EF6-E1C4-3FDEF5D2389E}"/>
                    </a:ext>
                  </a:extLst>
                </p14:cNvPr>
                <p14:cNvContentPartPr/>
                <p14:nvPr/>
              </p14:nvContentPartPr>
              <p14:xfrm>
                <a:off x="6433875" y="4201474"/>
                <a:ext cx="19440" cy="4392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E36C6677-497B-7EF6-E1C4-3FDEF5D238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29555" y="4197154"/>
                  <a:ext cx="2808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BF28B57A-0C9F-17E6-D87B-FCA302F4C374}"/>
                  </a:ext>
                </a:extLst>
              </p14:cNvPr>
              <p14:cNvContentPartPr/>
              <p14:nvPr/>
            </p14:nvContentPartPr>
            <p14:xfrm>
              <a:off x="9827595" y="1464754"/>
              <a:ext cx="72720" cy="6588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BF28B57A-0C9F-17E6-D87B-FCA302F4C37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823275" y="1460434"/>
                <a:ext cx="813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203903E-99B2-E7CB-F174-FCC58AB64764}"/>
                  </a:ext>
                </a:extLst>
              </p14:cNvPr>
              <p14:cNvContentPartPr/>
              <p14:nvPr/>
            </p14:nvContentPartPr>
            <p14:xfrm>
              <a:off x="9871515" y="1382314"/>
              <a:ext cx="80280" cy="16488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203903E-99B2-E7CB-F174-FCC58AB6476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67195" y="1377994"/>
                <a:ext cx="88920" cy="1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2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468B7A-028B-DFCC-B484-B31ED0CB7AD9}"/>
              </a:ext>
            </a:extLst>
          </p:cNvPr>
          <p:cNvSpPr txBox="1">
            <a:spLocks/>
          </p:cNvSpPr>
          <p:nvPr/>
        </p:nvSpPr>
        <p:spPr>
          <a:xfrm>
            <a:off x="105147" y="1194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27C272-2ECB-C630-D4DD-8B8D1559493F}"/>
              </a:ext>
            </a:extLst>
          </p:cNvPr>
          <p:cNvSpPr/>
          <p:nvPr/>
        </p:nvSpPr>
        <p:spPr>
          <a:xfrm>
            <a:off x="10746508" y="0"/>
            <a:ext cx="144549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428B32-45B3-BE9C-B411-3419F1DF0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09" y="101309"/>
            <a:ext cx="1445491" cy="8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F66425-593D-0C14-37EB-7E73C5EB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88" y="1015707"/>
            <a:ext cx="952332" cy="11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C520A3-9C7D-4512-2BA2-91BCAE40C3AB}"/>
              </a:ext>
            </a:extLst>
          </p:cNvPr>
          <p:cNvSpPr/>
          <p:nvPr/>
        </p:nvSpPr>
        <p:spPr>
          <a:xfrm>
            <a:off x="0" y="955671"/>
            <a:ext cx="8137236" cy="120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23730-8CBF-B140-C268-F24801D28FF5}"/>
              </a:ext>
            </a:extLst>
          </p:cNvPr>
          <p:cNvSpPr txBox="1"/>
          <p:nvPr/>
        </p:nvSpPr>
        <p:spPr>
          <a:xfrm>
            <a:off x="0" y="1075743"/>
            <a:ext cx="10725895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baseline="30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NMR the ibuprofen sample was </a:t>
            </a:r>
            <a:r>
              <a:rPr lang="en-US" sz="18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</a:t>
            </a:r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confirmed </a:t>
            </a: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 purity</a:t>
            </a:r>
            <a:r>
              <a:rPr lang="ru-RU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kern="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method of powder X-ray diffraction, it was shown that the ibuprofen sample is </a:t>
            </a:r>
            <a:r>
              <a:rPr lang="en-US" sz="18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crystalline form </a:t>
            </a:r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corresponds to a racemic mixture of ibuprofen.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melting point (</a:t>
            </a:r>
            <a:r>
              <a:rPr lang="en-US" sz="18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76.8 °C</a:t>
            </a:r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the sample</a:t>
            </a:r>
            <a:r>
              <a:rPr lang="ru-RU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obtained using the DSC method corresponds to the melting point for ibuprofen racemate</a:t>
            </a:r>
            <a:r>
              <a:rPr lang="ru-RU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 on a joint analysis of the literature data and the results of molecular modeling, the peaks in the experimental IR and RAMAN spectra of ibuprofen were </a:t>
            </a:r>
            <a:r>
              <a:rPr lang="en-US" sz="18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correlated with the types of oscillations of the main structural fragments </a:t>
            </a:r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ibuprofen. The most intense signals in these spectra correspond to valence vibrations of </a:t>
            </a:r>
            <a:r>
              <a:rPr lang="en-US" sz="18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C-O and C=O bonds</a:t>
            </a:r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as well as valence vibrations of </a:t>
            </a:r>
            <a:r>
              <a:rPr lang="en-US" sz="18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C-H bonds </a:t>
            </a:r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methyl groups.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Linear correlations between the experimental and calculated in the approximation of the DFT method of ibuprofen oscillation frequencies are obtained. The theoretical </a:t>
            </a:r>
            <a:r>
              <a:rPr lang="en-US" sz="18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BP86/def2-TZVP </a:t>
            </a:r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 may be recommended for further ibuprofen studies.</a:t>
            </a:r>
            <a:endParaRPr lang="ru-RU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983B0-AC98-C23D-3515-DB3D06149176}"/>
              </a:ext>
            </a:extLst>
          </p:cNvPr>
          <p:cNvSpPr txBox="1"/>
          <p:nvPr/>
        </p:nvSpPr>
        <p:spPr>
          <a:xfrm>
            <a:off x="11268363" y="6292281"/>
            <a:ext cx="7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2B0719-EDA5-6E94-B6C5-3E87FF4BB4F2}"/>
              </a:ext>
            </a:extLst>
          </p:cNvPr>
          <p:cNvSpPr/>
          <p:nvPr/>
        </p:nvSpPr>
        <p:spPr>
          <a:xfrm>
            <a:off x="0" y="965390"/>
            <a:ext cx="10746508" cy="113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:a16="http://schemas.microsoft.com/office/drawing/2014/main" id="{04A0465C-7353-D9A3-5365-02E1288468F6}"/>
              </a:ext>
            </a:extLst>
          </p:cNvPr>
          <p:cNvSpPr/>
          <p:nvPr/>
        </p:nvSpPr>
        <p:spPr>
          <a:xfrm>
            <a:off x="109898" y="4275386"/>
            <a:ext cx="10445255" cy="246312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27C272-2ECB-C630-D4DD-8B8D1559493F}"/>
              </a:ext>
            </a:extLst>
          </p:cNvPr>
          <p:cNvSpPr/>
          <p:nvPr/>
        </p:nvSpPr>
        <p:spPr>
          <a:xfrm>
            <a:off x="10746508" y="0"/>
            <a:ext cx="144549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428B32-45B3-BE9C-B411-3419F1DF0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09" y="101309"/>
            <a:ext cx="1445491" cy="8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F66425-593D-0C14-37EB-7E73C5EB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88" y="1015707"/>
            <a:ext cx="952332" cy="11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B983B0-AC98-C23D-3515-DB3D06149176}"/>
              </a:ext>
            </a:extLst>
          </p:cNvPr>
          <p:cNvSpPr txBox="1"/>
          <p:nvPr/>
        </p:nvSpPr>
        <p:spPr>
          <a:xfrm>
            <a:off x="11268363" y="6292281"/>
            <a:ext cx="7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B8CDCF-B334-78A2-F8FC-856BF4986951}"/>
              </a:ext>
            </a:extLst>
          </p:cNvPr>
          <p:cNvSpPr/>
          <p:nvPr/>
        </p:nvSpPr>
        <p:spPr>
          <a:xfrm>
            <a:off x="0" y="895817"/>
            <a:ext cx="10746508" cy="113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1F6F832-94A5-24E4-317A-11F3E41224C8}"/>
              </a:ext>
            </a:extLst>
          </p:cNvPr>
          <p:cNvSpPr/>
          <p:nvPr/>
        </p:nvSpPr>
        <p:spPr>
          <a:xfrm>
            <a:off x="3428267" y="2223934"/>
            <a:ext cx="3956396" cy="19354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68B165C-AA10-C55D-1A3C-661B9DE36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89" y="2732484"/>
            <a:ext cx="780222" cy="93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1AB1B2A9-C0EA-46CA-83DF-3DCD1A51136B}"/>
              </a:ext>
            </a:extLst>
          </p:cNvPr>
          <p:cNvSpPr/>
          <p:nvPr/>
        </p:nvSpPr>
        <p:spPr>
          <a:xfrm>
            <a:off x="115180" y="1113905"/>
            <a:ext cx="3655578" cy="175180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A9168E-1E3A-314D-F8D2-B85D4F61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7" y="1506437"/>
            <a:ext cx="764100" cy="9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B5DCFDB7-0014-5B7A-C356-F730AFD64C24}"/>
              </a:ext>
            </a:extLst>
          </p:cNvPr>
          <p:cNvSpPr/>
          <p:nvPr/>
        </p:nvSpPr>
        <p:spPr>
          <a:xfrm>
            <a:off x="7043913" y="1158599"/>
            <a:ext cx="3547418" cy="170710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155E27D-94C2-9308-2AB8-830BCAAB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57" y="1421453"/>
            <a:ext cx="1203693" cy="96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0ECD74-79D0-D887-135A-882A28C32F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612"/>
          <a:stretch/>
        </p:blipFill>
        <p:spPr>
          <a:xfrm>
            <a:off x="1664480" y="5571098"/>
            <a:ext cx="1827398" cy="7821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4F2152A-F028-9AD1-222D-13C2EE764C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704" r="7691" b="11588"/>
          <a:stretch/>
        </p:blipFill>
        <p:spPr>
          <a:xfrm>
            <a:off x="1519773" y="4755745"/>
            <a:ext cx="1691375" cy="63562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12829B0-FCF1-0180-B11C-ED6C4210D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2" y="5006260"/>
            <a:ext cx="1467188" cy="82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326CCE-AE49-E010-228E-461F3447C094}"/>
              </a:ext>
            </a:extLst>
          </p:cNvPr>
          <p:cNvSpPr txBox="1"/>
          <p:nvPr/>
        </p:nvSpPr>
        <p:spPr>
          <a:xfrm>
            <a:off x="7486956" y="5006260"/>
            <a:ext cx="2589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Scientific supervisors</a:t>
            </a:r>
            <a:r>
              <a:rPr lang="ru-RU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en-US" sz="1800" b="1" kern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Chudoba</a:t>
            </a:r>
            <a:r>
              <a:rPr lang="en-US" sz="18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D.M., </a:t>
            </a:r>
          </a:p>
          <a:p>
            <a:r>
              <a:rPr lang="en-US" sz="18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Raksha E.V.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8EB1D1-56E8-D5BB-F3DF-0B8516B28FAC}"/>
              </a:ext>
            </a:extLst>
          </p:cNvPr>
          <p:cNvSpPr txBox="1"/>
          <p:nvPr/>
        </p:nvSpPr>
        <p:spPr>
          <a:xfrm>
            <a:off x="3490942" y="4758308"/>
            <a:ext cx="41959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X-ray diffractometry: </a:t>
            </a:r>
            <a:r>
              <a:rPr lang="en-US" b="1" kern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Vershinina</a:t>
            </a:r>
            <a:r>
              <a:rPr lang="en-US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T.N</a:t>
            </a:r>
            <a:r>
              <a:rPr lang="en-US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Raman spectrum</a:t>
            </a: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Arzumanyan G.M.</a:t>
            </a:r>
            <a:r>
              <a:rPr lang="en-US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DSC: </a:t>
            </a:r>
            <a:r>
              <a:rPr lang="en-US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Ponomareva O.Y</a:t>
            </a:r>
            <a:r>
              <a:rPr lang="en-US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4328D5-25C4-0A66-5812-5664398BBA3E}"/>
              </a:ext>
            </a:extLst>
          </p:cNvPr>
          <p:cNvSpPr txBox="1"/>
          <p:nvPr/>
        </p:nvSpPr>
        <p:spPr>
          <a:xfrm>
            <a:off x="3490942" y="5797650"/>
            <a:ext cx="6907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ample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Eresko</a:t>
            </a:r>
            <a:r>
              <a:rPr lang="en-US" sz="18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A.B</a:t>
            </a:r>
            <a:r>
              <a:rPr lang="en-US" sz="18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assistance: </a:t>
            </a:r>
            <a:r>
              <a:rPr lang="en-US" sz="1800" b="1" kern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Belushkin</a:t>
            </a:r>
            <a:r>
              <a:rPr lang="en-US" sz="18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A.V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33CCC6-A169-4311-3D0F-6748325F561D}"/>
              </a:ext>
            </a:extLst>
          </p:cNvPr>
          <p:cNvSpPr txBox="1"/>
          <p:nvPr/>
        </p:nvSpPr>
        <p:spPr>
          <a:xfrm>
            <a:off x="4689406" y="3144189"/>
            <a:ext cx="2398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Scientific supervisors</a:t>
            </a:r>
            <a:r>
              <a:rPr lang="ru-RU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en-US" sz="1800" b="1" kern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b="1" kern="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avostina</a:t>
            </a:r>
            <a:r>
              <a:rPr lang="en-US" b="1" kern="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L.I.</a:t>
            </a:r>
            <a:endParaRPr lang="ru-RU" sz="1800" b="1" kern="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0C7CA9-8C67-2D21-F6C7-6AAA4A673EDD}"/>
              </a:ext>
            </a:extLst>
          </p:cNvPr>
          <p:cNvSpPr txBox="1"/>
          <p:nvPr/>
        </p:nvSpPr>
        <p:spPr>
          <a:xfrm>
            <a:off x="1219589" y="2038862"/>
            <a:ext cx="6907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IR-spectrum</a:t>
            </a:r>
            <a:r>
              <a:rPr lang="ru-RU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en-US" sz="18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Malakhov S.N. </a:t>
            </a:r>
            <a:endParaRPr lang="ru-RU" sz="1800" b="1" kern="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8EA9F1-AD4F-C188-CE62-1DB361246D72}"/>
              </a:ext>
            </a:extLst>
          </p:cNvPr>
          <p:cNvSpPr txBox="1"/>
          <p:nvPr/>
        </p:nvSpPr>
        <p:spPr>
          <a:xfrm>
            <a:off x="8435345" y="1916396"/>
            <a:ext cx="2326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NMR-spectrum</a:t>
            </a:r>
            <a:r>
              <a:rPr lang="en-US" kern="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Turanov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A.N.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778ABA-F780-CBFC-E9D4-EEA80195A768}"/>
              </a:ext>
            </a:extLst>
          </p:cNvPr>
          <p:cNvSpPr txBox="1"/>
          <p:nvPr/>
        </p:nvSpPr>
        <p:spPr>
          <a:xfrm>
            <a:off x="1223087" y="1151751"/>
            <a:ext cx="2165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 Research Centre "Kurchatov Institute"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23B3D6-3D19-67B8-D99D-8F09BEB50CE2}"/>
              </a:ext>
            </a:extLst>
          </p:cNvPr>
          <p:cNvSpPr txBox="1"/>
          <p:nvPr/>
        </p:nvSpPr>
        <p:spPr>
          <a:xfrm>
            <a:off x="4689406" y="2431550"/>
            <a:ext cx="2443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 Federal University 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3E0F02-3366-0B58-9328-11BF1935D406}"/>
              </a:ext>
            </a:extLst>
          </p:cNvPr>
          <p:cNvSpPr txBox="1"/>
          <p:nvPr/>
        </p:nvSpPr>
        <p:spPr>
          <a:xfrm>
            <a:off x="8435345" y="1292822"/>
            <a:ext cx="1766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 </a:t>
            </a:r>
            <a:r>
              <a:rPr lang="en-U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KazanSC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RAS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BEB744-65A2-A4F9-5D63-6D46C84018C3}"/>
              </a:ext>
            </a:extLst>
          </p:cNvPr>
          <p:cNvSpPr txBox="1"/>
          <p:nvPr/>
        </p:nvSpPr>
        <p:spPr>
          <a:xfrm>
            <a:off x="3491878" y="4393735"/>
            <a:ext cx="6907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Joint Institute for Nuclear Research.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C14F4FBF-CA89-F5D4-6DF2-7E624B8075A4}"/>
              </a:ext>
            </a:extLst>
          </p:cNvPr>
          <p:cNvSpPr txBox="1">
            <a:spLocks/>
          </p:cNvSpPr>
          <p:nvPr/>
        </p:nvSpPr>
        <p:spPr>
          <a:xfrm>
            <a:off x="105147" y="119492"/>
            <a:ext cx="10515600" cy="698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kern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Acknowledgment</a:t>
            </a:r>
            <a:r>
              <a:rPr lang="en-US" b="1" kern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endParaRPr lang="ru-RU" b="1" kern="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kern="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33" y="1700206"/>
            <a:ext cx="8395276" cy="304208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hank you for your attention</a:t>
            </a:r>
            <a:r>
              <a:rPr lang="ru-RU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8AC30D-5B82-0C76-38BC-E4ED20630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6" r="5389"/>
          <a:stretch/>
        </p:blipFill>
        <p:spPr>
          <a:xfrm>
            <a:off x="9125526" y="2428083"/>
            <a:ext cx="3088851" cy="1586328"/>
          </a:xfrm>
          <a:prstGeom prst="rect">
            <a:avLst/>
          </a:prstGeom>
        </p:spPr>
      </p:pic>
      <p:pic>
        <p:nvPicPr>
          <p:cNvPr id="6" name="Picture 4" descr="https://repository-images.githubusercontent.com/171301241/d6651580-8d5b-11e9-838d-41cec768c60d">
            <a:extLst>
              <a:ext uri="{FF2B5EF4-FFF2-40B4-BE49-F238E27FC236}">
                <a16:creationId xmlns:a16="http://schemas.microsoft.com/office/drawing/2014/main" id="{E46CEA51-526C-6D5E-75D4-FE0277BD0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4" b="18788"/>
          <a:stretch/>
        </p:blipFill>
        <p:spPr bwMode="auto">
          <a:xfrm>
            <a:off x="9125525" y="5401233"/>
            <a:ext cx="3088852" cy="14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8DA689-20AC-8C7A-8097-46BC39AAE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5524" y="4015209"/>
            <a:ext cx="3088853" cy="138602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76C6BC8-C764-7D70-1F53-66562D66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524" y="0"/>
            <a:ext cx="3122937" cy="24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5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1680C5-56D4-135A-B31E-A67DD799D57A}"/>
              </a:ext>
            </a:extLst>
          </p:cNvPr>
          <p:cNvSpPr/>
          <p:nvPr/>
        </p:nvSpPr>
        <p:spPr>
          <a:xfrm>
            <a:off x="0" y="1044902"/>
            <a:ext cx="8137236" cy="120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468B7A-028B-DFCC-B484-B31ED0CB7AD9}"/>
              </a:ext>
            </a:extLst>
          </p:cNvPr>
          <p:cNvSpPr txBox="1">
            <a:spLocks/>
          </p:cNvSpPr>
          <p:nvPr/>
        </p:nvSpPr>
        <p:spPr>
          <a:xfrm>
            <a:off x="172013" y="2516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and objectives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27C272-2ECB-C630-D4DD-8B8D1559493F}"/>
              </a:ext>
            </a:extLst>
          </p:cNvPr>
          <p:cNvSpPr/>
          <p:nvPr/>
        </p:nvSpPr>
        <p:spPr>
          <a:xfrm>
            <a:off x="10746508" y="0"/>
            <a:ext cx="144549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428B32-45B3-BE9C-B411-3419F1DF0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09" y="101309"/>
            <a:ext cx="1445491" cy="8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F66425-593D-0C14-37EB-7E73C5EB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88" y="1015707"/>
            <a:ext cx="952332" cy="11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E26445-342C-FAB6-5C6E-EAFBD4A535F1}"/>
              </a:ext>
            </a:extLst>
          </p:cNvPr>
          <p:cNvSpPr txBox="1"/>
          <p:nvPr/>
        </p:nvSpPr>
        <p:spPr>
          <a:xfrm>
            <a:off x="113121" y="1341463"/>
            <a:ext cx="10633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 of the study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complex investigation of ibuprofen by experimental and quantum-chemical methods in order to reveal the key structural parameters that characterize the properties of this compound in the </a:t>
            </a:r>
            <a:r>
              <a:rPr lang="en-US" sz="24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condensed </a:t>
            </a:r>
            <a:r>
              <a:rPr lang="en-US" sz="24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matter</a:t>
            </a:r>
            <a:r>
              <a:rPr lang="en-US" sz="24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89E4F-C025-1650-D291-06443DB3E210}"/>
              </a:ext>
            </a:extLst>
          </p:cNvPr>
          <p:cNvSpPr txBox="1"/>
          <p:nvPr/>
        </p:nvSpPr>
        <p:spPr>
          <a:xfrm>
            <a:off x="113119" y="2818791"/>
            <a:ext cx="105744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main tasks of the study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 of ibuprofen by 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NMR spectroscopy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characterization of ibuprofen by 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DSC method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determination of the main characteristics of ibuprofen by 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powder X-ray diffraction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 of ibuprofen sample by 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FTIR and Raman spectroscopy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calculations of vibrational frequencies of ibuprofen enantiomers by 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DFT methods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joint analysis of the results of experimental studies and molecular modeling.</a:t>
            </a:r>
            <a:endParaRPr lang="ru-RU" sz="2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A73268F-E48A-9EB4-B7CF-8A90A7BBA38D}"/>
              </a:ext>
            </a:extLst>
          </p:cNvPr>
          <p:cNvSpPr/>
          <p:nvPr/>
        </p:nvSpPr>
        <p:spPr>
          <a:xfrm>
            <a:off x="0" y="2651648"/>
            <a:ext cx="10746506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4875F-55FE-FEEA-65A5-575FE5E3D7AD}"/>
              </a:ext>
            </a:extLst>
          </p:cNvPr>
          <p:cNvSpPr txBox="1"/>
          <p:nvPr/>
        </p:nvSpPr>
        <p:spPr>
          <a:xfrm>
            <a:off x="11268363" y="6292281"/>
            <a:ext cx="7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326A41-E5B9-77D8-BE90-6FDC3B404043}"/>
              </a:ext>
            </a:extLst>
          </p:cNvPr>
          <p:cNvSpPr/>
          <p:nvPr/>
        </p:nvSpPr>
        <p:spPr>
          <a:xfrm>
            <a:off x="-1" y="1044902"/>
            <a:ext cx="10746508" cy="113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2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B0B1AB-575E-F8CE-E237-6354F5CD5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829" y="2897139"/>
            <a:ext cx="3191171" cy="1912690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FB8D6467-C5B1-C1B8-DC0E-A6F966B55E2F}"/>
              </a:ext>
            </a:extLst>
          </p:cNvPr>
          <p:cNvSpPr/>
          <p:nvPr/>
        </p:nvSpPr>
        <p:spPr>
          <a:xfrm>
            <a:off x="323519" y="4842892"/>
            <a:ext cx="3544478" cy="18926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C5B32D6-91DC-EABC-843E-1581888414A4}"/>
              </a:ext>
            </a:extLst>
          </p:cNvPr>
          <p:cNvSpPr/>
          <p:nvPr/>
        </p:nvSpPr>
        <p:spPr>
          <a:xfrm>
            <a:off x="323519" y="1365477"/>
            <a:ext cx="2267202" cy="33479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1680C5-56D4-135A-B31E-A67DD799D57A}"/>
              </a:ext>
            </a:extLst>
          </p:cNvPr>
          <p:cNvSpPr/>
          <p:nvPr/>
        </p:nvSpPr>
        <p:spPr>
          <a:xfrm>
            <a:off x="0" y="1044902"/>
            <a:ext cx="8137236" cy="120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468B7A-028B-DFCC-B484-B31ED0CB7AD9}"/>
              </a:ext>
            </a:extLst>
          </p:cNvPr>
          <p:cNvSpPr txBox="1">
            <a:spLocks/>
          </p:cNvSpPr>
          <p:nvPr/>
        </p:nvSpPr>
        <p:spPr>
          <a:xfrm>
            <a:off x="230907" y="24632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27C272-2ECB-C630-D4DD-8B8D1559493F}"/>
              </a:ext>
            </a:extLst>
          </p:cNvPr>
          <p:cNvSpPr/>
          <p:nvPr/>
        </p:nvSpPr>
        <p:spPr>
          <a:xfrm>
            <a:off x="10746508" y="0"/>
            <a:ext cx="144549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428B32-45B3-BE9C-B411-3419F1DF0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09" y="101309"/>
            <a:ext cx="1445491" cy="8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F66425-593D-0C14-37EB-7E73C5EB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88" y="1015707"/>
            <a:ext cx="952332" cy="11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B3B641-3EF3-F2CD-64BE-878B9DCF20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39" t="27387" r="32072" b="17222"/>
          <a:stretch/>
        </p:blipFill>
        <p:spPr>
          <a:xfrm>
            <a:off x="534373" y="1463859"/>
            <a:ext cx="1869322" cy="3181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94B65EE-199E-D7E2-48E3-7EE4C1B26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1915" y="1469454"/>
            <a:ext cx="2588014" cy="120494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908518F-05EC-1176-3D38-3EBCE83D0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862" y="3233090"/>
            <a:ext cx="2588013" cy="12282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4EBCC2-3073-F41C-CE3B-0940CDAA3A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84" y="1207991"/>
            <a:ext cx="3278816" cy="1727872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5916B594-4FBE-64A6-B861-3826A40DDBF7}"/>
              </a:ext>
            </a:extLst>
          </p:cNvPr>
          <p:cNvSpPr/>
          <p:nvPr/>
        </p:nvSpPr>
        <p:spPr>
          <a:xfrm>
            <a:off x="6183738" y="1575248"/>
            <a:ext cx="1612724" cy="514229"/>
          </a:xfrm>
          <a:prstGeom prst="ellipse">
            <a:avLst/>
          </a:prstGeom>
          <a:solidFill>
            <a:srgbClr val="FF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0D5418-2672-5C6C-9203-80077B587A4A}"/>
              </a:ext>
            </a:extLst>
          </p:cNvPr>
          <p:cNvSpPr txBox="1"/>
          <p:nvPr/>
        </p:nvSpPr>
        <p:spPr>
          <a:xfrm>
            <a:off x="6183738" y="1633543"/>
            <a:ext cx="6905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S(+)-ibuprofen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03632301-18F6-5169-93A8-5A07B0F9A568}"/>
              </a:ext>
            </a:extLst>
          </p:cNvPr>
          <p:cNvSpPr/>
          <p:nvPr/>
        </p:nvSpPr>
        <p:spPr>
          <a:xfrm>
            <a:off x="6198569" y="3054821"/>
            <a:ext cx="1612724" cy="5142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66BF8-F71D-99BB-F722-69D6643D0F7C}"/>
              </a:ext>
            </a:extLst>
          </p:cNvPr>
          <p:cNvSpPr txBox="1"/>
          <p:nvPr/>
        </p:nvSpPr>
        <p:spPr>
          <a:xfrm>
            <a:off x="6193072" y="3115412"/>
            <a:ext cx="6905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(-)-ibuprofen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45450B8-B495-AAF7-BB84-9C2D40993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7" t="21745" b="21427"/>
          <a:stretch/>
        </p:blipFill>
        <p:spPr bwMode="auto">
          <a:xfrm>
            <a:off x="468386" y="4913906"/>
            <a:ext cx="3151050" cy="1796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D447EE0-3F53-40CC-D2F5-1330DC495D8E}"/>
              </a:ext>
            </a:extLst>
          </p:cNvPr>
          <p:cNvSpPr/>
          <p:nvPr/>
        </p:nvSpPr>
        <p:spPr>
          <a:xfrm>
            <a:off x="4456592" y="4791166"/>
            <a:ext cx="5690277" cy="1892629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2A0349-7C26-5F42-6730-FA402D48CCB2}"/>
              </a:ext>
            </a:extLst>
          </p:cNvPr>
          <p:cNvSpPr txBox="1"/>
          <p:nvPr/>
        </p:nvSpPr>
        <p:spPr>
          <a:xfrm>
            <a:off x="4628561" y="4913906"/>
            <a:ext cx="521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4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olecular formula: </a:t>
            </a:r>
            <a:r>
              <a:rPr lang="en-US" sz="24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400" kern="0" baseline="-25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en-US" sz="24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400" kern="0" baseline="-25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en-US" sz="24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400" kern="0" baseline="-25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</a:p>
          <a:p>
            <a:pPr algn="ctr"/>
            <a:r>
              <a:rPr 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4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hemical name: </a:t>
            </a:r>
            <a:r>
              <a:rPr lang="en-US" sz="24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2-[4-(2-methylpropyl) phenyl] propanoic acid</a:t>
            </a:r>
          </a:p>
          <a:p>
            <a:pPr algn="ctr"/>
            <a:r>
              <a:rPr 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4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olecular weight: </a:t>
            </a:r>
            <a:r>
              <a:rPr lang="en-US" sz="24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206.28 g/mol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8FAD063-2CDB-4060-0B39-5E3E2AB9B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1916" y="3233090"/>
            <a:ext cx="2588013" cy="1228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86504E-E0D7-4618-168E-766BF9C0895F}"/>
              </a:ext>
            </a:extLst>
          </p:cNvPr>
          <p:cNvSpPr txBox="1"/>
          <p:nvPr/>
        </p:nvSpPr>
        <p:spPr>
          <a:xfrm>
            <a:off x="11268363" y="6292281"/>
            <a:ext cx="7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B99A8F-50AE-8CE9-073D-E5B52434B29A}"/>
              </a:ext>
            </a:extLst>
          </p:cNvPr>
          <p:cNvSpPr/>
          <p:nvPr/>
        </p:nvSpPr>
        <p:spPr>
          <a:xfrm>
            <a:off x="-1" y="1044902"/>
            <a:ext cx="10746508" cy="113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DC669-C434-8E8D-0A00-91A70AB6B9A7}"/>
              </a:ext>
            </a:extLst>
          </p:cNvPr>
          <p:cNvSpPr txBox="1"/>
          <p:nvPr/>
        </p:nvSpPr>
        <p:spPr>
          <a:xfrm>
            <a:off x="6183737" y="1982222"/>
            <a:ext cx="161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77E033F-5905-79F5-F21D-6E0C1F2D9EC1}"/>
              </a:ext>
            </a:extLst>
          </p:cNvPr>
          <p:cNvGrpSpPr/>
          <p:nvPr/>
        </p:nvGrpSpPr>
        <p:grpSpPr>
          <a:xfrm>
            <a:off x="246580" y="1420364"/>
            <a:ext cx="6303632" cy="4446819"/>
            <a:chOff x="391327" y="1845462"/>
            <a:chExt cx="6303632" cy="4446819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34ADACB6-5D17-B663-0A61-842DBBCDE0A8}"/>
                </a:ext>
              </a:extLst>
            </p:cNvPr>
            <p:cNvGrpSpPr/>
            <p:nvPr/>
          </p:nvGrpSpPr>
          <p:grpSpPr>
            <a:xfrm>
              <a:off x="391327" y="1845462"/>
              <a:ext cx="6303632" cy="4446819"/>
              <a:chOff x="475120" y="1845462"/>
              <a:chExt cx="6303632" cy="4446819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45B14D73-B949-7B35-1926-457872DB78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182" t="2332" r="1502"/>
              <a:stretch/>
            </p:blipFill>
            <p:spPr>
              <a:xfrm>
                <a:off x="475120" y="1845462"/>
                <a:ext cx="6303632" cy="4446819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8" name="Рукописный ввод 17">
                    <a:extLst>
                      <a:ext uri="{FF2B5EF4-FFF2-40B4-BE49-F238E27FC236}">
                        <a16:creationId xmlns:a16="http://schemas.microsoft.com/office/drawing/2014/main" id="{B5499698-015E-1D19-EBD6-E1ECB7FD5A5B}"/>
                      </a:ext>
                    </a:extLst>
                  </p14:cNvPr>
                  <p14:cNvContentPartPr/>
                  <p14:nvPr/>
                </p14:nvContentPartPr>
                <p14:xfrm>
                  <a:off x="5044336" y="2175871"/>
                  <a:ext cx="711360" cy="776520"/>
                </p14:xfrm>
              </p:contentPart>
            </mc:Choice>
            <mc:Fallback xmlns="">
              <p:pic>
                <p:nvPicPr>
                  <p:cNvPr id="18" name="Рукописный ввод 17">
                    <a:extLst>
                      <a:ext uri="{FF2B5EF4-FFF2-40B4-BE49-F238E27FC236}">
                        <a16:creationId xmlns:a16="http://schemas.microsoft.com/office/drawing/2014/main" id="{B5499698-015E-1D19-EBD6-E1ECB7FD5A5B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008336" y="2139871"/>
                    <a:ext cx="783000" cy="8481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0425EBD0-227E-2C97-6C3A-9590F543997D}"/>
                    </a:ext>
                  </a:extLst>
                </p14:cNvPr>
                <p14:cNvContentPartPr/>
                <p14:nvPr/>
              </p14:nvContentPartPr>
              <p14:xfrm>
                <a:off x="3436936" y="1891111"/>
                <a:ext cx="1976040" cy="121572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0425EBD0-227E-2C97-6C3A-9590F543997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00936" y="1855111"/>
                  <a:ext cx="2047680" cy="1287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1680C5-56D4-135A-B31E-A67DD799D57A}"/>
              </a:ext>
            </a:extLst>
          </p:cNvPr>
          <p:cNvSpPr/>
          <p:nvPr/>
        </p:nvSpPr>
        <p:spPr>
          <a:xfrm>
            <a:off x="0" y="1044902"/>
            <a:ext cx="8137236" cy="120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468B7A-028B-DFCC-B484-B31ED0CB7AD9}"/>
              </a:ext>
            </a:extLst>
          </p:cNvPr>
          <p:cNvSpPr txBox="1">
            <a:spLocks/>
          </p:cNvSpPr>
          <p:nvPr/>
        </p:nvSpPr>
        <p:spPr>
          <a:xfrm>
            <a:off x="230907" y="24632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NMR-spectrum of ibuprofen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27C272-2ECB-C630-D4DD-8B8D1559493F}"/>
              </a:ext>
            </a:extLst>
          </p:cNvPr>
          <p:cNvSpPr/>
          <p:nvPr/>
        </p:nvSpPr>
        <p:spPr>
          <a:xfrm>
            <a:off x="10746508" y="0"/>
            <a:ext cx="144549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428B32-45B3-BE9C-B411-3419F1DF0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09" y="101309"/>
            <a:ext cx="1445491" cy="8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F66425-593D-0C14-37EB-7E73C5EB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88" y="1015707"/>
            <a:ext cx="952332" cy="11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86504E-E0D7-4618-168E-766BF9C0895F}"/>
              </a:ext>
            </a:extLst>
          </p:cNvPr>
          <p:cNvSpPr txBox="1"/>
          <p:nvPr/>
        </p:nvSpPr>
        <p:spPr>
          <a:xfrm>
            <a:off x="11268363" y="6292281"/>
            <a:ext cx="7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B99A8F-50AE-8CE9-073D-E5B52434B29A}"/>
              </a:ext>
            </a:extLst>
          </p:cNvPr>
          <p:cNvSpPr/>
          <p:nvPr/>
        </p:nvSpPr>
        <p:spPr>
          <a:xfrm>
            <a:off x="-1" y="1044902"/>
            <a:ext cx="10746508" cy="113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7ED9B5-D66B-0174-FF8B-87B85A5CCBB4}"/>
              </a:ext>
            </a:extLst>
          </p:cNvPr>
          <p:cNvSpPr txBox="1"/>
          <p:nvPr/>
        </p:nvSpPr>
        <p:spPr>
          <a:xfrm>
            <a:off x="204673" y="1101858"/>
            <a:ext cx="5891328" cy="584775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NMR spectrometer </a:t>
            </a: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Bruker AVANCE III 600 MHz 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FRC Kazan Scientific Center of the Russian Academy of Science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7791D-137A-F18C-C62D-613EEC778CA2}"/>
              </a:ext>
            </a:extLst>
          </p:cNvPr>
          <p:cNvSpPr txBox="1"/>
          <p:nvPr/>
        </p:nvSpPr>
        <p:spPr>
          <a:xfrm>
            <a:off x="903206" y="5867183"/>
            <a:ext cx="4917563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sample contains pure ibuprofen and it can be used for further studies.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BEEABB-88B1-B3CF-E8F5-782513CE262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606" t="4902" r="606" b="11836"/>
          <a:stretch/>
        </p:blipFill>
        <p:spPr>
          <a:xfrm>
            <a:off x="3736949" y="1989811"/>
            <a:ext cx="1957702" cy="103729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E8AD8FD-563F-22D5-334E-4C1621D8307C}"/>
              </a:ext>
            </a:extLst>
          </p:cNvPr>
          <p:cNvSpPr txBox="1"/>
          <p:nvPr/>
        </p:nvSpPr>
        <p:spPr>
          <a:xfrm>
            <a:off x="0" y="6550223"/>
            <a:ext cx="7971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Aist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[Electronic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]: – URL: https://www.aist.go.jp/index_en.html /. – Access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77CDE4D-D029-7535-CF06-2DE7E6DBBD45}"/>
              </a:ext>
            </a:extLst>
          </p:cNvPr>
          <p:cNvGrpSpPr/>
          <p:nvPr/>
        </p:nvGrpSpPr>
        <p:grpSpPr>
          <a:xfrm>
            <a:off x="6477394" y="3376635"/>
            <a:ext cx="4214047" cy="3195285"/>
            <a:chOff x="6477394" y="3376635"/>
            <a:chExt cx="4214047" cy="3195285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E50BFED4-BB50-C33D-2D20-EBAA1845A2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6"/>
            <a:stretch/>
          </p:blipFill>
          <p:spPr bwMode="auto">
            <a:xfrm>
              <a:off x="6477394" y="3376635"/>
              <a:ext cx="4214047" cy="3195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1A95ED1-2C00-6CDC-8672-AE65B15142E9}"/>
                </a:ext>
              </a:extLst>
            </p:cNvPr>
            <p:cNvSpPr txBox="1"/>
            <p:nvPr/>
          </p:nvSpPr>
          <p:spPr>
            <a:xfrm>
              <a:off x="10233465" y="355282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C898895-03E2-1D40-BCC7-75B0BB272DA7}"/>
                </a:ext>
              </a:extLst>
            </p:cNvPr>
            <p:cNvSpPr txBox="1"/>
            <p:nvPr/>
          </p:nvSpPr>
          <p:spPr>
            <a:xfrm>
              <a:off x="9946207" y="4671134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39A184-2023-F10D-E4CE-2DE8C98FA968}"/>
                </a:ext>
              </a:extLst>
            </p:cNvPr>
            <p:cNvSpPr txBox="1"/>
            <p:nvPr/>
          </p:nvSpPr>
          <p:spPr>
            <a:xfrm>
              <a:off x="9883147" y="5485354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0C7CA5F-28A6-4526-A103-A78DB770C25E}"/>
                </a:ext>
              </a:extLst>
            </p:cNvPr>
            <p:cNvSpPr txBox="1"/>
            <p:nvPr/>
          </p:nvSpPr>
          <p:spPr>
            <a:xfrm>
              <a:off x="9709831" y="500968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BAA221A-6968-5CAE-F106-8F29F3E5226D}"/>
                </a:ext>
              </a:extLst>
            </p:cNvPr>
            <p:cNvSpPr txBox="1"/>
            <p:nvPr/>
          </p:nvSpPr>
          <p:spPr>
            <a:xfrm>
              <a:off x="9384473" y="5447254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7744243-DEC3-6370-F574-E839ABF4EC85}"/>
                </a:ext>
              </a:extLst>
            </p:cNvPr>
            <p:cNvSpPr txBox="1"/>
            <p:nvPr/>
          </p:nvSpPr>
          <p:spPr>
            <a:xfrm>
              <a:off x="8300764" y="4765089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7  6</a:t>
              </a:r>
            </a:p>
          </p:txBody>
        </p:sp>
      </p:grp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7B27B14A-5AFD-53AF-B6AB-36CBC28AE59D}"/>
              </a:ext>
            </a:extLst>
          </p:cNvPr>
          <p:cNvCxnSpPr>
            <a:cxnSpLocks/>
          </p:cNvCxnSpPr>
          <p:nvPr/>
        </p:nvCxnSpPr>
        <p:spPr>
          <a:xfrm>
            <a:off x="8584418" y="2798249"/>
            <a:ext cx="0" cy="630751"/>
          </a:xfrm>
          <a:prstGeom prst="straightConnector1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6DB7DBC-4CE4-8FEA-F146-47C00169E2BD}"/>
              </a:ext>
            </a:extLst>
          </p:cNvPr>
          <p:cNvSpPr txBox="1"/>
          <p:nvPr/>
        </p:nvSpPr>
        <p:spPr>
          <a:xfrm>
            <a:off x="6752215" y="1317284"/>
            <a:ext cx="3660221" cy="1477328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ibuprofen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coresponding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from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SDBS [1] (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spectrometer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221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20372F4-C5E6-D53D-E5E0-44FC7AEF7320}"/>
              </a:ext>
            </a:extLst>
          </p:cNvPr>
          <p:cNvGrpSpPr/>
          <p:nvPr/>
        </p:nvGrpSpPr>
        <p:grpSpPr>
          <a:xfrm>
            <a:off x="202079" y="909104"/>
            <a:ext cx="6076221" cy="5592143"/>
            <a:chOff x="983974" y="1306150"/>
            <a:chExt cx="5944727" cy="5569038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4359197-6119-1917-7DF5-88B14A925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009" t="2011" b="2447"/>
            <a:stretch/>
          </p:blipFill>
          <p:spPr bwMode="auto">
            <a:xfrm>
              <a:off x="983974" y="1306150"/>
              <a:ext cx="5944727" cy="556903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FE96AFD-DCDE-3BF3-77F6-3AC12CB19543}"/>
                </a:ext>
              </a:extLst>
            </p:cNvPr>
            <p:cNvSpPr/>
            <p:nvPr/>
          </p:nvSpPr>
          <p:spPr>
            <a:xfrm>
              <a:off x="2460395" y="3176833"/>
              <a:ext cx="273378" cy="2898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F2E06527-9157-9088-9DDB-61B177376554}"/>
                </a:ext>
              </a:extLst>
            </p:cNvPr>
            <p:cNvSpPr/>
            <p:nvPr/>
          </p:nvSpPr>
          <p:spPr>
            <a:xfrm>
              <a:off x="2835263" y="3464352"/>
              <a:ext cx="273378" cy="2898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77DEA54A-7405-2B99-9C48-3CC68A1B62AD}"/>
                </a:ext>
              </a:extLst>
            </p:cNvPr>
            <p:cNvSpPr/>
            <p:nvPr/>
          </p:nvSpPr>
          <p:spPr>
            <a:xfrm>
              <a:off x="3070933" y="3859831"/>
              <a:ext cx="273378" cy="2898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1680C5-56D4-135A-B31E-A67DD799D57A}"/>
              </a:ext>
            </a:extLst>
          </p:cNvPr>
          <p:cNvSpPr/>
          <p:nvPr/>
        </p:nvSpPr>
        <p:spPr>
          <a:xfrm>
            <a:off x="-1" y="1044902"/>
            <a:ext cx="10746508" cy="113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468B7A-028B-DFCC-B484-B31ED0CB7AD9}"/>
              </a:ext>
            </a:extLst>
          </p:cNvPr>
          <p:cNvSpPr txBox="1">
            <a:spLocks/>
          </p:cNvSpPr>
          <p:nvPr/>
        </p:nvSpPr>
        <p:spPr>
          <a:xfrm>
            <a:off x="230907" y="24632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 powder diffraction of the ibuprofen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27C272-2ECB-C630-D4DD-8B8D1559493F}"/>
              </a:ext>
            </a:extLst>
          </p:cNvPr>
          <p:cNvSpPr/>
          <p:nvPr/>
        </p:nvSpPr>
        <p:spPr>
          <a:xfrm>
            <a:off x="10746508" y="0"/>
            <a:ext cx="144549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428B32-45B3-BE9C-B411-3419F1DF0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09" y="101309"/>
            <a:ext cx="1445491" cy="8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F66425-593D-0C14-37EB-7E73C5EB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88" y="1015707"/>
            <a:ext cx="952332" cy="11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4EE093C-C53A-C354-26CE-1751C27FF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62499"/>
              </p:ext>
            </p:extLst>
          </p:nvPr>
        </p:nvGraphicFramePr>
        <p:xfrm>
          <a:off x="4928309" y="1980736"/>
          <a:ext cx="5718140" cy="2160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648">
                  <a:extLst>
                    <a:ext uri="{9D8B030D-6E8A-4147-A177-3AD203B41FA5}">
                      <a16:colId xmlns:a16="http://schemas.microsoft.com/office/drawing/2014/main" val="2194545010"/>
                    </a:ext>
                  </a:extLst>
                </a:gridCol>
                <a:gridCol w="1560444">
                  <a:extLst>
                    <a:ext uri="{9D8B030D-6E8A-4147-A177-3AD203B41FA5}">
                      <a16:colId xmlns:a16="http://schemas.microsoft.com/office/drawing/2014/main" val="115098425"/>
                    </a:ext>
                  </a:extLst>
                </a:gridCol>
                <a:gridCol w="1938048">
                  <a:extLst>
                    <a:ext uri="{9D8B030D-6E8A-4147-A177-3AD203B41FA5}">
                      <a16:colId xmlns:a16="http://schemas.microsoft.com/office/drawing/2014/main" val="1119058188"/>
                    </a:ext>
                  </a:extLst>
                </a:gridCol>
              </a:tblGrid>
              <a:tr h="663182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Crystallographic parameters</a:t>
                      </a:r>
                      <a:endParaRPr lang="ru-RU" baseline="30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Values from </a:t>
                      </a:r>
                      <a:r>
                        <a:rPr lang="en-US" sz="1800" b="1" baseline="30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[2]</a:t>
                      </a:r>
                      <a:endParaRPr lang="ru-RU" sz="1800" b="1" baseline="30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Values estimated with </a:t>
                      </a:r>
                      <a:r>
                        <a:rPr lang="en-US" sz="1800" b="1" kern="12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Pcw</a:t>
                      </a:r>
                      <a:r>
                        <a:rPr lang="en-US" sz="1800" b="1" kern="1200" baseline="30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[3]</a:t>
                      </a:r>
                      <a:endParaRPr lang="ru-RU" baseline="30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63732"/>
                  </a:ext>
                </a:extLst>
              </a:tr>
              <a:tr h="20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(Å)</a:t>
                      </a:r>
                      <a:endParaRPr lang="ru-RU" sz="11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14.667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14.690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9488994"/>
                  </a:ext>
                </a:extLst>
              </a:tr>
              <a:tr h="20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 (Å)</a:t>
                      </a:r>
                      <a:endParaRPr lang="ru-RU" sz="11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7.899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7.916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6462471"/>
                  </a:ext>
                </a:extLst>
              </a:tr>
              <a:tr h="20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 (Å)</a:t>
                      </a:r>
                      <a:endParaRPr lang="ru-RU" sz="11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10.731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10.754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3217825"/>
                  </a:ext>
                </a:extLst>
              </a:tr>
              <a:tr h="20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Alpha (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˚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90.000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90.000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446050"/>
                  </a:ext>
                </a:extLst>
              </a:tr>
              <a:tr h="20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Beta (˚)</a:t>
                      </a:r>
                      <a:endParaRPr lang="ru-RU" sz="11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99.460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99.434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049746"/>
                  </a:ext>
                </a:extLst>
              </a:tr>
              <a:tr h="20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Gamma (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˚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90.000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90.000</a:t>
                      </a: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1760994"/>
                  </a:ext>
                </a:extLst>
              </a:tr>
              <a:tr h="20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Volume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400" b="1" baseline="30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baseline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b="1" baseline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1.226*10</a:t>
                      </a:r>
                      <a:r>
                        <a:rPr lang="ru-RU" sz="1400" b="1" baseline="300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-27</a:t>
                      </a:r>
                      <a:endParaRPr lang="ru-RU" sz="1100" b="1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1.233*10</a:t>
                      </a:r>
                      <a:r>
                        <a:rPr lang="ru-RU" sz="1400" b="1" baseline="30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-27</a:t>
                      </a:r>
                      <a:endParaRPr lang="ru-RU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302878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7AB049A-231B-0625-BF16-2B5470F72E34}"/>
              </a:ext>
            </a:extLst>
          </p:cNvPr>
          <p:cNvSpPr txBox="1"/>
          <p:nvPr/>
        </p:nvSpPr>
        <p:spPr>
          <a:xfrm>
            <a:off x="1292087" y="1151597"/>
            <a:ext cx="3431374" cy="156966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peaks recommended for the identification of ibuprofen racemate correspond to the interplane distances: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= </a:t>
            </a: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5.35 Å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= </a:t>
            </a: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4.411 Å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012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= </a:t>
            </a: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3.991 Å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408F0-1982-922E-93F2-61A0E36A865D}"/>
              </a:ext>
            </a:extLst>
          </p:cNvPr>
          <p:cNvSpPr txBox="1"/>
          <p:nvPr/>
        </p:nvSpPr>
        <p:spPr>
          <a:xfrm>
            <a:off x="6251713" y="4266962"/>
            <a:ext cx="4175138" cy="2031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ibuprofen sample </a:t>
            </a:r>
            <a:r>
              <a:rPr lang="en-US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 study was in a </a:t>
            </a:r>
            <a:r>
              <a:rPr lang="en-US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crystalline state </a:t>
            </a:r>
            <a:r>
              <a:rPr lang="en-US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 not contain amorphous phases.</a:t>
            </a:r>
            <a:r>
              <a:rPr lang="en-US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crystal structure parameters obtained from the experimental diffraction pattern confirmed that ibuprofen powder has a </a:t>
            </a:r>
            <a:r>
              <a:rPr lang="en-US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monoclinic type </a:t>
            </a:r>
            <a:r>
              <a:rPr lang="en-US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structure.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7FD77-62AD-5470-CAB2-3592BB58A8E8}"/>
              </a:ext>
            </a:extLst>
          </p:cNvPr>
          <p:cNvSpPr txBox="1"/>
          <p:nvPr/>
        </p:nvSpPr>
        <p:spPr>
          <a:xfrm>
            <a:off x="11268363" y="6292281"/>
            <a:ext cx="7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6CE1B2-FA7C-F0F7-D729-7D920EE2042C}"/>
              </a:ext>
            </a:extLst>
          </p:cNvPr>
          <p:cNvSpPr txBox="1"/>
          <p:nvPr/>
        </p:nvSpPr>
        <p:spPr>
          <a:xfrm>
            <a:off x="66869" y="6332338"/>
            <a:ext cx="1035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ICCDD PDF-4. [Electronic resource]: – URL: </a:t>
            </a:r>
            <a:r>
              <a:rPr lang="en-US" sz="1400" u="sng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https://www.icdd.com/</a:t>
            </a:r>
            <a:r>
              <a:rPr lang="en-US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– Access mode: close.</a:t>
            </a:r>
            <a:endParaRPr lang="ru-RU" sz="1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program </a:t>
            </a:r>
            <a:r>
              <a:rPr lang="en-US" sz="1400" b="1" i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PowderCell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a crystallographic tool for visualization of crystal structures.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5C3C9-F6A9-7442-D47F-A4A2CC733279}"/>
              </a:ext>
            </a:extLst>
          </p:cNvPr>
          <p:cNvSpPr txBox="1"/>
          <p:nvPr/>
        </p:nvSpPr>
        <p:spPr>
          <a:xfrm>
            <a:off x="5306993" y="1158815"/>
            <a:ext cx="5023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 Analytical Diffractometer</a:t>
            </a:r>
          </a:p>
          <a:p>
            <a:pPr algn="ctr"/>
            <a:r>
              <a:rPr lang="en-US" sz="16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 metal target, Kα filter, voltage 40 kV, 40 mA current, 2θ</a:t>
            </a:r>
            <a:r>
              <a:rPr lang="en-US" sz="16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˚</a:t>
            </a:r>
            <a:r>
              <a:rPr lang="en-US" sz="16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range: 5-60°.  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27F758F-841C-EECB-2B7C-56C8E3B3587F}"/>
              </a:ext>
            </a:extLst>
          </p:cNvPr>
          <p:cNvGrpSpPr/>
          <p:nvPr/>
        </p:nvGrpSpPr>
        <p:grpSpPr>
          <a:xfrm>
            <a:off x="961568" y="2086726"/>
            <a:ext cx="8391153" cy="4614156"/>
            <a:chOff x="961568" y="2086726"/>
            <a:chExt cx="8391153" cy="461415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CC209C2-377B-9FD5-E899-7B141992D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2"/>
            <a:stretch/>
          </p:blipFill>
          <p:spPr>
            <a:xfrm>
              <a:off x="961568" y="2086726"/>
              <a:ext cx="8391153" cy="461415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CA6EAE49-177C-C678-CB82-BF90F27CA35F}"/>
                    </a:ext>
                  </a:extLst>
                </p14:cNvPr>
                <p14:cNvContentPartPr/>
                <p14:nvPr/>
              </p14:nvContentPartPr>
              <p14:xfrm>
                <a:off x="3886936" y="3286612"/>
                <a:ext cx="1661040" cy="107532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CA6EAE49-177C-C678-CB82-BF90F27CA35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50936" y="3250972"/>
                  <a:ext cx="1732680" cy="1146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1680C5-56D4-135A-B31E-A67DD799D57A}"/>
              </a:ext>
            </a:extLst>
          </p:cNvPr>
          <p:cNvSpPr/>
          <p:nvPr/>
        </p:nvSpPr>
        <p:spPr>
          <a:xfrm>
            <a:off x="-1" y="1044902"/>
            <a:ext cx="10746508" cy="128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468B7A-028B-DFCC-B484-B31ED0CB7AD9}"/>
              </a:ext>
            </a:extLst>
          </p:cNvPr>
          <p:cNvSpPr txBox="1">
            <a:spLocks/>
          </p:cNvSpPr>
          <p:nvPr/>
        </p:nvSpPr>
        <p:spPr>
          <a:xfrm>
            <a:off x="107618" y="2516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DSC of the ibuprofen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27C272-2ECB-C630-D4DD-8B8D1559493F}"/>
              </a:ext>
            </a:extLst>
          </p:cNvPr>
          <p:cNvSpPr/>
          <p:nvPr/>
        </p:nvSpPr>
        <p:spPr>
          <a:xfrm>
            <a:off x="10746508" y="0"/>
            <a:ext cx="144549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428B32-45B3-BE9C-B411-3419F1DF0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09" y="101309"/>
            <a:ext cx="1445491" cy="8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F66425-593D-0C14-37EB-7E73C5EB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88" y="1015707"/>
            <a:ext cx="952332" cy="11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2DA0E-B7F1-9606-A2E3-4B52EB98349F}"/>
              </a:ext>
            </a:extLst>
          </p:cNvPr>
          <p:cNvSpPr txBox="1"/>
          <p:nvPr/>
        </p:nvSpPr>
        <p:spPr>
          <a:xfrm>
            <a:off x="181508" y="1141355"/>
            <a:ext cx="10225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Differential Scanning Calorimetry (DSC) experiments were carried out in a 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DSC 204 F1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Netzsch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a heating rate of 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˚C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/min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small amount of sample 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3,3 mg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was enclosed in a hermetic aluminum pan.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measurements were carried out in an argon atmosphere. Heating was carried out up to 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˚C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CC05273-B849-D05C-CF0F-CC085BB54FA2}"/>
              </a:ext>
            </a:extLst>
          </p:cNvPr>
          <p:cNvSpPr/>
          <p:nvPr/>
        </p:nvSpPr>
        <p:spPr>
          <a:xfrm>
            <a:off x="-1" y="1032698"/>
            <a:ext cx="10746508" cy="128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D311D01-B8D2-5343-4C13-F18D418A4994}"/>
              </a:ext>
            </a:extLst>
          </p:cNvPr>
          <p:cNvSpPr/>
          <p:nvPr/>
        </p:nvSpPr>
        <p:spPr>
          <a:xfrm>
            <a:off x="-7836" y="2029610"/>
            <a:ext cx="10746508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A9C14-E685-5847-5D8A-5BB3826275A3}"/>
              </a:ext>
            </a:extLst>
          </p:cNvPr>
          <p:cNvSpPr txBox="1"/>
          <p:nvPr/>
        </p:nvSpPr>
        <p:spPr>
          <a:xfrm>
            <a:off x="11268363" y="6292281"/>
            <a:ext cx="7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4E9CD1-9731-C2C8-A3E3-AE58CAEB2A1D}"/>
              </a:ext>
            </a:extLst>
          </p:cNvPr>
          <p:cNvSpPr txBox="1"/>
          <p:nvPr/>
        </p:nvSpPr>
        <p:spPr>
          <a:xfrm>
            <a:off x="6947453" y="4148010"/>
            <a:ext cx="3558209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melting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corresponds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racemic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mixture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ibuprofen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EF74551-A822-8001-C457-0FEC21D2F5A6}"/>
              </a:ext>
            </a:extLst>
          </p:cNvPr>
          <p:cNvSpPr/>
          <p:nvPr/>
        </p:nvSpPr>
        <p:spPr>
          <a:xfrm>
            <a:off x="4578814" y="5061401"/>
            <a:ext cx="1391478" cy="64530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356E48C-5E9B-02F9-0BC2-1DD0FC609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56182"/>
            <a:ext cx="5935879" cy="4831095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468B7A-028B-DFCC-B484-B31ED0CB7AD9}"/>
              </a:ext>
            </a:extLst>
          </p:cNvPr>
          <p:cNvSpPr txBox="1">
            <a:spLocks/>
          </p:cNvSpPr>
          <p:nvPr/>
        </p:nvSpPr>
        <p:spPr>
          <a:xfrm>
            <a:off x="210295" y="2516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spectrum of the ibuprofen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27C272-2ECB-C630-D4DD-8B8D1559493F}"/>
              </a:ext>
            </a:extLst>
          </p:cNvPr>
          <p:cNvSpPr/>
          <p:nvPr/>
        </p:nvSpPr>
        <p:spPr>
          <a:xfrm>
            <a:off x="10746508" y="0"/>
            <a:ext cx="144549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428B32-45B3-BE9C-B411-3419F1DF0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09" y="101309"/>
            <a:ext cx="1445491" cy="8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F66425-593D-0C14-37EB-7E73C5EB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88" y="1015707"/>
            <a:ext cx="952332" cy="11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7AA437-22FC-65FF-CAC6-C18F86706587}"/>
              </a:ext>
            </a:extLst>
          </p:cNvPr>
          <p:cNvSpPr/>
          <p:nvPr/>
        </p:nvSpPr>
        <p:spPr>
          <a:xfrm>
            <a:off x="0" y="1044902"/>
            <a:ext cx="8137236" cy="120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A6F7FB-E912-34A1-A70F-327DD9377170}"/>
              </a:ext>
            </a:extLst>
          </p:cNvPr>
          <p:cNvSpPr txBox="1"/>
          <p:nvPr/>
        </p:nvSpPr>
        <p:spPr>
          <a:xfrm>
            <a:off x="11268363" y="6292281"/>
            <a:ext cx="7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85335B-B951-49EF-4E2B-4C0BB250C603}"/>
              </a:ext>
            </a:extLst>
          </p:cNvPr>
          <p:cNvSpPr/>
          <p:nvPr/>
        </p:nvSpPr>
        <p:spPr>
          <a:xfrm>
            <a:off x="-1" y="1044902"/>
            <a:ext cx="10746508" cy="113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2F02F5-B618-A6EF-669F-7CDBDF3B0C36}"/>
              </a:ext>
            </a:extLst>
          </p:cNvPr>
          <p:cNvSpPr txBox="1"/>
          <p:nvPr/>
        </p:nvSpPr>
        <p:spPr>
          <a:xfrm>
            <a:off x="7712225" y="1288982"/>
            <a:ext cx="2936226" cy="13234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DFT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frequencies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correlated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oscillation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modes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224DCFA-5120-1B10-4804-028990DBC249}"/>
              </a:ext>
            </a:extLst>
          </p:cNvPr>
          <p:cNvCxnSpPr>
            <a:cxnSpLocks/>
          </p:cNvCxnSpPr>
          <p:nvPr/>
        </p:nvCxnSpPr>
        <p:spPr>
          <a:xfrm>
            <a:off x="261547" y="1801368"/>
            <a:ext cx="0" cy="360476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7F4201E-31BC-180E-418B-2926D81E1C50}"/>
              </a:ext>
            </a:extLst>
          </p:cNvPr>
          <p:cNvCxnSpPr>
            <a:cxnSpLocks/>
          </p:cNvCxnSpPr>
          <p:nvPr/>
        </p:nvCxnSpPr>
        <p:spPr>
          <a:xfrm>
            <a:off x="784893" y="1801368"/>
            <a:ext cx="0" cy="339108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9A43C88-753F-7B0D-AF8B-E53BDF21F044}"/>
              </a:ext>
            </a:extLst>
          </p:cNvPr>
          <p:cNvCxnSpPr>
            <a:cxnSpLocks/>
          </p:cNvCxnSpPr>
          <p:nvPr/>
        </p:nvCxnSpPr>
        <p:spPr>
          <a:xfrm>
            <a:off x="2022513" y="1801368"/>
            <a:ext cx="0" cy="32350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5615916-34CB-4ABD-7086-5E1474D4F1D3}"/>
              </a:ext>
            </a:extLst>
          </p:cNvPr>
          <p:cNvCxnSpPr>
            <a:cxnSpLocks/>
          </p:cNvCxnSpPr>
          <p:nvPr/>
        </p:nvCxnSpPr>
        <p:spPr>
          <a:xfrm>
            <a:off x="2236933" y="1801368"/>
            <a:ext cx="0" cy="3235088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CF48B23-F654-8CF1-E9BC-5DCB613314B5}"/>
              </a:ext>
            </a:extLst>
          </p:cNvPr>
          <p:cNvCxnSpPr>
            <a:cxnSpLocks/>
          </p:cNvCxnSpPr>
          <p:nvPr/>
        </p:nvCxnSpPr>
        <p:spPr>
          <a:xfrm>
            <a:off x="2998668" y="1801368"/>
            <a:ext cx="0" cy="266193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7EDFC86B-E243-5989-6B2F-C348F9D50777}"/>
                  </a:ext>
                </a:extLst>
              </p14:cNvPr>
              <p14:cNvContentPartPr/>
              <p14:nvPr/>
            </p14:nvContentPartPr>
            <p14:xfrm>
              <a:off x="6462470" y="1695583"/>
              <a:ext cx="6480" cy="39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7EDFC86B-E243-5989-6B2F-C348F9D507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3470" y="1686583"/>
                <a:ext cx="241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2B21B2FF-76BB-A111-D862-1402CE8E3F86}"/>
                  </a:ext>
                </a:extLst>
              </p14:cNvPr>
              <p14:cNvContentPartPr/>
              <p14:nvPr/>
            </p14:nvContentPartPr>
            <p14:xfrm>
              <a:off x="9767630" y="2844703"/>
              <a:ext cx="264960" cy="1119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2B21B2FF-76BB-A111-D862-1402CE8E3F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63310" y="2840397"/>
                <a:ext cx="273600" cy="120572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FF31A39-B033-750D-881C-53405E6D06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0922" y="1902258"/>
            <a:ext cx="3314599" cy="1647936"/>
          </a:xfrm>
          <a:prstGeom prst="rect">
            <a:avLst/>
          </a:prstGeom>
        </p:spPr>
      </p:pic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40252C6-215A-A6BE-1701-C060957867BF}"/>
              </a:ext>
            </a:extLst>
          </p:cNvPr>
          <p:cNvCxnSpPr>
            <a:cxnSpLocks/>
            <a:stCxn id="38" idx="3"/>
          </p:cNvCxnSpPr>
          <p:nvPr/>
        </p:nvCxnSpPr>
        <p:spPr>
          <a:xfrm flipH="1">
            <a:off x="7601972" y="2726226"/>
            <a:ext cx="13549" cy="9952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35E2BD3-DEEF-95A9-A291-033B86D464BC}"/>
              </a:ext>
            </a:extLst>
          </p:cNvPr>
          <p:cNvSpPr txBox="1"/>
          <p:nvPr/>
        </p:nvSpPr>
        <p:spPr>
          <a:xfrm>
            <a:off x="-36285" y="1124326"/>
            <a:ext cx="7066925" cy="584775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Infrared spectra of ibuprofen in KBr disks (ca. 0.3% (w/w)) were recorded at room temperature on a </a:t>
            </a:r>
            <a:r>
              <a:rPr lang="en-US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Nicolet IS5 FTIR 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spectrometer, in the range 400–4000 cm</a:t>
            </a:r>
            <a:r>
              <a:rPr lang="en-US" sz="1600" baseline="30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B116E7-0A0F-D9FA-C459-08142BC61F1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318"/>
          <a:stretch/>
        </p:blipFill>
        <p:spPr>
          <a:xfrm>
            <a:off x="5697365" y="3752909"/>
            <a:ext cx="4713252" cy="2955759"/>
          </a:xfrm>
          <a:prstGeom prst="rect">
            <a:avLst/>
          </a:prstGeom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4F9211E9-FA2C-6A7E-482A-AEADFB2BA25F}"/>
              </a:ext>
            </a:extLst>
          </p:cNvPr>
          <p:cNvCxnSpPr>
            <a:cxnSpLocks/>
          </p:cNvCxnSpPr>
          <p:nvPr/>
        </p:nvCxnSpPr>
        <p:spPr>
          <a:xfrm>
            <a:off x="7372018" y="2726226"/>
            <a:ext cx="0" cy="1505162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8531A1EB-1CB1-DDB4-6086-88DF7C60D032}"/>
              </a:ext>
            </a:extLst>
          </p:cNvPr>
          <p:cNvCxnSpPr>
            <a:cxnSpLocks/>
          </p:cNvCxnSpPr>
          <p:nvPr/>
        </p:nvCxnSpPr>
        <p:spPr>
          <a:xfrm>
            <a:off x="7958029" y="2681521"/>
            <a:ext cx="0" cy="216390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A7EC1E56-13D9-5F25-985A-F4A24E26977E}"/>
              </a:ext>
            </a:extLst>
          </p:cNvPr>
          <p:cNvCxnSpPr>
            <a:cxnSpLocks/>
          </p:cNvCxnSpPr>
          <p:nvPr/>
        </p:nvCxnSpPr>
        <p:spPr>
          <a:xfrm>
            <a:off x="8564979" y="2681521"/>
            <a:ext cx="0" cy="286445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779C76F-92CF-AD48-DC71-C7A3BDE884F7}"/>
              </a:ext>
            </a:extLst>
          </p:cNvPr>
          <p:cNvSpPr/>
          <p:nvPr/>
        </p:nvSpPr>
        <p:spPr>
          <a:xfrm>
            <a:off x="3999699" y="2151804"/>
            <a:ext cx="337929" cy="4373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0AF47C-0474-2666-98F8-C383AC5DBB8E}"/>
              </a:ext>
            </a:extLst>
          </p:cNvPr>
          <p:cNvSpPr txBox="1"/>
          <p:nvPr/>
        </p:nvSpPr>
        <p:spPr>
          <a:xfrm>
            <a:off x="4337628" y="6421718"/>
            <a:ext cx="277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Wavenumber (cm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F83C4FAD-3948-DE22-ACD9-E2791F22B25F}"/>
              </a:ext>
            </a:extLst>
          </p:cNvPr>
          <p:cNvSpPr/>
          <p:nvPr/>
        </p:nvSpPr>
        <p:spPr>
          <a:xfrm>
            <a:off x="2093976" y="6523113"/>
            <a:ext cx="1645914" cy="230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016B9573-1265-BEE0-21ED-9FF4EB87B7E8}"/>
              </a:ext>
            </a:extLst>
          </p:cNvPr>
          <p:cNvSpPr/>
          <p:nvPr/>
        </p:nvSpPr>
        <p:spPr>
          <a:xfrm>
            <a:off x="7201513" y="6455634"/>
            <a:ext cx="1645914" cy="230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175432EA-ED50-530F-FDBA-918B614B247E}"/>
              </a:ext>
            </a:extLst>
          </p:cNvPr>
          <p:cNvCxnSpPr>
            <a:cxnSpLocks/>
          </p:cNvCxnSpPr>
          <p:nvPr/>
        </p:nvCxnSpPr>
        <p:spPr>
          <a:xfrm>
            <a:off x="1346635" y="1801368"/>
            <a:ext cx="0" cy="245184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94B79FCF-D8E1-F882-5CD0-B68848C4CF22}"/>
              </a:ext>
            </a:extLst>
          </p:cNvPr>
          <p:cNvCxnSpPr>
            <a:cxnSpLocks/>
          </p:cNvCxnSpPr>
          <p:nvPr/>
        </p:nvCxnSpPr>
        <p:spPr>
          <a:xfrm>
            <a:off x="1818562" y="1801368"/>
            <a:ext cx="0" cy="2812268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E428A5EB-3B87-7158-BB05-86D6832329D4}"/>
              </a:ext>
            </a:extLst>
          </p:cNvPr>
          <p:cNvCxnSpPr>
            <a:cxnSpLocks/>
          </p:cNvCxnSpPr>
          <p:nvPr/>
        </p:nvCxnSpPr>
        <p:spPr>
          <a:xfrm>
            <a:off x="2716028" y="1801368"/>
            <a:ext cx="0" cy="1748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C7B4ABB-FC8D-5E3F-D22D-1246BF5F4D05}"/>
              </a:ext>
            </a:extLst>
          </p:cNvPr>
          <p:cNvCxnSpPr>
            <a:cxnSpLocks/>
          </p:cNvCxnSpPr>
          <p:nvPr/>
        </p:nvCxnSpPr>
        <p:spPr>
          <a:xfrm>
            <a:off x="3269940" y="1801368"/>
            <a:ext cx="0" cy="22931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2ED93CA0-9CD5-8327-B613-93CAF2DFD3BA}"/>
              </a:ext>
            </a:extLst>
          </p:cNvPr>
          <p:cNvCxnSpPr>
            <a:cxnSpLocks/>
          </p:cNvCxnSpPr>
          <p:nvPr/>
        </p:nvCxnSpPr>
        <p:spPr>
          <a:xfrm>
            <a:off x="7030642" y="3429000"/>
            <a:ext cx="0" cy="1619598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9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468B7A-028B-DFCC-B484-B31ED0CB7AD9}"/>
              </a:ext>
            </a:extLst>
          </p:cNvPr>
          <p:cNvSpPr txBox="1">
            <a:spLocks/>
          </p:cNvSpPr>
          <p:nvPr/>
        </p:nvSpPr>
        <p:spPr>
          <a:xfrm>
            <a:off x="210295" y="2516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spectrum of the ibuprofen 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27C272-2ECB-C630-D4DD-8B8D1559493F}"/>
              </a:ext>
            </a:extLst>
          </p:cNvPr>
          <p:cNvSpPr/>
          <p:nvPr/>
        </p:nvSpPr>
        <p:spPr>
          <a:xfrm>
            <a:off x="10746508" y="0"/>
            <a:ext cx="144549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428B32-45B3-BE9C-B411-3419F1DF0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09" y="101309"/>
            <a:ext cx="1445491" cy="8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F66425-593D-0C14-37EB-7E73C5EB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88" y="1015707"/>
            <a:ext cx="952332" cy="11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41618F-7632-9318-170A-81ECB2C923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74"/>
          <a:stretch/>
        </p:blipFill>
        <p:spPr>
          <a:xfrm>
            <a:off x="5292058" y="1159497"/>
            <a:ext cx="5231086" cy="40314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08420C-2763-2A7F-FDE8-80D79F2AFD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781"/>
          <a:stretch/>
        </p:blipFill>
        <p:spPr>
          <a:xfrm>
            <a:off x="0" y="1828800"/>
            <a:ext cx="5089307" cy="4972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701077-88E3-3EB4-4C50-588733F45BDF}"/>
              </a:ext>
            </a:extLst>
          </p:cNvPr>
          <p:cNvSpPr txBox="1"/>
          <p:nvPr/>
        </p:nvSpPr>
        <p:spPr>
          <a:xfrm>
            <a:off x="6219808" y="1188483"/>
            <a:ext cx="2868891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0,98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±0,00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R= 0,99966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E7BE9-EBDA-A52F-6633-BCB9C9F9ED16}"/>
              </a:ext>
            </a:extLst>
          </p:cNvPr>
          <p:cNvSpPr txBox="1"/>
          <p:nvPr/>
        </p:nvSpPr>
        <p:spPr>
          <a:xfrm>
            <a:off x="5325555" y="5227126"/>
            <a:ext cx="5231086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theoretically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calculated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spectrum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agrees</a:t>
            </a:r>
            <a:r>
              <a:rPr lang="ru-RU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ru-RU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spectrum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obtained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experimentally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chosen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suited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predicting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parametrs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spectrum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ibuprofen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104615-595D-DB67-9B9C-9A20D25C00E2}"/>
              </a:ext>
            </a:extLst>
          </p:cNvPr>
          <p:cNvSpPr txBox="1"/>
          <p:nvPr/>
        </p:nvSpPr>
        <p:spPr>
          <a:xfrm>
            <a:off x="-36284" y="1122494"/>
            <a:ext cx="5616952" cy="646331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calculation by the DFT method was performed in the 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ORCA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software with the 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BP86/def2-TZVP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theory level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C520A3-9C7D-4512-2BA2-91BCAE40C3AB}"/>
              </a:ext>
            </a:extLst>
          </p:cNvPr>
          <p:cNvSpPr/>
          <p:nvPr/>
        </p:nvSpPr>
        <p:spPr>
          <a:xfrm>
            <a:off x="0" y="1044902"/>
            <a:ext cx="8137236" cy="120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435B6D-0657-1E2D-FF4D-BAF866396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1907" y="1828800"/>
            <a:ext cx="2588013" cy="12282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DB6CCC-32D5-BD2D-0A30-90EC8C2AB58F}"/>
              </a:ext>
            </a:extLst>
          </p:cNvPr>
          <p:cNvSpPr txBox="1"/>
          <p:nvPr/>
        </p:nvSpPr>
        <p:spPr>
          <a:xfrm>
            <a:off x="11268363" y="6292281"/>
            <a:ext cx="7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34C712-FC2C-A0B1-004C-5B370584E264}"/>
              </a:ext>
            </a:extLst>
          </p:cNvPr>
          <p:cNvSpPr/>
          <p:nvPr/>
        </p:nvSpPr>
        <p:spPr>
          <a:xfrm>
            <a:off x="-1" y="1044902"/>
            <a:ext cx="10746508" cy="113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57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8590F68-CB76-2BBF-DCE0-0ABC8C0B35D0}"/>
              </a:ext>
            </a:extLst>
          </p:cNvPr>
          <p:cNvGrpSpPr/>
          <p:nvPr/>
        </p:nvGrpSpPr>
        <p:grpSpPr>
          <a:xfrm>
            <a:off x="246580" y="1158815"/>
            <a:ext cx="6442455" cy="5447570"/>
            <a:chOff x="246580" y="1158815"/>
            <a:chExt cx="6442455" cy="544757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83D76170-F773-112C-4964-29E41248C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97"/>
            <a:stretch/>
          </p:blipFill>
          <p:spPr>
            <a:xfrm>
              <a:off x="246580" y="1158815"/>
              <a:ext cx="6442455" cy="544757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B7F179C3-1D2A-CFA0-9CD3-846E0ED1B77D}"/>
                    </a:ext>
                  </a:extLst>
                </p14:cNvPr>
                <p14:cNvContentPartPr/>
                <p14:nvPr/>
              </p14:nvContentPartPr>
              <p14:xfrm>
                <a:off x="4702176" y="1167624"/>
                <a:ext cx="149040" cy="164592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B7F179C3-1D2A-CFA0-9CD3-846E0ED1B77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84176" y="1149984"/>
                  <a:ext cx="184680" cy="1681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468B7A-028B-DFCC-B484-B31ED0CB7AD9}"/>
              </a:ext>
            </a:extLst>
          </p:cNvPr>
          <p:cNvSpPr txBox="1">
            <a:spLocks/>
          </p:cNvSpPr>
          <p:nvPr/>
        </p:nvSpPr>
        <p:spPr>
          <a:xfrm>
            <a:off x="210295" y="2516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Raman spectrum of the ibuprofen 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27C272-2ECB-C630-D4DD-8B8D1559493F}"/>
              </a:ext>
            </a:extLst>
          </p:cNvPr>
          <p:cNvSpPr/>
          <p:nvPr/>
        </p:nvSpPr>
        <p:spPr>
          <a:xfrm>
            <a:off x="10746508" y="0"/>
            <a:ext cx="144549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428B32-45B3-BE9C-B411-3419F1DF0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09" y="101309"/>
            <a:ext cx="1445491" cy="8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F66425-593D-0C14-37EB-7E73C5EB7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88" y="1015707"/>
            <a:ext cx="952332" cy="11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104615-595D-DB67-9B9C-9A20D25C00E2}"/>
              </a:ext>
            </a:extLst>
          </p:cNvPr>
          <p:cNvSpPr txBox="1"/>
          <p:nvPr/>
        </p:nvSpPr>
        <p:spPr>
          <a:xfrm>
            <a:off x="410064" y="6494630"/>
            <a:ext cx="5616952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Wavenumber (cm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C520A3-9C7D-4512-2BA2-91BCAE40C3AB}"/>
              </a:ext>
            </a:extLst>
          </p:cNvPr>
          <p:cNvSpPr/>
          <p:nvPr/>
        </p:nvSpPr>
        <p:spPr>
          <a:xfrm>
            <a:off x="0" y="1044902"/>
            <a:ext cx="8137236" cy="120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B6CCC-32D5-BD2D-0A30-90EC8C2AB58F}"/>
              </a:ext>
            </a:extLst>
          </p:cNvPr>
          <p:cNvSpPr txBox="1"/>
          <p:nvPr/>
        </p:nvSpPr>
        <p:spPr>
          <a:xfrm>
            <a:off x="11268363" y="6292281"/>
            <a:ext cx="748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34C712-FC2C-A0B1-004C-5B370584E264}"/>
              </a:ext>
            </a:extLst>
          </p:cNvPr>
          <p:cNvSpPr/>
          <p:nvPr/>
        </p:nvSpPr>
        <p:spPr>
          <a:xfrm>
            <a:off x="-1" y="1044902"/>
            <a:ext cx="10746508" cy="113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0EE0E7-73D4-8586-A530-34891497ACA1}"/>
              </a:ext>
            </a:extLst>
          </p:cNvPr>
          <p:cNvSpPr txBox="1"/>
          <p:nvPr/>
        </p:nvSpPr>
        <p:spPr>
          <a:xfrm>
            <a:off x="5909296" y="3173079"/>
            <a:ext cx="4650378" cy="1200329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Confotec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MR200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microspectrometer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NIKON Ni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microscope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473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-4000 cm-1.</a:t>
            </a:r>
          </a:p>
        </p:txBody>
      </p:sp>
      <p:sp>
        <p:nvSpPr>
          <p:cNvPr id="18" name="Скругленный прямоугольник 13">
            <a:extLst>
              <a:ext uri="{FF2B5EF4-FFF2-40B4-BE49-F238E27FC236}">
                <a16:creationId xmlns:a16="http://schemas.microsoft.com/office/drawing/2014/main" id="{7B7A2AE3-4CAE-B0EC-CD1C-9FF0C837F236}"/>
              </a:ext>
            </a:extLst>
          </p:cNvPr>
          <p:cNvSpPr/>
          <p:nvPr/>
        </p:nvSpPr>
        <p:spPr>
          <a:xfrm>
            <a:off x="7488652" y="4484642"/>
            <a:ext cx="2150166" cy="168638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 w="44450">
            <a:noFill/>
          </a:ln>
          <a:effectLst>
            <a:outerShdw blurRad="190500" dist="228600" dir="27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365B7F-7BB8-B6F4-E8C8-6CA3349787A2}"/>
              </a:ext>
            </a:extLst>
          </p:cNvPr>
          <p:cNvSpPr txBox="1"/>
          <p:nvPr/>
        </p:nvSpPr>
        <p:spPr>
          <a:xfrm>
            <a:off x="7480201" y="6161088"/>
            <a:ext cx="2138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Microimage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ibuprofen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15B1E5-C9BD-3C7B-F1A1-62B417F572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9159" y="1197650"/>
            <a:ext cx="3956153" cy="19179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72610729-A5F8-A22A-234D-9EC2FF5BAD2E}"/>
                  </a:ext>
                </a:extLst>
              </p14:cNvPr>
              <p14:cNvContentPartPr/>
              <p14:nvPr/>
            </p14:nvContentPartPr>
            <p14:xfrm>
              <a:off x="4804500" y="1755181"/>
              <a:ext cx="68760" cy="19692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72610729-A5F8-A22A-234D-9EC2FF5BAD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86860" y="1737181"/>
                <a:ext cx="104400" cy="232560"/>
              </a:xfrm>
              <a:prstGeom prst="rect">
                <a:avLst/>
              </a:prstGeom>
            </p:spPr>
          </p:pic>
        </mc:Fallback>
      </mc:AlternateContent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9E06FEB-25A7-BE0A-3EDB-5751E44C4EDF}"/>
              </a:ext>
            </a:extLst>
          </p:cNvPr>
          <p:cNvCxnSpPr>
            <a:cxnSpLocks/>
          </p:cNvCxnSpPr>
          <p:nvPr/>
        </p:nvCxnSpPr>
        <p:spPr>
          <a:xfrm>
            <a:off x="4758984" y="1167624"/>
            <a:ext cx="0" cy="16216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54B9027D-514F-758A-4ED8-3C53726C5A5D}"/>
                  </a:ext>
                </a:extLst>
              </p14:cNvPr>
              <p14:cNvContentPartPr/>
              <p14:nvPr/>
            </p14:nvContentPartPr>
            <p14:xfrm>
              <a:off x="4740696" y="2798064"/>
              <a:ext cx="123120" cy="54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54B9027D-514F-758A-4ED8-3C53726C5A5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23056" y="2780424"/>
                <a:ext cx="158760" cy="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600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1127</Words>
  <Application>Microsoft Office PowerPoint</Application>
  <PresentationFormat>Широкоэкранный</PresentationFormat>
  <Paragraphs>136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Characterization of ibuprofen by IR-spectroscopy and other complementary methods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 attention!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</dc:title>
  <dc:creator>User Obstinate</dc:creator>
  <cp:lastModifiedBy>Полина Гергележиу</cp:lastModifiedBy>
  <cp:revision>33</cp:revision>
  <dcterms:created xsi:type="dcterms:W3CDTF">2021-05-04T06:37:33Z</dcterms:created>
  <dcterms:modified xsi:type="dcterms:W3CDTF">2023-10-29T10:22:22Z</dcterms:modified>
</cp:coreProperties>
</file>