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handoutMasterIdLst>
    <p:handoutMasterId r:id="rId19"/>
  </p:handoutMasterIdLst>
  <p:sldIdLst>
    <p:sldId id="257" r:id="rId3"/>
    <p:sldId id="259" r:id="rId4"/>
    <p:sldId id="263" r:id="rId5"/>
    <p:sldId id="258" r:id="rId6"/>
    <p:sldId id="262" r:id="rId7"/>
    <p:sldId id="267" r:id="rId8"/>
    <p:sldId id="261" r:id="rId9"/>
    <p:sldId id="266" r:id="rId10"/>
    <p:sldId id="265" r:id="rId11"/>
    <p:sldId id="264" r:id="rId12"/>
    <p:sldId id="270" r:id="rId13"/>
    <p:sldId id="271" r:id="rId14"/>
    <p:sldId id="272" r:id="rId15"/>
    <p:sldId id="273" r:id="rId16"/>
    <p:sldId id="268" r:id="rId17"/>
    <p:sldId id="269"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09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706371-270E-4E99-B263-590F9EF9D39A}" v="30" dt="2022-10-30T17:26:07.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6" autoAdjust="0"/>
    <p:restoredTop sz="94660"/>
  </p:normalViewPr>
  <p:slideViewPr>
    <p:cSldViewPr snapToGrid="0" showGuides="1">
      <p:cViewPr varScale="1">
        <p:scale>
          <a:sx n="79" d="100"/>
          <a:sy n="79" d="100"/>
        </p:scale>
        <p:origin x="75" y="48"/>
      </p:cViewPr>
      <p:guideLst>
        <p:guide orient="horz" pos="2160"/>
        <p:guide pos="3840"/>
      </p:guideLst>
    </p:cSldViewPr>
  </p:slid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 Kazmina" userId="f3a912eed386640f" providerId="LiveId" clId="{C6706371-270E-4E99-B263-590F9EF9D39A}"/>
    <pc:docChg chg="undo custSel addSld delSld modSld addMainMaster modMainMaster">
      <pc:chgData name="Ann Kazmina" userId="f3a912eed386640f" providerId="LiveId" clId="{C6706371-270E-4E99-B263-590F9EF9D39A}" dt="2022-10-30T17:27:31.806" v="95" actId="20577"/>
      <pc:docMkLst>
        <pc:docMk/>
      </pc:docMkLst>
      <pc:sldChg chg="addSp delSp modSp mod modClrScheme chgLayout">
        <pc:chgData name="Ann Kazmina" userId="f3a912eed386640f" providerId="LiveId" clId="{C6706371-270E-4E99-B263-590F9EF9D39A}" dt="2022-10-30T17:27:31.806" v="95" actId="20577"/>
        <pc:sldMkLst>
          <pc:docMk/>
          <pc:sldMk cId="3054033746" sldId="257"/>
        </pc:sldMkLst>
        <pc:spChg chg="add del mod ord">
          <ac:chgData name="Ann Kazmina" userId="f3a912eed386640f" providerId="LiveId" clId="{C6706371-270E-4E99-B263-590F9EF9D39A}" dt="2022-10-30T17:26:15.557" v="69" actId="700"/>
          <ac:spMkLst>
            <pc:docMk/>
            <pc:sldMk cId="3054033746" sldId="257"/>
            <ac:spMk id="3" creationId="{90CDCF33-9D64-4163-ABC5-0AEB8624D351}"/>
          </ac:spMkLst>
        </pc:spChg>
        <pc:spChg chg="add del mod ord">
          <ac:chgData name="Ann Kazmina" userId="f3a912eed386640f" providerId="LiveId" clId="{C6706371-270E-4E99-B263-590F9EF9D39A}" dt="2022-10-30T17:26:15.557" v="69" actId="700"/>
          <ac:spMkLst>
            <pc:docMk/>
            <pc:sldMk cId="3054033746" sldId="257"/>
            <ac:spMk id="4" creationId="{53FD4927-AF02-4425-97CF-9238D18C23E1}"/>
          </ac:spMkLst>
        </pc:spChg>
        <pc:spChg chg="add del mod ord">
          <ac:chgData name="Ann Kazmina" userId="f3a912eed386640f" providerId="LiveId" clId="{C6706371-270E-4E99-B263-590F9EF9D39A}" dt="2022-10-30T17:26:15.557" v="69" actId="700"/>
          <ac:spMkLst>
            <pc:docMk/>
            <pc:sldMk cId="3054033746" sldId="257"/>
            <ac:spMk id="5" creationId="{7BC6B734-7027-4140-87C5-C051C51B22B2}"/>
          </ac:spMkLst>
        </pc:spChg>
        <pc:spChg chg="add del mod ord">
          <ac:chgData name="Ann Kazmina" userId="f3a912eed386640f" providerId="LiveId" clId="{C6706371-270E-4E99-B263-590F9EF9D39A}" dt="2022-10-30T17:26:15.557" v="69" actId="700"/>
          <ac:spMkLst>
            <pc:docMk/>
            <pc:sldMk cId="3054033746" sldId="257"/>
            <ac:spMk id="6" creationId="{89A6FCA2-D7AE-46A1-BC54-CC7781993BDC}"/>
          </ac:spMkLst>
        </pc:spChg>
        <pc:spChg chg="mod">
          <ac:chgData name="Ann Kazmina" userId="f3a912eed386640f" providerId="LiveId" clId="{C6706371-270E-4E99-B263-590F9EF9D39A}" dt="2022-10-30T17:26:40.257" v="76" actId="1076"/>
          <ac:spMkLst>
            <pc:docMk/>
            <pc:sldMk cId="3054033746" sldId="257"/>
            <ac:spMk id="8" creationId="{00000000-0000-0000-0000-000000000000}"/>
          </ac:spMkLst>
        </pc:spChg>
        <pc:spChg chg="del mod">
          <ac:chgData name="Ann Kazmina" userId="f3a912eed386640f" providerId="LiveId" clId="{C6706371-270E-4E99-B263-590F9EF9D39A}" dt="2022-10-30T17:26:45.183" v="78" actId="478"/>
          <ac:spMkLst>
            <pc:docMk/>
            <pc:sldMk cId="3054033746" sldId="257"/>
            <ac:spMk id="9" creationId="{00000000-0000-0000-0000-000000000000}"/>
          </ac:spMkLst>
        </pc:spChg>
        <pc:spChg chg="add mod ord">
          <ac:chgData name="Ann Kazmina" userId="f3a912eed386640f" providerId="LiveId" clId="{C6706371-270E-4E99-B263-590F9EF9D39A}" dt="2022-10-30T17:27:31.806" v="95" actId="20577"/>
          <ac:spMkLst>
            <pc:docMk/>
            <pc:sldMk cId="3054033746" sldId="257"/>
            <ac:spMk id="11" creationId="{508AC2BB-00D3-4007-9032-A3E443097B36}"/>
          </ac:spMkLst>
        </pc:spChg>
        <pc:spChg chg="add mod">
          <ac:chgData name="Ann Kazmina" userId="f3a912eed386640f" providerId="LiveId" clId="{C6706371-270E-4E99-B263-590F9EF9D39A}" dt="2022-10-27T14:47:33.144" v="6"/>
          <ac:spMkLst>
            <pc:docMk/>
            <pc:sldMk cId="3054033746" sldId="257"/>
            <ac:spMk id="11" creationId="{90CDCF33-9D64-4163-ABC5-0AEB8624D351}"/>
          </ac:spMkLst>
        </pc:spChg>
        <pc:spChg chg="add mod">
          <ac:chgData name="Ann Kazmina" userId="f3a912eed386640f" providerId="LiveId" clId="{C6706371-270E-4E99-B263-590F9EF9D39A}" dt="2022-10-27T14:47:33.144" v="6"/>
          <ac:spMkLst>
            <pc:docMk/>
            <pc:sldMk cId="3054033746" sldId="257"/>
            <ac:spMk id="12" creationId="{53FD4927-AF02-4425-97CF-9238D18C23E1}"/>
          </ac:spMkLst>
        </pc:spChg>
        <pc:spChg chg="add mod ord">
          <ac:chgData name="Ann Kazmina" userId="f3a912eed386640f" providerId="LiveId" clId="{C6706371-270E-4E99-B263-590F9EF9D39A}" dt="2022-10-30T17:27:17.399" v="80" actId="1076"/>
          <ac:spMkLst>
            <pc:docMk/>
            <pc:sldMk cId="3054033746" sldId="257"/>
            <ac:spMk id="12" creationId="{C9D3994A-2536-D639-9C76-33A637A51CCE}"/>
          </ac:spMkLst>
        </pc:spChg>
        <pc:spChg chg="add mod">
          <ac:chgData name="Ann Kazmina" userId="f3a912eed386640f" providerId="LiveId" clId="{C6706371-270E-4E99-B263-590F9EF9D39A}" dt="2022-10-27T14:47:33.144" v="6"/>
          <ac:spMkLst>
            <pc:docMk/>
            <pc:sldMk cId="3054033746" sldId="257"/>
            <ac:spMk id="13" creationId="{7BC6B734-7027-4140-87C5-C051C51B22B2}"/>
          </ac:spMkLst>
        </pc:spChg>
        <pc:spChg chg="add mod ord">
          <ac:chgData name="Ann Kazmina" userId="f3a912eed386640f" providerId="LiveId" clId="{C6706371-270E-4E99-B263-590F9EF9D39A}" dt="2022-10-30T17:27:17.399" v="80" actId="1076"/>
          <ac:spMkLst>
            <pc:docMk/>
            <pc:sldMk cId="3054033746" sldId="257"/>
            <ac:spMk id="13" creationId="{D1AC053E-1BCD-4752-BE4F-829DDFA06263}"/>
          </ac:spMkLst>
        </pc:spChg>
        <pc:spChg chg="add mod">
          <ac:chgData name="Ann Kazmina" userId="f3a912eed386640f" providerId="LiveId" clId="{C6706371-270E-4E99-B263-590F9EF9D39A}" dt="2022-10-27T14:47:33.144" v="6"/>
          <ac:spMkLst>
            <pc:docMk/>
            <pc:sldMk cId="3054033746" sldId="257"/>
            <ac:spMk id="14" creationId="{89A6FCA2-D7AE-46A1-BC54-CC7781993BDC}"/>
          </ac:spMkLst>
        </pc:spChg>
        <pc:spChg chg="add mod ord">
          <ac:chgData name="Ann Kazmina" userId="f3a912eed386640f" providerId="LiveId" clId="{C6706371-270E-4E99-B263-590F9EF9D39A}" dt="2022-10-30T17:27:17.399" v="80" actId="1076"/>
          <ac:spMkLst>
            <pc:docMk/>
            <pc:sldMk cId="3054033746" sldId="257"/>
            <ac:spMk id="14" creationId="{E7D4C556-79DE-AF12-706C-3AF3EAF17E0D}"/>
          </ac:spMkLst>
        </pc:spChg>
        <pc:spChg chg="add mod">
          <ac:chgData name="Ann Kazmina" userId="f3a912eed386640f" providerId="LiveId" clId="{C6706371-270E-4E99-B263-590F9EF9D39A}" dt="2022-10-27T14:47:36.100" v="8"/>
          <ac:spMkLst>
            <pc:docMk/>
            <pc:sldMk cId="3054033746" sldId="257"/>
            <ac:spMk id="15" creationId="{90CDCF33-9D64-4163-ABC5-0AEB8624D351}"/>
          </ac:spMkLst>
        </pc:spChg>
        <pc:spChg chg="add mod">
          <ac:chgData name="Ann Kazmina" userId="f3a912eed386640f" providerId="LiveId" clId="{C6706371-270E-4E99-B263-590F9EF9D39A}" dt="2022-10-27T14:47:36.100" v="8"/>
          <ac:spMkLst>
            <pc:docMk/>
            <pc:sldMk cId="3054033746" sldId="257"/>
            <ac:spMk id="16" creationId="{53FD4927-AF02-4425-97CF-9238D18C23E1}"/>
          </ac:spMkLst>
        </pc:spChg>
        <pc:spChg chg="add mod">
          <ac:chgData name="Ann Kazmina" userId="f3a912eed386640f" providerId="LiveId" clId="{C6706371-270E-4E99-B263-590F9EF9D39A}" dt="2022-10-27T14:47:36.100" v="8"/>
          <ac:spMkLst>
            <pc:docMk/>
            <pc:sldMk cId="3054033746" sldId="257"/>
            <ac:spMk id="17" creationId="{7BC6B734-7027-4140-87C5-C051C51B22B2}"/>
          </ac:spMkLst>
        </pc:spChg>
        <pc:spChg chg="add mod">
          <ac:chgData name="Ann Kazmina" userId="f3a912eed386640f" providerId="LiveId" clId="{C6706371-270E-4E99-B263-590F9EF9D39A}" dt="2022-10-27T14:47:36.100" v="8"/>
          <ac:spMkLst>
            <pc:docMk/>
            <pc:sldMk cId="3054033746" sldId="257"/>
            <ac:spMk id="18" creationId="{89A6FCA2-D7AE-46A1-BC54-CC7781993BDC}"/>
          </ac:spMkLst>
        </pc:spChg>
        <pc:spChg chg="add mod">
          <ac:chgData name="Ann Kazmina" userId="f3a912eed386640f" providerId="LiveId" clId="{C6706371-270E-4E99-B263-590F9EF9D39A}" dt="2022-10-27T14:51:30.355" v="26" actId="767"/>
          <ac:spMkLst>
            <pc:docMk/>
            <pc:sldMk cId="3054033746" sldId="257"/>
            <ac:spMk id="20" creationId="{F9801EF5-2634-8EED-AC8C-57576426D280}"/>
          </ac:spMkLst>
        </pc:spChg>
      </pc:sldChg>
      <pc:sldChg chg="addSp delSp modSp new del mod">
        <pc:chgData name="Ann Kazmina" userId="f3a912eed386640f" providerId="LiveId" clId="{C6706371-270E-4E99-B263-590F9EF9D39A}" dt="2022-10-30T17:27:23.605" v="81" actId="47"/>
        <pc:sldMkLst>
          <pc:docMk/>
          <pc:sldMk cId="2126490602" sldId="260"/>
        </pc:sldMkLst>
        <pc:spChg chg="del">
          <ac:chgData name="Ann Kazmina" userId="f3a912eed386640f" providerId="LiveId" clId="{C6706371-270E-4E99-B263-590F9EF9D39A}" dt="2022-10-30T17:25:55.338" v="65" actId="21"/>
          <ac:spMkLst>
            <pc:docMk/>
            <pc:sldMk cId="2126490602" sldId="260"/>
            <ac:spMk id="2" creationId="{CCCDB688-607B-08B9-55C8-8C3E8C6D7765}"/>
          </ac:spMkLst>
        </pc:spChg>
        <pc:spChg chg="del">
          <ac:chgData name="Ann Kazmina" userId="f3a912eed386640f" providerId="LiveId" clId="{C6706371-270E-4E99-B263-590F9EF9D39A}" dt="2022-10-30T17:25:55.338" v="65" actId="21"/>
          <ac:spMkLst>
            <pc:docMk/>
            <pc:sldMk cId="2126490602" sldId="260"/>
            <ac:spMk id="3" creationId="{84ED1C8C-D0F3-F519-8461-B3FDFBD96FEF}"/>
          </ac:spMkLst>
        </pc:spChg>
        <pc:spChg chg="del">
          <ac:chgData name="Ann Kazmina" userId="f3a912eed386640f" providerId="LiveId" clId="{C6706371-270E-4E99-B263-590F9EF9D39A}" dt="2022-10-30T17:25:55.338" v="65" actId="21"/>
          <ac:spMkLst>
            <pc:docMk/>
            <pc:sldMk cId="2126490602" sldId="260"/>
            <ac:spMk id="4" creationId="{EC428D83-04B7-0E3A-F502-76938D8C37BF}"/>
          </ac:spMkLst>
        </pc:spChg>
        <pc:spChg chg="del">
          <ac:chgData name="Ann Kazmina" userId="f3a912eed386640f" providerId="LiveId" clId="{C6706371-270E-4E99-B263-590F9EF9D39A}" dt="2022-10-30T17:25:55.338" v="65" actId="21"/>
          <ac:spMkLst>
            <pc:docMk/>
            <pc:sldMk cId="2126490602" sldId="260"/>
            <ac:spMk id="5" creationId="{D7539E86-30C7-0F5B-D597-0AA4A75A1056}"/>
          </ac:spMkLst>
        </pc:spChg>
        <pc:spChg chg="add mod">
          <ac:chgData name="Ann Kazmina" userId="f3a912eed386640f" providerId="LiveId" clId="{C6706371-270E-4E99-B263-590F9EF9D39A}" dt="2022-10-30T17:26:07.149" v="68"/>
          <ac:spMkLst>
            <pc:docMk/>
            <pc:sldMk cId="2126490602" sldId="260"/>
            <ac:spMk id="6" creationId="{1582F750-7E21-03D2-581D-146941782F73}"/>
          </ac:spMkLst>
        </pc:spChg>
        <pc:spChg chg="add mod">
          <ac:chgData name="Ann Kazmina" userId="f3a912eed386640f" providerId="LiveId" clId="{C6706371-270E-4E99-B263-590F9EF9D39A}" dt="2022-10-30T17:26:07.149" v="68"/>
          <ac:spMkLst>
            <pc:docMk/>
            <pc:sldMk cId="2126490602" sldId="260"/>
            <ac:spMk id="7" creationId="{18D4E885-2282-2744-87CE-4B8BD9D8A95A}"/>
          </ac:spMkLst>
        </pc:spChg>
        <pc:spChg chg="add mod">
          <ac:chgData name="Ann Kazmina" userId="f3a912eed386640f" providerId="LiveId" clId="{C6706371-270E-4E99-B263-590F9EF9D39A}" dt="2022-10-30T17:26:07.149" v="68"/>
          <ac:spMkLst>
            <pc:docMk/>
            <pc:sldMk cId="2126490602" sldId="260"/>
            <ac:spMk id="8" creationId="{029664C1-28F5-8FD9-2BA3-84887298A3DB}"/>
          </ac:spMkLst>
        </pc:spChg>
        <pc:spChg chg="add mod">
          <ac:chgData name="Ann Kazmina" userId="f3a912eed386640f" providerId="LiveId" clId="{C6706371-270E-4E99-B263-590F9EF9D39A}" dt="2022-10-30T17:26:07.149" v="68"/>
          <ac:spMkLst>
            <pc:docMk/>
            <pc:sldMk cId="2126490602" sldId="260"/>
            <ac:spMk id="9" creationId="{C8DE10C4-FB73-AE05-F86B-12BF435078A8}"/>
          </ac:spMkLst>
        </pc:spChg>
      </pc:sldChg>
      <pc:sldMasterChg chg="modSldLayout">
        <pc:chgData name="Ann Kazmina" userId="f3a912eed386640f" providerId="LiveId" clId="{C6706371-270E-4E99-B263-590F9EF9D39A}" dt="2022-10-30T17:23:26.800" v="61" actId="20577"/>
        <pc:sldMasterMkLst>
          <pc:docMk/>
          <pc:sldMasterMk cId="4003566895" sldId="2147483648"/>
        </pc:sldMasterMkLst>
        <pc:sldLayoutChg chg="addSp delSp modSp mod">
          <pc:chgData name="Ann Kazmina" userId="f3a912eed386640f" providerId="LiveId" clId="{C6706371-270E-4E99-B263-590F9EF9D39A}" dt="2022-10-30T17:23:26.800" v="61" actId="20577"/>
          <pc:sldLayoutMkLst>
            <pc:docMk/>
            <pc:sldMasterMk cId="4003566895" sldId="2147483648"/>
            <pc:sldLayoutMk cId="1250250991" sldId="2147483660"/>
          </pc:sldLayoutMkLst>
          <pc:spChg chg="add del mod">
            <ac:chgData name="Ann Kazmina" userId="f3a912eed386640f" providerId="LiveId" clId="{C6706371-270E-4E99-B263-590F9EF9D39A}" dt="2022-10-30T17:21:51.845" v="58"/>
            <ac:spMkLst>
              <pc:docMk/>
              <pc:sldMasterMk cId="4003566895" sldId="2147483648"/>
              <pc:sldLayoutMk cId="1250250991" sldId="2147483660"/>
              <ac:spMk id="2" creationId="{6299894A-42BE-D8B2-7C97-806BA2082DBA}"/>
            </ac:spMkLst>
          </pc:spChg>
          <pc:spChg chg="add del">
            <ac:chgData name="Ann Kazmina" userId="f3a912eed386640f" providerId="LiveId" clId="{C6706371-270E-4E99-B263-590F9EF9D39A}" dt="2022-10-30T17:23:18.980" v="59" actId="11529"/>
            <ac:spMkLst>
              <pc:docMk/>
              <pc:sldMasterMk cId="4003566895" sldId="2147483648"/>
              <pc:sldLayoutMk cId="1250250991" sldId="2147483660"/>
              <ac:spMk id="3" creationId="{B277AEC9-8684-8C35-6F3B-E53D7A963E69}"/>
            </ac:spMkLst>
          </pc:spChg>
          <pc:spChg chg="add mod">
            <ac:chgData name="Ann Kazmina" userId="f3a912eed386640f" providerId="LiveId" clId="{C6706371-270E-4E99-B263-590F9EF9D39A}" dt="2022-10-30T17:23:26.800" v="61" actId="20577"/>
            <ac:spMkLst>
              <pc:docMk/>
              <pc:sldMasterMk cId="4003566895" sldId="2147483648"/>
              <pc:sldLayoutMk cId="1250250991" sldId="2147483660"/>
              <ac:spMk id="4" creationId="{02A6765F-259F-471E-B101-4D4D2C184AF7}"/>
            </ac:spMkLst>
          </pc:spChg>
        </pc:sldLayoutChg>
        <pc:sldLayoutChg chg="addSp delSp modSp mod">
          <pc:chgData name="Ann Kazmina" userId="f3a912eed386640f" providerId="LiveId" clId="{C6706371-270E-4E99-B263-590F9EF9D39A}" dt="2022-10-30T17:20:53.648" v="56" actId="20577"/>
          <pc:sldLayoutMkLst>
            <pc:docMk/>
            <pc:sldMasterMk cId="4003566895" sldId="2147483648"/>
            <pc:sldLayoutMk cId="854950560" sldId="2147483661"/>
          </pc:sldLayoutMkLst>
          <pc:spChg chg="add del">
            <ac:chgData name="Ann Kazmina" userId="f3a912eed386640f" providerId="LiveId" clId="{C6706371-270E-4E99-B263-590F9EF9D39A}" dt="2022-10-30T17:20:16.652" v="30" actId="11529"/>
            <ac:spMkLst>
              <pc:docMk/>
              <pc:sldMasterMk cId="4003566895" sldId="2147483648"/>
              <pc:sldLayoutMk cId="854950560" sldId="2147483661"/>
              <ac:spMk id="2" creationId="{A3A60975-6960-FBCC-E771-F9EF9AE59210}"/>
            </ac:spMkLst>
          </pc:spChg>
          <pc:spChg chg="add del mod">
            <ac:chgData name="Ann Kazmina" userId="f3a912eed386640f" providerId="LiveId" clId="{C6706371-270E-4E99-B263-590F9EF9D39A}" dt="2022-10-30T17:20:16.652" v="30" actId="11529"/>
            <ac:spMkLst>
              <pc:docMk/>
              <pc:sldMasterMk cId="4003566895" sldId="2147483648"/>
              <pc:sldLayoutMk cId="854950560" sldId="2147483661"/>
              <ac:spMk id="4" creationId="{24872C6F-D1A0-18BE-86A3-95B1CA9A5DC7}"/>
            </ac:spMkLst>
          </pc:spChg>
          <pc:spChg chg="add del">
            <ac:chgData name="Ann Kazmina" userId="f3a912eed386640f" providerId="LiveId" clId="{C6706371-270E-4E99-B263-590F9EF9D39A}" dt="2022-10-30T17:20:24.131" v="33" actId="11529"/>
            <ac:spMkLst>
              <pc:docMk/>
              <pc:sldMasterMk cId="4003566895" sldId="2147483648"/>
              <pc:sldLayoutMk cId="854950560" sldId="2147483661"/>
              <ac:spMk id="6" creationId="{E6F9A2D2-BDE4-9492-8DD6-FDC079298BBB}"/>
            </ac:spMkLst>
          </pc:spChg>
          <pc:spChg chg="add del mod">
            <ac:chgData name="Ann Kazmina" userId="f3a912eed386640f" providerId="LiveId" clId="{C6706371-270E-4E99-B263-590F9EF9D39A}" dt="2022-10-30T17:20:30.295" v="35" actId="478"/>
            <ac:spMkLst>
              <pc:docMk/>
              <pc:sldMasterMk cId="4003566895" sldId="2147483648"/>
              <pc:sldLayoutMk cId="854950560" sldId="2147483661"/>
              <ac:spMk id="7" creationId="{AB56E00E-203C-A5FF-3D67-7821BD6C6DB3}"/>
            </ac:spMkLst>
          </pc:spChg>
          <pc:spChg chg="add del">
            <ac:chgData name="Ann Kazmina" userId="f3a912eed386640f" providerId="LiveId" clId="{C6706371-270E-4E99-B263-590F9EF9D39A}" dt="2022-10-30T17:20:42.067" v="36" actId="11529"/>
            <ac:spMkLst>
              <pc:docMk/>
              <pc:sldMasterMk cId="4003566895" sldId="2147483648"/>
              <pc:sldLayoutMk cId="854950560" sldId="2147483661"/>
              <ac:spMk id="8" creationId="{B91B221B-ECD7-DE79-B519-48D07288CD1D}"/>
            </ac:spMkLst>
          </pc:spChg>
          <pc:spChg chg="add mod">
            <ac:chgData name="Ann Kazmina" userId="f3a912eed386640f" providerId="LiveId" clId="{C6706371-270E-4E99-B263-590F9EF9D39A}" dt="2022-10-30T17:20:53.648" v="56" actId="20577"/>
            <ac:spMkLst>
              <pc:docMk/>
              <pc:sldMasterMk cId="4003566895" sldId="2147483648"/>
              <pc:sldLayoutMk cId="854950560" sldId="2147483661"/>
              <ac:spMk id="9" creationId="{F05EFEFC-D26C-C0CA-08BC-1FF2328B79E8}"/>
            </ac:spMkLst>
          </pc:spChg>
          <pc:graphicFrameChg chg="add del mod">
            <ac:chgData name="Ann Kazmina" userId="f3a912eed386640f" providerId="LiveId" clId="{C6706371-270E-4E99-B263-590F9EF9D39A}" dt="2022-10-30T17:20:19.385" v="32"/>
            <ac:graphicFrameMkLst>
              <pc:docMk/>
              <pc:sldMasterMk cId="4003566895" sldId="2147483648"/>
              <pc:sldLayoutMk cId="854950560" sldId="2147483661"/>
              <ac:graphicFrameMk id="5" creationId="{9B905634-FC76-33A4-3361-8051A199CFA1}"/>
            </ac:graphicFrameMkLst>
          </pc:graphicFrameChg>
        </pc:sldLayoutChg>
      </pc:sldMasterChg>
      <pc:sldMasterChg chg="new mod addSldLayout modSldLayout">
        <pc:chgData name="Ann Kazmina" userId="f3a912eed386640f" providerId="LiveId" clId="{C6706371-270E-4E99-B263-590F9EF9D39A}" dt="2022-10-30T17:19:50.725" v="28" actId="11236"/>
        <pc:sldMasterMkLst>
          <pc:docMk/>
          <pc:sldMasterMk cId="997012317" sldId="2147483662"/>
        </pc:sldMasterMkLst>
        <pc:sldLayoutChg chg="new replId">
          <pc:chgData name="Ann Kazmina" userId="f3a912eed386640f" providerId="LiveId" clId="{C6706371-270E-4E99-B263-590F9EF9D39A}" dt="2022-10-30T17:19:22.612" v="27" actId="6938"/>
          <pc:sldLayoutMkLst>
            <pc:docMk/>
            <pc:sldMasterMk cId="997012317" sldId="2147483662"/>
            <pc:sldLayoutMk cId="3550853879" sldId="2147483663"/>
          </pc:sldLayoutMkLst>
        </pc:sldLayoutChg>
        <pc:sldLayoutChg chg="new replId">
          <pc:chgData name="Ann Kazmina" userId="f3a912eed386640f" providerId="LiveId" clId="{C6706371-270E-4E99-B263-590F9EF9D39A}" dt="2022-10-30T17:19:22.612" v="27" actId="6938"/>
          <pc:sldLayoutMkLst>
            <pc:docMk/>
            <pc:sldMasterMk cId="997012317" sldId="2147483662"/>
            <pc:sldLayoutMk cId="3328243042" sldId="2147483664"/>
          </pc:sldLayoutMkLst>
        </pc:sldLayoutChg>
        <pc:sldLayoutChg chg="new replId">
          <pc:chgData name="Ann Kazmina" userId="f3a912eed386640f" providerId="LiveId" clId="{C6706371-270E-4E99-B263-590F9EF9D39A}" dt="2022-10-30T17:19:22.612" v="27" actId="6938"/>
          <pc:sldLayoutMkLst>
            <pc:docMk/>
            <pc:sldMasterMk cId="997012317" sldId="2147483662"/>
            <pc:sldLayoutMk cId="1502234211" sldId="2147483665"/>
          </pc:sldLayoutMkLst>
        </pc:sldLayoutChg>
        <pc:sldLayoutChg chg="new replId">
          <pc:chgData name="Ann Kazmina" userId="f3a912eed386640f" providerId="LiveId" clId="{C6706371-270E-4E99-B263-590F9EF9D39A}" dt="2022-10-30T17:19:22.612" v="27" actId="6938"/>
          <pc:sldLayoutMkLst>
            <pc:docMk/>
            <pc:sldMasterMk cId="997012317" sldId="2147483662"/>
            <pc:sldLayoutMk cId="1762481146" sldId="2147483666"/>
          </pc:sldLayoutMkLst>
        </pc:sldLayoutChg>
        <pc:sldLayoutChg chg="new replId">
          <pc:chgData name="Ann Kazmina" userId="f3a912eed386640f" providerId="LiveId" clId="{C6706371-270E-4E99-B263-590F9EF9D39A}" dt="2022-10-30T17:19:22.612" v="27" actId="6938"/>
          <pc:sldLayoutMkLst>
            <pc:docMk/>
            <pc:sldMasterMk cId="997012317" sldId="2147483662"/>
            <pc:sldLayoutMk cId="680652580" sldId="2147483667"/>
          </pc:sldLayoutMkLst>
        </pc:sldLayoutChg>
        <pc:sldLayoutChg chg="new replId">
          <pc:chgData name="Ann Kazmina" userId="f3a912eed386640f" providerId="LiveId" clId="{C6706371-270E-4E99-B263-590F9EF9D39A}" dt="2022-10-30T17:19:22.612" v="27" actId="6938"/>
          <pc:sldLayoutMkLst>
            <pc:docMk/>
            <pc:sldMasterMk cId="997012317" sldId="2147483662"/>
            <pc:sldLayoutMk cId="1430249958" sldId="2147483668"/>
          </pc:sldLayoutMkLst>
        </pc:sldLayoutChg>
        <pc:sldLayoutChg chg="new replId">
          <pc:chgData name="Ann Kazmina" userId="f3a912eed386640f" providerId="LiveId" clId="{C6706371-270E-4E99-B263-590F9EF9D39A}" dt="2022-10-30T17:19:22.612" v="27" actId="6938"/>
          <pc:sldLayoutMkLst>
            <pc:docMk/>
            <pc:sldMasterMk cId="997012317" sldId="2147483662"/>
            <pc:sldLayoutMk cId="879654091" sldId="2147483669"/>
          </pc:sldLayoutMkLst>
        </pc:sldLayoutChg>
        <pc:sldLayoutChg chg="new replId">
          <pc:chgData name="Ann Kazmina" userId="f3a912eed386640f" providerId="LiveId" clId="{C6706371-270E-4E99-B263-590F9EF9D39A}" dt="2022-10-30T17:19:22.612" v="27" actId="6938"/>
          <pc:sldLayoutMkLst>
            <pc:docMk/>
            <pc:sldMasterMk cId="997012317" sldId="2147483662"/>
            <pc:sldLayoutMk cId="3438907013" sldId="2147483670"/>
          </pc:sldLayoutMkLst>
        </pc:sldLayoutChg>
        <pc:sldLayoutChg chg="new replId">
          <pc:chgData name="Ann Kazmina" userId="f3a912eed386640f" providerId="LiveId" clId="{C6706371-270E-4E99-B263-590F9EF9D39A}" dt="2022-10-30T17:19:22.612" v="27" actId="6938"/>
          <pc:sldLayoutMkLst>
            <pc:docMk/>
            <pc:sldMasterMk cId="997012317" sldId="2147483662"/>
            <pc:sldLayoutMk cId="3253143904" sldId="2147483671"/>
          </pc:sldLayoutMkLst>
        </pc:sldLayoutChg>
        <pc:sldLayoutChg chg="new replId">
          <pc:chgData name="Ann Kazmina" userId="f3a912eed386640f" providerId="LiveId" clId="{C6706371-270E-4E99-B263-590F9EF9D39A}" dt="2022-10-30T17:19:22.612" v="27" actId="6938"/>
          <pc:sldLayoutMkLst>
            <pc:docMk/>
            <pc:sldMasterMk cId="997012317" sldId="2147483662"/>
            <pc:sldLayoutMk cId="4192013685" sldId="2147483672"/>
          </pc:sldLayoutMkLst>
        </pc:sldLayoutChg>
        <pc:sldLayoutChg chg="new replId">
          <pc:chgData name="Ann Kazmina" userId="f3a912eed386640f" providerId="LiveId" clId="{C6706371-270E-4E99-B263-590F9EF9D39A}" dt="2022-10-30T17:19:22.612" v="27" actId="6938"/>
          <pc:sldLayoutMkLst>
            <pc:docMk/>
            <pc:sldMasterMk cId="997012317" sldId="2147483662"/>
            <pc:sldLayoutMk cId="823103560" sldId="2147483673"/>
          </pc:sldLayoutMkLst>
        </pc:sldLayoutChg>
        <pc:sldLayoutChg chg="new mod">
          <pc:chgData name="Ann Kazmina" userId="f3a912eed386640f" providerId="LiveId" clId="{C6706371-270E-4E99-B263-590F9EF9D39A}" dt="2022-10-30T17:19:50.725" v="28" actId="11236"/>
          <pc:sldLayoutMkLst>
            <pc:docMk/>
            <pc:sldMasterMk cId="997012317" sldId="2147483662"/>
            <pc:sldLayoutMk cId="328497558" sldId="2147483674"/>
          </pc:sldLayoutMkLst>
        </pc:sldLayoutChg>
      </pc:sldMasterChg>
    </pc:docChg>
  </pc:docChgLst>
  <pc:docChgLst>
    <pc:chgData name="Ann Kazmina" userId="f3a912eed386640f" providerId="LiveId" clId="{09BF6C03-4713-4C0B-BB5A-19BB4226C4F9}"/>
    <pc:docChg chg="modSld">
      <pc:chgData name="Ann Kazmina" userId="f3a912eed386640f" providerId="LiveId" clId="{09BF6C03-4713-4C0B-BB5A-19BB4226C4F9}" dt="2022-10-22T13:04:15.722" v="0" actId="207"/>
      <pc:docMkLst>
        <pc:docMk/>
      </pc:docMkLst>
      <pc:sldChg chg="modSp mod">
        <pc:chgData name="Ann Kazmina" userId="f3a912eed386640f" providerId="LiveId" clId="{09BF6C03-4713-4C0B-BB5A-19BB4226C4F9}" dt="2022-10-22T13:04:15.722" v="0" actId="207"/>
        <pc:sldMkLst>
          <pc:docMk/>
          <pc:sldMk cId="3054033746" sldId="257"/>
        </pc:sldMkLst>
        <pc:spChg chg="mod">
          <ac:chgData name="Ann Kazmina" userId="f3a912eed386640f" providerId="LiveId" clId="{09BF6C03-4713-4C0B-BB5A-19BB4226C4F9}" dt="2022-10-22T13:04:15.722" v="0" actId="207"/>
          <ac:spMkLst>
            <pc:docMk/>
            <pc:sldMk cId="3054033746" sldId="257"/>
            <ac:spMk id="8"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07CC3C11-36E0-C24A-2A80-3909303E0D8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id="{35505F4B-C3B0-1BA2-FA81-8D49E781266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DBA2F9-72C9-40B8-9054-E88BA314EBB7}" type="datetimeFigureOut">
              <a:rPr lang="ru-RU" smtClean="0"/>
              <a:t>01.11.2023</a:t>
            </a:fld>
            <a:endParaRPr lang="ru-RU"/>
          </a:p>
        </p:txBody>
      </p:sp>
      <p:sp>
        <p:nvSpPr>
          <p:cNvPr id="4" name="Нижний колонтитул 3">
            <a:extLst>
              <a:ext uri="{FF2B5EF4-FFF2-40B4-BE49-F238E27FC236}">
                <a16:creationId xmlns:a16="http://schemas.microsoft.com/office/drawing/2014/main" id="{1999C536-C885-51F6-9967-FE753B0D683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id="{48716D84-5E29-19A9-BB15-F0B7185293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E32BF59-8548-4DCC-83D1-6B618DBB6909}" type="slidenum">
              <a:rPr lang="ru-RU" smtClean="0"/>
              <a:t>‹#›</a:t>
            </a:fld>
            <a:endParaRPr lang="ru-RU"/>
          </a:p>
        </p:txBody>
      </p:sp>
    </p:spTree>
    <p:extLst>
      <p:ext uri="{BB962C8B-B14F-4D97-AF65-F5344CB8AC3E}">
        <p14:creationId xmlns:p14="http://schemas.microsoft.com/office/powerpoint/2010/main" val="304152363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02A6765F-259F-471E-B101-4D4D2C184AF7}"/>
              </a:ext>
            </a:extLst>
          </p:cNvPr>
          <p:cNvSpPr>
            <a:spLocks noGrp="1"/>
          </p:cNvSpPr>
          <p:nvPr>
            <p:ph type="body" sz="quarter" idx="10"/>
          </p:nvPr>
        </p:nvSpPr>
        <p:spPr>
          <a:xfrm>
            <a:off x="1533525" y="839788"/>
            <a:ext cx="5412220" cy="2346757"/>
          </a:xfrm>
        </p:spPr>
        <p:txBody>
          <a:bodyPr/>
          <a:lstStyle/>
          <a:p>
            <a:pPr lvl="0"/>
            <a:endParaRPr lang="ru-RU" dirty="0"/>
          </a:p>
        </p:txBody>
      </p:sp>
    </p:spTree>
    <p:extLst>
      <p:ext uri="{BB962C8B-B14F-4D97-AF65-F5344CB8AC3E}">
        <p14:creationId xmlns:p14="http://schemas.microsoft.com/office/powerpoint/2010/main" val="1250250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9385AA-0E1E-DC25-D3D2-9AD3586CDAA1}"/>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A6937B81-B419-5B56-EB5E-2A6E64981E19}"/>
              </a:ext>
            </a:extLst>
          </p:cNvPr>
          <p:cNvSpPr>
            <a:spLocks noGrp="1"/>
          </p:cNvSpPr>
          <p:nvPr>
            <p:ph type="dt" sz="half" idx="10"/>
          </p:nvPr>
        </p:nvSpPr>
        <p:spPr/>
        <p:txBody>
          <a:bodyPr/>
          <a:lstStyle/>
          <a:p>
            <a:fld id="{6298D4B3-CBD1-4781-97C3-748812B4D7A7}" type="datetimeFigureOut">
              <a:rPr lang="ru-RU" smtClean="0"/>
              <a:t>01.11.2023</a:t>
            </a:fld>
            <a:endParaRPr lang="ru-RU"/>
          </a:p>
        </p:txBody>
      </p:sp>
      <p:sp>
        <p:nvSpPr>
          <p:cNvPr id="4" name="Нижний колонтитул 3">
            <a:extLst>
              <a:ext uri="{FF2B5EF4-FFF2-40B4-BE49-F238E27FC236}">
                <a16:creationId xmlns:a16="http://schemas.microsoft.com/office/drawing/2014/main" id="{EF156851-3385-9D50-3EB8-2B1692A27C70}"/>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26B9B411-7DFD-DA37-FF31-4B356783AC7A}"/>
              </a:ext>
            </a:extLst>
          </p:cNvPr>
          <p:cNvSpPr>
            <a:spLocks noGrp="1"/>
          </p:cNvSpPr>
          <p:nvPr>
            <p:ph type="sldNum" sz="quarter" idx="12"/>
          </p:nvPr>
        </p:nvSpPr>
        <p:spPr/>
        <p:txBody>
          <a:bodyPr/>
          <a:lstStyle/>
          <a:p>
            <a:fld id="{EE8D5ABF-24BB-4C8B-BD42-88AD6558BB31}" type="slidenum">
              <a:rPr lang="ru-RU" smtClean="0"/>
              <a:t>‹#›</a:t>
            </a:fld>
            <a:endParaRPr lang="ru-RU"/>
          </a:p>
        </p:txBody>
      </p:sp>
    </p:spTree>
    <p:extLst>
      <p:ext uri="{BB962C8B-B14F-4D97-AF65-F5344CB8AC3E}">
        <p14:creationId xmlns:p14="http://schemas.microsoft.com/office/powerpoint/2010/main" val="1430249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87D46A02-1DC2-C568-0A39-45B7BFB4CFB6}"/>
              </a:ext>
            </a:extLst>
          </p:cNvPr>
          <p:cNvSpPr>
            <a:spLocks noGrp="1"/>
          </p:cNvSpPr>
          <p:nvPr>
            <p:ph type="dt" sz="half" idx="10"/>
          </p:nvPr>
        </p:nvSpPr>
        <p:spPr/>
        <p:txBody>
          <a:bodyPr/>
          <a:lstStyle/>
          <a:p>
            <a:fld id="{6298D4B3-CBD1-4781-97C3-748812B4D7A7}" type="datetimeFigureOut">
              <a:rPr lang="ru-RU" smtClean="0"/>
              <a:t>01.11.2023</a:t>
            </a:fld>
            <a:endParaRPr lang="ru-RU"/>
          </a:p>
        </p:txBody>
      </p:sp>
      <p:sp>
        <p:nvSpPr>
          <p:cNvPr id="3" name="Нижний колонтитул 2">
            <a:extLst>
              <a:ext uri="{FF2B5EF4-FFF2-40B4-BE49-F238E27FC236}">
                <a16:creationId xmlns:a16="http://schemas.microsoft.com/office/drawing/2014/main" id="{65AEC4AF-37AE-5C08-A0BF-5FBAB9B77F7D}"/>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6178538A-836A-2279-F99C-AC5726AD8F2C}"/>
              </a:ext>
            </a:extLst>
          </p:cNvPr>
          <p:cNvSpPr>
            <a:spLocks noGrp="1"/>
          </p:cNvSpPr>
          <p:nvPr>
            <p:ph type="sldNum" sz="quarter" idx="12"/>
          </p:nvPr>
        </p:nvSpPr>
        <p:spPr/>
        <p:txBody>
          <a:bodyPr/>
          <a:lstStyle/>
          <a:p>
            <a:fld id="{EE8D5ABF-24BB-4C8B-BD42-88AD6558BB31}" type="slidenum">
              <a:rPr lang="ru-RU" smtClean="0"/>
              <a:t>‹#›</a:t>
            </a:fld>
            <a:endParaRPr lang="ru-RU"/>
          </a:p>
        </p:txBody>
      </p:sp>
    </p:spTree>
    <p:extLst>
      <p:ext uri="{BB962C8B-B14F-4D97-AF65-F5344CB8AC3E}">
        <p14:creationId xmlns:p14="http://schemas.microsoft.com/office/powerpoint/2010/main" val="879654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6AA3E3-9908-0DE3-779E-978E28044F5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3DC73624-53C1-2F97-23ED-40E36D6CEF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67A10E7D-BC8C-9995-5005-C1232F56FF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826B80D-B621-E2C3-A989-CAA42179B3DE}"/>
              </a:ext>
            </a:extLst>
          </p:cNvPr>
          <p:cNvSpPr>
            <a:spLocks noGrp="1"/>
          </p:cNvSpPr>
          <p:nvPr>
            <p:ph type="dt" sz="half" idx="10"/>
          </p:nvPr>
        </p:nvSpPr>
        <p:spPr/>
        <p:txBody>
          <a:bodyPr/>
          <a:lstStyle/>
          <a:p>
            <a:fld id="{6298D4B3-CBD1-4781-97C3-748812B4D7A7}" type="datetimeFigureOut">
              <a:rPr lang="ru-RU" smtClean="0"/>
              <a:t>01.11.2023</a:t>
            </a:fld>
            <a:endParaRPr lang="ru-RU"/>
          </a:p>
        </p:txBody>
      </p:sp>
      <p:sp>
        <p:nvSpPr>
          <p:cNvPr id="6" name="Нижний колонтитул 5">
            <a:extLst>
              <a:ext uri="{FF2B5EF4-FFF2-40B4-BE49-F238E27FC236}">
                <a16:creationId xmlns:a16="http://schemas.microsoft.com/office/drawing/2014/main" id="{D04858B1-2A36-4B37-431E-D755D24AF35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29DC885-E10F-280A-0A0F-11D5EA72E537}"/>
              </a:ext>
            </a:extLst>
          </p:cNvPr>
          <p:cNvSpPr>
            <a:spLocks noGrp="1"/>
          </p:cNvSpPr>
          <p:nvPr>
            <p:ph type="sldNum" sz="quarter" idx="12"/>
          </p:nvPr>
        </p:nvSpPr>
        <p:spPr/>
        <p:txBody>
          <a:bodyPr/>
          <a:lstStyle/>
          <a:p>
            <a:fld id="{EE8D5ABF-24BB-4C8B-BD42-88AD6558BB31}" type="slidenum">
              <a:rPr lang="ru-RU" smtClean="0"/>
              <a:t>‹#›</a:t>
            </a:fld>
            <a:endParaRPr lang="ru-RU"/>
          </a:p>
        </p:txBody>
      </p:sp>
    </p:spTree>
    <p:extLst>
      <p:ext uri="{BB962C8B-B14F-4D97-AF65-F5344CB8AC3E}">
        <p14:creationId xmlns:p14="http://schemas.microsoft.com/office/powerpoint/2010/main" val="3438907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5936B7-0246-A8DF-A269-273A44AA459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A70C0C55-32EF-3721-6B84-244E63A3FD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917FB7CD-0A5B-76D6-664E-61C173506D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8D7A4CC8-FC86-4A79-4B9B-0935E79F960C}"/>
              </a:ext>
            </a:extLst>
          </p:cNvPr>
          <p:cNvSpPr>
            <a:spLocks noGrp="1"/>
          </p:cNvSpPr>
          <p:nvPr>
            <p:ph type="dt" sz="half" idx="10"/>
          </p:nvPr>
        </p:nvSpPr>
        <p:spPr/>
        <p:txBody>
          <a:bodyPr/>
          <a:lstStyle/>
          <a:p>
            <a:fld id="{6298D4B3-CBD1-4781-97C3-748812B4D7A7}" type="datetimeFigureOut">
              <a:rPr lang="ru-RU" smtClean="0"/>
              <a:t>01.11.2023</a:t>
            </a:fld>
            <a:endParaRPr lang="ru-RU"/>
          </a:p>
        </p:txBody>
      </p:sp>
      <p:sp>
        <p:nvSpPr>
          <p:cNvPr id="6" name="Нижний колонтитул 5">
            <a:extLst>
              <a:ext uri="{FF2B5EF4-FFF2-40B4-BE49-F238E27FC236}">
                <a16:creationId xmlns:a16="http://schemas.microsoft.com/office/drawing/2014/main" id="{7F27112C-ADFE-4244-A0F1-E0FCC0933B7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7F23027-5EFF-620B-CA13-9E8F8373FF32}"/>
              </a:ext>
            </a:extLst>
          </p:cNvPr>
          <p:cNvSpPr>
            <a:spLocks noGrp="1"/>
          </p:cNvSpPr>
          <p:nvPr>
            <p:ph type="sldNum" sz="quarter" idx="12"/>
          </p:nvPr>
        </p:nvSpPr>
        <p:spPr/>
        <p:txBody>
          <a:bodyPr/>
          <a:lstStyle/>
          <a:p>
            <a:fld id="{EE8D5ABF-24BB-4C8B-BD42-88AD6558BB31}" type="slidenum">
              <a:rPr lang="ru-RU" smtClean="0"/>
              <a:t>‹#›</a:t>
            </a:fld>
            <a:endParaRPr lang="ru-RU"/>
          </a:p>
        </p:txBody>
      </p:sp>
    </p:spTree>
    <p:extLst>
      <p:ext uri="{BB962C8B-B14F-4D97-AF65-F5344CB8AC3E}">
        <p14:creationId xmlns:p14="http://schemas.microsoft.com/office/powerpoint/2010/main" val="3253143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CCFA37-D427-F583-3A4F-DA2524D04FAB}"/>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A21698A2-893D-77CD-6192-7F1B8748CCC9}"/>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8523B6E-9F84-D0FF-5CF9-DA52A16603CE}"/>
              </a:ext>
            </a:extLst>
          </p:cNvPr>
          <p:cNvSpPr>
            <a:spLocks noGrp="1"/>
          </p:cNvSpPr>
          <p:nvPr>
            <p:ph type="dt" sz="half" idx="10"/>
          </p:nvPr>
        </p:nvSpPr>
        <p:spPr/>
        <p:txBody>
          <a:bodyPr/>
          <a:lstStyle/>
          <a:p>
            <a:fld id="{6298D4B3-CBD1-4781-97C3-748812B4D7A7}" type="datetimeFigureOut">
              <a:rPr lang="ru-RU" smtClean="0"/>
              <a:t>01.11.2023</a:t>
            </a:fld>
            <a:endParaRPr lang="ru-RU"/>
          </a:p>
        </p:txBody>
      </p:sp>
      <p:sp>
        <p:nvSpPr>
          <p:cNvPr id="5" name="Нижний колонтитул 4">
            <a:extLst>
              <a:ext uri="{FF2B5EF4-FFF2-40B4-BE49-F238E27FC236}">
                <a16:creationId xmlns:a16="http://schemas.microsoft.com/office/drawing/2014/main" id="{44C46E79-329F-3F7E-C793-997FECA4971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3AEC693-7F7F-7426-1369-324235C1AA97}"/>
              </a:ext>
            </a:extLst>
          </p:cNvPr>
          <p:cNvSpPr>
            <a:spLocks noGrp="1"/>
          </p:cNvSpPr>
          <p:nvPr>
            <p:ph type="sldNum" sz="quarter" idx="12"/>
          </p:nvPr>
        </p:nvSpPr>
        <p:spPr/>
        <p:txBody>
          <a:bodyPr/>
          <a:lstStyle/>
          <a:p>
            <a:fld id="{EE8D5ABF-24BB-4C8B-BD42-88AD6558BB31}" type="slidenum">
              <a:rPr lang="ru-RU" smtClean="0"/>
              <a:t>‹#›</a:t>
            </a:fld>
            <a:endParaRPr lang="ru-RU"/>
          </a:p>
        </p:txBody>
      </p:sp>
    </p:spTree>
    <p:extLst>
      <p:ext uri="{BB962C8B-B14F-4D97-AF65-F5344CB8AC3E}">
        <p14:creationId xmlns:p14="http://schemas.microsoft.com/office/powerpoint/2010/main" val="4192013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90BBD10D-364E-7B2C-974E-C960DE9BF491}"/>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9A699F10-E369-404B-CF73-C1171194F28B}"/>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1B61F43-21B0-23C4-3A1C-832B7E4DC81B}"/>
              </a:ext>
            </a:extLst>
          </p:cNvPr>
          <p:cNvSpPr>
            <a:spLocks noGrp="1"/>
          </p:cNvSpPr>
          <p:nvPr>
            <p:ph type="dt" sz="half" idx="10"/>
          </p:nvPr>
        </p:nvSpPr>
        <p:spPr/>
        <p:txBody>
          <a:bodyPr/>
          <a:lstStyle/>
          <a:p>
            <a:fld id="{6298D4B3-CBD1-4781-97C3-748812B4D7A7}" type="datetimeFigureOut">
              <a:rPr lang="ru-RU" smtClean="0"/>
              <a:t>01.11.2023</a:t>
            </a:fld>
            <a:endParaRPr lang="ru-RU"/>
          </a:p>
        </p:txBody>
      </p:sp>
      <p:sp>
        <p:nvSpPr>
          <p:cNvPr id="5" name="Нижний колонтитул 4">
            <a:extLst>
              <a:ext uri="{FF2B5EF4-FFF2-40B4-BE49-F238E27FC236}">
                <a16:creationId xmlns:a16="http://schemas.microsoft.com/office/drawing/2014/main" id="{A68551F6-7A16-66DA-756A-FEBEB14B10E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738A0EE-F4E4-9DF2-170E-531219DBFF75}"/>
              </a:ext>
            </a:extLst>
          </p:cNvPr>
          <p:cNvSpPr>
            <a:spLocks noGrp="1"/>
          </p:cNvSpPr>
          <p:nvPr>
            <p:ph type="sldNum" sz="quarter" idx="12"/>
          </p:nvPr>
        </p:nvSpPr>
        <p:spPr/>
        <p:txBody>
          <a:bodyPr/>
          <a:lstStyle/>
          <a:p>
            <a:fld id="{EE8D5ABF-24BB-4C8B-BD42-88AD6558BB31}" type="slidenum">
              <a:rPr lang="ru-RU" smtClean="0"/>
              <a:t>‹#›</a:t>
            </a:fld>
            <a:endParaRPr lang="ru-RU"/>
          </a:p>
        </p:txBody>
      </p:sp>
    </p:spTree>
    <p:extLst>
      <p:ext uri="{BB962C8B-B14F-4D97-AF65-F5344CB8AC3E}">
        <p14:creationId xmlns:p14="http://schemas.microsoft.com/office/powerpoint/2010/main" val="823103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24" name="Текст 23">
            <a:extLst>
              <a:ext uri="{FF2B5EF4-FFF2-40B4-BE49-F238E27FC236}">
                <a16:creationId xmlns:a16="http://schemas.microsoft.com/office/drawing/2014/main" id="{E3AA3010-28E9-4E44-B53F-B24793B34DCA}"/>
              </a:ext>
            </a:extLst>
          </p:cNvPr>
          <p:cNvSpPr>
            <a:spLocks noGrp="1"/>
          </p:cNvSpPr>
          <p:nvPr>
            <p:ph type="body" sz="quarter" idx="14" hasCustomPrompt="1"/>
          </p:nvPr>
        </p:nvSpPr>
        <p:spPr>
          <a:xfrm>
            <a:off x="7587900" y="4208274"/>
            <a:ext cx="4041717" cy="480039"/>
          </a:xfrm>
          <a:prstGeom prst="rect">
            <a:avLst/>
          </a:prstGeom>
        </p:spPr>
        <p:txBody>
          <a:bodyPr anchor="ctr"/>
          <a:lstStyle>
            <a:lvl1pPr marL="0" indent="0" algn="r">
              <a:spcBef>
                <a:spcPts val="0"/>
              </a:spcBef>
              <a:buNone/>
              <a:defRPr sz="1878">
                <a:latin typeface="Arial" panose="020B0604020202020204" pitchFamily="34" charset="0"/>
                <a:cs typeface="Arial" panose="020B0604020202020204" pitchFamily="34" charset="0"/>
              </a:defRPr>
            </a:lvl1pPr>
          </a:lstStyle>
          <a:p>
            <a:pPr marL="0" marR="0" lvl="0" indent="0" algn="r" defTabSz="611179" rtl="0" eaLnBrk="1" fontAlgn="auto" latinLnBrk="0" hangingPunct="1">
              <a:lnSpc>
                <a:spcPct val="100000"/>
              </a:lnSpc>
              <a:spcBef>
                <a:spcPct val="20000"/>
              </a:spcBef>
              <a:spcAft>
                <a:spcPts val="0"/>
              </a:spcAft>
              <a:buClrTx/>
              <a:buSzTx/>
              <a:buFont typeface="Arial" pitchFamily="34" charset="0"/>
              <a:buNone/>
              <a:tabLst/>
              <a:defRPr/>
            </a:pPr>
            <a:r>
              <a:rPr lang="en-US" dirty="0"/>
              <a:t>Author</a:t>
            </a:r>
            <a:endParaRPr lang="ru-RU" dirty="0"/>
          </a:p>
        </p:txBody>
      </p:sp>
      <p:sp>
        <p:nvSpPr>
          <p:cNvPr id="25" name="Текст 23">
            <a:extLst>
              <a:ext uri="{FF2B5EF4-FFF2-40B4-BE49-F238E27FC236}">
                <a16:creationId xmlns:a16="http://schemas.microsoft.com/office/drawing/2014/main" id="{7C5ACA2E-A2C6-4575-986B-1ABF20E6F8F3}"/>
              </a:ext>
            </a:extLst>
          </p:cNvPr>
          <p:cNvSpPr>
            <a:spLocks noGrp="1"/>
          </p:cNvSpPr>
          <p:nvPr>
            <p:ph type="body" sz="quarter" idx="15" hasCustomPrompt="1"/>
          </p:nvPr>
        </p:nvSpPr>
        <p:spPr>
          <a:xfrm>
            <a:off x="7587901" y="4720037"/>
            <a:ext cx="4041717" cy="480039"/>
          </a:xfrm>
          <a:prstGeom prst="rect">
            <a:avLst/>
          </a:prstGeom>
        </p:spPr>
        <p:txBody>
          <a:bodyPr anchor="ctr"/>
          <a:lstStyle>
            <a:lvl1pPr marL="0" indent="0" algn="r">
              <a:spcBef>
                <a:spcPts val="0"/>
              </a:spcBef>
              <a:buNone/>
              <a:defRPr sz="1878">
                <a:latin typeface="Arial" panose="020B0604020202020204" pitchFamily="34" charset="0"/>
                <a:cs typeface="Arial" panose="020B0604020202020204" pitchFamily="34" charset="0"/>
              </a:defRPr>
            </a:lvl1pPr>
          </a:lstStyle>
          <a:p>
            <a:pPr marL="0" marR="0" lvl="0" indent="0" algn="r" defTabSz="611179" rtl="0" eaLnBrk="1" fontAlgn="auto" latinLnBrk="0" hangingPunct="1">
              <a:lnSpc>
                <a:spcPct val="100000"/>
              </a:lnSpc>
              <a:spcBef>
                <a:spcPct val="20000"/>
              </a:spcBef>
              <a:spcAft>
                <a:spcPts val="0"/>
              </a:spcAft>
              <a:buClrTx/>
              <a:buSzTx/>
              <a:buFont typeface="Arial" pitchFamily="34" charset="0"/>
              <a:buNone/>
              <a:tabLst/>
              <a:defRPr/>
            </a:pPr>
            <a:r>
              <a:rPr lang="en-US" dirty="0"/>
              <a:t>Affiliation</a:t>
            </a:r>
            <a:endParaRPr lang="ru-RU" dirty="0"/>
          </a:p>
        </p:txBody>
      </p:sp>
      <p:sp>
        <p:nvSpPr>
          <p:cNvPr id="26" name="Текст 23">
            <a:extLst>
              <a:ext uri="{FF2B5EF4-FFF2-40B4-BE49-F238E27FC236}">
                <a16:creationId xmlns:a16="http://schemas.microsoft.com/office/drawing/2014/main" id="{40586FBE-C045-4DDE-B542-FC7D9BBE9F2A}"/>
              </a:ext>
            </a:extLst>
          </p:cNvPr>
          <p:cNvSpPr>
            <a:spLocks noGrp="1"/>
          </p:cNvSpPr>
          <p:nvPr>
            <p:ph type="body" sz="quarter" idx="16" hasCustomPrompt="1"/>
          </p:nvPr>
        </p:nvSpPr>
        <p:spPr>
          <a:xfrm>
            <a:off x="7587902" y="5227995"/>
            <a:ext cx="4041717" cy="480039"/>
          </a:xfrm>
          <a:prstGeom prst="rect">
            <a:avLst/>
          </a:prstGeom>
        </p:spPr>
        <p:txBody>
          <a:bodyPr anchor="ctr">
            <a:normAutofit/>
          </a:bodyPr>
          <a:lstStyle>
            <a:lvl1pPr marL="0" indent="0" algn="r">
              <a:spcBef>
                <a:spcPts val="0"/>
              </a:spcBef>
              <a:buNone/>
              <a:defRPr sz="1878">
                <a:latin typeface="Arial" panose="020B0604020202020204" pitchFamily="34" charset="0"/>
                <a:cs typeface="Arial" panose="020B0604020202020204" pitchFamily="34" charset="0"/>
              </a:defRPr>
            </a:lvl1pPr>
          </a:lstStyle>
          <a:p>
            <a:pPr marL="0" marR="0" lvl="0" indent="0" algn="r" defTabSz="611179" rtl="0" eaLnBrk="1" fontAlgn="auto" latinLnBrk="0" hangingPunct="1">
              <a:lnSpc>
                <a:spcPct val="100000"/>
              </a:lnSpc>
              <a:spcBef>
                <a:spcPct val="20000"/>
              </a:spcBef>
              <a:spcAft>
                <a:spcPts val="0"/>
              </a:spcAft>
              <a:buClrTx/>
              <a:buSzTx/>
              <a:buFont typeface="Arial" pitchFamily="34" charset="0"/>
              <a:buNone/>
              <a:tabLst/>
              <a:defRPr/>
            </a:pPr>
            <a:r>
              <a:rPr lang="en-US" dirty="0"/>
              <a:t>IEEE Membership Grade</a:t>
            </a:r>
            <a:endParaRPr lang="ru-RU" dirty="0"/>
          </a:p>
        </p:txBody>
      </p:sp>
      <p:sp>
        <p:nvSpPr>
          <p:cNvPr id="27" name="Текст 23">
            <a:extLst>
              <a:ext uri="{FF2B5EF4-FFF2-40B4-BE49-F238E27FC236}">
                <a16:creationId xmlns:a16="http://schemas.microsoft.com/office/drawing/2014/main" id="{045733EC-B657-46C8-8239-918FE422F41B}"/>
              </a:ext>
            </a:extLst>
          </p:cNvPr>
          <p:cNvSpPr>
            <a:spLocks noGrp="1"/>
          </p:cNvSpPr>
          <p:nvPr>
            <p:ph type="body" sz="quarter" idx="17" hasCustomPrompt="1"/>
          </p:nvPr>
        </p:nvSpPr>
        <p:spPr>
          <a:xfrm>
            <a:off x="7587900" y="5735953"/>
            <a:ext cx="4041717" cy="480039"/>
          </a:xfrm>
          <a:prstGeom prst="rect">
            <a:avLst/>
          </a:prstGeom>
        </p:spPr>
        <p:txBody>
          <a:bodyPr anchor="ctr">
            <a:normAutofit/>
          </a:bodyPr>
          <a:lstStyle>
            <a:lvl1pPr marL="0" indent="0" algn="r">
              <a:spcBef>
                <a:spcPts val="0"/>
              </a:spcBef>
              <a:buNone/>
              <a:defRPr sz="1878">
                <a:latin typeface="Arial" panose="020B0604020202020204" pitchFamily="34" charset="0"/>
                <a:cs typeface="Arial" panose="020B0604020202020204" pitchFamily="34" charset="0"/>
              </a:defRPr>
            </a:lvl1pPr>
          </a:lstStyle>
          <a:p>
            <a:pPr marL="0" marR="0" lvl="0" indent="0" algn="r" defTabSz="611179" rtl="0" eaLnBrk="1" fontAlgn="auto" latinLnBrk="0" hangingPunct="1">
              <a:lnSpc>
                <a:spcPct val="100000"/>
              </a:lnSpc>
              <a:spcBef>
                <a:spcPct val="20000"/>
              </a:spcBef>
              <a:spcAft>
                <a:spcPts val="0"/>
              </a:spcAft>
              <a:buClrTx/>
              <a:buSzTx/>
              <a:buFont typeface="Arial" pitchFamily="34" charset="0"/>
              <a:buNone/>
              <a:tabLst/>
              <a:defRPr/>
            </a:pPr>
            <a:r>
              <a:rPr lang="en-US" dirty="0"/>
              <a:t>Contact</a:t>
            </a:r>
            <a:endParaRPr lang="ru-RU" dirty="0"/>
          </a:p>
        </p:txBody>
      </p:sp>
    </p:spTree>
    <p:extLst>
      <p:ext uri="{BB962C8B-B14F-4D97-AF65-F5344CB8AC3E}">
        <p14:creationId xmlns:p14="http://schemas.microsoft.com/office/powerpoint/2010/main" val="377942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hasCustomPrompt="1"/>
          </p:nvPr>
        </p:nvSpPr>
        <p:spPr>
          <a:xfrm>
            <a:off x="609604" y="1600203"/>
            <a:ext cx="10972800" cy="4525963"/>
          </a:xfrm>
          <a:prstGeom prst="rect">
            <a:avLst/>
          </a:prstGeom>
        </p:spPr>
        <p:txBody>
          <a:bodyPr/>
          <a:lstStyle>
            <a:lvl1pPr marL="229192" indent="-229192">
              <a:buClr>
                <a:srgbClr val="560926"/>
              </a:buClr>
              <a:buFont typeface="Wingdings" panose="05000000000000000000" pitchFamily="2" charset="2"/>
              <a:buChar char="§"/>
              <a:defRPr sz="1872">
                <a:latin typeface="Arial" panose="020B0604020202020204" pitchFamily="34" charset="0"/>
                <a:cs typeface="Arial" panose="020B0604020202020204" pitchFamily="34" charset="0"/>
              </a:defRPr>
            </a:lvl1pPr>
            <a:lvl2pPr marL="496583" indent="-190993">
              <a:buClr>
                <a:srgbClr val="560926"/>
              </a:buClr>
              <a:buFont typeface="Wingdings" panose="05000000000000000000" pitchFamily="2" charset="2"/>
              <a:buChar char="§"/>
              <a:defRPr sz="1872">
                <a:latin typeface="Arial" panose="020B0604020202020204" pitchFamily="34" charset="0"/>
                <a:cs typeface="Arial" panose="020B0604020202020204" pitchFamily="34" charset="0"/>
              </a:defRPr>
            </a:lvl2pPr>
            <a:lvl3pPr marL="763974" indent="-152795">
              <a:buClr>
                <a:srgbClr val="560926"/>
              </a:buClr>
              <a:buFont typeface="Wingdings" panose="05000000000000000000" pitchFamily="2" charset="2"/>
              <a:buChar char="§"/>
              <a:defRPr sz="1604">
                <a:latin typeface="Arial" panose="020B0604020202020204" pitchFamily="34" charset="0"/>
                <a:cs typeface="Arial" panose="020B0604020202020204" pitchFamily="34" charset="0"/>
              </a:defRPr>
            </a:lvl3pPr>
            <a:lvl4pPr marL="1069563" indent="-152795">
              <a:buClr>
                <a:srgbClr val="560926"/>
              </a:buClr>
              <a:buFont typeface="Wingdings" panose="05000000000000000000" pitchFamily="2" charset="2"/>
              <a:buChar char="§"/>
              <a:defRPr sz="1337">
                <a:latin typeface="Arial" panose="020B0604020202020204" pitchFamily="34" charset="0"/>
                <a:cs typeface="Arial" panose="020B0604020202020204" pitchFamily="34" charset="0"/>
              </a:defRPr>
            </a:lvl4pPr>
            <a:lvl5pPr marL="1375151" indent="-152795">
              <a:buClr>
                <a:srgbClr val="560926"/>
              </a:buClr>
              <a:buFont typeface="Wingdings" panose="05000000000000000000" pitchFamily="2" charset="2"/>
              <a:buChar char="§"/>
              <a:defRPr sz="1337">
                <a:latin typeface="Arial" panose="020B0604020202020204" pitchFamily="34" charset="0"/>
                <a:cs typeface="Arial" panose="020B0604020202020204" pitchFamily="34" charset="0"/>
              </a:defRPr>
            </a:lvl5pPr>
          </a:lstStyle>
          <a:p>
            <a:pPr lvl="0"/>
            <a:r>
              <a:rPr lang="en-US" dirty="0"/>
              <a:t>Text template</a:t>
            </a:r>
            <a:endParaRPr lang="ru-RU" dirty="0"/>
          </a:p>
          <a:p>
            <a:pPr lvl="1"/>
            <a:r>
              <a:rPr lang="en-US" dirty="0"/>
              <a:t>Second level</a:t>
            </a:r>
            <a:endParaRPr lang="ru-RU" dirty="0"/>
          </a:p>
          <a:p>
            <a:pPr lvl="2"/>
            <a:r>
              <a:rPr lang="en-US" dirty="0"/>
              <a:t>Third level</a:t>
            </a:r>
            <a:endParaRPr lang="ru-RU" dirty="0"/>
          </a:p>
          <a:p>
            <a:pPr lvl="3"/>
            <a:r>
              <a:rPr lang="en-US" dirty="0"/>
              <a:t>Forth level</a:t>
            </a:r>
            <a:endParaRPr lang="ru-RU" dirty="0"/>
          </a:p>
          <a:p>
            <a:pPr lvl="4"/>
            <a:r>
              <a:rPr lang="en-US" dirty="0"/>
              <a:t>Fifth level</a:t>
            </a:r>
            <a:endParaRPr lang="ru-RU" dirty="0"/>
          </a:p>
        </p:txBody>
      </p:sp>
      <p:sp>
        <p:nvSpPr>
          <p:cNvPr id="9" name="Текст 8">
            <a:extLst>
              <a:ext uri="{FF2B5EF4-FFF2-40B4-BE49-F238E27FC236}">
                <a16:creationId xmlns:a16="http://schemas.microsoft.com/office/drawing/2014/main" id="{F05EFEFC-D26C-C0CA-08BC-1FF2328B79E8}"/>
              </a:ext>
            </a:extLst>
          </p:cNvPr>
          <p:cNvSpPr>
            <a:spLocks noGrp="1"/>
          </p:cNvSpPr>
          <p:nvPr>
            <p:ph type="body" sz="quarter" idx="10" hasCustomPrompt="1"/>
          </p:nvPr>
        </p:nvSpPr>
        <p:spPr>
          <a:xfrm>
            <a:off x="1274763" y="590550"/>
            <a:ext cx="6428364" cy="2125084"/>
          </a:xfrm>
        </p:spPr>
        <p:txBody>
          <a:bodyPr/>
          <a:lstStyle>
            <a:lvl1pPr>
              <a:defRPr/>
            </a:lvl1pPr>
          </a:lstStyle>
          <a:p>
            <a:pPr lvl="0"/>
            <a:r>
              <a:rPr lang="ru-RU" dirty="0" err="1"/>
              <a:t>ававыаы</a:t>
            </a:r>
            <a:endParaRPr lang="ru-RU" dirty="0"/>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854950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452170-22B1-836F-1AF0-6E9C320B48FA}"/>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AFAB50B4-C5E1-25BD-B87D-C06F9CB6D8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85EAE0F8-834C-EF03-067F-98E540CB3CCC}"/>
              </a:ext>
            </a:extLst>
          </p:cNvPr>
          <p:cNvSpPr>
            <a:spLocks noGrp="1"/>
          </p:cNvSpPr>
          <p:nvPr>
            <p:ph type="dt" sz="half" idx="10"/>
          </p:nvPr>
        </p:nvSpPr>
        <p:spPr/>
        <p:txBody>
          <a:bodyPr/>
          <a:lstStyle/>
          <a:p>
            <a:fld id="{6298D4B3-CBD1-4781-97C3-748812B4D7A7}" type="datetimeFigureOut">
              <a:rPr lang="ru-RU" smtClean="0"/>
              <a:t>01.11.2023</a:t>
            </a:fld>
            <a:endParaRPr lang="ru-RU"/>
          </a:p>
        </p:txBody>
      </p:sp>
      <p:sp>
        <p:nvSpPr>
          <p:cNvPr id="5" name="Нижний колонтитул 4">
            <a:extLst>
              <a:ext uri="{FF2B5EF4-FFF2-40B4-BE49-F238E27FC236}">
                <a16:creationId xmlns:a16="http://schemas.microsoft.com/office/drawing/2014/main" id="{B79CC082-1FE8-C753-1636-839BC6F028C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E4C0935-F576-B76D-5C11-C170D1D8C961}"/>
              </a:ext>
            </a:extLst>
          </p:cNvPr>
          <p:cNvSpPr>
            <a:spLocks noGrp="1"/>
          </p:cNvSpPr>
          <p:nvPr>
            <p:ph type="sldNum" sz="quarter" idx="12"/>
          </p:nvPr>
        </p:nvSpPr>
        <p:spPr/>
        <p:txBody>
          <a:bodyPr/>
          <a:lstStyle/>
          <a:p>
            <a:fld id="{EE8D5ABF-24BB-4C8B-BD42-88AD6558BB31}" type="slidenum">
              <a:rPr lang="ru-RU" smtClean="0"/>
              <a:t>‹#›</a:t>
            </a:fld>
            <a:endParaRPr lang="ru-RU"/>
          </a:p>
        </p:txBody>
      </p:sp>
    </p:spTree>
    <p:extLst>
      <p:ext uri="{BB962C8B-B14F-4D97-AF65-F5344CB8AC3E}">
        <p14:creationId xmlns:p14="http://schemas.microsoft.com/office/powerpoint/2010/main" val="3550853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353432-5152-0037-4F96-E5712B174D7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907E8B63-6146-4AEA-C619-52A09A6E9F9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D724B46-0D3F-0D67-D314-AE40EFAE0EA0}"/>
              </a:ext>
            </a:extLst>
          </p:cNvPr>
          <p:cNvSpPr>
            <a:spLocks noGrp="1"/>
          </p:cNvSpPr>
          <p:nvPr>
            <p:ph type="dt" sz="half" idx="10"/>
          </p:nvPr>
        </p:nvSpPr>
        <p:spPr/>
        <p:txBody>
          <a:bodyPr/>
          <a:lstStyle/>
          <a:p>
            <a:fld id="{6298D4B3-CBD1-4781-97C3-748812B4D7A7}" type="datetimeFigureOut">
              <a:rPr lang="ru-RU" smtClean="0"/>
              <a:t>01.11.2023</a:t>
            </a:fld>
            <a:endParaRPr lang="ru-RU"/>
          </a:p>
        </p:txBody>
      </p:sp>
      <p:sp>
        <p:nvSpPr>
          <p:cNvPr id="5" name="Нижний колонтитул 4">
            <a:extLst>
              <a:ext uri="{FF2B5EF4-FFF2-40B4-BE49-F238E27FC236}">
                <a16:creationId xmlns:a16="http://schemas.microsoft.com/office/drawing/2014/main" id="{63BBFC0D-E60A-ACA9-51D4-1ECEC0A1925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0BEEC7B-42CD-6BEF-A13E-CE7790E48DD0}"/>
              </a:ext>
            </a:extLst>
          </p:cNvPr>
          <p:cNvSpPr>
            <a:spLocks noGrp="1"/>
          </p:cNvSpPr>
          <p:nvPr>
            <p:ph type="sldNum" sz="quarter" idx="12"/>
          </p:nvPr>
        </p:nvSpPr>
        <p:spPr/>
        <p:txBody>
          <a:bodyPr/>
          <a:lstStyle/>
          <a:p>
            <a:fld id="{EE8D5ABF-24BB-4C8B-BD42-88AD6558BB31}" type="slidenum">
              <a:rPr lang="ru-RU" smtClean="0"/>
              <a:t>‹#›</a:t>
            </a:fld>
            <a:endParaRPr lang="ru-RU"/>
          </a:p>
        </p:txBody>
      </p:sp>
    </p:spTree>
    <p:extLst>
      <p:ext uri="{BB962C8B-B14F-4D97-AF65-F5344CB8AC3E}">
        <p14:creationId xmlns:p14="http://schemas.microsoft.com/office/powerpoint/2010/main" val="3328243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AB701A-8210-A325-12DD-3DF06A9FB3A6}"/>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DC85D181-3C7B-FEA9-82EE-C482BF317879}"/>
              </a:ext>
            </a:extLst>
          </p:cNvPr>
          <p:cNvSpPr>
            <a:spLocks noGrp="1"/>
          </p:cNvSpPr>
          <p:nvPr>
            <p:ph type="dt" sz="half" idx="10"/>
          </p:nvPr>
        </p:nvSpPr>
        <p:spPr/>
        <p:txBody>
          <a:bodyPr/>
          <a:lstStyle/>
          <a:p>
            <a:fld id="{6298D4B3-CBD1-4781-97C3-748812B4D7A7}" type="datetimeFigureOut">
              <a:rPr lang="ru-RU" smtClean="0"/>
              <a:t>01.11.2023</a:t>
            </a:fld>
            <a:endParaRPr lang="ru-RU"/>
          </a:p>
        </p:txBody>
      </p:sp>
      <p:sp>
        <p:nvSpPr>
          <p:cNvPr id="4" name="Нижний колонтитул 3">
            <a:extLst>
              <a:ext uri="{FF2B5EF4-FFF2-40B4-BE49-F238E27FC236}">
                <a16:creationId xmlns:a16="http://schemas.microsoft.com/office/drawing/2014/main" id="{19C55B17-5817-F6B4-BD45-4D92A6D55068}"/>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C99E6658-00CA-5B8F-0481-AEB82975A80C}"/>
              </a:ext>
            </a:extLst>
          </p:cNvPr>
          <p:cNvSpPr>
            <a:spLocks noGrp="1"/>
          </p:cNvSpPr>
          <p:nvPr>
            <p:ph type="sldNum" sz="quarter" idx="12"/>
          </p:nvPr>
        </p:nvSpPr>
        <p:spPr/>
        <p:txBody>
          <a:bodyPr/>
          <a:lstStyle/>
          <a:p>
            <a:fld id="{EE8D5ABF-24BB-4C8B-BD42-88AD6558BB31}" type="slidenum">
              <a:rPr lang="ru-RU" smtClean="0"/>
              <a:t>‹#›</a:t>
            </a:fld>
            <a:endParaRPr lang="ru-RU"/>
          </a:p>
        </p:txBody>
      </p:sp>
    </p:spTree>
    <p:extLst>
      <p:ext uri="{BB962C8B-B14F-4D97-AF65-F5344CB8AC3E}">
        <p14:creationId xmlns:p14="http://schemas.microsoft.com/office/powerpoint/2010/main" val="328497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F5AE14-2F37-F90E-DF13-4EB0AD7EE0DC}"/>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1791C240-FDE4-E726-23F5-206CC080B0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15D5C0B9-5C68-B679-3A0C-7F7A89332AAF}"/>
              </a:ext>
            </a:extLst>
          </p:cNvPr>
          <p:cNvSpPr>
            <a:spLocks noGrp="1"/>
          </p:cNvSpPr>
          <p:nvPr>
            <p:ph type="dt" sz="half" idx="10"/>
          </p:nvPr>
        </p:nvSpPr>
        <p:spPr/>
        <p:txBody>
          <a:bodyPr/>
          <a:lstStyle/>
          <a:p>
            <a:fld id="{6298D4B3-CBD1-4781-97C3-748812B4D7A7}" type="datetimeFigureOut">
              <a:rPr lang="ru-RU" smtClean="0"/>
              <a:t>01.11.2023</a:t>
            </a:fld>
            <a:endParaRPr lang="ru-RU"/>
          </a:p>
        </p:txBody>
      </p:sp>
      <p:sp>
        <p:nvSpPr>
          <p:cNvPr id="5" name="Нижний колонтитул 4">
            <a:extLst>
              <a:ext uri="{FF2B5EF4-FFF2-40B4-BE49-F238E27FC236}">
                <a16:creationId xmlns:a16="http://schemas.microsoft.com/office/drawing/2014/main" id="{2C870F60-2488-24CF-AF23-AE3E21D3AA7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40D0FD4-366D-23CC-BC8C-AAEA6FE85150}"/>
              </a:ext>
            </a:extLst>
          </p:cNvPr>
          <p:cNvSpPr>
            <a:spLocks noGrp="1"/>
          </p:cNvSpPr>
          <p:nvPr>
            <p:ph type="sldNum" sz="quarter" idx="12"/>
          </p:nvPr>
        </p:nvSpPr>
        <p:spPr/>
        <p:txBody>
          <a:bodyPr/>
          <a:lstStyle/>
          <a:p>
            <a:fld id="{EE8D5ABF-24BB-4C8B-BD42-88AD6558BB31}" type="slidenum">
              <a:rPr lang="ru-RU" smtClean="0"/>
              <a:t>‹#›</a:t>
            </a:fld>
            <a:endParaRPr lang="ru-RU"/>
          </a:p>
        </p:txBody>
      </p:sp>
    </p:spTree>
    <p:extLst>
      <p:ext uri="{BB962C8B-B14F-4D97-AF65-F5344CB8AC3E}">
        <p14:creationId xmlns:p14="http://schemas.microsoft.com/office/powerpoint/2010/main" val="1502234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7048DC-9031-DC9D-2A9A-70DC697497B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F0398B86-FD1E-3A1A-DC30-5B3B674DF385}"/>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D8C99445-FDAA-B4C8-1126-EACFAC639E73}"/>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0003EC34-45E5-E3F2-1F66-AA8350E7993A}"/>
              </a:ext>
            </a:extLst>
          </p:cNvPr>
          <p:cNvSpPr>
            <a:spLocks noGrp="1"/>
          </p:cNvSpPr>
          <p:nvPr>
            <p:ph type="dt" sz="half" idx="10"/>
          </p:nvPr>
        </p:nvSpPr>
        <p:spPr/>
        <p:txBody>
          <a:bodyPr/>
          <a:lstStyle/>
          <a:p>
            <a:fld id="{6298D4B3-CBD1-4781-97C3-748812B4D7A7}" type="datetimeFigureOut">
              <a:rPr lang="ru-RU" smtClean="0"/>
              <a:t>01.11.2023</a:t>
            </a:fld>
            <a:endParaRPr lang="ru-RU"/>
          </a:p>
        </p:txBody>
      </p:sp>
      <p:sp>
        <p:nvSpPr>
          <p:cNvPr id="6" name="Нижний колонтитул 5">
            <a:extLst>
              <a:ext uri="{FF2B5EF4-FFF2-40B4-BE49-F238E27FC236}">
                <a16:creationId xmlns:a16="http://schemas.microsoft.com/office/drawing/2014/main" id="{3D5961E1-6D3A-5E33-8DCD-F2E1C3F3BD4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904A85C-B01C-F4D8-7403-3161B825836E}"/>
              </a:ext>
            </a:extLst>
          </p:cNvPr>
          <p:cNvSpPr>
            <a:spLocks noGrp="1"/>
          </p:cNvSpPr>
          <p:nvPr>
            <p:ph type="sldNum" sz="quarter" idx="12"/>
          </p:nvPr>
        </p:nvSpPr>
        <p:spPr/>
        <p:txBody>
          <a:bodyPr/>
          <a:lstStyle/>
          <a:p>
            <a:fld id="{EE8D5ABF-24BB-4C8B-BD42-88AD6558BB31}" type="slidenum">
              <a:rPr lang="ru-RU" smtClean="0"/>
              <a:t>‹#›</a:t>
            </a:fld>
            <a:endParaRPr lang="ru-RU"/>
          </a:p>
        </p:txBody>
      </p:sp>
    </p:spTree>
    <p:extLst>
      <p:ext uri="{BB962C8B-B14F-4D97-AF65-F5344CB8AC3E}">
        <p14:creationId xmlns:p14="http://schemas.microsoft.com/office/powerpoint/2010/main" val="1762481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D8AEE0-CFEA-9511-F352-0BBA81364467}"/>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F808BA16-3D34-F276-6258-8082B067BA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1F7F34A1-CB89-D512-EA23-D565C1202506}"/>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650625D2-D14F-1E56-C7F2-41C20BE21D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0528294B-38A6-B767-645B-167479438478}"/>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821CBFE7-B2AC-2E07-7B04-F43EAAF57CBE}"/>
              </a:ext>
            </a:extLst>
          </p:cNvPr>
          <p:cNvSpPr>
            <a:spLocks noGrp="1"/>
          </p:cNvSpPr>
          <p:nvPr>
            <p:ph type="dt" sz="half" idx="10"/>
          </p:nvPr>
        </p:nvSpPr>
        <p:spPr/>
        <p:txBody>
          <a:bodyPr/>
          <a:lstStyle/>
          <a:p>
            <a:fld id="{6298D4B3-CBD1-4781-97C3-748812B4D7A7}" type="datetimeFigureOut">
              <a:rPr lang="ru-RU" smtClean="0"/>
              <a:t>01.11.2023</a:t>
            </a:fld>
            <a:endParaRPr lang="ru-RU"/>
          </a:p>
        </p:txBody>
      </p:sp>
      <p:sp>
        <p:nvSpPr>
          <p:cNvPr id="8" name="Нижний колонтитул 7">
            <a:extLst>
              <a:ext uri="{FF2B5EF4-FFF2-40B4-BE49-F238E27FC236}">
                <a16:creationId xmlns:a16="http://schemas.microsoft.com/office/drawing/2014/main" id="{52CFEA5D-5BA8-EB08-24D0-A141CCDF2131}"/>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B88998C5-96C9-2981-F087-5F2E3199321B}"/>
              </a:ext>
            </a:extLst>
          </p:cNvPr>
          <p:cNvSpPr>
            <a:spLocks noGrp="1"/>
          </p:cNvSpPr>
          <p:nvPr>
            <p:ph type="sldNum" sz="quarter" idx="12"/>
          </p:nvPr>
        </p:nvSpPr>
        <p:spPr/>
        <p:txBody>
          <a:bodyPr/>
          <a:lstStyle/>
          <a:p>
            <a:fld id="{EE8D5ABF-24BB-4C8B-BD42-88AD6558BB31}" type="slidenum">
              <a:rPr lang="ru-RU" smtClean="0"/>
              <a:t>‹#›</a:t>
            </a:fld>
            <a:endParaRPr lang="ru-RU"/>
          </a:p>
        </p:txBody>
      </p:sp>
    </p:spTree>
    <p:extLst>
      <p:ext uri="{BB962C8B-B14F-4D97-AF65-F5344CB8AC3E}">
        <p14:creationId xmlns:p14="http://schemas.microsoft.com/office/powerpoint/2010/main" val="680652580"/>
      </p:ext>
    </p:extLst>
  </p:cSld>
  <p:clrMapOvr>
    <a:masterClrMapping/>
  </p:clrMapOvr>
</p:sldLayout>
</file>

<file path=ppt/slideMasters/_rels/slideMaster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581891"/>
            <a:ext cx="6227618" cy="515389"/>
          </a:xfrm>
          <a:prstGeom prst="rect">
            <a:avLst/>
          </a:prstGeom>
        </p:spPr>
        <p:txBody>
          <a:bodyPr vert="horz" lIns="91440" tIns="45720" rIns="91440" bIns="45720" rtlCol="0" anchor="t">
            <a:normAutofit/>
          </a:bodyPr>
          <a:lstStyle/>
          <a:p>
            <a:r>
              <a:rPr lang="ru-RU" dirty="0"/>
              <a:t>Образец заголовка</a:t>
            </a:r>
          </a:p>
        </p:txBody>
      </p:sp>
      <p:sp>
        <p:nvSpPr>
          <p:cNvPr id="3" name="Текст 2"/>
          <p:cNvSpPr>
            <a:spLocks noGrp="1"/>
          </p:cNvSpPr>
          <p:nvPr>
            <p:ph type="body" idx="1"/>
          </p:nvPr>
        </p:nvSpPr>
        <p:spPr>
          <a:xfrm>
            <a:off x="838200" y="1459865"/>
            <a:ext cx="10515600" cy="1657408"/>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7" name="Прямоугольник 6"/>
          <p:cNvSpPr/>
          <p:nvPr userDrawn="1"/>
        </p:nvSpPr>
        <p:spPr>
          <a:xfrm>
            <a:off x="11182350" y="6000749"/>
            <a:ext cx="493916" cy="857251"/>
          </a:xfrm>
          <a:prstGeom prst="rect">
            <a:avLst/>
          </a:prstGeom>
          <a:solidFill>
            <a:srgbClr val="5609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p:cNvPicPr>
            <a:picLocks noChangeAspect="1"/>
          </p:cNvPicPr>
          <p:nvPr userDrawn="1"/>
        </p:nvPicPr>
        <p:blipFill>
          <a:blip r:embed="rId5" cstate="print">
            <a:biLevel thresh="25000"/>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1275399" y="6490725"/>
            <a:ext cx="289518" cy="206164"/>
          </a:xfrm>
          <a:prstGeom prst="rect">
            <a:avLst/>
          </a:prstGeom>
        </p:spPr>
      </p:pic>
      <p:pic>
        <p:nvPicPr>
          <p:cNvPr id="9" name="Рисунок 8"/>
          <p:cNvPicPr>
            <a:picLocks noChangeAspect="1"/>
          </p:cNvPicPr>
          <p:nvPr userDrawn="1"/>
        </p:nvPicPr>
        <p:blipFill rotWithShape="1">
          <a:blip r:embed="rId7" cstate="print">
            <a:biLevel thresh="25000"/>
            <a:extLst>
              <a:ext uri="{BEBA8EAE-BF5A-486C-A8C5-ECC9F3942E4B}">
                <a14:imgProps xmlns:a14="http://schemas.microsoft.com/office/drawing/2010/main">
                  <a14:imgLayer r:embed="rId8">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b="43086"/>
          <a:stretch/>
        </p:blipFill>
        <p:spPr>
          <a:xfrm>
            <a:off x="11272513" y="6108509"/>
            <a:ext cx="346602" cy="313763"/>
          </a:xfrm>
          <a:prstGeom prst="rect">
            <a:avLst/>
          </a:prstGeom>
        </p:spPr>
      </p:pic>
    </p:spTree>
    <p:extLst>
      <p:ext uri="{BB962C8B-B14F-4D97-AF65-F5344CB8AC3E}">
        <p14:creationId xmlns:p14="http://schemas.microsoft.com/office/powerpoint/2010/main" val="4003566895"/>
      </p:ext>
    </p:extLst>
  </p:cSld>
  <p:clrMap bg1="lt1" tx1="dk1" bg2="lt2" tx2="dk2" accent1="accent1" accent2="accent2" accent3="accent3" accent4="accent4" accent5="accent5" accent6="accent6" hlink="hlink" folHlink="folHlink"/>
  <p:sldLayoutIdLst>
    <p:sldLayoutId id="2147483660" r:id="rId1"/>
    <p:sldLayoutId id="2147483675" r:id="rId2"/>
    <p:sldLayoutId id="2147483661" r:id="rId3"/>
  </p:sldLayoutIdLst>
  <p:txStyles>
    <p:titleStyle>
      <a:lvl1pPr algn="l" defTabSz="914400" rtl="0" eaLnBrk="1" latinLnBrk="0" hangingPunct="1">
        <a:lnSpc>
          <a:spcPct val="90000"/>
        </a:lnSpc>
        <a:spcBef>
          <a:spcPct val="0"/>
        </a:spcBef>
        <a:buNone/>
        <a:defRPr sz="3200" b="1" kern="1200">
          <a:solidFill>
            <a:srgbClr val="56092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560926"/>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560926"/>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60926"/>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60926"/>
        </a:buClr>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60926"/>
        </a:buClr>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5CC2C1-B6E2-AA78-48F8-2112333170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0FB9DBC1-528E-35CE-DB80-8EF397FA65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EEDC6E8-7869-4FF7-4FE4-72A30E5917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98D4B3-CBD1-4781-97C3-748812B4D7A7}" type="datetimeFigureOut">
              <a:rPr lang="ru-RU" smtClean="0"/>
              <a:t>01.11.2023</a:t>
            </a:fld>
            <a:endParaRPr lang="ru-RU"/>
          </a:p>
        </p:txBody>
      </p:sp>
      <p:sp>
        <p:nvSpPr>
          <p:cNvPr id="5" name="Нижний колонтитул 4">
            <a:extLst>
              <a:ext uri="{FF2B5EF4-FFF2-40B4-BE49-F238E27FC236}">
                <a16:creationId xmlns:a16="http://schemas.microsoft.com/office/drawing/2014/main" id="{CF71EAF1-4863-6089-3953-177A9C2F14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52E7BDE3-1F19-9072-259D-1B99D7198A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8D5ABF-24BB-4C8B-BD42-88AD6558BB31}" type="slidenum">
              <a:rPr lang="ru-RU" smtClean="0"/>
              <a:t>‹#›</a:t>
            </a:fld>
            <a:endParaRPr lang="ru-RU"/>
          </a:p>
        </p:txBody>
      </p:sp>
    </p:spTree>
    <p:extLst>
      <p:ext uri="{BB962C8B-B14F-4D97-AF65-F5344CB8AC3E}">
        <p14:creationId xmlns:p14="http://schemas.microsoft.com/office/powerpoint/2010/main" val="99701231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7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emf"/><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6817960" y="68"/>
            <a:ext cx="5374040" cy="6857868"/>
          </a:xfrm>
          <a:prstGeom prst="rect">
            <a:avLst/>
          </a:prstGeom>
          <a:solidFill>
            <a:srgbClr val="5609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3" dirty="0">
              <a:solidFill>
                <a:schemeClr val="bg1">
                  <a:lumMod val="85000"/>
                </a:schemeClr>
              </a:solidFill>
            </a:endParaRPr>
          </a:p>
        </p:txBody>
      </p:sp>
      <p:sp>
        <p:nvSpPr>
          <p:cNvPr id="11" name="Текст 10">
            <a:extLst>
              <a:ext uri="{FF2B5EF4-FFF2-40B4-BE49-F238E27FC236}">
                <a16:creationId xmlns:a16="http://schemas.microsoft.com/office/drawing/2014/main" id="{508AC2BB-00D3-4007-9032-A3E443097B36}"/>
              </a:ext>
            </a:extLst>
          </p:cNvPr>
          <p:cNvSpPr>
            <a:spLocks noGrp="1"/>
          </p:cNvSpPr>
          <p:nvPr>
            <p:ph type="body" sz="quarter" idx="14"/>
          </p:nvPr>
        </p:nvSpPr>
        <p:spPr>
          <a:xfrm>
            <a:off x="2511923" y="3520685"/>
            <a:ext cx="4041717" cy="480039"/>
          </a:xfrm>
        </p:spPr>
        <p:txBody>
          <a:bodyPr/>
          <a:lstStyle/>
          <a:p>
            <a:r>
              <a:rPr lang="en-US" dirty="0"/>
              <a:t>Tsykareva </a:t>
            </a:r>
            <a:r>
              <a:rPr lang="en-US" dirty="0" err="1"/>
              <a:t>Yu.V</a:t>
            </a:r>
            <a:r>
              <a:rPr lang="en-US" dirty="0" smtClean="0"/>
              <a:t>.</a:t>
            </a:r>
            <a:endParaRPr lang="ru-RU" dirty="0"/>
          </a:p>
        </p:txBody>
      </p:sp>
      <p:sp>
        <p:nvSpPr>
          <p:cNvPr id="12" name="Текст 11">
            <a:extLst>
              <a:ext uri="{FF2B5EF4-FFF2-40B4-BE49-F238E27FC236}">
                <a16:creationId xmlns:a16="http://schemas.microsoft.com/office/drawing/2014/main" id="{C9D3994A-2536-D639-9C76-33A637A51CCE}"/>
              </a:ext>
            </a:extLst>
          </p:cNvPr>
          <p:cNvSpPr>
            <a:spLocks noGrp="1"/>
          </p:cNvSpPr>
          <p:nvPr>
            <p:ph type="body" sz="quarter" idx="15"/>
          </p:nvPr>
        </p:nvSpPr>
        <p:spPr>
          <a:xfrm>
            <a:off x="2545163" y="4983830"/>
            <a:ext cx="4041719" cy="480039"/>
          </a:xfrm>
        </p:spPr>
        <p:txBody>
          <a:bodyPr>
            <a:normAutofit/>
          </a:bodyPr>
          <a:lstStyle/>
          <a:p>
            <a:r>
              <a:rPr lang="en-US" dirty="0" smtClean="0"/>
              <a:t>Northern Arctic Federal University</a:t>
            </a:r>
            <a:endParaRPr lang="ru-RU" dirty="0"/>
          </a:p>
        </p:txBody>
      </p:sp>
      <p:sp>
        <p:nvSpPr>
          <p:cNvPr id="13" name="Текст 12">
            <a:extLst>
              <a:ext uri="{FF2B5EF4-FFF2-40B4-BE49-F238E27FC236}">
                <a16:creationId xmlns:a16="http://schemas.microsoft.com/office/drawing/2014/main" id="{D1AC053E-1BCD-4752-BE4F-829DDFA06263}"/>
              </a:ext>
            </a:extLst>
          </p:cNvPr>
          <p:cNvSpPr>
            <a:spLocks noGrp="1"/>
          </p:cNvSpPr>
          <p:nvPr>
            <p:ph type="body" sz="quarter" idx="16"/>
          </p:nvPr>
        </p:nvSpPr>
        <p:spPr>
          <a:xfrm>
            <a:off x="2545963" y="5475504"/>
            <a:ext cx="4041717" cy="480039"/>
          </a:xfrm>
        </p:spPr>
        <p:txBody>
          <a:bodyPr/>
          <a:lstStyle/>
          <a:p>
            <a:r>
              <a:rPr lang="en-US" dirty="0"/>
              <a:t>named after M.V. </a:t>
            </a:r>
            <a:r>
              <a:rPr lang="en-US" dirty="0" err="1"/>
              <a:t>Lomonosov</a:t>
            </a:r>
            <a:endParaRPr lang="ru-RU" dirty="0"/>
          </a:p>
        </p:txBody>
      </p:sp>
      <p:sp>
        <p:nvSpPr>
          <p:cNvPr id="14" name="Текст 13">
            <a:extLst>
              <a:ext uri="{FF2B5EF4-FFF2-40B4-BE49-F238E27FC236}">
                <a16:creationId xmlns:a16="http://schemas.microsoft.com/office/drawing/2014/main" id="{E7D4C556-79DE-AF12-706C-3AF3EAF17E0D}"/>
              </a:ext>
            </a:extLst>
          </p:cNvPr>
          <p:cNvSpPr>
            <a:spLocks noGrp="1"/>
          </p:cNvSpPr>
          <p:nvPr>
            <p:ph type="body" sz="quarter" idx="17"/>
          </p:nvPr>
        </p:nvSpPr>
        <p:spPr>
          <a:xfrm>
            <a:off x="2545964" y="5972879"/>
            <a:ext cx="4041717" cy="480039"/>
          </a:xfrm>
        </p:spPr>
        <p:txBody>
          <a:bodyPr/>
          <a:lstStyle/>
          <a:p>
            <a:r>
              <a:rPr lang="en-US" dirty="0" smtClean="0"/>
              <a:t>aisonoka@gmail.com</a:t>
            </a:r>
            <a:endParaRPr lang="ru-RU" dirty="0"/>
          </a:p>
        </p:txBody>
      </p:sp>
      <p:sp>
        <p:nvSpPr>
          <p:cNvPr id="10" name="Заголовок 1">
            <a:extLst>
              <a:ext uri="{FF2B5EF4-FFF2-40B4-BE49-F238E27FC236}">
                <a16:creationId xmlns:a16="http://schemas.microsoft.com/office/drawing/2014/main" id="{E148F758-BF37-44E0-8FC4-8018C0309F23}"/>
              </a:ext>
            </a:extLst>
          </p:cNvPr>
          <p:cNvSpPr txBox="1">
            <a:spLocks/>
          </p:cNvSpPr>
          <p:nvPr/>
        </p:nvSpPr>
        <p:spPr>
          <a:xfrm>
            <a:off x="291914" y="1611560"/>
            <a:ext cx="6434783" cy="1103080"/>
          </a:xfrm>
          <a:prstGeom prst="rect">
            <a:avLst/>
          </a:prstGeom>
        </p:spPr>
        <p:txBody>
          <a:bodyPr anchor="ctr"/>
          <a:lstStyle>
            <a:lvl1pPr algn="ctr" defTabSz="911111" rtl="0" eaLnBrk="1" latinLnBrk="0" hangingPunct="1">
              <a:spcBef>
                <a:spcPct val="0"/>
              </a:spcBef>
              <a:buNone/>
              <a:defRPr sz="4385" kern="1200">
                <a:solidFill>
                  <a:schemeClr val="bg1"/>
                </a:solidFill>
                <a:latin typeface="+mn-lt"/>
                <a:ea typeface="+mj-ea"/>
                <a:cs typeface="+mj-cs"/>
              </a:defRPr>
            </a:lvl1pPr>
          </a:lstStyle>
          <a:p>
            <a:pPr algn="l"/>
            <a:r>
              <a:rPr lang="en-US" sz="3200" b="1" dirty="0" smtClean="0">
                <a:solidFill>
                  <a:srgbClr val="560926"/>
                </a:solidFill>
                <a:latin typeface="Arial" panose="020B0604020202020204" pitchFamily="34" charset="0"/>
                <a:cs typeface="Arial" panose="020B0604020202020204" pitchFamily="34" charset="0"/>
              </a:rPr>
              <a:t>THE QUANTUM</a:t>
            </a:r>
            <a:r>
              <a:rPr lang="ru-RU" sz="3200" b="1" dirty="0" smtClean="0">
                <a:solidFill>
                  <a:srgbClr val="560926"/>
                </a:solidFill>
                <a:latin typeface="Arial" panose="020B0604020202020204" pitchFamily="34" charset="0"/>
                <a:cs typeface="Arial" panose="020B0604020202020204" pitchFamily="34" charset="0"/>
              </a:rPr>
              <a:t> </a:t>
            </a:r>
            <a:r>
              <a:rPr lang="en-US" sz="3200" b="1" dirty="0" smtClean="0">
                <a:solidFill>
                  <a:srgbClr val="560926"/>
                </a:solidFill>
                <a:latin typeface="Arial" panose="020B0604020202020204" pitchFamily="34" charset="0"/>
                <a:cs typeface="Arial" panose="020B0604020202020204" pitchFamily="34" charset="0"/>
              </a:rPr>
              <a:t>ENTANGLEMENT </a:t>
            </a:r>
            <a:r>
              <a:rPr lang="en-US" sz="3200" b="1" dirty="0">
                <a:solidFill>
                  <a:srgbClr val="560926"/>
                </a:solidFill>
                <a:latin typeface="Arial" panose="020B0604020202020204" pitchFamily="34" charset="0"/>
                <a:cs typeface="Arial" panose="020B0604020202020204" pitchFamily="34" charset="0"/>
              </a:rPr>
              <a:t>OF </a:t>
            </a:r>
            <a:br>
              <a:rPr lang="en-US" sz="3200" b="1" dirty="0">
                <a:solidFill>
                  <a:srgbClr val="560926"/>
                </a:solidFill>
                <a:latin typeface="Arial" panose="020B0604020202020204" pitchFamily="34" charset="0"/>
                <a:cs typeface="Arial" panose="020B0604020202020204" pitchFamily="34" charset="0"/>
              </a:rPr>
            </a:br>
            <a:r>
              <a:rPr lang="en-US" sz="3200" b="1" dirty="0" smtClean="0">
                <a:solidFill>
                  <a:srgbClr val="560926"/>
                </a:solidFill>
                <a:latin typeface="Arial" panose="020B0604020202020204" pitchFamily="34" charset="0"/>
                <a:cs typeface="Arial" panose="020B0604020202020204" pitchFamily="34" charset="0"/>
              </a:rPr>
              <a:t>NON-MONOCHROMATIC </a:t>
            </a:r>
            <a:r>
              <a:rPr lang="en-US" sz="3200" b="1" dirty="0">
                <a:solidFill>
                  <a:srgbClr val="560926"/>
                </a:solidFill>
                <a:latin typeface="Arial" panose="020B0604020202020204" pitchFamily="34" charset="0"/>
                <a:cs typeface="Arial" panose="020B0604020202020204" pitchFamily="34" charset="0"/>
              </a:rPr>
              <a:t>PHOTONS </a:t>
            </a:r>
            <a:r>
              <a:rPr lang="en-US" sz="3200" b="1" dirty="0" smtClean="0">
                <a:solidFill>
                  <a:srgbClr val="560926"/>
                </a:solidFill>
                <a:latin typeface="Arial" panose="020B0604020202020204" pitchFamily="34" charset="0"/>
                <a:cs typeface="Arial" panose="020B0604020202020204" pitchFamily="34" charset="0"/>
              </a:rPr>
              <a:t>IN </a:t>
            </a:r>
            <a:r>
              <a:rPr lang="en-US" sz="3200" b="1" dirty="0">
                <a:solidFill>
                  <a:srgbClr val="560926"/>
                </a:solidFill>
                <a:latin typeface="Arial" panose="020B0604020202020204" pitchFamily="34" charset="0"/>
                <a:cs typeface="Arial" panose="020B0604020202020204" pitchFamily="34" charset="0"/>
              </a:rPr>
              <a:t>LINEAR BEAM SPLITTER</a:t>
            </a:r>
          </a:p>
        </p:txBody>
      </p:sp>
      <p:sp>
        <p:nvSpPr>
          <p:cNvPr id="19" name="TextBox 18"/>
          <p:cNvSpPr txBox="1"/>
          <p:nvPr/>
        </p:nvSpPr>
        <p:spPr>
          <a:xfrm>
            <a:off x="8509355" y="2658080"/>
            <a:ext cx="1991251" cy="1573316"/>
          </a:xfrm>
          <a:prstGeom prst="rect">
            <a:avLst/>
          </a:prstGeom>
          <a:noFill/>
        </p:spPr>
        <p:txBody>
          <a:bodyPr wrap="none" rtlCol="0">
            <a:spAutoFit/>
          </a:bodyPr>
          <a:lstStyle/>
          <a:p>
            <a:pPr algn="ctr"/>
            <a:r>
              <a:rPr lang="en-US" sz="3208" b="1" dirty="0">
                <a:solidFill>
                  <a:schemeClr val="bg1"/>
                </a:solidFill>
                <a:latin typeface="Arial" panose="020B0604020202020204" pitchFamily="34" charset="0"/>
                <a:cs typeface="Arial" panose="020B0604020202020204" pitchFamily="34" charset="0"/>
              </a:rPr>
              <a:t>Place</a:t>
            </a:r>
          </a:p>
          <a:p>
            <a:pPr algn="ctr"/>
            <a:r>
              <a:rPr lang="en-US" sz="3208" b="1" dirty="0">
                <a:solidFill>
                  <a:schemeClr val="bg1"/>
                </a:solidFill>
                <a:latin typeface="Arial" panose="020B0604020202020204" pitchFamily="34" charset="0"/>
                <a:cs typeface="Arial" panose="020B0604020202020204" pitchFamily="34" charset="0"/>
              </a:rPr>
              <a:t>Thematic</a:t>
            </a:r>
          </a:p>
          <a:p>
            <a:pPr algn="ctr"/>
            <a:r>
              <a:rPr lang="en-US" sz="3208" b="1" dirty="0">
                <a:solidFill>
                  <a:schemeClr val="bg1"/>
                </a:solidFill>
                <a:latin typeface="Arial" panose="020B0604020202020204" pitchFamily="34" charset="0"/>
                <a:cs typeface="Arial" panose="020B0604020202020204" pitchFamily="34" charset="0"/>
              </a:rPr>
              <a:t>Image</a:t>
            </a:r>
            <a:endParaRPr lang="ru-RU" sz="3208" b="1" dirty="0">
              <a:solidFill>
                <a:schemeClr val="bg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F9801EF5-2634-8EED-AC8C-57576426D280}"/>
              </a:ext>
            </a:extLst>
          </p:cNvPr>
          <p:cNvSpPr txBox="1"/>
          <p:nvPr/>
        </p:nvSpPr>
        <p:spPr>
          <a:xfrm>
            <a:off x="4114800" y="4231396"/>
            <a:ext cx="45719" cy="369332"/>
          </a:xfrm>
          <a:prstGeom prst="rect">
            <a:avLst/>
          </a:prstGeom>
          <a:noFill/>
        </p:spPr>
        <p:txBody>
          <a:bodyPr wrap="square" rtlCol="0">
            <a:spAutoFit/>
          </a:bodyPr>
          <a:lstStyle/>
          <a:p>
            <a:endParaRPr lang="ru-RU"/>
          </a:p>
        </p:txBody>
      </p:sp>
      <p:pic>
        <p:nvPicPr>
          <p:cNvPr id="3" name="Рисунок 2"/>
          <p:cNvPicPr>
            <a:picLocks noChangeAspect="1"/>
          </p:cNvPicPr>
          <p:nvPr/>
        </p:nvPicPr>
        <p:blipFill>
          <a:blip r:embed="rId2"/>
          <a:stretch>
            <a:fillRect/>
          </a:stretch>
        </p:blipFill>
        <p:spPr>
          <a:xfrm>
            <a:off x="8187581" y="1780713"/>
            <a:ext cx="2495550" cy="3095625"/>
          </a:xfrm>
          <a:prstGeom prst="rect">
            <a:avLst/>
          </a:prstGeom>
        </p:spPr>
      </p:pic>
      <p:sp>
        <p:nvSpPr>
          <p:cNvPr id="15" name="Текст 13">
            <a:extLst>
              <a:ext uri="{FF2B5EF4-FFF2-40B4-BE49-F238E27FC236}">
                <a16:creationId xmlns:a16="http://schemas.microsoft.com/office/drawing/2014/main" id="{E7D4C556-79DE-AF12-706C-3AF3EAF17E0D}"/>
              </a:ext>
            </a:extLst>
          </p:cNvPr>
          <p:cNvSpPr txBox="1">
            <a:spLocks/>
          </p:cNvSpPr>
          <p:nvPr/>
        </p:nvSpPr>
        <p:spPr>
          <a:xfrm>
            <a:off x="2430129" y="4027494"/>
            <a:ext cx="4205306" cy="480039"/>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0"/>
              </a:spcBef>
              <a:buClr>
                <a:srgbClr val="560926"/>
              </a:buClr>
              <a:buFont typeface="Wingdings" panose="05000000000000000000" pitchFamily="2" charset="2"/>
              <a:buNone/>
              <a:defRPr sz="1878"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560926"/>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60926"/>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60926"/>
              </a:buClr>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60926"/>
              </a:buClr>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Scientific supervisor – Makarov D.N.,</a:t>
            </a:r>
            <a:endParaRPr lang="ru-RU" dirty="0"/>
          </a:p>
        </p:txBody>
      </p:sp>
      <p:sp>
        <p:nvSpPr>
          <p:cNvPr id="16" name="Текст 13">
            <a:extLst>
              <a:ext uri="{FF2B5EF4-FFF2-40B4-BE49-F238E27FC236}">
                <a16:creationId xmlns:a16="http://schemas.microsoft.com/office/drawing/2014/main" id="{E7D4C556-79DE-AF12-706C-3AF3EAF17E0D}"/>
              </a:ext>
            </a:extLst>
          </p:cNvPr>
          <p:cNvSpPr txBox="1">
            <a:spLocks/>
          </p:cNvSpPr>
          <p:nvPr/>
        </p:nvSpPr>
        <p:spPr>
          <a:xfrm>
            <a:off x="2545163" y="4522487"/>
            <a:ext cx="4041717" cy="480039"/>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0"/>
              </a:spcBef>
              <a:buClr>
                <a:srgbClr val="560926"/>
              </a:buClr>
              <a:buFont typeface="Wingdings" panose="05000000000000000000" pitchFamily="2" charset="2"/>
              <a:buNone/>
              <a:defRPr sz="1878"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560926"/>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60926"/>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60926"/>
              </a:buClr>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60926"/>
              </a:buClr>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80" dirty="0"/>
              <a:t>Dr. Phys.-</a:t>
            </a:r>
            <a:r>
              <a:rPr lang="en-US" sz="1880" dirty="0" err="1"/>
              <a:t>Math.Sci</a:t>
            </a:r>
            <a:r>
              <a:rPr lang="en-US" sz="1880" dirty="0"/>
              <a:t>.</a:t>
            </a:r>
            <a:endParaRPr lang="ru-RU" sz="1880" dirty="0"/>
          </a:p>
        </p:txBody>
      </p:sp>
    </p:spTree>
    <p:extLst>
      <p:ext uri="{BB962C8B-B14F-4D97-AF65-F5344CB8AC3E}">
        <p14:creationId xmlns:p14="http://schemas.microsoft.com/office/powerpoint/2010/main" val="3054033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E148F758-BF37-44E0-8FC4-8018C0309F23}"/>
              </a:ext>
            </a:extLst>
          </p:cNvPr>
          <p:cNvSpPr txBox="1">
            <a:spLocks/>
          </p:cNvSpPr>
          <p:nvPr/>
        </p:nvSpPr>
        <p:spPr>
          <a:xfrm>
            <a:off x="609604" y="528601"/>
            <a:ext cx="8518354" cy="528674"/>
          </a:xfrm>
          <a:prstGeom prst="rect">
            <a:avLst/>
          </a:prstGeom>
        </p:spPr>
        <p:txBody>
          <a:bodyPr anchor="t"/>
          <a:lstStyle>
            <a:lvl1pPr algn="ctr" defTabSz="911111" rtl="0" eaLnBrk="1" latinLnBrk="0" hangingPunct="1">
              <a:spcBef>
                <a:spcPct val="0"/>
              </a:spcBef>
              <a:buNone/>
              <a:defRPr sz="4385" kern="1200">
                <a:solidFill>
                  <a:schemeClr val="bg1"/>
                </a:solidFill>
                <a:latin typeface="+mn-lt"/>
                <a:ea typeface="+mj-ea"/>
                <a:cs typeface="+mj-cs"/>
              </a:defRPr>
            </a:lvl1pPr>
          </a:lstStyle>
          <a:p>
            <a:pPr algn="l"/>
            <a:r>
              <a:rPr lang="en-US" sz="3200" b="1" dirty="0">
                <a:solidFill>
                  <a:srgbClr val="560926"/>
                </a:solidFill>
                <a:latin typeface="Arial" panose="020B0604020202020204" pitchFamily="34" charset="0"/>
                <a:cs typeface="Arial" panose="020B0604020202020204" pitchFamily="34" charset="0"/>
              </a:rPr>
              <a:t>Non-m</a:t>
            </a:r>
            <a:r>
              <a:rPr lang="en-US" sz="3200" b="1" dirty="0">
                <a:solidFill>
                  <a:srgbClr val="560926"/>
                </a:solidFill>
                <a:latin typeface="Arial" panose="020B0604020202020204" pitchFamily="34" charset="0"/>
                <a:cs typeface="Arial" panose="020B0604020202020204" pitchFamily="34" charset="0"/>
              </a:rPr>
              <a:t>onoch</a:t>
            </a:r>
            <a:r>
              <a:rPr lang="en-US" sz="3200" b="1" dirty="0">
                <a:solidFill>
                  <a:srgbClr val="560926"/>
                </a:solidFill>
                <a:latin typeface="Arial" panose="020B0604020202020204" pitchFamily="34" charset="0"/>
                <a:cs typeface="Arial" panose="020B0604020202020204" pitchFamily="34" charset="0"/>
              </a:rPr>
              <a:t>romatic photon case</a:t>
            </a:r>
          </a:p>
        </p:txBody>
      </p:sp>
      <p:pic>
        <p:nvPicPr>
          <p:cNvPr id="11" name="Рисунок 10">
            <a:extLst>
              <a:ext uri="{FF2B5EF4-FFF2-40B4-BE49-F238E27FC236}">
                <a16:creationId xmlns:a16="http://schemas.microsoft.com/office/drawing/2014/main" id="{88B76429-ECC0-48B0-BFC4-432F19902BFA}"/>
              </a:ext>
            </a:extLst>
          </p:cNvPr>
          <p:cNvPicPr>
            <a:picLocks noChangeAspect="1"/>
          </p:cNvPicPr>
          <p:nvPr/>
        </p:nvPicPr>
        <p:blipFill>
          <a:blip r:embed="rId2"/>
          <a:stretch>
            <a:fillRect/>
          </a:stretch>
        </p:blipFill>
        <p:spPr>
          <a:xfrm>
            <a:off x="1316253" y="1337275"/>
            <a:ext cx="6855280" cy="2472757"/>
          </a:xfrm>
          <a:prstGeom prst="rect">
            <a:avLst/>
          </a:prstGeom>
        </p:spPr>
      </p:pic>
      <p:sp>
        <p:nvSpPr>
          <p:cNvPr id="12" name="Прямоугольник 11">
            <a:extLst>
              <a:ext uri="{FF2B5EF4-FFF2-40B4-BE49-F238E27FC236}">
                <a16:creationId xmlns:a16="http://schemas.microsoft.com/office/drawing/2014/main" id="{AA0C5017-95B4-4A89-937A-6635C84A038D}"/>
              </a:ext>
            </a:extLst>
          </p:cNvPr>
          <p:cNvSpPr/>
          <p:nvPr/>
        </p:nvSpPr>
        <p:spPr>
          <a:xfrm>
            <a:off x="1835696" y="1101485"/>
            <a:ext cx="2848280" cy="369332"/>
          </a:xfrm>
          <a:prstGeom prst="rect">
            <a:avLst/>
          </a:prstGeom>
        </p:spPr>
        <p:txBody>
          <a:bodyPr wrap="none">
            <a:spAutoFit/>
          </a:bodyPr>
          <a:lstStyle/>
          <a:p>
            <a:r>
              <a:rPr lang="en-US" dirty="0"/>
              <a:t>For input photons s</a:t>
            </a:r>
            <a:r>
              <a:rPr lang="en-US" baseline="-25000" dirty="0"/>
              <a:t>1</a:t>
            </a:r>
            <a:r>
              <a:rPr lang="en-US" dirty="0"/>
              <a:t>=0 s</a:t>
            </a:r>
            <a:r>
              <a:rPr lang="en-US" baseline="-25000" dirty="0"/>
              <a:t>2</a:t>
            </a:r>
            <a:r>
              <a:rPr lang="en-US" dirty="0"/>
              <a:t>=2</a:t>
            </a:r>
            <a:endParaRPr lang="ru-RU" dirty="0"/>
          </a:p>
        </p:txBody>
      </p:sp>
      <p:pic>
        <p:nvPicPr>
          <p:cNvPr id="13" name="Рисунок 12">
            <a:extLst>
              <a:ext uri="{FF2B5EF4-FFF2-40B4-BE49-F238E27FC236}">
                <a16:creationId xmlns:a16="http://schemas.microsoft.com/office/drawing/2014/main" id="{B3DF4270-53C8-4227-8C32-AF3566FA5FFC}"/>
              </a:ext>
            </a:extLst>
          </p:cNvPr>
          <p:cNvPicPr>
            <a:picLocks noChangeAspect="1"/>
          </p:cNvPicPr>
          <p:nvPr/>
        </p:nvPicPr>
        <p:blipFill>
          <a:blip r:embed="rId3"/>
          <a:stretch>
            <a:fillRect/>
          </a:stretch>
        </p:blipFill>
        <p:spPr>
          <a:xfrm>
            <a:off x="971600" y="3933056"/>
            <a:ext cx="7199933" cy="2595780"/>
          </a:xfrm>
          <a:prstGeom prst="rect">
            <a:avLst/>
          </a:prstGeom>
        </p:spPr>
      </p:pic>
      <p:sp>
        <p:nvSpPr>
          <p:cNvPr id="14" name="Прямоугольник 13">
            <a:extLst>
              <a:ext uri="{FF2B5EF4-FFF2-40B4-BE49-F238E27FC236}">
                <a16:creationId xmlns:a16="http://schemas.microsoft.com/office/drawing/2014/main" id="{5041DB5C-55DB-409E-889B-1F7E7BED9D5C}"/>
              </a:ext>
            </a:extLst>
          </p:cNvPr>
          <p:cNvSpPr/>
          <p:nvPr/>
        </p:nvSpPr>
        <p:spPr>
          <a:xfrm>
            <a:off x="1475656" y="3748390"/>
            <a:ext cx="2848280" cy="369332"/>
          </a:xfrm>
          <a:prstGeom prst="rect">
            <a:avLst/>
          </a:prstGeom>
        </p:spPr>
        <p:txBody>
          <a:bodyPr wrap="none">
            <a:spAutoFit/>
          </a:bodyPr>
          <a:lstStyle/>
          <a:p>
            <a:r>
              <a:rPr lang="en-US" dirty="0"/>
              <a:t>For input photons s</a:t>
            </a:r>
            <a:r>
              <a:rPr lang="en-US" baseline="-25000" dirty="0"/>
              <a:t>1</a:t>
            </a:r>
            <a:r>
              <a:rPr lang="en-US" dirty="0"/>
              <a:t>=1 s</a:t>
            </a:r>
            <a:r>
              <a:rPr lang="en-US" baseline="-25000" dirty="0"/>
              <a:t>2</a:t>
            </a:r>
            <a:r>
              <a:rPr lang="en-US" dirty="0"/>
              <a:t>=3</a:t>
            </a:r>
            <a:endParaRPr lang="ru-RU" dirty="0"/>
          </a:p>
        </p:txBody>
      </p:sp>
      <p:graphicFrame>
        <p:nvGraphicFramePr>
          <p:cNvPr id="15" name="Таблица 14">
            <a:extLst>
              <a:ext uri="{FF2B5EF4-FFF2-40B4-BE49-F238E27FC236}">
                <a16:creationId xmlns:a16="http://schemas.microsoft.com/office/drawing/2014/main" id="{0D4599CE-77A0-478E-B694-7C3E24EC425D}"/>
              </a:ext>
            </a:extLst>
          </p:cNvPr>
          <p:cNvGraphicFramePr>
            <a:graphicFrameLocks noGrp="1"/>
          </p:cNvGraphicFramePr>
          <p:nvPr>
            <p:extLst>
              <p:ext uri="{D42A27DB-BD31-4B8C-83A1-F6EECF244321}">
                <p14:modId xmlns:p14="http://schemas.microsoft.com/office/powerpoint/2010/main" val="2324290862"/>
              </p:ext>
            </p:extLst>
          </p:nvPr>
        </p:nvGraphicFramePr>
        <p:xfrm>
          <a:off x="9788084" y="2956300"/>
          <a:ext cx="1029816" cy="1584179"/>
        </p:xfrm>
        <a:graphic>
          <a:graphicData uri="http://schemas.openxmlformats.org/drawingml/2006/table">
            <a:tbl>
              <a:tblPr firstRow="1" bandRow="1">
                <a:tableStyleId>{5940675A-B579-460E-94D1-54222C63F5DA}</a:tableStyleId>
              </a:tblPr>
              <a:tblGrid>
                <a:gridCol w="597291">
                  <a:extLst>
                    <a:ext uri="{9D8B030D-6E8A-4147-A177-3AD203B41FA5}">
                      <a16:colId xmlns:a16="http://schemas.microsoft.com/office/drawing/2014/main" val="425856796"/>
                    </a:ext>
                  </a:extLst>
                </a:gridCol>
                <a:gridCol w="432525">
                  <a:extLst>
                    <a:ext uri="{9D8B030D-6E8A-4147-A177-3AD203B41FA5}">
                      <a16:colId xmlns:a16="http://schemas.microsoft.com/office/drawing/2014/main" val="2962249527"/>
                    </a:ext>
                  </a:extLst>
                </a:gridCol>
              </a:tblGrid>
              <a:tr h="243303">
                <a:tc>
                  <a:txBody>
                    <a:bodyPr/>
                    <a:lstStyle/>
                    <a:p>
                      <a:pPr algn="ctr"/>
                      <a:r>
                        <a:rPr lang="en-US" sz="1200" b="1" dirty="0"/>
                        <a:t>Line</a:t>
                      </a:r>
                      <a:endParaRPr lang="ru-RU" sz="1200" b="1" dirty="0"/>
                    </a:p>
                  </a:txBody>
                  <a:tcPr marL="0" marR="0" marT="0" marB="0" anchor="ctr"/>
                </a:tc>
                <a:tc>
                  <a:txBody>
                    <a:bodyPr/>
                    <a:lstStyle/>
                    <a:p>
                      <a:pPr algn="ctr"/>
                      <a:r>
                        <a:rPr lang="el-GR" sz="1200" b="1" dirty="0"/>
                        <a:t>σ</a:t>
                      </a:r>
                      <a:r>
                        <a:rPr lang="en-US" sz="1200" b="1" dirty="0"/>
                        <a:t>/</a:t>
                      </a:r>
                      <a:r>
                        <a:rPr lang="el-GR" sz="1200" b="1" dirty="0"/>
                        <a:t>Ω</a:t>
                      </a:r>
                      <a:endParaRPr lang="ru-RU" sz="1200" b="1" dirty="0"/>
                    </a:p>
                  </a:txBody>
                  <a:tcPr marL="0" marR="0" marT="0" marB="0" anchor="ctr"/>
                </a:tc>
                <a:extLst>
                  <a:ext uri="{0D108BD9-81ED-4DB2-BD59-A6C34878D82A}">
                    <a16:rowId xmlns:a16="http://schemas.microsoft.com/office/drawing/2014/main" val="4185071122"/>
                  </a:ext>
                </a:extLst>
              </a:tr>
              <a:tr h="243303">
                <a:tc>
                  <a:txBody>
                    <a:bodyPr/>
                    <a:lstStyle/>
                    <a:p>
                      <a:pPr algn="ctr"/>
                      <a:r>
                        <a:rPr lang="en-US" sz="1200" dirty="0"/>
                        <a:t>Brown</a:t>
                      </a:r>
                      <a:endParaRPr lang="ru-RU" sz="1200" dirty="0"/>
                    </a:p>
                  </a:txBody>
                  <a:tcPr marL="0" marR="0" marT="0" marB="0" anchor="ctr"/>
                </a:tc>
                <a:tc>
                  <a:txBody>
                    <a:bodyPr/>
                    <a:lstStyle/>
                    <a:p>
                      <a:pPr algn="ctr"/>
                      <a:r>
                        <a:rPr lang="en-US" sz="1200" dirty="0"/>
                        <a:t>10</a:t>
                      </a:r>
                      <a:endParaRPr lang="ru-RU" sz="1200" dirty="0"/>
                    </a:p>
                  </a:txBody>
                  <a:tcPr marL="0" marR="0" marT="0" marB="0" anchor="ctr"/>
                </a:tc>
                <a:extLst>
                  <a:ext uri="{0D108BD9-81ED-4DB2-BD59-A6C34878D82A}">
                    <a16:rowId xmlns:a16="http://schemas.microsoft.com/office/drawing/2014/main" val="282410143"/>
                  </a:ext>
                </a:extLst>
              </a:tr>
              <a:tr h="183058">
                <a:tc>
                  <a:txBody>
                    <a:bodyPr/>
                    <a:lstStyle/>
                    <a:p>
                      <a:pPr algn="ctr"/>
                      <a:r>
                        <a:rPr lang="en-US" sz="1200" dirty="0"/>
                        <a:t>Blue</a:t>
                      </a:r>
                      <a:endParaRPr lang="ru-RU" sz="1200" dirty="0"/>
                    </a:p>
                  </a:txBody>
                  <a:tcPr marL="0" marR="0" marT="0" marB="0" anchor="ctr"/>
                </a:tc>
                <a:tc>
                  <a:txBody>
                    <a:bodyPr/>
                    <a:lstStyle/>
                    <a:p>
                      <a:pPr algn="ctr"/>
                      <a:r>
                        <a:rPr lang="en-US" sz="1200" dirty="0"/>
                        <a:t>5</a:t>
                      </a:r>
                      <a:endParaRPr lang="ru-RU" sz="1200" dirty="0"/>
                    </a:p>
                  </a:txBody>
                  <a:tcPr marL="0" marR="0" marT="0" marB="0" anchor="ctr"/>
                </a:tc>
                <a:extLst>
                  <a:ext uri="{0D108BD9-81ED-4DB2-BD59-A6C34878D82A}">
                    <a16:rowId xmlns:a16="http://schemas.microsoft.com/office/drawing/2014/main" val="1483896831"/>
                  </a:ext>
                </a:extLst>
              </a:tr>
              <a:tr h="183058">
                <a:tc>
                  <a:txBody>
                    <a:bodyPr/>
                    <a:lstStyle/>
                    <a:p>
                      <a:pPr algn="ctr"/>
                      <a:r>
                        <a:rPr lang="en-US" sz="1200" dirty="0"/>
                        <a:t>Red</a:t>
                      </a:r>
                      <a:endParaRPr lang="ru-RU" sz="1200" dirty="0"/>
                    </a:p>
                  </a:txBody>
                  <a:tcPr marL="0" marR="0" marT="0" marB="0" anchor="ctr"/>
                </a:tc>
                <a:tc>
                  <a:txBody>
                    <a:bodyPr/>
                    <a:lstStyle/>
                    <a:p>
                      <a:pPr algn="ctr"/>
                      <a:r>
                        <a:rPr lang="en-US" sz="1200" dirty="0"/>
                        <a:t>3</a:t>
                      </a:r>
                      <a:endParaRPr lang="ru-RU" sz="1200" dirty="0"/>
                    </a:p>
                  </a:txBody>
                  <a:tcPr marL="0" marR="0" marT="0" marB="0" anchor="ctr"/>
                </a:tc>
                <a:extLst>
                  <a:ext uri="{0D108BD9-81ED-4DB2-BD59-A6C34878D82A}">
                    <a16:rowId xmlns:a16="http://schemas.microsoft.com/office/drawing/2014/main" val="3342312649"/>
                  </a:ext>
                </a:extLst>
              </a:tr>
              <a:tr h="305096">
                <a:tc>
                  <a:txBody>
                    <a:bodyPr/>
                    <a:lstStyle/>
                    <a:p>
                      <a:pPr algn="ctr"/>
                      <a:r>
                        <a:rPr lang="en-US" sz="1200" dirty="0"/>
                        <a:t>Orange</a:t>
                      </a:r>
                      <a:endParaRPr lang="ru-RU" sz="1200" dirty="0"/>
                    </a:p>
                  </a:txBody>
                  <a:tcPr marL="0" marR="0" marT="0" marB="0" anchor="ctr"/>
                </a:tc>
                <a:tc>
                  <a:txBody>
                    <a:bodyPr/>
                    <a:lstStyle/>
                    <a:p>
                      <a:pPr algn="ctr"/>
                      <a:r>
                        <a:rPr lang="en-US" sz="1200" dirty="0"/>
                        <a:t>1</a:t>
                      </a:r>
                      <a:endParaRPr lang="ru-RU" sz="1200" dirty="0"/>
                    </a:p>
                  </a:txBody>
                  <a:tcPr marL="0" marR="0" marT="0" marB="0" anchor="ctr"/>
                </a:tc>
                <a:extLst>
                  <a:ext uri="{0D108BD9-81ED-4DB2-BD59-A6C34878D82A}">
                    <a16:rowId xmlns:a16="http://schemas.microsoft.com/office/drawing/2014/main" val="1675029336"/>
                  </a:ext>
                </a:extLst>
              </a:tr>
              <a:tr h="243303">
                <a:tc>
                  <a:txBody>
                    <a:bodyPr/>
                    <a:lstStyle/>
                    <a:p>
                      <a:pPr algn="ctr"/>
                      <a:r>
                        <a:rPr lang="en-US" sz="1200" dirty="0"/>
                        <a:t>Green</a:t>
                      </a:r>
                      <a:endParaRPr lang="ru-RU" sz="1200" dirty="0"/>
                    </a:p>
                  </a:txBody>
                  <a:tcPr marL="0" marR="0" marT="0" marB="0" anchor="ctr"/>
                </a:tc>
                <a:tc>
                  <a:txBody>
                    <a:bodyPr/>
                    <a:lstStyle/>
                    <a:p>
                      <a:pPr algn="ctr"/>
                      <a:r>
                        <a:rPr lang="en-US" sz="1200" dirty="0"/>
                        <a:t>1/3</a:t>
                      </a:r>
                      <a:endParaRPr lang="ru-RU" sz="1200" dirty="0"/>
                    </a:p>
                  </a:txBody>
                  <a:tcPr marL="0" marR="0" marT="0" marB="0" anchor="ctr"/>
                </a:tc>
                <a:extLst>
                  <a:ext uri="{0D108BD9-81ED-4DB2-BD59-A6C34878D82A}">
                    <a16:rowId xmlns:a16="http://schemas.microsoft.com/office/drawing/2014/main" val="794885694"/>
                  </a:ext>
                </a:extLst>
              </a:tr>
              <a:tr h="183058">
                <a:tc>
                  <a:txBody>
                    <a:bodyPr/>
                    <a:lstStyle/>
                    <a:p>
                      <a:pPr algn="ctr"/>
                      <a:r>
                        <a:rPr lang="en-US" sz="1200" dirty="0"/>
                        <a:t>Black</a:t>
                      </a:r>
                      <a:endParaRPr lang="ru-RU" sz="1200" dirty="0"/>
                    </a:p>
                  </a:txBody>
                  <a:tcPr marL="0" marR="0" marT="0" marB="0" anchor="ctr"/>
                </a:tc>
                <a:tc>
                  <a:txBody>
                    <a:bodyPr/>
                    <a:lstStyle/>
                    <a:p>
                      <a:pPr algn="ctr"/>
                      <a:r>
                        <a:rPr lang="en-US" sz="1200" dirty="0"/>
                        <a:t>0</a:t>
                      </a:r>
                      <a:endParaRPr lang="ru-RU" sz="1200" dirty="0"/>
                    </a:p>
                  </a:txBody>
                  <a:tcPr marL="0" marR="0" marT="0" marB="0" anchor="ctr"/>
                </a:tc>
                <a:extLst>
                  <a:ext uri="{0D108BD9-81ED-4DB2-BD59-A6C34878D82A}">
                    <a16:rowId xmlns:a16="http://schemas.microsoft.com/office/drawing/2014/main" val="1061227678"/>
                  </a:ext>
                </a:extLst>
              </a:tr>
            </a:tbl>
          </a:graphicData>
        </a:graphic>
      </p:graphicFrame>
      <p:sp>
        <p:nvSpPr>
          <p:cNvPr id="8" name="Прямоугольник 7"/>
          <p:cNvSpPr/>
          <p:nvPr/>
        </p:nvSpPr>
        <p:spPr>
          <a:xfrm>
            <a:off x="10910456" y="5708073"/>
            <a:ext cx="1004454" cy="1149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22680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200" b="1" dirty="0">
                <a:solidFill>
                  <a:srgbClr val="560926"/>
                </a:solidFill>
                <a:latin typeface="Arial" panose="020B0604020202020204" pitchFamily="34" charset="0"/>
                <a:cs typeface="Arial" panose="020B0604020202020204" pitchFamily="34" charset="0"/>
              </a:rPr>
              <a:t>Hong-</a:t>
            </a:r>
            <a:r>
              <a:rPr lang="en-US" sz="3200" b="1" dirty="0" err="1">
                <a:solidFill>
                  <a:srgbClr val="560926"/>
                </a:solidFill>
                <a:latin typeface="Arial" panose="020B0604020202020204" pitchFamily="34" charset="0"/>
                <a:cs typeface="Arial" panose="020B0604020202020204" pitchFamily="34" charset="0"/>
              </a:rPr>
              <a:t>Ou</a:t>
            </a:r>
            <a:r>
              <a:rPr lang="en-US" sz="3200" b="1" dirty="0">
                <a:solidFill>
                  <a:srgbClr val="560926"/>
                </a:solidFill>
                <a:latin typeface="Arial" panose="020B0604020202020204" pitchFamily="34" charset="0"/>
                <a:cs typeface="Arial" panose="020B0604020202020204" pitchFamily="34" charset="0"/>
              </a:rPr>
              <a:t>-Mandel effect on a “conventional” waveguide beam splitter</a:t>
            </a:r>
            <a:endParaRPr lang="ru-RU" sz="3200" b="1" dirty="0">
              <a:solidFill>
                <a:srgbClr val="560926"/>
              </a:solidFill>
              <a:latin typeface="Arial" panose="020B0604020202020204" pitchFamily="34" charset="0"/>
              <a:cs typeface="Arial" panose="020B0604020202020204" pitchFamily="34" charset="0"/>
            </a:endParaRPr>
          </a:p>
        </p:txBody>
      </p:sp>
      <p:pic>
        <p:nvPicPr>
          <p:cNvPr id="4" name="Объект 3"/>
          <p:cNvPicPr>
            <a:picLocks noGrp="1"/>
          </p:cNvPicPr>
          <p:nvPr>
            <p:ph idx="1"/>
          </p:nvPr>
        </p:nvPicPr>
        <p:blipFill>
          <a:blip r:embed="rId2"/>
          <a:stretch>
            <a:fillRect/>
          </a:stretch>
        </p:blipFill>
        <p:spPr>
          <a:xfrm>
            <a:off x="7356763" y="2258290"/>
            <a:ext cx="3841113" cy="2997345"/>
          </a:xfrm>
          <a:prstGeom prst="rect">
            <a:avLst/>
          </a:prstGeom>
        </p:spPr>
      </p:pic>
      <p:sp>
        <p:nvSpPr>
          <p:cNvPr id="5" name="Прямоугольник 4"/>
          <p:cNvSpPr/>
          <p:nvPr/>
        </p:nvSpPr>
        <p:spPr>
          <a:xfrm>
            <a:off x="706581" y="1630694"/>
            <a:ext cx="6096000" cy="4801314"/>
          </a:xfrm>
          <a:prstGeom prst="rect">
            <a:avLst/>
          </a:prstGeom>
        </p:spPr>
        <p:txBody>
          <a:bodyPr>
            <a:spAutoFit/>
          </a:bodyPr>
          <a:lstStyle/>
          <a:p>
            <a:r>
              <a:rPr lang="en-US" dirty="0">
                <a:ea typeface="Times New Roman" panose="02020603050405020304" pitchFamily="18" charset="0"/>
              </a:rPr>
              <a:t>The HOM effect was first experimentally demonstrated by Hong et al. in 1987 [1]. </a:t>
            </a:r>
            <a:endParaRPr lang="ru-RU" dirty="0" smtClean="0">
              <a:ea typeface="Times New Roman" panose="02020603050405020304" pitchFamily="18" charset="0"/>
            </a:endParaRPr>
          </a:p>
          <a:p>
            <a:r>
              <a:rPr lang="en-US" dirty="0" smtClean="0">
                <a:ea typeface="Times New Roman" panose="02020603050405020304" pitchFamily="18" charset="0"/>
              </a:rPr>
              <a:t>The </a:t>
            </a:r>
            <a:r>
              <a:rPr lang="en-US" dirty="0">
                <a:ea typeface="Times New Roman" panose="02020603050405020304" pitchFamily="18" charset="0"/>
              </a:rPr>
              <a:t>effect is thought to occur when two identical single-photon waves hit the BS 1:1 (with reflection coefficients R and transmittance T close to 1/2), one at each input port. When the photons are identical, they will cancel each other out. </a:t>
            </a:r>
            <a:endParaRPr lang="ru-RU" dirty="0" smtClean="0">
              <a:ea typeface="Times New Roman" panose="02020603050405020304" pitchFamily="18" charset="0"/>
            </a:endParaRPr>
          </a:p>
          <a:p>
            <a:endParaRPr lang="ru-RU" dirty="0">
              <a:ea typeface="Times New Roman" panose="02020603050405020304" pitchFamily="18" charset="0"/>
            </a:endParaRPr>
          </a:p>
          <a:p>
            <a:pPr lvl="0"/>
            <a:r>
              <a:rPr lang="en-US" dirty="0" smtClean="0">
                <a:ea typeface="Times New Roman" panose="02020603050405020304" pitchFamily="18" charset="0"/>
              </a:rPr>
              <a:t>The theoretical explanation of the HOM effect, based on constant coefficients R and T and bosonic photon statistics, is quite simple</a:t>
            </a:r>
            <a:r>
              <a:rPr lang="ru-RU" dirty="0" smtClean="0">
                <a:ea typeface="Times New Roman" panose="02020603050405020304" pitchFamily="18" charset="0"/>
              </a:rPr>
              <a:t> </a:t>
            </a:r>
            <a:r>
              <a:rPr lang="ru-RU" dirty="0" smtClean="0">
                <a:ea typeface="Times New Roman" panose="02020603050405020304" pitchFamily="18" charset="0"/>
                <a:cs typeface="Times New Roman" panose="02020603050405020304" pitchFamily="18" charset="0"/>
              </a:rPr>
              <a:t>(</a:t>
            </a:r>
            <a:r>
              <a:rPr lang="en-US" dirty="0" smtClean="0">
                <a:cs typeface="Times New Roman" panose="02020603050405020304" pitchFamily="18" charset="0"/>
              </a:rPr>
              <a:t>Makarov, D.N, Theory of HOM interference on coupled waveguides, Optics Letters. 45 (2020) 6322–6325</a:t>
            </a:r>
            <a:r>
              <a:rPr lang="ru-RU" dirty="0" smtClean="0">
                <a:cs typeface="Times New Roman" panose="02020603050405020304" pitchFamily="18" charset="0"/>
              </a:rPr>
              <a:t>)</a:t>
            </a:r>
          </a:p>
          <a:p>
            <a:endParaRPr lang="ru-RU" dirty="0" smtClean="0"/>
          </a:p>
          <a:p>
            <a:r>
              <a:rPr lang="en-US" dirty="0" smtClean="0">
                <a:ea typeface="Times New Roman" panose="02020603050405020304" pitchFamily="18" charset="0"/>
              </a:rPr>
              <a:t>A </a:t>
            </a:r>
            <a:r>
              <a:rPr lang="en-US" dirty="0">
                <a:ea typeface="Times New Roman" panose="02020603050405020304" pitchFamily="18" charset="0"/>
              </a:rPr>
              <a:t>schematic of the HOM interference experiment can be shown in Fig.1 (right), with the difference that we consider “conventional” BS. The detector coincidence rate will drop to zero when identical input photons completely overlap in time. This is called the Hong-</a:t>
            </a:r>
            <a:r>
              <a:rPr lang="en-US" dirty="0" err="1">
                <a:ea typeface="Times New Roman" panose="02020603050405020304" pitchFamily="18" charset="0"/>
              </a:rPr>
              <a:t>Ou</a:t>
            </a:r>
            <a:r>
              <a:rPr lang="en-US" dirty="0">
                <a:ea typeface="Times New Roman" panose="02020603050405020304" pitchFamily="18" charset="0"/>
              </a:rPr>
              <a:t>-Mandel dip, or HOM dip.</a:t>
            </a:r>
            <a:endParaRPr lang="ru-RU" dirty="0"/>
          </a:p>
        </p:txBody>
      </p:sp>
    </p:spTree>
    <p:extLst>
      <p:ext uri="{BB962C8B-B14F-4D97-AF65-F5344CB8AC3E}">
        <p14:creationId xmlns:p14="http://schemas.microsoft.com/office/powerpoint/2010/main" val="919340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Объект 11"/>
          <p:cNvPicPr>
            <a:picLocks noGrp="1" noChangeAspect="1"/>
          </p:cNvPicPr>
          <p:nvPr>
            <p:ph idx="1"/>
          </p:nvPr>
        </p:nvPicPr>
        <p:blipFill rotWithShape="1">
          <a:blip r:embed="rId2"/>
          <a:srcRect l="-834" t="-24437" r="58472" b="17218"/>
          <a:stretch/>
        </p:blipFill>
        <p:spPr>
          <a:xfrm>
            <a:off x="657972" y="1466955"/>
            <a:ext cx="8631620" cy="440520"/>
          </a:xfrm>
          <a:prstGeom prst="rect">
            <a:avLst/>
          </a:prstGeom>
        </p:spPr>
      </p:pic>
      <p:sp>
        <p:nvSpPr>
          <p:cNvPr id="7" name="Прямоугольник 6"/>
          <p:cNvSpPr/>
          <p:nvPr/>
        </p:nvSpPr>
        <p:spPr>
          <a:xfrm>
            <a:off x="838200" y="598438"/>
            <a:ext cx="8271164" cy="923330"/>
          </a:xfrm>
          <a:prstGeom prst="rect">
            <a:avLst/>
          </a:prstGeom>
        </p:spPr>
        <p:txBody>
          <a:bodyPr wrap="square">
            <a:spAutoFit/>
          </a:bodyPr>
          <a:lstStyle/>
          <a:p>
            <a:r>
              <a:rPr lang="en-US" dirty="0" smtClean="0">
                <a:ea typeface="Times New Roman" panose="02020603050405020304" pitchFamily="18" charset="0"/>
                <a:cs typeface="Times New Roman" panose="02020603050405020304" pitchFamily="18" charset="0"/>
              </a:rPr>
              <a:t>Let us consider the general case not restricted to identical and monochromatic photons and to simultaneous registration by photon detectors.</a:t>
            </a:r>
            <a:r>
              <a:rPr lang="ru-RU" dirty="0" smtClean="0">
                <a:ea typeface="Times New Roman" panose="02020603050405020304" pitchFamily="18" charset="0"/>
                <a:cs typeface="Times New Roman" panose="02020603050405020304" pitchFamily="18" charset="0"/>
              </a:rPr>
              <a:t> </a:t>
            </a:r>
            <a:r>
              <a:rPr lang="en-US" dirty="0">
                <a:ea typeface="Times New Roman" panose="02020603050405020304" pitchFamily="18" charset="0"/>
                <a:cs typeface="Times New Roman" panose="02020603050405020304" pitchFamily="18" charset="0"/>
              </a:rPr>
              <a:t>. In this case we have to consider the output state as</a:t>
            </a:r>
            <a:endParaRPr lang="ru-RU" dirty="0">
              <a:cs typeface="Times New Roman" panose="02020603050405020304" pitchFamily="18" charset="0"/>
            </a:endParaRPr>
          </a:p>
        </p:txBody>
      </p:sp>
      <p:sp>
        <p:nvSpPr>
          <p:cNvPr id="13" name="Прямоугольник 12"/>
          <p:cNvSpPr/>
          <p:nvPr/>
        </p:nvSpPr>
        <p:spPr>
          <a:xfrm>
            <a:off x="782781" y="2041973"/>
            <a:ext cx="10868891" cy="1200329"/>
          </a:xfrm>
          <a:prstGeom prst="rect">
            <a:avLst/>
          </a:prstGeom>
        </p:spPr>
        <p:txBody>
          <a:bodyPr wrap="square">
            <a:spAutoFit/>
          </a:bodyPr>
          <a:lstStyle/>
          <a:p>
            <a:r>
              <a:rPr lang="en-US" dirty="0">
                <a:ea typeface="Times New Roman" panose="02020603050405020304" pitchFamily="18" charset="0"/>
              </a:rPr>
              <a:t>We will assume the coefficients R and φ to be constant, i.e. consider “conventional” BS. Consider the probability P</a:t>
            </a:r>
            <a:r>
              <a:rPr lang="en-US" baseline="-25000" dirty="0">
                <a:ea typeface="Times New Roman" panose="02020603050405020304" pitchFamily="18" charset="0"/>
              </a:rPr>
              <a:t>1,2</a:t>
            </a:r>
            <a:r>
              <a:rPr lang="en-US" dirty="0">
                <a:ea typeface="Times New Roman" panose="02020603050405020304" pitchFamily="18" charset="0"/>
              </a:rPr>
              <a:t> of co-detection of photons at 1 and 2 detectors (correlation between the two detectors). If our coincidence gate window takes counts for time T</a:t>
            </a:r>
            <a:r>
              <a:rPr lang="en-US" baseline="-25000" dirty="0">
                <a:ea typeface="Times New Roman" panose="02020603050405020304" pitchFamily="18" charset="0"/>
              </a:rPr>
              <a:t>D</a:t>
            </a:r>
            <a:r>
              <a:rPr lang="en-US" dirty="0">
                <a:ea typeface="Times New Roman" panose="02020603050405020304" pitchFamily="18" charset="0"/>
              </a:rPr>
              <a:t>, then the frequency of coincidence between detectors 1 and 2 is proportional</a:t>
            </a:r>
            <a:endParaRPr lang="ru-RU" dirty="0"/>
          </a:p>
        </p:txBody>
      </p:sp>
      <p:pic>
        <p:nvPicPr>
          <p:cNvPr id="16" name="Рисунок 15"/>
          <p:cNvPicPr/>
          <p:nvPr/>
        </p:nvPicPr>
        <p:blipFill>
          <a:blip r:embed="rId3"/>
          <a:stretch>
            <a:fillRect/>
          </a:stretch>
        </p:blipFill>
        <p:spPr>
          <a:xfrm>
            <a:off x="838199" y="3156142"/>
            <a:ext cx="5077692" cy="729319"/>
          </a:xfrm>
          <a:prstGeom prst="rect">
            <a:avLst/>
          </a:prstGeom>
        </p:spPr>
      </p:pic>
      <p:sp>
        <p:nvSpPr>
          <p:cNvPr id="14" name="Прямоугольник 13"/>
          <p:cNvSpPr/>
          <p:nvPr/>
        </p:nvSpPr>
        <p:spPr>
          <a:xfrm>
            <a:off x="838199" y="3853992"/>
            <a:ext cx="10702636" cy="646331"/>
          </a:xfrm>
          <a:prstGeom prst="rect">
            <a:avLst/>
          </a:prstGeom>
        </p:spPr>
        <p:txBody>
          <a:bodyPr wrap="square">
            <a:spAutoFit/>
          </a:bodyPr>
          <a:lstStyle/>
          <a:p>
            <a:pPr algn="just">
              <a:spcAft>
                <a:spcPts val="0"/>
              </a:spcAft>
            </a:pPr>
            <a:r>
              <a:rPr lang="en-US" dirty="0">
                <a:latin typeface="Times New Roman" panose="02020603050405020304" pitchFamily="18" charset="0"/>
                <a:ea typeface="Times New Roman" panose="02020603050405020304" pitchFamily="18" charset="0"/>
              </a:rPr>
              <a:t>The calculation of the correlation function (1) can be found in various papers depending on the JSA function φ(ω</a:t>
            </a:r>
            <a:r>
              <a:rPr lang="en-US" baseline="-25000" dirty="0">
                <a:latin typeface="Times New Roman" panose="02020603050405020304" pitchFamily="18" charset="0"/>
                <a:ea typeface="Times New Roman" panose="02020603050405020304" pitchFamily="18" charset="0"/>
              </a:rPr>
              <a:t>1</a:t>
            </a:r>
            <a:r>
              <a:rPr lang="en-US" dirty="0">
                <a:latin typeface="Times New Roman" panose="02020603050405020304" pitchFamily="18" charset="0"/>
                <a:ea typeface="Times New Roman" panose="02020603050405020304" pitchFamily="18" charset="0"/>
              </a:rPr>
              <a:t>, ω</a:t>
            </a:r>
            <a:r>
              <a:rPr lang="en-US" baseline="-25000" dirty="0">
                <a:latin typeface="Times New Roman" panose="02020603050405020304" pitchFamily="18" charset="0"/>
                <a:ea typeface="Times New Roman" panose="02020603050405020304" pitchFamily="18" charset="0"/>
              </a:rPr>
              <a:t>2</a:t>
            </a:r>
            <a:r>
              <a:rPr lang="en-US" dirty="0" smtClean="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As a result, the correlation function in general form will be at R = T = 1/2</a:t>
            </a:r>
            <a:endParaRPr lang="ru-RU" sz="3600" dirty="0">
              <a:effectLst/>
              <a:latin typeface="Times New Roman" panose="02020603050405020304" pitchFamily="18" charset="0"/>
              <a:ea typeface="Times New Roman" panose="02020603050405020304" pitchFamily="18" charset="0"/>
            </a:endParaRPr>
          </a:p>
        </p:txBody>
      </p:sp>
      <p:pic>
        <p:nvPicPr>
          <p:cNvPr id="18" name="Рисунок 17"/>
          <p:cNvPicPr/>
          <p:nvPr/>
        </p:nvPicPr>
        <p:blipFill>
          <a:blip r:embed="rId4"/>
          <a:stretch>
            <a:fillRect/>
          </a:stretch>
        </p:blipFill>
        <p:spPr>
          <a:xfrm>
            <a:off x="838199" y="4600790"/>
            <a:ext cx="6227705" cy="649634"/>
          </a:xfrm>
          <a:prstGeom prst="rect">
            <a:avLst/>
          </a:prstGeom>
        </p:spPr>
      </p:pic>
      <p:sp>
        <p:nvSpPr>
          <p:cNvPr id="15" name="Прямоугольник 14"/>
          <p:cNvSpPr/>
          <p:nvPr/>
        </p:nvSpPr>
        <p:spPr>
          <a:xfrm>
            <a:off x="838199" y="5786643"/>
            <a:ext cx="6987810" cy="369332"/>
          </a:xfrm>
          <a:prstGeom prst="rect">
            <a:avLst/>
          </a:prstGeom>
        </p:spPr>
        <p:txBody>
          <a:bodyPr wrap="none">
            <a:spAutoFit/>
          </a:bodyPr>
          <a:lstStyle/>
          <a:p>
            <a:r>
              <a:rPr lang="en-US" dirty="0">
                <a:latin typeface="Times New Roman" panose="02020603050405020304" pitchFamily="18" charset="0"/>
                <a:ea typeface="Times New Roman" panose="02020603050405020304" pitchFamily="18" charset="0"/>
              </a:rPr>
              <a:t>Here </a:t>
            </a:r>
            <a:r>
              <a:rPr lang="en-US" dirty="0" smtClean="0">
                <a:latin typeface="Times New Roman" panose="02020603050405020304" pitchFamily="18" charset="0"/>
                <a:ea typeface="Times New Roman" panose="02020603050405020304" pitchFamily="18" charset="0"/>
              </a:rPr>
              <a:t>is example </a:t>
            </a:r>
            <a:r>
              <a:rPr lang="en-US" dirty="0">
                <a:latin typeface="Times New Roman" panose="02020603050405020304" pitchFamily="18" charset="0"/>
                <a:ea typeface="Times New Roman" panose="02020603050405020304" pitchFamily="18" charset="0"/>
              </a:rPr>
              <a:t>of the calculated correlation functions </a:t>
            </a:r>
            <a:r>
              <a:rPr lang="en-US" dirty="0" smtClean="0">
                <a:latin typeface="Times New Roman" panose="02020603050405020304" pitchFamily="18" charset="0"/>
                <a:ea typeface="Times New Roman" panose="02020603050405020304" pitchFamily="18" charset="0"/>
              </a:rPr>
              <a:t>P</a:t>
            </a:r>
            <a:r>
              <a:rPr lang="en-US" baseline="-25000" dirty="0" smtClean="0">
                <a:latin typeface="Times New Roman" panose="02020603050405020304" pitchFamily="18" charset="0"/>
                <a:ea typeface="Times New Roman" panose="02020603050405020304" pitchFamily="18" charset="0"/>
              </a:rPr>
              <a:t>1,2</a:t>
            </a:r>
            <a:r>
              <a:rPr lang="ru-RU" dirty="0" smtClean="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a:t>
            </a:r>
            <a:r>
              <a:rPr lang="en-US" dirty="0" err="1" smtClean="0">
                <a:latin typeface="Times New Roman" panose="02020603050405020304" pitchFamily="18" charset="0"/>
                <a:ea typeface="Times New Roman" panose="02020603050405020304" pitchFamily="18" charset="0"/>
              </a:rPr>
              <a:t>Fock</a:t>
            </a:r>
            <a:r>
              <a:rPr lang="en-US" dirty="0" smtClean="0">
                <a:latin typeface="Times New Roman" panose="02020603050405020304" pitchFamily="18" charset="0"/>
                <a:ea typeface="Times New Roman" panose="02020603050405020304" pitchFamily="18" charset="0"/>
              </a:rPr>
              <a:t> states)</a:t>
            </a:r>
            <a:r>
              <a:rPr lang="ru-RU" dirty="0" smtClean="0">
                <a:latin typeface="Times New Roman" panose="02020603050405020304" pitchFamily="18" charset="0"/>
                <a:ea typeface="Times New Roman" panose="02020603050405020304" pitchFamily="18" charset="0"/>
              </a:rPr>
              <a:t>:</a:t>
            </a:r>
            <a:r>
              <a:rPr lang="en-US" dirty="0" smtClean="0">
                <a:latin typeface="Times New Roman" panose="02020603050405020304" pitchFamily="18" charset="0"/>
                <a:ea typeface="Times New Roman" panose="02020603050405020304" pitchFamily="18" charset="0"/>
              </a:rPr>
              <a:t> </a:t>
            </a:r>
            <a:endParaRPr lang="ru-RU" dirty="0"/>
          </a:p>
        </p:txBody>
      </p:sp>
      <p:pic>
        <p:nvPicPr>
          <p:cNvPr id="20" name="Рисунок 19"/>
          <p:cNvPicPr/>
          <p:nvPr/>
        </p:nvPicPr>
        <p:blipFill rotWithShape="1">
          <a:blip r:embed="rId5"/>
          <a:srcRect t="-7791" r="4563"/>
          <a:stretch/>
        </p:blipFill>
        <p:spPr>
          <a:xfrm>
            <a:off x="8239701" y="5527964"/>
            <a:ext cx="2462935" cy="628012"/>
          </a:xfrm>
          <a:prstGeom prst="rect">
            <a:avLst/>
          </a:prstGeom>
        </p:spPr>
      </p:pic>
    </p:spTree>
    <p:extLst>
      <p:ext uri="{BB962C8B-B14F-4D97-AF65-F5344CB8AC3E}">
        <p14:creationId xmlns:p14="http://schemas.microsoft.com/office/powerpoint/2010/main" val="1999010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200" b="1" dirty="0" smtClean="0">
                <a:solidFill>
                  <a:srgbClr val="560926"/>
                </a:solidFill>
                <a:latin typeface="Arial" panose="020B0604020202020204" pitchFamily="34" charset="0"/>
                <a:cs typeface="Arial" panose="020B0604020202020204" pitchFamily="34" charset="0"/>
              </a:rPr>
              <a:t>Hong-</a:t>
            </a:r>
            <a:r>
              <a:rPr lang="en-US" sz="3200" b="1" dirty="0" err="1" smtClean="0">
                <a:solidFill>
                  <a:srgbClr val="560926"/>
                </a:solidFill>
                <a:latin typeface="Arial" panose="020B0604020202020204" pitchFamily="34" charset="0"/>
                <a:cs typeface="Arial" panose="020B0604020202020204" pitchFamily="34" charset="0"/>
              </a:rPr>
              <a:t>Ou</a:t>
            </a:r>
            <a:r>
              <a:rPr lang="en-US" sz="3200" b="1" dirty="0" smtClean="0">
                <a:solidFill>
                  <a:srgbClr val="560926"/>
                </a:solidFill>
                <a:latin typeface="Arial" panose="020B0604020202020204" pitchFamily="34" charset="0"/>
                <a:cs typeface="Arial" panose="020B0604020202020204" pitchFamily="34" charset="0"/>
              </a:rPr>
              <a:t>-Mandel </a:t>
            </a:r>
            <a:r>
              <a:rPr lang="en-US" sz="3200" b="1" dirty="0">
                <a:solidFill>
                  <a:srgbClr val="560926"/>
                </a:solidFill>
                <a:latin typeface="Arial" panose="020B0604020202020204" pitchFamily="34" charset="0"/>
                <a:cs typeface="Arial" panose="020B0604020202020204" pitchFamily="34" charset="0"/>
              </a:rPr>
              <a:t>effect on a frequency-dependent waveguide beam </a:t>
            </a:r>
            <a:r>
              <a:rPr lang="en-US" sz="3200" b="1" dirty="0" smtClean="0">
                <a:solidFill>
                  <a:srgbClr val="560926"/>
                </a:solidFill>
                <a:latin typeface="Arial" panose="020B0604020202020204" pitchFamily="34" charset="0"/>
                <a:cs typeface="Arial" panose="020B0604020202020204" pitchFamily="34" charset="0"/>
              </a:rPr>
              <a:t>splitter</a:t>
            </a:r>
            <a:endParaRPr lang="ru-RU" sz="3200" b="1" dirty="0">
              <a:solidFill>
                <a:srgbClr val="560926"/>
              </a:solidFill>
              <a:latin typeface="Arial" panose="020B0604020202020204" pitchFamily="34" charset="0"/>
              <a:cs typeface="Arial" panose="020B0604020202020204" pitchFamily="34" charset="0"/>
            </a:endParaRPr>
          </a:p>
        </p:txBody>
      </p:sp>
      <p:sp>
        <p:nvSpPr>
          <p:cNvPr id="6" name="Прямоугольник 5"/>
          <p:cNvSpPr/>
          <p:nvPr/>
        </p:nvSpPr>
        <p:spPr>
          <a:xfrm>
            <a:off x="640022" y="1650674"/>
            <a:ext cx="10231582" cy="1200329"/>
          </a:xfrm>
          <a:prstGeom prst="rect">
            <a:avLst/>
          </a:prstGeom>
        </p:spPr>
        <p:txBody>
          <a:bodyPr wrap="square">
            <a:spAutoFit/>
          </a:bodyPr>
          <a:lstStyle/>
          <a:p>
            <a:pPr>
              <a:spcAft>
                <a:spcPts val="0"/>
              </a:spcAft>
            </a:pPr>
            <a:r>
              <a:rPr lang="en-US" dirty="0">
                <a:solidFill>
                  <a:schemeClr val="tx1">
                    <a:lumMod val="75000"/>
                    <a:lumOff val="25000"/>
                  </a:schemeClr>
                </a:solidFill>
                <a:latin typeface="Arial" panose="020B0604020202020204" pitchFamily="34" charset="0"/>
                <a:cs typeface="Arial" panose="020B0604020202020204" pitchFamily="34" charset="0"/>
              </a:rPr>
              <a:t>The calculation of the correlation function is carried out in the same way as it is done in the case of “conventional” BS, with the only difference that we consider the coefficients R, T and φ to be frequency dependent and do not fix their values. </a:t>
            </a:r>
            <a:r>
              <a:rPr lang="en-US" dirty="0">
                <a:solidFill>
                  <a:schemeClr val="tx1">
                    <a:lumMod val="75000"/>
                    <a:lumOff val="25000"/>
                  </a:schemeClr>
                </a:solidFill>
                <a:latin typeface="Arial" panose="020B0604020202020204" pitchFamily="34" charset="0"/>
                <a:cs typeface="Arial" panose="020B0604020202020204" pitchFamily="34" charset="0"/>
              </a:rPr>
              <a:t>P</a:t>
            </a:r>
            <a:r>
              <a:rPr lang="en-US" baseline="-25000" dirty="0">
                <a:solidFill>
                  <a:schemeClr val="tx1">
                    <a:lumMod val="75000"/>
                    <a:lumOff val="25000"/>
                  </a:schemeClr>
                </a:solidFill>
                <a:latin typeface="Arial" panose="020B0604020202020204" pitchFamily="34" charset="0"/>
                <a:cs typeface="Arial" panose="020B0604020202020204" pitchFamily="34" charset="0"/>
              </a:rPr>
              <a:t>1,2</a:t>
            </a:r>
            <a:r>
              <a:rPr lang="en-US" dirty="0">
                <a:solidFill>
                  <a:schemeClr val="tx1">
                    <a:lumMod val="75000"/>
                    <a:lumOff val="25000"/>
                  </a:schemeClr>
                </a:solidFill>
                <a:latin typeface="Arial" panose="020B0604020202020204" pitchFamily="34" charset="0"/>
                <a:cs typeface="Arial" panose="020B0604020202020204" pitchFamily="34" charset="0"/>
              </a:rPr>
              <a:t> is normalized so that with </a:t>
            </a:r>
            <a:r>
              <a:rPr lang="en-US" dirty="0" err="1">
                <a:solidFill>
                  <a:schemeClr val="tx1">
                    <a:lumMod val="75000"/>
                    <a:lumOff val="25000"/>
                  </a:schemeClr>
                </a:solidFill>
                <a:latin typeface="Arial" panose="020B0604020202020204" pitchFamily="34" charset="0"/>
                <a:cs typeface="Arial" panose="020B0604020202020204" pitchFamily="34" charset="0"/>
              </a:rPr>
              <a:t>t</a:t>
            </a:r>
            <a:r>
              <a:rPr lang="en-US" baseline="-25000" dirty="0" err="1">
                <a:solidFill>
                  <a:schemeClr val="tx1">
                    <a:lumMod val="75000"/>
                    <a:lumOff val="25000"/>
                  </a:schemeClr>
                </a:solidFill>
                <a:latin typeface="Arial" panose="020B0604020202020204" pitchFamily="34" charset="0"/>
                <a:cs typeface="Arial" panose="020B0604020202020204" pitchFamily="34" charset="0"/>
              </a:rPr>
              <a:t>BS</a:t>
            </a:r>
            <a:r>
              <a:rPr lang="en-US" dirty="0">
                <a:solidFill>
                  <a:schemeClr val="tx1">
                    <a:lumMod val="75000"/>
                    <a:lumOff val="25000"/>
                  </a:schemeClr>
                </a:solidFill>
                <a:latin typeface="Arial" panose="020B0604020202020204" pitchFamily="34" charset="0"/>
                <a:cs typeface="Arial" panose="020B0604020202020204" pitchFamily="34" charset="0"/>
              </a:rPr>
              <a:t> = 0 the probability is P</a:t>
            </a:r>
            <a:r>
              <a:rPr lang="en-US" baseline="-25000" dirty="0">
                <a:solidFill>
                  <a:schemeClr val="tx1">
                    <a:lumMod val="75000"/>
                    <a:lumOff val="25000"/>
                  </a:schemeClr>
                </a:solidFill>
                <a:latin typeface="Arial" panose="020B0604020202020204" pitchFamily="34" charset="0"/>
                <a:cs typeface="Arial" panose="020B0604020202020204" pitchFamily="34" charset="0"/>
              </a:rPr>
              <a:t>1,2</a:t>
            </a:r>
            <a:r>
              <a:rPr lang="en-US" dirty="0">
                <a:solidFill>
                  <a:schemeClr val="tx1">
                    <a:lumMod val="75000"/>
                    <a:lumOff val="25000"/>
                  </a:schemeClr>
                </a:solidFill>
                <a:latin typeface="Arial" panose="020B0604020202020204" pitchFamily="34" charset="0"/>
                <a:cs typeface="Arial" panose="020B0604020202020204" pitchFamily="34" charset="0"/>
              </a:rPr>
              <a:t> = 1</a:t>
            </a:r>
            <a:r>
              <a:rPr lang="en-US" dirty="0">
                <a:solidFill>
                  <a:schemeClr val="tx1">
                    <a:lumMod val="75000"/>
                    <a:lumOff val="25000"/>
                  </a:schemeClr>
                </a:solidFill>
                <a:latin typeface="Arial" panose="020B0604020202020204" pitchFamily="34" charset="0"/>
                <a:cs typeface="Arial" panose="020B0604020202020204" pitchFamily="34" charset="0"/>
              </a:rPr>
              <a:t>. </a:t>
            </a:r>
            <a:endParaRPr lang="ru-RU"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8" name="Рисунок 7"/>
          <p:cNvPicPr/>
          <p:nvPr/>
        </p:nvPicPr>
        <p:blipFill rotWithShape="1">
          <a:blip r:embed="rId2"/>
          <a:srcRect l="21154" b="46960"/>
          <a:stretch/>
        </p:blipFill>
        <p:spPr>
          <a:xfrm>
            <a:off x="640022" y="2873233"/>
            <a:ext cx="4718778" cy="870782"/>
          </a:xfrm>
          <a:prstGeom prst="rect">
            <a:avLst/>
          </a:prstGeom>
        </p:spPr>
      </p:pic>
      <p:pic>
        <p:nvPicPr>
          <p:cNvPr id="10" name="Рисунок 9"/>
          <p:cNvPicPr/>
          <p:nvPr/>
        </p:nvPicPr>
        <p:blipFill rotWithShape="1">
          <a:blip r:embed="rId2"/>
          <a:srcRect t="53370"/>
          <a:stretch/>
        </p:blipFill>
        <p:spPr>
          <a:xfrm>
            <a:off x="5253789" y="2722019"/>
            <a:ext cx="6196422" cy="765550"/>
          </a:xfrm>
          <a:prstGeom prst="rect">
            <a:avLst/>
          </a:prstGeom>
        </p:spPr>
      </p:pic>
      <p:sp>
        <p:nvSpPr>
          <p:cNvPr id="11" name="Прямоугольник 10"/>
          <p:cNvSpPr/>
          <p:nvPr/>
        </p:nvSpPr>
        <p:spPr>
          <a:xfrm>
            <a:off x="640022" y="3829280"/>
            <a:ext cx="7600800" cy="338554"/>
          </a:xfrm>
          <a:prstGeom prst="rect">
            <a:avLst/>
          </a:prstGeom>
        </p:spPr>
        <p:txBody>
          <a:bodyPr wrap="square">
            <a:spAutoFit/>
          </a:bodyPr>
          <a:lstStyle/>
          <a:p>
            <a:r>
              <a:rPr lang="en-US" sz="1600" dirty="0">
                <a:solidFill>
                  <a:schemeClr val="tx1">
                    <a:lumMod val="75000"/>
                    <a:lumOff val="25000"/>
                  </a:schemeClr>
                </a:solidFill>
                <a:latin typeface="Arial" panose="020B0604020202020204" pitchFamily="34" charset="0"/>
                <a:cs typeface="Arial" panose="020B0604020202020204" pitchFamily="34" charset="0"/>
              </a:rPr>
              <a:t>Let us present the results of calculating the value of P</a:t>
            </a:r>
            <a:r>
              <a:rPr lang="en-US" sz="1600" baseline="-25000" dirty="0">
                <a:solidFill>
                  <a:schemeClr val="tx1">
                    <a:lumMod val="75000"/>
                    <a:lumOff val="25000"/>
                  </a:schemeClr>
                </a:solidFill>
                <a:latin typeface="Arial" panose="020B0604020202020204" pitchFamily="34" charset="0"/>
                <a:cs typeface="Arial" panose="020B0604020202020204" pitchFamily="34" charset="0"/>
              </a:rPr>
              <a:t>1,2 </a:t>
            </a:r>
            <a:r>
              <a:rPr lang="en-US" sz="1600" dirty="0">
                <a:solidFill>
                  <a:schemeClr val="tx1">
                    <a:lumMod val="75000"/>
                    <a:lumOff val="25000"/>
                  </a:schemeClr>
                </a:solidFill>
                <a:latin typeface="Arial" panose="020B0604020202020204" pitchFamily="34" charset="0"/>
                <a:cs typeface="Arial" panose="020B0604020202020204" pitchFamily="34" charset="0"/>
              </a:rPr>
              <a:t>for the case</a:t>
            </a:r>
            <a:endParaRPr lang="ru-RU" sz="16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12" name="Рисунок 11"/>
          <p:cNvPicPr/>
          <p:nvPr/>
        </p:nvPicPr>
        <p:blipFill>
          <a:blip r:embed="rId3"/>
          <a:stretch>
            <a:fillRect/>
          </a:stretch>
        </p:blipFill>
        <p:spPr>
          <a:xfrm>
            <a:off x="7022211" y="3565087"/>
            <a:ext cx="4262400" cy="611996"/>
          </a:xfrm>
          <a:prstGeom prst="rect">
            <a:avLst/>
          </a:prstGeom>
        </p:spPr>
      </p:pic>
      <p:sp>
        <p:nvSpPr>
          <p:cNvPr id="13" name="Прямоугольник 12"/>
          <p:cNvSpPr/>
          <p:nvPr/>
        </p:nvSpPr>
        <p:spPr>
          <a:xfrm>
            <a:off x="640022" y="4360765"/>
            <a:ext cx="11081578" cy="1477328"/>
          </a:xfrm>
          <a:prstGeom prst="rect">
            <a:avLst/>
          </a:prstGeom>
        </p:spPr>
        <p:txBody>
          <a:bodyPr wrap="square">
            <a:spAutoFit/>
          </a:bodyPr>
          <a:lstStyle/>
          <a:p>
            <a:r>
              <a:rPr lang="en-US" dirty="0">
                <a:solidFill>
                  <a:schemeClr val="tx1">
                    <a:lumMod val="75000"/>
                    <a:lumOff val="25000"/>
                  </a:schemeClr>
                </a:solidFill>
                <a:latin typeface="Arial" panose="020B0604020202020204" pitchFamily="34" charset="0"/>
                <a:cs typeface="Arial" panose="020B0604020202020204" pitchFamily="34" charset="0"/>
              </a:rPr>
              <a:t>The function (7) allows us to analyze the value of P1,2 for two cases that are of practical </a:t>
            </a:r>
            <a:r>
              <a:rPr lang="en-US" dirty="0">
                <a:solidFill>
                  <a:schemeClr val="tx1">
                    <a:lumMod val="75000"/>
                    <a:lumOff val="25000"/>
                  </a:schemeClr>
                </a:solidFill>
                <a:latin typeface="Arial" panose="020B0604020202020204" pitchFamily="34" charset="0"/>
                <a:cs typeface="Arial" panose="020B0604020202020204" pitchFamily="34" charset="0"/>
              </a:rPr>
              <a:t>interest</a:t>
            </a:r>
            <a:r>
              <a:rPr lang="ru-RU" dirty="0">
                <a:solidFill>
                  <a:schemeClr val="tx1">
                    <a:lumMod val="75000"/>
                    <a:lumOff val="25000"/>
                  </a:schemeClr>
                </a:solidFill>
                <a:latin typeface="Arial" panose="020B0604020202020204" pitchFamily="34" charset="0"/>
                <a:cs typeface="Arial" panose="020B0604020202020204" pitchFamily="34" charset="0"/>
              </a:rPr>
              <a:t>:</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a:solidFill>
                  <a:schemeClr val="tx1">
                    <a:lumMod val="75000"/>
                    <a:lumOff val="25000"/>
                  </a:schemeClr>
                </a:solidFill>
                <a:latin typeface="Arial" panose="020B0604020202020204" pitchFamily="34" charset="0"/>
                <a:cs typeface="Arial" panose="020B0604020202020204" pitchFamily="34" charset="0"/>
              </a:rPr>
              <a:t>spontaneous parametric down-conversion (SPDC), for example, for Ω</a:t>
            </a:r>
            <a:r>
              <a:rPr lang="en-US" baseline="-25000" dirty="0">
                <a:solidFill>
                  <a:schemeClr val="tx1">
                    <a:lumMod val="75000"/>
                    <a:lumOff val="25000"/>
                  </a:schemeClr>
                </a:solidFill>
                <a:latin typeface="Arial" panose="020B0604020202020204" pitchFamily="34" charset="0"/>
                <a:cs typeface="Arial" panose="020B0604020202020204" pitchFamily="34" charset="0"/>
              </a:rPr>
              <a:t>p</a:t>
            </a:r>
            <a:r>
              <a:rPr lang="en-US" dirty="0">
                <a:solidFill>
                  <a:schemeClr val="tx1">
                    <a:lumMod val="75000"/>
                    <a:lumOff val="25000"/>
                  </a:schemeClr>
                </a:solidFill>
                <a:latin typeface="Arial" panose="020B0604020202020204" pitchFamily="34" charset="0"/>
                <a:cs typeface="Arial" panose="020B0604020202020204" pitchFamily="34" charset="0"/>
              </a:rPr>
              <a:t> = 2</a:t>
            </a:r>
            <a:r>
              <a:rPr lang="ru-RU" dirty="0">
                <a:solidFill>
                  <a:schemeClr val="tx1">
                    <a:lumMod val="75000"/>
                    <a:lumOff val="25000"/>
                  </a:schemeClr>
                </a:solidFill>
                <a:latin typeface="Arial" panose="020B0604020202020204" pitchFamily="34" charset="0"/>
                <a:cs typeface="Arial" panose="020B0604020202020204" pitchFamily="34" charset="0"/>
              </a:rPr>
              <a:t>ω</a:t>
            </a:r>
            <a:r>
              <a:rPr lang="en-US" baseline="-25000" dirty="0">
                <a:solidFill>
                  <a:schemeClr val="tx1">
                    <a:lumMod val="75000"/>
                    <a:lumOff val="25000"/>
                  </a:schemeClr>
                </a:solidFill>
                <a:latin typeface="Arial" panose="020B0604020202020204" pitchFamily="34" charset="0"/>
                <a:cs typeface="Arial" panose="020B0604020202020204" pitchFamily="34" charset="0"/>
              </a:rPr>
              <a:t>0</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ru-RU" dirty="0">
                <a:solidFill>
                  <a:schemeClr val="tx1">
                    <a:lumMod val="75000"/>
                    <a:lumOff val="25000"/>
                  </a:schemeClr>
                </a:solidFill>
                <a:latin typeface="Arial" panose="020B0604020202020204" pitchFamily="34" charset="0"/>
                <a:cs typeface="Arial" panose="020B0604020202020204" pitchFamily="34" charset="0"/>
              </a:rPr>
              <a:t>ω</a:t>
            </a:r>
            <a:r>
              <a:rPr lang="en-US" baseline="-25000" dirty="0">
                <a:solidFill>
                  <a:schemeClr val="tx1">
                    <a:lumMod val="75000"/>
                    <a:lumOff val="25000"/>
                  </a:schemeClr>
                </a:solidFill>
                <a:latin typeface="Arial" panose="020B0604020202020204" pitchFamily="34" charset="0"/>
                <a:cs typeface="Arial" panose="020B0604020202020204" pitchFamily="34" charset="0"/>
              </a:rPr>
              <a:t>0</a:t>
            </a:r>
            <a:r>
              <a:rPr lang="en-US" dirty="0">
                <a:solidFill>
                  <a:schemeClr val="tx1">
                    <a:lumMod val="75000"/>
                    <a:lumOff val="25000"/>
                  </a:schemeClr>
                </a:solidFill>
                <a:latin typeface="Arial" panose="020B0604020202020204" pitchFamily="34" charset="0"/>
                <a:cs typeface="Arial" panose="020B0604020202020204" pitchFamily="34" charset="0"/>
              </a:rPr>
              <a:t> = </a:t>
            </a:r>
            <a:r>
              <a:rPr lang="ru-RU" dirty="0">
                <a:solidFill>
                  <a:schemeClr val="tx1">
                    <a:lumMod val="75000"/>
                    <a:lumOff val="25000"/>
                  </a:schemeClr>
                </a:solidFill>
                <a:latin typeface="Arial" panose="020B0604020202020204" pitchFamily="34" charset="0"/>
                <a:cs typeface="Arial" panose="020B0604020202020204" pitchFamily="34" charset="0"/>
              </a:rPr>
              <a:t>ω</a:t>
            </a:r>
            <a:r>
              <a:rPr lang="en-US" baseline="-25000" dirty="0">
                <a:solidFill>
                  <a:schemeClr val="tx1">
                    <a:lumMod val="75000"/>
                    <a:lumOff val="25000"/>
                  </a:schemeClr>
                </a:solidFill>
                <a:latin typeface="Arial" panose="020B0604020202020204" pitchFamily="34" charset="0"/>
                <a:cs typeface="Arial" panose="020B0604020202020204" pitchFamily="34" charset="0"/>
              </a:rPr>
              <a:t>01</a:t>
            </a:r>
            <a:r>
              <a:rPr lang="en-US" dirty="0">
                <a:solidFill>
                  <a:schemeClr val="tx1">
                    <a:lumMod val="75000"/>
                    <a:lumOff val="25000"/>
                  </a:schemeClr>
                </a:solidFill>
                <a:latin typeface="Arial" panose="020B0604020202020204" pitchFamily="34" charset="0"/>
                <a:cs typeface="Arial" panose="020B0604020202020204" pitchFamily="34" charset="0"/>
              </a:rPr>
              <a:t> = </a:t>
            </a:r>
            <a:r>
              <a:rPr lang="ru-RU" dirty="0">
                <a:solidFill>
                  <a:schemeClr val="tx1">
                    <a:lumMod val="75000"/>
                    <a:lumOff val="25000"/>
                  </a:schemeClr>
                </a:solidFill>
                <a:latin typeface="Arial" panose="020B0604020202020204" pitchFamily="34" charset="0"/>
                <a:cs typeface="Arial" panose="020B0604020202020204" pitchFamily="34" charset="0"/>
              </a:rPr>
              <a:t>ω</a:t>
            </a:r>
            <a:r>
              <a:rPr lang="en-US" baseline="-25000" dirty="0">
                <a:solidFill>
                  <a:schemeClr val="tx1">
                    <a:lumMod val="75000"/>
                    <a:lumOff val="25000"/>
                  </a:schemeClr>
                </a:solidFill>
                <a:latin typeface="Arial" panose="020B0604020202020204" pitchFamily="34" charset="0"/>
                <a:cs typeface="Arial" panose="020B0604020202020204" pitchFamily="34" charset="0"/>
              </a:rPr>
              <a:t>02</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ru-RU" dirty="0">
                <a:solidFill>
                  <a:schemeClr val="tx1">
                    <a:lumMod val="75000"/>
                    <a:lumOff val="25000"/>
                  </a:schemeClr>
                </a:solidFill>
                <a:latin typeface="Arial" panose="020B0604020202020204" pitchFamily="34" charset="0"/>
                <a:cs typeface="Arial" panose="020B0604020202020204" pitchFamily="34" charset="0"/>
              </a:rPr>
              <a:t>σ</a:t>
            </a:r>
            <a:r>
              <a:rPr lang="en-US" baseline="-25000" dirty="0">
                <a:solidFill>
                  <a:schemeClr val="tx1">
                    <a:lumMod val="75000"/>
                    <a:lumOff val="25000"/>
                  </a:schemeClr>
                </a:solidFill>
                <a:latin typeface="Arial" panose="020B0604020202020204" pitchFamily="34" charset="0"/>
                <a:cs typeface="Arial" panose="020B0604020202020204" pitchFamily="34" charset="0"/>
              </a:rPr>
              <a:t>1</a:t>
            </a:r>
            <a:r>
              <a:rPr lang="en-US" dirty="0">
                <a:solidFill>
                  <a:schemeClr val="tx1">
                    <a:lumMod val="75000"/>
                    <a:lumOff val="25000"/>
                  </a:schemeClr>
                </a:solidFill>
                <a:latin typeface="Arial" panose="020B0604020202020204" pitchFamily="34" charset="0"/>
                <a:cs typeface="Arial" panose="020B0604020202020204" pitchFamily="34" charset="0"/>
              </a:rPr>
              <a:t> = </a:t>
            </a:r>
            <a:r>
              <a:rPr lang="ru-RU" dirty="0">
                <a:solidFill>
                  <a:schemeClr val="tx1">
                    <a:lumMod val="75000"/>
                    <a:lumOff val="25000"/>
                  </a:schemeClr>
                </a:solidFill>
                <a:latin typeface="Arial" panose="020B0604020202020204" pitchFamily="34" charset="0"/>
                <a:cs typeface="Arial" panose="020B0604020202020204" pitchFamily="34" charset="0"/>
              </a:rPr>
              <a:t>σ</a:t>
            </a:r>
            <a:r>
              <a:rPr lang="en-US" baseline="-25000" dirty="0">
                <a:solidFill>
                  <a:schemeClr val="tx1">
                    <a:lumMod val="75000"/>
                    <a:lumOff val="25000"/>
                  </a:schemeClr>
                </a:solidFill>
                <a:latin typeface="Arial" panose="020B0604020202020204" pitchFamily="34" charset="0"/>
                <a:cs typeface="Arial" panose="020B0604020202020204" pitchFamily="34" charset="0"/>
              </a:rPr>
              <a:t>2</a:t>
            </a:r>
            <a:r>
              <a:rPr lang="en-US" dirty="0">
                <a:solidFill>
                  <a:schemeClr val="tx1">
                    <a:lumMod val="75000"/>
                    <a:lumOff val="25000"/>
                  </a:schemeClr>
                </a:solidFill>
                <a:latin typeface="Arial" panose="020B0604020202020204" pitchFamily="34" charset="0"/>
                <a:cs typeface="Arial" panose="020B0604020202020204" pitchFamily="34" charset="0"/>
              </a:rPr>
              <a:t> = </a:t>
            </a:r>
            <a:r>
              <a:rPr lang="ru-RU" dirty="0">
                <a:solidFill>
                  <a:schemeClr val="tx1">
                    <a:lumMod val="75000"/>
                    <a:lumOff val="25000"/>
                  </a:schemeClr>
                </a:solidFill>
                <a:latin typeface="Arial" panose="020B0604020202020204" pitchFamily="34" charset="0"/>
                <a:cs typeface="Arial" panose="020B0604020202020204" pitchFamily="34" charset="0"/>
              </a:rPr>
              <a:t>σ</a:t>
            </a:r>
            <a:r>
              <a:rPr lang="en-US" dirty="0">
                <a:solidFill>
                  <a:schemeClr val="tx1">
                    <a:lumMod val="75000"/>
                    <a:lumOff val="25000"/>
                  </a:schemeClr>
                </a:solidFill>
                <a:latin typeface="Arial" panose="020B0604020202020204" pitchFamily="34" charset="0"/>
                <a:cs typeface="Arial" panose="020B0604020202020204" pitchFamily="34" charset="0"/>
              </a:rPr>
              <a:t> is SPDC of type I, where </a:t>
            </a:r>
            <a:r>
              <a:rPr lang="ru-RU" dirty="0">
                <a:solidFill>
                  <a:schemeClr val="tx1">
                    <a:lumMod val="75000"/>
                    <a:lumOff val="25000"/>
                  </a:schemeClr>
                </a:solidFill>
                <a:latin typeface="Arial" panose="020B0604020202020204" pitchFamily="34" charset="0"/>
                <a:cs typeface="Arial" panose="020B0604020202020204" pitchFamily="34" charset="0"/>
              </a:rPr>
              <a:t>σ</a:t>
            </a:r>
            <a:r>
              <a:rPr lang="en-US" dirty="0">
                <a:solidFill>
                  <a:schemeClr val="tx1">
                    <a:lumMod val="75000"/>
                    <a:lumOff val="25000"/>
                  </a:schemeClr>
                </a:solidFill>
                <a:latin typeface="Arial" panose="020B0604020202020204" pitchFamily="34" charset="0"/>
                <a:cs typeface="Arial" panose="020B0604020202020204" pitchFamily="34" charset="0"/>
              </a:rPr>
              <a:t>p is the bandwidth of the pump beam, </a:t>
            </a:r>
            <a:r>
              <a:rPr lang="ru-RU" dirty="0">
                <a:solidFill>
                  <a:schemeClr val="tx1">
                    <a:lumMod val="75000"/>
                    <a:lumOff val="25000"/>
                  </a:schemeClr>
                </a:solidFill>
                <a:latin typeface="Arial" panose="020B0604020202020204" pitchFamily="34" charset="0"/>
                <a:cs typeface="Arial" panose="020B0604020202020204" pitchFamily="34" charset="0"/>
              </a:rPr>
              <a:t>ω</a:t>
            </a:r>
            <a:r>
              <a:rPr lang="en-US" dirty="0">
                <a:solidFill>
                  <a:schemeClr val="tx1">
                    <a:lumMod val="75000"/>
                    <a:lumOff val="25000"/>
                  </a:schemeClr>
                </a:solidFill>
                <a:latin typeface="Arial" panose="020B0604020202020204" pitchFamily="34" charset="0"/>
                <a:cs typeface="Arial" panose="020B0604020202020204" pitchFamily="34" charset="0"/>
              </a:rPr>
              <a:t>0 and </a:t>
            </a:r>
            <a:r>
              <a:rPr lang="ru-RU" dirty="0">
                <a:solidFill>
                  <a:schemeClr val="tx1">
                    <a:lumMod val="75000"/>
                    <a:lumOff val="25000"/>
                  </a:schemeClr>
                </a:solidFill>
                <a:latin typeface="Arial" panose="020B0604020202020204" pitchFamily="34" charset="0"/>
                <a:cs typeface="Arial" panose="020B0604020202020204" pitchFamily="34" charset="0"/>
              </a:rPr>
              <a:t>σ</a:t>
            </a:r>
            <a:r>
              <a:rPr lang="en-US" dirty="0">
                <a:solidFill>
                  <a:schemeClr val="tx1">
                    <a:lumMod val="75000"/>
                    <a:lumOff val="25000"/>
                  </a:schemeClr>
                </a:solidFill>
                <a:latin typeface="Arial" panose="020B0604020202020204" pitchFamily="34" charset="0"/>
                <a:cs typeface="Arial" panose="020B0604020202020204" pitchFamily="34" charset="0"/>
              </a:rPr>
              <a:t> are the central frequency and the bandwidth, respectively, for both the signal and the idle beams. The second case/on the other hand if we consider </a:t>
            </a:r>
            <a:r>
              <a:rPr lang="ru-RU" dirty="0">
                <a:solidFill>
                  <a:schemeClr val="tx1">
                    <a:lumMod val="75000"/>
                    <a:lumOff val="25000"/>
                  </a:schemeClr>
                </a:solidFill>
                <a:latin typeface="Arial" panose="020B0604020202020204" pitchFamily="34" charset="0"/>
                <a:cs typeface="Arial" panose="020B0604020202020204" pitchFamily="34" charset="0"/>
              </a:rPr>
              <a:t>σ</a:t>
            </a:r>
            <a:r>
              <a:rPr lang="en-US" baseline="-25000" dirty="0">
                <a:solidFill>
                  <a:schemeClr val="tx1">
                    <a:lumMod val="75000"/>
                    <a:lumOff val="25000"/>
                  </a:schemeClr>
                </a:solidFill>
                <a:latin typeface="Arial" panose="020B0604020202020204" pitchFamily="34" charset="0"/>
                <a:cs typeface="Arial" panose="020B0604020202020204" pitchFamily="34" charset="0"/>
              </a:rPr>
              <a:t>p</a:t>
            </a:r>
            <a:r>
              <a:rPr lang="en-US" dirty="0">
                <a:solidFill>
                  <a:schemeClr val="tx1">
                    <a:lumMod val="75000"/>
                    <a:lumOff val="25000"/>
                  </a:schemeClr>
                </a:solidFill>
                <a:latin typeface="Arial" panose="020B0604020202020204" pitchFamily="34" charset="0"/>
                <a:cs typeface="Arial" panose="020B0604020202020204" pitchFamily="34" charset="0"/>
              </a:rPr>
              <a:t> → ∞ in (7), then this will be the case of </a:t>
            </a:r>
            <a:r>
              <a:rPr lang="en-US" dirty="0" err="1">
                <a:solidFill>
                  <a:schemeClr val="tx1">
                    <a:lumMod val="75000"/>
                    <a:lumOff val="25000"/>
                  </a:schemeClr>
                </a:solidFill>
                <a:latin typeface="Arial" panose="020B0604020202020204" pitchFamily="34" charset="0"/>
                <a:cs typeface="Arial" panose="020B0604020202020204" pitchFamily="34" charset="0"/>
              </a:rPr>
              <a:t>Fock</a:t>
            </a:r>
            <a:r>
              <a:rPr lang="en-US" dirty="0">
                <a:solidFill>
                  <a:schemeClr val="tx1">
                    <a:lumMod val="75000"/>
                    <a:lumOff val="25000"/>
                  </a:schemeClr>
                </a:solidFill>
                <a:latin typeface="Arial" panose="020B0604020202020204" pitchFamily="34" charset="0"/>
                <a:cs typeface="Arial" panose="020B0604020202020204" pitchFamily="34" charset="0"/>
              </a:rPr>
              <a:t> states.</a:t>
            </a:r>
            <a:endParaRPr lang="ru-RU"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079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p:nvPr/>
        </p:nvPicPr>
        <p:blipFill>
          <a:blip r:embed="rId2"/>
          <a:stretch>
            <a:fillRect/>
          </a:stretch>
        </p:blipFill>
        <p:spPr>
          <a:xfrm>
            <a:off x="6079145" y="1318732"/>
            <a:ext cx="5311800" cy="3417668"/>
          </a:xfrm>
          <a:prstGeom prst="rect">
            <a:avLst/>
          </a:prstGeom>
        </p:spPr>
      </p:pic>
      <p:pic>
        <p:nvPicPr>
          <p:cNvPr id="15" name="Рисунок 14"/>
          <p:cNvPicPr/>
          <p:nvPr/>
        </p:nvPicPr>
        <p:blipFill rotWithShape="1">
          <a:blip r:embed="rId3"/>
          <a:srcRect b="74611"/>
          <a:stretch/>
        </p:blipFill>
        <p:spPr bwMode="auto">
          <a:xfrm>
            <a:off x="221346" y="447519"/>
            <a:ext cx="6607012" cy="618190"/>
          </a:xfrm>
          <a:prstGeom prst="rect">
            <a:avLst/>
          </a:prstGeom>
          <a:ln>
            <a:noFill/>
          </a:ln>
          <a:extLst>
            <a:ext uri="{53640926-AAD7-44D8-BBD7-CCE9431645EC}">
              <a14:shadowObscured xmlns:a14="http://schemas.microsoft.com/office/drawing/2010/main"/>
            </a:ext>
          </a:extLst>
        </p:spPr>
      </p:pic>
      <p:sp>
        <p:nvSpPr>
          <p:cNvPr id="4" name="Прямоугольник 3"/>
          <p:cNvSpPr/>
          <p:nvPr/>
        </p:nvSpPr>
        <p:spPr>
          <a:xfrm>
            <a:off x="5465619" y="4864732"/>
            <a:ext cx="6560126" cy="1569660"/>
          </a:xfrm>
          <a:prstGeom prst="rect">
            <a:avLst/>
          </a:prstGeom>
        </p:spPr>
        <p:txBody>
          <a:bodyPr wrap="square">
            <a:spAutoFit/>
          </a:bodyPr>
          <a:lstStyle/>
          <a:p>
            <a:pPr algn="ctr"/>
            <a:r>
              <a:rPr lang="en-US" sz="1600" dirty="0">
                <a:solidFill>
                  <a:schemeClr val="tx1">
                    <a:lumMod val="75000"/>
                    <a:lumOff val="25000"/>
                  </a:schemeClr>
                </a:solidFill>
                <a:latin typeface="Arial" panose="020B0604020202020204" pitchFamily="34" charset="0"/>
                <a:cs typeface="Arial" panose="020B0604020202020204" pitchFamily="34" charset="0"/>
              </a:rPr>
              <a:t>Dependence of P1,2 on ∆</a:t>
            </a:r>
            <a:r>
              <a:rPr lang="ru-RU" sz="1600" dirty="0">
                <a:solidFill>
                  <a:schemeClr val="tx1">
                    <a:lumMod val="75000"/>
                    <a:lumOff val="25000"/>
                  </a:schemeClr>
                </a:solidFill>
                <a:latin typeface="Arial" panose="020B0604020202020204" pitchFamily="34" charset="0"/>
                <a:cs typeface="Arial" panose="020B0604020202020204" pitchFamily="34" charset="0"/>
              </a:rPr>
              <a:t>τ</a:t>
            </a:r>
            <a:r>
              <a:rPr lang="en-US" sz="1600" dirty="0">
                <a:solidFill>
                  <a:schemeClr val="tx1">
                    <a:lumMod val="75000"/>
                    <a:lumOff val="25000"/>
                  </a:schemeClr>
                </a:solidFill>
                <a:latin typeface="Arial" panose="020B0604020202020204" pitchFamily="34" charset="0"/>
                <a:cs typeface="Arial" panose="020B0604020202020204" pitchFamily="34" charset="0"/>
              </a:rPr>
              <a:t>Ωg (HOM dip). Case (a) corresponds to fully identical photons and cases (b), (c), (d) correspond to non-identical photons. line color corresponds to: red at Ωg/Ω = 1, green at Ωg/Ω = 0.5, brown at Ωg/Ω = 0.25, blue at Ωg/Ω = 0). The case Ωg/Ω = 0 and visibility V(0) corresponds to the previously known HOM interference theory with constant coefficients T = R = </a:t>
            </a:r>
            <a:r>
              <a:rPr lang="en-US" sz="1600" dirty="0">
                <a:solidFill>
                  <a:schemeClr val="tx1">
                    <a:lumMod val="75000"/>
                    <a:lumOff val="25000"/>
                  </a:schemeClr>
                </a:solidFill>
                <a:latin typeface="Arial" panose="020B0604020202020204" pitchFamily="34" charset="0"/>
                <a:cs typeface="Arial" panose="020B0604020202020204" pitchFamily="34" charset="0"/>
              </a:rPr>
              <a:t>½</a:t>
            </a:r>
            <a:r>
              <a:rPr lang="ru-RU" sz="1600" dirty="0">
                <a:solidFill>
                  <a:schemeClr val="tx1">
                    <a:lumMod val="75000"/>
                    <a:lumOff val="25000"/>
                  </a:schemeClr>
                </a:solidFill>
                <a:latin typeface="Arial" panose="020B0604020202020204" pitchFamily="34" charset="0"/>
                <a:cs typeface="Arial" panose="020B0604020202020204" pitchFamily="34" charset="0"/>
              </a:rPr>
              <a:t>.</a:t>
            </a:r>
            <a:endParaRPr lang="ru-RU" sz="16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16" name="Рисунок 15"/>
          <p:cNvPicPr/>
          <p:nvPr/>
        </p:nvPicPr>
        <p:blipFill>
          <a:blip r:embed="rId4"/>
          <a:stretch>
            <a:fillRect/>
          </a:stretch>
        </p:blipFill>
        <p:spPr>
          <a:xfrm>
            <a:off x="203202" y="1270241"/>
            <a:ext cx="5759248" cy="774528"/>
          </a:xfrm>
          <a:prstGeom prst="rect">
            <a:avLst/>
          </a:prstGeom>
        </p:spPr>
      </p:pic>
      <p:pic>
        <p:nvPicPr>
          <p:cNvPr id="17" name="Рисунок 16"/>
          <p:cNvPicPr/>
          <p:nvPr/>
        </p:nvPicPr>
        <p:blipFill>
          <a:blip r:embed="rId5"/>
          <a:stretch>
            <a:fillRect/>
          </a:stretch>
        </p:blipFill>
        <p:spPr>
          <a:xfrm>
            <a:off x="381000" y="2794062"/>
            <a:ext cx="4219257" cy="676430"/>
          </a:xfrm>
          <a:prstGeom prst="rect">
            <a:avLst/>
          </a:prstGeom>
        </p:spPr>
      </p:pic>
      <p:pic>
        <p:nvPicPr>
          <p:cNvPr id="18" name="Рисунок 17"/>
          <p:cNvPicPr/>
          <p:nvPr/>
        </p:nvPicPr>
        <p:blipFill>
          <a:blip r:embed="rId6"/>
          <a:stretch>
            <a:fillRect/>
          </a:stretch>
        </p:blipFill>
        <p:spPr>
          <a:xfrm>
            <a:off x="343649" y="3972835"/>
            <a:ext cx="4293957" cy="493899"/>
          </a:xfrm>
          <a:prstGeom prst="rect">
            <a:avLst/>
          </a:prstGeom>
        </p:spPr>
      </p:pic>
      <p:sp>
        <p:nvSpPr>
          <p:cNvPr id="9" name="Прямоугольник 8"/>
          <p:cNvSpPr/>
          <p:nvPr/>
        </p:nvSpPr>
        <p:spPr>
          <a:xfrm>
            <a:off x="381000" y="4964094"/>
            <a:ext cx="2043545" cy="338554"/>
          </a:xfrm>
          <a:prstGeom prst="rect">
            <a:avLst/>
          </a:prstGeom>
        </p:spPr>
        <p:txBody>
          <a:bodyPr wrap="square">
            <a:spAutoFit/>
          </a:bodyPr>
          <a:lstStyle/>
          <a:p>
            <a:r>
              <a:rPr lang="en-US" sz="1600" dirty="0">
                <a:latin typeface="Times New Roman" panose="02020603050405020304" pitchFamily="18" charset="0"/>
                <a:ea typeface="Times New Roman" panose="02020603050405020304" pitchFamily="18" charset="0"/>
              </a:rPr>
              <a:t>Visibility</a:t>
            </a:r>
            <a:r>
              <a:rPr lang="en-US" sz="1600" i="1" dirty="0">
                <a:latin typeface="Times New Roman" panose="02020603050405020304" pitchFamily="18" charset="0"/>
                <a:ea typeface="Times New Roman" panose="02020603050405020304" pitchFamily="18" charset="0"/>
              </a:rPr>
              <a:t> </a:t>
            </a:r>
            <a:r>
              <a:rPr lang="en-US" sz="1600" i="1" dirty="0" smtClean="0">
                <a:latin typeface="Times New Roman" panose="02020603050405020304" pitchFamily="18" charset="0"/>
                <a:ea typeface="Times New Roman" panose="02020603050405020304" pitchFamily="18" charset="0"/>
              </a:rPr>
              <a:t>V</a:t>
            </a:r>
            <a:r>
              <a:rPr lang="el-GR" sz="1600" i="1" dirty="0">
                <a:latin typeface="Times New Roman" panose="02020603050405020304" pitchFamily="18" charset="0"/>
                <a:ea typeface="Times New Roman" panose="02020603050405020304" pitchFamily="18" charset="0"/>
              </a:rPr>
              <a:t>(Ω</a:t>
            </a:r>
            <a:r>
              <a:rPr lang="en-US" sz="1600" i="1" dirty="0">
                <a:latin typeface="Times New Roman" panose="02020603050405020304" pitchFamily="18" charset="0"/>
                <a:ea typeface="Times New Roman" panose="02020603050405020304" pitchFamily="18" charset="0"/>
              </a:rPr>
              <a:t>g/</a:t>
            </a:r>
            <a:r>
              <a:rPr lang="el-GR" sz="1600" i="1" dirty="0">
                <a:latin typeface="Times New Roman" panose="02020603050405020304" pitchFamily="18" charset="0"/>
                <a:ea typeface="Times New Roman" panose="02020603050405020304" pitchFamily="18" charset="0"/>
              </a:rPr>
              <a:t>Ω) </a:t>
            </a:r>
            <a:r>
              <a:rPr lang="en-US" sz="1600" i="1" dirty="0" smtClean="0">
                <a:latin typeface="Times New Roman" panose="02020603050405020304" pitchFamily="18" charset="0"/>
                <a:ea typeface="Times New Roman" panose="02020603050405020304" pitchFamily="18" charset="0"/>
              </a:rPr>
              <a:t>=</a:t>
            </a:r>
            <a:endParaRPr lang="ru-RU" sz="1600" dirty="0"/>
          </a:p>
        </p:txBody>
      </p:sp>
      <p:pic>
        <p:nvPicPr>
          <p:cNvPr id="20" name="Рисунок 19"/>
          <p:cNvPicPr/>
          <p:nvPr/>
        </p:nvPicPr>
        <p:blipFill>
          <a:blip r:embed="rId7"/>
          <a:stretch>
            <a:fillRect/>
          </a:stretch>
        </p:blipFill>
        <p:spPr>
          <a:xfrm>
            <a:off x="2312600" y="4864732"/>
            <a:ext cx="2093145" cy="570101"/>
          </a:xfrm>
          <a:prstGeom prst="rect">
            <a:avLst/>
          </a:prstGeom>
        </p:spPr>
      </p:pic>
      <p:sp>
        <p:nvSpPr>
          <p:cNvPr id="21" name="Прямоугольник 20"/>
          <p:cNvSpPr/>
          <p:nvPr/>
        </p:nvSpPr>
        <p:spPr>
          <a:xfrm>
            <a:off x="2223656" y="5708072"/>
            <a:ext cx="1004454" cy="1149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06260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AFFC22BD-A297-4638-875F-9858B6072801}"/>
              </a:ext>
            </a:extLst>
          </p:cNvPr>
          <p:cNvSpPr txBox="1">
            <a:spLocks/>
          </p:cNvSpPr>
          <p:nvPr/>
        </p:nvSpPr>
        <p:spPr>
          <a:xfrm>
            <a:off x="609603" y="1600240"/>
            <a:ext cx="8922323" cy="3816888"/>
          </a:xfrm>
          <a:prstGeom prst="rect">
            <a:avLst/>
          </a:prstGeom>
        </p:spPr>
        <p:txBody>
          <a:bodyPr>
            <a:normAutofit/>
          </a:bodyPr>
          <a:lstStyle>
            <a:lvl1pPr marL="228600" indent="-228600" algn="l" defTabSz="914400" rtl="0" eaLnBrk="1" latinLnBrk="0" hangingPunct="1">
              <a:lnSpc>
                <a:spcPct val="90000"/>
              </a:lnSpc>
              <a:spcBef>
                <a:spcPts val="1000"/>
              </a:spcBef>
              <a:buClr>
                <a:srgbClr val="560926"/>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560926"/>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60926"/>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60926"/>
              </a:buClr>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60926"/>
              </a:buClr>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lumMod val="75000"/>
                    <a:lumOff val="25000"/>
                  </a:schemeClr>
                </a:solidFill>
                <a:latin typeface="+mn-lt"/>
              </a:rPr>
              <a:t>There are a the essential difference between quantum entanglement of monochromatic and non-monochromatic photons on the waveguide BS</a:t>
            </a:r>
          </a:p>
          <a:p>
            <a:r>
              <a:rPr lang="en-US" sz="1800" dirty="0">
                <a:solidFill>
                  <a:schemeClr val="tx1">
                    <a:lumMod val="75000"/>
                    <a:lumOff val="25000"/>
                  </a:schemeClr>
                </a:solidFill>
                <a:latin typeface="+mn-lt"/>
              </a:rPr>
              <a:t>For very large values of Ω, it is possible to obtain analytical expressions</a:t>
            </a:r>
          </a:p>
          <a:p>
            <a:r>
              <a:rPr lang="en-US" sz="1800" dirty="0">
                <a:solidFill>
                  <a:schemeClr val="tx1">
                    <a:lumMod val="75000"/>
                    <a:lumOff val="25000"/>
                  </a:schemeClr>
                </a:solidFill>
                <a:latin typeface="+mn-lt"/>
              </a:rPr>
              <a:t>A linear beam splitter is a good source for quantum entangled photons</a:t>
            </a:r>
          </a:p>
          <a:p>
            <a:r>
              <a:rPr lang="en-US" sz="1800" dirty="0">
                <a:solidFill>
                  <a:schemeClr val="tx1">
                    <a:lumMod val="75000"/>
                    <a:lumOff val="25000"/>
                  </a:schemeClr>
                </a:solidFill>
                <a:latin typeface="+mn-lt"/>
              </a:rPr>
              <a:t>The maximum value of quantum entanglement is achieved precisely in the case of non-monochromatic </a:t>
            </a:r>
            <a:r>
              <a:rPr lang="en-US" sz="1800" dirty="0" smtClean="0">
                <a:solidFill>
                  <a:schemeClr val="tx1">
                    <a:lumMod val="75000"/>
                    <a:lumOff val="25000"/>
                  </a:schemeClr>
                </a:solidFill>
                <a:latin typeface="+mn-lt"/>
              </a:rPr>
              <a:t>photons</a:t>
            </a:r>
            <a:endParaRPr lang="ru-RU" sz="1800" dirty="0" smtClean="0">
              <a:solidFill>
                <a:schemeClr val="tx1">
                  <a:lumMod val="75000"/>
                  <a:lumOff val="25000"/>
                </a:schemeClr>
              </a:solidFill>
              <a:latin typeface="+mn-lt"/>
            </a:endParaRPr>
          </a:p>
          <a:p>
            <a:r>
              <a:rPr lang="en-US" sz="1800" dirty="0" smtClean="0">
                <a:solidFill>
                  <a:schemeClr val="tx1">
                    <a:lumMod val="75000"/>
                    <a:lumOff val="25000"/>
                  </a:schemeClr>
                </a:solidFill>
                <a:latin typeface="+mn-lt"/>
              </a:rPr>
              <a:t>Differences </a:t>
            </a:r>
            <a:r>
              <a:rPr lang="en-US" sz="1800" dirty="0">
                <a:solidFill>
                  <a:schemeClr val="tx1">
                    <a:lumMod val="75000"/>
                    <a:lumOff val="25000"/>
                  </a:schemeClr>
                </a:solidFill>
                <a:latin typeface="+mn-lt"/>
              </a:rPr>
              <a:t>from standard HOM theory can be very large;</a:t>
            </a:r>
          </a:p>
          <a:p>
            <a:r>
              <a:rPr lang="en-US" sz="1800" dirty="0" smtClean="0">
                <a:solidFill>
                  <a:schemeClr val="tx1">
                    <a:lumMod val="75000"/>
                    <a:lumOff val="25000"/>
                  </a:schemeClr>
                </a:solidFill>
                <a:latin typeface="+mn-lt"/>
              </a:rPr>
              <a:t>The </a:t>
            </a:r>
            <a:r>
              <a:rPr lang="en-US" sz="1800" dirty="0">
                <a:solidFill>
                  <a:schemeClr val="tx1">
                    <a:lumMod val="75000"/>
                    <a:lumOff val="25000"/>
                  </a:schemeClr>
                </a:solidFill>
                <a:latin typeface="+mn-lt"/>
              </a:rPr>
              <a:t>fundamental conclusion in the theory of HOM interference a mean-square fluctuation of the coefficients of transmission T and reflection R, which leads to a nonzero value of P1,2 in the case of identical photons. This conclusion is was not previously obtained;</a:t>
            </a:r>
          </a:p>
          <a:p>
            <a:r>
              <a:rPr lang="en-US" sz="1800" dirty="0" smtClean="0">
                <a:solidFill>
                  <a:schemeClr val="tx1">
                    <a:lumMod val="75000"/>
                    <a:lumOff val="25000"/>
                  </a:schemeClr>
                </a:solidFill>
                <a:latin typeface="+mn-lt"/>
              </a:rPr>
              <a:t>This </a:t>
            </a:r>
            <a:r>
              <a:rPr lang="en-US" sz="1800" dirty="0">
                <a:solidFill>
                  <a:schemeClr val="tx1">
                    <a:lumMod val="75000"/>
                    <a:lumOff val="25000"/>
                  </a:schemeClr>
                </a:solidFill>
                <a:latin typeface="+mn-lt"/>
              </a:rPr>
              <a:t>theory is applicable for most sources of photons, this was illustrated with spontaneous parametric down-conversion (SPDC) and </a:t>
            </a:r>
            <a:r>
              <a:rPr lang="en-US" sz="1800" dirty="0" err="1">
                <a:solidFill>
                  <a:schemeClr val="tx1">
                    <a:lumMod val="75000"/>
                    <a:lumOff val="25000"/>
                  </a:schemeClr>
                </a:solidFill>
                <a:latin typeface="+mn-lt"/>
              </a:rPr>
              <a:t>Fock</a:t>
            </a:r>
            <a:r>
              <a:rPr lang="en-US" sz="1800" dirty="0">
                <a:solidFill>
                  <a:schemeClr val="tx1">
                    <a:lumMod val="75000"/>
                    <a:lumOff val="25000"/>
                  </a:schemeClr>
                </a:solidFill>
                <a:latin typeface="+mn-lt"/>
              </a:rPr>
              <a:t> states </a:t>
            </a:r>
            <a:r>
              <a:rPr lang="en-US" sz="1800" dirty="0" smtClean="0">
                <a:solidFill>
                  <a:schemeClr val="tx1">
                    <a:lumMod val="75000"/>
                    <a:lumOff val="25000"/>
                  </a:schemeClr>
                </a:solidFill>
                <a:latin typeface="+mn-lt"/>
              </a:rPr>
              <a:t>cases</a:t>
            </a:r>
            <a:r>
              <a:rPr lang="ru-RU" sz="1800" dirty="0" smtClean="0">
                <a:solidFill>
                  <a:schemeClr val="tx1">
                    <a:lumMod val="75000"/>
                    <a:lumOff val="25000"/>
                  </a:schemeClr>
                </a:solidFill>
                <a:latin typeface="+mn-lt"/>
              </a:rPr>
              <a:t>.</a:t>
            </a:r>
            <a:endParaRPr lang="en-US" sz="1800" dirty="0">
              <a:solidFill>
                <a:schemeClr val="tx1">
                  <a:lumMod val="75000"/>
                  <a:lumOff val="25000"/>
                </a:schemeClr>
              </a:solidFill>
              <a:latin typeface="+mn-lt"/>
            </a:endParaRPr>
          </a:p>
          <a:p>
            <a:endParaRPr lang="en-US" sz="1800" dirty="0">
              <a:solidFill>
                <a:schemeClr val="tx1">
                  <a:lumMod val="75000"/>
                  <a:lumOff val="25000"/>
                </a:schemeClr>
              </a:solidFill>
            </a:endParaRPr>
          </a:p>
        </p:txBody>
      </p:sp>
      <p:sp>
        <p:nvSpPr>
          <p:cNvPr id="3" name="Заголовок 1">
            <a:extLst>
              <a:ext uri="{FF2B5EF4-FFF2-40B4-BE49-F238E27FC236}">
                <a16:creationId xmlns:a16="http://schemas.microsoft.com/office/drawing/2014/main" id="{E148F758-BF37-44E0-8FC4-8018C0309F23}"/>
              </a:ext>
            </a:extLst>
          </p:cNvPr>
          <p:cNvSpPr txBox="1">
            <a:spLocks/>
          </p:cNvSpPr>
          <p:nvPr/>
        </p:nvSpPr>
        <p:spPr>
          <a:xfrm>
            <a:off x="609604" y="528601"/>
            <a:ext cx="3753692" cy="528674"/>
          </a:xfrm>
          <a:prstGeom prst="rect">
            <a:avLst/>
          </a:prstGeom>
        </p:spPr>
        <p:txBody>
          <a:bodyPr anchor="t"/>
          <a:lstStyle>
            <a:lvl1pPr algn="ctr" defTabSz="911111" rtl="0" eaLnBrk="1" latinLnBrk="0" hangingPunct="1">
              <a:spcBef>
                <a:spcPct val="0"/>
              </a:spcBef>
              <a:buNone/>
              <a:defRPr sz="4385" kern="1200">
                <a:solidFill>
                  <a:schemeClr val="bg1"/>
                </a:solidFill>
                <a:latin typeface="+mn-lt"/>
                <a:ea typeface="+mj-ea"/>
                <a:cs typeface="+mj-cs"/>
              </a:defRPr>
            </a:lvl1pPr>
          </a:lstStyle>
          <a:p>
            <a:pPr algn="l"/>
            <a:r>
              <a:rPr lang="en-US" sz="3200" b="1" dirty="0">
                <a:solidFill>
                  <a:srgbClr val="560926"/>
                </a:solidFill>
                <a:latin typeface="Arial" panose="020B0604020202020204" pitchFamily="34" charset="0"/>
                <a:cs typeface="Arial" panose="020B0604020202020204" pitchFamily="34" charset="0"/>
              </a:rPr>
              <a:t>Conclusions</a:t>
            </a:r>
            <a:endParaRPr lang="ru-RU" sz="3200" b="1" dirty="0">
              <a:solidFill>
                <a:srgbClr val="560926"/>
              </a:solidFill>
              <a:latin typeface="Arial" panose="020B0604020202020204" pitchFamily="34" charset="0"/>
              <a:cs typeface="Arial" panose="020B0604020202020204" pitchFamily="34" charset="0"/>
            </a:endParaRPr>
          </a:p>
        </p:txBody>
      </p:sp>
      <p:sp>
        <p:nvSpPr>
          <p:cNvPr id="4" name="Прямоугольник 3"/>
          <p:cNvSpPr/>
          <p:nvPr/>
        </p:nvSpPr>
        <p:spPr>
          <a:xfrm>
            <a:off x="10910456" y="5708073"/>
            <a:ext cx="1004454" cy="1149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552821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E148F758-BF37-44E0-8FC4-8018C0309F23}"/>
              </a:ext>
            </a:extLst>
          </p:cNvPr>
          <p:cNvSpPr txBox="1">
            <a:spLocks/>
          </p:cNvSpPr>
          <p:nvPr/>
        </p:nvSpPr>
        <p:spPr>
          <a:xfrm>
            <a:off x="3048004" y="2843069"/>
            <a:ext cx="7363322" cy="1171862"/>
          </a:xfrm>
          <a:prstGeom prst="rect">
            <a:avLst/>
          </a:prstGeom>
        </p:spPr>
        <p:txBody>
          <a:bodyPr anchor="t"/>
          <a:lstStyle>
            <a:lvl1pPr algn="ctr" defTabSz="911111" rtl="0" eaLnBrk="1" latinLnBrk="0" hangingPunct="1">
              <a:spcBef>
                <a:spcPct val="0"/>
              </a:spcBef>
              <a:buNone/>
              <a:defRPr sz="4385" kern="1200">
                <a:solidFill>
                  <a:schemeClr val="bg1"/>
                </a:solidFill>
                <a:latin typeface="+mn-lt"/>
                <a:ea typeface="+mj-ea"/>
                <a:cs typeface="+mj-cs"/>
              </a:defRPr>
            </a:lvl1pPr>
          </a:lstStyle>
          <a:p>
            <a:pPr algn="l"/>
            <a:r>
              <a:rPr lang="en-US" sz="3200" b="1" dirty="0">
                <a:solidFill>
                  <a:srgbClr val="560926"/>
                </a:solidFill>
                <a:latin typeface="Arial" panose="020B0604020202020204" pitchFamily="34" charset="0"/>
                <a:cs typeface="Arial" panose="020B0604020202020204" pitchFamily="34" charset="0"/>
              </a:rPr>
              <a:t>Thank you for your attention!</a:t>
            </a:r>
          </a:p>
        </p:txBody>
      </p:sp>
      <p:sp>
        <p:nvSpPr>
          <p:cNvPr id="4" name="Прямоугольник 3"/>
          <p:cNvSpPr/>
          <p:nvPr/>
        </p:nvSpPr>
        <p:spPr>
          <a:xfrm>
            <a:off x="10910456" y="5708073"/>
            <a:ext cx="1004454" cy="1149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29054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a:extLst>
              <a:ext uri="{FF2B5EF4-FFF2-40B4-BE49-F238E27FC236}">
                <a16:creationId xmlns:a16="http://schemas.microsoft.com/office/drawing/2014/main" id="{E148F758-BF37-44E0-8FC4-8018C0309F23}"/>
              </a:ext>
            </a:extLst>
          </p:cNvPr>
          <p:cNvSpPr txBox="1">
            <a:spLocks/>
          </p:cNvSpPr>
          <p:nvPr/>
        </p:nvSpPr>
        <p:spPr>
          <a:xfrm>
            <a:off x="609604" y="528601"/>
            <a:ext cx="3753692" cy="528674"/>
          </a:xfrm>
          <a:prstGeom prst="rect">
            <a:avLst/>
          </a:prstGeom>
        </p:spPr>
        <p:txBody>
          <a:bodyPr anchor="t"/>
          <a:lstStyle>
            <a:lvl1pPr algn="ctr" defTabSz="911111" rtl="0" eaLnBrk="1" latinLnBrk="0" hangingPunct="1">
              <a:spcBef>
                <a:spcPct val="0"/>
              </a:spcBef>
              <a:buNone/>
              <a:defRPr sz="4385" kern="1200">
                <a:solidFill>
                  <a:schemeClr val="bg1"/>
                </a:solidFill>
                <a:latin typeface="+mn-lt"/>
                <a:ea typeface="+mj-ea"/>
                <a:cs typeface="+mj-cs"/>
              </a:defRPr>
            </a:lvl1pPr>
          </a:lstStyle>
          <a:p>
            <a:pPr algn="l"/>
            <a:r>
              <a:rPr lang="en-US" sz="3200" b="1" dirty="0">
                <a:solidFill>
                  <a:srgbClr val="560926"/>
                </a:solidFill>
                <a:latin typeface="Arial" panose="020B0604020202020204" pitchFamily="34" charset="0"/>
                <a:cs typeface="Arial" panose="020B0604020202020204" pitchFamily="34" charset="0"/>
              </a:rPr>
              <a:t>Application</a:t>
            </a:r>
            <a:endParaRPr lang="ru-RU" sz="3200" b="1" dirty="0">
              <a:solidFill>
                <a:srgbClr val="560926"/>
              </a:solidFill>
              <a:latin typeface="Arial" panose="020B0604020202020204" pitchFamily="34" charset="0"/>
              <a:cs typeface="Arial" panose="020B0604020202020204" pitchFamily="34" charset="0"/>
            </a:endParaRPr>
          </a:p>
        </p:txBody>
      </p:sp>
      <p:sp>
        <p:nvSpPr>
          <p:cNvPr id="11" name="TextBox 10"/>
          <p:cNvSpPr txBox="1"/>
          <p:nvPr/>
        </p:nvSpPr>
        <p:spPr>
          <a:xfrm>
            <a:off x="609604" y="1600239"/>
            <a:ext cx="5871942" cy="2685159"/>
          </a:xfrm>
          <a:prstGeom prst="rect">
            <a:avLst/>
          </a:prstGeom>
          <a:noFill/>
        </p:spPr>
        <p:txBody>
          <a:bodyPr wrap="square" rtlCol="0">
            <a:spAutoFit/>
          </a:bodyPr>
          <a:lstStyle/>
          <a:p>
            <a:pPr>
              <a:buClr>
                <a:srgbClr val="560926"/>
              </a:buClr>
            </a:pPr>
            <a:r>
              <a:rPr lang="en-US" sz="1872" dirty="0">
                <a:solidFill>
                  <a:schemeClr val="tx1">
                    <a:lumMod val="75000"/>
                    <a:lumOff val="25000"/>
                  </a:schemeClr>
                </a:solidFill>
                <a:latin typeface="Arial" panose="020B0604020202020204" pitchFamily="34" charset="0"/>
                <a:cs typeface="Arial" panose="020B0604020202020204" pitchFamily="34" charset="0"/>
              </a:rPr>
              <a:t>HOM interference appears in many cases, both in fundamental studies of quantum mechanics and in practical implementations of quantum technologies. </a:t>
            </a:r>
            <a:endParaRPr lang="ru-RU" sz="1872" dirty="0" smtClean="0">
              <a:solidFill>
                <a:schemeClr val="tx1">
                  <a:lumMod val="75000"/>
                  <a:lumOff val="25000"/>
                </a:schemeClr>
              </a:solidFill>
              <a:latin typeface="Arial" panose="020B0604020202020204" pitchFamily="34" charset="0"/>
              <a:cs typeface="Arial" panose="020B0604020202020204" pitchFamily="34" charset="0"/>
            </a:endParaRPr>
          </a:p>
          <a:p>
            <a:pPr marL="305592" indent="-305592">
              <a:buClr>
                <a:srgbClr val="560926"/>
              </a:buClr>
              <a:buFont typeface="Wingdings" panose="05000000000000000000" pitchFamily="2" charset="2"/>
              <a:buChar char="§"/>
            </a:pPr>
            <a:endParaRPr lang="ru-RU" sz="1872" dirty="0">
              <a:solidFill>
                <a:schemeClr val="tx1">
                  <a:lumMod val="75000"/>
                  <a:lumOff val="25000"/>
                </a:schemeClr>
              </a:solidFill>
              <a:latin typeface="Arial" panose="020B0604020202020204" pitchFamily="34" charset="0"/>
              <a:cs typeface="Arial" panose="020B0604020202020204" pitchFamily="34" charset="0"/>
            </a:endParaRPr>
          </a:p>
          <a:p>
            <a:pPr marL="305592" indent="-305592">
              <a:buClr>
                <a:srgbClr val="560926"/>
              </a:buClr>
              <a:buFont typeface="Wingdings" panose="05000000000000000000" pitchFamily="2" charset="2"/>
              <a:buChar char="§"/>
            </a:pPr>
            <a:r>
              <a:rPr lang="en-US" sz="1872" dirty="0" smtClean="0">
                <a:solidFill>
                  <a:schemeClr val="tx1">
                    <a:lumMod val="75000"/>
                    <a:lumOff val="25000"/>
                  </a:schemeClr>
                </a:solidFill>
                <a:latin typeface="Arial" panose="020B0604020202020204" pitchFamily="34" charset="0"/>
                <a:cs typeface="Arial" panose="020B0604020202020204" pitchFamily="34" charset="0"/>
              </a:rPr>
              <a:t>Teleportation </a:t>
            </a:r>
            <a:r>
              <a:rPr lang="en-US" sz="1872" dirty="0">
                <a:solidFill>
                  <a:schemeClr val="tx1">
                    <a:lumMod val="75000"/>
                    <a:lumOff val="25000"/>
                  </a:schemeClr>
                </a:solidFill>
                <a:latin typeface="Arial" panose="020B0604020202020204" pitchFamily="34" charset="0"/>
                <a:cs typeface="Arial" panose="020B0604020202020204" pitchFamily="34" charset="0"/>
              </a:rPr>
              <a:t>of the quantum state</a:t>
            </a:r>
          </a:p>
          <a:p>
            <a:pPr marL="305592" indent="-305592">
              <a:buClr>
                <a:srgbClr val="560926"/>
              </a:buClr>
              <a:buFont typeface="Wingdings" panose="05000000000000000000" pitchFamily="2" charset="2"/>
              <a:buChar char="§"/>
            </a:pPr>
            <a:r>
              <a:rPr lang="en-US" sz="1872" dirty="0">
                <a:solidFill>
                  <a:schemeClr val="tx1">
                    <a:lumMod val="75000"/>
                    <a:lumOff val="25000"/>
                  </a:schemeClr>
                </a:solidFill>
                <a:latin typeface="Arial" panose="020B0604020202020204" pitchFamily="34" charset="0"/>
                <a:cs typeface="Arial" panose="020B0604020202020204" pitchFamily="34" charset="0"/>
              </a:rPr>
              <a:t>Quantum cryptography</a:t>
            </a:r>
          </a:p>
          <a:p>
            <a:pPr marL="305592" indent="-305592">
              <a:buClr>
                <a:srgbClr val="560926"/>
              </a:buClr>
              <a:buFont typeface="Wingdings" panose="05000000000000000000" pitchFamily="2" charset="2"/>
              <a:buChar char="§"/>
            </a:pPr>
            <a:r>
              <a:rPr lang="en-US" sz="1872" dirty="0">
                <a:solidFill>
                  <a:schemeClr val="tx1">
                    <a:lumMod val="75000"/>
                    <a:lumOff val="25000"/>
                  </a:schemeClr>
                </a:solidFill>
                <a:latin typeface="Arial" panose="020B0604020202020204" pitchFamily="34" charset="0"/>
                <a:cs typeface="Arial" panose="020B0604020202020204" pitchFamily="34" charset="0"/>
              </a:rPr>
              <a:t>Quantum computing algorithms</a:t>
            </a:r>
          </a:p>
          <a:p>
            <a:pPr marL="305592" indent="-305592">
              <a:buClr>
                <a:srgbClr val="560926"/>
              </a:buClr>
              <a:buFont typeface="Wingdings" panose="05000000000000000000" pitchFamily="2" charset="2"/>
              <a:buChar char="§"/>
            </a:pPr>
            <a:r>
              <a:rPr lang="en-US" sz="1872" dirty="0">
                <a:solidFill>
                  <a:schemeClr val="tx1">
                    <a:lumMod val="75000"/>
                    <a:lumOff val="25000"/>
                  </a:schemeClr>
                </a:solidFill>
                <a:latin typeface="Arial" panose="020B0604020202020204" pitchFamily="34" charset="0"/>
                <a:cs typeface="Arial" panose="020B0604020202020204" pitchFamily="34" charset="0"/>
              </a:rPr>
              <a:t>Biophysics (photosynthesis)</a:t>
            </a:r>
          </a:p>
          <a:p>
            <a:pPr marL="305592" indent="-305592">
              <a:buClr>
                <a:srgbClr val="560926"/>
              </a:buClr>
              <a:buFont typeface="Wingdings" panose="05000000000000000000" pitchFamily="2" charset="2"/>
              <a:buChar char="§"/>
            </a:pPr>
            <a:r>
              <a:rPr lang="en-US" sz="1872" dirty="0">
                <a:solidFill>
                  <a:schemeClr val="tx1">
                    <a:lumMod val="75000"/>
                    <a:lumOff val="25000"/>
                  </a:schemeClr>
                </a:solidFill>
                <a:latin typeface="Arial" panose="020B0604020202020204" pitchFamily="34" charset="0"/>
                <a:cs typeface="Arial" panose="020B0604020202020204" pitchFamily="34" charset="0"/>
              </a:rPr>
              <a:t>Quantum metrology</a:t>
            </a:r>
          </a:p>
        </p:txBody>
      </p:sp>
      <p:pic>
        <p:nvPicPr>
          <p:cNvPr id="5" name="Picture 2" descr="На рекордное расстояние состоялась квантовая телепортация в Китае">
            <a:extLst>
              <a:ext uri="{FF2B5EF4-FFF2-40B4-BE49-F238E27FC236}">
                <a16:creationId xmlns:a16="http://schemas.microsoft.com/office/drawing/2014/main" id="{E7045836-0CBA-4888-B51D-AED0BD44F1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8891" y="1058716"/>
            <a:ext cx="3037582" cy="20203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Что такое квантовая биология — Naked Science">
            <a:extLst>
              <a:ext uri="{FF2B5EF4-FFF2-40B4-BE49-F238E27FC236}">
                <a16:creationId xmlns:a16="http://schemas.microsoft.com/office/drawing/2014/main" id="{03BEF9A5-0BD4-42BB-BEC1-851BB2B355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5515" y="3330791"/>
            <a:ext cx="3995936" cy="2988143"/>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10868893" y="5708073"/>
            <a:ext cx="1004454" cy="1149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17503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E148F758-BF37-44E0-8FC4-8018C0309F23}"/>
              </a:ext>
            </a:extLst>
          </p:cNvPr>
          <p:cNvSpPr txBox="1">
            <a:spLocks/>
          </p:cNvSpPr>
          <p:nvPr/>
        </p:nvSpPr>
        <p:spPr>
          <a:xfrm>
            <a:off x="609604" y="528601"/>
            <a:ext cx="6047870" cy="528674"/>
          </a:xfrm>
          <a:prstGeom prst="rect">
            <a:avLst/>
          </a:prstGeom>
        </p:spPr>
        <p:txBody>
          <a:bodyPr anchor="t"/>
          <a:lstStyle>
            <a:lvl1pPr algn="ctr" defTabSz="911111" rtl="0" eaLnBrk="1" latinLnBrk="0" hangingPunct="1">
              <a:spcBef>
                <a:spcPct val="0"/>
              </a:spcBef>
              <a:buNone/>
              <a:defRPr sz="4385" kern="1200">
                <a:solidFill>
                  <a:schemeClr val="bg1"/>
                </a:solidFill>
                <a:latin typeface="+mn-lt"/>
                <a:ea typeface="+mj-ea"/>
                <a:cs typeface="+mj-cs"/>
              </a:defRPr>
            </a:lvl1pPr>
          </a:lstStyle>
          <a:p>
            <a:pPr algn="l"/>
            <a:r>
              <a:rPr lang="en-US" sz="3200" b="1" dirty="0">
                <a:solidFill>
                  <a:srgbClr val="560926"/>
                </a:solidFill>
                <a:latin typeface="Arial" panose="020B0604020202020204" pitchFamily="34" charset="0"/>
                <a:cs typeface="Arial" panose="020B0604020202020204" pitchFamily="34" charset="0"/>
              </a:rPr>
              <a:t>Linear Beam Splitter (BS)</a:t>
            </a:r>
            <a:endParaRPr lang="ru-RU" sz="3200" b="1" dirty="0">
              <a:solidFill>
                <a:srgbClr val="560926"/>
              </a:solidFill>
              <a:latin typeface="Arial" panose="020B0604020202020204" pitchFamily="34" charset="0"/>
              <a:cs typeface="Arial" panose="020B0604020202020204" pitchFamily="34" charset="0"/>
            </a:endParaRPr>
          </a:p>
        </p:txBody>
      </p:sp>
      <p:pic>
        <p:nvPicPr>
          <p:cNvPr id="4" name="Объект 3">
            <a:extLst>
              <a:ext uri="{FF2B5EF4-FFF2-40B4-BE49-F238E27FC236}">
                <a16:creationId xmlns:a16="http://schemas.microsoft.com/office/drawing/2014/main" id="{6266121A-915B-4420-992D-4FFB7E5A8C8C}"/>
              </a:ext>
            </a:extLst>
          </p:cNvPr>
          <p:cNvPicPr>
            <a:picLocks noChangeAspect="1"/>
          </p:cNvPicPr>
          <p:nvPr/>
        </p:nvPicPr>
        <p:blipFill>
          <a:blip r:embed="rId2"/>
          <a:stretch>
            <a:fillRect/>
          </a:stretch>
        </p:blipFill>
        <p:spPr>
          <a:xfrm>
            <a:off x="5597770" y="2051413"/>
            <a:ext cx="5595140" cy="3412976"/>
          </a:xfrm>
          <a:prstGeom prst="rect">
            <a:avLst/>
          </a:prstGeom>
        </p:spPr>
      </p:pic>
      <p:sp>
        <p:nvSpPr>
          <p:cNvPr id="5" name="TextBox 4">
            <a:extLst>
              <a:ext uri="{FF2B5EF4-FFF2-40B4-BE49-F238E27FC236}">
                <a16:creationId xmlns:a16="http://schemas.microsoft.com/office/drawing/2014/main" id="{2F08667B-FC09-4DF6-96B3-2C179100A779}"/>
              </a:ext>
            </a:extLst>
          </p:cNvPr>
          <p:cNvSpPr txBox="1"/>
          <p:nvPr/>
        </p:nvSpPr>
        <p:spPr>
          <a:xfrm>
            <a:off x="286489" y="1400748"/>
            <a:ext cx="7514154" cy="477054"/>
          </a:xfrm>
          <a:prstGeom prst="rect">
            <a:avLst/>
          </a:prstGeom>
          <a:noFill/>
        </p:spPr>
        <p:txBody>
          <a:bodyPr wrap="square">
            <a:spAutoFit/>
          </a:bodyPr>
          <a:lstStyle/>
          <a:p>
            <a:r>
              <a:rPr lang="en-US" sz="2500" b="0" i="0" u="none" strike="noStrike" baseline="0" dirty="0">
                <a:latin typeface="+mn-lt"/>
              </a:rPr>
              <a:t>Well-known transformations for</a:t>
            </a:r>
            <a:r>
              <a:rPr lang="en-US" sz="2500" b="0" i="0" u="none" strike="noStrike" dirty="0">
                <a:latin typeface="+mn-lt"/>
              </a:rPr>
              <a:t> </a:t>
            </a:r>
            <a:r>
              <a:rPr lang="en-US" sz="2500" b="0" i="0" u="none" strike="noStrike" baseline="0" dirty="0">
                <a:latin typeface="+mn-lt"/>
              </a:rPr>
              <a:t>a linear beam splitter:</a:t>
            </a:r>
            <a:endParaRPr lang="ru-RU" sz="2500" dirty="0">
              <a:latin typeface="+mn-lt"/>
            </a:endParaRPr>
          </a:p>
        </p:txBody>
      </p:sp>
      <p:sp>
        <p:nvSpPr>
          <p:cNvPr id="6" name="Прямоугольник 5">
            <a:extLst>
              <a:ext uri="{FF2B5EF4-FFF2-40B4-BE49-F238E27FC236}">
                <a16:creationId xmlns:a16="http://schemas.microsoft.com/office/drawing/2014/main" id="{DCB86FE1-6DD7-4646-8010-D0CBD45EEFDD}"/>
              </a:ext>
            </a:extLst>
          </p:cNvPr>
          <p:cNvSpPr/>
          <p:nvPr/>
        </p:nvSpPr>
        <p:spPr>
          <a:xfrm>
            <a:off x="327519" y="1375417"/>
            <a:ext cx="7147008" cy="575514"/>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a:extLst>
              <a:ext uri="{FF2B5EF4-FFF2-40B4-BE49-F238E27FC236}">
                <a16:creationId xmlns:a16="http://schemas.microsoft.com/office/drawing/2014/main" id="{4D80BE26-8751-4362-A538-28B1C98745EB}"/>
              </a:ext>
            </a:extLst>
          </p:cNvPr>
          <p:cNvSpPr txBox="1"/>
          <p:nvPr/>
        </p:nvSpPr>
        <p:spPr>
          <a:xfrm>
            <a:off x="457106" y="6006221"/>
            <a:ext cx="6105356" cy="646331"/>
          </a:xfrm>
          <a:prstGeom prst="rect">
            <a:avLst/>
          </a:prstGeom>
          <a:noFill/>
        </p:spPr>
        <p:txBody>
          <a:bodyPr wrap="square">
            <a:spAutoFit/>
          </a:bodyPr>
          <a:lstStyle/>
          <a:p>
            <a:pPr lvl="0" algn="just"/>
            <a:r>
              <a:rPr lang="en-US" dirty="0">
                <a:solidFill>
                  <a:srgbClr val="000000"/>
                </a:solidFill>
                <a:ea typeface="Times New Roman" panose="02020603050405020304" pitchFamily="18" charset="0"/>
                <a:cs typeface="Times New Roman" panose="02020603050405020304" pitchFamily="18" charset="0"/>
              </a:rPr>
              <a:t>[1] </a:t>
            </a:r>
            <a:r>
              <a:rPr lang="en-GB" dirty="0">
                <a:solidFill>
                  <a:srgbClr val="000000"/>
                </a:solidFill>
                <a:effectLst/>
                <a:ea typeface="Times New Roman" panose="02020603050405020304" pitchFamily="18" charset="0"/>
                <a:cs typeface="Times New Roman" panose="02020603050405020304" pitchFamily="18" charset="0"/>
              </a:rPr>
              <a:t>Makarov D N </a:t>
            </a:r>
            <a:r>
              <a:rPr lang="en-US" dirty="0">
                <a:solidFill>
                  <a:srgbClr val="000000"/>
                </a:solidFill>
                <a:effectLst/>
                <a:ea typeface="Times New Roman" panose="02020603050405020304" pitchFamily="18" charset="0"/>
                <a:cs typeface="Times New Roman" panose="02020603050405020304" pitchFamily="18" charset="0"/>
              </a:rPr>
              <a:t>2020 </a:t>
            </a:r>
            <a:r>
              <a:rPr lang="en-GB" i="1" dirty="0">
                <a:solidFill>
                  <a:srgbClr val="000000"/>
                </a:solidFill>
                <a:effectLst/>
                <a:ea typeface="Times New Roman" panose="02020603050405020304" pitchFamily="18" charset="0"/>
                <a:cs typeface="Times New Roman" panose="02020603050405020304" pitchFamily="18" charset="0"/>
              </a:rPr>
              <a:t>Phys. Rev.</a:t>
            </a:r>
            <a:r>
              <a:rPr lang="en-GB" dirty="0">
                <a:solidFill>
                  <a:srgbClr val="000000"/>
                </a:solidFill>
                <a:effectLst/>
                <a:ea typeface="Times New Roman" panose="02020603050405020304" pitchFamily="18" charset="0"/>
                <a:cs typeface="Times New Roman" panose="02020603050405020304" pitchFamily="18" charset="0"/>
              </a:rPr>
              <a:t> E </a:t>
            </a:r>
            <a:r>
              <a:rPr lang="en-GB" b="1" dirty="0">
                <a:solidFill>
                  <a:srgbClr val="000000"/>
                </a:solidFill>
                <a:effectLst/>
                <a:ea typeface="Times New Roman" panose="02020603050405020304" pitchFamily="18" charset="0"/>
                <a:cs typeface="Times New Roman" panose="02020603050405020304" pitchFamily="18" charset="0"/>
              </a:rPr>
              <a:t>102</a:t>
            </a:r>
            <a:r>
              <a:rPr lang="en-GB" dirty="0">
                <a:solidFill>
                  <a:srgbClr val="000000"/>
                </a:solidFill>
                <a:effectLst/>
                <a:ea typeface="Times New Roman" panose="02020603050405020304" pitchFamily="18" charset="0"/>
                <a:cs typeface="Times New Roman" panose="02020603050405020304" pitchFamily="18" charset="0"/>
              </a:rPr>
              <a:t> 052213</a:t>
            </a:r>
            <a:endParaRPr lang="ru-RU" dirty="0">
              <a:solidFill>
                <a:srgbClr val="000000"/>
              </a:solidFill>
              <a:ea typeface="Times New Roman" panose="02020603050405020304" pitchFamily="18" charset="0"/>
              <a:cs typeface="Times New Roman" panose="02020603050405020304" pitchFamily="18" charset="0"/>
            </a:endParaRPr>
          </a:p>
          <a:p>
            <a:pPr lvl="0" algn="just"/>
            <a:r>
              <a:rPr lang="en-US" dirty="0">
                <a:solidFill>
                  <a:srgbClr val="000000"/>
                </a:solidFill>
                <a:ea typeface="Times New Roman" panose="02020603050405020304" pitchFamily="18" charset="0"/>
                <a:cs typeface="Times New Roman" panose="02020603050405020304" pitchFamily="18" charset="0"/>
              </a:rPr>
              <a:t>[2] Makarov D N and Tsykareva Yu V 2022 Entropy 24 49</a:t>
            </a:r>
            <a:endParaRPr lang="ru-RU" dirty="0">
              <a:solidFill>
                <a:srgbClr val="000000"/>
              </a:solidFill>
              <a:effectLst/>
              <a:ea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4BE31D35-92FF-4C75-B8CB-DA6B35D441CB}"/>
              </a:ext>
            </a:extLst>
          </p:cNvPr>
          <p:cNvPicPr>
            <a:picLocks noChangeAspect="1"/>
          </p:cNvPicPr>
          <p:nvPr/>
        </p:nvPicPr>
        <p:blipFill rotWithShape="1">
          <a:blip r:embed="rId3"/>
          <a:srcRect l="1000" t="2900" r="59020" b="1994"/>
          <a:stretch/>
        </p:blipFill>
        <p:spPr>
          <a:xfrm>
            <a:off x="216682" y="2106621"/>
            <a:ext cx="3743533" cy="922839"/>
          </a:xfrm>
          <a:prstGeom prst="rect">
            <a:avLst/>
          </a:prstGeom>
        </p:spPr>
      </p:pic>
      <p:pic>
        <p:nvPicPr>
          <p:cNvPr id="9" name="Рисунок 8">
            <a:extLst>
              <a:ext uri="{FF2B5EF4-FFF2-40B4-BE49-F238E27FC236}">
                <a16:creationId xmlns:a16="http://schemas.microsoft.com/office/drawing/2014/main" id="{1722CEC3-7CAB-45ED-BD4D-B1A13F2F98AC}"/>
              </a:ext>
            </a:extLst>
          </p:cNvPr>
          <p:cNvPicPr>
            <a:picLocks noChangeAspect="1"/>
          </p:cNvPicPr>
          <p:nvPr/>
        </p:nvPicPr>
        <p:blipFill rotWithShape="1">
          <a:blip r:embed="rId3"/>
          <a:srcRect l="81960" t="28376" b="4895"/>
          <a:stretch/>
        </p:blipFill>
        <p:spPr>
          <a:xfrm>
            <a:off x="609604" y="4194066"/>
            <a:ext cx="1614864" cy="619030"/>
          </a:xfrm>
          <a:prstGeom prst="rect">
            <a:avLst/>
          </a:prstGeom>
        </p:spPr>
      </p:pic>
      <p:pic>
        <p:nvPicPr>
          <p:cNvPr id="10" name="Рисунок 9">
            <a:extLst>
              <a:ext uri="{FF2B5EF4-FFF2-40B4-BE49-F238E27FC236}">
                <a16:creationId xmlns:a16="http://schemas.microsoft.com/office/drawing/2014/main" id="{3685988B-7975-40A6-AE9B-BD7F6EFB773E}"/>
              </a:ext>
            </a:extLst>
          </p:cNvPr>
          <p:cNvPicPr>
            <a:picLocks noChangeAspect="1"/>
          </p:cNvPicPr>
          <p:nvPr/>
        </p:nvPicPr>
        <p:blipFill rotWithShape="1">
          <a:blip r:embed="rId3"/>
          <a:srcRect l="42979" t="17937" r="19644" b="4895"/>
          <a:stretch/>
        </p:blipFill>
        <p:spPr>
          <a:xfrm>
            <a:off x="553372" y="3236850"/>
            <a:ext cx="3005410" cy="643017"/>
          </a:xfrm>
          <a:prstGeom prst="rect">
            <a:avLst/>
          </a:prstGeom>
        </p:spPr>
      </p:pic>
      <p:graphicFrame>
        <p:nvGraphicFramePr>
          <p:cNvPr id="11" name="Таблица 13">
            <a:extLst>
              <a:ext uri="{FF2B5EF4-FFF2-40B4-BE49-F238E27FC236}">
                <a16:creationId xmlns:a16="http://schemas.microsoft.com/office/drawing/2014/main" id="{FF425FA5-C2EE-49CA-AE72-7F059616072B}"/>
              </a:ext>
            </a:extLst>
          </p:cNvPr>
          <p:cNvGraphicFramePr>
            <a:graphicFrameLocks noGrp="1"/>
          </p:cNvGraphicFramePr>
          <p:nvPr>
            <p:extLst>
              <p:ext uri="{D42A27DB-BD31-4B8C-83A1-F6EECF244321}">
                <p14:modId xmlns:p14="http://schemas.microsoft.com/office/powerpoint/2010/main" val="3022004029"/>
              </p:ext>
            </p:extLst>
          </p:nvPr>
        </p:nvGraphicFramePr>
        <p:xfrm>
          <a:off x="457106" y="5044473"/>
          <a:ext cx="3623058" cy="822960"/>
        </p:xfrm>
        <a:graphic>
          <a:graphicData uri="http://schemas.openxmlformats.org/drawingml/2006/table">
            <a:tbl>
              <a:tblPr firstRow="1" bandRow="1">
                <a:tableStyleId>{2D5ABB26-0587-4C30-8999-92F81FD0307C}</a:tableStyleId>
              </a:tblPr>
              <a:tblGrid>
                <a:gridCol w="537041">
                  <a:extLst>
                    <a:ext uri="{9D8B030D-6E8A-4147-A177-3AD203B41FA5}">
                      <a16:colId xmlns:a16="http://schemas.microsoft.com/office/drawing/2014/main" val="2811500449"/>
                    </a:ext>
                  </a:extLst>
                </a:gridCol>
                <a:gridCol w="3086017">
                  <a:extLst>
                    <a:ext uri="{9D8B030D-6E8A-4147-A177-3AD203B41FA5}">
                      <a16:colId xmlns:a16="http://schemas.microsoft.com/office/drawing/2014/main" val="2936532421"/>
                    </a:ext>
                  </a:extLst>
                </a:gridCol>
              </a:tblGrid>
              <a:tr h="268686">
                <a:tc>
                  <a:txBody>
                    <a:bodyPr/>
                    <a:lstStyle/>
                    <a:p>
                      <a:r>
                        <a:rPr lang="en-US" sz="1800" dirty="0"/>
                        <a:t>R</a:t>
                      </a:r>
                      <a:endParaRPr lang="ru-RU" sz="1800" dirty="0"/>
                    </a:p>
                  </a:txBody>
                  <a:tcPr marL="0" marR="0" marT="0" marB="0" anchor="ctr"/>
                </a:tc>
                <a:tc>
                  <a:txBody>
                    <a:bodyPr/>
                    <a:lstStyle/>
                    <a:p>
                      <a:r>
                        <a:rPr lang="en-US" sz="1800" b="0" u="none" strike="noStrike" kern="1200" baseline="0" dirty="0">
                          <a:solidFill>
                            <a:schemeClr val="tx1"/>
                          </a:solidFill>
                        </a:rPr>
                        <a:t>- reflection coefficient</a:t>
                      </a:r>
                      <a:endParaRPr lang="ru-RU" sz="1800" dirty="0"/>
                    </a:p>
                  </a:txBody>
                  <a:tcPr marL="0" marR="0" marT="0" marB="0" anchor="ctr"/>
                </a:tc>
                <a:extLst>
                  <a:ext uri="{0D108BD9-81ED-4DB2-BD59-A6C34878D82A}">
                    <a16:rowId xmlns:a16="http://schemas.microsoft.com/office/drawing/2014/main" val="1558191484"/>
                  </a:ext>
                </a:extLst>
              </a:tr>
              <a:tr h="268686">
                <a:tc>
                  <a:txBody>
                    <a:bodyPr/>
                    <a:lstStyle/>
                    <a:p>
                      <a:r>
                        <a:rPr lang="en-US" sz="1800" dirty="0"/>
                        <a:t>T</a:t>
                      </a:r>
                      <a:endParaRPr lang="ru-RU" sz="1800" dirty="0"/>
                    </a:p>
                  </a:txBody>
                  <a:tcPr marL="0" marR="0" marT="0" marB="0" anchor="ctr"/>
                </a:tc>
                <a:tc>
                  <a:txBody>
                    <a:bodyPr/>
                    <a:lstStyle/>
                    <a:p>
                      <a:r>
                        <a:rPr lang="en-US" sz="1800" b="0" u="none" strike="noStrike" kern="1200" baseline="0" dirty="0">
                          <a:solidFill>
                            <a:schemeClr val="tx1"/>
                          </a:solidFill>
                        </a:rPr>
                        <a:t>- transmission coefficient</a:t>
                      </a:r>
                      <a:endParaRPr lang="ru-RU" sz="1800" dirty="0"/>
                    </a:p>
                  </a:txBody>
                  <a:tcPr marL="0" marR="0" marT="0" marB="0" anchor="ctr"/>
                </a:tc>
                <a:extLst>
                  <a:ext uri="{0D108BD9-81ED-4DB2-BD59-A6C34878D82A}">
                    <a16:rowId xmlns:a16="http://schemas.microsoft.com/office/drawing/2014/main" val="2086782485"/>
                  </a:ext>
                </a:extLst>
              </a:tr>
              <a:tr h="268686">
                <a:tc>
                  <a:txBody>
                    <a:bodyPr/>
                    <a:lstStyle/>
                    <a:p>
                      <a:r>
                        <a:rPr lang="el-GR" sz="1800" dirty="0"/>
                        <a:t>φ</a:t>
                      </a:r>
                      <a:endParaRPr lang="ru-RU" sz="1800" dirty="0"/>
                    </a:p>
                  </a:txBody>
                  <a:tcPr marL="0" marR="0" marT="0" marB="0" anchor="ctr"/>
                </a:tc>
                <a:tc>
                  <a:txBody>
                    <a:bodyPr/>
                    <a:lstStyle/>
                    <a:p>
                      <a:r>
                        <a:rPr lang="en-US" sz="1800" b="0" u="none" strike="noStrike" kern="1200" baseline="0" dirty="0">
                          <a:solidFill>
                            <a:schemeClr val="tx1"/>
                          </a:solidFill>
                        </a:rPr>
                        <a:t>- phase difference</a:t>
                      </a:r>
                      <a:endParaRPr lang="ru-RU" sz="1800" dirty="0"/>
                    </a:p>
                  </a:txBody>
                  <a:tcPr marL="0" marR="0" marT="0" marB="0" anchor="ctr"/>
                </a:tc>
                <a:extLst>
                  <a:ext uri="{0D108BD9-81ED-4DB2-BD59-A6C34878D82A}">
                    <a16:rowId xmlns:a16="http://schemas.microsoft.com/office/drawing/2014/main" val="882170737"/>
                  </a:ext>
                </a:extLst>
              </a:tr>
            </a:tbl>
          </a:graphicData>
        </a:graphic>
      </p:graphicFrame>
      <p:sp>
        <p:nvSpPr>
          <p:cNvPr id="12" name="Прямоугольник 11"/>
          <p:cNvSpPr/>
          <p:nvPr/>
        </p:nvSpPr>
        <p:spPr>
          <a:xfrm>
            <a:off x="10910456" y="5708073"/>
            <a:ext cx="1004454" cy="1149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80776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E148F758-BF37-44E0-8FC4-8018C0309F23}"/>
              </a:ext>
            </a:extLst>
          </p:cNvPr>
          <p:cNvSpPr txBox="1">
            <a:spLocks/>
          </p:cNvSpPr>
          <p:nvPr/>
        </p:nvSpPr>
        <p:spPr>
          <a:xfrm>
            <a:off x="609603" y="528601"/>
            <a:ext cx="6497049" cy="528674"/>
          </a:xfrm>
          <a:prstGeom prst="rect">
            <a:avLst/>
          </a:prstGeom>
        </p:spPr>
        <p:txBody>
          <a:bodyPr anchor="t"/>
          <a:lstStyle>
            <a:lvl1pPr algn="ctr" defTabSz="911111" rtl="0" eaLnBrk="1" latinLnBrk="0" hangingPunct="1">
              <a:spcBef>
                <a:spcPct val="0"/>
              </a:spcBef>
              <a:buNone/>
              <a:defRPr sz="4385" kern="1200">
                <a:solidFill>
                  <a:schemeClr val="bg1"/>
                </a:solidFill>
                <a:latin typeface="+mn-lt"/>
                <a:ea typeface="+mj-ea"/>
                <a:cs typeface="+mj-cs"/>
              </a:defRPr>
            </a:lvl1pPr>
          </a:lstStyle>
          <a:p>
            <a:pPr algn="l"/>
            <a:r>
              <a:rPr lang="en-US" sz="3200" b="1" dirty="0">
                <a:solidFill>
                  <a:srgbClr val="560926"/>
                </a:solidFill>
                <a:latin typeface="Arial" panose="020B0604020202020204" pitchFamily="34" charset="0"/>
                <a:cs typeface="Arial" panose="020B0604020202020204" pitchFamily="34" charset="0"/>
              </a:rPr>
              <a:t>Monochromatic photon case</a:t>
            </a:r>
          </a:p>
        </p:txBody>
      </p:sp>
      <p:sp>
        <p:nvSpPr>
          <p:cNvPr id="5" name="TextBox 4">
            <a:extLst>
              <a:ext uri="{FF2B5EF4-FFF2-40B4-BE49-F238E27FC236}">
                <a16:creationId xmlns:a16="http://schemas.microsoft.com/office/drawing/2014/main" id="{70EAA8CD-FBB4-4AD8-B677-42250AA538B9}"/>
              </a:ext>
            </a:extLst>
          </p:cNvPr>
          <p:cNvSpPr txBox="1"/>
          <p:nvPr/>
        </p:nvSpPr>
        <p:spPr>
          <a:xfrm>
            <a:off x="536330" y="3424238"/>
            <a:ext cx="4958844" cy="506292"/>
          </a:xfrm>
          <a:prstGeom prst="rect">
            <a:avLst/>
          </a:prstGeom>
          <a:noFill/>
        </p:spPr>
        <p:txBody>
          <a:bodyPr wrap="square" rtlCol="0">
            <a:spAutoFit/>
          </a:bodyPr>
          <a:lstStyle/>
          <a:p>
            <a:pPr>
              <a:lnSpc>
                <a:spcPct val="150000"/>
              </a:lnSpc>
            </a:pPr>
            <a:r>
              <a:rPr lang="en-US" dirty="0"/>
              <a:t>Wave function of photons at the output ports of BS</a:t>
            </a:r>
            <a:endParaRPr lang="ru-RU" dirty="0"/>
          </a:p>
        </p:txBody>
      </p:sp>
      <p:sp>
        <p:nvSpPr>
          <p:cNvPr id="6" name="TextBox 5">
            <a:extLst>
              <a:ext uri="{FF2B5EF4-FFF2-40B4-BE49-F238E27FC236}">
                <a16:creationId xmlns:a16="http://schemas.microsoft.com/office/drawing/2014/main" id="{B77E253E-0CC5-4561-B2AB-5909589EAA49}"/>
              </a:ext>
            </a:extLst>
          </p:cNvPr>
          <p:cNvSpPr txBox="1"/>
          <p:nvPr/>
        </p:nvSpPr>
        <p:spPr>
          <a:xfrm>
            <a:off x="5911272" y="2042854"/>
            <a:ext cx="2621168" cy="646331"/>
          </a:xfrm>
          <a:prstGeom prst="rect">
            <a:avLst/>
          </a:prstGeom>
          <a:noFill/>
        </p:spPr>
        <p:txBody>
          <a:bodyPr wrap="square" rtlCol="0">
            <a:spAutoFit/>
          </a:bodyPr>
          <a:lstStyle/>
          <a:p>
            <a:pPr algn="ctr"/>
            <a:r>
              <a:rPr lang="en-US" dirty="0"/>
              <a:t>The non-stationary </a:t>
            </a:r>
            <a:br>
              <a:rPr lang="en-US" dirty="0"/>
            </a:br>
            <a:r>
              <a:rPr lang="en-US" dirty="0"/>
              <a:t>Schrodinger equation</a:t>
            </a:r>
            <a:endParaRPr lang="ru-RU" dirty="0"/>
          </a:p>
        </p:txBody>
      </p:sp>
      <p:sp>
        <p:nvSpPr>
          <p:cNvPr id="7" name="TextBox 6">
            <a:extLst>
              <a:ext uri="{FF2B5EF4-FFF2-40B4-BE49-F238E27FC236}">
                <a16:creationId xmlns:a16="http://schemas.microsoft.com/office/drawing/2014/main" id="{00927F23-8585-4EBD-800A-EF9AE156A147}"/>
              </a:ext>
            </a:extLst>
          </p:cNvPr>
          <p:cNvSpPr txBox="1"/>
          <p:nvPr/>
        </p:nvSpPr>
        <p:spPr>
          <a:xfrm>
            <a:off x="550705" y="4776626"/>
            <a:ext cx="4719023" cy="506292"/>
          </a:xfrm>
          <a:prstGeom prst="rect">
            <a:avLst/>
          </a:prstGeom>
          <a:noFill/>
        </p:spPr>
        <p:txBody>
          <a:bodyPr wrap="square" rtlCol="0">
            <a:spAutoFit/>
          </a:bodyPr>
          <a:lstStyle/>
          <a:p>
            <a:pPr>
              <a:lnSpc>
                <a:spcPct val="150000"/>
              </a:lnSpc>
            </a:pPr>
            <a:r>
              <a:rPr lang="en-US" dirty="0"/>
              <a:t>Decomposed wave function into Schmidt modes</a:t>
            </a:r>
            <a:endParaRPr lang="ru-RU" dirty="0"/>
          </a:p>
        </p:txBody>
      </p:sp>
      <p:pic>
        <p:nvPicPr>
          <p:cNvPr id="8" name="Рисунок 7">
            <a:extLst>
              <a:ext uri="{FF2B5EF4-FFF2-40B4-BE49-F238E27FC236}">
                <a16:creationId xmlns:a16="http://schemas.microsoft.com/office/drawing/2014/main" id="{A14729F4-C7CC-432B-A999-D41B80F6726A}"/>
              </a:ext>
            </a:extLst>
          </p:cNvPr>
          <p:cNvPicPr>
            <a:picLocks noChangeAspect="1"/>
          </p:cNvPicPr>
          <p:nvPr/>
        </p:nvPicPr>
        <p:blipFill>
          <a:blip r:embed="rId2"/>
          <a:stretch>
            <a:fillRect/>
          </a:stretch>
        </p:blipFill>
        <p:spPr>
          <a:xfrm>
            <a:off x="6450669" y="2761973"/>
            <a:ext cx="1864766" cy="589071"/>
          </a:xfrm>
          <a:prstGeom prst="rect">
            <a:avLst/>
          </a:prstGeom>
        </p:spPr>
      </p:pic>
      <p:pic>
        <p:nvPicPr>
          <p:cNvPr id="9" name="Рисунок 8">
            <a:extLst>
              <a:ext uri="{FF2B5EF4-FFF2-40B4-BE49-F238E27FC236}">
                <a16:creationId xmlns:a16="http://schemas.microsoft.com/office/drawing/2014/main" id="{893D0A52-2D31-4E7A-AE47-C016DF098931}"/>
              </a:ext>
            </a:extLst>
          </p:cNvPr>
          <p:cNvPicPr>
            <a:picLocks noChangeAspect="1"/>
          </p:cNvPicPr>
          <p:nvPr/>
        </p:nvPicPr>
        <p:blipFill rotWithShape="1">
          <a:blip r:embed="rId3"/>
          <a:srcRect t="8859"/>
          <a:stretch/>
        </p:blipFill>
        <p:spPr>
          <a:xfrm>
            <a:off x="559872" y="5320262"/>
            <a:ext cx="4453343" cy="425605"/>
          </a:xfrm>
          <a:prstGeom prst="rect">
            <a:avLst/>
          </a:prstGeom>
        </p:spPr>
      </p:pic>
      <p:graphicFrame>
        <p:nvGraphicFramePr>
          <p:cNvPr id="10" name="Таблица 13">
            <a:extLst>
              <a:ext uri="{FF2B5EF4-FFF2-40B4-BE49-F238E27FC236}">
                <a16:creationId xmlns:a16="http://schemas.microsoft.com/office/drawing/2014/main" id="{3CEED180-457B-4B26-8A07-76A1CF5CFF81}"/>
              </a:ext>
            </a:extLst>
          </p:cNvPr>
          <p:cNvGraphicFramePr>
            <a:graphicFrameLocks noGrp="1"/>
          </p:cNvGraphicFramePr>
          <p:nvPr>
            <p:extLst>
              <p:ext uri="{D42A27DB-BD31-4B8C-83A1-F6EECF244321}">
                <p14:modId xmlns:p14="http://schemas.microsoft.com/office/powerpoint/2010/main" val="697094969"/>
              </p:ext>
            </p:extLst>
          </p:nvPr>
        </p:nvGraphicFramePr>
        <p:xfrm>
          <a:off x="5816665" y="5085415"/>
          <a:ext cx="3363847" cy="1323322"/>
        </p:xfrm>
        <a:graphic>
          <a:graphicData uri="http://schemas.openxmlformats.org/drawingml/2006/table">
            <a:tbl>
              <a:tblPr firstRow="1" bandRow="1">
                <a:tableStyleId>{2D5ABB26-0587-4C30-8999-92F81FD0307C}</a:tableStyleId>
              </a:tblPr>
              <a:tblGrid>
                <a:gridCol w="1263852">
                  <a:extLst>
                    <a:ext uri="{9D8B030D-6E8A-4147-A177-3AD203B41FA5}">
                      <a16:colId xmlns:a16="http://schemas.microsoft.com/office/drawing/2014/main" val="2811500449"/>
                    </a:ext>
                  </a:extLst>
                </a:gridCol>
                <a:gridCol w="2099995">
                  <a:extLst>
                    <a:ext uri="{9D8B030D-6E8A-4147-A177-3AD203B41FA5}">
                      <a16:colId xmlns:a16="http://schemas.microsoft.com/office/drawing/2014/main" val="2936532421"/>
                    </a:ext>
                  </a:extLst>
                </a:gridCol>
              </a:tblGrid>
              <a:tr h="408922">
                <a:tc>
                  <a:txBody>
                    <a:bodyPr/>
                    <a:lstStyle/>
                    <a:p>
                      <a:endParaRPr lang="ru-RU" dirty="0"/>
                    </a:p>
                  </a:txBody>
                  <a:tcPr/>
                </a:tc>
                <a:tc>
                  <a:txBody>
                    <a:bodyPr/>
                    <a:lstStyle/>
                    <a:p>
                      <a:r>
                        <a:rPr lang="en-US" sz="1800" b="0" u="none" strike="noStrike" kern="1200" baseline="0" dirty="0">
                          <a:solidFill>
                            <a:schemeClr val="tx1"/>
                          </a:solidFill>
                        </a:rPr>
                        <a:t>- Schmidt mode</a:t>
                      </a:r>
                      <a:endParaRPr lang="ru-RU" dirty="0"/>
                    </a:p>
                  </a:txBody>
                  <a:tcPr/>
                </a:tc>
                <a:extLst>
                  <a:ext uri="{0D108BD9-81ED-4DB2-BD59-A6C34878D82A}">
                    <a16:rowId xmlns:a16="http://schemas.microsoft.com/office/drawing/2014/main" val="1558191484"/>
                  </a:ext>
                </a:extLst>
              </a:tr>
              <a:tr h="414602">
                <a:tc>
                  <a:txBody>
                    <a:bodyPr/>
                    <a:lstStyle/>
                    <a:p>
                      <a:endParaRPr lang="ru-RU" dirty="0"/>
                    </a:p>
                  </a:txBody>
                  <a:tcPr/>
                </a:tc>
                <a:tc rowSpan="2">
                  <a:txBody>
                    <a:bodyPr/>
                    <a:lstStyle/>
                    <a:p>
                      <a:r>
                        <a:rPr lang="en-US" sz="1800" b="0" u="none" strike="noStrike" kern="1200" baseline="0" dirty="0">
                          <a:solidFill>
                            <a:schemeClr val="tx1"/>
                          </a:solidFill>
                        </a:rPr>
                        <a:t>- wave functions of a pure state of system’s </a:t>
                      </a:r>
                      <a:r>
                        <a:rPr lang="en-US" sz="1800" dirty="0"/>
                        <a:t>oscillators</a:t>
                      </a:r>
                      <a:endParaRPr lang="ru-RU" dirty="0"/>
                    </a:p>
                  </a:txBody>
                  <a:tcPr/>
                </a:tc>
                <a:extLst>
                  <a:ext uri="{0D108BD9-81ED-4DB2-BD59-A6C34878D82A}">
                    <a16:rowId xmlns:a16="http://schemas.microsoft.com/office/drawing/2014/main" val="2086782485"/>
                  </a:ext>
                </a:extLst>
              </a:tr>
              <a:tr h="414602">
                <a:tc>
                  <a:txBody>
                    <a:bodyPr/>
                    <a:lstStyle/>
                    <a:p>
                      <a:endParaRPr lang="ru-RU" dirty="0"/>
                    </a:p>
                  </a:txBody>
                  <a:tcPr/>
                </a:tc>
                <a:tc vMerge="1">
                  <a:txBody>
                    <a:bodyPr/>
                    <a:lstStyle/>
                    <a:p>
                      <a:endParaRPr lang="ru-RU" dirty="0"/>
                    </a:p>
                  </a:txBody>
                  <a:tcPr/>
                </a:tc>
                <a:extLst>
                  <a:ext uri="{0D108BD9-81ED-4DB2-BD59-A6C34878D82A}">
                    <a16:rowId xmlns:a16="http://schemas.microsoft.com/office/drawing/2014/main" val="882170737"/>
                  </a:ext>
                </a:extLst>
              </a:tr>
            </a:tbl>
          </a:graphicData>
        </a:graphic>
      </p:graphicFrame>
      <p:pic>
        <p:nvPicPr>
          <p:cNvPr id="11" name="Рисунок 10">
            <a:extLst>
              <a:ext uri="{FF2B5EF4-FFF2-40B4-BE49-F238E27FC236}">
                <a16:creationId xmlns:a16="http://schemas.microsoft.com/office/drawing/2014/main" id="{AB64B88C-6F59-4145-9D2D-64D8DA97250D}"/>
              </a:ext>
            </a:extLst>
          </p:cNvPr>
          <p:cNvPicPr>
            <a:picLocks noChangeAspect="1"/>
          </p:cNvPicPr>
          <p:nvPr/>
        </p:nvPicPr>
        <p:blipFill>
          <a:blip r:embed="rId4"/>
          <a:stretch>
            <a:fillRect/>
          </a:stretch>
        </p:blipFill>
        <p:spPr>
          <a:xfrm>
            <a:off x="6229284" y="5499032"/>
            <a:ext cx="295275" cy="371475"/>
          </a:xfrm>
          <a:prstGeom prst="rect">
            <a:avLst/>
          </a:prstGeom>
        </p:spPr>
      </p:pic>
      <p:pic>
        <p:nvPicPr>
          <p:cNvPr id="12" name="Рисунок 11">
            <a:extLst>
              <a:ext uri="{FF2B5EF4-FFF2-40B4-BE49-F238E27FC236}">
                <a16:creationId xmlns:a16="http://schemas.microsoft.com/office/drawing/2014/main" id="{4ED19BA8-EA4F-4D81-AE98-01AE5E8B61F2}"/>
              </a:ext>
            </a:extLst>
          </p:cNvPr>
          <p:cNvPicPr>
            <a:picLocks noChangeAspect="1"/>
          </p:cNvPicPr>
          <p:nvPr/>
        </p:nvPicPr>
        <p:blipFill>
          <a:blip r:embed="rId5"/>
          <a:stretch>
            <a:fillRect/>
          </a:stretch>
        </p:blipFill>
        <p:spPr>
          <a:xfrm>
            <a:off x="6009672" y="5978018"/>
            <a:ext cx="832900" cy="255549"/>
          </a:xfrm>
          <a:prstGeom prst="rect">
            <a:avLst/>
          </a:prstGeom>
        </p:spPr>
      </p:pic>
      <p:pic>
        <p:nvPicPr>
          <p:cNvPr id="13" name="Рисунок 12">
            <a:extLst>
              <a:ext uri="{FF2B5EF4-FFF2-40B4-BE49-F238E27FC236}">
                <a16:creationId xmlns:a16="http://schemas.microsoft.com/office/drawing/2014/main" id="{46AAE9CA-37A7-45CD-B2C2-983DEC4E1DDE}"/>
              </a:ext>
            </a:extLst>
          </p:cNvPr>
          <p:cNvPicPr>
            <a:picLocks noChangeAspect="1"/>
          </p:cNvPicPr>
          <p:nvPr/>
        </p:nvPicPr>
        <p:blipFill>
          <a:blip r:embed="rId6"/>
          <a:stretch>
            <a:fillRect/>
          </a:stretch>
        </p:blipFill>
        <p:spPr>
          <a:xfrm>
            <a:off x="5911272" y="5561717"/>
            <a:ext cx="931300" cy="362717"/>
          </a:xfrm>
          <a:prstGeom prst="rect">
            <a:avLst/>
          </a:prstGeom>
        </p:spPr>
      </p:pic>
      <p:sp>
        <p:nvSpPr>
          <p:cNvPr id="14" name="Прямоугольник 13">
            <a:extLst>
              <a:ext uri="{FF2B5EF4-FFF2-40B4-BE49-F238E27FC236}">
                <a16:creationId xmlns:a16="http://schemas.microsoft.com/office/drawing/2014/main" id="{C001C68C-2115-4DEB-AA58-40C8532BDBCD}"/>
              </a:ext>
            </a:extLst>
          </p:cNvPr>
          <p:cNvSpPr/>
          <p:nvPr/>
        </p:nvSpPr>
        <p:spPr>
          <a:xfrm>
            <a:off x="6091330" y="2085977"/>
            <a:ext cx="2441110" cy="583235"/>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p>
        </p:txBody>
      </p:sp>
      <p:sp>
        <p:nvSpPr>
          <p:cNvPr id="15" name="Прямоугольник 14">
            <a:extLst>
              <a:ext uri="{FF2B5EF4-FFF2-40B4-BE49-F238E27FC236}">
                <a16:creationId xmlns:a16="http://schemas.microsoft.com/office/drawing/2014/main" id="{1D028CA4-1C09-464B-BAE4-B55182E15DB6}"/>
              </a:ext>
            </a:extLst>
          </p:cNvPr>
          <p:cNvSpPr/>
          <p:nvPr/>
        </p:nvSpPr>
        <p:spPr>
          <a:xfrm>
            <a:off x="550705" y="4892599"/>
            <a:ext cx="4719024" cy="329856"/>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a:extLst>
              <a:ext uri="{FF2B5EF4-FFF2-40B4-BE49-F238E27FC236}">
                <a16:creationId xmlns:a16="http://schemas.microsoft.com/office/drawing/2014/main" id="{3DF03140-3B39-453D-8096-A4059C64C3AF}"/>
              </a:ext>
            </a:extLst>
          </p:cNvPr>
          <p:cNvSpPr/>
          <p:nvPr/>
        </p:nvSpPr>
        <p:spPr>
          <a:xfrm>
            <a:off x="573443" y="3568174"/>
            <a:ext cx="4921730" cy="349344"/>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7" name="Рисунок 16">
            <a:extLst>
              <a:ext uri="{FF2B5EF4-FFF2-40B4-BE49-F238E27FC236}">
                <a16:creationId xmlns:a16="http://schemas.microsoft.com/office/drawing/2014/main" id="{20C4D1F2-DACC-4C0A-9BB3-369967830E6F}"/>
              </a:ext>
            </a:extLst>
          </p:cNvPr>
          <p:cNvPicPr>
            <a:picLocks noChangeAspect="1"/>
          </p:cNvPicPr>
          <p:nvPr/>
        </p:nvPicPr>
        <p:blipFill>
          <a:blip r:embed="rId7"/>
          <a:stretch>
            <a:fillRect/>
          </a:stretch>
        </p:blipFill>
        <p:spPr>
          <a:xfrm>
            <a:off x="586832" y="3952599"/>
            <a:ext cx="3632370" cy="879329"/>
          </a:xfrm>
          <a:prstGeom prst="rect">
            <a:avLst/>
          </a:prstGeom>
        </p:spPr>
      </p:pic>
      <p:sp>
        <p:nvSpPr>
          <p:cNvPr id="18" name="Прямоугольник 17">
            <a:extLst>
              <a:ext uri="{FF2B5EF4-FFF2-40B4-BE49-F238E27FC236}">
                <a16:creationId xmlns:a16="http://schemas.microsoft.com/office/drawing/2014/main" id="{2FF08986-C696-43F0-B64F-9C2D66734F36}"/>
              </a:ext>
            </a:extLst>
          </p:cNvPr>
          <p:cNvSpPr/>
          <p:nvPr/>
        </p:nvSpPr>
        <p:spPr>
          <a:xfrm>
            <a:off x="6282624" y="3701185"/>
            <a:ext cx="2154697" cy="10645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 name="Рисунок 18">
            <a:extLst>
              <a:ext uri="{FF2B5EF4-FFF2-40B4-BE49-F238E27FC236}">
                <a16:creationId xmlns:a16="http://schemas.microsoft.com/office/drawing/2014/main" id="{5AE76B55-FC15-4597-A4A7-DE25FE3EE023}"/>
              </a:ext>
            </a:extLst>
          </p:cNvPr>
          <p:cNvPicPr>
            <a:picLocks noChangeAspect="1"/>
          </p:cNvPicPr>
          <p:nvPr/>
        </p:nvPicPr>
        <p:blipFill>
          <a:blip r:embed="rId8"/>
          <a:stretch>
            <a:fillRect/>
          </a:stretch>
        </p:blipFill>
        <p:spPr>
          <a:xfrm>
            <a:off x="6372637" y="4336005"/>
            <a:ext cx="2020831" cy="392618"/>
          </a:xfrm>
          <a:prstGeom prst="rect">
            <a:avLst/>
          </a:prstGeom>
        </p:spPr>
      </p:pic>
      <p:sp>
        <p:nvSpPr>
          <p:cNvPr id="20" name="TextBox 19">
            <a:extLst>
              <a:ext uri="{FF2B5EF4-FFF2-40B4-BE49-F238E27FC236}">
                <a16:creationId xmlns:a16="http://schemas.microsoft.com/office/drawing/2014/main" id="{AB28A9DE-67DB-487C-8F96-2EF2054BCA1B}"/>
              </a:ext>
            </a:extLst>
          </p:cNvPr>
          <p:cNvSpPr txBox="1"/>
          <p:nvPr/>
        </p:nvSpPr>
        <p:spPr>
          <a:xfrm>
            <a:off x="6313374" y="3761655"/>
            <a:ext cx="2123947" cy="646331"/>
          </a:xfrm>
          <a:prstGeom prst="rect">
            <a:avLst/>
          </a:prstGeom>
          <a:noFill/>
        </p:spPr>
        <p:txBody>
          <a:bodyPr wrap="square">
            <a:spAutoFit/>
          </a:bodyPr>
          <a:lstStyle/>
          <a:p>
            <a:pPr algn="ctr"/>
            <a:r>
              <a:rPr lang="en-US" sz="1800" b="0" i="0" u="none" strike="noStrike" baseline="0" dirty="0">
                <a:latin typeface="CMR12"/>
              </a:rPr>
              <a:t>Condition</a:t>
            </a:r>
            <a:r>
              <a:rPr lang="ru-RU" dirty="0">
                <a:latin typeface="CMR12"/>
              </a:rPr>
              <a:t> </a:t>
            </a:r>
            <a:r>
              <a:rPr lang="en-US" dirty="0">
                <a:latin typeface="CMR12"/>
              </a:rPr>
              <a:t>for </a:t>
            </a:r>
            <a:r>
              <a:rPr lang="en-US" sz="1800" b="0" i="0" u="none" strike="noStrike" baseline="0" dirty="0">
                <a:latin typeface="CMR12"/>
              </a:rPr>
              <a:t>quantum numbers</a:t>
            </a:r>
            <a:r>
              <a:rPr lang="ru-RU" sz="1800" b="0" i="0" u="none" strike="noStrike" baseline="0" dirty="0">
                <a:latin typeface="CMR12"/>
              </a:rPr>
              <a:t>:</a:t>
            </a:r>
            <a:endParaRPr lang="ru-RU" dirty="0"/>
          </a:p>
        </p:txBody>
      </p:sp>
      <p:sp>
        <p:nvSpPr>
          <p:cNvPr id="21" name="TextBox 20">
            <a:extLst>
              <a:ext uri="{FF2B5EF4-FFF2-40B4-BE49-F238E27FC236}">
                <a16:creationId xmlns:a16="http://schemas.microsoft.com/office/drawing/2014/main" id="{86C0C43A-53F4-41E4-849B-1A859E43E6B8}"/>
              </a:ext>
            </a:extLst>
          </p:cNvPr>
          <p:cNvSpPr txBox="1"/>
          <p:nvPr/>
        </p:nvSpPr>
        <p:spPr>
          <a:xfrm>
            <a:off x="445834" y="5978018"/>
            <a:ext cx="6105356" cy="523220"/>
          </a:xfrm>
          <a:prstGeom prst="rect">
            <a:avLst/>
          </a:prstGeom>
          <a:noFill/>
        </p:spPr>
        <p:txBody>
          <a:bodyPr wrap="square">
            <a:spAutoFit/>
          </a:bodyPr>
          <a:lstStyle/>
          <a:p>
            <a:pPr lvl="0" algn="just"/>
            <a:r>
              <a:rPr lang="en-US" sz="1400" dirty="0">
                <a:solidFill>
                  <a:srgbClr val="000000"/>
                </a:solidFill>
                <a:ea typeface="Times New Roman" panose="02020603050405020304" pitchFamily="18" charset="0"/>
                <a:cs typeface="Times New Roman" panose="02020603050405020304" pitchFamily="18" charset="0"/>
              </a:rPr>
              <a:t>[1] </a:t>
            </a:r>
            <a:r>
              <a:rPr lang="en-GB" sz="1400" dirty="0">
                <a:solidFill>
                  <a:srgbClr val="000000"/>
                </a:solidFill>
                <a:effectLst/>
                <a:ea typeface="Times New Roman" panose="02020603050405020304" pitchFamily="18" charset="0"/>
                <a:cs typeface="Times New Roman" panose="02020603050405020304" pitchFamily="18" charset="0"/>
              </a:rPr>
              <a:t>Makarov D N </a:t>
            </a:r>
            <a:r>
              <a:rPr lang="en-US" sz="1400" dirty="0">
                <a:solidFill>
                  <a:srgbClr val="000000"/>
                </a:solidFill>
                <a:effectLst/>
                <a:ea typeface="Times New Roman" panose="02020603050405020304" pitchFamily="18" charset="0"/>
                <a:cs typeface="Times New Roman" panose="02020603050405020304" pitchFamily="18" charset="0"/>
              </a:rPr>
              <a:t>2020 </a:t>
            </a:r>
            <a:r>
              <a:rPr lang="en-GB" sz="1400" i="1" dirty="0">
                <a:solidFill>
                  <a:srgbClr val="000000"/>
                </a:solidFill>
                <a:effectLst/>
                <a:ea typeface="Times New Roman" panose="02020603050405020304" pitchFamily="18" charset="0"/>
                <a:cs typeface="Times New Roman" panose="02020603050405020304" pitchFamily="18" charset="0"/>
              </a:rPr>
              <a:t>Phys. Rev.</a:t>
            </a:r>
            <a:r>
              <a:rPr lang="en-GB" sz="1400" dirty="0">
                <a:solidFill>
                  <a:srgbClr val="000000"/>
                </a:solidFill>
                <a:effectLst/>
                <a:ea typeface="Times New Roman" panose="02020603050405020304" pitchFamily="18" charset="0"/>
                <a:cs typeface="Times New Roman" panose="02020603050405020304" pitchFamily="18" charset="0"/>
              </a:rPr>
              <a:t> E </a:t>
            </a:r>
            <a:r>
              <a:rPr lang="en-GB" sz="1400" b="1" dirty="0">
                <a:solidFill>
                  <a:srgbClr val="000000"/>
                </a:solidFill>
                <a:effectLst/>
                <a:ea typeface="Times New Roman" panose="02020603050405020304" pitchFamily="18" charset="0"/>
                <a:cs typeface="Times New Roman" panose="02020603050405020304" pitchFamily="18" charset="0"/>
              </a:rPr>
              <a:t>102</a:t>
            </a:r>
            <a:r>
              <a:rPr lang="en-GB" sz="1400" dirty="0">
                <a:solidFill>
                  <a:srgbClr val="000000"/>
                </a:solidFill>
                <a:effectLst/>
                <a:ea typeface="Times New Roman" panose="02020603050405020304" pitchFamily="18" charset="0"/>
                <a:cs typeface="Times New Roman" panose="02020603050405020304" pitchFamily="18" charset="0"/>
              </a:rPr>
              <a:t> 052213</a:t>
            </a:r>
            <a:endParaRPr lang="ru-RU" sz="1400" dirty="0">
              <a:solidFill>
                <a:srgbClr val="000000"/>
              </a:solidFill>
              <a:ea typeface="Times New Roman" panose="02020603050405020304" pitchFamily="18" charset="0"/>
              <a:cs typeface="Times New Roman" panose="02020603050405020304" pitchFamily="18" charset="0"/>
            </a:endParaRPr>
          </a:p>
          <a:p>
            <a:pPr lvl="0" algn="just"/>
            <a:r>
              <a:rPr lang="en-US" sz="1400" dirty="0">
                <a:solidFill>
                  <a:srgbClr val="000000"/>
                </a:solidFill>
                <a:ea typeface="Times New Roman" panose="02020603050405020304" pitchFamily="18" charset="0"/>
                <a:cs typeface="Times New Roman" panose="02020603050405020304" pitchFamily="18" charset="0"/>
              </a:rPr>
              <a:t>[2] Makarov D N and Tsykareva Yu V 2022 Entropy 24 49</a:t>
            </a:r>
            <a:endParaRPr lang="ru-RU" sz="1400" dirty="0">
              <a:solidFill>
                <a:srgbClr val="000000"/>
              </a:solidFill>
              <a:effectLst/>
              <a:ea typeface="Times New Roman" panose="02020603050405020304" pitchFamily="18" charset="0"/>
              <a:cs typeface="Times New Roman" panose="02020603050405020304" pitchFamily="18" charset="0"/>
            </a:endParaRPr>
          </a:p>
        </p:txBody>
      </p:sp>
      <p:sp>
        <p:nvSpPr>
          <p:cNvPr id="22" name="Прямоугольник 21">
            <a:extLst>
              <a:ext uri="{FF2B5EF4-FFF2-40B4-BE49-F238E27FC236}">
                <a16:creationId xmlns:a16="http://schemas.microsoft.com/office/drawing/2014/main" id="{03D12183-7D5F-44B3-804B-3F32F0C05F49}"/>
              </a:ext>
            </a:extLst>
          </p:cNvPr>
          <p:cNvSpPr/>
          <p:nvPr/>
        </p:nvSpPr>
        <p:spPr>
          <a:xfrm>
            <a:off x="550704" y="2091019"/>
            <a:ext cx="3345183" cy="36429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3" name="Рисунок 22">
            <a:extLst>
              <a:ext uri="{FF2B5EF4-FFF2-40B4-BE49-F238E27FC236}">
                <a16:creationId xmlns:a16="http://schemas.microsoft.com/office/drawing/2014/main" id="{7CA2E6D1-6D24-4D3A-94B6-65D4A9063F2C}"/>
              </a:ext>
            </a:extLst>
          </p:cNvPr>
          <p:cNvPicPr>
            <a:picLocks noChangeAspect="1"/>
          </p:cNvPicPr>
          <p:nvPr/>
        </p:nvPicPr>
        <p:blipFill>
          <a:blip r:embed="rId9"/>
          <a:stretch>
            <a:fillRect/>
          </a:stretch>
        </p:blipFill>
        <p:spPr>
          <a:xfrm>
            <a:off x="406369" y="2607620"/>
            <a:ext cx="4855166" cy="739685"/>
          </a:xfrm>
          <a:prstGeom prst="rect">
            <a:avLst/>
          </a:prstGeom>
        </p:spPr>
      </p:pic>
      <p:sp>
        <p:nvSpPr>
          <p:cNvPr id="24" name="Прямоугольник 23">
            <a:extLst>
              <a:ext uri="{FF2B5EF4-FFF2-40B4-BE49-F238E27FC236}">
                <a16:creationId xmlns:a16="http://schemas.microsoft.com/office/drawing/2014/main" id="{1FD8F11D-B493-4E1D-A581-16446E2482FC}"/>
              </a:ext>
            </a:extLst>
          </p:cNvPr>
          <p:cNvSpPr/>
          <p:nvPr/>
        </p:nvSpPr>
        <p:spPr>
          <a:xfrm>
            <a:off x="511434" y="2085977"/>
            <a:ext cx="3384453" cy="369332"/>
          </a:xfrm>
          <a:prstGeom prst="rect">
            <a:avLst/>
          </a:prstGeom>
        </p:spPr>
        <p:txBody>
          <a:bodyPr wrap="none">
            <a:spAutoFit/>
          </a:bodyPr>
          <a:lstStyle/>
          <a:p>
            <a:r>
              <a:rPr lang="en-GB" dirty="0">
                <a:latin typeface="+mn-lt"/>
                <a:ea typeface="Times New Roman" panose="02020603050405020304" pitchFamily="18" charset="0"/>
                <a:cs typeface="Times New Roman" panose="02020603050405020304" pitchFamily="18" charset="0"/>
              </a:rPr>
              <a:t>Hamiltonian of the photon system</a:t>
            </a:r>
            <a:endParaRPr lang="ru-RU" dirty="0">
              <a:latin typeface="+mn-lt"/>
            </a:endParaRPr>
          </a:p>
        </p:txBody>
      </p:sp>
      <p:sp>
        <p:nvSpPr>
          <p:cNvPr id="25" name="Прямоугольник 24"/>
          <p:cNvSpPr/>
          <p:nvPr/>
        </p:nvSpPr>
        <p:spPr>
          <a:xfrm>
            <a:off x="10910456" y="5708073"/>
            <a:ext cx="1004454" cy="1149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52634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E148F758-BF37-44E0-8FC4-8018C0309F23}"/>
              </a:ext>
            </a:extLst>
          </p:cNvPr>
          <p:cNvSpPr txBox="1">
            <a:spLocks/>
          </p:cNvSpPr>
          <p:nvPr/>
        </p:nvSpPr>
        <p:spPr>
          <a:xfrm>
            <a:off x="609603" y="528601"/>
            <a:ext cx="6320585" cy="528674"/>
          </a:xfrm>
          <a:prstGeom prst="rect">
            <a:avLst/>
          </a:prstGeom>
        </p:spPr>
        <p:txBody>
          <a:bodyPr anchor="t"/>
          <a:lstStyle>
            <a:lvl1pPr algn="ctr" defTabSz="911111" rtl="0" eaLnBrk="1" latinLnBrk="0" hangingPunct="1">
              <a:spcBef>
                <a:spcPct val="0"/>
              </a:spcBef>
              <a:buNone/>
              <a:defRPr sz="4385" kern="1200">
                <a:solidFill>
                  <a:schemeClr val="bg1"/>
                </a:solidFill>
                <a:latin typeface="+mn-lt"/>
                <a:ea typeface="+mj-ea"/>
                <a:cs typeface="+mj-cs"/>
              </a:defRPr>
            </a:lvl1pPr>
          </a:lstStyle>
          <a:p>
            <a:pPr algn="l"/>
            <a:r>
              <a:rPr lang="en-US" sz="3200" b="1" dirty="0">
                <a:solidFill>
                  <a:srgbClr val="560926"/>
                </a:solidFill>
                <a:latin typeface="Arial" panose="020B0604020202020204" pitchFamily="34" charset="0"/>
                <a:cs typeface="Arial" panose="020B0604020202020204" pitchFamily="34" charset="0"/>
              </a:rPr>
              <a:t>Measures of entanglement</a:t>
            </a:r>
          </a:p>
        </p:txBody>
      </p:sp>
      <p:sp>
        <p:nvSpPr>
          <p:cNvPr id="4" name="TextBox 3">
            <a:extLst>
              <a:ext uri="{FF2B5EF4-FFF2-40B4-BE49-F238E27FC236}">
                <a16:creationId xmlns:a16="http://schemas.microsoft.com/office/drawing/2014/main" id="{4076AD3A-E815-4883-96CC-12ED24CAF164}"/>
              </a:ext>
            </a:extLst>
          </p:cNvPr>
          <p:cNvSpPr txBox="1"/>
          <p:nvPr/>
        </p:nvSpPr>
        <p:spPr>
          <a:xfrm>
            <a:off x="179512" y="5994830"/>
            <a:ext cx="6105356" cy="523220"/>
          </a:xfrm>
          <a:prstGeom prst="rect">
            <a:avLst/>
          </a:prstGeom>
          <a:noFill/>
        </p:spPr>
        <p:txBody>
          <a:bodyPr wrap="square">
            <a:spAutoFit/>
          </a:bodyPr>
          <a:lstStyle/>
          <a:p>
            <a:pPr lvl="0" algn="just"/>
            <a:r>
              <a:rPr lang="en-US" sz="1400" dirty="0">
                <a:solidFill>
                  <a:srgbClr val="000000"/>
                </a:solidFill>
                <a:ea typeface="Times New Roman" panose="02020603050405020304" pitchFamily="18" charset="0"/>
                <a:cs typeface="Times New Roman" panose="02020603050405020304" pitchFamily="18" charset="0"/>
              </a:rPr>
              <a:t>[1] </a:t>
            </a:r>
            <a:r>
              <a:rPr lang="en-GB" sz="1400" dirty="0">
                <a:solidFill>
                  <a:srgbClr val="000000"/>
                </a:solidFill>
                <a:effectLst/>
                <a:ea typeface="Times New Roman" panose="02020603050405020304" pitchFamily="18" charset="0"/>
                <a:cs typeface="Times New Roman" panose="02020603050405020304" pitchFamily="18" charset="0"/>
              </a:rPr>
              <a:t>Makarov D N </a:t>
            </a:r>
            <a:r>
              <a:rPr lang="en-US" sz="1400" dirty="0">
                <a:solidFill>
                  <a:srgbClr val="000000"/>
                </a:solidFill>
                <a:effectLst/>
                <a:ea typeface="Times New Roman" panose="02020603050405020304" pitchFamily="18" charset="0"/>
                <a:cs typeface="Times New Roman" panose="02020603050405020304" pitchFamily="18" charset="0"/>
              </a:rPr>
              <a:t>2020 </a:t>
            </a:r>
            <a:r>
              <a:rPr lang="en-GB" sz="1400" i="1" dirty="0">
                <a:solidFill>
                  <a:srgbClr val="000000"/>
                </a:solidFill>
                <a:effectLst/>
                <a:ea typeface="Times New Roman" panose="02020603050405020304" pitchFamily="18" charset="0"/>
                <a:cs typeface="Times New Roman" panose="02020603050405020304" pitchFamily="18" charset="0"/>
              </a:rPr>
              <a:t>Phys. Rev.</a:t>
            </a:r>
            <a:r>
              <a:rPr lang="en-GB" sz="1400" dirty="0">
                <a:solidFill>
                  <a:srgbClr val="000000"/>
                </a:solidFill>
                <a:effectLst/>
                <a:ea typeface="Times New Roman" panose="02020603050405020304" pitchFamily="18" charset="0"/>
                <a:cs typeface="Times New Roman" panose="02020603050405020304" pitchFamily="18" charset="0"/>
              </a:rPr>
              <a:t> E </a:t>
            </a:r>
            <a:r>
              <a:rPr lang="en-GB" sz="1400" b="1" dirty="0">
                <a:solidFill>
                  <a:srgbClr val="000000"/>
                </a:solidFill>
                <a:effectLst/>
                <a:ea typeface="Times New Roman" panose="02020603050405020304" pitchFamily="18" charset="0"/>
                <a:cs typeface="Times New Roman" panose="02020603050405020304" pitchFamily="18" charset="0"/>
              </a:rPr>
              <a:t>102</a:t>
            </a:r>
            <a:r>
              <a:rPr lang="en-GB" sz="1400" dirty="0">
                <a:solidFill>
                  <a:srgbClr val="000000"/>
                </a:solidFill>
                <a:effectLst/>
                <a:ea typeface="Times New Roman" panose="02020603050405020304" pitchFamily="18" charset="0"/>
                <a:cs typeface="Times New Roman" panose="02020603050405020304" pitchFamily="18" charset="0"/>
              </a:rPr>
              <a:t> 052213</a:t>
            </a:r>
            <a:endParaRPr lang="ru-RU" sz="1400" dirty="0">
              <a:solidFill>
                <a:srgbClr val="000000"/>
              </a:solidFill>
              <a:ea typeface="Times New Roman" panose="02020603050405020304" pitchFamily="18" charset="0"/>
              <a:cs typeface="Times New Roman" panose="02020603050405020304" pitchFamily="18" charset="0"/>
            </a:endParaRPr>
          </a:p>
          <a:p>
            <a:pPr lvl="0" algn="just"/>
            <a:r>
              <a:rPr lang="en-US" sz="1400" dirty="0">
                <a:solidFill>
                  <a:srgbClr val="000000"/>
                </a:solidFill>
                <a:effectLst/>
                <a:ea typeface="Times New Roman" panose="02020603050405020304" pitchFamily="18" charset="0"/>
                <a:cs typeface="Times New Roman" panose="02020603050405020304" pitchFamily="18" charset="0"/>
              </a:rPr>
              <a:t>[2] Makarov D N 2018 Scientific Reports </a:t>
            </a:r>
            <a:r>
              <a:rPr lang="en-US" sz="1400" b="1" dirty="0">
                <a:solidFill>
                  <a:srgbClr val="000000"/>
                </a:solidFill>
                <a:effectLst/>
                <a:ea typeface="Times New Roman" panose="02020603050405020304" pitchFamily="18" charset="0"/>
                <a:cs typeface="Times New Roman" panose="02020603050405020304" pitchFamily="18" charset="0"/>
              </a:rPr>
              <a:t>8</a:t>
            </a:r>
            <a:r>
              <a:rPr lang="en-US" sz="1400" dirty="0">
                <a:solidFill>
                  <a:srgbClr val="000000"/>
                </a:solidFill>
                <a:effectLst/>
                <a:ea typeface="Times New Roman" panose="02020603050405020304" pitchFamily="18" charset="0"/>
                <a:cs typeface="Times New Roman" panose="02020603050405020304" pitchFamily="18" charset="0"/>
              </a:rPr>
              <a:t> 8204</a:t>
            </a:r>
            <a:endParaRPr lang="ru-RU" sz="1400" dirty="0">
              <a:solidFill>
                <a:srgbClr val="000000"/>
              </a:solidFill>
              <a:effectLst/>
              <a:ea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89FCF3BC-90E9-4EAC-A12B-94B351D38C33}"/>
              </a:ext>
            </a:extLst>
          </p:cNvPr>
          <p:cNvPicPr>
            <a:picLocks noChangeAspect="1"/>
          </p:cNvPicPr>
          <p:nvPr/>
        </p:nvPicPr>
        <p:blipFill>
          <a:blip r:embed="rId2"/>
          <a:stretch>
            <a:fillRect/>
          </a:stretch>
        </p:blipFill>
        <p:spPr>
          <a:xfrm>
            <a:off x="1010409" y="2537835"/>
            <a:ext cx="2329444" cy="608180"/>
          </a:xfrm>
          <a:prstGeom prst="rect">
            <a:avLst/>
          </a:prstGeom>
        </p:spPr>
      </p:pic>
      <p:pic>
        <p:nvPicPr>
          <p:cNvPr id="6" name="Рисунок 5">
            <a:extLst>
              <a:ext uri="{FF2B5EF4-FFF2-40B4-BE49-F238E27FC236}">
                <a16:creationId xmlns:a16="http://schemas.microsoft.com/office/drawing/2014/main" id="{FD82E662-46AA-4F52-B345-011F4815E213}"/>
              </a:ext>
            </a:extLst>
          </p:cNvPr>
          <p:cNvPicPr>
            <a:picLocks noChangeAspect="1"/>
          </p:cNvPicPr>
          <p:nvPr/>
        </p:nvPicPr>
        <p:blipFill>
          <a:blip r:embed="rId3"/>
          <a:stretch>
            <a:fillRect/>
          </a:stretch>
        </p:blipFill>
        <p:spPr>
          <a:xfrm>
            <a:off x="4843346" y="2533344"/>
            <a:ext cx="3504152" cy="687852"/>
          </a:xfrm>
          <a:prstGeom prst="rect">
            <a:avLst/>
          </a:prstGeom>
        </p:spPr>
      </p:pic>
      <p:sp>
        <p:nvSpPr>
          <p:cNvPr id="7" name="TextBox 6">
            <a:extLst>
              <a:ext uri="{FF2B5EF4-FFF2-40B4-BE49-F238E27FC236}">
                <a16:creationId xmlns:a16="http://schemas.microsoft.com/office/drawing/2014/main" id="{2B459565-30FD-44DE-874F-12BDCE6A951A}"/>
              </a:ext>
            </a:extLst>
          </p:cNvPr>
          <p:cNvSpPr txBox="1"/>
          <p:nvPr/>
        </p:nvSpPr>
        <p:spPr>
          <a:xfrm>
            <a:off x="852907" y="2021732"/>
            <a:ext cx="2682625" cy="461665"/>
          </a:xfrm>
          <a:prstGeom prst="rect">
            <a:avLst/>
          </a:prstGeom>
          <a:noFill/>
        </p:spPr>
        <p:txBody>
          <a:bodyPr wrap="square">
            <a:spAutoFit/>
          </a:bodyPr>
          <a:lstStyle/>
          <a:p>
            <a:r>
              <a:rPr lang="en-US" sz="2400" dirty="0"/>
              <a:t>Schmidt parameter</a:t>
            </a:r>
            <a:endParaRPr lang="ru-RU" sz="2400" dirty="0"/>
          </a:p>
        </p:txBody>
      </p:sp>
      <p:sp>
        <p:nvSpPr>
          <p:cNvPr id="8" name="TextBox 7">
            <a:extLst>
              <a:ext uri="{FF2B5EF4-FFF2-40B4-BE49-F238E27FC236}">
                <a16:creationId xmlns:a16="http://schemas.microsoft.com/office/drawing/2014/main" id="{89EC7ED9-60A6-4144-AFA0-2E20D741D6F4}"/>
              </a:ext>
            </a:extLst>
          </p:cNvPr>
          <p:cNvSpPr txBox="1"/>
          <p:nvPr/>
        </p:nvSpPr>
        <p:spPr>
          <a:xfrm>
            <a:off x="5059370" y="2037401"/>
            <a:ext cx="3065307" cy="461665"/>
          </a:xfrm>
          <a:prstGeom prst="rect">
            <a:avLst/>
          </a:prstGeom>
          <a:noFill/>
        </p:spPr>
        <p:txBody>
          <a:bodyPr wrap="square">
            <a:spAutoFit/>
          </a:bodyPr>
          <a:lstStyle/>
          <a:p>
            <a:r>
              <a:rPr lang="en-US" sz="2400" dirty="0"/>
              <a:t>Von-Neumann entropy</a:t>
            </a:r>
            <a:endParaRPr lang="ru-RU" sz="2400" dirty="0"/>
          </a:p>
        </p:txBody>
      </p:sp>
      <p:sp>
        <p:nvSpPr>
          <p:cNvPr id="9" name="Прямоугольник 8">
            <a:extLst>
              <a:ext uri="{FF2B5EF4-FFF2-40B4-BE49-F238E27FC236}">
                <a16:creationId xmlns:a16="http://schemas.microsoft.com/office/drawing/2014/main" id="{31A96BD8-5F47-4A5A-B292-4DDA11795904}"/>
              </a:ext>
            </a:extLst>
          </p:cNvPr>
          <p:cNvSpPr/>
          <p:nvPr/>
        </p:nvSpPr>
        <p:spPr>
          <a:xfrm>
            <a:off x="4716016" y="2008781"/>
            <a:ext cx="3780845" cy="12003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a:extLst>
              <a:ext uri="{FF2B5EF4-FFF2-40B4-BE49-F238E27FC236}">
                <a16:creationId xmlns:a16="http://schemas.microsoft.com/office/drawing/2014/main" id="{B687E8EB-E9BD-40AD-9AA4-B4A41C160C56}"/>
              </a:ext>
            </a:extLst>
          </p:cNvPr>
          <p:cNvSpPr txBox="1"/>
          <p:nvPr/>
        </p:nvSpPr>
        <p:spPr>
          <a:xfrm>
            <a:off x="395536" y="3937717"/>
            <a:ext cx="8514761" cy="707886"/>
          </a:xfrm>
          <a:prstGeom prst="rect">
            <a:avLst/>
          </a:prstGeom>
          <a:noFill/>
        </p:spPr>
        <p:txBody>
          <a:bodyPr wrap="square">
            <a:spAutoFit/>
          </a:bodyPr>
          <a:lstStyle/>
          <a:p>
            <a:pPr algn="ctr"/>
            <a:r>
              <a:rPr lang="en-US" sz="2000" dirty="0"/>
              <a:t>If we find the Schmidt mode, we can calculate the quantum entanglement of the system, and that is the main difficulty in calculating quantum entanglement.</a:t>
            </a:r>
            <a:endParaRPr lang="ru-RU" sz="2000" dirty="0"/>
          </a:p>
        </p:txBody>
      </p:sp>
      <p:sp>
        <p:nvSpPr>
          <p:cNvPr id="11" name="Прямоугольник 10"/>
          <p:cNvSpPr/>
          <p:nvPr/>
        </p:nvSpPr>
        <p:spPr>
          <a:xfrm>
            <a:off x="10910456" y="5708073"/>
            <a:ext cx="1004454" cy="1149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49272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E148F758-BF37-44E0-8FC4-8018C0309F23}"/>
              </a:ext>
            </a:extLst>
          </p:cNvPr>
          <p:cNvSpPr txBox="1">
            <a:spLocks/>
          </p:cNvSpPr>
          <p:nvPr/>
        </p:nvSpPr>
        <p:spPr>
          <a:xfrm>
            <a:off x="609604" y="528601"/>
            <a:ext cx="6842716" cy="528674"/>
          </a:xfrm>
          <a:prstGeom prst="rect">
            <a:avLst/>
          </a:prstGeom>
        </p:spPr>
        <p:txBody>
          <a:bodyPr anchor="t"/>
          <a:lstStyle>
            <a:lvl1pPr algn="ctr" defTabSz="911111" rtl="0" eaLnBrk="1" latinLnBrk="0" hangingPunct="1">
              <a:spcBef>
                <a:spcPct val="0"/>
              </a:spcBef>
              <a:buNone/>
              <a:defRPr sz="4385" kern="1200">
                <a:solidFill>
                  <a:schemeClr val="bg1"/>
                </a:solidFill>
                <a:latin typeface="+mn-lt"/>
                <a:ea typeface="+mj-ea"/>
                <a:cs typeface="+mj-cs"/>
              </a:defRPr>
            </a:lvl1pPr>
          </a:lstStyle>
          <a:p>
            <a:pPr algn="l"/>
            <a:r>
              <a:rPr lang="en-US" sz="3200" b="1" dirty="0">
                <a:solidFill>
                  <a:srgbClr val="560926"/>
                </a:solidFill>
                <a:latin typeface="Arial" panose="020B0604020202020204" pitchFamily="34" charset="0"/>
                <a:cs typeface="Arial" panose="020B0604020202020204" pitchFamily="34" charset="0"/>
              </a:rPr>
              <a:t>Monochromatic photon case</a:t>
            </a:r>
          </a:p>
        </p:txBody>
      </p:sp>
      <p:sp>
        <p:nvSpPr>
          <p:cNvPr id="5" name="TextBox 4">
            <a:extLst>
              <a:ext uri="{FF2B5EF4-FFF2-40B4-BE49-F238E27FC236}">
                <a16:creationId xmlns:a16="http://schemas.microsoft.com/office/drawing/2014/main" id="{A6596385-0747-4C47-A589-6A860192D288}"/>
              </a:ext>
            </a:extLst>
          </p:cNvPr>
          <p:cNvSpPr txBox="1"/>
          <p:nvPr/>
        </p:nvSpPr>
        <p:spPr>
          <a:xfrm>
            <a:off x="209676" y="6180332"/>
            <a:ext cx="6105356" cy="369332"/>
          </a:xfrm>
          <a:prstGeom prst="rect">
            <a:avLst/>
          </a:prstGeom>
          <a:noFill/>
        </p:spPr>
        <p:txBody>
          <a:bodyPr wrap="square">
            <a:spAutoFit/>
          </a:bodyPr>
          <a:lstStyle/>
          <a:p>
            <a:pPr lvl="0" algn="just"/>
            <a:r>
              <a:rPr lang="en-US" dirty="0">
                <a:solidFill>
                  <a:srgbClr val="000000"/>
                </a:solidFill>
                <a:ea typeface="Times New Roman" panose="02020603050405020304" pitchFamily="18" charset="0"/>
                <a:cs typeface="Times New Roman" panose="02020603050405020304" pitchFamily="18" charset="0"/>
              </a:rPr>
              <a:t>[1] </a:t>
            </a:r>
            <a:r>
              <a:rPr lang="en-GB" sz="1800" dirty="0">
                <a:solidFill>
                  <a:srgbClr val="000000"/>
                </a:solidFill>
                <a:effectLst/>
                <a:ea typeface="Times New Roman" panose="02020603050405020304" pitchFamily="18" charset="0"/>
                <a:cs typeface="Times New Roman" panose="02020603050405020304" pitchFamily="18" charset="0"/>
              </a:rPr>
              <a:t>Makarov D N </a:t>
            </a:r>
            <a:r>
              <a:rPr lang="en-US" sz="1800" dirty="0">
                <a:solidFill>
                  <a:srgbClr val="000000"/>
                </a:solidFill>
                <a:effectLst/>
                <a:ea typeface="Times New Roman" panose="02020603050405020304" pitchFamily="18" charset="0"/>
                <a:cs typeface="Times New Roman" panose="02020603050405020304" pitchFamily="18" charset="0"/>
              </a:rPr>
              <a:t>2020 </a:t>
            </a:r>
            <a:r>
              <a:rPr lang="en-GB" sz="1800" i="1" dirty="0">
                <a:solidFill>
                  <a:srgbClr val="000000"/>
                </a:solidFill>
                <a:effectLst/>
                <a:ea typeface="Times New Roman" panose="02020603050405020304" pitchFamily="18" charset="0"/>
                <a:cs typeface="Times New Roman" panose="02020603050405020304" pitchFamily="18" charset="0"/>
              </a:rPr>
              <a:t>Phys. Rev.</a:t>
            </a:r>
            <a:r>
              <a:rPr lang="en-GB" sz="1800" dirty="0">
                <a:solidFill>
                  <a:srgbClr val="000000"/>
                </a:solidFill>
                <a:effectLst/>
                <a:ea typeface="Times New Roman" panose="02020603050405020304" pitchFamily="18" charset="0"/>
                <a:cs typeface="Times New Roman" panose="02020603050405020304" pitchFamily="18" charset="0"/>
              </a:rPr>
              <a:t> E </a:t>
            </a:r>
            <a:r>
              <a:rPr lang="en-GB" sz="1800" b="1" dirty="0">
                <a:solidFill>
                  <a:srgbClr val="000000"/>
                </a:solidFill>
                <a:effectLst/>
                <a:ea typeface="Times New Roman" panose="02020603050405020304" pitchFamily="18" charset="0"/>
                <a:cs typeface="Times New Roman" panose="02020603050405020304" pitchFamily="18" charset="0"/>
              </a:rPr>
              <a:t>102</a:t>
            </a:r>
            <a:r>
              <a:rPr lang="en-GB" sz="1800" dirty="0">
                <a:solidFill>
                  <a:srgbClr val="000000"/>
                </a:solidFill>
                <a:effectLst/>
                <a:ea typeface="Times New Roman" panose="02020603050405020304" pitchFamily="18" charset="0"/>
                <a:cs typeface="Times New Roman" panose="02020603050405020304" pitchFamily="18" charset="0"/>
              </a:rPr>
              <a:t> 052213</a:t>
            </a:r>
            <a:endParaRPr lang="ru-RU" dirty="0">
              <a:solidFill>
                <a:srgbClr val="000000"/>
              </a:solidFill>
              <a:ea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53EE1151-B695-4195-9276-C8F8E580D5AC}"/>
              </a:ext>
            </a:extLst>
          </p:cNvPr>
          <p:cNvPicPr>
            <a:picLocks noChangeAspect="1"/>
          </p:cNvPicPr>
          <p:nvPr/>
        </p:nvPicPr>
        <p:blipFill rotWithShape="1">
          <a:blip r:embed="rId2"/>
          <a:srcRect l="24344" t="66366" r="9202" b="1"/>
          <a:stretch/>
        </p:blipFill>
        <p:spPr>
          <a:xfrm>
            <a:off x="1043608" y="4688566"/>
            <a:ext cx="4630366" cy="963701"/>
          </a:xfrm>
          <a:prstGeom prst="rect">
            <a:avLst/>
          </a:prstGeom>
        </p:spPr>
      </p:pic>
      <p:pic>
        <p:nvPicPr>
          <p:cNvPr id="7" name="Рисунок 6">
            <a:extLst>
              <a:ext uri="{FF2B5EF4-FFF2-40B4-BE49-F238E27FC236}">
                <a16:creationId xmlns:a16="http://schemas.microsoft.com/office/drawing/2014/main" id="{39655210-DE1B-4623-AE48-9BDEC4C6290E}"/>
              </a:ext>
            </a:extLst>
          </p:cNvPr>
          <p:cNvPicPr>
            <a:picLocks noChangeAspect="1"/>
          </p:cNvPicPr>
          <p:nvPr/>
        </p:nvPicPr>
        <p:blipFill rotWithShape="1">
          <a:blip r:embed="rId3"/>
          <a:srcRect t="13561"/>
          <a:stretch/>
        </p:blipFill>
        <p:spPr>
          <a:xfrm>
            <a:off x="2157546" y="2029808"/>
            <a:ext cx="3096232" cy="719022"/>
          </a:xfrm>
          <a:prstGeom prst="rect">
            <a:avLst/>
          </a:prstGeom>
        </p:spPr>
      </p:pic>
      <p:pic>
        <p:nvPicPr>
          <p:cNvPr id="8" name="Рисунок 7">
            <a:extLst>
              <a:ext uri="{FF2B5EF4-FFF2-40B4-BE49-F238E27FC236}">
                <a16:creationId xmlns:a16="http://schemas.microsoft.com/office/drawing/2014/main" id="{6BE7E5D3-B44E-4233-BE66-4311BA0FB8AA}"/>
              </a:ext>
            </a:extLst>
          </p:cNvPr>
          <p:cNvPicPr>
            <a:picLocks noChangeAspect="1"/>
          </p:cNvPicPr>
          <p:nvPr/>
        </p:nvPicPr>
        <p:blipFill rotWithShape="1">
          <a:blip r:embed="rId2"/>
          <a:srcRect t="9565" r="10189" b="35013"/>
          <a:stretch/>
        </p:blipFill>
        <p:spPr>
          <a:xfrm>
            <a:off x="899592" y="2864571"/>
            <a:ext cx="6552728" cy="1662867"/>
          </a:xfrm>
          <a:prstGeom prst="rect">
            <a:avLst/>
          </a:prstGeom>
        </p:spPr>
      </p:pic>
      <p:sp>
        <p:nvSpPr>
          <p:cNvPr id="9" name="TextBox 8">
            <a:extLst>
              <a:ext uri="{FF2B5EF4-FFF2-40B4-BE49-F238E27FC236}">
                <a16:creationId xmlns:a16="http://schemas.microsoft.com/office/drawing/2014/main" id="{DFFD92C7-0ED2-430E-AD9A-124E514AB754}"/>
              </a:ext>
            </a:extLst>
          </p:cNvPr>
          <p:cNvSpPr txBox="1"/>
          <p:nvPr/>
        </p:nvSpPr>
        <p:spPr>
          <a:xfrm>
            <a:off x="2044069" y="1418734"/>
            <a:ext cx="4630366" cy="400110"/>
          </a:xfrm>
          <a:prstGeom prst="rect">
            <a:avLst/>
          </a:prstGeom>
          <a:noFill/>
        </p:spPr>
        <p:txBody>
          <a:bodyPr wrap="square">
            <a:spAutoFit/>
          </a:bodyPr>
          <a:lstStyle/>
          <a:p>
            <a:r>
              <a:rPr lang="en-US" sz="2000" dirty="0"/>
              <a:t>Calculating Schmidt mode [1] :</a:t>
            </a:r>
            <a:endParaRPr lang="ru-RU" sz="2000" dirty="0"/>
          </a:p>
        </p:txBody>
      </p:sp>
      <p:sp>
        <p:nvSpPr>
          <p:cNvPr id="10" name="Прямоугольник 9">
            <a:extLst>
              <a:ext uri="{FF2B5EF4-FFF2-40B4-BE49-F238E27FC236}">
                <a16:creationId xmlns:a16="http://schemas.microsoft.com/office/drawing/2014/main" id="{AFFB236F-7CE9-4062-8CB5-6A7D095F562E}"/>
              </a:ext>
            </a:extLst>
          </p:cNvPr>
          <p:cNvSpPr/>
          <p:nvPr/>
        </p:nvSpPr>
        <p:spPr>
          <a:xfrm>
            <a:off x="1979711" y="1874803"/>
            <a:ext cx="3598319" cy="782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a:extLst>
              <a:ext uri="{FF2B5EF4-FFF2-40B4-BE49-F238E27FC236}">
                <a16:creationId xmlns:a16="http://schemas.microsoft.com/office/drawing/2014/main" id="{C3118CCA-6F53-4CA4-A008-65E2002601E7}"/>
              </a:ext>
            </a:extLst>
          </p:cNvPr>
          <p:cNvSpPr/>
          <p:nvPr/>
        </p:nvSpPr>
        <p:spPr>
          <a:xfrm>
            <a:off x="2073880" y="1428589"/>
            <a:ext cx="3329779" cy="349344"/>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Рисунок 11">
            <a:extLst>
              <a:ext uri="{FF2B5EF4-FFF2-40B4-BE49-F238E27FC236}">
                <a16:creationId xmlns:a16="http://schemas.microsoft.com/office/drawing/2014/main" id="{4262EE80-32FC-4109-8DB9-2EDF2B9964BE}"/>
              </a:ext>
            </a:extLst>
          </p:cNvPr>
          <p:cNvPicPr>
            <a:picLocks noChangeAspect="1"/>
          </p:cNvPicPr>
          <p:nvPr/>
        </p:nvPicPr>
        <p:blipFill>
          <a:blip r:embed="rId4"/>
          <a:stretch>
            <a:fillRect/>
          </a:stretch>
        </p:blipFill>
        <p:spPr>
          <a:xfrm>
            <a:off x="1110810" y="5591279"/>
            <a:ext cx="1444966" cy="381884"/>
          </a:xfrm>
          <a:prstGeom prst="rect">
            <a:avLst/>
          </a:prstGeom>
        </p:spPr>
      </p:pic>
      <p:sp>
        <p:nvSpPr>
          <p:cNvPr id="13" name="Прямоугольник 12"/>
          <p:cNvSpPr/>
          <p:nvPr/>
        </p:nvSpPr>
        <p:spPr>
          <a:xfrm>
            <a:off x="10910456" y="5708073"/>
            <a:ext cx="1004454" cy="1149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38510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E148F758-BF37-44E0-8FC4-8018C0309F23}"/>
              </a:ext>
            </a:extLst>
          </p:cNvPr>
          <p:cNvSpPr txBox="1">
            <a:spLocks/>
          </p:cNvSpPr>
          <p:nvPr/>
        </p:nvSpPr>
        <p:spPr>
          <a:xfrm>
            <a:off x="609604" y="528601"/>
            <a:ext cx="6128080" cy="528674"/>
          </a:xfrm>
          <a:prstGeom prst="rect">
            <a:avLst/>
          </a:prstGeom>
        </p:spPr>
        <p:txBody>
          <a:bodyPr anchor="t"/>
          <a:lstStyle>
            <a:lvl1pPr algn="ctr" defTabSz="911111" rtl="0" eaLnBrk="1" latinLnBrk="0" hangingPunct="1">
              <a:spcBef>
                <a:spcPct val="0"/>
              </a:spcBef>
              <a:buNone/>
              <a:defRPr sz="4385" kern="1200">
                <a:solidFill>
                  <a:schemeClr val="bg1"/>
                </a:solidFill>
                <a:latin typeface="+mn-lt"/>
                <a:ea typeface="+mj-ea"/>
                <a:cs typeface="+mj-cs"/>
              </a:defRPr>
            </a:lvl1pPr>
          </a:lstStyle>
          <a:p>
            <a:pPr algn="l"/>
            <a:r>
              <a:rPr lang="en-US" sz="3200" b="1" dirty="0">
                <a:solidFill>
                  <a:srgbClr val="560926"/>
                </a:solidFill>
                <a:latin typeface="Arial" panose="020B0604020202020204" pitchFamily="34" charset="0"/>
                <a:cs typeface="Arial" panose="020B0604020202020204" pitchFamily="34" charset="0"/>
              </a:rPr>
              <a:t>Monochromatic photon case</a:t>
            </a:r>
          </a:p>
        </p:txBody>
      </p:sp>
      <p:pic>
        <p:nvPicPr>
          <p:cNvPr id="4" name="Объект 3">
            <a:extLst>
              <a:ext uri="{FF2B5EF4-FFF2-40B4-BE49-F238E27FC236}">
                <a16:creationId xmlns:a16="http://schemas.microsoft.com/office/drawing/2014/main" id="{D4AE14EA-3D23-496B-9A90-04CD43C00CA8}"/>
              </a:ext>
            </a:extLst>
          </p:cNvPr>
          <p:cNvPicPr>
            <a:picLocks noChangeAspect="1"/>
          </p:cNvPicPr>
          <p:nvPr/>
        </p:nvPicPr>
        <p:blipFill rotWithShape="1">
          <a:blip r:embed="rId2"/>
          <a:srcRect r="50126" b="449"/>
          <a:stretch/>
        </p:blipFill>
        <p:spPr>
          <a:xfrm>
            <a:off x="6737684" y="912060"/>
            <a:ext cx="3635268" cy="2806171"/>
          </a:xfrm>
          <a:prstGeom prst="rect">
            <a:avLst/>
          </a:prstGeom>
        </p:spPr>
      </p:pic>
      <p:pic>
        <p:nvPicPr>
          <p:cNvPr id="6" name="Рисунок 5">
            <a:extLst>
              <a:ext uri="{FF2B5EF4-FFF2-40B4-BE49-F238E27FC236}">
                <a16:creationId xmlns:a16="http://schemas.microsoft.com/office/drawing/2014/main" id="{7E93EDAB-ACAD-40C1-A641-7E3DEB473256}"/>
              </a:ext>
            </a:extLst>
          </p:cNvPr>
          <p:cNvPicPr>
            <a:picLocks noChangeAspect="1"/>
          </p:cNvPicPr>
          <p:nvPr/>
        </p:nvPicPr>
        <p:blipFill>
          <a:blip r:embed="rId3"/>
          <a:stretch>
            <a:fillRect/>
          </a:stretch>
        </p:blipFill>
        <p:spPr>
          <a:xfrm>
            <a:off x="235277" y="1690213"/>
            <a:ext cx="6355183" cy="1638907"/>
          </a:xfrm>
          <a:prstGeom prst="rect">
            <a:avLst/>
          </a:prstGeom>
        </p:spPr>
      </p:pic>
      <p:pic>
        <p:nvPicPr>
          <p:cNvPr id="7" name="Рисунок 6">
            <a:extLst>
              <a:ext uri="{FF2B5EF4-FFF2-40B4-BE49-F238E27FC236}">
                <a16:creationId xmlns:a16="http://schemas.microsoft.com/office/drawing/2014/main" id="{EA62EBA1-A709-4F15-BA2A-26717338BC54}"/>
              </a:ext>
            </a:extLst>
          </p:cNvPr>
          <p:cNvPicPr>
            <a:picLocks noChangeAspect="1"/>
          </p:cNvPicPr>
          <p:nvPr/>
        </p:nvPicPr>
        <p:blipFill>
          <a:blip r:embed="rId4"/>
          <a:stretch>
            <a:fillRect/>
          </a:stretch>
        </p:blipFill>
        <p:spPr>
          <a:xfrm>
            <a:off x="114340" y="4296009"/>
            <a:ext cx="6597059" cy="1796520"/>
          </a:xfrm>
          <a:prstGeom prst="rect">
            <a:avLst/>
          </a:prstGeom>
        </p:spPr>
      </p:pic>
      <p:pic>
        <p:nvPicPr>
          <p:cNvPr id="8" name="Объект 3">
            <a:extLst>
              <a:ext uri="{FF2B5EF4-FFF2-40B4-BE49-F238E27FC236}">
                <a16:creationId xmlns:a16="http://schemas.microsoft.com/office/drawing/2014/main" id="{A3155E6E-CE35-4B87-9C0F-09D66650E690}"/>
              </a:ext>
            </a:extLst>
          </p:cNvPr>
          <p:cNvPicPr>
            <a:picLocks noChangeAspect="1"/>
          </p:cNvPicPr>
          <p:nvPr/>
        </p:nvPicPr>
        <p:blipFill rotWithShape="1">
          <a:blip r:embed="rId2"/>
          <a:srcRect l="50000"/>
          <a:stretch/>
        </p:blipFill>
        <p:spPr bwMode="auto">
          <a:xfrm>
            <a:off x="6711399" y="3663071"/>
            <a:ext cx="3661553" cy="283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8"/>
          <p:cNvSpPr/>
          <p:nvPr/>
        </p:nvSpPr>
        <p:spPr>
          <a:xfrm>
            <a:off x="10910456" y="5708073"/>
            <a:ext cx="1004454" cy="1149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55241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E148F758-BF37-44E0-8FC4-8018C0309F23}"/>
              </a:ext>
            </a:extLst>
          </p:cNvPr>
          <p:cNvSpPr txBox="1">
            <a:spLocks/>
          </p:cNvSpPr>
          <p:nvPr/>
        </p:nvSpPr>
        <p:spPr>
          <a:xfrm>
            <a:off x="609604" y="528601"/>
            <a:ext cx="7684164" cy="528674"/>
          </a:xfrm>
          <a:prstGeom prst="rect">
            <a:avLst/>
          </a:prstGeom>
        </p:spPr>
        <p:txBody>
          <a:bodyPr anchor="t"/>
          <a:lstStyle>
            <a:lvl1pPr algn="ctr" defTabSz="911111" rtl="0" eaLnBrk="1" latinLnBrk="0" hangingPunct="1">
              <a:spcBef>
                <a:spcPct val="0"/>
              </a:spcBef>
              <a:buNone/>
              <a:defRPr sz="4385" kern="1200">
                <a:solidFill>
                  <a:schemeClr val="bg1"/>
                </a:solidFill>
                <a:latin typeface="+mn-lt"/>
                <a:ea typeface="+mj-ea"/>
                <a:cs typeface="+mj-cs"/>
              </a:defRPr>
            </a:lvl1pPr>
          </a:lstStyle>
          <a:p>
            <a:pPr algn="l"/>
            <a:r>
              <a:rPr lang="en-US" sz="3200" b="1" dirty="0">
                <a:solidFill>
                  <a:srgbClr val="560926"/>
                </a:solidFill>
                <a:latin typeface="Arial" panose="020B0604020202020204" pitchFamily="34" charset="0"/>
                <a:cs typeface="Arial" panose="020B0604020202020204" pitchFamily="34" charset="0"/>
              </a:rPr>
              <a:t>Non-monochromatic photon case</a:t>
            </a:r>
          </a:p>
        </p:txBody>
      </p:sp>
      <p:pic>
        <p:nvPicPr>
          <p:cNvPr id="4" name="Рисунок 3">
            <a:extLst>
              <a:ext uri="{FF2B5EF4-FFF2-40B4-BE49-F238E27FC236}">
                <a16:creationId xmlns:a16="http://schemas.microsoft.com/office/drawing/2014/main" id="{7365B32B-0F6F-4B9A-AA0C-AB19E238E4B3}"/>
              </a:ext>
            </a:extLst>
          </p:cNvPr>
          <p:cNvPicPr>
            <a:picLocks noChangeAspect="1"/>
          </p:cNvPicPr>
          <p:nvPr/>
        </p:nvPicPr>
        <p:blipFill rotWithShape="1">
          <a:blip r:embed="rId2"/>
          <a:srcRect t="20373" b="11718"/>
          <a:stretch/>
        </p:blipFill>
        <p:spPr>
          <a:xfrm>
            <a:off x="1547664" y="1930090"/>
            <a:ext cx="6474118" cy="804836"/>
          </a:xfrm>
          <a:prstGeom prst="rect">
            <a:avLst/>
          </a:prstGeom>
        </p:spPr>
      </p:pic>
      <p:sp>
        <p:nvSpPr>
          <p:cNvPr id="5" name="TextBox 4">
            <a:extLst>
              <a:ext uri="{FF2B5EF4-FFF2-40B4-BE49-F238E27FC236}">
                <a16:creationId xmlns:a16="http://schemas.microsoft.com/office/drawing/2014/main" id="{5D9658C1-C93E-443E-B046-8EF7C49E8623}"/>
              </a:ext>
            </a:extLst>
          </p:cNvPr>
          <p:cNvSpPr txBox="1"/>
          <p:nvPr/>
        </p:nvSpPr>
        <p:spPr>
          <a:xfrm>
            <a:off x="1763688" y="1268760"/>
            <a:ext cx="4958844" cy="506292"/>
          </a:xfrm>
          <a:prstGeom prst="rect">
            <a:avLst/>
          </a:prstGeom>
          <a:noFill/>
        </p:spPr>
        <p:txBody>
          <a:bodyPr wrap="square" rtlCol="0">
            <a:spAutoFit/>
          </a:bodyPr>
          <a:lstStyle/>
          <a:p>
            <a:pPr>
              <a:lnSpc>
                <a:spcPct val="150000"/>
              </a:lnSpc>
            </a:pPr>
            <a:r>
              <a:rPr lang="en-US" dirty="0"/>
              <a:t>Wave function of photons at the output ports of BS</a:t>
            </a:r>
            <a:endParaRPr lang="ru-RU" dirty="0"/>
          </a:p>
        </p:txBody>
      </p:sp>
      <p:sp>
        <p:nvSpPr>
          <p:cNvPr id="6" name="Прямоугольник 5">
            <a:extLst>
              <a:ext uri="{FF2B5EF4-FFF2-40B4-BE49-F238E27FC236}">
                <a16:creationId xmlns:a16="http://schemas.microsoft.com/office/drawing/2014/main" id="{BDD6B5DE-0A28-4608-8345-BACC98E2F39D}"/>
              </a:ext>
            </a:extLst>
          </p:cNvPr>
          <p:cNvSpPr/>
          <p:nvPr/>
        </p:nvSpPr>
        <p:spPr>
          <a:xfrm>
            <a:off x="1800801" y="1412696"/>
            <a:ext cx="4921730" cy="349344"/>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a:extLst>
              <a:ext uri="{FF2B5EF4-FFF2-40B4-BE49-F238E27FC236}">
                <a16:creationId xmlns:a16="http://schemas.microsoft.com/office/drawing/2014/main" id="{694977C9-CFDB-4A35-8759-AD051F8E8FB2}"/>
              </a:ext>
            </a:extLst>
          </p:cNvPr>
          <p:cNvPicPr>
            <a:picLocks noChangeAspect="1"/>
          </p:cNvPicPr>
          <p:nvPr/>
        </p:nvPicPr>
        <p:blipFill>
          <a:blip r:embed="rId3"/>
          <a:stretch>
            <a:fillRect/>
          </a:stretch>
        </p:blipFill>
        <p:spPr>
          <a:xfrm>
            <a:off x="1829598" y="2910754"/>
            <a:ext cx="1214842" cy="369378"/>
          </a:xfrm>
          <a:prstGeom prst="rect">
            <a:avLst/>
          </a:prstGeom>
        </p:spPr>
      </p:pic>
      <p:sp>
        <p:nvSpPr>
          <p:cNvPr id="8" name="Прямоугольник 7">
            <a:extLst>
              <a:ext uri="{FF2B5EF4-FFF2-40B4-BE49-F238E27FC236}">
                <a16:creationId xmlns:a16="http://schemas.microsoft.com/office/drawing/2014/main" id="{48B359A5-2E29-407A-9AC8-8710F6693187}"/>
              </a:ext>
            </a:extLst>
          </p:cNvPr>
          <p:cNvSpPr/>
          <p:nvPr/>
        </p:nvSpPr>
        <p:spPr>
          <a:xfrm>
            <a:off x="3109535" y="2861654"/>
            <a:ext cx="6505520" cy="646331"/>
          </a:xfrm>
          <a:prstGeom prst="rect">
            <a:avLst/>
          </a:prstGeom>
        </p:spPr>
        <p:txBody>
          <a:bodyPr wrap="square">
            <a:spAutoFit/>
          </a:bodyPr>
          <a:lstStyle/>
          <a:p>
            <a:r>
              <a:rPr lang="en-US" dirty="0"/>
              <a:t>- </a:t>
            </a:r>
            <a:r>
              <a:rPr lang="ru-RU" dirty="0" err="1"/>
              <a:t>the</a:t>
            </a:r>
            <a:r>
              <a:rPr lang="ru-RU" dirty="0"/>
              <a:t> </a:t>
            </a:r>
            <a:r>
              <a:rPr lang="ru-RU" dirty="0" err="1"/>
              <a:t>joint</a:t>
            </a:r>
            <a:r>
              <a:rPr lang="ru-RU" dirty="0"/>
              <a:t> </a:t>
            </a:r>
            <a:r>
              <a:rPr lang="ru-RU" dirty="0" err="1"/>
              <a:t>spectral</a:t>
            </a:r>
            <a:r>
              <a:rPr lang="ru-RU" dirty="0"/>
              <a:t> </a:t>
            </a:r>
            <a:r>
              <a:rPr lang="ru-RU" dirty="0" err="1"/>
              <a:t>amplitude</a:t>
            </a:r>
            <a:r>
              <a:rPr lang="ru-RU" dirty="0"/>
              <a:t> (JSA) </a:t>
            </a:r>
            <a:r>
              <a:rPr lang="ru-RU" dirty="0" err="1"/>
              <a:t>of</a:t>
            </a:r>
            <a:r>
              <a:rPr lang="ru-RU" dirty="0"/>
              <a:t> </a:t>
            </a:r>
            <a:r>
              <a:rPr lang="ru-RU" dirty="0" err="1"/>
              <a:t>the</a:t>
            </a:r>
            <a:r>
              <a:rPr lang="en-US" dirty="0"/>
              <a:t> two-mode</a:t>
            </a:r>
            <a:br>
              <a:rPr lang="en-US" dirty="0"/>
            </a:br>
            <a:r>
              <a:rPr lang="en-US" dirty="0"/>
              <a:t> wave function</a:t>
            </a:r>
            <a:endParaRPr lang="ru-RU" dirty="0"/>
          </a:p>
        </p:txBody>
      </p:sp>
      <p:pic>
        <p:nvPicPr>
          <p:cNvPr id="9" name="Рисунок 8">
            <a:extLst>
              <a:ext uri="{FF2B5EF4-FFF2-40B4-BE49-F238E27FC236}">
                <a16:creationId xmlns:a16="http://schemas.microsoft.com/office/drawing/2014/main" id="{BACD3F52-057C-4E55-B097-515F75E326B2}"/>
              </a:ext>
            </a:extLst>
          </p:cNvPr>
          <p:cNvPicPr>
            <a:picLocks noChangeAspect="1"/>
          </p:cNvPicPr>
          <p:nvPr/>
        </p:nvPicPr>
        <p:blipFill>
          <a:blip r:embed="rId4"/>
          <a:stretch>
            <a:fillRect/>
          </a:stretch>
        </p:blipFill>
        <p:spPr>
          <a:xfrm>
            <a:off x="4609864" y="3184819"/>
            <a:ext cx="2730149" cy="313410"/>
          </a:xfrm>
          <a:prstGeom prst="rect">
            <a:avLst/>
          </a:prstGeom>
        </p:spPr>
      </p:pic>
      <p:sp>
        <p:nvSpPr>
          <p:cNvPr id="10" name="TextBox 9">
            <a:extLst>
              <a:ext uri="{FF2B5EF4-FFF2-40B4-BE49-F238E27FC236}">
                <a16:creationId xmlns:a16="http://schemas.microsoft.com/office/drawing/2014/main" id="{22B3D39B-0F97-4F5F-AD59-C821951CB20A}"/>
              </a:ext>
            </a:extLst>
          </p:cNvPr>
          <p:cNvSpPr txBox="1"/>
          <p:nvPr/>
        </p:nvSpPr>
        <p:spPr>
          <a:xfrm>
            <a:off x="1892229" y="3580250"/>
            <a:ext cx="5221689" cy="507831"/>
          </a:xfrm>
          <a:prstGeom prst="rect">
            <a:avLst/>
          </a:prstGeom>
          <a:noFill/>
        </p:spPr>
        <p:txBody>
          <a:bodyPr wrap="square" rtlCol="0">
            <a:spAutoFit/>
          </a:bodyPr>
          <a:lstStyle/>
          <a:p>
            <a:pPr>
              <a:lnSpc>
                <a:spcPct val="150000"/>
              </a:lnSpc>
            </a:pPr>
            <a:r>
              <a:rPr lang="en-US" dirty="0"/>
              <a:t>The probability of detecting photons at output states</a:t>
            </a:r>
            <a:endParaRPr lang="ru-RU" dirty="0"/>
          </a:p>
        </p:txBody>
      </p:sp>
      <p:sp>
        <p:nvSpPr>
          <p:cNvPr id="11" name="Прямоугольник 10">
            <a:extLst>
              <a:ext uri="{FF2B5EF4-FFF2-40B4-BE49-F238E27FC236}">
                <a16:creationId xmlns:a16="http://schemas.microsoft.com/office/drawing/2014/main" id="{C46B8FB9-5AF4-41A1-8991-8727BB8E742D}"/>
              </a:ext>
            </a:extLst>
          </p:cNvPr>
          <p:cNvSpPr/>
          <p:nvPr/>
        </p:nvSpPr>
        <p:spPr>
          <a:xfrm>
            <a:off x="1829597" y="3699240"/>
            <a:ext cx="5149682" cy="363895"/>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Рисунок 11">
            <a:extLst>
              <a:ext uri="{FF2B5EF4-FFF2-40B4-BE49-F238E27FC236}">
                <a16:creationId xmlns:a16="http://schemas.microsoft.com/office/drawing/2014/main" id="{E7D27B9D-643B-464B-9828-B71330EF31B0}"/>
              </a:ext>
            </a:extLst>
          </p:cNvPr>
          <p:cNvPicPr>
            <a:picLocks noChangeAspect="1"/>
          </p:cNvPicPr>
          <p:nvPr/>
        </p:nvPicPr>
        <p:blipFill>
          <a:blip r:embed="rId5"/>
          <a:stretch>
            <a:fillRect/>
          </a:stretch>
        </p:blipFill>
        <p:spPr>
          <a:xfrm>
            <a:off x="1552810" y="4227296"/>
            <a:ext cx="6981666" cy="674268"/>
          </a:xfrm>
          <a:prstGeom prst="rect">
            <a:avLst/>
          </a:prstGeom>
        </p:spPr>
      </p:pic>
      <p:pic>
        <p:nvPicPr>
          <p:cNvPr id="13" name="Рисунок 12">
            <a:extLst>
              <a:ext uri="{FF2B5EF4-FFF2-40B4-BE49-F238E27FC236}">
                <a16:creationId xmlns:a16="http://schemas.microsoft.com/office/drawing/2014/main" id="{30802257-D9F1-4B73-B9F4-153D17CFE63E}"/>
              </a:ext>
            </a:extLst>
          </p:cNvPr>
          <p:cNvPicPr>
            <a:picLocks noChangeAspect="1"/>
          </p:cNvPicPr>
          <p:nvPr/>
        </p:nvPicPr>
        <p:blipFill rotWithShape="1">
          <a:blip r:embed="rId6"/>
          <a:srcRect t="23638"/>
          <a:stretch/>
        </p:blipFill>
        <p:spPr>
          <a:xfrm>
            <a:off x="5855476" y="5354901"/>
            <a:ext cx="2836937" cy="284296"/>
          </a:xfrm>
          <a:prstGeom prst="rect">
            <a:avLst/>
          </a:prstGeom>
        </p:spPr>
      </p:pic>
      <p:pic>
        <p:nvPicPr>
          <p:cNvPr id="14" name="Рисунок 13">
            <a:extLst>
              <a:ext uri="{FF2B5EF4-FFF2-40B4-BE49-F238E27FC236}">
                <a16:creationId xmlns:a16="http://schemas.microsoft.com/office/drawing/2014/main" id="{E3DE3BFC-0A2A-4D4E-AD85-F4F62FB8955F}"/>
              </a:ext>
            </a:extLst>
          </p:cNvPr>
          <p:cNvPicPr>
            <a:picLocks noChangeAspect="1"/>
          </p:cNvPicPr>
          <p:nvPr/>
        </p:nvPicPr>
        <p:blipFill>
          <a:blip r:embed="rId7"/>
          <a:stretch>
            <a:fillRect/>
          </a:stretch>
        </p:blipFill>
        <p:spPr>
          <a:xfrm>
            <a:off x="5873634" y="5714941"/>
            <a:ext cx="1665901" cy="271535"/>
          </a:xfrm>
          <a:prstGeom prst="rect">
            <a:avLst/>
          </a:prstGeom>
        </p:spPr>
      </p:pic>
      <p:pic>
        <p:nvPicPr>
          <p:cNvPr id="15" name="Рисунок 14">
            <a:extLst>
              <a:ext uri="{FF2B5EF4-FFF2-40B4-BE49-F238E27FC236}">
                <a16:creationId xmlns:a16="http://schemas.microsoft.com/office/drawing/2014/main" id="{A761927A-5A1B-41DA-AC82-77B34B2A0649}"/>
              </a:ext>
            </a:extLst>
          </p:cNvPr>
          <p:cNvPicPr>
            <a:picLocks noChangeAspect="1"/>
          </p:cNvPicPr>
          <p:nvPr/>
        </p:nvPicPr>
        <p:blipFill>
          <a:blip r:embed="rId8"/>
          <a:stretch>
            <a:fillRect/>
          </a:stretch>
        </p:blipFill>
        <p:spPr>
          <a:xfrm>
            <a:off x="1488968" y="5620875"/>
            <a:ext cx="3715452" cy="897412"/>
          </a:xfrm>
          <a:prstGeom prst="rect">
            <a:avLst/>
          </a:prstGeom>
        </p:spPr>
      </p:pic>
      <p:sp>
        <p:nvSpPr>
          <p:cNvPr id="16" name="Прямоугольник 15">
            <a:extLst>
              <a:ext uri="{FF2B5EF4-FFF2-40B4-BE49-F238E27FC236}">
                <a16:creationId xmlns:a16="http://schemas.microsoft.com/office/drawing/2014/main" id="{285D9E27-953F-4131-9EDC-DF1C23ED7046}"/>
              </a:ext>
            </a:extLst>
          </p:cNvPr>
          <p:cNvSpPr/>
          <p:nvPr/>
        </p:nvSpPr>
        <p:spPr>
          <a:xfrm>
            <a:off x="1763688" y="5187042"/>
            <a:ext cx="4014544" cy="368463"/>
          </a:xfrm>
          <a:prstGeom prst="rect">
            <a:avLst/>
          </a:prstGeom>
        </p:spPr>
        <p:txBody>
          <a:bodyPr wrap="square">
            <a:spAutoFit/>
          </a:bodyPr>
          <a:lstStyle/>
          <a:p>
            <a:r>
              <a:rPr lang="ru-RU" dirty="0" err="1"/>
              <a:t>Gaussian</a:t>
            </a:r>
            <a:r>
              <a:rPr lang="ru-RU" dirty="0"/>
              <a:t> </a:t>
            </a:r>
            <a:r>
              <a:rPr lang="ru-RU" dirty="0" err="1"/>
              <a:t>distrib</a:t>
            </a:r>
            <a:r>
              <a:rPr lang="en-US" dirty="0" err="1"/>
              <a:t>ution</a:t>
            </a:r>
            <a:endParaRPr lang="ru-RU" dirty="0"/>
          </a:p>
        </p:txBody>
      </p:sp>
      <p:sp>
        <p:nvSpPr>
          <p:cNvPr id="17" name="Прямоугольник 16">
            <a:extLst>
              <a:ext uri="{FF2B5EF4-FFF2-40B4-BE49-F238E27FC236}">
                <a16:creationId xmlns:a16="http://schemas.microsoft.com/office/drawing/2014/main" id="{09AED2D3-B12B-4C89-A831-ABC0E55DEB31}"/>
              </a:ext>
            </a:extLst>
          </p:cNvPr>
          <p:cNvSpPr/>
          <p:nvPr/>
        </p:nvSpPr>
        <p:spPr>
          <a:xfrm>
            <a:off x="1763688" y="5198096"/>
            <a:ext cx="2166339" cy="346354"/>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8" name="Рисунок 17">
            <a:extLst>
              <a:ext uri="{FF2B5EF4-FFF2-40B4-BE49-F238E27FC236}">
                <a16:creationId xmlns:a16="http://schemas.microsoft.com/office/drawing/2014/main" id="{C80F3792-D024-456B-99AA-A01814D6B928}"/>
              </a:ext>
            </a:extLst>
          </p:cNvPr>
          <p:cNvPicPr>
            <a:picLocks noChangeAspect="1"/>
          </p:cNvPicPr>
          <p:nvPr/>
        </p:nvPicPr>
        <p:blipFill>
          <a:blip r:embed="rId9"/>
          <a:stretch>
            <a:fillRect/>
          </a:stretch>
        </p:blipFill>
        <p:spPr>
          <a:xfrm>
            <a:off x="5900714" y="6175230"/>
            <a:ext cx="282049" cy="225639"/>
          </a:xfrm>
          <a:prstGeom prst="rect">
            <a:avLst/>
          </a:prstGeom>
        </p:spPr>
      </p:pic>
      <p:sp>
        <p:nvSpPr>
          <p:cNvPr id="19" name="Прямоугольник 18">
            <a:extLst>
              <a:ext uri="{FF2B5EF4-FFF2-40B4-BE49-F238E27FC236}">
                <a16:creationId xmlns:a16="http://schemas.microsoft.com/office/drawing/2014/main" id="{880676F0-250B-49A5-8CF4-354B17CFF12E}"/>
              </a:ext>
            </a:extLst>
          </p:cNvPr>
          <p:cNvSpPr/>
          <p:nvPr/>
        </p:nvSpPr>
        <p:spPr>
          <a:xfrm>
            <a:off x="6198794" y="6092534"/>
            <a:ext cx="1639423" cy="369332"/>
          </a:xfrm>
          <a:prstGeom prst="rect">
            <a:avLst/>
          </a:prstGeom>
        </p:spPr>
        <p:txBody>
          <a:bodyPr wrap="none">
            <a:spAutoFit/>
          </a:bodyPr>
          <a:lstStyle/>
          <a:p>
            <a:r>
              <a:rPr lang="en-US" dirty="0"/>
              <a:t>- t</a:t>
            </a:r>
            <a:r>
              <a:rPr lang="ru-RU" dirty="0" err="1"/>
              <a:t>he</a:t>
            </a:r>
            <a:r>
              <a:rPr lang="en-US" dirty="0"/>
              <a:t> dispersion</a:t>
            </a:r>
            <a:endParaRPr lang="ru-RU" dirty="0"/>
          </a:p>
        </p:txBody>
      </p:sp>
      <p:sp>
        <p:nvSpPr>
          <p:cNvPr id="20" name="Прямоугольник 19"/>
          <p:cNvSpPr/>
          <p:nvPr/>
        </p:nvSpPr>
        <p:spPr>
          <a:xfrm>
            <a:off x="10910456" y="5708073"/>
            <a:ext cx="1004454" cy="1149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187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E148F758-BF37-44E0-8FC4-8018C0309F23}"/>
              </a:ext>
            </a:extLst>
          </p:cNvPr>
          <p:cNvSpPr txBox="1">
            <a:spLocks/>
          </p:cNvSpPr>
          <p:nvPr/>
        </p:nvSpPr>
        <p:spPr>
          <a:xfrm>
            <a:off x="609604" y="528601"/>
            <a:ext cx="8174356" cy="528674"/>
          </a:xfrm>
          <a:prstGeom prst="rect">
            <a:avLst/>
          </a:prstGeom>
        </p:spPr>
        <p:txBody>
          <a:bodyPr anchor="t"/>
          <a:lstStyle>
            <a:lvl1pPr algn="ctr" defTabSz="911111" rtl="0" eaLnBrk="1" latinLnBrk="0" hangingPunct="1">
              <a:spcBef>
                <a:spcPct val="0"/>
              </a:spcBef>
              <a:buNone/>
              <a:defRPr sz="4385" kern="1200">
                <a:solidFill>
                  <a:schemeClr val="bg1"/>
                </a:solidFill>
                <a:latin typeface="+mn-lt"/>
                <a:ea typeface="+mj-ea"/>
                <a:cs typeface="+mj-cs"/>
              </a:defRPr>
            </a:lvl1pPr>
          </a:lstStyle>
          <a:p>
            <a:pPr algn="l"/>
            <a:r>
              <a:rPr lang="en-US" sz="3200" b="1" dirty="0">
                <a:solidFill>
                  <a:srgbClr val="560926"/>
                </a:solidFill>
                <a:latin typeface="Arial" panose="020B0604020202020204" pitchFamily="34" charset="0"/>
                <a:cs typeface="Arial" panose="020B0604020202020204" pitchFamily="34" charset="0"/>
              </a:rPr>
              <a:t>Non-monochromatic photon case</a:t>
            </a:r>
          </a:p>
        </p:txBody>
      </p:sp>
      <p:sp>
        <p:nvSpPr>
          <p:cNvPr id="4" name="Содержимое 2">
            <a:extLst>
              <a:ext uri="{FF2B5EF4-FFF2-40B4-BE49-F238E27FC236}">
                <a16:creationId xmlns:a16="http://schemas.microsoft.com/office/drawing/2014/main" id="{054D083E-D3A7-428D-88E1-5AF60A15D0E8}"/>
              </a:ext>
            </a:extLst>
          </p:cNvPr>
          <p:cNvSpPr txBox="1">
            <a:spLocks/>
          </p:cNvSpPr>
          <p:nvPr/>
        </p:nvSpPr>
        <p:spPr>
          <a:xfrm>
            <a:off x="554360" y="1757858"/>
            <a:ext cx="8229600" cy="4525963"/>
          </a:xfrm>
          <a:prstGeom prst="rect">
            <a:avLst/>
          </a:prstGeom>
        </p:spPr>
        <p:txBody>
          <a:bodyPr/>
          <a:lstStyle>
            <a:lvl1pPr marL="228600" indent="-228600" algn="l" defTabSz="914400" rtl="0" eaLnBrk="1" latinLnBrk="0" hangingPunct="1">
              <a:lnSpc>
                <a:spcPct val="90000"/>
              </a:lnSpc>
              <a:spcBef>
                <a:spcPts val="1000"/>
              </a:spcBef>
              <a:buClr>
                <a:srgbClr val="560926"/>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560926"/>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60926"/>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60926"/>
              </a:buClr>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60926"/>
              </a:buClr>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For input photons s</a:t>
            </a:r>
            <a:r>
              <a:rPr lang="en-US" baseline="-25000"/>
              <a:t>1</a:t>
            </a:r>
            <a:r>
              <a:rPr lang="en-US"/>
              <a:t>=1 s</a:t>
            </a:r>
            <a:r>
              <a:rPr lang="en-US" baseline="-25000"/>
              <a:t>2</a:t>
            </a:r>
            <a:r>
              <a:rPr lang="en-US"/>
              <a:t>=1</a:t>
            </a:r>
          </a:p>
          <a:p>
            <a:pPr marL="0" indent="0">
              <a:buFont typeface="Wingdings" panose="05000000000000000000" pitchFamily="2" charset="2"/>
              <a:buNone/>
            </a:pPr>
            <a:endParaRPr lang="en-US"/>
          </a:p>
          <a:p>
            <a:pPr marL="0" indent="0">
              <a:buFont typeface="Wingdings" panose="05000000000000000000" pitchFamily="2" charset="2"/>
              <a:buNone/>
            </a:pPr>
            <a:endParaRPr lang="en-US"/>
          </a:p>
          <a:p>
            <a:pPr marL="0" indent="0">
              <a:buFont typeface="Wingdings" panose="05000000000000000000" pitchFamily="2" charset="2"/>
              <a:buNone/>
            </a:pPr>
            <a:endParaRPr lang="en-US"/>
          </a:p>
          <a:p>
            <a:pPr marL="0" indent="0">
              <a:buFont typeface="Wingdings" panose="05000000000000000000" pitchFamily="2" charset="2"/>
              <a:buNone/>
            </a:pPr>
            <a:endParaRPr lang="en-US"/>
          </a:p>
          <a:p>
            <a:pPr marL="0" indent="0">
              <a:buFont typeface="Wingdings" panose="05000000000000000000" pitchFamily="2" charset="2"/>
              <a:buNone/>
            </a:pPr>
            <a:endParaRPr lang="en-US"/>
          </a:p>
          <a:p>
            <a:pPr marL="0" indent="0">
              <a:buFont typeface="Wingdings" panose="05000000000000000000" pitchFamily="2" charset="2"/>
              <a:buNone/>
            </a:pPr>
            <a:endParaRPr lang="en-US"/>
          </a:p>
          <a:p>
            <a:pPr marL="0" indent="0">
              <a:buFont typeface="Wingdings" panose="05000000000000000000" pitchFamily="2" charset="2"/>
              <a:buNone/>
            </a:pPr>
            <a:endParaRPr lang="en-US"/>
          </a:p>
          <a:p>
            <a:pPr marL="0" indent="0">
              <a:buFont typeface="Wingdings" panose="05000000000000000000" pitchFamily="2" charset="2"/>
              <a:buNone/>
            </a:pPr>
            <a:endParaRPr lang="en-US"/>
          </a:p>
          <a:p>
            <a:pPr marL="0" indent="0">
              <a:buFont typeface="Wingdings" panose="05000000000000000000" pitchFamily="2" charset="2"/>
              <a:buNone/>
            </a:pPr>
            <a:endParaRPr lang="en-US"/>
          </a:p>
          <a:p>
            <a:pPr marL="0" indent="0">
              <a:buFont typeface="Wingdings" panose="05000000000000000000" pitchFamily="2" charset="2"/>
              <a:buNone/>
            </a:pPr>
            <a:r>
              <a:rPr lang="en-US"/>
              <a:t>for</a:t>
            </a:r>
            <a:endParaRPr lang="ru-RU" dirty="0"/>
          </a:p>
        </p:txBody>
      </p:sp>
      <p:pic>
        <p:nvPicPr>
          <p:cNvPr id="5" name="Рисунок 4">
            <a:extLst>
              <a:ext uri="{FF2B5EF4-FFF2-40B4-BE49-F238E27FC236}">
                <a16:creationId xmlns:a16="http://schemas.microsoft.com/office/drawing/2014/main" id="{D64D67F0-8EB2-4E07-A00F-A6C7EF8BF548}"/>
              </a:ext>
            </a:extLst>
          </p:cNvPr>
          <p:cNvPicPr>
            <a:picLocks noChangeAspect="1"/>
          </p:cNvPicPr>
          <p:nvPr/>
        </p:nvPicPr>
        <p:blipFill rotWithShape="1">
          <a:blip r:embed="rId2"/>
          <a:srcRect l="2549"/>
          <a:stretch/>
        </p:blipFill>
        <p:spPr>
          <a:xfrm>
            <a:off x="1142560" y="2198310"/>
            <a:ext cx="7850726" cy="2781387"/>
          </a:xfrm>
          <a:prstGeom prst="rect">
            <a:avLst/>
          </a:prstGeom>
        </p:spPr>
      </p:pic>
      <p:pic>
        <p:nvPicPr>
          <p:cNvPr id="6" name="Рисунок 5">
            <a:extLst>
              <a:ext uri="{FF2B5EF4-FFF2-40B4-BE49-F238E27FC236}">
                <a16:creationId xmlns:a16="http://schemas.microsoft.com/office/drawing/2014/main" id="{00E45E6D-E31E-452D-A0D8-627BA102D2A9}"/>
              </a:ext>
            </a:extLst>
          </p:cNvPr>
          <p:cNvPicPr>
            <a:picLocks noChangeAspect="1"/>
          </p:cNvPicPr>
          <p:nvPr/>
        </p:nvPicPr>
        <p:blipFill>
          <a:blip r:embed="rId3"/>
          <a:stretch>
            <a:fillRect/>
          </a:stretch>
        </p:blipFill>
        <p:spPr>
          <a:xfrm>
            <a:off x="1063272" y="5525028"/>
            <a:ext cx="8323183" cy="843662"/>
          </a:xfrm>
          <a:prstGeom prst="rect">
            <a:avLst/>
          </a:prstGeom>
        </p:spPr>
      </p:pic>
      <p:pic>
        <p:nvPicPr>
          <p:cNvPr id="7" name="Рисунок 6">
            <a:extLst>
              <a:ext uri="{FF2B5EF4-FFF2-40B4-BE49-F238E27FC236}">
                <a16:creationId xmlns:a16="http://schemas.microsoft.com/office/drawing/2014/main" id="{C66C5B59-FDC9-45FC-9C39-7352C9DD56D9}"/>
              </a:ext>
            </a:extLst>
          </p:cNvPr>
          <p:cNvPicPr>
            <a:picLocks noChangeAspect="1"/>
          </p:cNvPicPr>
          <p:nvPr/>
        </p:nvPicPr>
        <p:blipFill rotWithShape="1">
          <a:blip r:embed="rId4"/>
          <a:srcRect l="87338" t="44039" r="9471" b="52330"/>
          <a:stretch/>
        </p:blipFill>
        <p:spPr>
          <a:xfrm>
            <a:off x="8058967" y="3228749"/>
            <a:ext cx="290038" cy="119007"/>
          </a:xfrm>
          <a:prstGeom prst="rect">
            <a:avLst/>
          </a:prstGeom>
        </p:spPr>
      </p:pic>
      <p:pic>
        <p:nvPicPr>
          <p:cNvPr id="8" name="Рисунок 7">
            <a:extLst>
              <a:ext uri="{FF2B5EF4-FFF2-40B4-BE49-F238E27FC236}">
                <a16:creationId xmlns:a16="http://schemas.microsoft.com/office/drawing/2014/main" id="{F2878088-2A54-492A-A73F-37E685AF7D0C}"/>
              </a:ext>
            </a:extLst>
          </p:cNvPr>
          <p:cNvPicPr>
            <a:picLocks noChangeAspect="1"/>
          </p:cNvPicPr>
          <p:nvPr/>
        </p:nvPicPr>
        <p:blipFill>
          <a:blip r:embed="rId5"/>
          <a:stretch>
            <a:fillRect/>
          </a:stretch>
        </p:blipFill>
        <p:spPr>
          <a:xfrm>
            <a:off x="927047" y="4911518"/>
            <a:ext cx="1256159" cy="358903"/>
          </a:xfrm>
          <a:prstGeom prst="rect">
            <a:avLst/>
          </a:prstGeom>
        </p:spPr>
      </p:pic>
      <p:graphicFrame>
        <p:nvGraphicFramePr>
          <p:cNvPr id="9" name="Таблица 8">
            <a:extLst>
              <a:ext uri="{FF2B5EF4-FFF2-40B4-BE49-F238E27FC236}">
                <a16:creationId xmlns:a16="http://schemas.microsoft.com/office/drawing/2014/main" id="{8330FAE5-83BF-4062-B731-1FB2307756A8}"/>
              </a:ext>
            </a:extLst>
          </p:cNvPr>
          <p:cNvGraphicFramePr>
            <a:graphicFrameLocks noGrp="1"/>
          </p:cNvGraphicFramePr>
          <p:nvPr>
            <p:extLst>
              <p:ext uri="{D42A27DB-BD31-4B8C-83A1-F6EECF244321}">
                <p14:modId xmlns:p14="http://schemas.microsoft.com/office/powerpoint/2010/main" val="2896989175"/>
              </p:ext>
            </p:extLst>
          </p:nvPr>
        </p:nvGraphicFramePr>
        <p:xfrm>
          <a:off x="10434704" y="2436660"/>
          <a:ext cx="1029816" cy="1584179"/>
        </p:xfrm>
        <a:graphic>
          <a:graphicData uri="http://schemas.openxmlformats.org/drawingml/2006/table">
            <a:tbl>
              <a:tblPr firstRow="1" bandRow="1">
                <a:tableStyleId>{5940675A-B579-460E-94D1-54222C63F5DA}</a:tableStyleId>
              </a:tblPr>
              <a:tblGrid>
                <a:gridCol w="597291">
                  <a:extLst>
                    <a:ext uri="{9D8B030D-6E8A-4147-A177-3AD203B41FA5}">
                      <a16:colId xmlns:a16="http://schemas.microsoft.com/office/drawing/2014/main" val="425856796"/>
                    </a:ext>
                  </a:extLst>
                </a:gridCol>
                <a:gridCol w="432525">
                  <a:extLst>
                    <a:ext uri="{9D8B030D-6E8A-4147-A177-3AD203B41FA5}">
                      <a16:colId xmlns:a16="http://schemas.microsoft.com/office/drawing/2014/main" val="2962249527"/>
                    </a:ext>
                  </a:extLst>
                </a:gridCol>
              </a:tblGrid>
              <a:tr h="243303">
                <a:tc>
                  <a:txBody>
                    <a:bodyPr/>
                    <a:lstStyle/>
                    <a:p>
                      <a:pPr algn="ctr"/>
                      <a:r>
                        <a:rPr lang="en-US" sz="1200" b="1" dirty="0"/>
                        <a:t>Line</a:t>
                      </a:r>
                      <a:endParaRPr lang="ru-RU" sz="1200" b="1" dirty="0"/>
                    </a:p>
                  </a:txBody>
                  <a:tcPr marL="0" marR="0" marT="0" marB="0" anchor="ctr"/>
                </a:tc>
                <a:tc>
                  <a:txBody>
                    <a:bodyPr/>
                    <a:lstStyle/>
                    <a:p>
                      <a:pPr algn="ctr"/>
                      <a:r>
                        <a:rPr lang="el-GR" sz="1200" b="1" dirty="0"/>
                        <a:t>σ</a:t>
                      </a:r>
                      <a:r>
                        <a:rPr lang="en-US" sz="1200" b="1" dirty="0"/>
                        <a:t>/</a:t>
                      </a:r>
                      <a:r>
                        <a:rPr lang="el-GR" sz="1200" b="1" dirty="0"/>
                        <a:t>Ω</a:t>
                      </a:r>
                      <a:endParaRPr lang="ru-RU" sz="1200" b="1" dirty="0"/>
                    </a:p>
                  </a:txBody>
                  <a:tcPr marL="0" marR="0" marT="0" marB="0" anchor="ctr"/>
                </a:tc>
                <a:extLst>
                  <a:ext uri="{0D108BD9-81ED-4DB2-BD59-A6C34878D82A}">
                    <a16:rowId xmlns:a16="http://schemas.microsoft.com/office/drawing/2014/main" val="4185071122"/>
                  </a:ext>
                </a:extLst>
              </a:tr>
              <a:tr h="243303">
                <a:tc>
                  <a:txBody>
                    <a:bodyPr/>
                    <a:lstStyle/>
                    <a:p>
                      <a:pPr algn="ctr"/>
                      <a:r>
                        <a:rPr lang="en-US" sz="1200" dirty="0"/>
                        <a:t>Brown</a:t>
                      </a:r>
                      <a:endParaRPr lang="ru-RU" sz="1200" dirty="0"/>
                    </a:p>
                  </a:txBody>
                  <a:tcPr marL="0" marR="0" marT="0" marB="0" anchor="ctr"/>
                </a:tc>
                <a:tc>
                  <a:txBody>
                    <a:bodyPr/>
                    <a:lstStyle/>
                    <a:p>
                      <a:pPr algn="ctr"/>
                      <a:r>
                        <a:rPr lang="en-US" sz="1200" dirty="0"/>
                        <a:t>10</a:t>
                      </a:r>
                      <a:endParaRPr lang="ru-RU" sz="1200" dirty="0"/>
                    </a:p>
                  </a:txBody>
                  <a:tcPr marL="0" marR="0" marT="0" marB="0" anchor="ctr"/>
                </a:tc>
                <a:extLst>
                  <a:ext uri="{0D108BD9-81ED-4DB2-BD59-A6C34878D82A}">
                    <a16:rowId xmlns:a16="http://schemas.microsoft.com/office/drawing/2014/main" val="282410143"/>
                  </a:ext>
                </a:extLst>
              </a:tr>
              <a:tr h="183058">
                <a:tc>
                  <a:txBody>
                    <a:bodyPr/>
                    <a:lstStyle/>
                    <a:p>
                      <a:pPr algn="ctr"/>
                      <a:r>
                        <a:rPr lang="en-US" sz="1200" dirty="0"/>
                        <a:t>Blue</a:t>
                      </a:r>
                      <a:endParaRPr lang="ru-RU" sz="1200" dirty="0"/>
                    </a:p>
                  </a:txBody>
                  <a:tcPr marL="0" marR="0" marT="0" marB="0" anchor="ctr"/>
                </a:tc>
                <a:tc>
                  <a:txBody>
                    <a:bodyPr/>
                    <a:lstStyle/>
                    <a:p>
                      <a:pPr algn="ctr"/>
                      <a:r>
                        <a:rPr lang="en-US" sz="1200" dirty="0"/>
                        <a:t>5</a:t>
                      </a:r>
                      <a:endParaRPr lang="ru-RU" sz="1200" dirty="0"/>
                    </a:p>
                  </a:txBody>
                  <a:tcPr marL="0" marR="0" marT="0" marB="0" anchor="ctr"/>
                </a:tc>
                <a:extLst>
                  <a:ext uri="{0D108BD9-81ED-4DB2-BD59-A6C34878D82A}">
                    <a16:rowId xmlns:a16="http://schemas.microsoft.com/office/drawing/2014/main" val="1483896831"/>
                  </a:ext>
                </a:extLst>
              </a:tr>
              <a:tr h="183058">
                <a:tc>
                  <a:txBody>
                    <a:bodyPr/>
                    <a:lstStyle/>
                    <a:p>
                      <a:pPr algn="ctr"/>
                      <a:r>
                        <a:rPr lang="en-US" sz="1200" dirty="0"/>
                        <a:t>Red</a:t>
                      </a:r>
                      <a:endParaRPr lang="ru-RU" sz="1200" dirty="0"/>
                    </a:p>
                  </a:txBody>
                  <a:tcPr marL="0" marR="0" marT="0" marB="0" anchor="ctr"/>
                </a:tc>
                <a:tc>
                  <a:txBody>
                    <a:bodyPr/>
                    <a:lstStyle/>
                    <a:p>
                      <a:pPr algn="ctr"/>
                      <a:r>
                        <a:rPr lang="en-US" sz="1200" dirty="0"/>
                        <a:t>3</a:t>
                      </a:r>
                      <a:endParaRPr lang="ru-RU" sz="1200" dirty="0"/>
                    </a:p>
                  </a:txBody>
                  <a:tcPr marL="0" marR="0" marT="0" marB="0" anchor="ctr"/>
                </a:tc>
                <a:extLst>
                  <a:ext uri="{0D108BD9-81ED-4DB2-BD59-A6C34878D82A}">
                    <a16:rowId xmlns:a16="http://schemas.microsoft.com/office/drawing/2014/main" val="3342312649"/>
                  </a:ext>
                </a:extLst>
              </a:tr>
              <a:tr h="305096">
                <a:tc>
                  <a:txBody>
                    <a:bodyPr/>
                    <a:lstStyle/>
                    <a:p>
                      <a:pPr algn="ctr"/>
                      <a:r>
                        <a:rPr lang="en-US" sz="1200" dirty="0"/>
                        <a:t>Orange</a:t>
                      </a:r>
                      <a:endParaRPr lang="ru-RU" sz="1200" dirty="0"/>
                    </a:p>
                  </a:txBody>
                  <a:tcPr marL="0" marR="0" marT="0" marB="0" anchor="ctr"/>
                </a:tc>
                <a:tc>
                  <a:txBody>
                    <a:bodyPr/>
                    <a:lstStyle/>
                    <a:p>
                      <a:pPr algn="ctr"/>
                      <a:r>
                        <a:rPr lang="en-US" sz="1200" dirty="0"/>
                        <a:t>1</a:t>
                      </a:r>
                      <a:endParaRPr lang="ru-RU" sz="1200" dirty="0"/>
                    </a:p>
                  </a:txBody>
                  <a:tcPr marL="0" marR="0" marT="0" marB="0" anchor="ctr"/>
                </a:tc>
                <a:extLst>
                  <a:ext uri="{0D108BD9-81ED-4DB2-BD59-A6C34878D82A}">
                    <a16:rowId xmlns:a16="http://schemas.microsoft.com/office/drawing/2014/main" val="1675029336"/>
                  </a:ext>
                </a:extLst>
              </a:tr>
              <a:tr h="243303">
                <a:tc>
                  <a:txBody>
                    <a:bodyPr/>
                    <a:lstStyle/>
                    <a:p>
                      <a:pPr algn="ctr"/>
                      <a:r>
                        <a:rPr lang="en-US" sz="1200" dirty="0"/>
                        <a:t>Green</a:t>
                      </a:r>
                      <a:endParaRPr lang="ru-RU" sz="1200" dirty="0"/>
                    </a:p>
                  </a:txBody>
                  <a:tcPr marL="0" marR="0" marT="0" marB="0" anchor="ctr"/>
                </a:tc>
                <a:tc>
                  <a:txBody>
                    <a:bodyPr/>
                    <a:lstStyle/>
                    <a:p>
                      <a:pPr algn="ctr"/>
                      <a:r>
                        <a:rPr lang="en-US" sz="1200" dirty="0"/>
                        <a:t>1/3</a:t>
                      </a:r>
                      <a:endParaRPr lang="ru-RU" sz="1200" dirty="0"/>
                    </a:p>
                  </a:txBody>
                  <a:tcPr marL="0" marR="0" marT="0" marB="0" anchor="ctr"/>
                </a:tc>
                <a:extLst>
                  <a:ext uri="{0D108BD9-81ED-4DB2-BD59-A6C34878D82A}">
                    <a16:rowId xmlns:a16="http://schemas.microsoft.com/office/drawing/2014/main" val="794885694"/>
                  </a:ext>
                </a:extLst>
              </a:tr>
              <a:tr h="183058">
                <a:tc>
                  <a:txBody>
                    <a:bodyPr/>
                    <a:lstStyle/>
                    <a:p>
                      <a:pPr algn="ctr"/>
                      <a:r>
                        <a:rPr lang="en-US" sz="1200" dirty="0"/>
                        <a:t>Black</a:t>
                      </a:r>
                      <a:endParaRPr lang="ru-RU" sz="1200" dirty="0"/>
                    </a:p>
                  </a:txBody>
                  <a:tcPr marL="0" marR="0" marT="0" marB="0" anchor="ctr"/>
                </a:tc>
                <a:tc>
                  <a:txBody>
                    <a:bodyPr/>
                    <a:lstStyle/>
                    <a:p>
                      <a:pPr algn="ctr"/>
                      <a:r>
                        <a:rPr lang="en-US" sz="1200" dirty="0"/>
                        <a:t>0</a:t>
                      </a:r>
                      <a:endParaRPr lang="ru-RU" sz="1200" dirty="0"/>
                    </a:p>
                  </a:txBody>
                  <a:tcPr marL="0" marR="0" marT="0" marB="0" anchor="ctr"/>
                </a:tc>
                <a:extLst>
                  <a:ext uri="{0D108BD9-81ED-4DB2-BD59-A6C34878D82A}">
                    <a16:rowId xmlns:a16="http://schemas.microsoft.com/office/drawing/2014/main" val="1061227678"/>
                  </a:ext>
                </a:extLst>
              </a:tr>
            </a:tbl>
          </a:graphicData>
        </a:graphic>
      </p:graphicFrame>
      <p:sp>
        <p:nvSpPr>
          <p:cNvPr id="10" name="Прямоугольник 9"/>
          <p:cNvSpPr/>
          <p:nvPr/>
        </p:nvSpPr>
        <p:spPr>
          <a:xfrm>
            <a:off x="10910456" y="5708073"/>
            <a:ext cx="1004454" cy="1149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70795594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1155</Words>
  <Application>Microsoft Office PowerPoint</Application>
  <PresentationFormat>Широкоэкранный</PresentationFormat>
  <Paragraphs>123</Paragraphs>
  <Slides>16</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16</vt:i4>
      </vt:variant>
    </vt:vector>
  </HeadingPairs>
  <TitlesOfParts>
    <vt:vector size="24" baseType="lpstr">
      <vt:lpstr>Arial</vt:lpstr>
      <vt:lpstr>Calibri</vt:lpstr>
      <vt:lpstr>Calibri Light</vt:lpstr>
      <vt:lpstr>CMR12</vt:lpstr>
      <vt:lpstr>Times New Roman</vt:lpstr>
      <vt:lpstr>Wingdings</vt:lpstr>
      <vt:lpstr>Тема Office</vt:lpstr>
      <vt:lpstr>Специальное оформление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Hong-Ou-Mandel effect on a “conventional” waveguide beam splitter</vt:lpstr>
      <vt:lpstr>Презентация PowerPoint</vt:lpstr>
      <vt:lpstr>Hong-Ou-Mandel effect on a frequency-dependent waveguide beam splitter</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DNS</cp:lastModifiedBy>
  <cp:revision>26</cp:revision>
  <dcterms:created xsi:type="dcterms:W3CDTF">2022-09-07T03:01:27Z</dcterms:created>
  <dcterms:modified xsi:type="dcterms:W3CDTF">2023-11-01T10:03:30Z</dcterms:modified>
</cp:coreProperties>
</file>