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0" r:id="rId2"/>
    <p:sldId id="291" r:id="rId3"/>
    <p:sldId id="324" r:id="rId4"/>
    <p:sldId id="387" r:id="rId5"/>
    <p:sldId id="388" r:id="rId6"/>
    <p:sldId id="325" r:id="rId7"/>
    <p:sldId id="326" r:id="rId8"/>
    <p:sldId id="327" r:id="rId9"/>
    <p:sldId id="329" r:id="rId10"/>
    <p:sldId id="333" r:id="rId11"/>
    <p:sldId id="390" r:id="rId12"/>
    <p:sldId id="447" r:id="rId13"/>
    <p:sldId id="332" r:id="rId14"/>
    <p:sldId id="420" r:id="rId15"/>
    <p:sldId id="415" r:id="rId16"/>
    <p:sldId id="416" r:id="rId17"/>
    <p:sldId id="417" r:id="rId18"/>
    <p:sldId id="419" r:id="rId19"/>
    <p:sldId id="418" r:id="rId20"/>
    <p:sldId id="446" r:id="rId21"/>
    <p:sldId id="397" r:id="rId22"/>
    <p:sldId id="422" r:id="rId23"/>
    <p:sldId id="423" r:id="rId24"/>
    <p:sldId id="424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48" r:id="rId33"/>
    <p:sldId id="439" r:id="rId34"/>
    <p:sldId id="440" r:id="rId35"/>
    <p:sldId id="441" r:id="rId36"/>
    <p:sldId id="442" r:id="rId37"/>
    <p:sldId id="445" r:id="rId38"/>
    <p:sldId id="443" r:id="rId39"/>
    <p:sldId id="44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2706-C302-4705-90D6-1C4DBDBC65F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B526-242A-4D62-BF2F-18D8D537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5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8e4ee22b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8e4ee22b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0b352dcee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00b352dcee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0b352dcee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00b352dcee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00b352dcee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00b352dcee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0726B-FC36-6413-4F0E-979644820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1F2ACB-C0CD-4483-874C-4050E67E2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7AD013-E435-138A-CAF3-6E07E524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162110-8A1C-6681-2ED7-E374B67D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F0653-1538-4E34-5EDE-E1181559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095CD-1F2E-A8E8-1CD6-F1ABA55F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6FD186-502B-CE1B-FE7B-86A2046BC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647C35-B840-4F51-0AF5-04827040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7EDB93-4DE4-7DD0-3034-03C14CA3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F730E7-7AEF-8866-ADAC-7FDAAC89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3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1C1BB10-6BB7-9552-6FEC-5965F258C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B820F7-CDC8-22C1-CD12-7B034C10A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EEB694-FD00-AAE1-B216-301DCE90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D3CAFD-A13F-0CBA-2355-F6D0CA44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43D61-34FE-BC45-C3F6-C9DEF94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02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13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1F226A-B5B3-F1FC-53EE-C3A930B7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00E40-ED36-788F-AD05-595E3AD8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28F15D-D475-68CF-82D1-747F2E6F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B7D8A-899A-54DA-E7E1-A9B28F7F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AAC612-06A8-D5BB-DFCB-32C5BA3E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8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35BCC7-8BAE-C2B9-0D1A-E2068B14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4B8B2D-3E7A-1942-40C3-68155726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258F23-D419-B492-1042-F7EAC181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827913-352D-789C-EBFA-91AEEAC5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10EB6C-6DC2-4FC4-42B4-3B11476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0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93367-45B8-5340-CFE6-20E4FE32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500D3B-64E5-6323-2CF7-13AB5A12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196C8B-C5D6-9666-643C-D218D278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920575-9322-24A9-0F82-E007910D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15A642-3451-8D4E-09FC-B1A04ACA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A81A75-6A19-BEC7-4DB1-1C8858E8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8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41A82-55B6-C602-C0ED-451E2A29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7356EF-A487-BE3A-A9E8-E66BFC38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4E96A0-E96A-DBB1-F23E-20DA4AE6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CD7A4E-4A6D-5F90-AFC8-8EA8B3AB9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B1019E-28E9-D8ED-857D-8F5E47350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8E5169D-FF44-7AF4-F51D-7C18A3B6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F8EBC06-B6D4-0D70-9197-B5158FFE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5AAADA3-D9B3-7311-B17B-12D0688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8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BF2A15-D94F-2120-7844-D260E0DC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6A0C85-5699-4682-FBE9-E88FD560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FCE97E-9CB4-BF66-A565-2DA62F80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A2FB6F-9FEA-CA09-6CB1-D115CD15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08C036-9EA7-559C-8458-969B2E96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FD8D1F-0FE9-65A9-69E3-F949C527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1B62D3-61D4-5392-1108-F6B0AB5C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C216E-7AB1-18E2-4BAB-6528C379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6519B4-5A7A-0C42-DAD2-5811F8B1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E6ED37-0E12-1DD2-DF36-624652AE8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18DAAB-1108-06AB-BCCF-70A61B0C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BC59CC-0C02-D32D-2DA7-3FAEFE4F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933FE6-C5ED-480C-8F62-0A824AFD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6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FFE3B-1770-E7AD-4D35-ECA9C649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01EDC3-03BB-4E5F-8A4B-3DE7EC01C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F8FDBE-7676-6113-857A-13DBFAEA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3E51DB-D444-C9E3-E34C-41ADBA5F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0A9481-A174-4FED-05AB-603BD7DE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5230DD-CADE-0464-1C42-AFF1B1E3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50200BE-3679-976F-EBED-086C81C6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923CC-9368-FD36-65EC-B9A49908C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12D161-BAE3-3BF8-91EF-9A7DD212B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49AC-18BC-468F-BC71-9F20FBF2897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5ED21-8CB8-0766-C2EC-632322232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43ACFE-402D-6DA5-AB1D-7BFD81187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1FC2-4182-4C07-9964-15F1113C1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303;p41"/>
          <p:cNvSpPr/>
          <p:nvPr/>
        </p:nvSpPr>
        <p:spPr>
          <a:xfrm>
            <a:off x="5647842" y="1796820"/>
            <a:ext cx="5611413" cy="209394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509" name="Google Shape;509;p23"/>
          <p:cNvGrpSpPr/>
          <p:nvPr/>
        </p:nvGrpSpPr>
        <p:grpSpPr>
          <a:xfrm>
            <a:off x="2886649" y="3621021"/>
            <a:ext cx="1776408" cy="1776408"/>
            <a:chOff x="6421859" y="1548389"/>
            <a:chExt cx="1332306" cy="1332306"/>
          </a:xfrm>
        </p:grpSpPr>
        <p:sp>
          <p:nvSpPr>
            <p:cNvPr id="510" name="Google Shape;510;p23"/>
            <p:cNvSpPr/>
            <p:nvPr/>
          </p:nvSpPr>
          <p:spPr>
            <a:xfrm>
              <a:off x="6421859" y="1548389"/>
              <a:ext cx="1332306" cy="1332306"/>
            </a:xfrm>
            <a:custGeom>
              <a:avLst/>
              <a:gdLst/>
              <a:ahLst/>
              <a:cxnLst/>
              <a:rect l="l" t="t" r="r" b="b"/>
              <a:pathLst>
                <a:path w="45768" h="45768" extrusionOk="0">
                  <a:moveTo>
                    <a:pt x="0" y="0"/>
                  </a:moveTo>
                  <a:lnTo>
                    <a:pt x="0" y="45768"/>
                  </a:lnTo>
                  <a:lnTo>
                    <a:pt x="45768" y="45768"/>
                  </a:lnTo>
                  <a:lnTo>
                    <a:pt x="457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6485955" y="1612854"/>
              <a:ext cx="1203757" cy="1203378"/>
            </a:xfrm>
            <a:custGeom>
              <a:avLst/>
              <a:gdLst/>
              <a:ahLst/>
              <a:cxnLst/>
              <a:rect l="l" t="t" r="r" b="b"/>
              <a:pathLst>
                <a:path w="41352" h="41339" extrusionOk="0">
                  <a:moveTo>
                    <a:pt x="20682" y="2274"/>
                  </a:moveTo>
                  <a:cubicBezTo>
                    <a:pt x="30838" y="2274"/>
                    <a:pt x="39077" y="10513"/>
                    <a:pt x="39077" y="20669"/>
                  </a:cubicBezTo>
                  <a:cubicBezTo>
                    <a:pt x="39077" y="30837"/>
                    <a:pt x="30838" y="39076"/>
                    <a:pt x="20682" y="39076"/>
                  </a:cubicBezTo>
                  <a:cubicBezTo>
                    <a:pt x="10514" y="39076"/>
                    <a:pt x="2275" y="30837"/>
                    <a:pt x="2275" y="20669"/>
                  </a:cubicBezTo>
                  <a:cubicBezTo>
                    <a:pt x="2275" y="10513"/>
                    <a:pt x="10514" y="2274"/>
                    <a:pt x="20682" y="2274"/>
                  </a:cubicBezTo>
                  <a:close/>
                  <a:moveTo>
                    <a:pt x="20682" y="0"/>
                  </a:moveTo>
                  <a:cubicBezTo>
                    <a:pt x="9264" y="0"/>
                    <a:pt x="1" y="9251"/>
                    <a:pt x="1" y="20669"/>
                  </a:cubicBezTo>
                  <a:cubicBezTo>
                    <a:pt x="1" y="32087"/>
                    <a:pt x="9264" y="41338"/>
                    <a:pt x="20682" y="41338"/>
                  </a:cubicBezTo>
                  <a:cubicBezTo>
                    <a:pt x="32088" y="41338"/>
                    <a:pt x="41351" y="32087"/>
                    <a:pt x="41351" y="20669"/>
                  </a:cubicBezTo>
                  <a:cubicBezTo>
                    <a:pt x="41351" y="9263"/>
                    <a:pt x="32088" y="0"/>
                    <a:pt x="20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5" name="Google Shape;515;p23"/>
          <p:cNvGrpSpPr/>
          <p:nvPr/>
        </p:nvGrpSpPr>
        <p:grpSpPr>
          <a:xfrm>
            <a:off x="617236" y="3621021"/>
            <a:ext cx="1776448" cy="1776408"/>
            <a:chOff x="4719799" y="1548389"/>
            <a:chExt cx="1332336" cy="1332306"/>
          </a:xfrm>
        </p:grpSpPr>
        <p:sp>
          <p:nvSpPr>
            <p:cNvPr id="516" name="Google Shape;516;p23"/>
            <p:cNvSpPr/>
            <p:nvPr/>
          </p:nvSpPr>
          <p:spPr>
            <a:xfrm>
              <a:off x="4719799" y="1548389"/>
              <a:ext cx="1332336" cy="1332306"/>
            </a:xfrm>
            <a:custGeom>
              <a:avLst/>
              <a:gdLst/>
              <a:ahLst/>
              <a:cxnLst/>
              <a:rect l="l" t="t" r="r" b="b"/>
              <a:pathLst>
                <a:path w="45769" h="45768" extrusionOk="0">
                  <a:moveTo>
                    <a:pt x="1" y="0"/>
                  </a:moveTo>
                  <a:lnTo>
                    <a:pt x="1" y="45768"/>
                  </a:lnTo>
                  <a:lnTo>
                    <a:pt x="45768" y="45768"/>
                  </a:lnTo>
                  <a:lnTo>
                    <a:pt x="4576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784275" y="1612854"/>
              <a:ext cx="1203378" cy="1203378"/>
            </a:xfrm>
            <a:custGeom>
              <a:avLst/>
              <a:gdLst/>
              <a:ahLst/>
              <a:cxnLst/>
              <a:rect l="l" t="t" r="r" b="b"/>
              <a:pathLst>
                <a:path w="41339" h="41339" extrusionOk="0">
                  <a:moveTo>
                    <a:pt x="20669" y="2274"/>
                  </a:moveTo>
                  <a:cubicBezTo>
                    <a:pt x="30825" y="2274"/>
                    <a:pt x="39064" y="10513"/>
                    <a:pt x="39064" y="20669"/>
                  </a:cubicBezTo>
                  <a:cubicBezTo>
                    <a:pt x="39076" y="30837"/>
                    <a:pt x="30825" y="39076"/>
                    <a:pt x="20669" y="39076"/>
                  </a:cubicBezTo>
                  <a:cubicBezTo>
                    <a:pt x="10501" y="39076"/>
                    <a:pt x="2262" y="30837"/>
                    <a:pt x="2262" y="20669"/>
                  </a:cubicBezTo>
                  <a:cubicBezTo>
                    <a:pt x="2262" y="10513"/>
                    <a:pt x="10501" y="2274"/>
                    <a:pt x="20669" y="2274"/>
                  </a:cubicBezTo>
                  <a:close/>
                  <a:moveTo>
                    <a:pt x="20669" y="0"/>
                  </a:moveTo>
                  <a:cubicBezTo>
                    <a:pt x="9251" y="0"/>
                    <a:pt x="0" y="9251"/>
                    <a:pt x="0" y="20669"/>
                  </a:cubicBezTo>
                  <a:cubicBezTo>
                    <a:pt x="0" y="32087"/>
                    <a:pt x="9251" y="41338"/>
                    <a:pt x="20669" y="41338"/>
                  </a:cubicBezTo>
                  <a:cubicBezTo>
                    <a:pt x="32087" y="41338"/>
                    <a:pt x="41339" y="32087"/>
                    <a:pt x="41339" y="20669"/>
                  </a:cubicBezTo>
                  <a:cubicBezTo>
                    <a:pt x="41339" y="9263"/>
                    <a:pt x="32087" y="0"/>
                    <a:pt x="20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6" name="Google Shape;526;p23"/>
          <p:cNvGrpSpPr/>
          <p:nvPr/>
        </p:nvGrpSpPr>
        <p:grpSpPr>
          <a:xfrm>
            <a:off x="2851471" y="1364560"/>
            <a:ext cx="1776448" cy="1776408"/>
            <a:chOff x="3017740" y="1548389"/>
            <a:chExt cx="1332336" cy="1332306"/>
          </a:xfrm>
        </p:grpSpPr>
        <p:sp>
          <p:nvSpPr>
            <p:cNvPr id="527" name="Google Shape;527;p23"/>
            <p:cNvSpPr/>
            <p:nvPr/>
          </p:nvSpPr>
          <p:spPr>
            <a:xfrm>
              <a:off x="3017740" y="1548389"/>
              <a:ext cx="1332336" cy="1332306"/>
            </a:xfrm>
            <a:custGeom>
              <a:avLst/>
              <a:gdLst/>
              <a:ahLst/>
              <a:cxnLst/>
              <a:rect l="l" t="t" r="r" b="b"/>
              <a:pathLst>
                <a:path w="45769" h="45768" extrusionOk="0">
                  <a:moveTo>
                    <a:pt x="1" y="0"/>
                  </a:moveTo>
                  <a:lnTo>
                    <a:pt x="1" y="45768"/>
                  </a:lnTo>
                  <a:lnTo>
                    <a:pt x="45769" y="45768"/>
                  </a:lnTo>
                  <a:lnTo>
                    <a:pt x="4576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082216" y="1612854"/>
              <a:ext cx="1203378" cy="1203378"/>
            </a:xfrm>
            <a:custGeom>
              <a:avLst/>
              <a:gdLst/>
              <a:ahLst/>
              <a:cxnLst/>
              <a:rect l="l" t="t" r="r" b="b"/>
              <a:pathLst>
                <a:path w="41339" h="41339" extrusionOk="0">
                  <a:moveTo>
                    <a:pt x="20670" y="2274"/>
                  </a:moveTo>
                  <a:cubicBezTo>
                    <a:pt x="30838" y="2274"/>
                    <a:pt x="39077" y="10513"/>
                    <a:pt x="39077" y="20669"/>
                  </a:cubicBezTo>
                  <a:cubicBezTo>
                    <a:pt x="39077" y="30837"/>
                    <a:pt x="30838" y="39076"/>
                    <a:pt x="20670" y="39076"/>
                  </a:cubicBezTo>
                  <a:cubicBezTo>
                    <a:pt x="10502" y="39076"/>
                    <a:pt x="2263" y="30837"/>
                    <a:pt x="2263" y="20669"/>
                  </a:cubicBezTo>
                  <a:cubicBezTo>
                    <a:pt x="2263" y="10513"/>
                    <a:pt x="10502" y="2274"/>
                    <a:pt x="20670" y="2274"/>
                  </a:cubicBezTo>
                  <a:close/>
                  <a:moveTo>
                    <a:pt x="20670" y="0"/>
                  </a:moveTo>
                  <a:cubicBezTo>
                    <a:pt x="9252" y="0"/>
                    <a:pt x="0" y="9251"/>
                    <a:pt x="0" y="20669"/>
                  </a:cubicBezTo>
                  <a:cubicBezTo>
                    <a:pt x="0" y="32087"/>
                    <a:pt x="9252" y="41338"/>
                    <a:pt x="20670" y="41338"/>
                  </a:cubicBezTo>
                  <a:cubicBezTo>
                    <a:pt x="32088" y="41338"/>
                    <a:pt x="41339" y="32087"/>
                    <a:pt x="41339" y="20669"/>
                  </a:cubicBezTo>
                  <a:cubicBezTo>
                    <a:pt x="41339" y="9263"/>
                    <a:pt x="32088" y="0"/>
                    <a:pt x="20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5" name="Google Shape;535;p23"/>
          <p:cNvSpPr txBox="1">
            <a:spLocks noGrp="1"/>
          </p:cNvSpPr>
          <p:nvPr>
            <p:ph type="title"/>
          </p:nvPr>
        </p:nvSpPr>
        <p:spPr>
          <a:xfrm>
            <a:off x="7130796" y="4505958"/>
            <a:ext cx="4128459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читает:научный сотрудник Лаборатории радиационной биологии к.б.н., Виноградова Ольга. 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6" name="Google Shape;536;p23"/>
          <p:cNvGrpSpPr/>
          <p:nvPr/>
        </p:nvGrpSpPr>
        <p:grpSpPr>
          <a:xfrm>
            <a:off x="616292" y="1364560"/>
            <a:ext cx="1776408" cy="1776408"/>
            <a:chOff x="1341356" y="1548389"/>
            <a:chExt cx="1332306" cy="1332306"/>
          </a:xfrm>
        </p:grpSpPr>
        <p:sp>
          <p:nvSpPr>
            <p:cNvPr id="537" name="Google Shape;537;p23"/>
            <p:cNvSpPr/>
            <p:nvPr/>
          </p:nvSpPr>
          <p:spPr>
            <a:xfrm>
              <a:off x="1341356" y="1548389"/>
              <a:ext cx="1332306" cy="1332306"/>
            </a:xfrm>
            <a:custGeom>
              <a:avLst/>
              <a:gdLst/>
              <a:ahLst/>
              <a:cxnLst/>
              <a:rect l="l" t="t" r="r" b="b"/>
              <a:pathLst>
                <a:path w="45768" h="45768" extrusionOk="0">
                  <a:moveTo>
                    <a:pt x="0" y="0"/>
                  </a:moveTo>
                  <a:lnTo>
                    <a:pt x="0" y="45768"/>
                  </a:lnTo>
                  <a:lnTo>
                    <a:pt x="45768" y="45768"/>
                  </a:lnTo>
                  <a:lnTo>
                    <a:pt x="4576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1405803" y="1612854"/>
              <a:ext cx="1203407" cy="1203378"/>
            </a:xfrm>
            <a:custGeom>
              <a:avLst/>
              <a:gdLst/>
              <a:ahLst/>
              <a:cxnLst/>
              <a:rect l="l" t="t" r="r" b="b"/>
              <a:pathLst>
                <a:path w="41340" h="41339" extrusionOk="0">
                  <a:moveTo>
                    <a:pt x="20670" y="2274"/>
                  </a:moveTo>
                  <a:cubicBezTo>
                    <a:pt x="30838" y="2274"/>
                    <a:pt x="39077" y="10513"/>
                    <a:pt x="39077" y="20669"/>
                  </a:cubicBezTo>
                  <a:cubicBezTo>
                    <a:pt x="39077" y="30837"/>
                    <a:pt x="30838" y="39076"/>
                    <a:pt x="20670" y="39076"/>
                  </a:cubicBezTo>
                  <a:cubicBezTo>
                    <a:pt x="10514" y="39076"/>
                    <a:pt x="2275" y="30837"/>
                    <a:pt x="2275" y="20669"/>
                  </a:cubicBezTo>
                  <a:cubicBezTo>
                    <a:pt x="2275" y="10513"/>
                    <a:pt x="10514" y="2274"/>
                    <a:pt x="20670" y="2274"/>
                  </a:cubicBezTo>
                  <a:close/>
                  <a:moveTo>
                    <a:pt x="20670" y="0"/>
                  </a:moveTo>
                  <a:cubicBezTo>
                    <a:pt x="9252" y="0"/>
                    <a:pt x="1" y="9251"/>
                    <a:pt x="1" y="20669"/>
                  </a:cubicBezTo>
                  <a:cubicBezTo>
                    <a:pt x="1" y="32087"/>
                    <a:pt x="9252" y="41338"/>
                    <a:pt x="20670" y="41338"/>
                  </a:cubicBezTo>
                  <a:cubicBezTo>
                    <a:pt x="32088" y="41338"/>
                    <a:pt x="41339" y="32087"/>
                    <a:pt x="41339" y="20669"/>
                  </a:cubicBezTo>
                  <a:cubicBezTo>
                    <a:pt x="41339" y="9263"/>
                    <a:pt x="32088" y="0"/>
                    <a:pt x="20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oogle Shape;9601;p74"/>
          <p:cNvGrpSpPr/>
          <p:nvPr/>
        </p:nvGrpSpPr>
        <p:grpSpPr>
          <a:xfrm>
            <a:off x="1210358" y="1695566"/>
            <a:ext cx="599321" cy="1056117"/>
            <a:chOff x="6275635" y="4282651"/>
            <a:chExt cx="209383" cy="366778"/>
          </a:xfrm>
        </p:grpSpPr>
        <p:sp>
          <p:nvSpPr>
            <p:cNvPr id="36" name="Google Shape;9602;p74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9603;p74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oogle Shape;9777;p74"/>
          <p:cNvGrpSpPr/>
          <p:nvPr/>
        </p:nvGrpSpPr>
        <p:grpSpPr>
          <a:xfrm>
            <a:off x="3407702" y="1796820"/>
            <a:ext cx="742721" cy="753889"/>
            <a:chOff x="6195998" y="1983102"/>
            <a:chExt cx="368308" cy="338746"/>
          </a:xfrm>
          <a:solidFill>
            <a:schemeClr val="bg1"/>
          </a:solidFill>
        </p:grpSpPr>
        <p:sp>
          <p:nvSpPr>
            <p:cNvPr id="39" name="Google Shape;9778;p74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9779;p74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9780;p74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Google Shape;10000;p74"/>
          <p:cNvSpPr/>
          <p:nvPr/>
        </p:nvSpPr>
        <p:spPr>
          <a:xfrm>
            <a:off x="3407702" y="4005064"/>
            <a:ext cx="742721" cy="864096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9732;p74"/>
          <p:cNvGrpSpPr/>
          <p:nvPr/>
        </p:nvGrpSpPr>
        <p:grpSpPr>
          <a:xfrm>
            <a:off x="1007435" y="4001061"/>
            <a:ext cx="1056117" cy="1060121"/>
            <a:chOff x="1284212" y="1963766"/>
            <a:chExt cx="379489" cy="366046"/>
          </a:xfrm>
          <a:solidFill>
            <a:schemeClr val="bg1"/>
          </a:solidFill>
        </p:grpSpPr>
        <p:sp>
          <p:nvSpPr>
            <p:cNvPr id="44" name="Google Shape;9733;p74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9734;p74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12443" y="2173764"/>
            <a:ext cx="4426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Молекулярные основы рака</a:t>
            </a:r>
          </a:p>
        </p:txBody>
      </p:sp>
      <p:sp>
        <p:nvSpPr>
          <p:cNvPr id="3" name="Google Shape;535;p23">
            <a:extLst>
              <a:ext uri="{FF2B5EF4-FFF2-40B4-BE49-F238E27FC236}">
                <a16:creationId xmlns="" xmlns:a16="http://schemas.microsoft.com/office/drawing/2014/main" id="{2A1CFEA3-A14C-DACF-F9C9-064A016B1D16}"/>
              </a:ext>
            </a:extLst>
          </p:cNvPr>
          <p:cNvSpPr txBox="1">
            <a:spLocks/>
          </p:cNvSpPr>
          <p:nvPr/>
        </p:nvSpPr>
        <p:spPr>
          <a:xfrm>
            <a:off x="3551466" y="6112534"/>
            <a:ext cx="4128459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BA32F1-E7AB-FEC0-45C0-B6778C2C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22" y="103866"/>
            <a:ext cx="1393728" cy="958532"/>
          </a:xfrm>
          <a:prstGeom prst="rect">
            <a:avLst/>
          </a:prstGeom>
        </p:spPr>
      </p:pic>
      <p:sp>
        <p:nvSpPr>
          <p:cNvPr id="8" name="Google Shape;535;p23">
            <a:extLst>
              <a:ext uri="{FF2B5EF4-FFF2-40B4-BE49-F238E27FC236}">
                <a16:creationId xmlns="" xmlns:a16="http://schemas.microsoft.com/office/drawing/2014/main" id="{FDEDB420-CCF7-ECB8-FB1D-3F2CD242AFA7}"/>
              </a:ext>
            </a:extLst>
          </p:cNvPr>
          <p:cNvSpPr txBox="1">
            <a:spLocks/>
          </p:cNvSpPr>
          <p:nvPr/>
        </p:nvSpPr>
        <p:spPr>
          <a:xfrm>
            <a:off x="4485350" y="310280"/>
            <a:ext cx="5067953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институт ядерных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0594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CCBC1-DE62-FFB8-4B36-FA26F315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04" y="-9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опухолей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32446"/>
              </p:ext>
            </p:extLst>
          </p:nvPr>
        </p:nvGraphicFramePr>
        <p:xfrm>
          <a:off x="1255429" y="2389270"/>
          <a:ext cx="9887694" cy="36208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43847"/>
                <a:gridCol w="4943847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Наследственные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Спорадические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6812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Мутации в половых клетках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Мутации в соматических клетках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</a:tr>
              <a:tr h="19507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Опухоль</a:t>
                      </a:r>
                      <a:r>
                        <a:rPr lang="ru-RU" sz="2400" baseline="0" dirty="0" smtClean="0"/>
                        <a:t> развивается НЕ из клеток-носителей мутации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Клетки, несущие мутантные аллели, являются клетками - предшественниками злокачественной опухоли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Частота встречаемости 0,1-10%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Большинство видов рака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 rot="2388389">
            <a:off x="1037314" y="1625426"/>
            <a:ext cx="550559" cy="1648536"/>
            <a:chOff x="980624" y="1405226"/>
            <a:chExt cx="819779" cy="2771484"/>
          </a:xfrm>
        </p:grpSpPr>
        <p:sp>
          <p:nvSpPr>
            <p:cNvPr id="13" name="Google Shape;642;p25"/>
            <p:cNvSpPr/>
            <p:nvPr/>
          </p:nvSpPr>
          <p:spPr>
            <a:xfrm>
              <a:off x="980624" y="1405226"/>
              <a:ext cx="742869" cy="2771484"/>
            </a:xfrm>
            <a:custGeom>
              <a:avLst/>
              <a:gdLst/>
              <a:ahLst/>
              <a:cxnLst/>
              <a:rect l="l" t="t" r="r" b="b"/>
              <a:pathLst>
                <a:path w="5594" h="20870" extrusionOk="0">
                  <a:moveTo>
                    <a:pt x="5046" y="1127"/>
                  </a:moveTo>
                  <a:cubicBezTo>
                    <a:pt x="5076" y="1420"/>
                    <a:pt x="5046" y="1775"/>
                    <a:pt x="4945" y="2192"/>
                  </a:cubicBezTo>
                  <a:lnTo>
                    <a:pt x="640" y="2192"/>
                  </a:lnTo>
                  <a:cubicBezTo>
                    <a:pt x="548" y="1775"/>
                    <a:pt x="509" y="1420"/>
                    <a:pt x="548" y="1127"/>
                  </a:cubicBezTo>
                  <a:close/>
                  <a:moveTo>
                    <a:pt x="4822" y="2709"/>
                  </a:moveTo>
                  <a:cubicBezTo>
                    <a:pt x="4691" y="3025"/>
                    <a:pt x="4529" y="3380"/>
                    <a:pt x="4305" y="3766"/>
                  </a:cubicBezTo>
                  <a:lnTo>
                    <a:pt x="1281" y="3766"/>
                  </a:lnTo>
                  <a:cubicBezTo>
                    <a:pt x="1057" y="3380"/>
                    <a:pt x="895" y="3025"/>
                    <a:pt x="772" y="2709"/>
                  </a:cubicBezTo>
                  <a:close/>
                  <a:moveTo>
                    <a:pt x="3919" y="4283"/>
                  </a:moveTo>
                  <a:cubicBezTo>
                    <a:pt x="3634" y="4638"/>
                    <a:pt x="3248" y="4985"/>
                    <a:pt x="2793" y="5309"/>
                  </a:cubicBezTo>
                  <a:cubicBezTo>
                    <a:pt x="2345" y="4985"/>
                    <a:pt x="1960" y="4638"/>
                    <a:pt x="1667" y="4283"/>
                  </a:cubicBezTo>
                  <a:close/>
                  <a:moveTo>
                    <a:pt x="2793" y="5949"/>
                  </a:moveTo>
                  <a:cubicBezTo>
                    <a:pt x="3279" y="6273"/>
                    <a:pt x="3634" y="6628"/>
                    <a:pt x="3919" y="6983"/>
                  </a:cubicBezTo>
                  <a:lnTo>
                    <a:pt x="1667" y="6983"/>
                  </a:lnTo>
                  <a:cubicBezTo>
                    <a:pt x="1960" y="6628"/>
                    <a:pt x="2345" y="6273"/>
                    <a:pt x="2793" y="5949"/>
                  </a:cubicBezTo>
                  <a:close/>
                  <a:moveTo>
                    <a:pt x="4305" y="7492"/>
                  </a:moveTo>
                  <a:cubicBezTo>
                    <a:pt x="4529" y="7878"/>
                    <a:pt x="4691" y="8233"/>
                    <a:pt x="4822" y="8557"/>
                  </a:cubicBezTo>
                  <a:lnTo>
                    <a:pt x="772" y="8557"/>
                  </a:lnTo>
                  <a:cubicBezTo>
                    <a:pt x="895" y="8233"/>
                    <a:pt x="1057" y="7878"/>
                    <a:pt x="1281" y="7492"/>
                  </a:cubicBezTo>
                  <a:close/>
                  <a:moveTo>
                    <a:pt x="4945" y="9074"/>
                  </a:moveTo>
                  <a:cubicBezTo>
                    <a:pt x="5046" y="9490"/>
                    <a:pt x="5046" y="9845"/>
                    <a:pt x="5046" y="10130"/>
                  </a:cubicBezTo>
                  <a:lnTo>
                    <a:pt x="548" y="10130"/>
                  </a:lnTo>
                  <a:cubicBezTo>
                    <a:pt x="548" y="9845"/>
                    <a:pt x="548" y="9490"/>
                    <a:pt x="640" y="9074"/>
                  </a:cubicBezTo>
                  <a:close/>
                  <a:moveTo>
                    <a:pt x="5046" y="10647"/>
                  </a:moveTo>
                  <a:cubicBezTo>
                    <a:pt x="5076" y="10964"/>
                    <a:pt x="5046" y="11349"/>
                    <a:pt x="4945" y="11805"/>
                  </a:cubicBezTo>
                  <a:lnTo>
                    <a:pt x="640" y="11805"/>
                  </a:lnTo>
                  <a:cubicBezTo>
                    <a:pt x="548" y="11349"/>
                    <a:pt x="548" y="10964"/>
                    <a:pt x="548" y="10647"/>
                  </a:cubicBezTo>
                  <a:close/>
                  <a:moveTo>
                    <a:pt x="4822" y="12314"/>
                  </a:moveTo>
                  <a:cubicBezTo>
                    <a:pt x="4691" y="12638"/>
                    <a:pt x="4529" y="12993"/>
                    <a:pt x="4305" y="13378"/>
                  </a:cubicBezTo>
                  <a:lnTo>
                    <a:pt x="1281" y="13378"/>
                  </a:lnTo>
                  <a:cubicBezTo>
                    <a:pt x="1057" y="12993"/>
                    <a:pt x="895" y="12638"/>
                    <a:pt x="772" y="12314"/>
                  </a:cubicBezTo>
                  <a:close/>
                  <a:moveTo>
                    <a:pt x="3919" y="13895"/>
                  </a:moveTo>
                  <a:cubicBezTo>
                    <a:pt x="3634" y="14242"/>
                    <a:pt x="3279" y="14597"/>
                    <a:pt x="2793" y="14921"/>
                  </a:cubicBezTo>
                  <a:cubicBezTo>
                    <a:pt x="2345" y="14597"/>
                    <a:pt x="1960" y="14242"/>
                    <a:pt x="1667" y="13895"/>
                  </a:cubicBezTo>
                  <a:close/>
                  <a:moveTo>
                    <a:pt x="2793" y="15562"/>
                  </a:moveTo>
                  <a:cubicBezTo>
                    <a:pt x="3248" y="15886"/>
                    <a:pt x="3634" y="16241"/>
                    <a:pt x="3919" y="16596"/>
                  </a:cubicBezTo>
                  <a:lnTo>
                    <a:pt x="1667" y="16596"/>
                  </a:lnTo>
                  <a:cubicBezTo>
                    <a:pt x="1960" y="16241"/>
                    <a:pt x="2345" y="15886"/>
                    <a:pt x="2793" y="15562"/>
                  </a:cubicBezTo>
                  <a:close/>
                  <a:moveTo>
                    <a:pt x="4305" y="17105"/>
                  </a:moveTo>
                  <a:cubicBezTo>
                    <a:pt x="4529" y="17490"/>
                    <a:pt x="4691" y="17845"/>
                    <a:pt x="4822" y="18169"/>
                  </a:cubicBezTo>
                  <a:lnTo>
                    <a:pt x="772" y="18169"/>
                  </a:lnTo>
                  <a:cubicBezTo>
                    <a:pt x="895" y="17845"/>
                    <a:pt x="1057" y="17490"/>
                    <a:pt x="1281" y="17105"/>
                  </a:cubicBezTo>
                  <a:close/>
                  <a:moveTo>
                    <a:pt x="4945" y="18679"/>
                  </a:moveTo>
                  <a:cubicBezTo>
                    <a:pt x="5046" y="19103"/>
                    <a:pt x="5076" y="19450"/>
                    <a:pt x="5046" y="19743"/>
                  </a:cubicBezTo>
                  <a:lnTo>
                    <a:pt x="548" y="19743"/>
                  </a:lnTo>
                  <a:cubicBezTo>
                    <a:pt x="509" y="19450"/>
                    <a:pt x="548" y="19103"/>
                    <a:pt x="640" y="18679"/>
                  </a:cubicBezTo>
                  <a:close/>
                  <a:moveTo>
                    <a:pt x="379" y="0"/>
                  </a:moveTo>
                  <a:cubicBezTo>
                    <a:pt x="251" y="0"/>
                    <a:pt x="156" y="90"/>
                    <a:pt x="124" y="202"/>
                  </a:cubicBezTo>
                  <a:cubicBezTo>
                    <a:pt x="124" y="202"/>
                    <a:pt x="62" y="425"/>
                    <a:pt x="31" y="780"/>
                  </a:cubicBezTo>
                  <a:lnTo>
                    <a:pt x="31" y="873"/>
                  </a:lnTo>
                  <a:lnTo>
                    <a:pt x="31" y="904"/>
                  </a:lnTo>
                  <a:cubicBezTo>
                    <a:pt x="0" y="1644"/>
                    <a:pt x="93" y="2902"/>
                    <a:pt x="895" y="4121"/>
                  </a:cubicBezTo>
                  <a:lnTo>
                    <a:pt x="964" y="4182"/>
                  </a:lnTo>
                  <a:cubicBezTo>
                    <a:pt x="1319" y="4699"/>
                    <a:pt x="1767" y="5178"/>
                    <a:pt x="2345" y="5633"/>
                  </a:cubicBezTo>
                  <a:cubicBezTo>
                    <a:pt x="1736" y="6080"/>
                    <a:pt x="1281" y="6597"/>
                    <a:pt x="964" y="7106"/>
                  </a:cubicBezTo>
                  <a:lnTo>
                    <a:pt x="934" y="7106"/>
                  </a:lnTo>
                  <a:cubicBezTo>
                    <a:pt x="62" y="8426"/>
                    <a:pt x="0" y="9745"/>
                    <a:pt x="31" y="10424"/>
                  </a:cubicBezTo>
                  <a:cubicBezTo>
                    <a:pt x="0" y="11095"/>
                    <a:pt x="62" y="12414"/>
                    <a:pt x="934" y="13733"/>
                  </a:cubicBezTo>
                  <a:cubicBezTo>
                    <a:pt x="934" y="13764"/>
                    <a:pt x="934" y="13764"/>
                    <a:pt x="964" y="13795"/>
                  </a:cubicBezTo>
                  <a:cubicBezTo>
                    <a:pt x="1319" y="14281"/>
                    <a:pt x="1767" y="14790"/>
                    <a:pt x="2345" y="15245"/>
                  </a:cubicBezTo>
                  <a:cubicBezTo>
                    <a:pt x="1736" y="15693"/>
                    <a:pt x="1281" y="16210"/>
                    <a:pt x="964" y="16688"/>
                  </a:cubicBezTo>
                  <a:cubicBezTo>
                    <a:pt x="934" y="16719"/>
                    <a:pt x="934" y="16719"/>
                    <a:pt x="934" y="16750"/>
                  </a:cubicBezTo>
                  <a:cubicBezTo>
                    <a:pt x="93" y="17976"/>
                    <a:pt x="0" y="19226"/>
                    <a:pt x="31" y="19967"/>
                  </a:cubicBezTo>
                  <a:lnTo>
                    <a:pt x="31" y="19998"/>
                  </a:lnTo>
                  <a:lnTo>
                    <a:pt x="31" y="20067"/>
                  </a:lnTo>
                  <a:cubicBezTo>
                    <a:pt x="62" y="20453"/>
                    <a:pt x="124" y="20677"/>
                    <a:pt x="124" y="20677"/>
                  </a:cubicBezTo>
                  <a:cubicBezTo>
                    <a:pt x="162" y="20769"/>
                    <a:pt x="255" y="20870"/>
                    <a:pt x="386" y="20870"/>
                  </a:cubicBezTo>
                  <a:lnTo>
                    <a:pt x="448" y="20870"/>
                  </a:lnTo>
                  <a:cubicBezTo>
                    <a:pt x="579" y="20839"/>
                    <a:pt x="640" y="20677"/>
                    <a:pt x="610" y="20545"/>
                  </a:cubicBezTo>
                  <a:cubicBezTo>
                    <a:pt x="610" y="20515"/>
                    <a:pt x="579" y="20414"/>
                    <a:pt x="579" y="20260"/>
                  </a:cubicBezTo>
                  <a:lnTo>
                    <a:pt x="5015" y="20260"/>
                  </a:lnTo>
                  <a:cubicBezTo>
                    <a:pt x="5015" y="20414"/>
                    <a:pt x="4984" y="20515"/>
                    <a:pt x="4984" y="20545"/>
                  </a:cubicBezTo>
                  <a:cubicBezTo>
                    <a:pt x="4945" y="20677"/>
                    <a:pt x="5015" y="20839"/>
                    <a:pt x="5177" y="20870"/>
                  </a:cubicBezTo>
                  <a:lnTo>
                    <a:pt x="5239" y="20870"/>
                  </a:lnTo>
                  <a:cubicBezTo>
                    <a:pt x="5331" y="20870"/>
                    <a:pt x="5431" y="20769"/>
                    <a:pt x="5462" y="20677"/>
                  </a:cubicBezTo>
                  <a:cubicBezTo>
                    <a:pt x="5462" y="20677"/>
                    <a:pt x="5524" y="20453"/>
                    <a:pt x="5563" y="20098"/>
                  </a:cubicBezTo>
                  <a:lnTo>
                    <a:pt x="5563" y="19998"/>
                  </a:lnTo>
                  <a:lnTo>
                    <a:pt x="5563" y="19967"/>
                  </a:lnTo>
                  <a:cubicBezTo>
                    <a:pt x="5593" y="19226"/>
                    <a:pt x="5493" y="17976"/>
                    <a:pt x="4691" y="16750"/>
                  </a:cubicBezTo>
                  <a:cubicBezTo>
                    <a:pt x="4660" y="16719"/>
                    <a:pt x="4660" y="16688"/>
                    <a:pt x="4629" y="16688"/>
                  </a:cubicBezTo>
                  <a:cubicBezTo>
                    <a:pt x="4274" y="16171"/>
                    <a:pt x="3827" y="15693"/>
                    <a:pt x="3248" y="15245"/>
                  </a:cubicBezTo>
                  <a:cubicBezTo>
                    <a:pt x="3858" y="14759"/>
                    <a:pt x="4305" y="14281"/>
                    <a:pt x="4629" y="13764"/>
                  </a:cubicBezTo>
                  <a:lnTo>
                    <a:pt x="4660" y="13764"/>
                  </a:lnTo>
                  <a:cubicBezTo>
                    <a:pt x="5524" y="12445"/>
                    <a:pt x="5593" y="11126"/>
                    <a:pt x="5563" y="10455"/>
                  </a:cubicBezTo>
                  <a:lnTo>
                    <a:pt x="5563" y="10385"/>
                  </a:lnTo>
                  <a:cubicBezTo>
                    <a:pt x="5593" y="9714"/>
                    <a:pt x="5524" y="8426"/>
                    <a:pt x="4691" y="7145"/>
                  </a:cubicBezTo>
                  <a:cubicBezTo>
                    <a:pt x="4660" y="7106"/>
                    <a:pt x="4660" y="7075"/>
                    <a:pt x="4629" y="7075"/>
                  </a:cubicBezTo>
                  <a:cubicBezTo>
                    <a:pt x="4305" y="6597"/>
                    <a:pt x="3858" y="6080"/>
                    <a:pt x="3248" y="5633"/>
                  </a:cubicBezTo>
                  <a:cubicBezTo>
                    <a:pt x="3858" y="5178"/>
                    <a:pt x="4305" y="4668"/>
                    <a:pt x="4629" y="4182"/>
                  </a:cubicBezTo>
                  <a:cubicBezTo>
                    <a:pt x="4660" y="4152"/>
                    <a:pt x="4660" y="4152"/>
                    <a:pt x="4660" y="4121"/>
                  </a:cubicBezTo>
                  <a:cubicBezTo>
                    <a:pt x="5493" y="2902"/>
                    <a:pt x="5593" y="1644"/>
                    <a:pt x="5563" y="904"/>
                  </a:cubicBezTo>
                  <a:lnTo>
                    <a:pt x="5563" y="873"/>
                  </a:lnTo>
                  <a:lnTo>
                    <a:pt x="5563" y="811"/>
                  </a:lnTo>
                  <a:cubicBezTo>
                    <a:pt x="5524" y="425"/>
                    <a:pt x="5462" y="202"/>
                    <a:pt x="5462" y="202"/>
                  </a:cubicBezTo>
                  <a:cubicBezTo>
                    <a:pt x="5436" y="90"/>
                    <a:pt x="5337" y="0"/>
                    <a:pt x="5231" y="0"/>
                  </a:cubicBezTo>
                  <a:cubicBezTo>
                    <a:pt x="5213" y="0"/>
                    <a:pt x="5195" y="3"/>
                    <a:pt x="5177" y="9"/>
                  </a:cubicBezTo>
                  <a:cubicBezTo>
                    <a:pt x="5015" y="40"/>
                    <a:pt x="4945" y="202"/>
                    <a:pt x="4984" y="325"/>
                  </a:cubicBezTo>
                  <a:cubicBezTo>
                    <a:pt x="4984" y="356"/>
                    <a:pt x="5015" y="456"/>
                    <a:pt x="5015" y="618"/>
                  </a:cubicBezTo>
                  <a:lnTo>
                    <a:pt x="579" y="618"/>
                  </a:lnTo>
                  <a:cubicBezTo>
                    <a:pt x="579" y="456"/>
                    <a:pt x="610" y="356"/>
                    <a:pt x="610" y="325"/>
                  </a:cubicBezTo>
                  <a:cubicBezTo>
                    <a:pt x="640" y="202"/>
                    <a:pt x="579" y="40"/>
                    <a:pt x="448" y="9"/>
                  </a:cubicBezTo>
                  <a:cubicBezTo>
                    <a:pt x="424" y="3"/>
                    <a:pt x="401" y="0"/>
                    <a:pt x="379" y="0"/>
                  </a:cubicBezTo>
                  <a:close/>
                </a:path>
              </a:pathLst>
            </a:custGeom>
            <a:solidFill>
              <a:srgbClr val="08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647;p25"/>
            <p:cNvSpPr/>
            <p:nvPr/>
          </p:nvSpPr>
          <p:spPr>
            <a:xfrm flipH="1">
              <a:off x="1613554" y="1541963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" name="Google Shape;648;p25"/>
            <p:cNvSpPr/>
            <p:nvPr/>
          </p:nvSpPr>
          <p:spPr>
            <a:xfrm flipH="1">
              <a:off x="1285479" y="2312625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" name="Google Shape;649;p25"/>
            <p:cNvSpPr/>
            <p:nvPr/>
          </p:nvSpPr>
          <p:spPr>
            <a:xfrm flipH="1">
              <a:off x="1098629" y="3083325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" name="Google Shape;650;p25"/>
            <p:cNvSpPr/>
            <p:nvPr/>
          </p:nvSpPr>
          <p:spPr>
            <a:xfrm flipH="1">
              <a:off x="1565704" y="3854038"/>
              <a:ext cx="186849" cy="185926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8" name="Google Shape;1607;p49"/>
          <p:cNvGrpSpPr/>
          <p:nvPr/>
        </p:nvGrpSpPr>
        <p:grpSpPr>
          <a:xfrm rot="899884">
            <a:off x="9711248" y="1663566"/>
            <a:ext cx="1592521" cy="1207212"/>
            <a:chOff x="6466125" y="3614775"/>
            <a:chExt cx="1543625" cy="1227625"/>
          </a:xfrm>
        </p:grpSpPr>
        <p:sp>
          <p:nvSpPr>
            <p:cNvPr id="19" name="Google Shape;1608;p49"/>
            <p:cNvSpPr/>
            <p:nvPr/>
          </p:nvSpPr>
          <p:spPr>
            <a:xfrm>
              <a:off x="7235000" y="3782475"/>
              <a:ext cx="650500" cy="703025"/>
            </a:xfrm>
            <a:custGeom>
              <a:avLst/>
              <a:gdLst/>
              <a:ahLst/>
              <a:cxnLst/>
              <a:rect l="l" t="t" r="r" b="b"/>
              <a:pathLst>
                <a:path w="26020" h="28121" extrusionOk="0">
                  <a:moveTo>
                    <a:pt x="13810" y="0"/>
                  </a:moveTo>
                  <a:cubicBezTo>
                    <a:pt x="12601" y="1407"/>
                    <a:pt x="10916" y="2266"/>
                    <a:pt x="9162" y="2266"/>
                  </a:cubicBezTo>
                  <a:cubicBezTo>
                    <a:pt x="8546" y="2266"/>
                    <a:pt x="7921" y="2160"/>
                    <a:pt x="7306" y="1935"/>
                  </a:cubicBezTo>
                  <a:lnTo>
                    <a:pt x="7306" y="1935"/>
                  </a:lnTo>
                  <a:cubicBezTo>
                    <a:pt x="7406" y="4570"/>
                    <a:pt x="4904" y="6605"/>
                    <a:pt x="2269" y="6671"/>
                  </a:cubicBezTo>
                  <a:cubicBezTo>
                    <a:pt x="3170" y="9140"/>
                    <a:pt x="3003" y="12742"/>
                    <a:pt x="1" y="13310"/>
                  </a:cubicBezTo>
                  <a:cubicBezTo>
                    <a:pt x="1335" y="14610"/>
                    <a:pt x="1935" y="16478"/>
                    <a:pt x="1835" y="18280"/>
                  </a:cubicBezTo>
                  <a:cubicBezTo>
                    <a:pt x="1602" y="19180"/>
                    <a:pt x="1235" y="19747"/>
                    <a:pt x="734" y="20481"/>
                  </a:cubicBezTo>
                  <a:cubicBezTo>
                    <a:pt x="3303" y="21082"/>
                    <a:pt x="4904" y="23650"/>
                    <a:pt x="5138" y="26019"/>
                  </a:cubicBezTo>
                  <a:cubicBezTo>
                    <a:pt x="5673" y="25863"/>
                    <a:pt x="6238" y="25788"/>
                    <a:pt x="6805" y="25788"/>
                  </a:cubicBezTo>
                  <a:cubicBezTo>
                    <a:pt x="8673" y="25788"/>
                    <a:pt x="10562" y="26610"/>
                    <a:pt x="11509" y="28120"/>
                  </a:cubicBezTo>
                  <a:cubicBezTo>
                    <a:pt x="12676" y="26786"/>
                    <a:pt x="14507" y="25895"/>
                    <a:pt x="16260" y="25895"/>
                  </a:cubicBezTo>
                  <a:cubicBezTo>
                    <a:pt x="16961" y="25895"/>
                    <a:pt x="17651" y="26037"/>
                    <a:pt x="18280" y="26352"/>
                  </a:cubicBezTo>
                  <a:cubicBezTo>
                    <a:pt x="18247" y="25618"/>
                    <a:pt x="18414" y="24918"/>
                    <a:pt x="18681" y="24317"/>
                  </a:cubicBezTo>
                  <a:cubicBezTo>
                    <a:pt x="19481" y="22349"/>
                    <a:pt x="21950" y="21449"/>
                    <a:pt x="23751" y="21315"/>
                  </a:cubicBezTo>
                  <a:cubicBezTo>
                    <a:pt x="23351" y="20615"/>
                    <a:pt x="23117" y="19981"/>
                    <a:pt x="23084" y="19347"/>
                  </a:cubicBezTo>
                  <a:cubicBezTo>
                    <a:pt x="22784" y="17579"/>
                    <a:pt x="23918" y="15344"/>
                    <a:pt x="26019" y="14944"/>
                  </a:cubicBezTo>
                  <a:cubicBezTo>
                    <a:pt x="23584" y="13643"/>
                    <a:pt x="22350" y="9907"/>
                    <a:pt x="24852" y="7839"/>
                  </a:cubicBezTo>
                  <a:cubicBezTo>
                    <a:pt x="22150" y="7472"/>
                    <a:pt x="19248" y="5137"/>
                    <a:pt x="20015" y="2335"/>
                  </a:cubicBezTo>
                  <a:lnTo>
                    <a:pt x="20015" y="2335"/>
                  </a:lnTo>
                  <a:cubicBezTo>
                    <a:pt x="19351" y="2530"/>
                    <a:pt x="18610" y="2648"/>
                    <a:pt x="17875" y="2648"/>
                  </a:cubicBezTo>
                  <a:cubicBezTo>
                    <a:pt x="16097" y="2648"/>
                    <a:pt x="14353" y="1958"/>
                    <a:pt x="13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09;p49"/>
            <p:cNvSpPr/>
            <p:nvPr/>
          </p:nvSpPr>
          <p:spPr>
            <a:xfrm>
              <a:off x="6593700" y="3798300"/>
              <a:ext cx="653825" cy="672175"/>
            </a:xfrm>
            <a:custGeom>
              <a:avLst/>
              <a:gdLst/>
              <a:ahLst/>
              <a:cxnLst/>
              <a:rect l="l" t="t" r="r" b="b"/>
              <a:pathLst>
                <a:path w="26153" h="26887" extrusionOk="0">
                  <a:moveTo>
                    <a:pt x="15245" y="1"/>
                  </a:moveTo>
                  <a:cubicBezTo>
                    <a:pt x="14250" y="847"/>
                    <a:pt x="12999" y="1214"/>
                    <a:pt x="11739" y="1214"/>
                  </a:cubicBezTo>
                  <a:cubicBezTo>
                    <a:pt x="10464" y="1214"/>
                    <a:pt x="9180" y="838"/>
                    <a:pt x="8140" y="201"/>
                  </a:cubicBezTo>
                  <a:cubicBezTo>
                    <a:pt x="7310" y="2372"/>
                    <a:pt x="5167" y="4114"/>
                    <a:pt x="2938" y="4114"/>
                  </a:cubicBezTo>
                  <a:cubicBezTo>
                    <a:pt x="2837" y="4114"/>
                    <a:pt x="2737" y="4111"/>
                    <a:pt x="2636" y="4104"/>
                  </a:cubicBezTo>
                  <a:lnTo>
                    <a:pt x="2636" y="4104"/>
                  </a:lnTo>
                  <a:cubicBezTo>
                    <a:pt x="3170" y="6505"/>
                    <a:pt x="2236" y="9474"/>
                    <a:pt x="1" y="10542"/>
                  </a:cubicBezTo>
                  <a:cubicBezTo>
                    <a:pt x="635" y="10975"/>
                    <a:pt x="1102" y="11509"/>
                    <a:pt x="1402" y="12109"/>
                  </a:cubicBezTo>
                  <a:cubicBezTo>
                    <a:pt x="2469" y="13877"/>
                    <a:pt x="1736" y="16446"/>
                    <a:pt x="768" y="17947"/>
                  </a:cubicBezTo>
                  <a:cubicBezTo>
                    <a:pt x="1535" y="18047"/>
                    <a:pt x="2203" y="18281"/>
                    <a:pt x="2770" y="18547"/>
                  </a:cubicBezTo>
                  <a:cubicBezTo>
                    <a:pt x="4404" y="19448"/>
                    <a:pt x="5505" y="21650"/>
                    <a:pt x="4571" y="23618"/>
                  </a:cubicBezTo>
                  <a:cubicBezTo>
                    <a:pt x="5200" y="23308"/>
                    <a:pt x="5906" y="23157"/>
                    <a:pt x="6614" y="23157"/>
                  </a:cubicBezTo>
                  <a:cubicBezTo>
                    <a:pt x="8723" y="23157"/>
                    <a:pt x="10842" y="24489"/>
                    <a:pt x="10942" y="26887"/>
                  </a:cubicBezTo>
                  <a:cubicBezTo>
                    <a:pt x="12054" y="25755"/>
                    <a:pt x="13748" y="24966"/>
                    <a:pt x="15323" y="24966"/>
                  </a:cubicBezTo>
                  <a:cubicBezTo>
                    <a:pt x="16441" y="24966"/>
                    <a:pt x="17499" y="25364"/>
                    <a:pt x="18247" y="26320"/>
                  </a:cubicBezTo>
                  <a:cubicBezTo>
                    <a:pt x="18943" y="24428"/>
                    <a:pt x="20519" y="22467"/>
                    <a:pt x="22552" y="22467"/>
                  </a:cubicBezTo>
                  <a:cubicBezTo>
                    <a:pt x="22957" y="22467"/>
                    <a:pt x="23380" y="22545"/>
                    <a:pt x="23818" y="22717"/>
                  </a:cubicBezTo>
                  <a:cubicBezTo>
                    <a:pt x="23284" y="20315"/>
                    <a:pt x="24018" y="17780"/>
                    <a:pt x="26153" y="16379"/>
                  </a:cubicBezTo>
                  <a:cubicBezTo>
                    <a:pt x="23985" y="14878"/>
                    <a:pt x="23818" y="11676"/>
                    <a:pt x="25352" y="9508"/>
                  </a:cubicBezTo>
                  <a:cubicBezTo>
                    <a:pt x="22817" y="8740"/>
                    <a:pt x="20082" y="6472"/>
                    <a:pt x="21416" y="3703"/>
                  </a:cubicBezTo>
                  <a:lnTo>
                    <a:pt x="21416" y="3703"/>
                  </a:lnTo>
                  <a:cubicBezTo>
                    <a:pt x="21110" y="3753"/>
                    <a:pt x="20804" y="3778"/>
                    <a:pt x="20498" y="3778"/>
                  </a:cubicBezTo>
                  <a:cubicBezTo>
                    <a:pt x="18972" y="3778"/>
                    <a:pt x="17480" y="3175"/>
                    <a:pt x="16313" y="2202"/>
                  </a:cubicBezTo>
                  <a:cubicBezTo>
                    <a:pt x="15746" y="1469"/>
                    <a:pt x="15512" y="868"/>
                    <a:pt x="15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10;p49"/>
            <p:cNvSpPr/>
            <p:nvPr/>
          </p:nvSpPr>
          <p:spPr>
            <a:xfrm>
              <a:off x="6707125" y="4125350"/>
              <a:ext cx="30875" cy="41425"/>
            </a:xfrm>
            <a:custGeom>
              <a:avLst/>
              <a:gdLst/>
              <a:ahLst/>
              <a:cxnLst/>
              <a:rect l="l" t="t" r="r" b="b"/>
              <a:pathLst>
                <a:path w="1235" h="1657" extrusionOk="0">
                  <a:moveTo>
                    <a:pt x="504" y="1"/>
                  </a:moveTo>
                  <a:cubicBezTo>
                    <a:pt x="473" y="1"/>
                    <a:pt x="440" y="9"/>
                    <a:pt x="401" y="28"/>
                  </a:cubicBezTo>
                  <a:cubicBezTo>
                    <a:pt x="267" y="62"/>
                    <a:pt x="167" y="195"/>
                    <a:pt x="101" y="295"/>
                  </a:cubicBezTo>
                  <a:cubicBezTo>
                    <a:pt x="1" y="562"/>
                    <a:pt x="67" y="895"/>
                    <a:pt x="67" y="929"/>
                  </a:cubicBezTo>
                  <a:cubicBezTo>
                    <a:pt x="67" y="1029"/>
                    <a:pt x="167" y="1296"/>
                    <a:pt x="401" y="1529"/>
                  </a:cubicBezTo>
                  <a:cubicBezTo>
                    <a:pt x="497" y="1601"/>
                    <a:pt x="610" y="1656"/>
                    <a:pt x="716" y="1656"/>
                  </a:cubicBezTo>
                  <a:cubicBezTo>
                    <a:pt x="757" y="1656"/>
                    <a:pt x="797" y="1648"/>
                    <a:pt x="834" y="1629"/>
                  </a:cubicBezTo>
                  <a:cubicBezTo>
                    <a:pt x="935" y="1596"/>
                    <a:pt x="1035" y="1529"/>
                    <a:pt x="1068" y="1362"/>
                  </a:cubicBezTo>
                  <a:cubicBezTo>
                    <a:pt x="1101" y="1196"/>
                    <a:pt x="1101" y="1062"/>
                    <a:pt x="1201" y="895"/>
                  </a:cubicBezTo>
                  <a:cubicBezTo>
                    <a:pt x="1201" y="795"/>
                    <a:pt x="1235" y="762"/>
                    <a:pt x="1235" y="729"/>
                  </a:cubicBezTo>
                  <a:cubicBezTo>
                    <a:pt x="1235" y="629"/>
                    <a:pt x="1201" y="595"/>
                    <a:pt x="1201" y="595"/>
                  </a:cubicBezTo>
                  <a:cubicBezTo>
                    <a:pt x="1168" y="595"/>
                    <a:pt x="1201" y="562"/>
                    <a:pt x="1168" y="529"/>
                  </a:cubicBezTo>
                  <a:cubicBezTo>
                    <a:pt x="1168" y="462"/>
                    <a:pt x="1101" y="462"/>
                    <a:pt x="1035" y="395"/>
                  </a:cubicBezTo>
                  <a:cubicBezTo>
                    <a:pt x="935" y="328"/>
                    <a:pt x="868" y="228"/>
                    <a:pt x="734" y="95"/>
                  </a:cubicBezTo>
                  <a:cubicBezTo>
                    <a:pt x="640" y="48"/>
                    <a:pt x="579" y="1"/>
                    <a:pt x="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611;p49"/>
            <p:cNvSpPr/>
            <p:nvPr/>
          </p:nvSpPr>
          <p:spPr>
            <a:xfrm>
              <a:off x="6762175" y="4235025"/>
              <a:ext cx="39200" cy="33650"/>
            </a:xfrm>
            <a:custGeom>
              <a:avLst/>
              <a:gdLst/>
              <a:ahLst/>
              <a:cxnLst/>
              <a:rect l="l" t="t" r="r" b="b"/>
              <a:pathLst>
                <a:path w="1568" h="1346" extrusionOk="0">
                  <a:moveTo>
                    <a:pt x="662" y="1"/>
                  </a:moveTo>
                  <a:cubicBezTo>
                    <a:pt x="543" y="1"/>
                    <a:pt x="355" y="69"/>
                    <a:pt x="167" y="311"/>
                  </a:cubicBezTo>
                  <a:cubicBezTo>
                    <a:pt x="0" y="511"/>
                    <a:pt x="33" y="711"/>
                    <a:pt x="167" y="878"/>
                  </a:cubicBezTo>
                  <a:cubicBezTo>
                    <a:pt x="300" y="1045"/>
                    <a:pt x="500" y="1145"/>
                    <a:pt x="534" y="1178"/>
                  </a:cubicBezTo>
                  <a:cubicBezTo>
                    <a:pt x="567" y="1178"/>
                    <a:pt x="801" y="1312"/>
                    <a:pt x="1001" y="1345"/>
                  </a:cubicBezTo>
                  <a:cubicBezTo>
                    <a:pt x="1201" y="1345"/>
                    <a:pt x="1401" y="1245"/>
                    <a:pt x="1501" y="978"/>
                  </a:cubicBezTo>
                  <a:cubicBezTo>
                    <a:pt x="1568" y="645"/>
                    <a:pt x="1501" y="411"/>
                    <a:pt x="1334" y="345"/>
                  </a:cubicBezTo>
                  <a:cubicBezTo>
                    <a:pt x="1201" y="244"/>
                    <a:pt x="1068" y="178"/>
                    <a:pt x="1034" y="178"/>
                  </a:cubicBezTo>
                  <a:cubicBezTo>
                    <a:pt x="1001" y="111"/>
                    <a:pt x="901" y="44"/>
                    <a:pt x="734" y="11"/>
                  </a:cubicBezTo>
                  <a:cubicBezTo>
                    <a:pt x="715" y="5"/>
                    <a:pt x="690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612;p49"/>
            <p:cNvSpPr/>
            <p:nvPr/>
          </p:nvSpPr>
          <p:spPr>
            <a:xfrm>
              <a:off x="6909775" y="4270300"/>
              <a:ext cx="49225" cy="29225"/>
            </a:xfrm>
            <a:custGeom>
              <a:avLst/>
              <a:gdLst/>
              <a:ahLst/>
              <a:cxnLst/>
              <a:rect l="l" t="t" r="r" b="b"/>
              <a:pathLst>
                <a:path w="1969" h="1169" extrusionOk="0">
                  <a:moveTo>
                    <a:pt x="667" y="1"/>
                  </a:moveTo>
                  <a:cubicBezTo>
                    <a:pt x="634" y="1"/>
                    <a:pt x="567" y="68"/>
                    <a:pt x="467" y="101"/>
                  </a:cubicBezTo>
                  <a:cubicBezTo>
                    <a:pt x="401" y="134"/>
                    <a:pt x="267" y="234"/>
                    <a:pt x="134" y="335"/>
                  </a:cubicBezTo>
                  <a:cubicBezTo>
                    <a:pt x="67" y="435"/>
                    <a:pt x="0" y="568"/>
                    <a:pt x="67" y="668"/>
                  </a:cubicBezTo>
                  <a:cubicBezTo>
                    <a:pt x="67" y="802"/>
                    <a:pt x="167" y="935"/>
                    <a:pt x="301" y="1002"/>
                  </a:cubicBezTo>
                  <a:cubicBezTo>
                    <a:pt x="567" y="1168"/>
                    <a:pt x="901" y="1168"/>
                    <a:pt x="968" y="1168"/>
                  </a:cubicBezTo>
                  <a:cubicBezTo>
                    <a:pt x="1068" y="1168"/>
                    <a:pt x="1401" y="1168"/>
                    <a:pt x="1668" y="968"/>
                  </a:cubicBezTo>
                  <a:cubicBezTo>
                    <a:pt x="1802" y="835"/>
                    <a:pt x="1902" y="735"/>
                    <a:pt x="1935" y="601"/>
                  </a:cubicBezTo>
                  <a:cubicBezTo>
                    <a:pt x="1968" y="435"/>
                    <a:pt x="1935" y="301"/>
                    <a:pt x="1802" y="234"/>
                  </a:cubicBezTo>
                  <a:cubicBezTo>
                    <a:pt x="1668" y="134"/>
                    <a:pt x="1568" y="101"/>
                    <a:pt x="1468" y="101"/>
                  </a:cubicBezTo>
                  <a:cubicBezTo>
                    <a:pt x="1335" y="68"/>
                    <a:pt x="1301" y="68"/>
                    <a:pt x="1235" y="68"/>
                  </a:cubicBezTo>
                  <a:cubicBezTo>
                    <a:pt x="1179" y="45"/>
                    <a:pt x="1131" y="38"/>
                    <a:pt x="1090" y="38"/>
                  </a:cubicBezTo>
                  <a:cubicBezTo>
                    <a:pt x="1008" y="38"/>
                    <a:pt x="957" y="68"/>
                    <a:pt x="934" y="68"/>
                  </a:cubicBezTo>
                  <a:cubicBezTo>
                    <a:pt x="901" y="68"/>
                    <a:pt x="801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613;p49"/>
            <p:cNvSpPr/>
            <p:nvPr/>
          </p:nvSpPr>
          <p:spPr>
            <a:xfrm>
              <a:off x="7024850" y="4214125"/>
              <a:ext cx="60075" cy="42800"/>
            </a:xfrm>
            <a:custGeom>
              <a:avLst/>
              <a:gdLst/>
              <a:ahLst/>
              <a:cxnLst/>
              <a:rect l="l" t="t" r="r" b="b"/>
              <a:pathLst>
                <a:path w="2403" h="1712" extrusionOk="0">
                  <a:moveTo>
                    <a:pt x="1589" y="1"/>
                  </a:moveTo>
                  <a:cubicBezTo>
                    <a:pt x="1226" y="1"/>
                    <a:pt x="884" y="397"/>
                    <a:pt x="835" y="447"/>
                  </a:cubicBezTo>
                  <a:cubicBezTo>
                    <a:pt x="734" y="547"/>
                    <a:pt x="1" y="1047"/>
                    <a:pt x="534" y="1581"/>
                  </a:cubicBezTo>
                  <a:cubicBezTo>
                    <a:pt x="621" y="1675"/>
                    <a:pt x="720" y="1712"/>
                    <a:pt x="823" y="1712"/>
                  </a:cubicBezTo>
                  <a:cubicBezTo>
                    <a:pt x="1155" y="1712"/>
                    <a:pt x="1517" y="1324"/>
                    <a:pt x="1568" y="1247"/>
                  </a:cubicBezTo>
                  <a:cubicBezTo>
                    <a:pt x="1668" y="1181"/>
                    <a:pt x="2402" y="647"/>
                    <a:pt x="1969" y="180"/>
                  </a:cubicBezTo>
                  <a:cubicBezTo>
                    <a:pt x="1847" y="50"/>
                    <a:pt x="1717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614;p49"/>
            <p:cNvSpPr/>
            <p:nvPr/>
          </p:nvSpPr>
          <p:spPr>
            <a:xfrm>
              <a:off x="7082400" y="4102550"/>
              <a:ext cx="30025" cy="34800"/>
            </a:xfrm>
            <a:custGeom>
              <a:avLst/>
              <a:gdLst/>
              <a:ahLst/>
              <a:cxnLst/>
              <a:rect l="l" t="t" r="r" b="b"/>
              <a:pathLst>
                <a:path w="1201" h="1392" extrusionOk="0">
                  <a:moveTo>
                    <a:pt x="736" y="1"/>
                  </a:moveTo>
                  <a:cubicBezTo>
                    <a:pt x="661" y="1"/>
                    <a:pt x="572" y="13"/>
                    <a:pt x="467" y="40"/>
                  </a:cubicBezTo>
                  <a:cubicBezTo>
                    <a:pt x="200" y="140"/>
                    <a:pt x="100" y="273"/>
                    <a:pt x="67" y="373"/>
                  </a:cubicBezTo>
                  <a:cubicBezTo>
                    <a:pt x="34" y="507"/>
                    <a:pt x="34" y="607"/>
                    <a:pt x="34" y="640"/>
                  </a:cubicBezTo>
                  <a:cubicBezTo>
                    <a:pt x="34" y="673"/>
                    <a:pt x="0" y="773"/>
                    <a:pt x="0" y="873"/>
                  </a:cubicBezTo>
                  <a:cubicBezTo>
                    <a:pt x="0" y="1007"/>
                    <a:pt x="67" y="1140"/>
                    <a:pt x="367" y="1307"/>
                  </a:cubicBezTo>
                  <a:cubicBezTo>
                    <a:pt x="473" y="1366"/>
                    <a:pt x="570" y="1391"/>
                    <a:pt x="657" y="1391"/>
                  </a:cubicBezTo>
                  <a:cubicBezTo>
                    <a:pt x="819" y="1391"/>
                    <a:pt x="948" y="1304"/>
                    <a:pt x="1034" y="1174"/>
                  </a:cubicBezTo>
                  <a:cubicBezTo>
                    <a:pt x="1134" y="1007"/>
                    <a:pt x="1134" y="773"/>
                    <a:pt x="1134" y="707"/>
                  </a:cubicBezTo>
                  <a:cubicBezTo>
                    <a:pt x="1134" y="673"/>
                    <a:pt x="1201" y="440"/>
                    <a:pt x="1101" y="273"/>
                  </a:cubicBezTo>
                  <a:cubicBezTo>
                    <a:pt x="1052" y="101"/>
                    <a:pt x="948" y="1"/>
                    <a:pt x="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615;p49"/>
            <p:cNvSpPr/>
            <p:nvPr/>
          </p:nvSpPr>
          <p:spPr>
            <a:xfrm>
              <a:off x="7061550" y="3996700"/>
              <a:ext cx="30050" cy="30125"/>
            </a:xfrm>
            <a:custGeom>
              <a:avLst/>
              <a:gdLst/>
              <a:ahLst/>
              <a:cxnLst/>
              <a:rect l="l" t="t" r="r" b="b"/>
              <a:pathLst>
                <a:path w="1202" h="1205" extrusionOk="0">
                  <a:moveTo>
                    <a:pt x="530" y="0"/>
                  </a:moveTo>
                  <a:cubicBezTo>
                    <a:pt x="378" y="0"/>
                    <a:pt x="201" y="119"/>
                    <a:pt x="100" y="371"/>
                  </a:cubicBezTo>
                  <a:cubicBezTo>
                    <a:pt x="0" y="604"/>
                    <a:pt x="34" y="771"/>
                    <a:pt x="34" y="871"/>
                  </a:cubicBezTo>
                  <a:cubicBezTo>
                    <a:pt x="67" y="938"/>
                    <a:pt x="100" y="1005"/>
                    <a:pt x="100" y="1005"/>
                  </a:cubicBezTo>
                  <a:cubicBezTo>
                    <a:pt x="100" y="1005"/>
                    <a:pt x="100" y="1071"/>
                    <a:pt x="200" y="1105"/>
                  </a:cubicBezTo>
                  <a:cubicBezTo>
                    <a:pt x="267" y="1171"/>
                    <a:pt x="401" y="1205"/>
                    <a:pt x="734" y="1205"/>
                  </a:cubicBezTo>
                  <a:cubicBezTo>
                    <a:pt x="1068" y="1205"/>
                    <a:pt x="1201" y="1005"/>
                    <a:pt x="1168" y="738"/>
                  </a:cubicBezTo>
                  <a:cubicBezTo>
                    <a:pt x="1168" y="538"/>
                    <a:pt x="1034" y="371"/>
                    <a:pt x="1001" y="337"/>
                  </a:cubicBezTo>
                  <a:cubicBezTo>
                    <a:pt x="934" y="271"/>
                    <a:pt x="868" y="104"/>
                    <a:pt x="667" y="37"/>
                  </a:cubicBezTo>
                  <a:cubicBezTo>
                    <a:pt x="627" y="13"/>
                    <a:pt x="580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616;p49"/>
            <p:cNvSpPr/>
            <p:nvPr/>
          </p:nvSpPr>
          <p:spPr>
            <a:xfrm>
              <a:off x="6984000" y="3917100"/>
              <a:ext cx="36700" cy="33125"/>
            </a:xfrm>
            <a:custGeom>
              <a:avLst/>
              <a:gdLst/>
              <a:ahLst/>
              <a:cxnLst/>
              <a:rect l="l" t="t" r="r" b="b"/>
              <a:pathLst>
                <a:path w="1468" h="1325" extrusionOk="0">
                  <a:moveTo>
                    <a:pt x="499" y="0"/>
                  </a:moveTo>
                  <a:cubicBezTo>
                    <a:pt x="457" y="0"/>
                    <a:pt x="413" y="6"/>
                    <a:pt x="367" y="19"/>
                  </a:cubicBezTo>
                  <a:cubicBezTo>
                    <a:pt x="167" y="19"/>
                    <a:pt x="0" y="186"/>
                    <a:pt x="0" y="553"/>
                  </a:cubicBezTo>
                  <a:cubicBezTo>
                    <a:pt x="0" y="853"/>
                    <a:pt x="134" y="953"/>
                    <a:pt x="200" y="1053"/>
                  </a:cubicBezTo>
                  <a:cubicBezTo>
                    <a:pt x="300" y="1120"/>
                    <a:pt x="367" y="1186"/>
                    <a:pt x="434" y="1186"/>
                  </a:cubicBezTo>
                  <a:cubicBezTo>
                    <a:pt x="434" y="1220"/>
                    <a:pt x="500" y="1253"/>
                    <a:pt x="634" y="1286"/>
                  </a:cubicBezTo>
                  <a:cubicBezTo>
                    <a:pt x="680" y="1310"/>
                    <a:pt x="731" y="1325"/>
                    <a:pt x="787" y="1325"/>
                  </a:cubicBezTo>
                  <a:cubicBezTo>
                    <a:pt x="892" y="1325"/>
                    <a:pt x="1015" y="1272"/>
                    <a:pt x="1168" y="1120"/>
                  </a:cubicBezTo>
                  <a:cubicBezTo>
                    <a:pt x="1468" y="920"/>
                    <a:pt x="1434" y="686"/>
                    <a:pt x="1268" y="419"/>
                  </a:cubicBezTo>
                  <a:cubicBezTo>
                    <a:pt x="1134" y="219"/>
                    <a:pt x="867" y="119"/>
                    <a:pt x="834" y="119"/>
                  </a:cubicBezTo>
                  <a:cubicBezTo>
                    <a:pt x="807" y="92"/>
                    <a:pt x="672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617;p49"/>
            <p:cNvSpPr/>
            <p:nvPr/>
          </p:nvSpPr>
          <p:spPr>
            <a:xfrm>
              <a:off x="6833050" y="3917000"/>
              <a:ext cx="45875" cy="30675"/>
            </a:xfrm>
            <a:custGeom>
              <a:avLst/>
              <a:gdLst/>
              <a:ahLst/>
              <a:cxnLst/>
              <a:rect l="l" t="t" r="r" b="b"/>
              <a:pathLst>
                <a:path w="1835" h="1227" extrusionOk="0">
                  <a:moveTo>
                    <a:pt x="1122" y="0"/>
                  </a:moveTo>
                  <a:cubicBezTo>
                    <a:pt x="906" y="0"/>
                    <a:pt x="726" y="64"/>
                    <a:pt x="701" y="90"/>
                  </a:cubicBezTo>
                  <a:cubicBezTo>
                    <a:pt x="668" y="90"/>
                    <a:pt x="367" y="190"/>
                    <a:pt x="201" y="390"/>
                  </a:cubicBezTo>
                  <a:cubicBezTo>
                    <a:pt x="34" y="590"/>
                    <a:pt x="0" y="890"/>
                    <a:pt x="334" y="1090"/>
                  </a:cubicBezTo>
                  <a:cubicBezTo>
                    <a:pt x="501" y="1209"/>
                    <a:pt x="634" y="1226"/>
                    <a:pt x="744" y="1226"/>
                  </a:cubicBezTo>
                  <a:cubicBezTo>
                    <a:pt x="789" y="1226"/>
                    <a:pt x="830" y="1224"/>
                    <a:pt x="868" y="1224"/>
                  </a:cubicBezTo>
                  <a:cubicBezTo>
                    <a:pt x="1001" y="1157"/>
                    <a:pt x="1068" y="1124"/>
                    <a:pt x="1135" y="1124"/>
                  </a:cubicBezTo>
                  <a:cubicBezTo>
                    <a:pt x="1135" y="1090"/>
                    <a:pt x="1235" y="1090"/>
                    <a:pt x="1368" y="1057"/>
                  </a:cubicBezTo>
                  <a:cubicBezTo>
                    <a:pt x="1468" y="1024"/>
                    <a:pt x="1635" y="890"/>
                    <a:pt x="1702" y="590"/>
                  </a:cubicBezTo>
                  <a:cubicBezTo>
                    <a:pt x="1835" y="256"/>
                    <a:pt x="1635" y="56"/>
                    <a:pt x="1335" y="23"/>
                  </a:cubicBezTo>
                  <a:cubicBezTo>
                    <a:pt x="1263" y="7"/>
                    <a:pt x="1190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618;p49"/>
            <p:cNvSpPr/>
            <p:nvPr/>
          </p:nvSpPr>
          <p:spPr>
            <a:xfrm>
              <a:off x="6759675" y="3961625"/>
              <a:ext cx="30875" cy="28500"/>
            </a:xfrm>
            <a:custGeom>
              <a:avLst/>
              <a:gdLst/>
              <a:ahLst/>
              <a:cxnLst/>
              <a:rect l="l" t="t" r="r" b="b"/>
              <a:pathLst>
                <a:path w="1235" h="1140" extrusionOk="0">
                  <a:moveTo>
                    <a:pt x="769" y="0"/>
                  </a:moveTo>
                  <a:cubicBezTo>
                    <a:pt x="599" y="0"/>
                    <a:pt x="463" y="110"/>
                    <a:pt x="434" y="139"/>
                  </a:cubicBezTo>
                  <a:cubicBezTo>
                    <a:pt x="400" y="173"/>
                    <a:pt x="167" y="273"/>
                    <a:pt x="100" y="473"/>
                  </a:cubicBezTo>
                  <a:cubicBezTo>
                    <a:pt x="0" y="640"/>
                    <a:pt x="100" y="906"/>
                    <a:pt x="400" y="973"/>
                  </a:cubicBezTo>
                  <a:cubicBezTo>
                    <a:pt x="734" y="1073"/>
                    <a:pt x="901" y="1107"/>
                    <a:pt x="967" y="1140"/>
                  </a:cubicBezTo>
                  <a:cubicBezTo>
                    <a:pt x="1067" y="1140"/>
                    <a:pt x="1101" y="1107"/>
                    <a:pt x="1101" y="1107"/>
                  </a:cubicBezTo>
                  <a:cubicBezTo>
                    <a:pt x="1101" y="1073"/>
                    <a:pt x="1134" y="1107"/>
                    <a:pt x="1168" y="1007"/>
                  </a:cubicBezTo>
                  <a:cubicBezTo>
                    <a:pt x="1168" y="973"/>
                    <a:pt x="1234" y="806"/>
                    <a:pt x="1234" y="439"/>
                  </a:cubicBezTo>
                  <a:cubicBezTo>
                    <a:pt x="1234" y="139"/>
                    <a:pt x="1067" y="6"/>
                    <a:pt x="834" y="6"/>
                  </a:cubicBezTo>
                  <a:cubicBezTo>
                    <a:pt x="812" y="2"/>
                    <a:pt x="790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619;p49"/>
            <p:cNvSpPr/>
            <p:nvPr/>
          </p:nvSpPr>
          <p:spPr>
            <a:xfrm>
              <a:off x="6722125" y="4032675"/>
              <a:ext cx="50075" cy="38925"/>
            </a:xfrm>
            <a:custGeom>
              <a:avLst/>
              <a:gdLst/>
              <a:ahLst/>
              <a:cxnLst/>
              <a:rect l="l" t="t" r="r" b="b"/>
              <a:pathLst>
                <a:path w="2003" h="1557" extrusionOk="0">
                  <a:moveTo>
                    <a:pt x="1097" y="1"/>
                  </a:moveTo>
                  <a:cubicBezTo>
                    <a:pt x="749" y="1"/>
                    <a:pt x="557" y="444"/>
                    <a:pt x="501" y="500"/>
                  </a:cubicBezTo>
                  <a:cubicBezTo>
                    <a:pt x="468" y="600"/>
                    <a:pt x="1" y="1167"/>
                    <a:pt x="601" y="1467"/>
                  </a:cubicBezTo>
                  <a:cubicBezTo>
                    <a:pt x="709" y="1530"/>
                    <a:pt x="807" y="1556"/>
                    <a:pt x="895" y="1556"/>
                  </a:cubicBezTo>
                  <a:cubicBezTo>
                    <a:pt x="1273" y="1556"/>
                    <a:pt x="1475" y="1081"/>
                    <a:pt x="1502" y="1000"/>
                  </a:cubicBezTo>
                  <a:cubicBezTo>
                    <a:pt x="1569" y="933"/>
                    <a:pt x="2002" y="433"/>
                    <a:pt x="1335" y="66"/>
                  </a:cubicBezTo>
                  <a:cubicBezTo>
                    <a:pt x="1249" y="20"/>
                    <a:pt x="1170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620;p49"/>
            <p:cNvSpPr/>
            <p:nvPr/>
          </p:nvSpPr>
          <p:spPr>
            <a:xfrm>
              <a:off x="6794700" y="4140100"/>
              <a:ext cx="44200" cy="44850"/>
            </a:xfrm>
            <a:custGeom>
              <a:avLst/>
              <a:gdLst/>
              <a:ahLst/>
              <a:cxnLst/>
              <a:rect l="l" t="t" r="r" b="b"/>
              <a:pathLst>
                <a:path w="1768" h="1794" extrusionOk="0">
                  <a:moveTo>
                    <a:pt x="478" y="0"/>
                  </a:moveTo>
                  <a:cubicBezTo>
                    <a:pt x="443" y="0"/>
                    <a:pt x="406" y="2"/>
                    <a:pt x="367" y="5"/>
                  </a:cubicBezTo>
                  <a:cubicBezTo>
                    <a:pt x="100" y="5"/>
                    <a:pt x="0" y="339"/>
                    <a:pt x="67" y="639"/>
                  </a:cubicBezTo>
                  <a:cubicBezTo>
                    <a:pt x="100" y="973"/>
                    <a:pt x="367" y="1206"/>
                    <a:pt x="400" y="1273"/>
                  </a:cubicBezTo>
                  <a:cubicBezTo>
                    <a:pt x="500" y="1340"/>
                    <a:pt x="701" y="1606"/>
                    <a:pt x="1034" y="1706"/>
                  </a:cubicBezTo>
                  <a:cubicBezTo>
                    <a:pt x="1140" y="1770"/>
                    <a:pt x="1246" y="1793"/>
                    <a:pt x="1343" y="1793"/>
                  </a:cubicBezTo>
                  <a:cubicBezTo>
                    <a:pt x="1399" y="1793"/>
                    <a:pt x="1452" y="1785"/>
                    <a:pt x="1501" y="1773"/>
                  </a:cubicBezTo>
                  <a:cubicBezTo>
                    <a:pt x="1601" y="1706"/>
                    <a:pt x="1701" y="1640"/>
                    <a:pt x="1735" y="1473"/>
                  </a:cubicBezTo>
                  <a:cubicBezTo>
                    <a:pt x="1768" y="1139"/>
                    <a:pt x="1601" y="973"/>
                    <a:pt x="1534" y="806"/>
                  </a:cubicBezTo>
                  <a:cubicBezTo>
                    <a:pt x="1401" y="639"/>
                    <a:pt x="1268" y="539"/>
                    <a:pt x="1234" y="506"/>
                  </a:cubicBezTo>
                  <a:cubicBezTo>
                    <a:pt x="1201" y="472"/>
                    <a:pt x="1168" y="339"/>
                    <a:pt x="1034" y="205"/>
                  </a:cubicBezTo>
                  <a:cubicBezTo>
                    <a:pt x="915" y="116"/>
                    <a:pt x="76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621;p49"/>
            <p:cNvSpPr/>
            <p:nvPr/>
          </p:nvSpPr>
          <p:spPr>
            <a:xfrm>
              <a:off x="6894750" y="4186550"/>
              <a:ext cx="43400" cy="28950"/>
            </a:xfrm>
            <a:custGeom>
              <a:avLst/>
              <a:gdLst/>
              <a:ahLst/>
              <a:cxnLst/>
              <a:rect l="l" t="t" r="r" b="b"/>
              <a:pathLst>
                <a:path w="1736" h="1158" extrusionOk="0">
                  <a:moveTo>
                    <a:pt x="688" y="0"/>
                  </a:moveTo>
                  <a:cubicBezTo>
                    <a:pt x="642" y="0"/>
                    <a:pt x="590" y="4"/>
                    <a:pt x="535" y="15"/>
                  </a:cubicBezTo>
                  <a:cubicBezTo>
                    <a:pt x="368" y="15"/>
                    <a:pt x="201" y="149"/>
                    <a:pt x="68" y="482"/>
                  </a:cubicBezTo>
                  <a:cubicBezTo>
                    <a:pt x="1" y="749"/>
                    <a:pt x="101" y="949"/>
                    <a:pt x="334" y="1016"/>
                  </a:cubicBezTo>
                  <a:cubicBezTo>
                    <a:pt x="535" y="1149"/>
                    <a:pt x="768" y="1149"/>
                    <a:pt x="835" y="1149"/>
                  </a:cubicBezTo>
                  <a:cubicBezTo>
                    <a:pt x="851" y="1149"/>
                    <a:pt x="935" y="1158"/>
                    <a:pt x="1039" y="1158"/>
                  </a:cubicBezTo>
                  <a:cubicBezTo>
                    <a:pt x="1143" y="1158"/>
                    <a:pt x="1268" y="1149"/>
                    <a:pt x="1369" y="1116"/>
                  </a:cubicBezTo>
                  <a:cubicBezTo>
                    <a:pt x="1569" y="1016"/>
                    <a:pt x="1735" y="816"/>
                    <a:pt x="1669" y="516"/>
                  </a:cubicBezTo>
                  <a:cubicBezTo>
                    <a:pt x="1569" y="249"/>
                    <a:pt x="1369" y="115"/>
                    <a:pt x="1202" y="82"/>
                  </a:cubicBezTo>
                  <a:cubicBezTo>
                    <a:pt x="1068" y="15"/>
                    <a:pt x="902" y="15"/>
                    <a:pt x="868" y="15"/>
                  </a:cubicBezTo>
                  <a:cubicBezTo>
                    <a:pt x="846" y="15"/>
                    <a:pt x="779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622;p49"/>
            <p:cNvSpPr/>
            <p:nvPr/>
          </p:nvSpPr>
          <p:spPr>
            <a:xfrm>
              <a:off x="6997325" y="4151900"/>
              <a:ext cx="35900" cy="33550"/>
            </a:xfrm>
            <a:custGeom>
              <a:avLst/>
              <a:gdLst/>
              <a:ahLst/>
              <a:cxnLst/>
              <a:rect l="l" t="t" r="r" b="b"/>
              <a:pathLst>
                <a:path w="1436" h="1342" extrusionOk="0">
                  <a:moveTo>
                    <a:pt x="710" y="0"/>
                  </a:moveTo>
                  <a:cubicBezTo>
                    <a:pt x="610" y="0"/>
                    <a:pt x="535" y="17"/>
                    <a:pt x="468" y="34"/>
                  </a:cubicBezTo>
                  <a:cubicBezTo>
                    <a:pt x="334" y="134"/>
                    <a:pt x="301" y="234"/>
                    <a:pt x="268" y="300"/>
                  </a:cubicBezTo>
                  <a:cubicBezTo>
                    <a:pt x="201" y="334"/>
                    <a:pt x="101" y="401"/>
                    <a:pt x="34" y="534"/>
                  </a:cubicBezTo>
                  <a:cubicBezTo>
                    <a:pt x="1" y="667"/>
                    <a:pt x="1" y="868"/>
                    <a:pt x="201" y="1168"/>
                  </a:cubicBezTo>
                  <a:cubicBezTo>
                    <a:pt x="307" y="1295"/>
                    <a:pt x="439" y="1341"/>
                    <a:pt x="565" y="1341"/>
                  </a:cubicBezTo>
                  <a:cubicBezTo>
                    <a:pt x="637" y="1341"/>
                    <a:pt x="707" y="1326"/>
                    <a:pt x="768" y="1301"/>
                  </a:cubicBezTo>
                  <a:cubicBezTo>
                    <a:pt x="935" y="1201"/>
                    <a:pt x="1068" y="1034"/>
                    <a:pt x="1102" y="1001"/>
                  </a:cubicBezTo>
                  <a:cubicBezTo>
                    <a:pt x="1135" y="934"/>
                    <a:pt x="1268" y="834"/>
                    <a:pt x="1335" y="634"/>
                  </a:cubicBezTo>
                  <a:cubicBezTo>
                    <a:pt x="1435" y="467"/>
                    <a:pt x="1368" y="200"/>
                    <a:pt x="1102" y="67"/>
                  </a:cubicBezTo>
                  <a:cubicBezTo>
                    <a:pt x="935" y="17"/>
                    <a:pt x="81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1623;p49"/>
            <p:cNvSpPr/>
            <p:nvPr/>
          </p:nvSpPr>
          <p:spPr>
            <a:xfrm>
              <a:off x="7013175" y="4052450"/>
              <a:ext cx="31725" cy="31100"/>
            </a:xfrm>
            <a:custGeom>
              <a:avLst/>
              <a:gdLst/>
              <a:ahLst/>
              <a:cxnLst/>
              <a:rect l="l" t="t" r="r" b="b"/>
              <a:pathLst>
                <a:path w="1269" h="1244" extrusionOk="0">
                  <a:moveTo>
                    <a:pt x="730" y="0"/>
                  </a:moveTo>
                  <a:cubicBezTo>
                    <a:pt x="618" y="0"/>
                    <a:pt x="484" y="42"/>
                    <a:pt x="334" y="142"/>
                  </a:cubicBezTo>
                  <a:cubicBezTo>
                    <a:pt x="134" y="309"/>
                    <a:pt x="34" y="476"/>
                    <a:pt x="34" y="542"/>
                  </a:cubicBezTo>
                  <a:cubicBezTo>
                    <a:pt x="1" y="676"/>
                    <a:pt x="34" y="709"/>
                    <a:pt x="34" y="776"/>
                  </a:cubicBezTo>
                  <a:cubicBezTo>
                    <a:pt x="34" y="809"/>
                    <a:pt x="34" y="876"/>
                    <a:pt x="101" y="976"/>
                  </a:cubicBezTo>
                  <a:cubicBezTo>
                    <a:pt x="134" y="1043"/>
                    <a:pt x="201" y="1143"/>
                    <a:pt x="534" y="1210"/>
                  </a:cubicBezTo>
                  <a:cubicBezTo>
                    <a:pt x="611" y="1233"/>
                    <a:pt x="682" y="1243"/>
                    <a:pt x="747" y="1243"/>
                  </a:cubicBezTo>
                  <a:cubicBezTo>
                    <a:pt x="966" y="1243"/>
                    <a:pt x="1117" y="1123"/>
                    <a:pt x="1168" y="943"/>
                  </a:cubicBezTo>
                  <a:cubicBezTo>
                    <a:pt x="1268" y="709"/>
                    <a:pt x="1168" y="509"/>
                    <a:pt x="1168" y="476"/>
                  </a:cubicBezTo>
                  <a:cubicBezTo>
                    <a:pt x="1135" y="442"/>
                    <a:pt x="1135" y="209"/>
                    <a:pt x="1001" y="109"/>
                  </a:cubicBezTo>
                  <a:cubicBezTo>
                    <a:pt x="935" y="42"/>
                    <a:pt x="843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624;p49"/>
            <p:cNvSpPr/>
            <p:nvPr/>
          </p:nvSpPr>
          <p:spPr>
            <a:xfrm>
              <a:off x="6958975" y="3996250"/>
              <a:ext cx="32550" cy="28825"/>
            </a:xfrm>
            <a:custGeom>
              <a:avLst/>
              <a:gdLst/>
              <a:ahLst/>
              <a:cxnLst/>
              <a:rect l="l" t="t" r="r" b="b"/>
              <a:pathLst>
                <a:path w="1302" h="1153" extrusionOk="0">
                  <a:moveTo>
                    <a:pt x="471" y="0"/>
                  </a:moveTo>
                  <a:cubicBezTo>
                    <a:pt x="410" y="0"/>
                    <a:pt x="339" y="12"/>
                    <a:pt x="267" y="55"/>
                  </a:cubicBezTo>
                  <a:cubicBezTo>
                    <a:pt x="134" y="122"/>
                    <a:pt x="0" y="289"/>
                    <a:pt x="100" y="689"/>
                  </a:cubicBezTo>
                  <a:cubicBezTo>
                    <a:pt x="167" y="922"/>
                    <a:pt x="301" y="1056"/>
                    <a:pt x="367" y="1089"/>
                  </a:cubicBezTo>
                  <a:cubicBezTo>
                    <a:pt x="467" y="1123"/>
                    <a:pt x="534" y="1123"/>
                    <a:pt x="601" y="1123"/>
                  </a:cubicBezTo>
                  <a:cubicBezTo>
                    <a:pt x="623" y="1123"/>
                    <a:pt x="660" y="1152"/>
                    <a:pt x="722" y="1152"/>
                  </a:cubicBezTo>
                  <a:cubicBezTo>
                    <a:pt x="753" y="1152"/>
                    <a:pt x="790" y="1145"/>
                    <a:pt x="834" y="1123"/>
                  </a:cubicBezTo>
                  <a:cubicBezTo>
                    <a:pt x="968" y="1089"/>
                    <a:pt x="1101" y="1023"/>
                    <a:pt x="1201" y="722"/>
                  </a:cubicBezTo>
                  <a:cubicBezTo>
                    <a:pt x="1301" y="422"/>
                    <a:pt x="1201" y="222"/>
                    <a:pt x="1001" y="89"/>
                  </a:cubicBezTo>
                  <a:cubicBezTo>
                    <a:pt x="868" y="22"/>
                    <a:pt x="668" y="22"/>
                    <a:pt x="634" y="22"/>
                  </a:cubicBezTo>
                  <a:cubicBezTo>
                    <a:pt x="615" y="22"/>
                    <a:pt x="552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625;p49"/>
            <p:cNvSpPr/>
            <p:nvPr/>
          </p:nvSpPr>
          <p:spPr>
            <a:xfrm>
              <a:off x="6846400" y="3989875"/>
              <a:ext cx="29200" cy="27775"/>
            </a:xfrm>
            <a:custGeom>
              <a:avLst/>
              <a:gdLst/>
              <a:ahLst/>
              <a:cxnLst/>
              <a:rect l="l" t="t" r="r" b="b"/>
              <a:pathLst>
                <a:path w="1168" h="1111" extrusionOk="0">
                  <a:moveTo>
                    <a:pt x="735" y="1"/>
                  </a:moveTo>
                  <a:cubicBezTo>
                    <a:pt x="606" y="1"/>
                    <a:pt x="494" y="43"/>
                    <a:pt x="467" y="43"/>
                  </a:cubicBezTo>
                  <a:cubicBezTo>
                    <a:pt x="400" y="43"/>
                    <a:pt x="267" y="143"/>
                    <a:pt x="134" y="277"/>
                  </a:cubicBezTo>
                  <a:cubicBezTo>
                    <a:pt x="0" y="377"/>
                    <a:pt x="0" y="610"/>
                    <a:pt x="267" y="811"/>
                  </a:cubicBezTo>
                  <a:cubicBezTo>
                    <a:pt x="501" y="1011"/>
                    <a:pt x="667" y="1044"/>
                    <a:pt x="701" y="1111"/>
                  </a:cubicBezTo>
                  <a:cubicBezTo>
                    <a:pt x="834" y="1111"/>
                    <a:pt x="867" y="1044"/>
                    <a:pt x="867" y="1044"/>
                  </a:cubicBezTo>
                  <a:cubicBezTo>
                    <a:pt x="867" y="1044"/>
                    <a:pt x="900" y="1066"/>
                    <a:pt x="934" y="1066"/>
                  </a:cubicBezTo>
                  <a:cubicBezTo>
                    <a:pt x="960" y="1066"/>
                    <a:pt x="987" y="1054"/>
                    <a:pt x="1001" y="1011"/>
                  </a:cubicBezTo>
                  <a:cubicBezTo>
                    <a:pt x="1034" y="977"/>
                    <a:pt x="1134" y="811"/>
                    <a:pt x="1134" y="444"/>
                  </a:cubicBezTo>
                  <a:cubicBezTo>
                    <a:pt x="1168" y="177"/>
                    <a:pt x="1001" y="43"/>
                    <a:pt x="834" y="10"/>
                  </a:cubicBezTo>
                  <a:cubicBezTo>
                    <a:pt x="801" y="3"/>
                    <a:pt x="767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626;p49"/>
            <p:cNvSpPr/>
            <p:nvPr/>
          </p:nvSpPr>
          <p:spPr>
            <a:xfrm>
              <a:off x="6795525" y="4041475"/>
              <a:ext cx="50900" cy="38550"/>
            </a:xfrm>
            <a:custGeom>
              <a:avLst/>
              <a:gdLst/>
              <a:ahLst/>
              <a:cxnLst/>
              <a:rect l="l" t="t" r="r" b="b"/>
              <a:pathLst>
                <a:path w="2036" h="1542" extrusionOk="0">
                  <a:moveTo>
                    <a:pt x="1105" y="1"/>
                  </a:moveTo>
                  <a:cubicBezTo>
                    <a:pt x="763" y="1"/>
                    <a:pt x="561" y="427"/>
                    <a:pt x="534" y="481"/>
                  </a:cubicBezTo>
                  <a:cubicBezTo>
                    <a:pt x="501" y="581"/>
                    <a:pt x="0" y="1148"/>
                    <a:pt x="567" y="1448"/>
                  </a:cubicBezTo>
                  <a:cubicBezTo>
                    <a:pt x="686" y="1515"/>
                    <a:pt x="793" y="1541"/>
                    <a:pt x="889" y="1541"/>
                  </a:cubicBezTo>
                  <a:cubicBezTo>
                    <a:pt x="1278" y="1541"/>
                    <a:pt x="1481" y="1102"/>
                    <a:pt x="1535" y="1048"/>
                  </a:cubicBezTo>
                  <a:cubicBezTo>
                    <a:pt x="1568" y="948"/>
                    <a:pt x="2035" y="448"/>
                    <a:pt x="1368" y="81"/>
                  </a:cubicBezTo>
                  <a:cubicBezTo>
                    <a:pt x="1273" y="24"/>
                    <a:pt x="1185" y="1"/>
                    <a:pt x="1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627;p49"/>
            <p:cNvSpPr/>
            <p:nvPr/>
          </p:nvSpPr>
          <p:spPr>
            <a:xfrm>
              <a:off x="6866400" y="4090100"/>
              <a:ext cx="33375" cy="38475"/>
            </a:xfrm>
            <a:custGeom>
              <a:avLst/>
              <a:gdLst/>
              <a:ahLst/>
              <a:cxnLst/>
              <a:rect l="l" t="t" r="r" b="b"/>
              <a:pathLst>
                <a:path w="1335" h="1539" extrusionOk="0">
                  <a:moveTo>
                    <a:pt x="444" y="0"/>
                  </a:moveTo>
                  <a:cubicBezTo>
                    <a:pt x="210" y="0"/>
                    <a:pt x="65" y="188"/>
                    <a:pt x="34" y="404"/>
                  </a:cubicBezTo>
                  <a:cubicBezTo>
                    <a:pt x="1" y="671"/>
                    <a:pt x="134" y="904"/>
                    <a:pt x="168" y="971"/>
                  </a:cubicBezTo>
                  <a:cubicBezTo>
                    <a:pt x="201" y="1038"/>
                    <a:pt x="301" y="1305"/>
                    <a:pt x="534" y="1472"/>
                  </a:cubicBezTo>
                  <a:cubicBezTo>
                    <a:pt x="668" y="1505"/>
                    <a:pt x="801" y="1538"/>
                    <a:pt x="901" y="1538"/>
                  </a:cubicBezTo>
                  <a:cubicBezTo>
                    <a:pt x="1035" y="1505"/>
                    <a:pt x="1135" y="1438"/>
                    <a:pt x="1202" y="1305"/>
                  </a:cubicBezTo>
                  <a:cubicBezTo>
                    <a:pt x="1335" y="1005"/>
                    <a:pt x="1302" y="804"/>
                    <a:pt x="1235" y="704"/>
                  </a:cubicBezTo>
                  <a:cubicBezTo>
                    <a:pt x="1235" y="604"/>
                    <a:pt x="1168" y="538"/>
                    <a:pt x="1168" y="504"/>
                  </a:cubicBezTo>
                  <a:cubicBezTo>
                    <a:pt x="1168" y="471"/>
                    <a:pt x="1168" y="371"/>
                    <a:pt x="1068" y="304"/>
                  </a:cubicBezTo>
                  <a:cubicBezTo>
                    <a:pt x="1001" y="204"/>
                    <a:pt x="868" y="71"/>
                    <a:pt x="501" y="4"/>
                  </a:cubicBezTo>
                  <a:cubicBezTo>
                    <a:pt x="481" y="1"/>
                    <a:pt x="462" y="0"/>
                    <a:pt x="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628;p49"/>
            <p:cNvSpPr/>
            <p:nvPr/>
          </p:nvSpPr>
          <p:spPr>
            <a:xfrm>
              <a:off x="6949875" y="4105900"/>
              <a:ext cx="38300" cy="32775"/>
            </a:xfrm>
            <a:custGeom>
              <a:avLst/>
              <a:gdLst/>
              <a:ahLst/>
              <a:cxnLst/>
              <a:rect l="l" t="t" r="r" b="b"/>
              <a:pathLst>
                <a:path w="1532" h="1311" extrusionOk="0">
                  <a:moveTo>
                    <a:pt x="852" y="0"/>
                  </a:moveTo>
                  <a:cubicBezTo>
                    <a:pt x="724" y="0"/>
                    <a:pt x="627" y="20"/>
                    <a:pt x="531" y="39"/>
                  </a:cubicBezTo>
                  <a:cubicBezTo>
                    <a:pt x="464" y="72"/>
                    <a:pt x="364" y="172"/>
                    <a:pt x="364" y="172"/>
                  </a:cubicBezTo>
                  <a:cubicBezTo>
                    <a:pt x="364" y="206"/>
                    <a:pt x="231" y="206"/>
                    <a:pt x="198" y="272"/>
                  </a:cubicBezTo>
                  <a:cubicBezTo>
                    <a:pt x="131" y="373"/>
                    <a:pt x="31" y="539"/>
                    <a:pt x="31" y="906"/>
                  </a:cubicBezTo>
                  <a:cubicBezTo>
                    <a:pt x="0" y="1150"/>
                    <a:pt x="193" y="1311"/>
                    <a:pt x="430" y="1311"/>
                  </a:cubicBezTo>
                  <a:cubicBezTo>
                    <a:pt x="453" y="1311"/>
                    <a:pt x="475" y="1309"/>
                    <a:pt x="498" y="1307"/>
                  </a:cubicBezTo>
                  <a:cubicBezTo>
                    <a:pt x="798" y="1307"/>
                    <a:pt x="998" y="1106"/>
                    <a:pt x="1032" y="1073"/>
                  </a:cubicBezTo>
                  <a:cubicBezTo>
                    <a:pt x="1132" y="1040"/>
                    <a:pt x="1365" y="873"/>
                    <a:pt x="1465" y="639"/>
                  </a:cubicBezTo>
                  <a:cubicBezTo>
                    <a:pt x="1532" y="506"/>
                    <a:pt x="1532" y="373"/>
                    <a:pt x="1499" y="239"/>
                  </a:cubicBezTo>
                  <a:cubicBezTo>
                    <a:pt x="1465" y="172"/>
                    <a:pt x="1365" y="72"/>
                    <a:pt x="1198" y="39"/>
                  </a:cubicBezTo>
                  <a:cubicBezTo>
                    <a:pt x="1057" y="11"/>
                    <a:pt x="946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629;p49"/>
            <p:cNvSpPr/>
            <p:nvPr/>
          </p:nvSpPr>
          <p:spPr>
            <a:xfrm>
              <a:off x="6913950" y="4040975"/>
              <a:ext cx="31700" cy="28375"/>
            </a:xfrm>
            <a:custGeom>
              <a:avLst/>
              <a:gdLst/>
              <a:ahLst/>
              <a:cxnLst/>
              <a:rect l="l" t="t" r="r" b="b"/>
              <a:pathLst>
                <a:path w="1268" h="1135" extrusionOk="0">
                  <a:moveTo>
                    <a:pt x="434" y="1"/>
                  </a:moveTo>
                  <a:cubicBezTo>
                    <a:pt x="334" y="1"/>
                    <a:pt x="234" y="67"/>
                    <a:pt x="134" y="134"/>
                  </a:cubicBezTo>
                  <a:cubicBezTo>
                    <a:pt x="67" y="234"/>
                    <a:pt x="0" y="301"/>
                    <a:pt x="0" y="434"/>
                  </a:cubicBezTo>
                  <a:cubicBezTo>
                    <a:pt x="0" y="568"/>
                    <a:pt x="100" y="668"/>
                    <a:pt x="234" y="801"/>
                  </a:cubicBezTo>
                  <a:cubicBezTo>
                    <a:pt x="434" y="968"/>
                    <a:pt x="500" y="1068"/>
                    <a:pt x="567" y="1102"/>
                  </a:cubicBezTo>
                  <a:lnTo>
                    <a:pt x="601" y="1135"/>
                  </a:lnTo>
                  <a:cubicBezTo>
                    <a:pt x="601" y="1135"/>
                    <a:pt x="634" y="1102"/>
                    <a:pt x="634" y="1068"/>
                  </a:cubicBezTo>
                  <a:cubicBezTo>
                    <a:pt x="667" y="1068"/>
                    <a:pt x="667" y="1001"/>
                    <a:pt x="667" y="1001"/>
                  </a:cubicBezTo>
                  <a:lnTo>
                    <a:pt x="734" y="968"/>
                  </a:lnTo>
                  <a:cubicBezTo>
                    <a:pt x="767" y="935"/>
                    <a:pt x="901" y="901"/>
                    <a:pt x="1001" y="801"/>
                  </a:cubicBezTo>
                  <a:cubicBezTo>
                    <a:pt x="1168" y="735"/>
                    <a:pt x="1268" y="635"/>
                    <a:pt x="1268" y="501"/>
                  </a:cubicBezTo>
                  <a:cubicBezTo>
                    <a:pt x="1268" y="401"/>
                    <a:pt x="1234" y="268"/>
                    <a:pt x="1134" y="168"/>
                  </a:cubicBezTo>
                  <a:cubicBezTo>
                    <a:pt x="967" y="1"/>
                    <a:pt x="667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630;p49"/>
            <p:cNvSpPr/>
            <p:nvPr/>
          </p:nvSpPr>
          <p:spPr>
            <a:xfrm>
              <a:off x="6830550" y="4302825"/>
              <a:ext cx="44225" cy="30325"/>
            </a:xfrm>
            <a:custGeom>
              <a:avLst/>
              <a:gdLst/>
              <a:ahLst/>
              <a:cxnLst/>
              <a:rect l="l" t="t" r="r" b="b"/>
              <a:pathLst>
                <a:path w="1769" h="1213" extrusionOk="0">
                  <a:moveTo>
                    <a:pt x="634" y="1"/>
                  </a:moveTo>
                  <a:cubicBezTo>
                    <a:pt x="501" y="34"/>
                    <a:pt x="334" y="101"/>
                    <a:pt x="134" y="435"/>
                  </a:cubicBezTo>
                  <a:cubicBezTo>
                    <a:pt x="0" y="668"/>
                    <a:pt x="100" y="868"/>
                    <a:pt x="301" y="1002"/>
                  </a:cubicBezTo>
                  <a:cubicBezTo>
                    <a:pt x="501" y="1135"/>
                    <a:pt x="768" y="1168"/>
                    <a:pt x="801" y="1168"/>
                  </a:cubicBezTo>
                  <a:cubicBezTo>
                    <a:pt x="823" y="1168"/>
                    <a:pt x="949" y="1213"/>
                    <a:pt x="1100" y="1213"/>
                  </a:cubicBezTo>
                  <a:cubicBezTo>
                    <a:pt x="1175" y="1213"/>
                    <a:pt x="1257" y="1202"/>
                    <a:pt x="1335" y="1168"/>
                  </a:cubicBezTo>
                  <a:cubicBezTo>
                    <a:pt x="1602" y="1102"/>
                    <a:pt x="1768" y="868"/>
                    <a:pt x="1668" y="601"/>
                  </a:cubicBezTo>
                  <a:cubicBezTo>
                    <a:pt x="1602" y="268"/>
                    <a:pt x="1401" y="168"/>
                    <a:pt x="1201" y="68"/>
                  </a:cubicBezTo>
                  <a:cubicBezTo>
                    <a:pt x="1101" y="34"/>
                    <a:pt x="968" y="34"/>
                    <a:pt x="934" y="34"/>
                  </a:cubicBezTo>
                  <a:cubicBezTo>
                    <a:pt x="868" y="34"/>
                    <a:pt x="768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631;p49"/>
            <p:cNvSpPr/>
            <p:nvPr/>
          </p:nvSpPr>
          <p:spPr>
            <a:xfrm>
              <a:off x="7363425" y="4188100"/>
              <a:ext cx="30050" cy="37000"/>
            </a:xfrm>
            <a:custGeom>
              <a:avLst/>
              <a:gdLst/>
              <a:ahLst/>
              <a:cxnLst/>
              <a:rect l="l" t="t" r="r" b="b"/>
              <a:pathLst>
                <a:path w="1202" h="1480" extrusionOk="0">
                  <a:moveTo>
                    <a:pt x="387" y="0"/>
                  </a:moveTo>
                  <a:cubicBezTo>
                    <a:pt x="346" y="0"/>
                    <a:pt x="307" y="14"/>
                    <a:pt x="267" y="53"/>
                  </a:cubicBezTo>
                  <a:cubicBezTo>
                    <a:pt x="167" y="87"/>
                    <a:pt x="67" y="253"/>
                    <a:pt x="34" y="387"/>
                  </a:cubicBezTo>
                  <a:cubicBezTo>
                    <a:pt x="1" y="687"/>
                    <a:pt x="134" y="954"/>
                    <a:pt x="167" y="1021"/>
                  </a:cubicBezTo>
                  <a:cubicBezTo>
                    <a:pt x="167" y="1054"/>
                    <a:pt x="334" y="1354"/>
                    <a:pt x="634" y="1454"/>
                  </a:cubicBezTo>
                  <a:cubicBezTo>
                    <a:pt x="701" y="1471"/>
                    <a:pt x="768" y="1479"/>
                    <a:pt x="835" y="1479"/>
                  </a:cubicBezTo>
                  <a:cubicBezTo>
                    <a:pt x="901" y="1479"/>
                    <a:pt x="968" y="1471"/>
                    <a:pt x="1035" y="1454"/>
                  </a:cubicBezTo>
                  <a:cubicBezTo>
                    <a:pt x="1168" y="1421"/>
                    <a:pt x="1201" y="1288"/>
                    <a:pt x="1201" y="1121"/>
                  </a:cubicBezTo>
                  <a:cubicBezTo>
                    <a:pt x="1201" y="954"/>
                    <a:pt x="1168" y="854"/>
                    <a:pt x="1168" y="787"/>
                  </a:cubicBezTo>
                  <a:lnTo>
                    <a:pt x="1168" y="587"/>
                  </a:lnTo>
                  <a:cubicBezTo>
                    <a:pt x="1168" y="520"/>
                    <a:pt x="1135" y="454"/>
                    <a:pt x="1135" y="454"/>
                  </a:cubicBezTo>
                  <a:cubicBezTo>
                    <a:pt x="1135" y="454"/>
                    <a:pt x="1135" y="420"/>
                    <a:pt x="1101" y="387"/>
                  </a:cubicBezTo>
                  <a:cubicBezTo>
                    <a:pt x="1035" y="387"/>
                    <a:pt x="1001" y="320"/>
                    <a:pt x="935" y="287"/>
                  </a:cubicBezTo>
                  <a:cubicBezTo>
                    <a:pt x="835" y="220"/>
                    <a:pt x="768" y="120"/>
                    <a:pt x="601" y="53"/>
                  </a:cubicBezTo>
                  <a:cubicBezTo>
                    <a:pt x="520" y="33"/>
                    <a:pt x="451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632;p49"/>
            <p:cNvSpPr/>
            <p:nvPr/>
          </p:nvSpPr>
          <p:spPr>
            <a:xfrm>
              <a:off x="7442650" y="4277825"/>
              <a:ext cx="38375" cy="31875"/>
            </a:xfrm>
            <a:custGeom>
              <a:avLst/>
              <a:gdLst/>
              <a:ahLst/>
              <a:cxnLst/>
              <a:rect l="l" t="t" r="r" b="b"/>
              <a:pathLst>
                <a:path w="1535" h="1275" extrusionOk="0">
                  <a:moveTo>
                    <a:pt x="634" y="0"/>
                  </a:moveTo>
                  <a:cubicBezTo>
                    <a:pt x="501" y="0"/>
                    <a:pt x="301" y="67"/>
                    <a:pt x="134" y="400"/>
                  </a:cubicBezTo>
                  <a:cubicBezTo>
                    <a:pt x="1" y="667"/>
                    <a:pt x="101" y="867"/>
                    <a:pt x="267" y="1001"/>
                  </a:cubicBezTo>
                  <a:cubicBezTo>
                    <a:pt x="434" y="1134"/>
                    <a:pt x="634" y="1168"/>
                    <a:pt x="668" y="1168"/>
                  </a:cubicBezTo>
                  <a:cubicBezTo>
                    <a:pt x="696" y="1196"/>
                    <a:pt x="873" y="1274"/>
                    <a:pt x="1050" y="1274"/>
                  </a:cubicBezTo>
                  <a:cubicBezTo>
                    <a:pt x="1078" y="1274"/>
                    <a:pt x="1107" y="1272"/>
                    <a:pt x="1135" y="1268"/>
                  </a:cubicBezTo>
                  <a:cubicBezTo>
                    <a:pt x="1335" y="1268"/>
                    <a:pt x="1535" y="1134"/>
                    <a:pt x="1535" y="801"/>
                  </a:cubicBezTo>
                  <a:cubicBezTo>
                    <a:pt x="1535" y="467"/>
                    <a:pt x="1435" y="334"/>
                    <a:pt x="1301" y="200"/>
                  </a:cubicBezTo>
                  <a:cubicBezTo>
                    <a:pt x="1168" y="134"/>
                    <a:pt x="1001" y="67"/>
                    <a:pt x="968" y="67"/>
                  </a:cubicBezTo>
                  <a:cubicBezTo>
                    <a:pt x="901" y="67"/>
                    <a:pt x="801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633;p49"/>
            <p:cNvSpPr/>
            <p:nvPr/>
          </p:nvSpPr>
          <p:spPr>
            <a:xfrm>
              <a:off x="7593600" y="4276975"/>
              <a:ext cx="47550" cy="30550"/>
            </a:xfrm>
            <a:custGeom>
              <a:avLst/>
              <a:gdLst/>
              <a:ahLst/>
              <a:cxnLst/>
              <a:rect l="l" t="t" r="r" b="b"/>
              <a:pathLst>
                <a:path w="1902" h="1222" extrusionOk="0">
                  <a:moveTo>
                    <a:pt x="1101" y="1"/>
                  </a:moveTo>
                  <a:cubicBezTo>
                    <a:pt x="968" y="34"/>
                    <a:pt x="867" y="68"/>
                    <a:pt x="834" y="68"/>
                  </a:cubicBezTo>
                  <a:cubicBezTo>
                    <a:pt x="801" y="68"/>
                    <a:pt x="667" y="68"/>
                    <a:pt x="601" y="134"/>
                  </a:cubicBezTo>
                  <a:cubicBezTo>
                    <a:pt x="501" y="168"/>
                    <a:pt x="467" y="168"/>
                    <a:pt x="400" y="234"/>
                  </a:cubicBezTo>
                  <a:cubicBezTo>
                    <a:pt x="300" y="334"/>
                    <a:pt x="167" y="401"/>
                    <a:pt x="100" y="568"/>
                  </a:cubicBezTo>
                  <a:cubicBezTo>
                    <a:pt x="67" y="701"/>
                    <a:pt x="0" y="801"/>
                    <a:pt x="100" y="901"/>
                  </a:cubicBezTo>
                  <a:cubicBezTo>
                    <a:pt x="167" y="1035"/>
                    <a:pt x="300" y="1135"/>
                    <a:pt x="434" y="1168"/>
                  </a:cubicBezTo>
                  <a:cubicBezTo>
                    <a:pt x="552" y="1208"/>
                    <a:pt x="664" y="1221"/>
                    <a:pt x="764" y="1221"/>
                  </a:cubicBezTo>
                  <a:cubicBezTo>
                    <a:pt x="918" y="1221"/>
                    <a:pt x="1040" y="1189"/>
                    <a:pt x="1101" y="1168"/>
                  </a:cubicBezTo>
                  <a:cubicBezTo>
                    <a:pt x="1134" y="1168"/>
                    <a:pt x="1501" y="1068"/>
                    <a:pt x="1735" y="835"/>
                  </a:cubicBezTo>
                  <a:cubicBezTo>
                    <a:pt x="1801" y="701"/>
                    <a:pt x="1902" y="535"/>
                    <a:pt x="1902" y="401"/>
                  </a:cubicBezTo>
                  <a:cubicBezTo>
                    <a:pt x="1902" y="234"/>
                    <a:pt x="1801" y="168"/>
                    <a:pt x="1668" y="68"/>
                  </a:cubicBezTo>
                  <a:cubicBezTo>
                    <a:pt x="1568" y="1"/>
                    <a:pt x="1401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634;p49"/>
            <p:cNvSpPr/>
            <p:nvPr/>
          </p:nvSpPr>
          <p:spPr>
            <a:xfrm>
              <a:off x="7696175" y="4192950"/>
              <a:ext cx="55875" cy="46650"/>
            </a:xfrm>
            <a:custGeom>
              <a:avLst/>
              <a:gdLst/>
              <a:ahLst/>
              <a:cxnLst/>
              <a:rect l="l" t="t" r="r" b="b"/>
              <a:pathLst>
                <a:path w="2235" h="1866" extrusionOk="0">
                  <a:moveTo>
                    <a:pt x="1412" y="0"/>
                  </a:moveTo>
                  <a:cubicBezTo>
                    <a:pt x="990" y="0"/>
                    <a:pt x="683" y="578"/>
                    <a:pt x="601" y="660"/>
                  </a:cubicBezTo>
                  <a:cubicBezTo>
                    <a:pt x="567" y="760"/>
                    <a:pt x="0" y="1394"/>
                    <a:pt x="601" y="1794"/>
                  </a:cubicBezTo>
                  <a:cubicBezTo>
                    <a:pt x="679" y="1844"/>
                    <a:pt x="757" y="1866"/>
                    <a:pt x="834" y="1866"/>
                  </a:cubicBezTo>
                  <a:cubicBezTo>
                    <a:pt x="1212" y="1866"/>
                    <a:pt x="1540" y="1344"/>
                    <a:pt x="1568" y="1260"/>
                  </a:cubicBezTo>
                  <a:cubicBezTo>
                    <a:pt x="1668" y="1160"/>
                    <a:pt x="2235" y="426"/>
                    <a:pt x="1701" y="93"/>
                  </a:cubicBezTo>
                  <a:cubicBezTo>
                    <a:pt x="1600" y="27"/>
                    <a:pt x="1503" y="0"/>
                    <a:pt x="1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635;p49"/>
            <p:cNvSpPr/>
            <p:nvPr/>
          </p:nvSpPr>
          <p:spPr>
            <a:xfrm>
              <a:off x="7722850" y="4075725"/>
              <a:ext cx="30875" cy="35000"/>
            </a:xfrm>
            <a:custGeom>
              <a:avLst/>
              <a:gdLst/>
              <a:ahLst/>
              <a:cxnLst/>
              <a:rect l="l" t="t" r="r" b="b"/>
              <a:pathLst>
                <a:path w="1235" h="1400" extrusionOk="0">
                  <a:moveTo>
                    <a:pt x="737" y="1"/>
                  </a:moveTo>
                  <a:cubicBezTo>
                    <a:pt x="643" y="1"/>
                    <a:pt x="532" y="33"/>
                    <a:pt x="401" y="112"/>
                  </a:cubicBezTo>
                  <a:cubicBezTo>
                    <a:pt x="134" y="279"/>
                    <a:pt x="101" y="412"/>
                    <a:pt x="67" y="545"/>
                  </a:cubicBezTo>
                  <a:cubicBezTo>
                    <a:pt x="1" y="679"/>
                    <a:pt x="67" y="746"/>
                    <a:pt x="67" y="779"/>
                  </a:cubicBezTo>
                  <a:cubicBezTo>
                    <a:pt x="67" y="846"/>
                    <a:pt x="67" y="912"/>
                    <a:pt x="101" y="1046"/>
                  </a:cubicBezTo>
                  <a:cubicBezTo>
                    <a:pt x="134" y="1179"/>
                    <a:pt x="234" y="1279"/>
                    <a:pt x="568" y="1379"/>
                  </a:cubicBezTo>
                  <a:cubicBezTo>
                    <a:pt x="633" y="1392"/>
                    <a:pt x="692" y="1399"/>
                    <a:pt x="745" y="1399"/>
                  </a:cubicBezTo>
                  <a:cubicBezTo>
                    <a:pt x="964" y="1399"/>
                    <a:pt x="1088" y="1287"/>
                    <a:pt x="1168" y="1046"/>
                  </a:cubicBezTo>
                  <a:cubicBezTo>
                    <a:pt x="1235" y="846"/>
                    <a:pt x="1168" y="612"/>
                    <a:pt x="1168" y="579"/>
                  </a:cubicBezTo>
                  <a:cubicBezTo>
                    <a:pt x="1168" y="545"/>
                    <a:pt x="1168" y="345"/>
                    <a:pt x="1068" y="179"/>
                  </a:cubicBezTo>
                  <a:cubicBezTo>
                    <a:pt x="987" y="77"/>
                    <a:pt x="882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636;p49"/>
            <p:cNvSpPr/>
            <p:nvPr/>
          </p:nvSpPr>
          <p:spPr>
            <a:xfrm>
              <a:off x="7678650" y="3978325"/>
              <a:ext cx="30875" cy="30475"/>
            </a:xfrm>
            <a:custGeom>
              <a:avLst/>
              <a:gdLst/>
              <a:ahLst/>
              <a:cxnLst/>
              <a:rect l="l" t="t" r="r" b="b"/>
              <a:pathLst>
                <a:path w="1235" h="1219" extrusionOk="0">
                  <a:moveTo>
                    <a:pt x="433" y="0"/>
                  </a:moveTo>
                  <a:cubicBezTo>
                    <a:pt x="230" y="0"/>
                    <a:pt x="64" y="141"/>
                    <a:pt x="34" y="472"/>
                  </a:cubicBezTo>
                  <a:cubicBezTo>
                    <a:pt x="1" y="772"/>
                    <a:pt x="34" y="906"/>
                    <a:pt x="67" y="972"/>
                  </a:cubicBezTo>
                  <a:cubicBezTo>
                    <a:pt x="67" y="1072"/>
                    <a:pt x="167" y="1106"/>
                    <a:pt x="167" y="1106"/>
                  </a:cubicBezTo>
                  <a:cubicBezTo>
                    <a:pt x="201" y="1106"/>
                    <a:pt x="201" y="1139"/>
                    <a:pt x="267" y="1172"/>
                  </a:cubicBezTo>
                  <a:cubicBezTo>
                    <a:pt x="312" y="1202"/>
                    <a:pt x="371" y="1219"/>
                    <a:pt x="449" y="1219"/>
                  </a:cubicBezTo>
                  <a:cubicBezTo>
                    <a:pt x="544" y="1219"/>
                    <a:pt x="669" y="1194"/>
                    <a:pt x="835" y="1139"/>
                  </a:cubicBezTo>
                  <a:cubicBezTo>
                    <a:pt x="1168" y="1072"/>
                    <a:pt x="1235" y="839"/>
                    <a:pt x="1168" y="605"/>
                  </a:cubicBezTo>
                  <a:cubicBezTo>
                    <a:pt x="1068" y="405"/>
                    <a:pt x="901" y="272"/>
                    <a:pt x="868" y="238"/>
                  </a:cubicBezTo>
                  <a:cubicBezTo>
                    <a:pt x="868" y="238"/>
                    <a:pt x="701" y="72"/>
                    <a:pt x="501" y="5"/>
                  </a:cubicBezTo>
                  <a:cubicBezTo>
                    <a:pt x="478" y="2"/>
                    <a:pt x="455" y="0"/>
                    <a:pt x="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637;p49"/>
            <p:cNvSpPr/>
            <p:nvPr/>
          </p:nvSpPr>
          <p:spPr>
            <a:xfrm>
              <a:off x="7581075" y="3920625"/>
              <a:ext cx="40900" cy="30325"/>
            </a:xfrm>
            <a:custGeom>
              <a:avLst/>
              <a:gdLst/>
              <a:ahLst/>
              <a:cxnLst/>
              <a:rect l="l" t="t" r="r" b="b"/>
              <a:pathLst>
                <a:path w="1636" h="1213" extrusionOk="0">
                  <a:moveTo>
                    <a:pt x="605" y="0"/>
                  </a:moveTo>
                  <a:cubicBezTo>
                    <a:pt x="538" y="0"/>
                    <a:pt x="468" y="11"/>
                    <a:pt x="401" y="45"/>
                  </a:cubicBezTo>
                  <a:cubicBezTo>
                    <a:pt x="168" y="111"/>
                    <a:pt x="1" y="278"/>
                    <a:pt x="134" y="645"/>
                  </a:cubicBezTo>
                  <a:cubicBezTo>
                    <a:pt x="234" y="912"/>
                    <a:pt x="334" y="1045"/>
                    <a:pt x="468" y="1079"/>
                  </a:cubicBezTo>
                  <a:cubicBezTo>
                    <a:pt x="601" y="1145"/>
                    <a:pt x="668" y="1145"/>
                    <a:pt x="735" y="1145"/>
                  </a:cubicBezTo>
                  <a:cubicBezTo>
                    <a:pt x="768" y="1145"/>
                    <a:pt x="835" y="1212"/>
                    <a:pt x="968" y="1212"/>
                  </a:cubicBezTo>
                  <a:cubicBezTo>
                    <a:pt x="1068" y="1212"/>
                    <a:pt x="1235" y="1145"/>
                    <a:pt x="1435" y="912"/>
                  </a:cubicBezTo>
                  <a:cubicBezTo>
                    <a:pt x="1635" y="645"/>
                    <a:pt x="1569" y="412"/>
                    <a:pt x="1335" y="211"/>
                  </a:cubicBezTo>
                  <a:cubicBezTo>
                    <a:pt x="1168" y="78"/>
                    <a:pt x="935" y="45"/>
                    <a:pt x="901" y="45"/>
                  </a:cubicBezTo>
                  <a:cubicBezTo>
                    <a:pt x="857" y="45"/>
                    <a:pt x="738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638;p49"/>
            <p:cNvSpPr/>
            <p:nvPr/>
          </p:nvSpPr>
          <p:spPr>
            <a:xfrm>
              <a:off x="7438475" y="39492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135" y="0"/>
                  </a:moveTo>
                  <a:cubicBezTo>
                    <a:pt x="835" y="0"/>
                    <a:pt x="601" y="167"/>
                    <a:pt x="534" y="234"/>
                  </a:cubicBezTo>
                  <a:cubicBezTo>
                    <a:pt x="501" y="267"/>
                    <a:pt x="268" y="401"/>
                    <a:pt x="134" y="634"/>
                  </a:cubicBezTo>
                  <a:cubicBezTo>
                    <a:pt x="1" y="901"/>
                    <a:pt x="101" y="1168"/>
                    <a:pt x="434" y="1301"/>
                  </a:cubicBezTo>
                  <a:cubicBezTo>
                    <a:pt x="526" y="1341"/>
                    <a:pt x="607" y="1354"/>
                    <a:pt x="680" y="1354"/>
                  </a:cubicBezTo>
                  <a:cubicBezTo>
                    <a:pt x="794" y="1354"/>
                    <a:pt x="887" y="1322"/>
                    <a:pt x="968" y="1301"/>
                  </a:cubicBezTo>
                  <a:cubicBezTo>
                    <a:pt x="1035" y="1268"/>
                    <a:pt x="1135" y="1168"/>
                    <a:pt x="1168" y="1168"/>
                  </a:cubicBezTo>
                  <a:cubicBezTo>
                    <a:pt x="1202" y="1168"/>
                    <a:pt x="1335" y="1135"/>
                    <a:pt x="1435" y="1068"/>
                  </a:cubicBezTo>
                  <a:cubicBezTo>
                    <a:pt x="1502" y="968"/>
                    <a:pt x="1635" y="834"/>
                    <a:pt x="1635" y="501"/>
                  </a:cubicBezTo>
                  <a:cubicBezTo>
                    <a:pt x="1669" y="167"/>
                    <a:pt x="1435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639;p49"/>
            <p:cNvSpPr/>
            <p:nvPr/>
          </p:nvSpPr>
          <p:spPr>
            <a:xfrm>
              <a:off x="7378450" y="4011625"/>
              <a:ext cx="30025" cy="28050"/>
            </a:xfrm>
            <a:custGeom>
              <a:avLst/>
              <a:gdLst/>
              <a:ahLst/>
              <a:cxnLst/>
              <a:rect l="l" t="t" r="r" b="b"/>
              <a:pathLst>
                <a:path w="1201" h="1122" extrusionOk="0">
                  <a:moveTo>
                    <a:pt x="741" y="1"/>
                  </a:moveTo>
                  <a:cubicBezTo>
                    <a:pt x="717" y="1"/>
                    <a:pt x="692" y="3"/>
                    <a:pt x="667" y="7"/>
                  </a:cubicBezTo>
                  <a:cubicBezTo>
                    <a:pt x="434" y="74"/>
                    <a:pt x="300" y="241"/>
                    <a:pt x="267" y="274"/>
                  </a:cubicBezTo>
                  <a:cubicBezTo>
                    <a:pt x="234" y="274"/>
                    <a:pt x="67" y="441"/>
                    <a:pt x="33" y="641"/>
                  </a:cubicBezTo>
                  <a:cubicBezTo>
                    <a:pt x="0" y="841"/>
                    <a:pt x="67" y="1075"/>
                    <a:pt x="400" y="1108"/>
                  </a:cubicBezTo>
                  <a:cubicBezTo>
                    <a:pt x="498" y="1118"/>
                    <a:pt x="581" y="1122"/>
                    <a:pt x="654" y="1122"/>
                  </a:cubicBezTo>
                  <a:cubicBezTo>
                    <a:pt x="829" y="1122"/>
                    <a:pt x="940" y="1098"/>
                    <a:pt x="1034" y="1075"/>
                  </a:cubicBezTo>
                  <a:lnTo>
                    <a:pt x="1101" y="975"/>
                  </a:lnTo>
                  <a:cubicBezTo>
                    <a:pt x="1134" y="975"/>
                    <a:pt x="1201" y="975"/>
                    <a:pt x="1201" y="908"/>
                  </a:cubicBezTo>
                  <a:cubicBezTo>
                    <a:pt x="1201" y="841"/>
                    <a:pt x="1201" y="674"/>
                    <a:pt x="1101" y="307"/>
                  </a:cubicBezTo>
                  <a:cubicBezTo>
                    <a:pt x="1042" y="103"/>
                    <a:pt x="907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640;p49"/>
            <p:cNvSpPr/>
            <p:nvPr/>
          </p:nvSpPr>
          <p:spPr>
            <a:xfrm>
              <a:off x="7360100" y="4088900"/>
              <a:ext cx="44200" cy="39700"/>
            </a:xfrm>
            <a:custGeom>
              <a:avLst/>
              <a:gdLst/>
              <a:ahLst/>
              <a:cxnLst/>
              <a:rect l="l" t="t" r="r" b="b"/>
              <a:pathLst>
                <a:path w="1768" h="1588" extrusionOk="0">
                  <a:moveTo>
                    <a:pt x="925" y="1"/>
                  </a:moveTo>
                  <a:cubicBezTo>
                    <a:pt x="483" y="1"/>
                    <a:pt x="394" y="561"/>
                    <a:pt x="334" y="652"/>
                  </a:cubicBezTo>
                  <a:cubicBezTo>
                    <a:pt x="334" y="719"/>
                    <a:pt x="0" y="1386"/>
                    <a:pt x="634" y="1553"/>
                  </a:cubicBezTo>
                  <a:cubicBezTo>
                    <a:pt x="713" y="1577"/>
                    <a:pt x="785" y="1587"/>
                    <a:pt x="850" y="1587"/>
                  </a:cubicBezTo>
                  <a:cubicBezTo>
                    <a:pt x="1331" y="1587"/>
                    <a:pt x="1435" y="1007"/>
                    <a:pt x="1435" y="919"/>
                  </a:cubicBezTo>
                  <a:cubicBezTo>
                    <a:pt x="1468" y="852"/>
                    <a:pt x="1768" y="219"/>
                    <a:pt x="1068" y="18"/>
                  </a:cubicBezTo>
                  <a:cubicBezTo>
                    <a:pt x="1016" y="6"/>
                    <a:pt x="969" y="1"/>
                    <a:pt x="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641;p49"/>
            <p:cNvSpPr/>
            <p:nvPr/>
          </p:nvSpPr>
          <p:spPr>
            <a:xfrm>
              <a:off x="7449325" y="4182550"/>
              <a:ext cx="50050" cy="37750"/>
            </a:xfrm>
            <a:custGeom>
              <a:avLst/>
              <a:gdLst/>
              <a:ahLst/>
              <a:cxnLst/>
              <a:rect l="l" t="t" r="r" b="b"/>
              <a:pathLst>
                <a:path w="2002" h="1510" extrusionOk="0">
                  <a:moveTo>
                    <a:pt x="646" y="0"/>
                  </a:moveTo>
                  <a:cubicBezTo>
                    <a:pt x="550" y="0"/>
                    <a:pt x="427" y="22"/>
                    <a:pt x="267" y="75"/>
                  </a:cubicBezTo>
                  <a:cubicBezTo>
                    <a:pt x="34" y="142"/>
                    <a:pt x="0" y="442"/>
                    <a:pt x="167" y="742"/>
                  </a:cubicBezTo>
                  <a:cubicBezTo>
                    <a:pt x="334" y="976"/>
                    <a:pt x="567" y="1176"/>
                    <a:pt x="668" y="1243"/>
                  </a:cubicBezTo>
                  <a:cubicBezTo>
                    <a:pt x="734" y="1276"/>
                    <a:pt x="1034" y="1476"/>
                    <a:pt x="1368" y="1510"/>
                  </a:cubicBezTo>
                  <a:cubicBezTo>
                    <a:pt x="1535" y="1510"/>
                    <a:pt x="1702" y="1510"/>
                    <a:pt x="1835" y="1443"/>
                  </a:cubicBezTo>
                  <a:cubicBezTo>
                    <a:pt x="1935" y="1409"/>
                    <a:pt x="2002" y="1276"/>
                    <a:pt x="2002" y="1109"/>
                  </a:cubicBezTo>
                  <a:cubicBezTo>
                    <a:pt x="1935" y="776"/>
                    <a:pt x="1768" y="609"/>
                    <a:pt x="1568" y="542"/>
                  </a:cubicBezTo>
                  <a:cubicBezTo>
                    <a:pt x="1401" y="442"/>
                    <a:pt x="1268" y="375"/>
                    <a:pt x="1235" y="342"/>
                  </a:cubicBezTo>
                  <a:cubicBezTo>
                    <a:pt x="1201" y="309"/>
                    <a:pt x="1068" y="175"/>
                    <a:pt x="934" y="109"/>
                  </a:cubicBezTo>
                  <a:cubicBezTo>
                    <a:pt x="874" y="48"/>
                    <a:pt x="790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642;p49"/>
            <p:cNvSpPr/>
            <p:nvPr/>
          </p:nvSpPr>
          <p:spPr>
            <a:xfrm>
              <a:off x="7560225" y="4201100"/>
              <a:ext cx="44225" cy="28650"/>
            </a:xfrm>
            <a:custGeom>
              <a:avLst/>
              <a:gdLst/>
              <a:ahLst/>
              <a:cxnLst/>
              <a:rect l="l" t="t" r="r" b="b"/>
              <a:pathLst>
                <a:path w="1769" h="1146" extrusionOk="0">
                  <a:moveTo>
                    <a:pt x="1068" y="0"/>
                  </a:moveTo>
                  <a:cubicBezTo>
                    <a:pt x="902" y="0"/>
                    <a:pt x="768" y="34"/>
                    <a:pt x="735" y="34"/>
                  </a:cubicBezTo>
                  <a:cubicBezTo>
                    <a:pt x="668" y="34"/>
                    <a:pt x="501" y="34"/>
                    <a:pt x="401" y="67"/>
                  </a:cubicBezTo>
                  <a:cubicBezTo>
                    <a:pt x="268" y="167"/>
                    <a:pt x="101" y="267"/>
                    <a:pt x="68" y="667"/>
                  </a:cubicBezTo>
                  <a:cubicBezTo>
                    <a:pt x="1" y="901"/>
                    <a:pt x="234" y="1068"/>
                    <a:pt x="435" y="1101"/>
                  </a:cubicBezTo>
                  <a:cubicBezTo>
                    <a:pt x="501" y="1134"/>
                    <a:pt x="575" y="1146"/>
                    <a:pt x="646" y="1146"/>
                  </a:cubicBezTo>
                  <a:cubicBezTo>
                    <a:pt x="787" y="1146"/>
                    <a:pt x="913" y="1101"/>
                    <a:pt x="935" y="1101"/>
                  </a:cubicBezTo>
                  <a:cubicBezTo>
                    <a:pt x="968" y="1101"/>
                    <a:pt x="1235" y="1068"/>
                    <a:pt x="1435" y="934"/>
                  </a:cubicBezTo>
                  <a:cubicBezTo>
                    <a:pt x="1635" y="834"/>
                    <a:pt x="1769" y="601"/>
                    <a:pt x="1602" y="334"/>
                  </a:cubicBezTo>
                  <a:cubicBezTo>
                    <a:pt x="1435" y="34"/>
                    <a:pt x="1235" y="0"/>
                    <a:pt x="1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643;p49"/>
            <p:cNvSpPr/>
            <p:nvPr/>
          </p:nvSpPr>
          <p:spPr>
            <a:xfrm>
              <a:off x="7651125" y="4143850"/>
              <a:ext cx="34225" cy="34800"/>
            </a:xfrm>
            <a:custGeom>
              <a:avLst/>
              <a:gdLst/>
              <a:ahLst/>
              <a:cxnLst/>
              <a:rect l="l" t="t" r="r" b="b"/>
              <a:pathLst>
                <a:path w="1369" h="1392" extrusionOk="0">
                  <a:moveTo>
                    <a:pt x="761" y="0"/>
                  </a:moveTo>
                  <a:cubicBezTo>
                    <a:pt x="559" y="0"/>
                    <a:pt x="437" y="71"/>
                    <a:pt x="334" y="122"/>
                  </a:cubicBezTo>
                  <a:cubicBezTo>
                    <a:pt x="201" y="222"/>
                    <a:pt x="168" y="356"/>
                    <a:pt x="168" y="389"/>
                  </a:cubicBezTo>
                  <a:cubicBezTo>
                    <a:pt x="168" y="456"/>
                    <a:pt x="101" y="556"/>
                    <a:pt x="34" y="689"/>
                  </a:cubicBezTo>
                  <a:cubicBezTo>
                    <a:pt x="1" y="856"/>
                    <a:pt x="34" y="1023"/>
                    <a:pt x="334" y="1290"/>
                  </a:cubicBezTo>
                  <a:cubicBezTo>
                    <a:pt x="422" y="1363"/>
                    <a:pt x="517" y="1391"/>
                    <a:pt x="610" y="1391"/>
                  </a:cubicBezTo>
                  <a:cubicBezTo>
                    <a:pt x="727" y="1391"/>
                    <a:pt x="841" y="1346"/>
                    <a:pt x="935" y="1290"/>
                  </a:cubicBezTo>
                  <a:cubicBezTo>
                    <a:pt x="1102" y="1156"/>
                    <a:pt x="1168" y="956"/>
                    <a:pt x="1168" y="889"/>
                  </a:cubicBezTo>
                  <a:cubicBezTo>
                    <a:pt x="1202" y="856"/>
                    <a:pt x="1335" y="689"/>
                    <a:pt x="1335" y="489"/>
                  </a:cubicBezTo>
                  <a:cubicBezTo>
                    <a:pt x="1368" y="289"/>
                    <a:pt x="1302" y="55"/>
                    <a:pt x="968" y="22"/>
                  </a:cubicBezTo>
                  <a:cubicBezTo>
                    <a:pt x="891" y="7"/>
                    <a:pt x="8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644;p49"/>
            <p:cNvSpPr/>
            <p:nvPr/>
          </p:nvSpPr>
          <p:spPr>
            <a:xfrm>
              <a:off x="7643625" y="4043600"/>
              <a:ext cx="30875" cy="30750"/>
            </a:xfrm>
            <a:custGeom>
              <a:avLst/>
              <a:gdLst/>
              <a:ahLst/>
              <a:cxnLst/>
              <a:rect l="l" t="t" r="r" b="b"/>
              <a:pathLst>
                <a:path w="1235" h="1230" extrusionOk="0">
                  <a:moveTo>
                    <a:pt x="630" y="1"/>
                  </a:moveTo>
                  <a:cubicBezTo>
                    <a:pt x="511" y="1"/>
                    <a:pt x="379" y="64"/>
                    <a:pt x="234" y="229"/>
                  </a:cubicBezTo>
                  <a:cubicBezTo>
                    <a:pt x="1" y="463"/>
                    <a:pt x="1" y="563"/>
                    <a:pt x="1" y="696"/>
                  </a:cubicBezTo>
                  <a:cubicBezTo>
                    <a:pt x="67" y="830"/>
                    <a:pt x="101" y="896"/>
                    <a:pt x="101" y="896"/>
                  </a:cubicBezTo>
                  <a:cubicBezTo>
                    <a:pt x="101" y="963"/>
                    <a:pt x="101" y="1030"/>
                    <a:pt x="167" y="1130"/>
                  </a:cubicBezTo>
                  <a:cubicBezTo>
                    <a:pt x="267" y="1163"/>
                    <a:pt x="401" y="1230"/>
                    <a:pt x="734" y="1230"/>
                  </a:cubicBezTo>
                  <a:cubicBezTo>
                    <a:pt x="1068" y="1230"/>
                    <a:pt x="1235" y="1030"/>
                    <a:pt x="1235" y="830"/>
                  </a:cubicBezTo>
                  <a:cubicBezTo>
                    <a:pt x="1235" y="630"/>
                    <a:pt x="1101" y="463"/>
                    <a:pt x="1101" y="396"/>
                  </a:cubicBezTo>
                  <a:cubicBezTo>
                    <a:pt x="1068" y="363"/>
                    <a:pt x="1001" y="196"/>
                    <a:pt x="835" y="63"/>
                  </a:cubicBezTo>
                  <a:cubicBezTo>
                    <a:pt x="771" y="25"/>
                    <a:pt x="703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645;p49"/>
            <p:cNvSpPr/>
            <p:nvPr/>
          </p:nvSpPr>
          <p:spPr>
            <a:xfrm>
              <a:off x="7576075" y="4002250"/>
              <a:ext cx="33375" cy="28275"/>
            </a:xfrm>
            <a:custGeom>
              <a:avLst/>
              <a:gdLst/>
              <a:ahLst/>
              <a:cxnLst/>
              <a:rect l="l" t="t" r="r" b="b"/>
              <a:pathLst>
                <a:path w="1335" h="1131" extrusionOk="0">
                  <a:moveTo>
                    <a:pt x="816" y="0"/>
                  </a:moveTo>
                  <a:cubicBezTo>
                    <a:pt x="705" y="0"/>
                    <a:pt x="623" y="15"/>
                    <a:pt x="601" y="15"/>
                  </a:cubicBezTo>
                  <a:cubicBezTo>
                    <a:pt x="534" y="15"/>
                    <a:pt x="334" y="15"/>
                    <a:pt x="201" y="149"/>
                  </a:cubicBezTo>
                  <a:cubicBezTo>
                    <a:pt x="34" y="215"/>
                    <a:pt x="1" y="449"/>
                    <a:pt x="167" y="783"/>
                  </a:cubicBezTo>
                  <a:cubicBezTo>
                    <a:pt x="301" y="1016"/>
                    <a:pt x="434" y="1049"/>
                    <a:pt x="534" y="1116"/>
                  </a:cubicBezTo>
                  <a:cubicBezTo>
                    <a:pt x="579" y="1127"/>
                    <a:pt x="620" y="1131"/>
                    <a:pt x="655" y="1131"/>
                  </a:cubicBezTo>
                  <a:cubicBezTo>
                    <a:pt x="727" y="1131"/>
                    <a:pt x="779" y="1116"/>
                    <a:pt x="801" y="1116"/>
                  </a:cubicBezTo>
                  <a:cubicBezTo>
                    <a:pt x="835" y="1116"/>
                    <a:pt x="968" y="1116"/>
                    <a:pt x="1035" y="1049"/>
                  </a:cubicBezTo>
                  <a:cubicBezTo>
                    <a:pt x="1135" y="1016"/>
                    <a:pt x="1268" y="883"/>
                    <a:pt x="1302" y="549"/>
                  </a:cubicBezTo>
                  <a:cubicBezTo>
                    <a:pt x="1335" y="215"/>
                    <a:pt x="1168" y="49"/>
                    <a:pt x="1001" y="15"/>
                  </a:cubicBezTo>
                  <a:cubicBezTo>
                    <a:pt x="935" y="4"/>
                    <a:pt x="872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646;p49"/>
            <p:cNvSpPr/>
            <p:nvPr/>
          </p:nvSpPr>
          <p:spPr>
            <a:xfrm>
              <a:off x="7466825" y="4020125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701" y="1"/>
                  </a:moveTo>
                  <a:cubicBezTo>
                    <a:pt x="535" y="1"/>
                    <a:pt x="401" y="101"/>
                    <a:pt x="368" y="134"/>
                  </a:cubicBezTo>
                  <a:cubicBezTo>
                    <a:pt x="334" y="168"/>
                    <a:pt x="168" y="268"/>
                    <a:pt x="68" y="434"/>
                  </a:cubicBezTo>
                  <a:cubicBezTo>
                    <a:pt x="1" y="601"/>
                    <a:pt x="34" y="768"/>
                    <a:pt x="334" y="935"/>
                  </a:cubicBezTo>
                  <a:cubicBezTo>
                    <a:pt x="635" y="1102"/>
                    <a:pt x="801" y="1102"/>
                    <a:pt x="902" y="1102"/>
                  </a:cubicBezTo>
                  <a:cubicBezTo>
                    <a:pt x="1002" y="1068"/>
                    <a:pt x="1035" y="1002"/>
                    <a:pt x="1035" y="1002"/>
                  </a:cubicBezTo>
                  <a:cubicBezTo>
                    <a:pt x="1068" y="1002"/>
                    <a:pt x="1135" y="1002"/>
                    <a:pt x="1168" y="935"/>
                  </a:cubicBezTo>
                  <a:cubicBezTo>
                    <a:pt x="1168" y="901"/>
                    <a:pt x="1202" y="735"/>
                    <a:pt x="1135" y="334"/>
                  </a:cubicBezTo>
                  <a:cubicBezTo>
                    <a:pt x="1035" y="101"/>
                    <a:pt x="868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647;p49"/>
            <p:cNvSpPr/>
            <p:nvPr/>
          </p:nvSpPr>
          <p:spPr>
            <a:xfrm>
              <a:off x="7433475" y="4081400"/>
              <a:ext cx="43400" cy="39475"/>
            </a:xfrm>
            <a:custGeom>
              <a:avLst/>
              <a:gdLst/>
              <a:ahLst/>
              <a:cxnLst/>
              <a:rect l="l" t="t" r="r" b="b"/>
              <a:pathLst>
                <a:path w="1736" h="1579" extrusionOk="0">
                  <a:moveTo>
                    <a:pt x="900" y="1"/>
                  </a:moveTo>
                  <a:cubicBezTo>
                    <a:pt x="478" y="1"/>
                    <a:pt x="365" y="561"/>
                    <a:pt x="334" y="652"/>
                  </a:cubicBezTo>
                  <a:cubicBezTo>
                    <a:pt x="334" y="719"/>
                    <a:pt x="1" y="1386"/>
                    <a:pt x="634" y="1553"/>
                  </a:cubicBezTo>
                  <a:cubicBezTo>
                    <a:pt x="698" y="1570"/>
                    <a:pt x="756" y="1578"/>
                    <a:pt x="810" y="1578"/>
                  </a:cubicBezTo>
                  <a:cubicBezTo>
                    <a:pt x="1262" y="1578"/>
                    <a:pt x="1372" y="1012"/>
                    <a:pt x="1402" y="952"/>
                  </a:cubicBezTo>
                  <a:cubicBezTo>
                    <a:pt x="1468" y="852"/>
                    <a:pt x="1735" y="218"/>
                    <a:pt x="1035" y="18"/>
                  </a:cubicBezTo>
                  <a:cubicBezTo>
                    <a:pt x="986" y="6"/>
                    <a:pt x="942" y="1"/>
                    <a:pt x="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648;p49"/>
            <p:cNvSpPr/>
            <p:nvPr/>
          </p:nvSpPr>
          <p:spPr>
            <a:xfrm>
              <a:off x="7510200" y="4116025"/>
              <a:ext cx="35050" cy="35675"/>
            </a:xfrm>
            <a:custGeom>
              <a:avLst/>
              <a:gdLst/>
              <a:ahLst/>
              <a:cxnLst/>
              <a:rect l="l" t="t" r="r" b="b"/>
              <a:pathLst>
                <a:path w="1402" h="1427" extrusionOk="0">
                  <a:moveTo>
                    <a:pt x="434" y="1"/>
                  </a:moveTo>
                  <a:cubicBezTo>
                    <a:pt x="134" y="1"/>
                    <a:pt x="0" y="268"/>
                    <a:pt x="67" y="501"/>
                  </a:cubicBezTo>
                  <a:cubicBezTo>
                    <a:pt x="101" y="768"/>
                    <a:pt x="267" y="968"/>
                    <a:pt x="301" y="1002"/>
                  </a:cubicBezTo>
                  <a:cubicBezTo>
                    <a:pt x="301" y="1068"/>
                    <a:pt x="501" y="1302"/>
                    <a:pt x="768" y="1402"/>
                  </a:cubicBezTo>
                  <a:cubicBezTo>
                    <a:pt x="834" y="1419"/>
                    <a:pt x="893" y="1427"/>
                    <a:pt x="951" y="1427"/>
                  </a:cubicBezTo>
                  <a:cubicBezTo>
                    <a:pt x="1009" y="1427"/>
                    <a:pt x="1068" y="1419"/>
                    <a:pt x="1135" y="1402"/>
                  </a:cubicBezTo>
                  <a:cubicBezTo>
                    <a:pt x="1235" y="1335"/>
                    <a:pt x="1301" y="1268"/>
                    <a:pt x="1335" y="1102"/>
                  </a:cubicBezTo>
                  <a:cubicBezTo>
                    <a:pt x="1401" y="768"/>
                    <a:pt x="1301" y="601"/>
                    <a:pt x="1335" y="501"/>
                  </a:cubicBezTo>
                  <a:cubicBezTo>
                    <a:pt x="1268" y="401"/>
                    <a:pt x="1168" y="301"/>
                    <a:pt x="1168" y="301"/>
                  </a:cubicBezTo>
                  <a:cubicBezTo>
                    <a:pt x="1168" y="301"/>
                    <a:pt x="1135" y="201"/>
                    <a:pt x="1068" y="134"/>
                  </a:cubicBezTo>
                  <a:cubicBezTo>
                    <a:pt x="968" y="101"/>
                    <a:pt x="801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649;p49"/>
            <p:cNvSpPr/>
            <p:nvPr/>
          </p:nvSpPr>
          <p:spPr>
            <a:xfrm>
              <a:off x="7596925" y="4107700"/>
              <a:ext cx="34225" cy="36475"/>
            </a:xfrm>
            <a:custGeom>
              <a:avLst/>
              <a:gdLst/>
              <a:ahLst/>
              <a:cxnLst/>
              <a:rect l="l" t="t" r="r" b="b"/>
              <a:pathLst>
                <a:path w="1369" h="1459" extrusionOk="0">
                  <a:moveTo>
                    <a:pt x="968" y="0"/>
                  </a:moveTo>
                  <a:cubicBezTo>
                    <a:pt x="634" y="0"/>
                    <a:pt x="468" y="134"/>
                    <a:pt x="368" y="267"/>
                  </a:cubicBezTo>
                  <a:cubicBezTo>
                    <a:pt x="267" y="334"/>
                    <a:pt x="201" y="434"/>
                    <a:pt x="201" y="434"/>
                  </a:cubicBezTo>
                  <a:cubicBezTo>
                    <a:pt x="201" y="434"/>
                    <a:pt x="134" y="467"/>
                    <a:pt x="101" y="567"/>
                  </a:cubicBezTo>
                  <a:cubicBezTo>
                    <a:pt x="34" y="634"/>
                    <a:pt x="1" y="801"/>
                    <a:pt x="101" y="1168"/>
                  </a:cubicBezTo>
                  <a:cubicBezTo>
                    <a:pt x="126" y="1372"/>
                    <a:pt x="268" y="1459"/>
                    <a:pt x="453" y="1459"/>
                  </a:cubicBezTo>
                  <a:cubicBezTo>
                    <a:pt x="510" y="1459"/>
                    <a:pt x="571" y="1450"/>
                    <a:pt x="634" y="1435"/>
                  </a:cubicBezTo>
                  <a:cubicBezTo>
                    <a:pt x="868" y="1335"/>
                    <a:pt x="1035" y="1134"/>
                    <a:pt x="1101" y="1101"/>
                  </a:cubicBezTo>
                  <a:cubicBezTo>
                    <a:pt x="1135" y="1068"/>
                    <a:pt x="1335" y="834"/>
                    <a:pt x="1368" y="567"/>
                  </a:cubicBezTo>
                  <a:cubicBezTo>
                    <a:pt x="1368" y="434"/>
                    <a:pt x="1368" y="267"/>
                    <a:pt x="1302" y="167"/>
                  </a:cubicBezTo>
                  <a:cubicBezTo>
                    <a:pt x="1268" y="67"/>
                    <a:pt x="1135" y="0"/>
                    <a:pt x="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650;p49"/>
            <p:cNvSpPr/>
            <p:nvPr/>
          </p:nvSpPr>
          <p:spPr>
            <a:xfrm>
              <a:off x="7545225" y="4056500"/>
              <a:ext cx="31700" cy="27875"/>
            </a:xfrm>
            <a:custGeom>
              <a:avLst/>
              <a:gdLst/>
              <a:ahLst/>
              <a:cxnLst/>
              <a:rect l="l" t="t" r="r" b="b"/>
              <a:pathLst>
                <a:path w="1268" h="1115" extrusionOk="0">
                  <a:moveTo>
                    <a:pt x="694" y="0"/>
                  </a:moveTo>
                  <a:cubicBezTo>
                    <a:pt x="610" y="0"/>
                    <a:pt x="549" y="14"/>
                    <a:pt x="534" y="14"/>
                  </a:cubicBezTo>
                  <a:cubicBezTo>
                    <a:pt x="534" y="14"/>
                    <a:pt x="434" y="14"/>
                    <a:pt x="367" y="47"/>
                  </a:cubicBezTo>
                  <a:cubicBezTo>
                    <a:pt x="267" y="47"/>
                    <a:pt x="201" y="147"/>
                    <a:pt x="101" y="214"/>
                  </a:cubicBezTo>
                  <a:cubicBezTo>
                    <a:pt x="34" y="347"/>
                    <a:pt x="0" y="447"/>
                    <a:pt x="34" y="547"/>
                  </a:cubicBezTo>
                  <a:cubicBezTo>
                    <a:pt x="67" y="647"/>
                    <a:pt x="167" y="781"/>
                    <a:pt x="334" y="847"/>
                  </a:cubicBezTo>
                  <a:cubicBezTo>
                    <a:pt x="568" y="981"/>
                    <a:pt x="701" y="1014"/>
                    <a:pt x="734" y="1048"/>
                  </a:cubicBezTo>
                  <a:lnTo>
                    <a:pt x="768" y="1114"/>
                  </a:lnTo>
                  <a:lnTo>
                    <a:pt x="768" y="1014"/>
                  </a:lnTo>
                  <a:lnTo>
                    <a:pt x="768" y="981"/>
                  </a:lnTo>
                  <a:lnTo>
                    <a:pt x="834" y="948"/>
                  </a:lnTo>
                  <a:cubicBezTo>
                    <a:pt x="868" y="847"/>
                    <a:pt x="934" y="814"/>
                    <a:pt x="1068" y="681"/>
                  </a:cubicBezTo>
                  <a:cubicBezTo>
                    <a:pt x="1201" y="547"/>
                    <a:pt x="1235" y="481"/>
                    <a:pt x="1268" y="380"/>
                  </a:cubicBezTo>
                  <a:cubicBezTo>
                    <a:pt x="1268" y="280"/>
                    <a:pt x="1201" y="180"/>
                    <a:pt x="1068" y="114"/>
                  </a:cubicBezTo>
                  <a:cubicBezTo>
                    <a:pt x="938" y="21"/>
                    <a:pt x="798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651;p49"/>
            <p:cNvSpPr/>
            <p:nvPr/>
          </p:nvSpPr>
          <p:spPr>
            <a:xfrm>
              <a:off x="7526050" y="4328675"/>
              <a:ext cx="44225" cy="28600"/>
            </a:xfrm>
            <a:custGeom>
              <a:avLst/>
              <a:gdLst/>
              <a:ahLst/>
              <a:cxnLst/>
              <a:rect l="l" t="t" r="r" b="b"/>
              <a:pathLst>
                <a:path w="1769" h="1144" extrusionOk="0">
                  <a:moveTo>
                    <a:pt x="1134" y="1"/>
                  </a:moveTo>
                  <a:cubicBezTo>
                    <a:pt x="968" y="1"/>
                    <a:pt x="834" y="68"/>
                    <a:pt x="801" y="68"/>
                  </a:cubicBezTo>
                  <a:cubicBezTo>
                    <a:pt x="779" y="68"/>
                    <a:pt x="712" y="38"/>
                    <a:pt x="630" y="38"/>
                  </a:cubicBezTo>
                  <a:cubicBezTo>
                    <a:pt x="590" y="38"/>
                    <a:pt x="545" y="45"/>
                    <a:pt x="501" y="68"/>
                  </a:cubicBezTo>
                  <a:cubicBezTo>
                    <a:pt x="367" y="101"/>
                    <a:pt x="200" y="168"/>
                    <a:pt x="100" y="568"/>
                  </a:cubicBezTo>
                  <a:cubicBezTo>
                    <a:pt x="0" y="835"/>
                    <a:pt x="167" y="1002"/>
                    <a:pt x="367" y="1102"/>
                  </a:cubicBezTo>
                  <a:cubicBezTo>
                    <a:pt x="484" y="1135"/>
                    <a:pt x="601" y="1143"/>
                    <a:pt x="692" y="1143"/>
                  </a:cubicBezTo>
                  <a:cubicBezTo>
                    <a:pt x="784" y="1143"/>
                    <a:pt x="851" y="1135"/>
                    <a:pt x="868" y="1135"/>
                  </a:cubicBezTo>
                  <a:cubicBezTo>
                    <a:pt x="934" y="1135"/>
                    <a:pt x="1201" y="1135"/>
                    <a:pt x="1435" y="1002"/>
                  </a:cubicBezTo>
                  <a:cubicBezTo>
                    <a:pt x="1635" y="902"/>
                    <a:pt x="1768" y="668"/>
                    <a:pt x="1601" y="401"/>
                  </a:cubicBezTo>
                  <a:cubicBezTo>
                    <a:pt x="1435" y="101"/>
                    <a:pt x="1201" y="68"/>
                    <a:pt x="1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1652;p49"/>
            <p:cNvSpPr/>
            <p:nvPr/>
          </p:nvSpPr>
          <p:spPr>
            <a:xfrm>
              <a:off x="6586200" y="4335425"/>
              <a:ext cx="169325" cy="253525"/>
            </a:xfrm>
            <a:custGeom>
              <a:avLst/>
              <a:gdLst/>
              <a:ahLst/>
              <a:cxnLst/>
              <a:rect l="l" t="t" r="r" b="b"/>
              <a:pathLst>
                <a:path w="6773" h="10141" extrusionOk="0">
                  <a:moveTo>
                    <a:pt x="6637" y="1"/>
                  </a:moveTo>
                  <a:cubicBezTo>
                    <a:pt x="6497" y="1"/>
                    <a:pt x="6226" y="66"/>
                    <a:pt x="5872" y="231"/>
                  </a:cubicBezTo>
                  <a:cubicBezTo>
                    <a:pt x="5405" y="498"/>
                    <a:pt x="4838" y="965"/>
                    <a:pt x="4371" y="1566"/>
                  </a:cubicBezTo>
                  <a:cubicBezTo>
                    <a:pt x="3904" y="2199"/>
                    <a:pt x="3603" y="3000"/>
                    <a:pt x="3537" y="3634"/>
                  </a:cubicBezTo>
                  <a:cubicBezTo>
                    <a:pt x="3437" y="4234"/>
                    <a:pt x="3370" y="4634"/>
                    <a:pt x="3270" y="4735"/>
                  </a:cubicBezTo>
                  <a:cubicBezTo>
                    <a:pt x="3236" y="4868"/>
                    <a:pt x="3070" y="5202"/>
                    <a:pt x="2569" y="5568"/>
                  </a:cubicBezTo>
                  <a:cubicBezTo>
                    <a:pt x="2336" y="5735"/>
                    <a:pt x="2036" y="5969"/>
                    <a:pt x="1735" y="6236"/>
                  </a:cubicBezTo>
                  <a:cubicBezTo>
                    <a:pt x="1435" y="6502"/>
                    <a:pt x="1168" y="6836"/>
                    <a:pt x="935" y="7170"/>
                  </a:cubicBezTo>
                  <a:cubicBezTo>
                    <a:pt x="501" y="7837"/>
                    <a:pt x="201" y="8571"/>
                    <a:pt x="101" y="9171"/>
                  </a:cubicBezTo>
                  <a:cubicBezTo>
                    <a:pt x="1" y="9738"/>
                    <a:pt x="67" y="10138"/>
                    <a:pt x="168" y="10138"/>
                  </a:cubicBezTo>
                  <a:cubicBezTo>
                    <a:pt x="172" y="10140"/>
                    <a:pt x="176" y="10141"/>
                    <a:pt x="180" y="10141"/>
                  </a:cubicBezTo>
                  <a:cubicBezTo>
                    <a:pt x="276" y="10141"/>
                    <a:pt x="378" y="9784"/>
                    <a:pt x="601" y="9304"/>
                  </a:cubicBezTo>
                  <a:cubicBezTo>
                    <a:pt x="801" y="8804"/>
                    <a:pt x="1135" y="8170"/>
                    <a:pt x="1569" y="7570"/>
                  </a:cubicBezTo>
                  <a:cubicBezTo>
                    <a:pt x="1769" y="7303"/>
                    <a:pt x="2036" y="7036"/>
                    <a:pt x="2269" y="6803"/>
                  </a:cubicBezTo>
                  <a:cubicBezTo>
                    <a:pt x="2536" y="6569"/>
                    <a:pt x="2803" y="6369"/>
                    <a:pt x="3070" y="6169"/>
                  </a:cubicBezTo>
                  <a:cubicBezTo>
                    <a:pt x="3303" y="5969"/>
                    <a:pt x="3537" y="5735"/>
                    <a:pt x="3703" y="5535"/>
                  </a:cubicBezTo>
                  <a:cubicBezTo>
                    <a:pt x="3870" y="5335"/>
                    <a:pt x="3937" y="5135"/>
                    <a:pt x="3970" y="5035"/>
                  </a:cubicBezTo>
                  <a:cubicBezTo>
                    <a:pt x="4037" y="4968"/>
                    <a:pt x="4104" y="4801"/>
                    <a:pt x="4137" y="4534"/>
                  </a:cubicBezTo>
                  <a:cubicBezTo>
                    <a:pt x="4204" y="4334"/>
                    <a:pt x="4237" y="4034"/>
                    <a:pt x="4270" y="3734"/>
                  </a:cubicBezTo>
                  <a:cubicBezTo>
                    <a:pt x="4371" y="3200"/>
                    <a:pt x="4604" y="2533"/>
                    <a:pt x="4938" y="1999"/>
                  </a:cubicBezTo>
                  <a:cubicBezTo>
                    <a:pt x="5271" y="1399"/>
                    <a:pt x="5738" y="965"/>
                    <a:pt x="6105" y="665"/>
                  </a:cubicBezTo>
                  <a:cubicBezTo>
                    <a:pt x="6505" y="365"/>
                    <a:pt x="6772" y="165"/>
                    <a:pt x="6739" y="31"/>
                  </a:cubicBezTo>
                  <a:cubicBezTo>
                    <a:pt x="6729" y="12"/>
                    <a:pt x="6694" y="1"/>
                    <a:pt x="6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1653;p49"/>
            <p:cNvSpPr/>
            <p:nvPr/>
          </p:nvSpPr>
          <p:spPr>
            <a:xfrm>
              <a:off x="6511975" y="4224825"/>
              <a:ext cx="158475" cy="78875"/>
            </a:xfrm>
            <a:custGeom>
              <a:avLst/>
              <a:gdLst/>
              <a:ahLst/>
              <a:cxnLst/>
              <a:rect l="l" t="t" r="r" b="b"/>
              <a:pathLst>
                <a:path w="6339" h="3155" extrusionOk="0">
                  <a:moveTo>
                    <a:pt x="5230" y="0"/>
                  </a:moveTo>
                  <a:cubicBezTo>
                    <a:pt x="5041" y="0"/>
                    <a:pt x="4846" y="27"/>
                    <a:pt x="4671" y="85"/>
                  </a:cubicBezTo>
                  <a:cubicBezTo>
                    <a:pt x="3770" y="286"/>
                    <a:pt x="3070" y="919"/>
                    <a:pt x="2903" y="1053"/>
                  </a:cubicBezTo>
                  <a:cubicBezTo>
                    <a:pt x="2736" y="1153"/>
                    <a:pt x="2069" y="1787"/>
                    <a:pt x="1402" y="2220"/>
                  </a:cubicBezTo>
                  <a:cubicBezTo>
                    <a:pt x="1068" y="2454"/>
                    <a:pt x="735" y="2587"/>
                    <a:pt x="501" y="2654"/>
                  </a:cubicBezTo>
                  <a:cubicBezTo>
                    <a:pt x="201" y="2754"/>
                    <a:pt x="1" y="2787"/>
                    <a:pt x="1" y="2921"/>
                  </a:cubicBezTo>
                  <a:cubicBezTo>
                    <a:pt x="1" y="2987"/>
                    <a:pt x="168" y="3154"/>
                    <a:pt x="535" y="3154"/>
                  </a:cubicBezTo>
                  <a:cubicBezTo>
                    <a:pt x="902" y="3154"/>
                    <a:pt x="1369" y="3054"/>
                    <a:pt x="1802" y="2821"/>
                  </a:cubicBezTo>
                  <a:cubicBezTo>
                    <a:pt x="2636" y="2420"/>
                    <a:pt x="3237" y="1753"/>
                    <a:pt x="3403" y="1620"/>
                  </a:cubicBezTo>
                  <a:cubicBezTo>
                    <a:pt x="3537" y="1486"/>
                    <a:pt x="4204" y="986"/>
                    <a:pt x="4871" y="753"/>
                  </a:cubicBezTo>
                  <a:cubicBezTo>
                    <a:pt x="5205" y="619"/>
                    <a:pt x="5538" y="586"/>
                    <a:pt x="5772" y="586"/>
                  </a:cubicBezTo>
                  <a:cubicBezTo>
                    <a:pt x="5861" y="586"/>
                    <a:pt x="5939" y="589"/>
                    <a:pt x="6005" y="589"/>
                  </a:cubicBezTo>
                  <a:cubicBezTo>
                    <a:pt x="6139" y="589"/>
                    <a:pt x="6228" y="575"/>
                    <a:pt x="6272" y="486"/>
                  </a:cubicBezTo>
                  <a:cubicBezTo>
                    <a:pt x="6339" y="419"/>
                    <a:pt x="6205" y="252"/>
                    <a:pt x="5872" y="119"/>
                  </a:cubicBezTo>
                  <a:cubicBezTo>
                    <a:pt x="5703" y="44"/>
                    <a:pt x="5472" y="0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1654;p49"/>
            <p:cNvSpPr/>
            <p:nvPr/>
          </p:nvSpPr>
          <p:spPr>
            <a:xfrm>
              <a:off x="6466125" y="4020025"/>
              <a:ext cx="197650" cy="56450"/>
            </a:xfrm>
            <a:custGeom>
              <a:avLst/>
              <a:gdLst/>
              <a:ahLst/>
              <a:cxnLst/>
              <a:rect l="l" t="t" r="r" b="b"/>
              <a:pathLst>
                <a:path w="7906" h="2258" extrusionOk="0">
                  <a:moveTo>
                    <a:pt x="95" y="1"/>
                  </a:moveTo>
                  <a:cubicBezTo>
                    <a:pt x="85" y="1"/>
                    <a:pt x="76" y="2"/>
                    <a:pt x="67" y="5"/>
                  </a:cubicBezTo>
                  <a:cubicBezTo>
                    <a:pt x="0" y="72"/>
                    <a:pt x="34" y="338"/>
                    <a:pt x="301" y="672"/>
                  </a:cubicBezTo>
                  <a:cubicBezTo>
                    <a:pt x="401" y="839"/>
                    <a:pt x="634" y="972"/>
                    <a:pt x="834" y="1139"/>
                  </a:cubicBezTo>
                  <a:cubicBezTo>
                    <a:pt x="1034" y="1272"/>
                    <a:pt x="1335" y="1406"/>
                    <a:pt x="1568" y="1473"/>
                  </a:cubicBezTo>
                  <a:cubicBezTo>
                    <a:pt x="2118" y="1639"/>
                    <a:pt x="2686" y="1681"/>
                    <a:pt x="3140" y="1681"/>
                  </a:cubicBezTo>
                  <a:cubicBezTo>
                    <a:pt x="3595" y="1681"/>
                    <a:pt x="3936" y="1639"/>
                    <a:pt x="4037" y="1639"/>
                  </a:cubicBezTo>
                  <a:cubicBezTo>
                    <a:pt x="4189" y="1639"/>
                    <a:pt x="4581" y="1618"/>
                    <a:pt x="5051" y="1618"/>
                  </a:cubicBezTo>
                  <a:cubicBezTo>
                    <a:pt x="5403" y="1618"/>
                    <a:pt x="5800" y="1630"/>
                    <a:pt x="6171" y="1673"/>
                  </a:cubicBezTo>
                  <a:cubicBezTo>
                    <a:pt x="6638" y="1739"/>
                    <a:pt x="7005" y="1906"/>
                    <a:pt x="7306" y="2006"/>
                  </a:cubicBezTo>
                  <a:cubicBezTo>
                    <a:pt x="7524" y="2143"/>
                    <a:pt x="7676" y="2257"/>
                    <a:pt x="7797" y="2257"/>
                  </a:cubicBezTo>
                  <a:cubicBezTo>
                    <a:pt x="7823" y="2257"/>
                    <a:pt x="7849" y="2252"/>
                    <a:pt x="7873" y="2240"/>
                  </a:cubicBezTo>
                  <a:cubicBezTo>
                    <a:pt x="7906" y="2173"/>
                    <a:pt x="7873" y="1940"/>
                    <a:pt x="7572" y="1639"/>
                  </a:cubicBezTo>
                  <a:cubicBezTo>
                    <a:pt x="7339" y="1339"/>
                    <a:pt x="6839" y="1106"/>
                    <a:pt x="6338" y="972"/>
                  </a:cubicBezTo>
                  <a:cubicBezTo>
                    <a:pt x="5781" y="846"/>
                    <a:pt x="5215" y="817"/>
                    <a:pt x="4774" y="817"/>
                  </a:cubicBezTo>
                  <a:cubicBezTo>
                    <a:pt x="4396" y="817"/>
                    <a:pt x="4111" y="839"/>
                    <a:pt x="4003" y="839"/>
                  </a:cubicBezTo>
                  <a:cubicBezTo>
                    <a:pt x="3851" y="839"/>
                    <a:pt x="3437" y="882"/>
                    <a:pt x="2936" y="882"/>
                  </a:cubicBezTo>
                  <a:cubicBezTo>
                    <a:pt x="2560" y="882"/>
                    <a:pt x="2135" y="858"/>
                    <a:pt x="1735" y="772"/>
                  </a:cubicBezTo>
                  <a:cubicBezTo>
                    <a:pt x="1535" y="739"/>
                    <a:pt x="1335" y="639"/>
                    <a:pt x="1134" y="572"/>
                  </a:cubicBezTo>
                  <a:cubicBezTo>
                    <a:pt x="901" y="472"/>
                    <a:pt x="734" y="405"/>
                    <a:pt x="634" y="305"/>
                  </a:cubicBezTo>
                  <a:cubicBezTo>
                    <a:pt x="360" y="153"/>
                    <a:pt x="197" y="1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1655;p49"/>
            <p:cNvSpPr/>
            <p:nvPr/>
          </p:nvSpPr>
          <p:spPr>
            <a:xfrm>
              <a:off x="6537000" y="3759875"/>
              <a:ext cx="167650" cy="179675"/>
            </a:xfrm>
            <a:custGeom>
              <a:avLst/>
              <a:gdLst/>
              <a:ahLst/>
              <a:cxnLst/>
              <a:rect l="l" t="t" r="r" b="b"/>
              <a:pathLst>
                <a:path w="6706" h="7187" extrusionOk="0">
                  <a:moveTo>
                    <a:pt x="151" y="1"/>
                  </a:moveTo>
                  <a:cubicBezTo>
                    <a:pt x="145" y="1"/>
                    <a:pt x="140" y="1"/>
                    <a:pt x="134" y="3"/>
                  </a:cubicBezTo>
                  <a:cubicBezTo>
                    <a:pt x="34" y="3"/>
                    <a:pt x="1" y="337"/>
                    <a:pt x="167" y="771"/>
                  </a:cubicBezTo>
                  <a:cubicBezTo>
                    <a:pt x="234" y="1204"/>
                    <a:pt x="401" y="1871"/>
                    <a:pt x="868" y="2405"/>
                  </a:cubicBezTo>
                  <a:cubicBezTo>
                    <a:pt x="1068" y="2705"/>
                    <a:pt x="1368" y="2905"/>
                    <a:pt x="1702" y="3072"/>
                  </a:cubicBezTo>
                  <a:cubicBezTo>
                    <a:pt x="2035" y="3206"/>
                    <a:pt x="2336" y="3239"/>
                    <a:pt x="2569" y="3339"/>
                  </a:cubicBezTo>
                  <a:cubicBezTo>
                    <a:pt x="2803" y="3406"/>
                    <a:pt x="2969" y="3439"/>
                    <a:pt x="3070" y="3539"/>
                  </a:cubicBezTo>
                  <a:cubicBezTo>
                    <a:pt x="3203" y="3573"/>
                    <a:pt x="3303" y="3673"/>
                    <a:pt x="3336" y="3706"/>
                  </a:cubicBezTo>
                  <a:cubicBezTo>
                    <a:pt x="3403" y="3806"/>
                    <a:pt x="3637" y="4040"/>
                    <a:pt x="3837" y="4440"/>
                  </a:cubicBezTo>
                  <a:cubicBezTo>
                    <a:pt x="4037" y="4874"/>
                    <a:pt x="4237" y="5474"/>
                    <a:pt x="4671" y="6008"/>
                  </a:cubicBezTo>
                  <a:cubicBezTo>
                    <a:pt x="4871" y="6241"/>
                    <a:pt x="5171" y="6508"/>
                    <a:pt x="5505" y="6575"/>
                  </a:cubicBezTo>
                  <a:cubicBezTo>
                    <a:pt x="5838" y="6708"/>
                    <a:pt x="6038" y="6708"/>
                    <a:pt x="6172" y="6742"/>
                  </a:cubicBezTo>
                  <a:cubicBezTo>
                    <a:pt x="6238" y="6808"/>
                    <a:pt x="6339" y="6875"/>
                    <a:pt x="6372" y="6975"/>
                  </a:cubicBezTo>
                  <a:cubicBezTo>
                    <a:pt x="6405" y="7042"/>
                    <a:pt x="6405" y="7142"/>
                    <a:pt x="6439" y="7175"/>
                  </a:cubicBezTo>
                  <a:cubicBezTo>
                    <a:pt x="6454" y="7183"/>
                    <a:pt x="6472" y="7187"/>
                    <a:pt x="6492" y="7187"/>
                  </a:cubicBezTo>
                  <a:cubicBezTo>
                    <a:pt x="6560" y="7187"/>
                    <a:pt x="6646" y="7138"/>
                    <a:pt x="6672" y="7008"/>
                  </a:cubicBezTo>
                  <a:cubicBezTo>
                    <a:pt x="6705" y="6842"/>
                    <a:pt x="6672" y="6575"/>
                    <a:pt x="6405" y="6375"/>
                  </a:cubicBezTo>
                  <a:cubicBezTo>
                    <a:pt x="6172" y="6174"/>
                    <a:pt x="5872" y="6141"/>
                    <a:pt x="5705" y="6041"/>
                  </a:cubicBezTo>
                  <a:cubicBezTo>
                    <a:pt x="5505" y="5974"/>
                    <a:pt x="5338" y="5808"/>
                    <a:pt x="5204" y="5574"/>
                  </a:cubicBezTo>
                  <a:cubicBezTo>
                    <a:pt x="4904" y="5207"/>
                    <a:pt x="4737" y="4640"/>
                    <a:pt x="4504" y="4173"/>
                  </a:cubicBezTo>
                  <a:cubicBezTo>
                    <a:pt x="4304" y="3673"/>
                    <a:pt x="4004" y="3339"/>
                    <a:pt x="3870" y="3206"/>
                  </a:cubicBezTo>
                  <a:cubicBezTo>
                    <a:pt x="3803" y="3172"/>
                    <a:pt x="3703" y="3039"/>
                    <a:pt x="3503" y="2905"/>
                  </a:cubicBezTo>
                  <a:cubicBezTo>
                    <a:pt x="3303" y="2805"/>
                    <a:pt x="3003" y="2705"/>
                    <a:pt x="2736" y="2639"/>
                  </a:cubicBezTo>
                  <a:cubicBezTo>
                    <a:pt x="2502" y="2539"/>
                    <a:pt x="2202" y="2505"/>
                    <a:pt x="2002" y="2405"/>
                  </a:cubicBezTo>
                  <a:cubicBezTo>
                    <a:pt x="1735" y="2305"/>
                    <a:pt x="1535" y="2172"/>
                    <a:pt x="1368" y="1971"/>
                  </a:cubicBezTo>
                  <a:cubicBezTo>
                    <a:pt x="1001" y="1538"/>
                    <a:pt x="735" y="1037"/>
                    <a:pt x="568" y="637"/>
                  </a:cubicBezTo>
                  <a:cubicBezTo>
                    <a:pt x="379" y="259"/>
                    <a:pt x="24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1656;p49"/>
            <p:cNvSpPr/>
            <p:nvPr/>
          </p:nvSpPr>
          <p:spPr>
            <a:xfrm>
              <a:off x="6745475" y="3639775"/>
              <a:ext cx="83425" cy="211950"/>
            </a:xfrm>
            <a:custGeom>
              <a:avLst/>
              <a:gdLst/>
              <a:ahLst/>
              <a:cxnLst/>
              <a:rect l="l" t="t" r="r" b="b"/>
              <a:pathLst>
                <a:path w="3337" h="8478" extrusionOk="0">
                  <a:moveTo>
                    <a:pt x="381" y="1"/>
                  </a:moveTo>
                  <a:cubicBezTo>
                    <a:pt x="280" y="1"/>
                    <a:pt x="130" y="227"/>
                    <a:pt x="68" y="571"/>
                  </a:cubicBezTo>
                  <a:cubicBezTo>
                    <a:pt x="1" y="1038"/>
                    <a:pt x="34" y="1672"/>
                    <a:pt x="301" y="2239"/>
                  </a:cubicBezTo>
                  <a:cubicBezTo>
                    <a:pt x="401" y="2539"/>
                    <a:pt x="568" y="2839"/>
                    <a:pt x="802" y="3073"/>
                  </a:cubicBezTo>
                  <a:cubicBezTo>
                    <a:pt x="968" y="3340"/>
                    <a:pt x="1168" y="3506"/>
                    <a:pt x="1335" y="3673"/>
                  </a:cubicBezTo>
                  <a:cubicBezTo>
                    <a:pt x="1635" y="4007"/>
                    <a:pt x="1702" y="4274"/>
                    <a:pt x="1736" y="4374"/>
                  </a:cubicBezTo>
                  <a:cubicBezTo>
                    <a:pt x="1802" y="4507"/>
                    <a:pt x="1836" y="4807"/>
                    <a:pt x="1836" y="5208"/>
                  </a:cubicBezTo>
                  <a:cubicBezTo>
                    <a:pt x="1836" y="5641"/>
                    <a:pt x="1736" y="6175"/>
                    <a:pt x="1836" y="6809"/>
                  </a:cubicBezTo>
                  <a:cubicBezTo>
                    <a:pt x="1902" y="7376"/>
                    <a:pt x="2169" y="7976"/>
                    <a:pt x="2536" y="8277"/>
                  </a:cubicBezTo>
                  <a:cubicBezTo>
                    <a:pt x="2771" y="8421"/>
                    <a:pt x="2977" y="8478"/>
                    <a:pt x="3116" y="8478"/>
                  </a:cubicBezTo>
                  <a:cubicBezTo>
                    <a:pt x="3233" y="8478"/>
                    <a:pt x="3303" y="8438"/>
                    <a:pt x="3303" y="8377"/>
                  </a:cubicBezTo>
                  <a:cubicBezTo>
                    <a:pt x="3337" y="8310"/>
                    <a:pt x="3070" y="8176"/>
                    <a:pt x="2903" y="7943"/>
                  </a:cubicBezTo>
                  <a:cubicBezTo>
                    <a:pt x="2703" y="7676"/>
                    <a:pt x="2569" y="7209"/>
                    <a:pt x="2536" y="6709"/>
                  </a:cubicBezTo>
                  <a:cubicBezTo>
                    <a:pt x="2503" y="6275"/>
                    <a:pt x="2569" y="5708"/>
                    <a:pt x="2569" y="5208"/>
                  </a:cubicBezTo>
                  <a:cubicBezTo>
                    <a:pt x="2569" y="4707"/>
                    <a:pt x="2503" y="4340"/>
                    <a:pt x="2469" y="4174"/>
                  </a:cubicBezTo>
                  <a:cubicBezTo>
                    <a:pt x="2403" y="4107"/>
                    <a:pt x="2369" y="3940"/>
                    <a:pt x="2303" y="3773"/>
                  </a:cubicBezTo>
                  <a:cubicBezTo>
                    <a:pt x="2203" y="3607"/>
                    <a:pt x="2036" y="3373"/>
                    <a:pt x="1869" y="3173"/>
                  </a:cubicBezTo>
                  <a:lnTo>
                    <a:pt x="1335" y="2639"/>
                  </a:lnTo>
                  <a:cubicBezTo>
                    <a:pt x="1168" y="2472"/>
                    <a:pt x="1035" y="2239"/>
                    <a:pt x="902" y="2005"/>
                  </a:cubicBezTo>
                  <a:cubicBezTo>
                    <a:pt x="668" y="1538"/>
                    <a:pt x="568" y="1038"/>
                    <a:pt x="535" y="671"/>
                  </a:cubicBezTo>
                  <a:cubicBezTo>
                    <a:pt x="501" y="304"/>
                    <a:pt x="535" y="37"/>
                    <a:pt x="401" y="4"/>
                  </a:cubicBezTo>
                  <a:cubicBezTo>
                    <a:pt x="395" y="2"/>
                    <a:pt x="388" y="1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1657;p49"/>
            <p:cNvSpPr/>
            <p:nvPr/>
          </p:nvSpPr>
          <p:spPr>
            <a:xfrm>
              <a:off x="6947300" y="3652825"/>
              <a:ext cx="82575" cy="198050"/>
            </a:xfrm>
            <a:custGeom>
              <a:avLst/>
              <a:gdLst/>
              <a:ahLst/>
              <a:cxnLst/>
              <a:rect l="l" t="t" r="r" b="b"/>
              <a:pathLst>
                <a:path w="3303" h="7922" extrusionOk="0">
                  <a:moveTo>
                    <a:pt x="3184" y="1"/>
                  </a:moveTo>
                  <a:cubicBezTo>
                    <a:pt x="3074" y="1"/>
                    <a:pt x="2895" y="151"/>
                    <a:pt x="2669" y="349"/>
                  </a:cubicBezTo>
                  <a:cubicBezTo>
                    <a:pt x="2435" y="616"/>
                    <a:pt x="2035" y="950"/>
                    <a:pt x="1668" y="1350"/>
                  </a:cubicBezTo>
                  <a:cubicBezTo>
                    <a:pt x="1501" y="1583"/>
                    <a:pt x="1335" y="1817"/>
                    <a:pt x="1201" y="2084"/>
                  </a:cubicBezTo>
                  <a:cubicBezTo>
                    <a:pt x="1101" y="2351"/>
                    <a:pt x="1001" y="2618"/>
                    <a:pt x="934" y="2818"/>
                  </a:cubicBezTo>
                  <a:cubicBezTo>
                    <a:pt x="834" y="3285"/>
                    <a:pt x="801" y="3618"/>
                    <a:pt x="768" y="3752"/>
                  </a:cubicBezTo>
                  <a:cubicBezTo>
                    <a:pt x="668" y="4252"/>
                    <a:pt x="0" y="7821"/>
                    <a:pt x="501" y="7921"/>
                  </a:cubicBezTo>
                  <a:cubicBezTo>
                    <a:pt x="502" y="7921"/>
                    <a:pt x="504" y="7922"/>
                    <a:pt x="505" y="7922"/>
                  </a:cubicBezTo>
                  <a:cubicBezTo>
                    <a:pt x="839" y="7922"/>
                    <a:pt x="1402" y="4317"/>
                    <a:pt x="1468" y="3852"/>
                  </a:cubicBezTo>
                  <a:cubicBezTo>
                    <a:pt x="1501" y="3618"/>
                    <a:pt x="1635" y="2551"/>
                    <a:pt x="2235" y="1817"/>
                  </a:cubicBezTo>
                  <a:cubicBezTo>
                    <a:pt x="2502" y="1450"/>
                    <a:pt x="2836" y="1016"/>
                    <a:pt x="3069" y="683"/>
                  </a:cubicBezTo>
                  <a:cubicBezTo>
                    <a:pt x="3269" y="349"/>
                    <a:pt x="3303" y="49"/>
                    <a:pt x="3236" y="16"/>
                  </a:cubicBezTo>
                  <a:cubicBezTo>
                    <a:pt x="3221" y="6"/>
                    <a:pt x="3204" y="1"/>
                    <a:pt x="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1658;p49"/>
            <p:cNvSpPr/>
            <p:nvPr/>
          </p:nvSpPr>
          <p:spPr>
            <a:xfrm>
              <a:off x="7082400" y="3756175"/>
              <a:ext cx="150125" cy="174000"/>
            </a:xfrm>
            <a:custGeom>
              <a:avLst/>
              <a:gdLst/>
              <a:ahLst/>
              <a:cxnLst/>
              <a:rect l="l" t="t" r="r" b="b"/>
              <a:pathLst>
                <a:path w="6005" h="6960" extrusionOk="0">
                  <a:moveTo>
                    <a:pt x="5795" y="1"/>
                  </a:moveTo>
                  <a:cubicBezTo>
                    <a:pt x="5670" y="1"/>
                    <a:pt x="5452" y="82"/>
                    <a:pt x="5204" y="285"/>
                  </a:cubicBezTo>
                  <a:cubicBezTo>
                    <a:pt x="4770" y="485"/>
                    <a:pt x="4337" y="885"/>
                    <a:pt x="4003" y="1386"/>
                  </a:cubicBezTo>
                  <a:cubicBezTo>
                    <a:pt x="3803" y="1652"/>
                    <a:pt x="3703" y="1886"/>
                    <a:pt x="3569" y="2186"/>
                  </a:cubicBezTo>
                  <a:cubicBezTo>
                    <a:pt x="3436" y="2486"/>
                    <a:pt x="3403" y="2720"/>
                    <a:pt x="3336" y="2953"/>
                  </a:cubicBezTo>
                  <a:cubicBezTo>
                    <a:pt x="3169" y="3354"/>
                    <a:pt x="2969" y="3520"/>
                    <a:pt x="2902" y="3621"/>
                  </a:cubicBezTo>
                  <a:cubicBezTo>
                    <a:pt x="2836" y="3687"/>
                    <a:pt x="2602" y="3854"/>
                    <a:pt x="2202" y="4021"/>
                  </a:cubicBezTo>
                  <a:cubicBezTo>
                    <a:pt x="2035" y="4121"/>
                    <a:pt x="1768" y="4188"/>
                    <a:pt x="1535" y="4354"/>
                  </a:cubicBezTo>
                  <a:cubicBezTo>
                    <a:pt x="1268" y="4488"/>
                    <a:pt x="1034" y="4688"/>
                    <a:pt x="834" y="4888"/>
                  </a:cubicBezTo>
                  <a:cubicBezTo>
                    <a:pt x="401" y="5322"/>
                    <a:pt x="167" y="5822"/>
                    <a:pt x="67" y="6222"/>
                  </a:cubicBezTo>
                  <a:cubicBezTo>
                    <a:pt x="0" y="6656"/>
                    <a:pt x="34" y="6956"/>
                    <a:pt x="167" y="6956"/>
                  </a:cubicBezTo>
                  <a:cubicBezTo>
                    <a:pt x="171" y="6958"/>
                    <a:pt x="175" y="6959"/>
                    <a:pt x="179" y="6959"/>
                  </a:cubicBezTo>
                  <a:cubicBezTo>
                    <a:pt x="249" y="6959"/>
                    <a:pt x="377" y="6707"/>
                    <a:pt x="534" y="6456"/>
                  </a:cubicBezTo>
                  <a:cubicBezTo>
                    <a:pt x="701" y="6122"/>
                    <a:pt x="934" y="5722"/>
                    <a:pt x="1335" y="5388"/>
                  </a:cubicBezTo>
                  <a:cubicBezTo>
                    <a:pt x="1701" y="5055"/>
                    <a:pt x="2102" y="4855"/>
                    <a:pt x="2535" y="4688"/>
                  </a:cubicBezTo>
                  <a:cubicBezTo>
                    <a:pt x="2936" y="4488"/>
                    <a:pt x="3269" y="4254"/>
                    <a:pt x="3403" y="4154"/>
                  </a:cubicBezTo>
                  <a:cubicBezTo>
                    <a:pt x="3436" y="4121"/>
                    <a:pt x="3569" y="3987"/>
                    <a:pt x="3703" y="3821"/>
                  </a:cubicBezTo>
                  <a:cubicBezTo>
                    <a:pt x="3836" y="3654"/>
                    <a:pt x="3936" y="3420"/>
                    <a:pt x="4036" y="3187"/>
                  </a:cubicBezTo>
                  <a:lnTo>
                    <a:pt x="4270" y="2453"/>
                  </a:lnTo>
                  <a:cubicBezTo>
                    <a:pt x="4370" y="2186"/>
                    <a:pt x="4503" y="1953"/>
                    <a:pt x="4604" y="1719"/>
                  </a:cubicBezTo>
                  <a:cubicBezTo>
                    <a:pt x="5104" y="819"/>
                    <a:pt x="6005" y="285"/>
                    <a:pt x="5904" y="51"/>
                  </a:cubicBezTo>
                  <a:cubicBezTo>
                    <a:pt x="5894" y="19"/>
                    <a:pt x="5855" y="1"/>
                    <a:pt x="5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1659;p49"/>
            <p:cNvSpPr/>
            <p:nvPr/>
          </p:nvSpPr>
          <p:spPr>
            <a:xfrm>
              <a:off x="7182475" y="3880025"/>
              <a:ext cx="160950" cy="97150"/>
            </a:xfrm>
            <a:custGeom>
              <a:avLst/>
              <a:gdLst/>
              <a:ahLst/>
              <a:cxnLst/>
              <a:rect l="l" t="t" r="r" b="b"/>
              <a:pathLst>
                <a:path w="6438" h="3886" extrusionOk="0">
                  <a:moveTo>
                    <a:pt x="234" y="1"/>
                  </a:moveTo>
                  <a:cubicBezTo>
                    <a:pt x="200" y="1"/>
                    <a:pt x="100" y="34"/>
                    <a:pt x="0" y="168"/>
                  </a:cubicBezTo>
                  <a:cubicBezTo>
                    <a:pt x="0" y="268"/>
                    <a:pt x="100" y="501"/>
                    <a:pt x="334" y="568"/>
                  </a:cubicBezTo>
                  <a:cubicBezTo>
                    <a:pt x="534" y="668"/>
                    <a:pt x="734" y="701"/>
                    <a:pt x="934" y="735"/>
                  </a:cubicBezTo>
                  <a:cubicBezTo>
                    <a:pt x="1068" y="735"/>
                    <a:pt x="1168" y="768"/>
                    <a:pt x="1268" y="768"/>
                  </a:cubicBezTo>
                  <a:cubicBezTo>
                    <a:pt x="1368" y="835"/>
                    <a:pt x="1434" y="835"/>
                    <a:pt x="1535" y="868"/>
                  </a:cubicBezTo>
                  <a:cubicBezTo>
                    <a:pt x="1868" y="1002"/>
                    <a:pt x="2168" y="1335"/>
                    <a:pt x="2402" y="1602"/>
                  </a:cubicBezTo>
                  <a:cubicBezTo>
                    <a:pt x="2669" y="1902"/>
                    <a:pt x="2869" y="2169"/>
                    <a:pt x="2936" y="2236"/>
                  </a:cubicBezTo>
                  <a:cubicBezTo>
                    <a:pt x="3036" y="2336"/>
                    <a:pt x="3236" y="2536"/>
                    <a:pt x="3536" y="2769"/>
                  </a:cubicBezTo>
                  <a:cubicBezTo>
                    <a:pt x="3870" y="3036"/>
                    <a:pt x="4236" y="3270"/>
                    <a:pt x="4670" y="3503"/>
                  </a:cubicBezTo>
                  <a:cubicBezTo>
                    <a:pt x="5190" y="3753"/>
                    <a:pt x="5723" y="3886"/>
                    <a:pt x="6059" y="3886"/>
                  </a:cubicBezTo>
                  <a:cubicBezTo>
                    <a:pt x="6261" y="3886"/>
                    <a:pt x="6392" y="3837"/>
                    <a:pt x="6405" y="3737"/>
                  </a:cubicBezTo>
                  <a:cubicBezTo>
                    <a:pt x="6438" y="3537"/>
                    <a:pt x="5704" y="3337"/>
                    <a:pt x="5004" y="2870"/>
                  </a:cubicBezTo>
                  <a:cubicBezTo>
                    <a:pt x="4270" y="2436"/>
                    <a:pt x="3669" y="1869"/>
                    <a:pt x="3536" y="1702"/>
                  </a:cubicBezTo>
                  <a:cubicBezTo>
                    <a:pt x="3436" y="1669"/>
                    <a:pt x="3269" y="1402"/>
                    <a:pt x="3036" y="1102"/>
                  </a:cubicBezTo>
                  <a:cubicBezTo>
                    <a:pt x="2769" y="835"/>
                    <a:pt x="2435" y="401"/>
                    <a:pt x="1868" y="201"/>
                  </a:cubicBezTo>
                  <a:cubicBezTo>
                    <a:pt x="1735" y="134"/>
                    <a:pt x="1568" y="101"/>
                    <a:pt x="1434" y="101"/>
                  </a:cubicBezTo>
                  <a:lnTo>
                    <a:pt x="601" y="101"/>
                  </a:lnTo>
                  <a:cubicBezTo>
                    <a:pt x="500" y="101"/>
                    <a:pt x="434" y="101"/>
                    <a:pt x="400" y="68"/>
                  </a:cubicBezTo>
                  <a:cubicBezTo>
                    <a:pt x="334" y="68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1660;p49"/>
            <p:cNvSpPr/>
            <p:nvPr/>
          </p:nvSpPr>
          <p:spPr>
            <a:xfrm>
              <a:off x="7322600" y="3689000"/>
              <a:ext cx="140075" cy="184375"/>
            </a:xfrm>
            <a:custGeom>
              <a:avLst/>
              <a:gdLst/>
              <a:ahLst/>
              <a:cxnLst/>
              <a:rect l="l" t="t" r="r" b="b"/>
              <a:pathLst>
                <a:path w="5603" h="7375" extrusionOk="0">
                  <a:moveTo>
                    <a:pt x="248" y="0"/>
                  </a:moveTo>
                  <a:cubicBezTo>
                    <a:pt x="148" y="0"/>
                    <a:pt x="1" y="261"/>
                    <a:pt x="32" y="670"/>
                  </a:cubicBezTo>
                  <a:cubicBezTo>
                    <a:pt x="99" y="1137"/>
                    <a:pt x="399" y="1704"/>
                    <a:pt x="800" y="2171"/>
                  </a:cubicBezTo>
                  <a:cubicBezTo>
                    <a:pt x="1233" y="2672"/>
                    <a:pt x="1700" y="3005"/>
                    <a:pt x="2101" y="3305"/>
                  </a:cubicBezTo>
                  <a:cubicBezTo>
                    <a:pt x="2434" y="3572"/>
                    <a:pt x="2668" y="3839"/>
                    <a:pt x="2768" y="3906"/>
                  </a:cubicBezTo>
                  <a:cubicBezTo>
                    <a:pt x="2834" y="4006"/>
                    <a:pt x="3035" y="4239"/>
                    <a:pt x="3201" y="4573"/>
                  </a:cubicBezTo>
                  <a:cubicBezTo>
                    <a:pt x="3368" y="4907"/>
                    <a:pt x="3468" y="5507"/>
                    <a:pt x="3768" y="6041"/>
                  </a:cubicBezTo>
                  <a:cubicBezTo>
                    <a:pt x="3902" y="6308"/>
                    <a:pt x="4135" y="6574"/>
                    <a:pt x="4402" y="6708"/>
                  </a:cubicBezTo>
                  <a:cubicBezTo>
                    <a:pt x="4636" y="6875"/>
                    <a:pt x="4803" y="6975"/>
                    <a:pt x="4969" y="7041"/>
                  </a:cubicBezTo>
                  <a:cubicBezTo>
                    <a:pt x="5136" y="7141"/>
                    <a:pt x="5236" y="7175"/>
                    <a:pt x="5303" y="7242"/>
                  </a:cubicBezTo>
                  <a:cubicBezTo>
                    <a:pt x="5403" y="7342"/>
                    <a:pt x="5436" y="7375"/>
                    <a:pt x="5503" y="7375"/>
                  </a:cubicBezTo>
                  <a:cubicBezTo>
                    <a:pt x="5570" y="7375"/>
                    <a:pt x="5603" y="7308"/>
                    <a:pt x="5570" y="7175"/>
                  </a:cubicBezTo>
                  <a:cubicBezTo>
                    <a:pt x="5503" y="7041"/>
                    <a:pt x="5436" y="6875"/>
                    <a:pt x="5270" y="6708"/>
                  </a:cubicBezTo>
                  <a:cubicBezTo>
                    <a:pt x="5136" y="6574"/>
                    <a:pt x="4936" y="6408"/>
                    <a:pt x="4769" y="6308"/>
                  </a:cubicBezTo>
                  <a:cubicBezTo>
                    <a:pt x="4602" y="6174"/>
                    <a:pt x="4469" y="6007"/>
                    <a:pt x="4402" y="5807"/>
                  </a:cubicBezTo>
                  <a:cubicBezTo>
                    <a:pt x="4235" y="5374"/>
                    <a:pt x="4135" y="4806"/>
                    <a:pt x="3935" y="4339"/>
                  </a:cubicBezTo>
                  <a:cubicBezTo>
                    <a:pt x="3735" y="3872"/>
                    <a:pt x="3435" y="3572"/>
                    <a:pt x="3335" y="3472"/>
                  </a:cubicBezTo>
                  <a:cubicBezTo>
                    <a:pt x="3235" y="3339"/>
                    <a:pt x="2935" y="3039"/>
                    <a:pt x="2568" y="2738"/>
                  </a:cubicBezTo>
                  <a:cubicBezTo>
                    <a:pt x="2167" y="2405"/>
                    <a:pt x="1667" y="2138"/>
                    <a:pt x="1300" y="1738"/>
                  </a:cubicBezTo>
                  <a:cubicBezTo>
                    <a:pt x="933" y="1371"/>
                    <a:pt x="633" y="970"/>
                    <a:pt x="499" y="637"/>
                  </a:cubicBezTo>
                  <a:cubicBezTo>
                    <a:pt x="399" y="303"/>
                    <a:pt x="399" y="36"/>
                    <a:pt x="266" y="3"/>
                  </a:cubicBezTo>
                  <a:cubicBezTo>
                    <a:pt x="260" y="1"/>
                    <a:pt x="254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1661;p49"/>
            <p:cNvSpPr/>
            <p:nvPr/>
          </p:nvSpPr>
          <p:spPr>
            <a:xfrm>
              <a:off x="7550225" y="3614775"/>
              <a:ext cx="50050" cy="224500"/>
            </a:xfrm>
            <a:custGeom>
              <a:avLst/>
              <a:gdLst/>
              <a:ahLst/>
              <a:cxnLst/>
              <a:rect l="l" t="t" r="r" b="b"/>
              <a:pathLst>
                <a:path w="2002" h="8980" extrusionOk="0">
                  <a:moveTo>
                    <a:pt x="1422" y="0"/>
                  </a:moveTo>
                  <a:cubicBezTo>
                    <a:pt x="1415" y="0"/>
                    <a:pt x="1408" y="1"/>
                    <a:pt x="1402" y="3"/>
                  </a:cubicBezTo>
                  <a:cubicBezTo>
                    <a:pt x="1302" y="37"/>
                    <a:pt x="1335" y="303"/>
                    <a:pt x="1368" y="804"/>
                  </a:cubicBezTo>
                  <a:cubicBezTo>
                    <a:pt x="1368" y="1171"/>
                    <a:pt x="1335" y="1671"/>
                    <a:pt x="1168" y="2171"/>
                  </a:cubicBezTo>
                  <a:cubicBezTo>
                    <a:pt x="1068" y="2438"/>
                    <a:pt x="968" y="2638"/>
                    <a:pt x="835" y="2839"/>
                  </a:cubicBezTo>
                  <a:cubicBezTo>
                    <a:pt x="668" y="3039"/>
                    <a:pt x="501" y="3272"/>
                    <a:pt x="368" y="3472"/>
                  </a:cubicBezTo>
                  <a:cubicBezTo>
                    <a:pt x="234" y="3672"/>
                    <a:pt x="134" y="3939"/>
                    <a:pt x="67" y="4140"/>
                  </a:cubicBezTo>
                  <a:cubicBezTo>
                    <a:pt x="34" y="4340"/>
                    <a:pt x="34" y="4506"/>
                    <a:pt x="34" y="4607"/>
                  </a:cubicBezTo>
                  <a:cubicBezTo>
                    <a:pt x="1" y="4773"/>
                    <a:pt x="67" y="5174"/>
                    <a:pt x="201" y="5607"/>
                  </a:cubicBezTo>
                  <a:cubicBezTo>
                    <a:pt x="334" y="6008"/>
                    <a:pt x="468" y="6475"/>
                    <a:pt x="501" y="6975"/>
                  </a:cubicBezTo>
                  <a:cubicBezTo>
                    <a:pt x="568" y="7976"/>
                    <a:pt x="301" y="8876"/>
                    <a:pt x="534" y="8976"/>
                  </a:cubicBezTo>
                  <a:cubicBezTo>
                    <a:pt x="542" y="8979"/>
                    <a:pt x="549" y="8980"/>
                    <a:pt x="557" y="8980"/>
                  </a:cubicBezTo>
                  <a:cubicBezTo>
                    <a:pt x="658" y="8980"/>
                    <a:pt x="813" y="8783"/>
                    <a:pt x="968" y="8443"/>
                  </a:cubicBezTo>
                  <a:cubicBezTo>
                    <a:pt x="1068" y="8042"/>
                    <a:pt x="1201" y="7509"/>
                    <a:pt x="1201" y="6942"/>
                  </a:cubicBezTo>
                  <a:cubicBezTo>
                    <a:pt x="1201" y="6341"/>
                    <a:pt x="1035" y="5774"/>
                    <a:pt x="901" y="5340"/>
                  </a:cubicBezTo>
                  <a:cubicBezTo>
                    <a:pt x="801" y="4940"/>
                    <a:pt x="734" y="4640"/>
                    <a:pt x="734" y="4540"/>
                  </a:cubicBezTo>
                  <a:cubicBezTo>
                    <a:pt x="734" y="4440"/>
                    <a:pt x="734" y="4173"/>
                    <a:pt x="1001" y="3839"/>
                  </a:cubicBezTo>
                  <a:cubicBezTo>
                    <a:pt x="1135" y="3639"/>
                    <a:pt x="1302" y="3439"/>
                    <a:pt x="1468" y="3172"/>
                  </a:cubicBezTo>
                  <a:cubicBezTo>
                    <a:pt x="1635" y="2872"/>
                    <a:pt x="1735" y="2605"/>
                    <a:pt x="1835" y="2305"/>
                  </a:cubicBezTo>
                  <a:cubicBezTo>
                    <a:pt x="2002" y="1671"/>
                    <a:pt x="1969" y="1037"/>
                    <a:pt x="1835" y="637"/>
                  </a:cubicBezTo>
                  <a:cubicBezTo>
                    <a:pt x="1710" y="231"/>
                    <a:pt x="1527" y="0"/>
                    <a:pt x="1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1662;p49"/>
            <p:cNvSpPr/>
            <p:nvPr/>
          </p:nvSpPr>
          <p:spPr>
            <a:xfrm>
              <a:off x="7695325" y="3727750"/>
              <a:ext cx="140125" cy="151475"/>
            </a:xfrm>
            <a:custGeom>
              <a:avLst/>
              <a:gdLst/>
              <a:ahLst/>
              <a:cxnLst/>
              <a:rect l="l" t="t" r="r" b="b"/>
              <a:pathLst>
                <a:path w="5605" h="6059" extrusionOk="0">
                  <a:moveTo>
                    <a:pt x="5245" y="1"/>
                  </a:moveTo>
                  <a:cubicBezTo>
                    <a:pt x="5145" y="1"/>
                    <a:pt x="5031" y="24"/>
                    <a:pt x="4904" y="88"/>
                  </a:cubicBezTo>
                  <a:cubicBezTo>
                    <a:pt x="4504" y="188"/>
                    <a:pt x="4070" y="655"/>
                    <a:pt x="3837" y="1155"/>
                  </a:cubicBezTo>
                  <a:cubicBezTo>
                    <a:pt x="3570" y="1655"/>
                    <a:pt x="3403" y="2156"/>
                    <a:pt x="3203" y="2456"/>
                  </a:cubicBezTo>
                  <a:cubicBezTo>
                    <a:pt x="3003" y="2723"/>
                    <a:pt x="2769" y="2890"/>
                    <a:pt x="2703" y="2990"/>
                  </a:cubicBezTo>
                  <a:cubicBezTo>
                    <a:pt x="2603" y="3023"/>
                    <a:pt x="2369" y="3190"/>
                    <a:pt x="2036" y="3390"/>
                  </a:cubicBezTo>
                  <a:cubicBezTo>
                    <a:pt x="1735" y="3623"/>
                    <a:pt x="1268" y="3824"/>
                    <a:pt x="868" y="4190"/>
                  </a:cubicBezTo>
                  <a:cubicBezTo>
                    <a:pt x="434" y="4524"/>
                    <a:pt x="168" y="4991"/>
                    <a:pt x="67" y="5391"/>
                  </a:cubicBezTo>
                  <a:cubicBezTo>
                    <a:pt x="1" y="5825"/>
                    <a:pt x="101" y="6058"/>
                    <a:pt x="234" y="6058"/>
                  </a:cubicBezTo>
                  <a:cubicBezTo>
                    <a:pt x="334" y="6058"/>
                    <a:pt x="368" y="5858"/>
                    <a:pt x="534" y="5625"/>
                  </a:cubicBezTo>
                  <a:cubicBezTo>
                    <a:pt x="701" y="5358"/>
                    <a:pt x="935" y="5024"/>
                    <a:pt x="1335" y="4791"/>
                  </a:cubicBezTo>
                  <a:cubicBezTo>
                    <a:pt x="1669" y="4491"/>
                    <a:pt x="2069" y="4291"/>
                    <a:pt x="2436" y="4057"/>
                  </a:cubicBezTo>
                  <a:cubicBezTo>
                    <a:pt x="2836" y="3857"/>
                    <a:pt x="3103" y="3657"/>
                    <a:pt x="3203" y="3557"/>
                  </a:cubicBezTo>
                  <a:cubicBezTo>
                    <a:pt x="3270" y="3490"/>
                    <a:pt x="3603" y="3223"/>
                    <a:pt x="3870" y="2823"/>
                  </a:cubicBezTo>
                  <a:cubicBezTo>
                    <a:pt x="4170" y="2389"/>
                    <a:pt x="4337" y="1855"/>
                    <a:pt x="4504" y="1455"/>
                  </a:cubicBezTo>
                  <a:cubicBezTo>
                    <a:pt x="4671" y="988"/>
                    <a:pt x="4904" y="655"/>
                    <a:pt x="5171" y="488"/>
                  </a:cubicBezTo>
                  <a:cubicBezTo>
                    <a:pt x="5405" y="321"/>
                    <a:pt x="5605" y="288"/>
                    <a:pt x="5605" y="154"/>
                  </a:cubicBezTo>
                  <a:cubicBezTo>
                    <a:pt x="5605" y="121"/>
                    <a:pt x="5538" y="21"/>
                    <a:pt x="5405" y="21"/>
                  </a:cubicBezTo>
                  <a:cubicBezTo>
                    <a:pt x="5356" y="9"/>
                    <a:pt x="5302" y="1"/>
                    <a:pt x="5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663;p49"/>
            <p:cNvSpPr/>
            <p:nvPr/>
          </p:nvSpPr>
          <p:spPr>
            <a:xfrm>
              <a:off x="7806250" y="3914850"/>
              <a:ext cx="203500" cy="83275"/>
            </a:xfrm>
            <a:custGeom>
              <a:avLst/>
              <a:gdLst/>
              <a:ahLst/>
              <a:cxnLst/>
              <a:rect l="l" t="t" r="r" b="b"/>
              <a:pathLst>
                <a:path w="8140" h="3331" extrusionOk="0">
                  <a:moveTo>
                    <a:pt x="7298" y="0"/>
                  </a:moveTo>
                  <a:cubicBezTo>
                    <a:pt x="6871" y="0"/>
                    <a:pt x="6397" y="174"/>
                    <a:pt x="6005" y="409"/>
                  </a:cubicBezTo>
                  <a:cubicBezTo>
                    <a:pt x="5504" y="776"/>
                    <a:pt x="5137" y="1176"/>
                    <a:pt x="4804" y="1443"/>
                  </a:cubicBezTo>
                  <a:cubicBezTo>
                    <a:pt x="4470" y="1677"/>
                    <a:pt x="4170" y="1777"/>
                    <a:pt x="4103" y="1810"/>
                  </a:cubicBezTo>
                  <a:cubicBezTo>
                    <a:pt x="4003" y="1843"/>
                    <a:pt x="3703" y="1843"/>
                    <a:pt x="3303" y="1843"/>
                  </a:cubicBezTo>
                  <a:lnTo>
                    <a:pt x="2535" y="1843"/>
                  </a:lnTo>
                  <a:cubicBezTo>
                    <a:pt x="2269" y="1843"/>
                    <a:pt x="2002" y="1877"/>
                    <a:pt x="1701" y="1977"/>
                  </a:cubicBezTo>
                  <a:cubicBezTo>
                    <a:pt x="1168" y="2144"/>
                    <a:pt x="701" y="2377"/>
                    <a:pt x="434" y="2677"/>
                  </a:cubicBezTo>
                  <a:cubicBezTo>
                    <a:pt x="134" y="2978"/>
                    <a:pt x="0" y="3211"/>
                    <a:pt x="100" y="3311"/>
                  </a:cubicBezTo>
                  <a:cubicBezTo>
                    <a:pt x="110" y="3324"/>
                    <a:pt x="127" y="3330"/>
                    <a:pt x="149" y="3330"/>
                  </a:cubicBezTo>
                  <a:cubicBezTo>
                    <a:pt x="353" y="3330"/>
                    <a:pt x="1056" y="2828"/>
                    <a:pt x="1868" y="2677"/>
                  </a:cubicBezTo>
                  <a:cubicBezTo>
                    <a:pt x="2142" y="2638"/>
                    <a:pt x="2415" y="2622"/>
                    <a:pt x="2689" y="2622"/>
                  </a:cubicBezTo>
                  <a:cubicBezTo>
                    <a:pt x="2882" y="2622"/>
                    <a:pt x="3076" y="2630"/>
                    <a:pt x="3269" y="2644"/>
                  </a:cubicBezTo>
                  <a:cubicBezTo>
                    <a:pt x="3703" y="2644"/>
                    <a:pt x="4137" y="2611"/>
                    <a:pt x="4270" y="2544"/>
                  </a:cubicBezTo>
                  <a:cubicBezTo>
                    <a:pt x="4403" y="2511"/>
                    <a:pt x="4804" y="2377"/>
                    <a:pt x="5237" y="2044"/>
                  </a:cubicBezTo>
                  <a:cubicBezTo>
                    <a:pt x="5638" y="1777"/>
                    <a:pt x="6005" y="1310"/>
                    <a:pt x="6405" y="1010"/>
                  </a:cubicBezTo>
                  <a:cubicBezTo>
                    <a:pt x="6772" y="709"/>
                    <a:pt x="7239" y="543"/>
                    <a:pt x="7506" y="543"/>
                  </a:cubicBezTo>
                  <a:cubicBezTo>
                    <a:pt x="7746" y="543"/>
                    <a:pt x="7922" y="628"/>
                    <a:pt x="8034" y="628"/>
                  </a:cubicBezTo>
                  <a:cubicBezTo>
                    <a:pt x="8062" y="628"/>
                    <a:pt x="8086" y="623"/>
                    <a:pt x="8106" y="609"/>
                  </a:cubicBezTo>
                  <a:cubicBezTo>
                    <a:pt x="8139" y="543"/>
                    <a:pt x="8106" y="476"/>
                    <a:pt x="8106" y="342"/>
                  </a:cubicBezTo>
                  <a:cubicBezTo>
                    <a:pt x="8039" y="209"/>
                    <a:pt x="7873" y="142"/>
                    <a:pt x="7639" y="42"/>
                  </a:cubicBezTo>
                  <a:cubicBezTo>
                    <a:pt x="7531" y="13"/>
                    <a:pt x="7416" y="0"/>
                    <a:pt x="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1664;p49"/>
            <p:cNvSpPr/>
            <p:nvPr/>
          </p:nvSpPr>
          <p:spPr>
            <a:xfrm>
              <a:off x="7816250" y="4134075"/>
              <a:ext cx="181825" cy="48925"/>
            </a:xfrm>
            <a:custGeom>
              <a:avLst/>
              <a:gdLst/>
              <a:ahLst/>
              <a:cxnLst/>
              <a:rect l="l" t="t" r="r" b="b"/>
              <a:pathLst>
                <a:path w="7273" h="1957" extrusionOk="0">
                  <a:moveTo>
                    <a:pt x="1264" y="0"/>
                  </a:moveTo>
                  <a:cubicBezTo>
                    <a:pt x="941" y="0"/>
                    <a:pt x="631" y="75"/>
                    <a:pt x="401" y="213"/>
                  </a:cubicBezTo>
                  <a:cubicBezTo>
                    <a:pt x="67" y="380"/>
                    <a:pt x="1" y="613"/>
                    <a:pt x="67" y="713"/>
                  </a:cubicBezTo>
                  <a:cubicBezTo>
                    <a:pt x="98" y="734"/>
                    <a:pt x="136" y="742"/>
                    <a:pt x="180" y="742"/>
                  </a:cubicBezTo>
                  <a:cubicBezTo>
                    <a:pt x="277" y="742"/>
                    <a:pt x="407" y="703"/>
                    <a:pt x="568" y="680"/>
                  </a:cubicBezTo>
                  <a:cubicBezTo>
                    <a:pt x="688" y="650"/>
                    <a:pt x="828" y="633"/>
                    <a:pt x="979" y="633"/>
                  </a:cubicBezTo>
                  <a:cubicBezTo>
                    <a:pt x="1164" y="633"/>
                    <a:pt x="1366" y="658"/>
                    <a:pt x="1568" y="713"/>
                  </a:cubicBezTo>
                  <a:cubicBezTo>
                    <a:pt x="1935" y="847"/>
                    <a:pt x="2336" y="947"/>
                    <a:pt x="2669" y="1114"/>
                  </a:cubicBezTo>
                  <a:cubicBezTo>
                    <a:pt x="3003" y="1247"/>
                    <a:pt x="3236" y="1380"/>
                    <a:pt x="3370" y="1414"/>
                  </a:cubicBezTo>
                  <a:cubicBezTo>
                    <a:pt x="3503" y="1447"/>
                    <a:pt x="3770" y="1581"/>
                    <a:pt x="4204" y="1681"/>
                  </a:cubicBezTo>
                  <a:cubicBezTo>
                    <a:pt x="4369" y="1704"/>
                    <a:pt x="4550" y="1728"/>
                    <a:pt x="4725" y="1728"/>
                  </a:cubicBezTo>
                  <a:cubicBezTo>
                    <a:pt x="4798" y="1728"/>
                    <a:pt x="4869" y="1724"/>
                    <a:pt x="4937" y="1714"/>
                  </a:cubicBezTo>
                  <a:cubicBezTo>
                    <a:pt x="5204" y="1714"/>
                    <a:pt x="5438" y="1614"/>
                    <a:pt x="5605" y="1614"/>
                  </a:cubicBezTo>
                  <a:cubicBezTo>
                    <a:pt x="5640" y="1610"/>
                    <a:pt x="5676" y="1609"/>
                    <a:pt x="5712" y="1609"/>
                  </a:cubicBezTo>
                  <a:cubicBezTo>
                    <a:pt x="6021" y="1609"/>
                    <a:pt x="6367" y="1728"/>
                    <a:pt x="6605" y="1847"/>
                  </a:cubicBezTo>
                  <a:cubicBezTo>
                    <a:pt x="6814" y="1894"/>
                    <a:pt x="6975" y="1956"/>
                    <a:pt x="7087" y="1956"/>
                  </a:cubicBezTo>
                  <a:cubicBezTo>
                    <a:pt x="7136" y="1956"/>
                    <a:pt x="7175" y="1945"/>
                    <a:pt x="7206" y="1914"/>
                  </a:cubicBezTo>
                  <a:cubicBezTo>
                    <a:pt x="7272" y="1847"/>
                    <a:pt x="7172" y="1614"/>
                    <a:pt x="6872" y="1380"/>
                  </a:cubicBezTo>
                  <a:cubicBezTo>
                    <a:pt x="6705" y="1247"/>
                    <a:pt x="6539" y="1114"/>
                    <a:pt x="6338" y="1047"/>
                  </a:cubicBezTo>
                  <a:cubicBezTo>
                    <a:pt x="6072" y="913"/>
                    <a:pt x="5838" y="880"/>
                    <a:pt x="5538" y="880"/>
                  </a:cubicBezTo>
                  <a:cubicBezTo>
                    <a:pt x="5238" y="913"/>
                    <a:pt x="5037" y="947"/>
                    <a:pt x="4837" y="947"/>
                  </a:cubicBezTo>
                  <a:cubicBezTo>
                    <a:pt x="4604" y="947"/>
                    <a:pt x="4437" y="947"/>
                    <a:pt x="4270" y="913"/>
                  </a:cubicBezTo>
                  <a:cubicBezTo>
                    <a:pt x="4003" y="847"/>
                    <a:pt x="3703" y="747"/>
                    <a:pt x="3603" y="713"/>
                  </a:cubicBezTo>
                  <a:cubicBezTo>
                    <a:pt x="3536" y="680"/>
                    <a:pt x="3270" y="580"/>
                    <a:pt x="2936" y="413"/>
                  </a:cubicBezTo>
                  <a:cubicBezTo>
                    <a:pt x="2602" y="280"/>
                    <a:pt x="2169" y="79"/>
                    <a:pt x="1702" y="46"/>
                  </a:cubicBezTo>
                  <a:cubicBezTo>
                    <a:pt x="1557" y="15"/>
                    <a:pt x="1409" y="0"/>
                    <a:pt x="1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1665;p49"/>
            <p:cNvSpPr/>
            <p:nvPr/>
          </p:nvSpPr>
          <p:spPr>
            <a:xfrm>
              <a:off x="7767050" y="4282100"/>
              <a:ext cx="188500" cy="112325"/>
            </a:xfrm>
            <a:custGeom>
              <a:avLst/>
              <a:gdLst/>
              <a:ahLst/>
              <a:cxnLst/>
              <a:rect l="l" t="t" r="r" b="b"/>
              <a:pathLst>
                <a:path w="7540" h="4493" extrusionOk="0">
                  <a:moveTo>
                    <a:pt x="115" y="1"/>
                  </a:moveTo>
                  <a:cubicBezTo>
                    <a:pt x="81" y="1"/>
                    <a:pt x="54" y="10"/>
                    <a:pt x="34" y="29"/>
                  </a:cubicBezTo>
                  <a:cubicBezTo>
                    <a:pt x="0" y="129"/>
                    <a:pt x="134" y="330"/>
                    <a:pt x="367" y="630"/>
                  </a:cubicBezTo>
                  <a:cubicBezTo>
                    <a:pt x="634" y="930"/>
                    <a:pt x="1035" y="1197"/>
                    <a:pt x="1535" y="1464"/>
                  </a:cubicBezTo>
                  <a:cubicBezTo>
                    <a:pt x="2002" y="1697"/>
                    <a:pt x="2536" y="1864"/>
                    <a:pt x="3003" y="1964"/>
                  </a:cubicBezTo>
                  <a:cubicBezTo>
                    <a:pt x="3470" y="1997"/>
                    <a:pt x="3736" y="2031"/>
                    <a:pt x="3837" y="2097"/>
                  </a:cubicBezTo>
                  <a:cubicBezTo>
                    <a:pt x="3903" y="2097"/>
                    <a:pt x="4003" y="2131"/>
                    <a:pt x="4070" y="2164"/>
                  </a:cubicBezTo>
                  <a:cubicBezTo>
                    <a:pt x="4170" y="2198"/>
                    <a:pt x="4237" y="2298"/>
                    <a:pt x="4370" y="2464"/>
                  </a:cubicBezTo>
                  <a:cubicBezTo>
                    <a:pt x="4504" y="2631"/>
                    <a:pt x="4637" y="2831"/>
                    <a:pt x="4804" y="3098"/>
                  </a:cubicBezTo>
                  <a:cubicBezTo>
                    <a:pt x="4971" y="3332"/>
                    <a:pt x="5171" y="3532"/>
                    <a:pt x="5404" y="3765"/>
                  </a:cubicBezTo>
                  <a:cubicBezTo>
                    <a:pt x="5871" y="4166"/>
                    <a:pt x="6405" y="4366"/>
                    <a:pt x="6839" y="4466"/>
                  </a:cubicBezTo>
                  <a:cubicBezTo>
                    <a:pt x="6950" y="4484"/>
                    <a:pt x="7054" y="4493"/>
                    <a:pt x="7146" y="4493"/>
                  </a:cubicBezTo>
                  <a:cubicBezTo>
                    <a:pt x="7383" y="4493"/>
                    <a:pt x="7539" y="4438"/>
                    <a:pt x="7539" y="4366"/>
                  </a:cubicBezTo>
                  <a:cubicBezTo>
                    <a:pt x="7539" y="4266"/>
                    <a:pt x="7339" y="4166"/>
                    <a:pt x="6972" y="3932"/>
                  </a:cubicBezTo>
                  <a:cubicBezTo>
                    <a:pt x="6639" y="3765"/>
                    <a:pt x="6205" y="3498"/>
                    <a:pt x="5838" y="3165"/>
                  </a:cubicBezTo>
                  <a:cubicBezTo>
                    <a:pt x="5671" y="2998"/>
                    <a:pt x="5504" y="2831"/>
                    <a:pt x="5371" y="2631"/>
                  </a:cubicBezTo>
                  <a:cubicBezTo>
                    <a:pt x="5238" y="2431"/>
                    <a:pt x="5137" y="2198"/>
                    <a:pt x="4971" y="1997"/>
                  </a:cubicBezTo>
                  <a:cubicBezTo>
                    <a:pt x="4804" y="1797"/>
                    <a:pt x="4570" y="1597"/>
                    <a:pt x="4404" y="1497"/>
                  </a:cubicBezTo>
                  <a:cubicBezTo>
                    <a:pt x="4237" y="1430"/>
                    <a:pt x="4137" y="1364"/>
                    <a:pt x="4037" y="1330"/>
                  </a:cubicBezTo>
                  <a:cubicBezTo>
                    <a:pt x="3903" y="1297"/>
                    <a:pt x="3503" y="1197"/>
                    <a:pt x="3136" y="1163"/>
                  </a:cubicBezTo>
                  <a:cubicBezTo>
                    <a:pt x="2736" y="1097"/>
                    <a:pt x="2302" y="963"/>
                    <a:pt x="1835" y="797"/>
                  </a:cubicBezTo>
                  <a:cubicBezTo>
                    <a:pt x="1011" y="502"/>
                    <a:pt x="369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666;p49"/>
            <p:cNvSpPr/>
            <p:nvPr/>
          </p:nvSpPr>
          <p:spPr>
            <a:xfrm>
              <a:off x="7663650" y="4378600"/>
              <a:ext cx="90900" cy="174450"/>
            </a:xfrm>
            <a:custGeom>
              <a:avLst/>
              <a:gdLst/>
              <a:ahLst/>
              <a:cxnLst/>
              <a:rect l="l" t="t" r="r" b="b"/>
              <a:pathLst>
                <a:path w="3636" h="6978" extrusionOk="0">
                  <a:moveTo>
                    <a:pt x="542" y="0"/>
                  </a:moveTo>
                  <a:cubicBezTo>
                    <a:pt x="450" y="0"/>
                    <a:pt x="224" y="141"/>
                    <a:pt x="134" y="472"/>
                  </a:cubicBezTo>
                  <a:cubicBezTo>
                    <a:pt x="0" y="839"/>
                    <a:pt x="34" y="1406"/>
                    <a:pt x="234" y="1840"/>
                  </a:cubicBezTo>
                  <a:cubicBezTo>
                    <a:pt x="501" y="2340"/>
                    <a:pt x="834" y="2674"/>
                    <a:pt x="1134" y="2974"/>
                  </a:cubicBezTo>
                  <a:cubicBezTo>
                    <a:pt x="1401" y="3241"/>
                    <a:pt x="1601" y="3441"/>
                    <a:pt x="1668" y="3508"/>
                  </a:cubicBezTo>
                  <a:cubicBezTo>
                    <a:pt x="1735" y="3575"/>
                    <a:pt x="1902" y="3775"/>
                    <a:pt x="2135" y="4108"/>
                  </a:cubicBezTo>
                  <a:cubicBezTo>
                    <a:pt x="2335" y="4409"/>
                    <a:pt x="2502" y="4842"/>
                    <a:pt x="2669" y="5276"/>
                  </a:cubicBezTo>
                  <a:cubicBezTo>
                    <a:pt x="2963" y="6127"/>
                    <a:pt x="3194" y="6978"/>
                    <a:pt x="3423" y="6978"/>
                  </a:cubicBezTo>
                  <a:cubicBezTo>
                    <a:pt x="3427" y="6978"/>
                    <a:pt x="3432" y="6978"/>
                    <a:pt x="3436" y="6977"/>
                  </a:cubicBezTo>
                  <a:cubicBezTo>
                    <a:pt x="3636" y="6944"/>
                    <a:pt x="3603" y="6010"/>
                    <a:pt x="3303" y="5076"/>
                  </a:cubicBezTo>
                  <a:cubicBezTo>
                    <a:pt x="3169" y="4575"/>
                    <a:pt x="3002" y="4075"/>
                    <a:pt x="2735" y="3675"/>
                  </a:cubicBezTo>
                  <a:cubicBezTo>
                    <a:pt x="2535" y="3308"/>
                    <a:pt x="2302" y="3074"/>
                    <a:pt x="2202" y="2974"/>
                  </a:cubicBezTo>
                  <a:lnTo>
                    <a:pt x="1635" y="2407"/>
                  </a:lnTo>
                  <a:cubicBezTo>
                    <a:pt x="1368" y="2140"/>
                    <a:pt x="1034" y="1840"/>
                    <a:pt x="867" y="1506"/>
                  </a:cubicBezTo>
                  <a:cubicBezTo>
                    <a:pt x="701" y="1173"/>
                    <a:pt x="634" y="806"/>
                    <a:pt x="634" y="572"/>
                  </a:cubicBezTo>
                  <a:cubicBezTo>
                    <a:pt x="634" y="306"/>
                    <a:pt x="667" y="105"/>
                    <a:pt x="567" y="5"/>
                  </a:cubicBezTo>
                  <a:cubicBezTo>
                    <a:pt x="561" y="2"/>
                    <a:pt x="552" y="0"/>
                    <a:pt x="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667;p49"/>
            <p:cNvSpPr/>
            <p:nvPr/>
          </p:nvSpPr>
          <p:spPr>
            <a:xfrm>
              <a:off x="6800575" y="4417925"/>
              <a:ext cx="75025" cy="166875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34" y="0"/>
                  </a:moveTo>
                  <a:cubicBezTo>
                    <a:pt x="2467" y="0"/>
                    <a:pt x="2367" y="767"/>
                    <a:pt x="2267" y="1568"/>
                  </a:cubicBezTo>
                  <a:cubicBezTo>
                    <a:pt x="2167" y="1968"/>
                    <a:pt x="2100" y="2369"/>
                    <a:pt x="2000" y="2702"/>
                  </a:cubicBezTo>
                  <a:cubicBezTo>
                    <a:pt x="1933" y="3002"/>
                    <a:pt x="1833" y="3236"/>
                    <a:pt x="1800" y="3336"/>
                  </a:cubicBezTo>
                  <a:cubicBezTo>
                    <a:pt x="1766" y="3403"/>
                    <a:pt x="1666" y="3603"/>
                    <a:pt x="1466" y="3903"/>
                  </a:cubicBezTo>
                  <a:cubicBezTo>
                    <a:pt x="1299" y="4203"/>
                    <a:pt x="966" y="4470"/>
                    <a:pt x="666" y="4870"/>
                  </a:cubicBezTo>
                  <a:cubicBezTo>
                    <a:pt x="332" y="5237"/>
                    <a:pt x="99" y="5671"/>
                    <a:pt x="32" y="6071"/>
                  </a:cubicBezTo>
                  <a:cubicBezTo>
                    <a:pt x="0" y="6417"/>
                    <a:pt x="147" y="6674"/>
                    <a:pt x="248" y="6674"/>
                  </a:cubicBezTo>
                  <a:cubicBezTo>
                    <a:pt x="254" y="6674"/>
                    <a:pt x="260" y="6674"/>
                    <a:pt x="265" y="6672"/>
                  </a:cubicBezTo>
                  <a:cubicBezTo>
                    <a:pt x="365" y="6605"/>
                    <a:pt x="365" y="6405"/>
                    <a:pt x="466" y="6238"/>
                  </a:cubicBezTo>
                  <a:cubicBezTo>
                    <a:pt x="599" y="6038"/>
                    <a:pt x="832" y="5704"/>
                    <a:pt x="1133" y="5404"/>
                  </a:cubicBezTo>
                  <a:cubicBezTo>
                    <a:pt x="1433" y="5070"/>
                    <a:pt x="1766" y="4737"/>
                    <a:pt x="2000" y="4403"/>
                  </a:cubicBezTo>
                  <a:cubicBezTo>
                    <a:pt x="2267" y="4036"/>
                    <a:pt x="2367" y="3736"/>
                    <a:pt x="2434" y="3636"/>
                  </a:cubicBezTo>
                  <a:cubicBezTo>
                    <a:pt x="2500" y="3536"/>
                    <a:pt x="2634" y="3269"/>
                    <a:pt x="2700" y="2902"/>
                  </a:cubicBezTo>
                  <a:cubicBezTo>
                    <a:pt x="2834" y="2535"/>
                    <a:pt x="2867" y="2068"/>
                    <a:pt x="2934" y="1668"/>
                  </a:cubicBezTo>
                  <a:cubicBezTo>
                    <a:pt x="3001" y="767"/>
                    <a:pt x="2867" y="0"/>
                    <a:pt x="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668;p49"/>
            <p:cNvSpPr/>
            <p:nvPr/>
          </p:nvSpPr>
          <p:spPr>
            <a:xfrm>
              <a:off x="6853075" y="4015125"/>
              <a:ext cx="783900" cy="827275"/>
            </a:xfrm>
            <a:custGeom>
              <a:avLst/>
              <a:gdLst/>
              <a:ahLst/>
              <a:cxnLst/>
              <a:rect l="l" t="t" r="r" b="b"/>
              <a:pathLst>
                <a:path w="31356" h="33091" extrusionOk="0">
                  <a:moveTo>
                    <a:pt x="15578" y="1"/>
                  </a:moveTo>
                  <a:cubicBezTo>
                    <a:pt x="14807" y="1397"/>
                    <a:pt x="13502" y="2168"/>
                    <a:pt x="12094" y="2168"/>
                  </a:cubicBezTo>
                  <a:cubicBezTo>
                    <a:pt x="11249" y="2168"/>
                    <a:pt x="10366" y="1890"/>
                    <a:pt x="9540" y="1302"/>
                  </a:cubicBezTo>
                  <a:cubicBezTo>
                    <a:pt x="9540" y="3697"/>
                    <a:pt x="7773" y="4952"/>
                    <a:pt x="5695" y="4952"/>
                  </a:cubicBezTo>
                  <a:cubicBezTo>
                    <a:pt x="5284" y="4952"/>
                    <a:pt x="4861" y="4903"/>
                    <a:pt x="4437" y="4804"/>
                  </a:cubicBezTo>
                  <a:lnTo>
                    <a:pt x="4437" y="4804"/>
                  </a:lnTo>
                  <a:cubicBezTo>
                    <a:pt x="5737" y="7339"/>
                    <a:pt x="3503" y="9241"/>
                    <a:pt x="1268" y="9874"/>
                  </a:cubicBezTo>
                  <a:cubicBezTo>
                    <a:pt x="3169" y="11809"/>
                    <a:pt x="2202" y="14644"/>
                    <a:pt x="0" y="15912"/>
                  </a:cubicBezTo>
                  <a:cubicBezTo>
                    <a:pt x="934" y="16246"/>
                    <a:pt x="1901" y="17213"/>
                    <a:pt x="2235" y="17847"/>
                  </a:cubicBezTo>
                  <a:cubicBezTo>
                    <a:pt x="2235" y="19448"/>
                    <a:pt x="2569" y="20682"/>
                    <a:pt x="1268" y="21983"/>
                  </a:cubicBezTo>
                  <a:cubicBezTo>
                    <a:pt x="3836" y="22317"/>
                    <a:pt x="6038" y="25185"/>
                    <a:pt x="4437" y="27387"/>
                  </a:cubicBezTo>
                  <a:cubicBezTo>
                    <a:pt x="4631" y="27362"/>
                    <a:pt x="4825" y="27349"/>
                    <a:pt x="5018" y="27349"/>
                  </a:cubicBezTo>
                  <a:cubicBezTo>
                    <a:pt x="7376" y="27349"/>
                    <a:pt x="9565" y="29180"/>
                    <a:pt x="9874" y="31523"/>
                  </a:cubicBezTo>
                  <a:cubicBezTo>
                    <a:pt x="10531" y="31189"/>
                    <a:pt x="11300" y="31010"/>
                    <a:pt x="12079" y="31010"/>
                  </a:cubicBezTo>
                  <a:cubicBezTo>
                    <a:pt x="13552" y="31010"/>
                    <a:pt x="15060" y="31651"/>
                    <a:pt x="15911" y="33091"/>
                  </a:cubicBezTo>
                  <a:cubicBezTo>
                    <a:pt x="16495" y="31743"/>
                    <a:pt x="17879" y="31208"/>
                    <a:pt x="19303" y="31208"/>
                  </a:cubicBezTo>
                  <a:cubicBezTo>
                    <a:pt x="20240" y="31208"/>
                    <a:pt x="21195" y="31440"/>
                    <a:pt x="21949" y="31823"/>
                  </a:cubicBezTo>
                  <a:cubicBezTo>
                    <a:pt x="22249" y="31190"/>
                    <a:pt x="22249" y="30523"/>
                    <a:pt x="22583" y="29889"/>
                  </a:cubicBezTo>
                  <a:cubicBezTo>
                    <a:pt x="23743" y="28788"/>
                    <a:pt x="24850" y="27634"/>
                    <a:pt x="26449" y="27634"/>
                  </a:cubicBezTo>
                  <a:cubicBezTo>
                    <a:pt x="26642" y="27634"/>
                    <a:pt x="26843" y="27651"/>
                    <a:pt x="27053" y="27687"/>
                  </a:cubicBezTo>
                  <a:cubicBezTo>
                    <a:pt x="25418" y="25152"/>
                    <a:pt x="27987" y="22617"/>
                    <a:pt x="30222" y="21983"/>
                  </a:cubicBezTo>
                  <a:cubicBezTo>
                    <a:pt x="29254" y="21016"/>
                    <a:pt x="28587" y="19748"/>
                    <a:pt x="28921" y="18481"/>
                  </a:cubicBezTo>
                  <a:cubicBezTo>
                    <a:pt x="29254" y="17180"/>
                    <a:pt x="29888" y="16212"/>
                    <a:pt x="31356" y="15945"/>
                  </a:cubicBezTo>
                  <a:cubicBezTo>
                    <a:pt x="29888" y="15011"/>
                    <a:pt x="29054" y="14111"/>
                    <a:pt x="28887" y="13143"/>
                  </a:cubicBezTo>
                  <a:cubicBezTo>
                    <a:pt x="28620" y="11809"/>
                    <a:pt x="29254" y="10842"/>
                    <a:pt x="30222" y="9874"/>
                  </a:cubicBezTo>
                  <a:cubicBezTo>
                    <a:pt x="27686" y="9874"/>
                    <a:pt x="25418" y="7339"/>
                    <a:pt x="26719" y="4804"/>
                  </a:cubicBezTo>
                  <a:lnTo>
                    <a:pt x="26719" y="4804"/>
                  </a:lnTo>
                  <a:cubicBezTo>
                    <a:pt x="26300" y="4903"/>
                    <a:pt x="25890" y="4952"/>
                    <a:pt x="25495" y="4952"/>
                  </a:cubicBezTo>
                  <a:cubicBezTo>
                    <a:pt x="23498" y="4952"/>
                    <a:pt x="21894" y="3697"/>
                    <a:pt x="21615" y="1302"/>
                  </a:cubicBezTo>
                  <a:cubicBezTo>
                    <a:pt x="20795" y="1886"/>
                    <a:pt x="19929" y="2159"/>
                    <a:pt x="19097" y="2159"/>
                  </a:cubicBezTo>
                  <a:cubicBezTo>
                    <a:pt x="17696" y="2159"/>
                    <a:pt x="16394" y="1382"/>
                    <a:pt x="15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1669;p49"/>
            <p:cNvSpPr/>
            <p:nvPr/>
          </p:nvSpPr>
          <p:spPr>
            <a:xfrm>
              <a:off x="7012350" y="4545400"/>
              <a:ext cx="46725" cy="48975"/>
            </a:xfrm>
            <a:custGeom>
              <a:avLst/>
              <a:gdLst/>
              <a:ahLst/>
              <a:cxnLst/>
              <a:rect l="l" t="t" r="r" b="b"/>
              <a:pathLst>
                <a:path w="1869" h="1959" extrusionOk="0">
                  <a:moveTo>
                    <a:pt x="472" y="0"/>
                  </a:moveTo>
                  <a:cubicBezTo>
                    <a:pt x="386" y="0"/>
                    <a:pt x="305" y="33"/>
                    <a:pt x="234" y="105"/>
                  </a:cubicBezTo>
                  <a:cubicBezTo>
                    <a:pt x="134" y="238"/>
                    <a:pt x="34" y="405"/>
                    <a:pt x="34" y="605"/>
                  </a:cubicBezTo>
                  <a:cubicBezTo>
                    <a:pt x="0" y="972"/>
                    <a:pt x="300" y="1306"/>
                    <a:pt x="334" y="1406"/>
                  </a:cubicBezTo>
                  <a:cubicBezTo>
                    <a:pt x="367" y="1473"/>
                    <a:pt x="667" y="1840"/>
                    <a:pt x="1068" y="1940"/>
                  </a:cubicBezTo>
                  <a:cubicBezTo>
                    <a:pt x="1145" y="1951"/>
                    <a:pt x="1223" y="1958"/>
                    <a:pt x="1297" y="1958"/>
                  </a:cubicBezTo>
                  <a:cubicBezTo>
                    <a:pt x="1446" y="1958"/>
                    <a:pt x="1579" y="1928"/>
                    <a:pt x="1668" y="1840"/>
                  </a:cubicBezTo>
                  <a:cubicBezTo>
                    <a:pt x="1835" y="1739"/>
                    <a:pt x="1868" y="1573"/>
                    <a:pt x="1835" y="1339"/>
                  </a:cubicBezTo>
                  <a:cubicBezTo>
                    <a:pt x="1802" y="1106"/>
                    <a:pt x="1701" y="939"/>
                    <a:pt x="1668" y="939"/>
                  </a:cubicBezTo>
                  <a:cubicBezTo>
                    <a:pt x="1601" y="805"/>
                    <a:pt x="1601" y="739"/>
                    <a:pt x="1601" y="672"/>
                  </a:cubicBezTo>
                  <a:cubicBezTo>
                    <a:pt x="1601" y="572"/>
                    <a:pt x="1535" y="505"/>
                    <a:pt x="1535" y="505"/>
                  </a:cubicBezTo>
                  <a:cubicBezTo>
                    <a:pt x="1535" y="472"/>
                    <a:pt x="1535" y="405"/>
                    <a:pt x="1435" y="405"/>
                  </a:cubicBezTo>
                  <a:cubicBezTo>
                    <a:pt x="1368" y="338"/>
                    <a:pt x="1335" y="338"/>
                    <a:pt x="1201" y="305"/>
                  </a:cubicBezTo>
                  <a:cubicBezTo>
                    <a:pt x="1134" y="272"/>
                    <a:pt x="968" y="138"/>
                    <a:pt x="701" y="72"/>
                  </a:cubicBezTo>
                  <a:cubicBezTo>
                    <a:pt x="623" y="25"/>
                    <a:pt x="546" y="0"/>
                    <a:pt x="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1670;p49"/>
            <p:cNvSpPr/>
            <p:nvPr/>
          </p:nvSpPr>
          <p:spPr>
            <a:xfrm>
              <a:off x="7140775" y="4647850"/>
              <a:ext cx="55050" cy="39725"/>
            </a:xfrm>
            <a:custGeom>
              <a:avLst/>
              <a:gdLst/>
              <a:ahLst/>
              <a:cxnLst/>
              <a:rect l="l" t="t" r="r" b="b"/>
              <a:pathLst>
                <a:path w="2202" h="1589" extrusionOk="0">
                  <a:moveTo>
                    <a:pt x="783" y="0"/>
                  </a:moveTo>
                  <a:cubicBezTo>
                    <a:pt x="746" y="0"/>
                    <a:pt x="707" y="3"/>
                    <a:pt x="667" y="10"/>
                  </a:cubicBezTo>
                  <a:cubicBezTo>
                    <a:pt x="434" y="43"/>
                    <a:pt x="234" y="177"/>
                    <a:pt x="67" y="677"/>
                  </a:cubicBezTo>
                  <a:cubicBezTo>
                    <a:pt x="0" y="1011"/>
                    <a:pt x="167" y="1244"/>
                    <a:pt x="401" y="1377"/>
                  </a:cubicBezTo>
                  <a:cubicBezTo>
                    <a:pt x="667" y="1544"/>
                    <a:pt x="901" y="1544"/>
                    <a:pt x="1001" y="1544"/>
                  </a:cubicBezTo>
                  <a:cubicBezTo>
                    <a:pt x="1045" y="1544"/>
                    <a:pt x="1194" y="1589"/>
                    <a:pt x="1377" y="1589"/>
                  </a:cubicBezTo>
                  <a:cubicBezTo>
                    <a:pt x="1468" y="1589"/>
                    <a:pt x="1568" y="1578"/>
                    <a:pt x="1668" y="1544"/>
                  </a:cubicBezTo>
                  <a:cubicBezTo>
                    <a:pt x="1935" y="1478"/>
                    <a:pt x="2202" y="1244"/>
                    <a:pt x="2102" y="844"/>
                  </a:cubicBezTo>
                  <a:cubicBezTo>
                    <a:pt x="2035" y="377"/>
                    <a:pt x="1835" y="210"/>
                    <a:pt x="1568" y="143"/>
                  </a:cubicBezTo>
                  <a:cubicBezTo>
                    <a:pt x="1368" y="43"/>
                    <a:pt x="1168" y="43"/>
                    <a:pt x="1101" y="43"/>
                  </a:cubicBezTo>
                  <a:cubicBezTo>
                    <a:pt x="1048" y="43"/>
                    <a:pt x="930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671;p49"/>
            <p:cNvSpPr/>
            <p:nvPr/>
          </p:nvSpPr>
          <p:spPr>
            <a:xfrm>
              <a:off x="7342575" y="4607550"/>
              <a:ext cx="63400" cy="44825"/>
            </a:xfrm>
            <a:custGeom>
              <a:avLst/>
              <a:gdLst/>
              <a:ahLst/>
              <a:cxnLst/>
              <a:rect l="l" t="t" r="r" b="b"/>
              <a:pathLst>
                <a:path w="2536" h="1793" extrusionOk="0">
                  <a:moveTo>
                    <a:pt x="1770" y="1"/>
                  </a:moveTo>
                  <a:cubicBezTo>
                    <a:pt x="1697" y="1"/>
                    <a:pt x="1621" y="8"/>
                    <a:pt x="1535" y="21"/>
                  </a:cubicBezTo>
                  <a:cubicBezTo>
                    <a:pt x="1368" y="87"/>
                    <a:pt x="1302" y="87"/>
                    <a:pt x="1202" y="121"/>
                  </a:cubicBezTo>
                  <a:cubicBezTo>
                    <a:pt x="1035" y="154"/>
                    <a:pt x="935" y="288"/>
                    <a:pt x="868" y="288"/>
                  </a:cubicBezTo>
                  <a:cubicBezTo>
                    <a:pt x="835" y="288"/>
                    <a:pt x="668" y="288"/>
                    <a:pt x="534" y="354"/>
                  </a:cubicBezTo>
                  <a:cubicBezTo>
                    <a:pt x="501" y="421"/>
                    <a:pt x="434" y="454"/>
                    <a:pt x="334" y="588"/>
                  </a:cubicBezTo>
                  <a:cubicBezTo>
                    <a:pt x="268" y="688"/>
                    <a:pt x="134" y="821"/>
                    <a:pt x="34" y="1088"/>
                  </a:cubicBezTo>
                  <a:cubicBezTo>
                    <a:pt x="1" y="1255"/>
                    <a:pt x="1" y="1422"/>
                    <a:pt x="134" y="1522"/>
                  </a:cubicBezTo>
                  <a:cubicBezTo>
                    <a:pt x="268" y="1655"/>
                    <a:pt x="434" y="1755"/>
                    <a:pt x="634" y="1789"/>
                  </a:cubicBezTo>
                  <a:cubicBezTo>
                    <a:pt x="671" y="1792"/>
                    <a:pt x="707" y="1793"/>
                    <a:pt x="743" y="1793"/>
                  </a:cubicBezTo>
                  <a:cubicBezTo>
                    <a:pt x="1110" y="1793"/>
                    <a:pt x="1474" y="1652"/>
                    <a:pt x="1535" y="1622"/>
                  </a:cubicBezTo>
                  <a:cubicBezTo>
                    <a:pt x="1669" y="1622"/>
                    <a:pt x="2102" y="1422"/>
                    <a:pt x="2336" y="1021"/>
                  </a:cubicBezTo>
                  <a:cubicBezTo>
                    <a:pt x="2469" y="855"/>
                    <a:pt x="2536" y="621"/>
                    <a:pt x="2502" y="454"/>
                  </a:cubicBezTo>
                  <a:cubicBezTo>
                    <a:pt x="2469" y="288"/>
                    <a:pt x="2336" y="121"/>
                    <a:pt x="2136" y="87"/>
                  </a:cubicBezTo>
                  <a:cubicBezTo>
                    <a:pt x="2009" y="24"/>
                    <a:pt x="1895" y="1"/>
                    <a:pt x="1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672;p49"/>
            <p:cNvSpPr/>
            <p:nvPr/>
          </p:nvSpPr>
          <p:spPr>
            <a:xfrm>
              <a:off x="7464325" y="4472900"/>
              <a:ext cx="70075" cy="67000"/>
            </a:xfrm>
            <a:custGeom>
              <a:avLst/>
              <a:gdLst/>
              <a:ahLst/>
              <a:cxnLst/>
              <a:rect l="l" t="t" r="r" b="b"/>
              <a:pathLst>
                <a:path w="2803" h="2680" extrusionOk="0">
                  <a:moveTo>
                    <a:pt x="1696" y="0"/>
                  </a:moveTo>
                  <a:cubicBezTo>
                    <a:pt x="1069" y="0"/>
                    <a:pt x="764" y="925"/>
                    <a:pt x="735" y="1070"/>
                  </a:cubicBezTo>
                  <a:cubicBezTo>
                    <a:pt x="668" y="1204"/>
                    <a:pt x="1" y="2238"/>
                    <a:pt x="968" y="2638"/>
                  </a:cubicBezTo>
                  <a:cubicBezTo>
                    <a:pt x="1043" y="2667"/>
                    <a:pt x="1116" y="2680"/>
                    <a:pt x="1184" y="2680"/>
                  </a:cubicBezTo>
                  <a:cubicBezTo>
                    <a:pt x="1757" y="2680"/>
                    <a:pt x="2106" y="1790"/>
                    <a:pt x="2136" y="1671"/>
                  </a:cubicBezTo>
                  <a:cubicBezTo>
                    <a:pt x="2169" y="1504"/>
                    <a:pt x="2803" y="403"/>
                    <a:pt x="2002" y="69"/>
                  </a:cubicBezTo>
                  <a:cubicBezTo>
                    <a:pt x="1893" y="21"/>
                    <a:pt x="1791" y="0"/>
                    <a:pt x="1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1673;p49"/>
            <p:cNvSpPr/>
            <p:nvPr/>
          </p:nvSpPr>
          <p:spPr>
            <a:xfrm>
              <a:off x="7472675" y="4314500"/>
              <a:ext cx="40875" cy="46825"/>
            </a:xfrm>
            <a:custGeom>
              <a:avLst/>
              <a:gdLst/>
              <a:ahLst/>
              <a:cxnLst/>
              <a:rect l="l" t="t" r="r" b="b"/>
              <a:pathLst>
                <a:path w="1635" h="1873" extrusionOk="0">
                  <a:moveTo>
                    <a:pt x="876" y="1"/>
                  </a:moveTo>
                  <a:cubicBezTo>
                    <a:pt x="718" y="1"/>
                    <a:pt x="534" y="68"/>
                    <a:pt x="334" y="234"/>
                  </a:cubicBezTo>
                  <a:cubicBezTo>
                    <a:pt x="67" y="501"/>
                    <a:pt x="0" y="701"/>
                    <a:pt x="0" y="868"/>
                  </a:cubicBezTo>
                  <a:cubicBezTo>
                    <a:pt x="0" y="1035"/>
                    <a:pt x="100" y="1168"/>
                    <a:pt x="100" y="1202"/>
                  </a:cubicBezTo>
                  <a:cubicBezTo>
                    <a:pt x="100" y="1235"/>
                    <a:pt x="100" y="1402"/>
                    <a:pt x="167" y="1535"/>
                  </a:cubicBezTo>
                  <a:cubicBezTo>
                    <a:pt x="267" y="1702"/>
                    <a:pt x="434" y="1836"/>
                    <a:pt x="834" y="1869"/>
                  </a:cubicBezTo>
                  <a:cubicBezTo>
                    <a:pt x="864" y="1871"/>
                    <a:pt x="893" y="1872"/>
                    <a:pt x="920" y="1872"/>
                  </a:cubicBezTo>
                  <a:cubicBezTo>
                    <a:pt x="1326" y="1872"/>
                    <a:pt x="1508" y="1647"/>
                    <a:pt x="1602" y="1335"/>
                  </a:cubicBezTo>
                  <a:cubicBezTo>
                    <a:pt x="1635" y="1035"/>
                    <a:pt x="1568" y="735"/>
                    <a:pt x="1501" y="701"/>
                  </a:cubicBezTo>
                  <a:cubicBezTo>
                    <a:pt x="1501" y="668"/>
                    <a:pt x="1468" y="368"/>
                    <a:pt x="1268" y="168"/>
                  </a:cubicBezTo>
                  <a:cubicBezTo>
                    <a:pt x="1168" y="68"/>
                    <a:pt x="1034" y="1"/>
                    <a:pt x="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1674;p49"/>
            <p:cNvSpPr/>
            <p:nvPr/>
          </p:nvSpPr>
          <p:spPr>
            <a:xfrm>
              <a:off x="7389275" y="4193600"/>
              <a:ext cx="44225" cy="42000"/>
            </a:xfrm>
            <a:custGeom>
              <a:avLst/>
              <a:gdLst/>
              <a:ahLst/>
              <a:cxnLst/>
              <a:rect l="l" t="t" r="r" b="b"/>
              <a:pathLst>
                <a:path w="1769" h="1680" extrusionOk="0">
                  <a:moveTo>
                    <a:pt x="534" y="0"/>
                  </a:moveTo>
                  <a:cubicBezTo>
                    <a:pt x="268" y="33"/>
                    <a:pt x="1" y="234"/>
                    <a:pt x="67" y="734"/>
                  </a:cubicBezTo>
                  <a:cubicBezTo>
                    <a:pt x="67" y="1134"/>
                    <a:pt x="167" y="1334"/>
                    <a:pt x="234" y="1401"/>
                  </a:cubicBezTo>
                  <a:cubicBezTo>
                    <a:pt x="301" y="1501"/>
                    <a:pt x="401" y="1535"/>
                    <a:pt x="401" y="1535"/>
                  </a:cubicBezTo>
                  <a:cubicBezTo>
                    <a:pt x="401" y="1568"/>
                    <a:pt x="468" y="1668"/>
                    <a:pt x="568" y="1668"/>
                  </a:cubicBezTo>
                  <a:cubicBezTo>
                    <a:pt x="590" y="1675"/>
                    <a:pt x="616" y="1680"/>
                    <a:pt x="648" y="1680"/>
                  </a:cubicBezTo>
                  <a:cubicBezTo>
                    <a:pt x="756" y="1680"/>
                    <a:pt x="932" y="1630"/>
                    <a:pt x="1268" y="1501"/>
                  </a:cubicBezTo>
                  <a:cubicBezTo>
                    <a:pt x="1669" y="1334"/>
                    <a:pt x="1769" y="1001"/>
                    <a:pt x="1602" y="667"/>
                  </a:cubicBezTo>
                  <a:cubicBezTo>
                    <a:pt x="1468" y="367"/>
                    <a:pt x="1168" y="234"/>
                    <a:pt x="1135" y="200"/>
                  </a:cubicBezTo>
                  <a:cubicBezTo>
                    <a:pt x="1101" y="167"/>
                    <a:pt x="835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1675;p49"/>
            <p:cNvSpPr/>
            <p:nvPr/>
          </p:nvSpPr>
          <p:spPr>
            <a:xfrm>
              <a:off x="7245850" y="4138125"/>
              <a:ext cx="55900" cy="39175"/>
            </a:xfrm>
            <a:custGeom>
              <a:avLst/>
              <a:gdLst/>
              <a:ahLst/>
              <a:cxnLst/>
              <a:rect l="l" t="t" r="r" b="b"/>
              <a:pathLst>
                <a:path w="2236" h="1567" extrusionOk="0">
                  <a:moveTo>
                    <a:pt x="809" y="1"/>
                  </a:moveTo>
                  <a:cubicBezTo>
                    <a:pt x="684" y="1"/>
                    <a:pt x="534" y="18"/>
                    <a:pt x="401" y="84"/>
                  </a:cubicBezTo>
                  <a:cubicBezTo>
                    <a:pt x="100" y="251"/>
                    <a:pt x="0" y="551"/>
                    <a:pt x="200" y="1018"/>
                  </a:cubicBezTo>
                  <a:cubicBezTo>
                    <a:pt x="367" y="1352"/>
                    <a:pt x="567" y="1452"/>
                    <a:pt x="734" y="1519"/>
                  </a:cubicBezTo>
                  <a:cubicBezTo>
                    <a:pt x="901" y="1552"/>
                    <a:pt x="1034" y="1552"/>
                    <a:pt x="1068" y="1552"/>
                  </a:cubicBezTo>
                  <a:cubicBezTo>
                    <a:pt x="1112" y="1552"/>
                    <a:pt x="1171" y="1567"/>
                    <a:pt x="1255" y="1567"/>
                  </a:cubicBezTo>
                  <a:cubicBezTo>
                    <a:pt x="1297" y="1567"/>
                    <a:pt x="1346" y="1563"/>
                    <a:pt x="1401" y="1552"/>
                  </a:cubicBezTo>
                  <a:cubicBezTo>
                    <a:pt x="1568" y="1552"/>
                    <a:pt x="1802" y="1419"/>
                    <a:pt x="2002" y="1052"/>
                  </a:cubicBezTo>
                  <a:cubicBezTo>
                    <a:pt x="2235" y="618"/>
                    <a:pt x="2068" y="351"/>
                    <a:pt x="1735" y="118"/>
                  </a:cubicBezTo>
                  <a:cubicBezTo>
                    <a:pt x="1501" y="18"/>
                    <a:pt x="1168" y="18"/>
                    <a:pt x="1068" y="18"/>
                  </a:cubicBezTo>
                  <a:cubicBezTo>
                    <a:pt x="1034" y="18"/>
                    <a:pt x="934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1676;p49"/>
            <p:cNvSpPr/>
            <p:nvPr/>
          </p:nvSpPr>
          <p:spPr>
            <a:xfrm>
              <a:off x="7065725" y="4205400"/>
              <a:ext cx="51725" cy="48300"/>
            </a:xfrm>
            <a:custGeom>
              <a:avLst/>
              <a:gdLst/>
              <a:ahLst/>
              <a:cxnLst/>
              <a:rect l="l" t="t" r="r" b="b"/>
              <a:pathLst>
                <a:path w="2069" h="1932" extrusionOk="0">
                  <a:moveTo>
                    <a:pt x="1439" y="1"/>
                  </a:moveTo>
                  <a:cubicBezTo>
                    <a:pt x="1371" y="1"/>
                    <a:pt x="1302" y="10"/>
                    <a:pt x="1234" y="28"/>
                  </a:cubicBezTo>
                  <a:cubicBezTo>
                    <a:pt x="867" y="95"/>
                    <a:pt x="567" y="395"/>
                    <a:pt x="534" y="429"/>
                  </a:cubicBezTo>
                  <a:cubicBezTo>
                    <a:pt x="500" y="529"/>
                    <a:pt x="167" y="762"/>
                    <a:pt x="67" y="1096"/>
                  </a:cubicBezTo>
                  <a:cubicBezTo>
                    <a:pt x="0" y="1429"/>
                    <a:pt x="100" y="1830"/>
                    <a:pt x="601" y="1896"/>
                  </a:cubicBezTo>
                  <a:cubicBezTo>
                    <a:pt x="701" y="1921"/>
                    <a:pt x="786" y="1932"/>
                    <a:pt x="861" y="1932"/>
                  </a:cubicBezTo>
                  <a:cubicBezTo>
                    <a:pt x="1084" y="1932"/>
                    <a:pt x="1209" y="1838"/>
                    <a:pt x="1334" y="1763"/>
                  </a:cubicBezTo>
                  <a:lnTo>
                    <a:pt x="1568" y="1530"/>
                  </a:lnTo>
                  <a:cubicBezTo>
                    <a:pt x="1601" y="1530"/>
                    <a:pt x="1735" y="1429"/>
                    <a:pt x="1868" y="1329"/>
                  </a:cubicBezTo>
                  <a:cubicBezTo>
                    <a:pt x="1935" y="1196"/>
                    <a:pt x="2068" y="996"/>
                    <a:pt x="2035" y="562"/>
                  </a:cubicBezTo>
                  <a:cubicBezTo>
                    <a:pt x="2008" y="182"/>
                    <a:pt x="1737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1677;p49"/>
            <p:cNvSpPr/>
            <p:nvPr/>
          </p:nvSpPr>
          <p:spPr>
            <a:xfrm>
              <a:off x="6996500" y="4305575"/>
              <a:ext cx="38375" cy="38225"/>
            </a:xfrm>
            <a:custGeom>
              <a:avLst/>
              <a:gdLst/>
              <a:ahLst/>
              <a:cxnLst/>
              <a:rect l="l" t="t" r="r" b="b"/>
              <a:pathLst>
                <a:path w="1535" h="1529" extrusionOk="0">
                  <a:moveTo>
                    <a:pt x="845" y="1"/>
                  </a:moveTo>
                  <a:cubicBezTo>
                    <a:pt x="773" y="1"/>
                    <a:pt x="701" y="20"/>
                    <a:pt x="634" y="58"/>
                  </a:cubicBezTo>
                  <a:cubicBezTo>
                    <a:pt x="367" y="124"/>
                    <a:pt x="267" y="391"/>
                    <a:pt x="201" y="425"/>
                  </a:cubicBezTo>
                  <a:cubicBezTo>
                    <a:pt x="201" y="491"/>
                    <a:pt x="0" y="725"/>
                    <a:pt x="0" y="1025"/>
                  </a:cubicBezTo>
                  <a:cubicBezTo>
                    <a:pt x="0" y="1306"/>
                    <a:pt x="176" y="1529"/>
                    <a:pt x="554" y="1529"/>
                  </a:cubicBezTo>
                  <a:cubicBezTo>
                    <a:pt x="580" y="1529"/>
                    <a:pt x="606" y="1528"/>
                    <a:pt x="634" y="1525"/>
                  </a:cubicBezTo>
                  <a:cubicBezTo>
                    <a:pt x="1101" y="1492"/>
                    <a:pt x="1301" y="1392"/>
                    <a:pt x="1335" y="1392"/>
                  </a:cubicBezTo>
                  <a:cubicBezTo>
                    <a:pt x="1468" y="1359"/>
                    <a:pt x="1468" y="1259"/>
                    <a:pt x="1468" y="1259"/>
                  </a:cubicBezTo>
                  <a:cubicBezTo>
                    <a:pt x="1468" y="1259"/>
                    <a:pt x="1535" y="1225"/>
                    <a:pt x="1535" y="1158"/>
                  </a:cubicBezTo>
                  <a:cubicBezTo>
                    <a:pt x="1535" y="1025"/>
                    <a:pt x="1502" y="792"/>
                    <a:pt x="1301" y="358"/>
                  </a:cubicBezTo>
                  <a:cubicBezTo>
                    <a:pt x="1206" y="120"/>
                    <a:pt x="1026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1678;p49"/>
            <p:cNvSpPr/>
            <p:nvPr/>
          </p:nvSpPr>
          <p:spPr>
            <a:xfrm>
              <a:off x="6993175" y="4410400"/>
              <a:ext cx="52550" cy="54325"/>
            </a:xfrm>
            <a:custGeom>
              <a:avLst/>
              <a:gdLst/>
              <a:ahLst/>
              <a:cxnLst/>
              <a:rect l="l" t="t" r="r" b="b"/>
              <a:pathLst>
                <a:path w="2102" h="2173" extrusionOk="0">
                  <a:moveTo>
                    <a:pt x="1060" y="0"/>
                  </a:moveTo>
                  <a:cubicBezTo>
                    <a:pt x="332" y="0"/>
                    <a:pt x="300" y="871"/>
                    <a:pt x="300" y="1002"/>
                  </a:cubicBezTo>
                  <a:cubicBezTo>
                    <a:pt x="300" y="1135"/>
                    <a:pt x="0" y="2069"/>
                    <a:pt x="901" y="2169"/>
                  </a:cubicBezTo>
                  <a:cubicBezTo>
                    <a:pt x="930" y="2171"/>
                    <a:pt x="958" y="2172"/>
                    <a:pt x="985" y="2172"/>
                  </a:cubicBezTo>
                  <a:cubicBezTo>
                    <a:pt x="1799" y="2172"/>
                    <a:pt x="1769" y="1232"/>
                    <a:pt x="1801" y="1135"/>
                  </a:cubicBezTo>
                  <a:cubicBezTo>
                    <a:pt x="1801" y="1002"/>
                    <a:pt x="2102" y="68"/>
                    <a:pt x="1101" y="1"/>
                  </a:cubicBezTo>
                  <a:cubicBezTo>
                    <a:pt x="1087" y="0"/>
                    <a:pt x="1073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679;p49"/>
            <p:cNvSpPr/>
            <p:nvPr/>
          </p:nvSpPr>
          <p:spPr>
            <a:xfrm>
              <a:off x="7129100" y="4515700"/>
              <a:ext cx="70075" cy="49100"/>
            </a:xfrm>
            <a:custGeom>
              <a:avLst/>
              <a:gdLst/>
              <a:ahLst/>
              <a:cxnLst/>
              <a:rect l="l" t="t" r="r" b="b"/>
              <a:pathLst>
                <a:path w="2803" h="1964" extrusionOk="0">
                  <a:moveTo>
                    <a:pt x="872" y="0"/>
                  </a:moveTo>
                  <a:cubicBezTo>
                    <a:pt x="726" y="0"/>
                    <a:pt x="551" y="42"/>
                    <a:pt x="334" y="159"/>
                  </a:cubicBezTo>
                  <a:cubicBezTo>
                    <a:pt x="0" y="326"/>
                    <a:pt x="34" y="793"/>
                    <a:pt x="267" y="1126"/>
                  </a:cubicBezTo>
                  <a:cubicBezTo>
                    <a:pt x="534" y="1460"/>
                    <a:pt x="968" y="1660"/>
                    <a:pt x="1034" y="1693"/>
                  </a:cubicBezTo>
                  <a:cubicBezTo>
                    <a:pt x="1128" y="1756"/>
                    <a:pt x="1512" y="1963"/>
                    <a:pt x="1943" y="1963"/>
                  </a:cubicBezTo>
                  <a:cubicBezTo>
                    <a:pt x="1973" y="1963"/>
                    <a:pt x="2004" y="1962"/>
                    <a:pt x="2035" y="1960"/>
                  </a:cubicBezTo>
                  <a:cubicBezTo>
                    <a:pt x="2235" y="1960"/>
                    <a:pt x="2502" y="1860"/>
                    <a:pt x="2635" y="1760"/>
                  </a:cubicBezTo>
                  <a:cubicBezTo>
                    <a:pt x="2736" y="1626"/>
                    <a:pt x="2802" y="1460"/>
                    <a:pt x="2736" y="1260"/>
                  </a:cubicBezTo>
                  <a:cubicBezTo>
                    <a:pt x="2635" y="793"/>
                    <a:pt x="2369" y="659"/>
                    <a:pt x="2168" y="526"/>
                  </a:cubicBezTo>
                  <a:cubicBezTo>
                    <a:pt x="1935" y="426"/>
                    <a:pt x="1701" y="359"/>
                    <a:pt x="1668" y="326"/>
                  </a:cubicBezTo>
                  <a:cubicBezTo>
                    <a:pt x="1601" y="292"/>
                    <a:pt x="1435" y="159"/>
                    <a:pt x="1234" y="92"/>
                  </a:cubicBezTo>
                  <a:cubicBezTo>
                    <a:pt x="1134" y="42"/>
                    <a:pt x="1018" y="0"/>
                    <a:pt x="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1680;p49"/>
            <p:cNvSpPr/>
            <p:nvPr/>
          </p:nvSpPr>
          <p:spPr>
            <a:xfrm>
              <a:off x="7282525" y="4514650"/>
              <a:ext cx="58400" cy="42700"/>
            </a:xfrm>
            <a:custGeom>
              <a:avLst/>
              <a:gdLst/>
              <a:ahLst/>
              <a:cxnLst/>
              <a:rect l="l" t="t" r="r" b="b"/>
              <a:pathLst>
                <a:path w="2336" h="1708" extrusionOk="0">
                  <a:moveTo>
                    <a:pt x="1235" y="1"/>
                  </a:moveTo>
                  <a:cubicBezTo>
                    <a:pt x="1002" y="34"/>
                    <a:pt x="835" y="167"/>
                    <a:pt x="768" y="167"/>
                  </a:cubicBezTo>
                  <a:cubicBezTo>
                    <a:pt x="735" y="201"/>
                    <a:pt x="535" y="201"/>
                    <a:pt x="368" y="334"/>
                  </a:cubicBezTo>
                  <a:cubicBezTo>
                    <a:pt x="201" y="434"/>
                    <a:pt x="1" y="668"/>
                    <a:pt x="34" y="1168"/>
                  </a:cubicBezTo>
                  <a:cubicBezTo>
                    <a:pt x="68" y="1535"/>
                    <a:pt x="368" y="1702"/>
                    <a:pt x="668" y="1702"/>
                  </a:cubicBezTo>
                  <a:cubicBezTo>
                    <a:pt x="697" y="1706"/>
                    <a:pt x="727" y="1707"/>
                    <a:pt x="757" y="1707"/>
                  </a:cubicBezTo>
                  <a:cubicBezTo>
                    <a:pt x="998" y="1707"/>
                    <a:pt x="1246" y="1598"/>
                    <a:pt x="1335" y="1568"/>
                  </a:cubicBezTo>
                  <a:cubicBezTo>
                    <a:pt x="1369" y="1568"/>
                    <a:pt x="1702" y="1435"/>
                    <a:pt x="1936" y="1235"/>
                  </a:cubicBezTo>
                  <a:cubicBezTo>
                    <a:pt x="2203" y="1035"/>
                    <a:pt x="2336" y="701"/>
                    <a:pt x="2036" y="368"/>
                  </a:cubicBezTo>
                  <a:cubicBezTo>
                    <a:pt x="1736" y="1"/>
                    <a:pt x="1435" y="1"/>
                    <a:pt x="1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1681;p49"/>
            <p:cNvSpPr/>
            <p:nvPr/>
          </p:nvSpPr>
          <p:spPr>
            <a:xfrm>
              <a:off x="7393450" y="4419575"/>
              <a:ext cx="43375" cy="48375"/>
            </a:xfrm>
            <a:custGeom>
              <a:avLst/>
              <a:gdLst/>
              <a:ahLst/>
              <a:cxnLst/>
              <a:rect l="l" t="t" r="r" b="b"/>
              <a:pathLst>
                <a:path w="1735" h="1935" extrusionOk="0">
                  <a:moveTo>
                    <a:pt x="1068" y="1"/>
                  </a:moveTo>
                  <a:cubicBezTo>
                    <a:pt x="601" y="1"/>
                    <a:pt x="401" y="168"/>
                    <a:pt x="301" y="334"/>
                  </a:cubicBezTo>
                  <a:cubicBezTo>
                    <a:pt x="167" y="501"/>
                    <a:pt x="134" y="701"/>
                    <a:pt x="134" y="735"/>
                  </a:cubicBezTo>
                  <a:cubicBezTo>
                    <a:pt x="101" y="801"/>
                    <a:pt x="0" y="902"/>
                    <a:pt x="0" y="1135"/>
                  </a:cubicBezTo>
                  <a:cubicBezTo>
                    <a:pt x="0" y="1335"/>
                    <a:pt x="101" y="1602"/>
                    <a:pt x="534" y="1836"/>
                  </a:cubicBezTo>
                  <a:cubicBezTo>
                    <a:pt x="639" y="1905"/>
                    <a:pt x="743" y="1935"/>
                    <a:pt x="842" y="1935"/>
                  </a:cubicBezTo>
                  <a:cubicBezTo>
                    <a:pt x="1027" y="1935"/>
                    <a:pt x="1193" y="1833"/>
                    <a:pt x="1301" y="1702"/>
                  </a:cubicBezTo>
                  <a:cubicBezTo>
                    <a:pt x="1468" y="1502"/>
                    <a:pt x="1568" y="1202"/>
                    <a:pt x="1568" y="1168"/>
                  </a:cubicBezTo>
                  <a:cubicBezTo>
                    <a:pt x="1602" y="1068"/>
                    <a:pt x="1735" y="835"/>
                    <a:pt x="1668" y="535"/>
                  </a:cubicBezTo>
                  <a:cubicBezTo>
                    <a:pt x="1668" y="234"/>
                    <a:pt x="1468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1682;p49"/>
            <p:cNvSpPr/>
            <p:nvPr/>
          </p:nvSpPr>
          <p:spPr>
            <a:xfrm>
              <a:off x="7358425" y="4287800"/>
              <a:ext cx="42550" cy="43250"/>
            </a:xfrm>
            <a:custGeom>
              <a:avLst/>
              <a:gdLst/>
              <a:ahLst/>
              <a:cxnLst/>
              <a:rect l="l" t="t" r="r" b="b"/>
              <a:pathLst>
                <a:path w="1702" h="1730" extrusionOk="0">
                  <a:moveTo>
                    <a:pt x="776" y="0"/>
                  </a:moveTo>
                  <a:cubicBezTo>
                    <a:pt x="595" y="0"/>
                    <a:pt x="382" y="117"/>
                    <a:pt x="201" y="435"/>
                  </a:cubicBezTo>
                  <a:cubicBezTo>
                    <a:pt x="0" y="769"/>
                    <a:pt x="0" y="969"/>
                    <a:pt x="34" y="1102"/>
                  </a:cubicBezTo>
                  <a:cubicBezTo>
                    <a:pt x="67" y="1236"/>
                    <a:pt x="167" y="1302"/>
                    <a:pt x="167" y="1369"/>
                  </a:cubicBezTo>
                  <a:cubicBezTo>
                    <a:pt x="201" y="1402"/>
                    <a:pt x="201" y="1536"/>
                    <a:pt x="334" y="1603"/>
                  </a:cubicBezTo>
                  <a:cubicBezTo>
                    <a:pt x="430" y="1675"/>
                    <a:pt x="561" y="1730"/>
                    <a:pt x="776" y="1730"/>
                  </a:cubicBezTo>
                  <a:cubicBezTo>
                    <a:pt x="860" y="1730"/>
                    <a:pt x="956" y="1721"/>
                    <a:pt x="1068" y="1703"/>
                  </a:cubicBezTo>
                  <a:cubicBezTo>
                    <a:pt x="1535" y="1603"/>
                    <a:pt x="1702" y="1302"/>
                    <a:pt x="1668" y="1036"/>
                  </a:cubicBezTo>
                  <a:cubicBezTo>
                    <a:pt x="1635" y="769"/>
                    <a:pt x="1468" y="535"/>
                    <a:pt x="1401" y="468"/>
                  </a:cubicBezTo>
                  <a:cubicBezTo>
                    <a:pt x="1368" y="435"/>
                    <a:pt x="1235" y="202"/>
                    <a:pt x="1001" y="68"/>
                  </a:cubicBezTo>
                  <a:cubicBezTo>
                    <a:pt x="937" y="26"/>
                    <a:pt x="860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1683;p49"/>
            <p:cNvSpPr/>
            <p:nvPr/>
          </p:nvSpPr>
          <p:spPr>
            <a:xfrm>
              <a:off x="7259175" y="4246500"/>
              <a:ext cx="42575" cy="39675"/>
            </a:xfrm>
            <a:custGeom>
              <a:avLst/>
              <a:gdLst/>
              <a:ahLst/>
              <a:cxnLst/>
              <a:rect l="l" t="t" r="r" b="b"/>
              <a:pathLst>
                <a:path w="1703" h="1587" extrusionOk="0">
                  <a:moveTo>
                    <a:pt x="1060" y="0"/>
                  </a:moveTo>
                  <a:cubicBezTo>
                    <a:pt x="871" y="0"/>
                    <a:pt x="695" y="86"/>
                    <a:pt x="668" y="86"/>
                  </a:cubicBezTo>
                  <a:cubicBezTo>
                    <a:pt x="635" y="119"/>
                    <a:pt x="368" y="186"/>
                    <a:pt x="201" y="353"/>
                  </a:cubicBezTo>
                  <a:cubicBezTo>
                    <a:pt x="34" y="486"/>
                    <a:pt x="1" y="786"/>
                    <a:pt x="301" y="1220"/>
                  </a:cubicBezTo>
                  <a:cubicBezTo>
                    <a:pt x="501" y="1520"/>
                    <a:pt x="701" y="1587"/>
                    <a:pt x="868" y="1587"/>
                  </a:cubicBezTo>
                  <a:cubicBezTo>
                    <a:pt x="1002" y="1587"/>
                    <a:pt x="1135" y="1520"/>
                    <a:pt x="1168" y="1520"/>
                  </a:cubicBezTo>
                  <a:cubicBezTo>
                    <a:pt x="1202" y="1453"/>
                    <a:pt x="1335" y="1453"/>
                    <a:pt x="1469" y="1387"/>
                  </a:cubicBezTo>
                  <a:cubicBezTo>
                    <a:pt x="1602" y="1287"/>
                    <a:pt x="1702" y="1086"/>
                    <a:pt x="1669" y="686"/>
                  </a:cubicBezTo>
                  <a:cubicBezTo>
                    <a:pt x="1669" y="219"/>
                    <a:pt x="1435" y="52"/>
                    <a:pt x="1202" y="19"/>
                  </a:cubicBezTo>
                  <a:cubicBezTo>
                    <a:pt x="1155" y="6"/>
                    <a:pt x="1107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1684;p49"/>
            <p:cNvSpPr/>
            <p:nvPr/>
          </p:nvSpPr>
          <p:spPr>
            <a:xfrm>
              <a:off x="7116575" y="4296500"/>
              <a:ext cx="39225" cy="35625"/>
            </a:xfrm>
            <a:custGeom>
              <a:avLst/>
              <a:gdLst/>
              <a:ahLst/>
              <a:cxnLst/>
              <a:rect l="l" t="t" r="r" b="b"/>
              <a:pathLst>
                <a:path w="1569" h="1425" extrusionOk="0">
                  <a:moveTo>
                    <a:pt x="869" y="1"/>
                  </a:moveTo>
                  <a:cubicBezTo>
                    <a:pt x="825" y="1"/>
                    <a:pt x="780" y="8"/>
                    <a:pt x="735" y="20"/>
                  </a:cubicBezTo>
                  <a:cubicBezTo>
                    <a:pt x="535" y="54"/>
                    <a:pt x="368" y="221"/>
                    <a:pt x="334" y="254"/>
                  </a:cubicBezTo>
                  <a:cubicBezTo>
                    <a:pt x="334" y="254"/>
                    <a:pt x="134" y="421"/>
                    <a:pt x="34" y="688"/>
                  </a:cubicBezTo>
                  <a:cubicBezTo>
                    <a:pt x="1" y="888"/>
                    <a:pt x="68" y="1188"/>
                    <a:pt x="501" y="1288"/>
                  </a:cubicBezTo>
                  <a:cubicBezTo>
                    <a:pt x="835" y="1407"/>
                    <a:pt x="1032" y="1424"/>
                    <a:pt x="1142" y="1424"/>
                  </a:cubicBezTo>
                  <a:cubicBezTo>
                    <a:pt x="1186" y="1424"/>
                    <a:pt x="1216" y="1421"/>
                    <a:pt x="1235" y="1421"/>
                  </a:cubicBezTo>
                  <a:cubicBezTo>
                    <a:pt x="1369" y="1388"/>
                    <a:pt x="1402" y="1288"/>
                    <a:pt x="1402" y="1288"/>
                  </a:cubicBezTo>
                  <a:cubicBezTo>
                    <a:pt x="1402" y="1288"/>
                    <a:pt x="1502" y="1288"/>
                    <a:pt x="1535" y="1188"/>
                  </a:cubicBezTo>
                  <a:cubicBezTo>
                    <a:pt x="1569" y="1088"/>
                    <a:pt x="1535" y="854"/>
                    <a:pt x="1369" y="387"/>
                  </a:cubicBezTo>
                  <a:cubicBezTo>
                    <a:pt x="1234" y="118"/>
                    <a:pt x="1056" y="1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1685;p49"/>
            <p:cNvSpPr/>
            <p:nvPr/>
          </p:nvSpPr>
          <p:spPr>
            <a:xfrm>
              <a:off x="7088225" y="4384375"/>
              <a:ext cx="52575" cy="52925"/>
            </a:xfrm>
            <a:custGeom>
              <a:avLst/>
              <a:gdLst/>
              <a:ahLst/>
              <a:cxnLst/>
              <a:rect l="l" t="t" r="r" b="b"/>
              <a:pathLst>
                <a:path w="2103" h="2117" extrusionOk="0">
                  <a:moveTo>
                    <a:pt x="990" y="0"/>
                  </a:moveTo>
                  <a:cubicBezTo>
                    <a:pt x="331" y="0"/>
                    <a:pt x="301" y="847"/>
                    <a:pt x="301" y="942"/>
                  </a:cubicBezTo>
                  <a:cubicBezTo>
                    <a:pt x="301" y="1075"/>
                    <a:pt x="1" y="2043"/>
                    <a:pt x="868" y="2109"/>
                  </a:cubicBezTo>
                  <a:cubicBezTo>
                    <a:pt x="912" y="2114"/>
                    <a:pt x="955" y="2116"/>
                    <a:pt x="995" y="2116"/>
                  </a:cubicBezTo>
                  <a:cubicBezTo>
                    <a:pt x="1802" y="2116"/>
                    <a:pt x="1802" y="1204"/>
                    <a:pt x="1802" y="1109"/>
                  </a:cubicBezTo>
                  <a:cubicBezTo>
                    <a:pt x="1802" y="1009"/>
                    <a:pt x="2102" y="75"/>
                    <a:pt x="1102" y="8"/>
                  </a:cubicBezTo>
                  <a:cubicBezTo>
                    <a:pt x="1063" y="3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1686;p49"/>
            <p:cNvSpPr/>
            <p:nvPr/>
          </p:nvSpPr>
          <p:spPr>
            <a:xfrm>
              <a:off x="7192475" y="4415550"/>
              <a:ext cx="50050" cy="46075"/>
            </a:xfrm>
            <a:custGeom>
              <a:avLst/>
              <a:gdLst/>
              <a:ahLst/>
              <a:cxnLst/>
              <a:rect l="l" t="t" r="r" b="b"/>
              <a:pathLst>
                <a:path w="2002" h="1843" extrusionOk="0">
                  <a:moveTo>
                    <a:pt x="870" y="1"/>
                  </a:moveTo>
                  <a:cubicBezTo>
                    <a:pt x="768" y="1"/>
                    <a:pt x="647" y="9"/>
                    <a:pt x="501" y="28"/>
                  </a:cubicBezTo>
                  <a:cubicBezTo>
                    <a:pt x="134" y="95"/>
                    <a:pt x="0" y="462"/>
                    <a:pt x="134" y="796"/>
                  </a:cubicBezTo>
                  <a:cubicBezTo>
                    <a:pt x="267" y="1129"/>
                    <a:pt x="501" y="1363"/>
                    <a:pt x="601" y="1429"/>
                  </a:cubicBezTo>
                  <a:cubicBezTo>
                    <a:pt x="634" y="1463"/>
                    <a:pt x="934" y="1763"/>
                    <a:pt x="1301" y="1830"/>
                  </a:cubicBezTo>
                  <a:cubicBezTo>
                    <a:pt x="1346" y="1839"/>
                    <a:pt x="1393" y="1843"/>
                    <a:pt x="1441" y="1843"/>
                  </a:cubicBezTo>
                  <a:cubicBezTo>
                    <a:pt x="1571" y="1843"/>
                    <a:pt x="1704" y="1812"/>
                    <a:pt x="1802" y="1763"/>
                  </a:cubicBezTo>
                  <a:cubicBezTo>
                    <a:pt x="1935" y="1663"/>
                    <a:pt x="2002" y="1496"/>
                    <a:pt x="2002" y="1296"/>
                  </a:cubicBezTo>
                  <a:cubicBezTo>
                    <a:pt x="2002" y="829"/>
                    <a:pt x="1868" y="629"/>
                    <a:pt x="1835" y="495"/>
                  </a:cubicBezTo>
                  <a:cubicBezTo>
                    <a:pt x="1768" y="362"/>
                    <a:pt x="1635" y="329"/>
                    <a:pt x="1602" y="295"/>
                  </a:cubicBezTo>
                  <a:cubicBezTo>
                    <a:pt x="1535" y="295"/>
                    <a:pt x="1501" y="162"/>
                    <a:pt x="1368" y="95"/>
                  </a:cubicBezTo>
                  <a:cubicBezTo>
                    <a:pt x="1250" y="48"/>
                    <a:pt x="1115" y="1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1687;p49"/>
            <p:cNvSpPr/>
            <p:nvPr/>
          </p:nvSpPr>
          <p:spPr>
            <a:xfrm>
              <a:off x="7311725" y="4382600"/>
              <a:ext cx="43375" cy="51925"/>
            </a:xfrm>
            <a:custGeom>
              <a:avLst/>
              <a:gdLst/>
              <a:ahLst/>
              <a:cxnLst/>
              <a:rect l="l" t="t" r="r" b="b"/>
              <a:pathLst>
                <a:path w="1735" h="2077" extrusionOk="0">
                  <a:moveTo>
                    <a:pt x="1204" y="0"/>
                  </a:moveTo>
                  <a:cubicBezTo>
                    <a:pt x="1161" y="0"/>
                    <a:pt x="1115" y="4"/>
                    <a:pt x="1068" y="12"/>
                  </a:cubicBezTo>
                  <a:cubicBezTo>
                    <a:pt x="601" y="112"/>
                    <a:pt x="434" y="279"/>
                    <a:pt x="367" y="446"/>
                  </a:cubicBezTo>
                  <a:cubicBezTo>
                    <a:pt x="234" y="513"/>
                    <a:pt x="201" y="646"/>
                    <a:pt x="201" y="679"/>
                  </a:cubicBezTo>
                  <a:cubicBezTo>
                    <a:pt x="167" y="679"/>
                    <a:pt x="67" y="779"/>
                    <a:pt x="34" y="913"/>
                  </a:cubicBezTo>
                  <a:cubicBezTo>
                    <a:pt x="0" y="1013"/>
                    <a:pt x="0" y="1246"/>
                    <a:pt x="167" y="1747"/>
                  </a:cubicBezTo>
                  <a:cubicBezTo>
                    <a:pt x="230" y="1978"/>
                    <a:pt x="386" y="2076"/>
                    <a:pt x="575" y="2076"/>
                  </a:cubicBezTo>
                  <a:cubicBezTo>
                    <a:pt x="687" y="2076"/>
                    <a:pt x="811" y="2042"/>
                    <a:pt x="934" y="1980"/>
                  </a:cubicBezTo>
                  <a:cubicBezTo>
                    <a:pt x="1268" y="1813"/>
                    <a:pt x="1435" y="1513"/>
                    <a:pt x="1502" y="1447"/>
                  </a:cubicBezTo>
                  <a:cubicBezTo>
                    <a:pt x="1535" y="1346"/>
                    <a:pt x="1735" y="1013"/>
                    <a:pt x="1735" y="646"/>
                  </a:cubicBezTo>
                  <a:cubicBezTo>
                    <a:pt x="1735" y="446"/>
                    <a:pt x="1702" y="279"/>
                    <a:pt x="1568" y="146"/>
                  </a:cubicBezTo>
                  <a:cubicBezTo>
                    <a:pt x="1466" y="44"/>
                    <a:pt x="1345" y="0"/>
                    <a:pt x="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1688;p49"/>
            <p:cNvSpPr/>
            <p:nvPr/>
          </p:nvSpPr>
          <p:spPr>
            <a:xfrm>
              <a:off x="7226675" y="4326400"/>
              <a:ext cx="43375" cy="37325"/>
            </a:xfrm>
            <a:custGeom>
              <a:avLst/>
              <a:gdLst/>
              <a:ahLst/>
              <a:cxnLst/>
              <a:rect l="l" t="t" r="r" b="b"/>
              <a:pathLst>
                <a:path w="1735" h="1493" extrusionOk="0">
                  <a:moveTo>
                    <a:pt x="1023" y="0"/>
                  </a:moveTo>
                  <a:cubicBezTo>
                    <a:pt x="818" y="0"/>
                    <a:pt x="656" y="69"/>
                    <a:pt x="634" y="92"/>
                  </a:cubicBezTo>
                  <a:cubicBezTo>
                    <a:pt x="600" y="92"/>
                    <a:pt x="500" y="159"/>
                    <a:pt x="400" y="192"/>
                  </a:cubicBezTo>
                  <a:cubicBezTo>
                    <a:pt x="300" y="225"/>
                    <a:pt x="167" y="359"/>
                    <a:pt x="100" y="492"/>
                  </a:cubicBezTo>
                  <a:cubicBezTo>
                    <a:pt x="67" y="592"/>
                    <a:pt x="0" y="759"/>
                    <a:pt x="100" y="893"/>
                  </a:cubicBezTo>
                  <a:cubicBezTo>
                    <a:pt x="167" y="1026"/>
                    <a:pt x="300" y="1159"/>
                    <a:pt x="567" y="1226"/>
                  </a:cubicBezTo>
                  <a:cubicBezTo>
                    <a:pt x="901" y="1360"/>
                    <a:pt x="1067" y="1393"/>
                    <a:pt x="1134" y="1426"/>
                  </a:cubicBezTo>
                  <a:lnTo>
                    <a:pt x="1168" y="1493"/>
                  </a:lnTo>
                  <a:lnTo>
                    <a:pt x="1168" y="1393"/>
                  </a:lnTo>
                  <a:lnTo>
                    <a:pt x="1168" y="1360"/>
                  </a:lnTo>
                  <a:cubicBezTo>
                    <a:pt x="1168" y="1326"/>
                    <a:pt x="1168" y="1360"/>
                    <a:pt x="1234" y="1259"/>
                  </a:cubicBezTo>
                  <a:cubicBezTo>
                    <a:pt x="1268" y="1193"/>
                    <a:pt x="1368" y="1059"/>
                    <a:pt x="1501" y="893"/>
                  </a:cubicBezTo>
                  <a:cubicBezTo>
                    <a:pt x="1668" y="692"/>
                    <a:pt x="1735" y="526"/>
                    <a:pt x="1668" y="392"/>
                  </a:cubicBezTo>
                  <a:cubicBezTo>
                    <a:pt x="1635" y="259"/>
                    <a:pt x="1501" y="92"/>
                    <a:pt x="1334" y="59"/>
                  </a:cubicBezTo>
                  <a:cubicBezTo>
                    <a:pt x="1227" y="16"/>
                    <a:pt x="1120" y="0"/>
                    <a:pt x="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689;p49"/>
            <p:cNvSpPr/>
            <p:nvPr/>
          </p:nvSpPr>
          <p:spPr>
            <a:xfrm>
              <a:off x="7263350" y="4694775"/>
              <a:ext cx="59225" cy="40750"/>
            </a:xfrm>
            <a:custGeom>
              <a:avLst/>
              <a:gdLst/>
              <a:ahLst/>
              <a:cxnLst/>
              <a:rect l="l" t="t" r="r" b="b"/>
              <a:pathLst>
                <a:path w="2369" h="1630" extrusionOk="0">
                  <a:moveTo>
                    <a:pt x="1302" y="1"/>
                  </a:moveTo>
                  <a:cubicBezTo>
                    <a:pt x="1102" y="1"/>
                    <a:pt x="935" y="68"/>
                    <a:pt x="868" y="68"/>
                  </a:cubicBezTo>
                  <a:cubicBezTo>
                    <a:pt x="835" y="68"/>
                    <a:pt x="668" y="68"/>
                    <a:pt x="501" y="168"/>
                  </a:cubicBezTo>
                  <a:cubicBezTo>
                    <a:pt x="334" y="301"/>
                    <a:pt x="168" y="468"/>
                    <a:pt x="101" y="968"/>
                  </a:cubicBezTo>
                  <a:cubicBezTo>
                    <a:pt x="1" y="1302"/>
                    <a:pt x="268" y="1535"/>
                    <a:pt x="601" y="1602"/>
                  </a:cubicBezTo>
                  <a:cubicBezTo>
                    <a:pt x="699" y="1621"/>
                    <a:pt x="791" y="1630"/>
                    <a:pt x="875" y="1630"/>
                  </a:cubicBezTo>
                  <a:cubicBezTo>
                    <a:pt x="1077" y="1630"/>
                    <a:pt x="1231" y="1582"/>
                    <a:pt x="1302" y="1535"/>
                  </a:cubicBezTo>
                  <a:cubicBezTo>
                    <a:pt x="1368" y="1535"/>
                    <a:pt x="1769" y="1469"/>
                    <a:pt x="2002" y="1268"/>
                  </a:cubicBezTo>
                  <a:cubicBezTo>
                    <a:pt x="2269" y="1035"/>
                    <a:pt x="2369" y="701"/>
                    <a:pt x="2102" y="368"/>
                  </a:cubicBezTo>
                  <a:cubicBezTo>
                    <a:pt x="1769" y="1"/>
                    <a:pt x="1502" y="1"/>
                    <a:pt x="1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" name="Заголовок 1"/>
          <p:cNvSpPr txBox="1">
            <a:spLocks/>
          </p:cNvSpPr>
          <p:nvPr/>
        </p:nvSpPr>
        <p:spPr>
          <a:xfrm>
            <a:off x="641247" y="1011154"/>
            <a:ext cx="11809312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наследственных и спорадических форм рака: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" y="670480"/>
            <a:ext cx="5026406" cy="564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45903" y="2003100"/>
            <a:ext cx="5212508" cy="2981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УФ-излучение</a:t>
            </a:r>
          </a:p>
          <a:p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</a:p>
          <a:p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Ионизиующее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излучение</a:t>
            </a:r>
          </a:p>
          <a:p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канцерогены</a:t>
            </a:r>
          </a:p>
          <a:p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 и РНК-вирусы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воспаление</a:t>
            </a:r>
          </a:p>
          <a:p>
            <a:pPr marL="571500" indent="-571500">
              <a:buFontTx/>
              <a:buChar char="-"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257301"/>
            <a:ext cx="8859837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1829" y="382407"/>
            <a:ext cx="10972800" cy="495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опухоли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68548" y="0"/>
            <a:ext cx="1017712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опухолевого роста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7050" y="1176267"/>
            <a:ext cx="5242685" cy="62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Гиперэкспрессия</a:t>
            </a:r>
            <a:r>
              <a:rPr lang="ru-RU" alt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онкогенов</a:t>
            </a:r>
            <a:endParaRPr lang="ru-RU" alt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2529" y="1985952"/>
            <a:ext cx="109770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 вирусных онкогенов имеются  в клетках человека и животных, где  они  выполняют различные функции регуляции синтетических процессов и деления.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Онкогены необходимы для нормального функционирования (обновления) тканей; их работа находится под строгим контролем сигнальных систем организма. </a:t>
            </a: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регулирующие гены - аналоги вирусных онкогенов были названы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случае их чрезмерной экспрессии -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клеточными онкогенами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в онкогене приводит к независимости клетки от внешних регулирующих влияний, т.е. клеточный клон, находясь в условиях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аутостимуляции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приобретает способность к неконтролируемому размножению.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одного онкогена почти всегда компенсируется. Процесс злокачественной трансформации требует сочетанных нарушений в нескольких онкогенах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671252"/>
              </p:ext>
            </p:extLst>
          </p:nvPr>
        </p:nvGraphicFramePr>
        <p:xfrm>
          <a:off x="600388" y="711826"/>
          <a:ext cx="4792663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Фотография Photo Editor" r:id="rId3" imgW="3990476" imgH="4439270" progId="MSPhotoEd.3">
                  <p:embed/>
                </p:oleObj>
              </mc:Choice>
              <mc:Fallback>
                <p:oleObj name="Фотография Photo Editor" r:id="rId3" imgW="3990476" imgH="443927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88" y="711826"/>
                        <a:ext cx="4792663" cy="532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81258"/>
              </p:ext>
            </p:extLst>
          </p:nvPr>
        </p:nvGraphicFramePr>
        <p:xfrm>
          <a:off x="6092267" y="850006"/>
          <a:ext cx="4691062" cy="513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Фотография Photo Editor" r:id="rId5" imgW="3962953" imgH="4258269" progId="MSPhotoEd.3">
                  <p:embed/>
                </p:oleObj>
              </mc:Choice>
              <mc:Fallback>
                <p:oleObj name="Фотография Photo Editor" r:id="rId5" imgW="3962953" imgH="425826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267" y="850006"/>
                        <a:ext cx="4691062" cy="5135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7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124744"/>
            <a:ext cx="11425269" cy="53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5467" y="260648"/>
            <a:ext cx="10540400" cy="763600"/>
          </a:xfrm>
        </p:spPr>
        <p:txBody>
          <a:bodyPr>
            <a:normAutofit/>
          </a:bodyPr>
          <a:lstStyle/>
          <a:p>
            <a:pPr algn="ctr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онкогенов и функции их продуктов </a:t>
            </a:r>
          </a:p>
        </p:txBody>
      </p:sp>
    </p:spTree>
    <p:extLst>
      <p:ext uri="{BB962C8B-B14F-4D97-AF65-F5344CB8AC3E}">
        <p14:creationId xmlns:p14="http://schemas.microsoft.com/office/powerpoint/2010/main" val="22632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95467" y="629154"/>
            <a:ext cx="9329603" cy="215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при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транслокации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 хромосомы с встроенным в него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протоонкогеном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0768" y="479589"/>
            <a:ext cx="1054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активации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66" y="2288125"/>
            <a:ext cx="6689312" cy="38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95465" y="1015936"/>
            <a:ext cx="9329603" cy="152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Активация путём амплификации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0768" y="479589"/>
            <a:ext cx="1054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активации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31" y="2318613"/>
            <a:ext cx="9121605" cy="28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56082" y="5315153"/>
            <a:ext cx="11035918" cy="152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Амплификация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гена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EGFR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хромосома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ген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 роста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95466" y="1292795"/>
            <a:ext cx="9329603" cy="1102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Активация при точечных мутациях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протоонкогенов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0768" y="479589"/>
            <a:ext cx="1054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активации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протоонкогенов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7" y="2395471"/>
            <a:ext cx="8450173" cy="311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14841" y="5766057"/>
            <a:ext cx="9329603" cy="1102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мутации в 12 кодоне гена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1677" y="552650"/>
            <a:ext cx="46648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Дефицит </a:t>
            </a:r>
            <a:r>
              <a:rPr lang="ru-RU" alt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антионкогенов</a:t>
            </a:r>
            <a:endParaRPr lang="ru-RU" sz="3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1676" y="1521322"/>
            <a:ext cx="10633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Антионкогеном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супрессорным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геном) называется ген, который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норме оказывает инактивирующее влияние на процессы пролиферации и/или способствует клеточной гибели;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инактивируется в опухолях;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способен в экспериментах осуществлять реверсию злокачественного фенотипа опухолевых клеток.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8;p18"/>
          <p:cNvSpPr/>
          <p:nvPr/>
        </p:nvSpPr>
        <p:spPr>
          <a:xfrm>
            <a:off x="2513045" y="261258"/>
            <a:ext cx="6618513" cy="6048143"/>
          </a:xfrm>
          <a:prstGeom prst="ellipse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Google Shape;397;p36"/>
          <p:cNvSpPr txBox="1">
            <a:spLocks/>
          </p:cNvSpPr>
          <p:nvPr/>
        </p:nvSpPr>
        <p:spPr>
          <a:xfrm>
            <a:off x="947400" y="908840"/>
            <a:ext cx="10153200" cy="457351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30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</a:t>
            </a:r>
            <a:r>
              <a:rPr lang="ru-RU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(лат. </a:t>
            </a:r>
            <a:r>
              <a:rPr lang="ru-RU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ru-RU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синонимы: новообразование, греч. </a:t>
            </a:r>
            <a:r>
              <a:rPr lang="ru-RU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neoplasma</a:t>
            </a:r>
            <a:r>
              <a:rPr lang="ru-RU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бластома, лат. blastoma) – избыточное, продолжающееся после прекращения действия вызвавших его причин, некоординированное с организмом, патологическое разрастание тканей, состоящее из клеток, ставших атипичными в отношении дифференцировки и роста и передающих эти свойства своим производным.</a:t>
            </a:r>
          </a:p>
        </p:txBody>
      </p:sp>
      <p:sp>
        <p:nvSpPr>
          <p:cNvPr id="4" name="Google Shape;398;p36"/>
          <p:cNvSpPr txBox="1">
            <a:spLocks/>
          </p:cNvSpPr>
          <p:nvPr/>
        </p:nvSpPr>
        <p:spPr>
          <a:xfrm>
            <a:off x="607766" y="481640"/>
            <a:ext cx="10272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ru-RU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Неоплазма</a:t>
            </a:r>
          </a:p>
        </p:txBody>
      </p:sp>
    </p:spTree>
    <p:extLst>
      <p:ext uri="{BB962C8B-B14F-4D97-AF65-F5344CB8AC3E}">
        <p14:creationId xmlns:p14="http://schemas.microsoft.com/office/powerpoint/2010/main" val="41456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144775"/>
            <a:ext cx="9813702" cy="65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6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328483"/>
            <a:ext cx="11216217" cy="48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392" y="436740"/>
            <a:ext cx="71999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Мутации в генах-регуляторах </a:t>
            </a:r>
            <a:r>
              <a:rPr lang="ru-RU" alt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апоптоза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3346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192021"/>
            <a:ext cx="6541732" cy="66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806" y="966721"/>
            <a:ext cx="3331646" cy="287887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 lIns="107828" tIns="53914" rIns="107828" bIns="53914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p53 синтезируется во всех клетках организма, но активируется только при повреждениях ДНК.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 способен остановить клеточный цикл и не допускать дальнейшее деление клетки, пока не произойдет репарация ДНК.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3445" y="953783"/>
            <a:ext cx="9889099" cy="46782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молекулярно-генетических изменений в опухолях сводится к трём компонентам: </a:t>
            </a:r>
          </a:p>
          <a:p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83" indent="-685783">
              <a:buAutoNum type="arabicParenR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активирующие мутации в онкогенах; </a:t>
            </a:r>
          </a:p>
          <a:p>
            <a:pPr marL="685783" indent="-685783">
              <a:buAutoNum type="arabicParenR"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83" indent="-685783">
              <a:buAutoNum type="arabicParenR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инактивирующие мутации в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антионкогенах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85783" indent="-685783">
              <a:buAutoNum type="arabicParenR"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83" indent="-685783">
              <a:buAutoNum type="arabicParenR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геномная нестабильность.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0069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488017" y="535021"/>
            <a:ext cx="700828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endParaRPr lang="ru-RU" altLang="ru-RU" b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1223550" y="1292477"/>
            <a:ext cx="5664200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ЭПИТЕЛИЙ</a:t>
            </a: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2227357" y="3621022"/>
            <a:ext cx="3456516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ЗРЕЛАЯ АДЕНОМА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2132106" y="4677140"/>
            <a:ext cx="3649133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АДЕНОМА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4627657" y="6213906"/>
            <a:ext cx="478367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1488017" y="5885487"/>
            <a:ext cx="4705349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КАРЦИНОМА</a:t>
            </a: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6751628" y="2756099"/>
            <a:ext cx="5187087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</a:t>
            </a:r>
            <a:r>
              <a:rPr lang="en-US" alt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гена 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12 хромосоме)</a:t>
            </a:r>
          </a:p>
        </p:txBody>
      </p:sp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6771840" y="3977656"/>
            <a:ext cx="4947624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</a:t>
            </a:r>
            <a:r>
              <a:rPr lang="en-US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DCC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гена</a:t>
            </a:r>
            <a:r>
              <a:rPr lang="ru-RU" alt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18 хромосоме)</a:t>
            </a:r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6751627" y="5112900"/>
            <a:ext cx="5023169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гена</a:t>
            </a:r>
            <a:r>
              <a:rPr lang="en-US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p53</a:t>
            </a:r>
            <a:r>
              <a:rPr lang="ru-RU" alt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17 хромосоме)</a:t>
            </a:r>
          </a:p>
        </p:txBody>
      </p:sp>
      <p:sp>
        <p:nvSpPr>
          <p:cNvPr id="93" name="Line 13"/>
          <p:cNvSpPr>
            <a:spLocks noChangeShapeType="1"/>
          </p:cNvSpPr>
          <p:nvPr/>
        </p:nvSpPr>
        <p:spPr bwMode="auto">
          <a:xfrm>
            <a:off x="3939739" y="2938793"/>
            <a:ext cx="0" cy="57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Line 14"/>
          <p:cNvSpPr>
            <a:spLocks noChangeShapeType="1"/>
          </p:cNvSpPr>
          <p:nvPr/>
        </p:nvSpPr>
        <p:spPr bwMode="auto">
          <a:xfrm>
            <a:off x="3958789" y="4101075"/>
            <a:ext cx="0" cy="57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Line 15"/>
          <p:cNvSpPr>
            <a:spLocks noChangeShapeType="1"/>
          </p:cNvSpPr>
          <p:nvPr/>
        </p:nvSpPr>
        <p:spPr bwMode="auto">
          <a:xfrm>
            <a:off x="3939739" y="5253203"/>
            <a:ext cx="0" cy="57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 16"/>
          <p:cNvSpPr>
            <a:spLocks noChangeShapeType="1"/>
          </p:cNvSpPr>
          <p:nvPr/>
        </p:nvSpPr>
        <p:spPr bwMode="auto">
          <a:xfrm flipH="1">
            <a:off x="4524068" y="3226793"/>
            <a:ext cx="2112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H="1">
            <a:off x="4387413" y="4333000"/>
            <a:ext cx="2112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 flipH="1">
            <a:off x="4387413" y="5510311"/>
            <a:ext cx="2112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771839" y="1891673"/>
            <a:ext cx="4741873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Line 20"/>
          <p:cNvSpPr>
            <a:spLocks noChangeShapeType="1"/>
          </p:cNvSpPr>
          <p:nvPr/>
        </p:nvSpPr>
        <p:spPr bwMode="auto">
          <a:xfrm>
            <a:off x="3956672" y="1929771"/>
            <a:ext cx="0" cy="57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2034740" y="2468894"/>
            <a:ext cx="3839633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АДЕНОМА</a:t>
            </a:r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 flipH="1">
            <a:off x="4524068" y="2217771"/>
            <a:ext cx="2112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6751628" y="1783394"/>
            <a:ext cx="5440372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или мутация гена АРС (на 5 хромосоме)</a:t>
            </a:r>
            <a:r>
              <a:rPr lang="ru-RU" alt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417204" y="-34576"/>
            <a:ext cx="11357593" cy="115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модель эволюции рака толстой кишки</a:t>
            </a:r>
            <a:endParaRPr lang="ru-RU" alt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9" y="-20565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Противоопухолевый иммунитет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56" y="759295"/>
            <a:ext cx="8220499" cy="607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162" y="5394543"/>
            <a:ext cx="11711189" cy="1247582"/>
          </a:xfrm>
          <a:prstGeom prst="rect">
            <a:avLst/>
          </a:prstGeom>
        </p:spPr>
        <p:txBody>
          <a:bodyPr wrap="square" lIns="138235" tIns="69118" rIns="138235" bIns="69118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Иммунный синапс при взаимодействии Т-клетки и дендритной клетки.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взаимодействия: распознавание антигена (MHC + Т-клеточный рецептор)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костимуляция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(B7 + CD28).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Т-клетке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костимуляция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улучшает выживание, стимулирует деление, вызывает транскрипцию новых генов и секрецию новых белков на поверхность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. 4. Иммунный синапс при взаимодействии Т-клетки и дендритной клет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9" y="38638"/>
            <a:ext cx="8165205" cy="522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5. Иммунный синапс, подавляющий активность Т-клет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8" y="25758"/>
            <a:ext cx="8165205" cy="5380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6626" y="5445070"/>
            <a:ext cx="11852859" cy="1247582"/>
          </a:xfrm>
          <a:prstGeom prst="rect">
            <a:avLst/>
          </a:prstGeom>
        </p:spPr>
        <p:txBody>
          <a:bodyPr wrap="square" lIns="138235" tIns="69118" rIns="138235" bIns="69118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Иммунный синапс, подавляющий активность Т-клетки.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синапса — распознавание антигена (MHC + Т-клеточный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 ингибирующее взаимодействие B7 + CTLA-4, снизу — второй ингибитор PD-L2 + PD-1.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Т-клетке заблокированы сигнальные пути от CD28, снижены выживаемость и деление. </a:t>
            </a:r>
          </a:p>
        </p:txBody>
      </p:sp>
    </p:spTree>
    <p:extLst>
      <p:ext uri="{BB962C8B-B14F-4D97-AF65-F5344CB8AC3E}">
        <p14:creationId xmlns:p14="http://schemas.microsoft.com/office/powerpoint/2010/main" val="5155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48" y="137600"/>
            <a:ext cx="9120009" cy="67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68" y="339771"/>
            <a:ext cx="8473965" cy="61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"/>
          <p:cNvSpPr/>
          <p:nvPr/>
        </p:nvSpPr>
        <p:spPr>
          <a:xfrm>
            <a:off x="4495233" y="2148649"/>
            <a:ext cx="2063412" cy="1985129"/>
          </a:xfrm>
          <a:prstGeom prst="ellipse">
            <a:avLst/>
          </a:prstGeom>
          <a:solidFill>
            <a:srgbClr val="B56DD3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4635797" y="3311265"/>
            <a:ext cx="1745951" cy="1655477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6053469" y="2482380"/>
            <a:ext cx="1814624" cy="1753337"/>
          </a:xfrm>
          <a:prstGeom prst="ellipse">
            <a:avLst/>
          </a:prstGeom>
          <a:solidFill>
            <a:srgbClr val="3FD57E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8" name="Google Shape;558;p23"/>
          <p:cNvSpPr txBox="1">
            <a:spLocks noGrp="1"/>
          </p:cNvSpPr>
          <p:nvPr>
            <p:ph type="title"/>
          </p:nvPr>
        </p:nvSpPr>
        <p:spPr>
          <a:xfrm>
            <a:off x="681959" y="947877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Автономность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2" name="Google Shape;562;p23"/>
          <p:cNvSpPr txBox="1"/>
          <p:nvPr/>
        </p:nvSpPr>
        <p:spPr>
          <a:xfrm>
            <a:off x="609600" y="2148648"/>
            <a:ext cx="2748000" cy="1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контактного торможения – </a:t>
            </a:r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глухота»</a:t>
            </a:r>
            <a:endParaRPr lang="ru-RU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Google Shape;568;p23"/>
          <p:cNvSpPr txBox="1"/>
          <p:nvPr/>
        </p:nvSpPr>
        <p:spPr>
          <a:xfrm>
            <a:off x="681959" y="5211452"/>
            <a:ext cx="2675641" cy="104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Лимита Хейфлика</a:t>
            </a:r>
          </a:p>
        </p:txBody>
      </p:sp>
      <p:sp>
        <p:nvSpPr>
          <p:cNvPr id="569" name="Google Shape;569;p23"/>
          <p:cNvSpPr/>
          <p:nvPr/>
        </p:nvSpPr>
        <p:spPr>
          <a:xfrm>
            <a:off x="9622708" y="2700879"/>
            <a:ext cx="262800" cy="2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0" name="Google Shape;570;p23"/>
          <p:cNvCxnSpPr>
            <a:stCxn id="569" idx="0"/>
            <a:endCxn id="554" idx="0"/>
          </p:cNvCxnSpPr>
          <p:nvPr/>
        </p:nvCxnSpPr>
        <p:spPr>
          <a:xfrm rot="16200000" flipV="1">
            <a:off x="8248197" y="1194966"/>
            <a:ext cx="218500" cy="2793327"/>
          </a:xfrm>
          <a:prstGeom prst="bentConnector3">
            <a:avLst>
              <a:gd name="adj1" fmla="val 2394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23"/>
          <p:cNvSpPr/>
          <p:nvPr/>
        </p:nvSpPr>
        <p:spPr>
          <a:xfrm>
            <a:off x="2918563" y="5340955"/>
            <a:ext cx="262800" cy="2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2866279" y="2820583"/>
            <a:ext cx="262800" cy="26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3" name="Google Shape;573;p23"/>
          <p:cNvCxnSpPr>
            <a:stCxn id="572" idx="6"/>
            <a:endCxn id="559" idx="2"/>
          </p:cNvCxnSpPr>
          <p:nvPr/>
        </p:nvCxnSpPr>
        <p:spPr>
          <a:xfrm>
            <a:off x="3129080" y="2951984"/>
            <a:ext cx="1366153" cy="18923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23"/>
          <p:cNvCxnSpPr>
            <a:endCxn id="550" idx="2"/>
          </p:cNvCxnSpPr>
          <p:nvPr/>
        </p:nvCxnSpPr>
        <p:spPr>
          <a:xfrm flipV="1">
            <a:off x="3181366" y="4139004"/>
            <a:ext cx="1454431" cy="133335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568;p23"/>
          <p:cNvSpPr txBox="1"/>
          <p:nvPr/>
        </p:nvSpPr>
        <p:spPr>
          <a:xfrm>
            <a:off x="7931051" y="2914576"/>
            <a:ext cx="4037619" cy="370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микрорельефа опухолевых клеток, дающих им преимущество перед нормальным.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(Множественность микроворсинок клетки опухоли увеличивает ее поверхность, позволяя захватывать большие количества необходимых для жизнедеятельности метаболитов и ионов,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ослабляет межклеточные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контакты). </a:t>
            </a:r>
          </a:p>
        </p:txBody>
      </p:sp>
      <p:sp>
        <p:nvSpPr>
          <p:cNvPr id="15" name="Google Shape;1020;p32"/>
          <p:cNvSpPr txBox="1">
            <a:spLocks/>
          </p:cNvSpPr>
          <p:nvPr/>
        </p:nvSpPr>
        <p:spPr>
          <a:xfrm>
            <a:off x="681959" y="221371"/>
            <a:ext cx="109728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опухолевого роста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75" y="7727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Иммунотерапия опухолей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75763" y="1447027"/>
            <a:ext cx="10547798" cy="449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311" tIns="92155" rIns="184311" bIns="92155">
            <a:spAutoFit/>
          </a:bodyPr>
          <a:lstStyle/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БЦЖ-терапия при раке мочевого пузыря</a:t>
            </a: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комплексов белков теплового шока (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HSP-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пептид)</a:t>
            </a: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Встраивание генов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костимулирующих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или цитокинов в опухолевые клетки (В7,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-12,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-4,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GM-CSF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-γ)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ДК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 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лизатами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опухолей с последующей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больному.</a:t>
            </a: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 к CTLA-4</a:t>
            </a:r>
          </a:p>
        </p:txBody>
      </p:sp>
    </p:spTree>
    <p:extLst>
      <p:ext uri="{BB962C8B-B14F-4D97-AF65-F5344CB8AC3E}">
        <p14:creationId xmlns:p14="http://schemas.microsoft.com/office/powerpoint/2010/main" val="4112195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88" y="90154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Иммунотерапия опухолей.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92429" y="1653087"/>
            <a:ext cx="11037195" cy="478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4311" tIns="92155" rIns="184311" bIns="92155">
            <a:spAutoFit/>
          </a:bodyPr>
          <a:lstStyle/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нтитело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связывается с антигеном опухолевой клетки и вызывает или ее комплемент-зависимую гибель, или гибель в результате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антителозависимой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атаки макрофагами.</a:t>
            </a: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 радиоактивный изотоп, токсин или цитокин, вызывающие гибель клетки. Также с антителами может быть связан фермент, участвующий в превращении препарата в активную форму.</a:t>
            </a: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испецифические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сайт связывается с опухолевой клеткой, другой — с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киллерной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эффекторной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клеткой.</a:t>
            </a:r>
          </a:p>
          <a:p>
            <a:pPr marL="691180" indent="-691180">
              <a:spcBef>
                <a:spcPct val="50000"/>
              </a:spcBef>
              <a:buAutoNum type="arabicPeriod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нтитела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связаны с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липосомами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содержат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химотерапевтические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 или токсины.</a:t>
            </a:r>
          </a:p>
        </p:txBody>
      </p:sp>
    </p:spTree>
    <p:extLst>
      <p:ext uri="{BB962C8B-B14F-4D97-AF65-F5344CB8AC3E}">
        <p14:creationId xmlns:p14="http://schemas.microsoft.com/office/powerpoint/2010/main" val="867137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1" y="0"/>
            <a:ext cx="6465195" cy="685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23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-167423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методы лечения опухолей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861" y="903331"/>
            <a:ext cx="11144519" cy="5556453"/>
          </a:xfrm>
          <a:prstGeom prst="rect">
            <a:avLst/>
          </a:prstGeom>
        </p:spPr>
        <p:txBody>
          <a:bodyPr wrap="square" lIns="138235" tIns="69118" rIns="138235" bIns="69118">
            <a:spAutoFit/>
          </a:bodyPr>
          <a:lstStyle/>
          <a:p>
            <a:pPr marL="518384" indent="-518384">
              <a:buAutoNum type="arabicPeriod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Генная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384" indent="-518384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иммуногенности опухолевых клеток за счет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кодирующих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384" indent="-518384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опухолевые клетки генов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костимулирующих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384" indent="-518384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генов, кодирующих токсины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промоторами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экспрессирующимися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опухолевых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384" indent="-518384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генов, кодирующих АТ против продуктов онкогенов, рецепторов для ростовых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384" indent="-518384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клеток иммунной системы за счет введения в них генов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доставки генетического материала в клетки и организм: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ретровирус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аденовирус,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липосомы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«голая» ДНК,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-вирус, аденоассоциированный вирус, РНК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герпеса.</a:t>
            </a:r>
          </a:p>
        </p:txBody>
      </p:sp>
    </p:spTree>
    <p:extLst>
      <p:ext uri="{BB962C8B-B14F-4D97-AF65-F5344CB8AC3E}">
        <p14:creationId xmlns:p14="http://schemas.microsoft.com/office/powerpoint/2010/main" val="132100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4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методы лечения опухолей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862" y="1083646"/>
            <a:ext cx="10796791" cy="2478688"/>
          </a:xfrm>
          <a:prstGeom prst="rect">
            <a:avLst/>
          </a:prstGeom>
        </p:spPr>
        <p:txBody>
          <a:bodyPr wrap="square" lIns="138235" tIns="69118" rIns="138235" bIns="69118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Нанотерапия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нанотранспортера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различной природы (низкомолекулярные, полимерные, органические, неорганические, гибридные и др.). Успешно используют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липосомы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дендримеры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фуллерены,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благородных и тяжелых металлов.</a:t>
            </a:r>
          </a:p>
        </p:txBody>
      </p:sp>
      <p:pic>
        <p:nvPicPr>
          <p:cNvPr id="22530" name="Picture 2" descr="https://www.rusnor.org/upload/My/2020/Krich/nanoonk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1" y="3307188"/>
            <a:ext cx="5207895" cy="30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863" y="3530630"/>
            <a:ext cx="6096000" cy="3094241"/>
          </a:xfrm>
          <a:prstGeom prst="rect">
            <a:avLst/>
          </a:prstGeom>
        </p:spPr>
        <p:txBody>
          <a:bodyPr lIns="138235" tIns="69118" rIns="138235" bIns="69118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Пассивная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за счет малого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нанотранспортера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загружаемого химиопрепаратом, которые попадают в раковую опухоль за счет малого размера (высокая проникающая способность) и специфической структуры морфологии раковых клеток и кровеносных сосудов, подходящим к ним.</a:t>
            </a:r>
          </a:p>
        </p:txBody>
      </p:sp>
    </p:spTree>
    <p:extLst>
      <p:ext uri="{BB962C8B-B14F-4D97-AF65-F5344CB8AC3E}">
        <p14:creationId xmlns:p14="http://schemas.microsoft.com/office/powerpoint/2010/main" val="1414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622" y="427409"/>
            <a:ext cx="11183155" cy="1247582"/>
          </a:xfrm>
          <a:prstGeom prst="rect">
            <a:avLst/>
          </a:prstGeom>
        </p:spPr>
        <p:txBody>
          <a:bodyPr wrap="square" lIns="138235" tIns="69118" rIns="138235" bIns="69118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присоединением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нанотранспортеру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– функциональной группы, имеющей сродство к рецепторам определенного строения на поверхности раковой клетки.</a:t>
            </a:r>
          </a:p>
        </p:txBody>
      </p:sp>
      <p:pic>
        <p:nvPicPr>
          <p:cNvPr id="23554" name="Picture 2" descr="https://www.rusnor.org/upload/My/2020/Krich/nanoonk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64" y="1832598"/>
            <a:ext cx="7843635" cy="43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9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890" y="257100"/>
            <a:ext cx="10796791" cy="6018118"/>
          </a:xfrm>
          <a:prstGeom prst="rect">
            <a:avLst/>
          </a:prstGeom>
        </p:spPr>
        <p:txBody>
          <a:bodyPr wrap="square" lIns="138235" tIns="69118" rIns="138235" bIns="69118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Таргетная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 роста (EGFR) и факторам роста сосудов – VEGF (рецепторы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VEGFR);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проведение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митогенных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сигналов от рецепторных молекул;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контролирующие запуск и течение программированной смерти клеток;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отвечающих за рост и деление раковых клеток;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технология направлена на «выключение»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сайленсинг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 на основе механизма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РНК-интерференции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(механизма ингибирования экспрессии гена на стадии трансляции с помощью малых интерферирующих РНК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AutoNum type="arabicParenR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ферменты, участвующие в репарации ДНК опухолевых клеток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60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3" y="0"/>
            <a:ext cx="9396101" cy="68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00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C846A50-477D-68E8-2397-AE0344C22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1" y="230294"/>
            <a:ext cx="11410685" cy="63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fb.ru/misc/i/gallery/57676/2290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" y="-422344"/>
            <a:ext cx="12192000" cy="82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7116" y="-14171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87"/>
            <a:ext cx="12144792" cy="628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86054"/>
            <a:ext cx="11037194" cy="67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25"/>
          <p:cNvGrpSpPr/>
          <p:nvPr/>
        </p:nvGrpSpPr>
        <p:grpSpPr>
          <a:xfrm>
            <a:off x="3868459" y="3273383"/>
            <a:ext cx="460437" cy="532893"/>
            <a:chOff x="-24353875" y="3147725"/>
            <a:chExt cx="289875" cy="296175"/>
          </a:xfrm>
        </p:grpSpPr>
        <p:sp>
          <p:nvSpPr>
            <p:cNvPr id="662" name="Google Shape;662;p25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>
            <a:off x="2968059" y="997079"/>
            <a:ext cx="2721675" cy="3880857"/>
            <a:chOff x="3240450" y="2050614"/>
            <a:chExt cx="2663100" cy="2234726"/>
          </a:xfrm>
        </p:grpSpPr>
        <p:sp>
          <p:nvSpPr>
            <p:cNvPr id="665" name="Google Shape;665;p25"/>
            <p:cNvSpPr txBox="1"/>
            <p:nvPr/>
          </p:nvSpPr>
          <p:spPr>
            <a:xfrm>
              <a:off x="3240450" y="2050614"/>
              <a:ext cx="2663100" cy="481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2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Энергетический</a:t>
              </a:r>
              <a:endParaRPr sz="2200" b="1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666" name="Google Shape;666;p25"/>
            <p:cNvSpPr txBox="1"/>
            <p:nvPr/>
          </p:nvSpPr>
          <p:spPr>
            <a:xfrm>
              <a:off x="3240450" y="2599772"/>
              <a:ext cx="2663100" cy="1685568"/>
            </a:xfrm>
            <a:prstGeom prst="rect">
              <a:avLst/>
            </a:prstGeom>
            <a:solidFill>
              <a:schemeClr val="accent5">
                <a:lumMod val="75000"/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Переход опухоли на более «древний» неэффективный путь получения энергии путем анаэробного гликолиза.</a:t>
              </a:r>
              <a:endParaRPr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671" name="Google Shape;671;p25"/>
          <p:cNvGrpSpPr/>
          <p:nvPr/>
        </p:nvGrpSpPr>
        <p:grpSpPr>
          <a:xfrm>
            <a:off x="5771225" y="999140"/>
            <a:ext cx="2721752" cy="2510897"/>
            <a:chOff x="6023625" y="2050613"/>
            <a:chExt cx="2663175" cy="1445859"/>
          </a:xfrm>
        </p:grpSpPr>
        <p:sp>
          <p:nvSpPr>
            <p:cNvPr id="672" name="Google Shape;672;p25"/>
            <p:cNvSpPr txBox="1"/>
            <p:nvPr/>
          </p:nvSpPr>
          <p:spPr>
            <a:xfrm>
              <a:off x="6023700" y="2050613"/>
              <a:ext cx="2663100" cy="4801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22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Функциональный</a:t>
              </a:r>
              <a:endParaRPr sz="2200" b="1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673" name="Google Shape;673;p25"/>
            <p:cNvSpPr txBox="1"/>
            <p:nvPr/>
          </p:nvSpPr>
          <p:spPr>
            <a:xfrm>
              <a:off x="6023625" y="2626504"/>
              <a:ext cx="2663101" cy="869968"/>
            </a:xfrm>
            <a:prstGeom prst="rect">
              <a:avLst/>
            </a:prstGeom>
            <a:solidFill>
              <a:schemeClr val="accent5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Утрата или несоответствие выполняемой тканью функции</a:t>
              </a:r>
              <a:endParaRPr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47" name="Заголовок 1"/>
          <p:cNvSpPr txBox="1">
            <a:spLocks/>
          </p:cNvSpPr>
          <p:nvPr/>
        </p:nvSpPr>
        <p:spPr>
          <a:xfrm>
            <a:off x="596879" y="29199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Атипизм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96301" y="976769"/>
            <a:ext cx="2721752" cy="5650291"/>
            <a:chOff x="72226" y="855777"/>
            <a:chExt cx="2041314" cy="3808757"/>
          </a:xfrm>
        </p:grpSpPr>
        <p:grpSp>
          <p:nvGrpSpPr>
            <p:cNvPr id="655" name="Google Shape;655;p25"/>
            <p:cNvGrpSpPr/>
            <p:nvPr/>
          </p:nvGrpSpPr>
          <p:grpSpPr>
            <a:xfrm>
              <a:off x="72226" y="855777"/>
              <a:ext cx="2041314" cy="1698072"/>
              <a:chOff x="457200" y="2050613"/>
              <a:chExt cx="2663175" cy="1476810"/>
            </a:xfrm>
          </p:grpSpPr>
          <p:sp>
            <p:nvSpPr>
              <p:cNvPr id="656" name="Google Shape;656;p25"/>
              <p:cNvSpPr txBox="1"/>
              <p:nvPr/>
            </p:nvSpPr>
            <p:spPr>
              <a:xfrm>
                <a:off x="457200" y="2050613"/>
                <a:ext cx="2663100" cy="5019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ru-RU" sz="2200" b="1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Морфологический</a:t>
                </a:r>
                <a:endParaRPr sz="22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  <p:sp>
            <p:nvSpPr>
              <p:cNvPr id="657" name="Google Shape;657;p25"/>
              <p:cNvSpPr txBox="1"/>
              <p:nvPr/>
            </p:nvSpPr>
            <p:spPr>
              <a:xfrm>
                <a:off x="457274" y="2621610"/>
                <a:ext cx="2663101" cy="905813"/>
              </a:xfrm>
              <a:prstGeom prst="rect">
                <a:avLst/>
              </a:prstGeom>
              <a:solidFill>
                <a:schemeClr val="accent5">
                  <a:alpha val="1254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Тканевый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Изменение соотношения стромы и паренхимы</a:t>
                </a:r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  <p:sp>
          <p:nvSpPr>
            <p:cNvPr id="83" name="Google Shape;657;p25"/>
            <p:cNvSpPr txBox="1"/>
            <p:nvPr/>
          </p:nvSpPr>
          <p:spPr>
            <a:xfrm>
              <a:off x="72283" y="2649578"/>
              <a:ext cx="2041257" cy="2014956"/>
            </a:xfrm>
            <a:prstGeom prst="rect">
              <a:avLst/>
            </a:prstGeom>
            <a:solidFill>
              <a:schemeClr val="accent5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Клеточный</a:t>
              </a:r>
            </a:p>
            <a:p>
              <a:pPr algn="ctr"/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lvl="0"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Упрощение структуры клеток </a:t>
              </a:r>
            </a:p>
            <a:p>
              <a:pPr lvl="0"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↓ клеточных контактов</a:t>
              </a:r>
            </a:p>
            <a:p>
              <a:pPr lvl="0"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↓ содержания органелл</a:t>
              </a:r>
            </a:p>
            <a:p>
              <a:pPr lvl="0"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Клеточный полиморфизм</a:t>
              </a:r>
            </a:p>
          </p:txBody>
        </p:sp>
      </p:grpSp>
      <p:grpSp>
        <p:nvGrpSpPr>
          <p:cNvPr id="86" name="Google Shape;655;p25"/>
          <p:cNvGrpSpPr/>
          <p:nvPr/>
        </p:nvGrpSpPr>
        <p:grpSpPr>
          <a:xfrm>
            <a:off x="5771377" y="3660499"/>
            <a:ext cx="2721752" cy="2591890"/>
            <a:chOff x="457200" y="2050613"/>
            <a:chExt cx="2663175" cy="1402083"/>
          </a:xfrm>
        </p:grpSpPr>
        <p:sp>
          <p:nvSpPr>
            <p:cNvPr id="88" name="Google Shape;656;p25"/>
            <p:cNvSpPr txBox="1"/>
            <p:nvPr/>
          </p:nvSpPr>
          <p:spPr>
            <a:xfrm>
              <a:off x="457200" y="2050613"/>
              <a:ext cx="2663100" cy="501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22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Биохимический</a:t>
              </a:r>
              <a:endParaRPr sz="2200" b="1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89" name="Google Shape;657;p25"/>
            <p:cNvSpPr txBox="1"/>
            <p:nvPr/>
          </p:nvSpPr>
          <p:spPr>
            <a:xfrm>
              <a:off x="457274" y="2621610"/>
              <a:ext cx="2663101" cy="831086"/>
            </a:xfrm>
            <a:prstGeom prst="rect">
              <a:avLst/>
            </a:prstGeom>
            <a:solidFill>
              <a:schemeClr val="accent5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Унификация изоферментного спектра ферментов - в сторону эмбрионального развития</a:t>
              </a:r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61992" y="997064"/>
            <a:ext cx="3430771" cy="5255325"/>
            <a:chOff x="6890797" y="907294"/>
            <a:chExt cx="2041314" cy="2779114"/>
          </a:xfrm>
        </p:grpSpPr>
        <p:grpSp>
          <p:nvGrpSpPr>
            <p:cNvPr id="52" name="Google Shape;671;p25"/>
            <p:cNvGrpSpPr/>
            <p:nvPr/>
          </p:nvGrpSpPr>
          <p:grpSpPr>
            <a:xfrm>
              <a:off x="6890797" y="907294"/>
              <a:ext cx="2041314" cy="1180649"/>
              <a:chOff x="6023625" y="2050613"/>
              <a:chExt cx="2663175" cy="1026810"/>
            </a:xfrm>
          </p:grpSpPr>
          <p:sp>
            <p:nvSpPr>
              <p:cNvPr id="53" name="Google Shape;672;p25"/>
              <p:cNvSpPr txBox="1"/>
              <p:nvPr/>
            </p:nvSpPr>
            <p:spPr>
              <a:xfrm>
                <a:off x="6023699" y="2050613"/>
                <a:ext cx="2663101" cy="39456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lvl="0" algn="ctr"/>
                <a:r>
                  <a:rPr lang="ru-RU" sz="2200" b="1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Иммунный (антигенный)</a:t>
                </a:r>
              </a:p>
            </p:txBody>
          </p:sp>
          <p:sp>
            <p:nvSpPr>
              <p:cNvPr id="54" name="Google Shape;673;p25"/>
              <p:cNvSpPr txBox="1"/>
              <p:nvPr/>
            </p:nvSpPr>
            <p:spPr>
              <a:xfrm>
                <a:off x="6023625" y="2500823"/>
                <a:ext cx="2663101" cy="576600"/>
              </a:xfrm>
              <a:prstGeom prst="rect">
                <a:avLst/>
              </a:prstGeom>
              <a:solidFill>
                <a:schemeClr val="accent5">
                  <a:alpha val="12157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ru-RU" b="1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Упрощение</a:t>
                </a:r>
              </a:p>
              <a:p>
                <a:pPr algn="ctr"/>
                <a:r>
                  <a:rPr lang="ru-RU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Уменьшение выработки </a:t>
                </a:r>
                <a:r>
                  <a:rPr lang="ru-RU" dirty="0" err="1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органспецифических</a:t>
                </a:r>
                <a:r>
                  <a:rPr lang="ru-RU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 антигенов</a:t>
                </a:r>
              </a:p>
            </p:txBody>
          </p:sp>
        </p:grpSp>
        <p:sp>
          <p:nvSpPr>
            <p:cNvPr id="90" name="Google Shape;673;p25"/>
            <p:cNvSpPr txBox="1"/>
            <p:nvPr/>
          </p:nvSpPr>
          <p:spPr>
            <a:xfrm>
              <a:off x="6890854" y="2154885"/>
              <a:ext cx="2041257" cy="804687"/>
            </a:xfrm>
            <a:prstGeom prst="rect">
              <a:avLst/>
            </a:prstGeom>
            <a:solidFill>
              <a:schemeClr val="accent5">
                <a:alpha val="12157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Дивергенция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Синтез антигенов, не присущих данной здоровой ткани, но характерные для другой ткани</a:t>
              </a:r>
            </a:p>
          </p:txBody>
        </p:sp>
        <p:sp>
          <p:nvSpPr>
            <p:cNvPr id="91" name="Google Shape;673;p25"/>
            <p:cNvSpPr txBox="1"/>
            <p:nvPr/>
          </p:nvSpPr>
          <p:spPr>
            <a:xfrm>
              <a:off x="6890854" y="3023419"/>
              <a:ext cx="2041257" cy="662989"/>
            </a:xfrm>
            <a:prstGeom prst="rect">
              <a:avLst/>
            </a:prstGeom>
            <a:solidFill>
              <a:schemeClr val="accent5">
                <a:alpha val="12157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Реверсия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Синтез опухолью эмбриональных </a:t>
              </a:r>
              <a:r>
                <a:rPr lang="ru-RU" dirty="0" smtClean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антигенов (АФП, РЭА)</a:t>
              </a:r>
              <a:endParaRPr lang="ru-RU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5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" y="1201085"/>
            <a:ext cx="6737159" cy="565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7341" y="296797"/>
            <a:ext cx="7554393" cy="4952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Наследуемость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</a:p>
        </p:txBody>
      </p:sp>
      <p:sp>
        <p:nvSpPr>
          <p:cNvPr id="5" name="Google Shape;657;p25"/>
          <p:cNvSpPr txBox="1"/>
          <p:nvPr/>
        </p:nvSpPr>
        <p:spPr>
          <a:xfrm>
            <a:off x="7201787" y="1956392"/>
            <a:ext cx="4579088" cy="3118883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Клетка, подвергшаяся опухолев</a:t>
            </a:r>
            <a:r>
              <a:rPr lang="ru-RU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ой трансформации, при размножении передает приобретенные ею </a:t>
            </a:r>
            <a:r>
              <a:rPr lang="ru-RU" sz="2400" dirty="0" smtClean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свойства </a:t>
            </a:r>
            <a:r>
              <a:rPr lang="ru-RU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своим производным </a:t>
            </a:r>
            <a:r>
              <a:rPr lang="ru-RU" sz="2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т.е</a:t>
            </a:r>
            <a:r>
              <a:rPr lang="ru-RU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образуется клон клеток, дающих начало опухолевому узлу.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432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287" y="24243"/>
            <a:ext cx="8551572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Патологический рост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37AA52-0907-4AE6-1797-278B981C6549}"/>
              </a:ext>
            </a:extLst>
          </p:cNvPr>
          <p:cNvSpPr txBox="1"/>
          <p:nvPr/>
        </p:nvSpPr>
        <p:spPr>
          <a:xfrm>
            <a:off x="880861" y="1106067"/>
            <a:ext cx="11245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23323">
              <a:buClr>
                <a:srgbClr val="000000"/>
              </a:buClr>
              <a:buSzPts val="1400"/>
              <a:buFont typeface="Roboto"/>
              <a:buChar char="✓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Рост за счет неопластической трансформации нормальных клеток в опухолевые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14108DB-A09F-F96E-E534-A0EA6BD81D71}"/>
              </a:ext>
            </a:extLst>
          </p:cNvPr>
          <p:cNvSpPr txBox="1"/>
          <p:nvPr/>
        </p:nvSpPr>
        <p:spPr>
          <a:xfrm>
            <a:off x="880860" y="1688500"/>
            <a:ext cx="8475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23323">
              <a:buClr>
                <a:srgbClr val="000000"/>
              </a:buClr>
              <a:buSzPts val="1400"/>
              <a:buFont typeface="Roboto"/>
              <a:buChar char="✓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Опухоль растет в окружающие ткани и разрушает их.</a:t>
            </a:r>
          </a:p>
          <a:p>
            <a:pPr marL="186262">
              <a:buClr>
                <a:srgbClr val="000000"/>
              </a:buClr>
              <a:buSzPts val="1400"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9C744305-A34B-CE15-B2D3-43F8DA25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23" y="2141648"/>
            <a:ext cx="7581794" cy="449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5"/>
          <p:cNvSpPr/>
          <p:nvPr/>
        </p:nvSpPr>
        <p:spPr>
          <a:xfrm>
            <a:off x="3734867" y="1509300"/>
            <a:ext cx="4722400" cy="4722400"/>
          </a:xfrm>
          <a:prstGeom prst="arc">
            <a:avLst>
              <a:gd name="adj1" fmla="val 14053057"/>
              <a:gd name="adj2" fmla="val 121512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9" name="Google Shape;1149;p35"/>
          <p:cNvSpPr/>
          <p:nvPr/>
        </p:nvSpPr>
        <p:spPr>
          <a:xfrm>
            <a:off x="3950767" y="1725237"/>
            <a:ext cx="4290400" cy="4290400"/>
          </a:xfrm>
          <a:prstGeom prst="ellipse">
            <a:avLst/>
          </a:prstGeom>
          <a:solidFill>
            <a:srgbClr val="2C3E50">
              <a:alpha val="125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2" name="Google Shape;1152;p35"/>
          <p:cNvGrpSpPr/>
          <p:nvPr/>
        </p:nvGrpSpPr>
        <p:grpSpPr>
          <a:xfrm>
            <a:off x="231820" y="1872761"/>
            <a:ext cx="3328964" cy="1812630"/>
            <a:chOff x="457188" y="1187900"/>
            <a:chExt cx="2061000" cy="1478370"/>
          </a:xfrm>
        </p:grpSpPr>
        <p:sp>
          <p:nvSpPr>
            <p:cNvPr id="1153" name="Google Shape;1153;p35"/>
            <p:cNvSpPr txBox="1"/>
            <p:nvPr/>
          </p:nvSpPr>
          <p:spPr>
            <a:xfrm>
              <a:off x="457188" y="11879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u-RU" sz="2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Отрыв</a:t>
              </a:r>
              <a:endParaRPr sz="24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154" name="Google Shape;1154;p35"/>
            <p:cNvSpPr txBox="1"/>
            <p:nvPr/>
          </p:nvSpPr>
          <p:spPr>
            <a:xfrm>
              <a:off x="457188" y="1187901"/>
              <a:ext cx="2061000" cy="1478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algn="r"/>
              <a:endPara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algn="r"/>
              <a:endPara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algn="r"/>
              <a:r>
                <a:rPr lang="ru-RU" sz="24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одной группы опухолевых клеток от первичной опухоли и проникновение их в кровеносные и лимфатические сосуды</a:t>
              </a:r>
              <a:endParaRPr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161" name="Google Shape;1161;p35"/>
          <p:cNvGrpSpPr/>
          <p:nvPr/>
        </p:nvGrpSpPr>
        <p:grpSpPr>
          <a:xfrm>
            <a:off x="7473984" y="1888667"/>
            <a:ext cx="3905200" cy="1088448"/>
            <a:chOff x="5605488" y="1416500"/>
            <a:chExt cx="2928900" cy="816336"/>
          </a:xfrm>
        </p:grpSpPr>
        <p:grpSp>
          <p:nvGrpSpPr>
            <p:cNvPr id="1162" name="Google Shape;1162;p35"/>
            <p:cNvGrpSpPr/>
            <p:nvPr/>
          </p:nvGrpSpPr>
          <p:grpSpPr>
            <a:xfrm>
              <a:off x="6473388" y="1416500"/>
              <a:ext cx="2061000" cy="816336"/>
              <a:chOff x="6625788" y="1187900"/>
              <a:chExt cx="2061000" cy="816336"/>
            </a:xfrm>
          </p:grpSpPr>
          <p:sp>
            <p:nvSpPr>
              <p:cNvPr id="1163" name="Google Shape;1163;p35"/>
              <p:cNvSpPr txBox="1"/>
              <p:nvPr/>
            </p:nvSpPr>
            <p:spPr>
              <a:xfrm>
                <a:off x="6625788" y="1187900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ru-RU" sz="2400" b="1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Транспортировка</a:t>
                </a:r>
                <a:endParaRPr sz="2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  <p:sp>
            <p:nvSpPr>
              <p:cNvPr id="1164" name="Google Shape;1164;p35"/>
              <p:cNvSpPr txBox="1"/>
              <p:nvPr/>
            </p:nvSpPr>
            <p:spPr>
              <a:xfrm>
                <a:off x="6625788" y="1469863"/>
                <a:ext cx="2061000" cy="534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ru-RU" sz="24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опухолевых клеток по сосудам</a:t>
                </a:r>
                <a:endParaRPr sz="24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  <p:sp>
          <p:nvSpPr>
            <p:cNvPr id="1165" name="Google Shape;1165;p35"/>
            <p:cNvSpPr/>
            <p:nvPr/>
          </p:nvSpPr>
          <p:spPr>
            <a:xfrm>
              <a:off x="5605488" y="1437188"/>
              <a:ext cx="639300" cy="63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02</a:t>
              </a:r>
              <a:endParaRPr sz="2400" b="1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1166" name="Google Shape;1166;p35"/>
          <p:cNvGrpSpPr/>
          <p:nvPr/>
        </p:nvGrpSpPr>
        <p:grpSpPr>
          <a:xfrm>
            <a:off x="7473984" y="4985138"/>
            <a:ext cx="3905200" cy="1030500"/>
            <a:chOff x="5605488" y="3708500"/>
            <a:chExt cx="2928900" cy="772875"/>
          </a:xfrm>
        </p:grpSpPr>
        <p:grpSp>
          <p:nvGrpSpPr>
            <p:cNvPr id="1167" name="Google Shape;1167;p35"/>
            <p:cNvGrpSpPr/>
            <p:nvPr/>
          </p:nvGrpSpPr>
          <p:grpSpPr>
            <a:xfrm>
              <a:off x="6473388" y="3708500"/>
              <a:ext cx="2061000" cy="772875"/>
              <a:chOff x="6625788" y="3708500"/>
              <a:chExt cx="2061000" cy="772875"/>
            </a:xfrm>
          </p:grpSpPr>
          <p:sp>
            <p:nvSpPr>
              <p:cNvPr id="1168" name="Google Shape;1168;p35"/>
              <p:cNvSpPr txBox="1"/>
              <p:nvPr/>
            </p:nvSpPr>
            <p:spPr>
              <a:xfrm>
                <a:off x="6625788" y="3708500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ru-RU" sz="2400" b="1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Имплантация</a:t>
                </a:r>
                <a:endParaRPr sz="2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  <p:sp>
            <p:nvSpPr>
              <p:cNvPr id="1169" name="Google Shape;1169;p35"/>
              <p:cNvSpPr txBox="1"/>
              <p:nvPr/>
            </p:nvSpPr>
            <p:spPr>
              <a:xfrm>
                <a:off x="6625788" y="3985679"/>
                <a:ext cx="2061000" cy="495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ru-RU" sz="24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  <a:p>
                <a:r>
                  <a:rPr lang="ru-RU" sz="24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опухолевых клеток в том или ином органе</a:t>
                </a:r>
                <a:endParaRPr sz="24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  <p:sp>
          <p:nvSpPr>
            <p:cNvPr id="1170" name="Google Shape;1170;p35"/>
            <p:cNvSpPr/>
            <p:nvPr/>
          </p:nvSpPr>
          <p:spPr>
            <a:xfrm>
              <a:off x="5605488" y="3729175"/>
              <a:ext cx="639300" cy="63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chemeClr val="lt1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03</a:t>
              </a:r>
              <a:endParaRPr sz="2400" b="1">
                <a:solidFill>
                  <a:schemeClr val="lt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1172" name="Google Shape;1172;p35"/>
          <p:cNvSpPr txBox="1"/>
          <p:nvPr/>
        </p:nvSpPr>
        <p:spPr>
          <a:xfrm>
            <a:off x="4243125" y="3384791"/>
            <a:ext cx="3705884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Этапы метастазирования</a:t>
            </a:r>
            <a:endParaRPr sz="3200" b="1" dirty="0">
              <a:solidFill>
                <a:schemeClr val="dk1"/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09567" y="421043"/>
            <a:ext cx="10972800" cy="4952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Метастазирование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165;p35"/>
          <p:cNvSpPr/>
          <p:nvPr/>
        </p:nvSpPr>
        <p:spPr>
          <a:xfrm>
            <a:off x="3768100" y="1943819"/>
            <a:ext cx="852400" cy="8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01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32" name="Google Shape;8342;p54"/>
          <p:cNvGrpSpPr/>
          <p:nvPr/>
        </p:nvGrpSpPr>
        <p:grpSpPr>
          <a:xfrm>
            <a:off x="11369619" y="6184654"/>
            <a:ext cx="451264" cy="442407"/>
            <a:chOff x="-22863675" y="3131775"/>
            <a:chExt cx="299300" cy="293425"/>
          </a:xfrm>
        </p:grpSpPr>
        <p:sp>
          <p:nvSpPr>
            <p:cNvPr id="33" name="Google Shape;8343;p54">
              <a:hlinkClick r:id="rId3" action="ppaction://hlinksldjump"/>
            </p:cNvPr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344;p54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345;p54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52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1220</Words>
  <Application>Microsoft Office PowerPoint</Application>
  <PresentationFormat>Произвольный</PresentationFormat>
  <Paragraphs>174</Paragraphs>
  <Slides>39</Slides>
  <Notes>4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Office Theme</vt:lpstr>
      <vt:lpstr>Фотография Photo Editor</vt:lpstr>
      <vt:lpstr>читает:научный сотрудник Лаборатории радиационной биологии к.б.н., Виноградова Ольга. </vt:lpstr>
      <vt:lpstr>Презентация PowerPoint</vt:lpstr>
      <vt:lpstr>1. Автономность опухоли</vt:lpstr>
      <vt:lpstr>Презентация PowerPoint</vt:lpstr>
      <vt:lpstr>Презентация PowerPoint</vt:lpstr>
      <vt:lpstr>Презентация PowerPoint</vt:lpstr>
      <vt:lpstr>3. Наследуемость изменений</vt:lpstr>
      <vt:lpstr>4. Патологический рост опухоли</vt:lpstr>
      <vt:lpstr>5. Метастазирование</vt:lpstr>
      <vt:lpstr>Этиология опухолей</vt:lpstr>
      <vt:lpstr>Презентация PowerPoint</vt:lpstr>
      <vt:lpstr>Развитие опухоли</vt:lpstr>
      <vt:lpstr>Презентация PowerPoint</vt:lpstr>
      <vt:lpstr>Презентация PowerPoint</vt:lpstr>
      <vt:lpstr>Примеры онкогенов и функции их продуктов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Противоопухолевый иммунитет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Иммунотерапия опухолей</vt:lpstr>
      <vt:lpstr>Иммунотерапия опухолей.  Моноклональные антитела.</vt:lpstr>
      <vt:lpstr>Презентация PowerPoint</vt:lpstr>
      <vt:lpstr>Перспективные методы лечения опухолей</vt:lpstr>
      <vt:lpstr>Перспективные методы лечения опухолей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читает:научный сотрудник Лаборатории радиационной биологии к.б.н., Виноградова Ольга. </dc:title>
  <dc:creator>Tiburon Stuff</dc:creator>
  <cp:lastModifiedBy>Olga Kirillova</cp:lastModifiedBy>
  <cp:revision>52</cp:revision>
  <dcterms:created xsi:type="dcterms:W3CDTF">2023-05-15T10:47:58Z</dcterms:created>
  <dcterms:modified xsi:type="dcterms:W3CDTF">2023-05-17T06:53:18Z</dcterms:modified>
</cp:coreProperties>
</file>