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402" r:id="rId1"/>
  </p:sldMasterIdLst>
  <p:notesMasterIdLst>
    <p:notesMasterId r:id="rId21"/>
  </p:notesMasterIdLst>
  <p:handoutMasterIdLst>
    <p:handoutMasterId r:id="rId22"/>
  </p:handoutMasterIdLst>
  <p:sldIdLst>
    <p:sldId id="417" r:id="rId2"/>
    <p:sldId id="485" r:id="rId3"/>
    <p:sldId id="483" r:id="rId4"/>
    <p:sldId id="486" r:id="rId5"/>
    <p:sldId id="487" r:id="rId6"/>
    <p:sldId id="420" r:id="rId7"/>
    <p:sldId id="488" r:id="rId8"/>
    <p:sldId id="489" r:id="rId9"/>
    <p:sldId id="494" r:id="rId10"/>
    <p:sldId id="497" r:id="rId11"/>
    <p:sldId id="495" r:id="rId12"/>
    <p:sldId id="496" r:id="rId13"/>
    <p:sldId id="396" r:id="rId14"/>
    <p:sldId id="408" r:id="rId15"/>
    <p:sldId id="407" r:id="rId16"/>
    <p:sldId id="491" r:id="rId17"/>
    <p:sldId id="492" r:id="rId18"/>
    <p:sldId id="493" r:id="rId19"/>
    <p:sldId id="480" r:id="rId20"/>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858"/>
    <a:srgbClr val="EBF874"/>
    <a:srgbClr val="996633"/>
    <a:srgbClr val="9DC3E6"/>
    <a:srgbClr val="8398B0"/>
    <a:srgbClr val="8497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104" autoAdjust="0"/>
  </p:normalViewPr>
  <p:slideViewPr>
    <p:cSldViewPr snapToGrid="0">
      <p:cViewPr varScale="1">
        <p:scale>
          <a:sx n="101" d="100"/>
          <a:sy n="101" d="100"/>
        </p:scale>
        <p:origin x="852" y="22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p:scale>
          <a:sx n="150" d="100"/>
          <a:sy n="150" d="100"/>
        </p:scale>
        <p:origin x="2388" y="-11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CE7966C5-216A-4970-B538-C28B98D45E08}" type="datetimeFigureOut">
              <a:rPr lang="en-GB" smtClean="0"/>
              <a:t>12/04/2018</a:t>
            </a:fld>
            <a:endParaRPr lang="en-GB"/>
          </a:p>
        </p:txBody>
      </p:sp>
      <p:sp>
        <p:nvSpPr>
          <p:cNvPr id="4" name="Symbol zastępczy stopki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en-GB"/>
          </a:p>
        </p:txBody>
      </p:sp>
      <p:sp>
        <p:nvSpPr>
          <p:cNvPr id="5" name="Symbol zastępczy numeru slajdu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49C49973-3BED-476B-BBE6-E8691BD68437}" type="slidenum">
              <a:rPr lang="en-GB" smtClean="0"/>
              <a:t>‹#›</a:t>
            </a:fld>
            <a:endParaRPr lang="en-GB"/>
          </a:p>
        </p:txBody>
      </p:sp>
    </p:spTree>
    <p:extLst>
      <p:ext uri="{BB962C8B-B14F-4D97-AF65-F5344CB8AC3E}">
        <p14:creationId xmlns:p14="http://schemas.microsoft.com/office/powerpoint/2010/main" val="2172369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C6821FDE-D4A4-4654-9EB0-EE1CC2E2DE1F}" type="datetimeFigureOut">
              <a:rPr lang="en-GB" smtClean="0"/>
              <a:t>12/04/2018</a:t>
            </a:fld>
            <a:endParaRPr lang="en-GB"/>
          </a:p>
        </p:txBody>
      </p:sp>
      <p:sp>
        <p:nvSpPr>
          <p:cNvPr id="4" name="Symbol zastępczy obrazu slajdu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6" name="Symbol zastępczy stopki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5F0CBE29-2799-484F-8486-E501B3789108}" type="slidenum">
              <a:rPr lang="en-GB" smtClean="0"/>
              <a:t>‹#›</a:t>
            </a:fld>
            <a:endParaRPr lang="en-GB"/>
          </a:p>
        </p:txBody>
      </p:sp>
    </p:spTree>
    <p:extLst>
      <p:ext uri="{BB962C8B-B14F-4D97-AF65-F5344CB8AC3E}">
        <p14:creationId xmlns:p14="http://schemas.microsoft.com/office/powerpoint/2010/main" val="169075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Good morning, ladies and gentlemen.</a:t>
            </a:r>
          </a:p>
          <a:p>
            <a:r>
              <a:rPr lang="en-US" sz="1200" kern="1200" dirty="0" smtClean="0">
                <a:solidFill>
                  <a:schemeClr val="tx1"/>
                </a:solidFill>
                <a:effectLst/>
                <a:latin typeface="+mn-lt"/>
                <a:ea typeface="+mn-ea"/>
                <a:cs typeface="+mn-cs"/>
              </a:rPr>
              <a:t>First of all, I would like to thank everyone for coming. Hello to all of you with great joy.</a:t>
            </a:r>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1</a:t>
            </a:fld>
            <a:endParaRPr lang="en-GB" dirty="0"/>
          </a:p>
        </p:txBody>
      </p:sp>
    </p:spTree>
    <p:extLst>
      <p:ext uri="{BB962C8B-B14F-4D97-AF65-F5344CB8AC3E}">
        <p14:creationId xmlns:p14="http://schemas.microsoft.com/office/powerpoint/2010/main" val="55282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The condition of a good power supply of electrical system is the balance of line loads of individual phases. If this condition is met, there is no electricity flowing through the neutral conductor. Then the voltage drop on this wire to the ground is equal zero. This is a comfortable, yet almost unobtainable situation to our project. Unfortunately, the reality looks much worse.</a:t>
            </a:r>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10</a:t>
            </a:fld>
            <a:endParaRPr lang="en-GB"/>
          </a:p>
        </p:txBody>
      </p:sp>
    </p:spTree>
    <p:extLst>
      <p:ext uri="{BB962C8B-B14F-4D97-AF65-F5344CB8AC3E}">
        <p14:creationId xmlns:p14="http://schemas.microsoft.com/office/powerpoint/2010/main" val="1876441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The power supply of the detector measurement systems is connected in many places and it can be shown in relation to the neutral conductor, as you will see on the next slide. </a:t>
            </a:r>
          </a:p>
          <a:p>
            <a:r>
              <a:rPr lang="en-US" sz="1200" kern="1200" dirty="0" smtClean="0">
                <a:solidFill>
                  <a:schemeClr val="tx1"/>
                </a:solidFill>
                <a:effectLst/>
                <a:latin typeface="+mn-lt"/>
                <a:ea typeface="+mn-ea"/>
                <a:cs typeface="+mn-cs"/>
              </a:rPr>
              <a:t>Imagine that we put our measuring systems on such foundation. These are the buildings that stand on uneven foundations. Such a project will quickly fall...</a:t>
            </a:r>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11</a:t>
            </a:fld>
            <a:endParaRPr lang="en-GB"/>
          </a:p>
        </p:txBody>
      </p:sp>
    </p:spTree>
    <p:extLst>
      <p:ext uri="{BB962C8B-B14F-4D97-AF65-F5344CB8AC3E}">
        <p14:creationId xmlns:p14="http://schemas.microsoft.com/office/powerpoint/2010/main" val="3301005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Such power is good! The project is based on a solid foundation. It will be a long time!</a:t>
            </a:r>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12</a:t>
            </a:fld>
            <a:endParaRPr lang="en-GB"/>
          </a:p>
        </p:txBody>
      </p:sp>
    </p:spTree>
    <p:extLst>
      <p:ext uri="{BB962C8B-B14F-4D97-AF65-F5344CB8AC3E}">
        <p14:creationId xmlns:p14="http://schemas.microsoft.com/office/powerpoint/2010/main" val="6818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A separate issue is the grounding of the measuring systems. We must design a power supply of the detector in such a way that all electronic devices could be connected with separate wires for digital, analogue, pulse and energy mass. If we make sure that the PE conductor does not have an electric current, we will be able to distinguish information (the impulses from measurements) from disturbances easily. If not, then our "measured Physics" will contain a background of normal disturbances that are difficult to separate. </a:t>
            </a:r>
          </a:p>
          <a:p>
            <a:r>
              <a:rPr lang="en-US" sz="1200" kern="1200" dirty="0" smtClean="0">
                <a:solidFill>
                  <a:schemeClr val="tx1"/>
                </a:solidFill>
                <a:effectLst/>
                <a:latin typeface="+mn-lt"/>
                <a:ea typeface="+mn-ea"/>
                <a:cs typeface="+mn-cs"/>
              </a:rPr>
              <a:t>In our Slow Control Team we have developed a special system of intelligent electricity distributor at the single RACK level. Functionally, it can harmonize and optimize the load on phase lines and find supply lines that can be used during measurement sessions without the need to send service technicians to places that are dangerous for human beings.</a:t>
            </a:r>
            <a:endParaRPr lang="en-GB" dirty="0" smtClean="0"/>
          </a:p>
          <a:p>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13</a:t>
            </a:fld>
            <a:endParaRPr lang="en-GB"/>
          </a:p>
        </p:txBody>
      </p:sp>
    </p:spTree>
    <p:extLst>
      <p:ext uri="{BB962C8B-B14F-4D97-AF65-F5344CB8AC3E}">
        <p14:creationId xmlns:p14="http://schemas.microsoft.com/office/powerpoint/2010/main" val="3834722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There was a time when media announced that an experiment which confirmed that the speed of light was exceeded, was carried out in CERN. The news lasted for about 2 weeks. How did it happen? Someone irresponsibly switched into another place a cable which has been giving a signal to trigger the measuring systems. A powerful measuring and computing system generated a revolutionary result, because the trigger times were different than they should be. </a:t>
            </a:r>
          </a:p>
          <a:p>
            <a:r>
              <a:rPr lang="en-US" sz="1200" kern="1200" dirty="0" smtClean="0">
                <a:solidFill>
                  <a:schemeClr val="tx1"/>
                </a:solidFill>
                <a:effectLst/>
                <a:latin typeface="+mn-lt"/>
                <a:ea typeface="+mn-ea"/>
                <a:cs typeface="+mn-cs"/>
              </a:rPr>
              <a:t>So it happened. Today, we work with electronics that distinguishes freely between nanoseconds and even picoseconds. Children at school know that a light does not move infinitely fast. To travel from one edge of an </a:t>
            </a:r>
            <a:r>
              <a:rPr lang="en-US" sz="1200" kern="1200" dirty="0" err="1" smtClean="0">
                <a:solidFill>
                  <a:schemeClr val="tx1"/>
                </a:solidFill>
                <a:effectLst/>
                <a:latin typeface="+mn-lt"/>
                <a:ea typeface="+mn-ea"/>
                <a:cs typeface="+mn-cs"/>
              </a:rPr>
              <a:t>A4</a:t>
            </a:r>
            <a:r>
              <a:rPr lang="en-US" sz="1200" kern="1200" dirty="0" smtClean="0">
                <a:solidFill>
                  <a:schemeClr val="tx1"/>
                </a:solidFill>
                <a:effectLst/>
                <a:latin typeface="+mn-lt"/>
                <a:ea typeface="+mn-ea"/>
                <a:cs typeface="+mn-cs"/>
              </a:rPr>
              <a:t> sheet of paper to another one – which is approximately 297 mm – the light needs a nanosecond.</a:t>
            </a:r>
          </a:p>
          <a:p>
            <a:r>
              <a:rPr lang="en-US" sz="1200" kern="1200" dirty="0" smtClean="0">
                <a:solidFill>
                  <a:schemeClr val="tx1"/>
                </a:solidFill>
                <a:effectLst/>
                <a:latin typeface="+mn-lt"/>
                <a:ea typeface="+mn-ea"/>
                <a:cs typeface="+mn-cs"/>
              </a:rPr>
              <a:t>It is similar with cables and all electronics. We have developed a cable connection authorization technology that we checked in the </a:t>
            </a:r>
            <a:r>
              <a:rPr lang="en-US" sz="1200" kern="1200" dirty="0" err="1" smtClean="0">
                <a:solidFill>
                  <a:schemeClr val="tx1"/>
                </a:solidFill>
                <a:effectLst/>
                <a:latin typeface="+mn-lt"/>
                <a:ea typeface="+mn-ea"/>
                <a:cs typeface="+mn-cs"/>
              </a:rPr>
              <a:t>JINR’s</a:t>
            </a:r>
            <a:r>
              <a:rPr lang="en-US" sz="1200" kern="1200" dirty="0" smtClean="0">
                <a:solidFill>
                  <a:schemeClr val="tx1"/>
                </a:solidFill>
                <a:effectLst/>
                <a:latin typeface="+mn-lt"/>
                <a:ea typeface="+mn-ea"/>
                <a:cs typeface="+mn-cs"/>
              </a:rPr>
              <a:t> conditions and we would like to use it in the NICA Project. It works on the basis of measuring systems equipped with RFID sensors and refers to recorded information in the EqDb database, which has been mentioned today already. </a:t>
            </a:r>
          </a:p>
        </p:txBody>
      </p:sp>
      <p:sp>
        <p:nvSpPr>
          <p:cNvPr id="4" name="Symbol zastępczy numeru slajdu 3"/>
          <p:cNvSpPr>
            <a:spLocks noGrp="1"/>
          </p:cNvSpPr>
          <p:nvPr>
            <p:ph type="sldNum" sz="quarter" idx="10"/>
          </p:nvPr>
        </p:nvSpPr>
        <p:spPr/>
        <p:txBody>
          <a:bodyPr/>
          <a:lstStyle/>
          <a:p>
            <a:fld id="{5F0CBE29-2799-484F-8486-E501B3789108}" type="slidenum">
              <a:rPr lang="en-GB" smtClean="0"/>
              <a:t>14</a:t>
            </a:fld>
            <a:endParaRPr lang="en-GB"/>
          </a:p>
        </p:txBody>
      </p:sp>
    </p:spTree>
    <p:extLst>
      <p:ext uri="{BB962C8B-B14F-4D97-AF65-F5344CB8AC3E}">
        <p14:creationId xmlns:p14="http://schemas.microsoft.com/office/powerpoint/2010/main" val="3341268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more similar solutions. In such a way I see the role of what I call the “Engineering Support” for the NICA Project. Therefore, an engineering support can be compared to a father who allows his child to a lot of freedom to act, but he always insures it discreetly: when the child learns to walk, jump, run or fly a plane, ride a horse...</a:t>
            </a:r>
          </a:p>
          <a:p>
            <a:r>
              <a:rPr lang="en-US" sz="1200" kern="1200" dirty="0" smtClean="0">
                <a:solidFill>
                  <a:schemeClr val="tx1"/>
                </a:solidFill>
                <a:effectLst/>
                <a:latin typeface="+mn-lt"/>
                <a:ea typeface="+mn-ea"/>
                <a:cs typeface="+mn-cs"/>
              </a:rPr>
              <a:t>This is how I understand it. The Engineering Support is a better chance for the success of our Project.</a:t>
            </a:r>
            <a:endParaRPr lang="en-GB" dirty="0" smtClean="0"/>
          </a:p>
          <a:p>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15</a:t>
            </a:fld>
            <a:endParaRPr lang="en-GB"/>
          </a:p>
        </p:txBody>
      </p:sp>
    </p:spTree>
    <p:extLst>
      <p:ext uri="{BB962C8B-B14F-4D97-AF65-F5344CB8AC3E}">
        <p14:creationId xmlns:p14="http://schemas.microsoft.com/office/powerpoint/2010/main" val="480156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What do we expect by putting all of our knowledge and time into the NICA Project? Certainly the great results! Therefore, we can say that the NICA project is created to grow beautiful flowers as the fruits of human cognition. The excellent physicists, who are plenty in this room today, are the Gardeners. However, in order for these flowers to bloom and delight us with their beauty, it is necessary for them to possess strong, healthy roots. These roots, which are gray and often hidden deep, deep underground, are the Engineering Support.</a:t>
            </a:r>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16</a:t>
            </a:fld>
            <a:endParaRPr lang="en-GB"/>
          </a:p>
        </p:txBody>
      </p:sp>
    </p:spTree>
    <p:extLst>
      <p:ext uri="{BB962C8B-B14F-4D97-AF65-F5344CB8AC3E}">
        <p14:creationId xmlns:p14="http://schemas.microsoft.com/office/powerpoint/2010/main" val="2176538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17</a:t>
            </a:fld>
            <a:endParaRPr lang="en-GB"/>
          </a:p>
        </p:txBody>
      </p:sp>
    </p:spTree>
    <p:extLst>
      <p:ext uri="{BB962C8B-B14F-4D97-AF65-F5344CB8AC3E}">
        <p14:creationId xmlns:p14="http://schemas.microsoft.com/office/powerpoint/2010/main" val="438970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18</a:t>
            </a:fld>
            <a:endParaRPr lang="en-GB"/>
          </a:p>
        </p:txBody>
      </p:sp>
    </p:spTree>
    <p:extLst>
      <p:ext uri="{BB962C8B-B14F-4D97-AF65-F5344CB8AC3E}">
        <p14:creationId xmlns:p14="http://schemas.microsoft.com/office/powerpoint/2010/main" val="142222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19</a:t>
            </a:fld>
            <a:endParaRPr lang="en-GB"/>
          </a:p>
        </p:txBody>
      </p:sp>
    </p:spTree>
    <p:extLst>
      <p:ext uri="{BB962C8B-B14F-4D97-AF65-F5344CB8AC3E}">
        <p14:creationId xmlns:p14="http://schemas.microsoft.com/office/powerpoint/2010/main" val="1403409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Allow me to introduce myself. My name is Marek Peryt. I am an employee of Warsaw University of Technology, as well as JINR.</a:t>
            </a:r>
          </a:p>
          <a:p>
            <a:r>
              <a:rPr lang="en-US" sz="1200" kern="1200" dirty="0" smtClean="0">
                <a:solidFill>
                  <a:schemeClr val="tx1"/>
                </a:solidFill>
                <a:effectLst/>
                <a:latin typeface="+mn-lt"/>
                <a:ea typeface="+mn-ea"/>
                <a:cs typeface="+mn-cs"/>
              </a:rPr>
              <a:t>I came to JINR for the first time in the last century, in 1976</a:t>
            </a:r>
            <a:r>
              <a:rPr lang="pl-P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one thousand nine hundred and seventy-six</a:t>
            </a:r>
            <a:r>
              <a:rPr lang="pl-PL" sz="1200" kern="1200" smtClean="0">
                <a:solidFill>
                  <a:schemeClr val="tx1"/>
                </a:solidFill>
                <a:effectLst/>
                <a:latin typeface="+mn-lt"/>
                <a:ea typeface="+mn-ea"/>
                <a:cs typeface="+mn-cs"/>
              </a:rPr>
              <a:t>)</a:t>
            </a:r>
            <a:r>
              <a:rPr lang="en-US" sz="1200" kern="120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that time Prof. Zbigniew Strugalski was my boss, and I worked with Jan Pluta who is a professor of Physics now, and who is known to most of the participants of this meeting.</a:t>
            </a:r>
          </a:p>
          <a:p>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2</a:t>
            </a:fld>
            <a:endParaRPr lang="en-GB"/>
          </a:p>
        </p:txBody>
      </p:sp>
    </p:spTree>
    <p:extLst>
      <p:ext uri="{BB962C8B-B14F-4D97-AF65-F5344CB8AC3E}">
        <p14:creationId xmlns:p14="http://schemas.microsoft.com/office/powerpoint/2010/main" val="3574586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It was Prof. Jan Pluta who sent me with a special task to JINR. In 2013</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two</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thousand</a:t>
            </a:r>
            <a:r>
              <a:rPr lang="pl-PL" sz="1200" kern="1200" dirty="0" smtClean="0">
                <a:solidFill>
                  <a:schemeClr val="tx1"/>
                </a:solidFill>
                <a:effectLst/>
                <a:latin typeface="+mn-lt"/>
                <a:ea typeface="+mn-ea"/>
                <a:cs typeface="+mn-cs"/>
              </a:rPr>
              <a:t> and </a:t>
            </a:r>
            <a:r>
              <a:rPr lang="pl-PL" sz="1200" kern="1200" dirty="0" err="1" smtClean="0">
                <a:solidFill>
                  <a:schemeClr val="tx1"/>
                </a:solidFill>
                <a:effectLst/>
                <a:latin typeface="+mn-lt"/>
                <a:ea typeface="+mn-ea"/>
                <a:cs typeface="+mn-cs"/>
              </a:rPr>
              <a:t>thirteenth</a:t>
            </a:r>
            <a:r>
              <a:rPr lang="pl-PL"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 became a JINR employee once again. Since that time, I have been working as a coordinator to all activities related to the Faculty of Physics at Warsaw University of Technology as part of the NICA Project. </a:t>
            </a:r>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3</a:t>
            </a:fld>
            <a:endParaRPr lang="en-GB"/>
          </a:p>
        </p:txBody>
      </p:sp>
    </p:spTree>
    <p:extLst>
      <p:ext uri="{BB962C8B-B14F-4D97-AF65-F5344CB8AC3E}">
        <p14:creationId xmlns:p14="http://schemas.microsoft.com/office/powerpoint/2010/main" val="399665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Earlier, I worked at DESY in Hamburg, at KFKI in Budapest and at CERN. I worked for IBM, HP, R&amp;M, Honeywell </a:t>
            </a:r>
            <a:r>
              <a:rPr lang="pl-PL" sz="1200" kern="1200" dirty="0" smtClean="0">
                <a:solidFill>
                  <a:schemeClr val="tx1"/>
                </a:solidFill>
                <a:effectLst/>
                <a:latin typeface="+mn-lt"/>
                <a:ea typeface="+mn-ea"/>
                <a:cs typeface="+mn-cs"/>
              </a:rPr>
              <a:t>Microsoft, </a:t>
            </a:r>
            <a:r>
              <a:rPr lang="pl-PL" sz="1200" kern="1200" dirty="0" err="1" smtClean="0">
                <a:solidFill>
                  <a:schemeClr val="tx1"/>
                </a:solidFill>
                <a:effectLst/>
                <a:latin typeface="+mn-lt"/>
                <a:ea typeface="+mn-ea"/>
                <a:cs typeface="+mn-cs"/>
              </a:rPr>
              <a:t>Qracle</a:t>
            </a:r>
            <a:r>
              <a:rPr lang="pl-PL"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many others for over 25 years</a:t>
            </a:r>
            <a:r>
              <a:rPr lang="pl-PL" sz="1200" kern="1200" dirty="0" smtClean="0">
                <a:solidFill>
                  <a:schemeClr val="tx1"/>
                </a:solidFill>
                <a:effectLst/>
                <a:latin typeface="+mn-lt"/>
                <a:ea typeface="+mn-ea"/>
                <a:cs typeface="+mn-cs"/>
              </a:rPr>
              <a:t>.</a:t>
            </a:r>
          </a:p>
          <a:p>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4</a:t>
            </a:fld>
            <a:endParaRPr lang="en-GB"/>
          </a:p>
        </p:txBody>
      </p:sp>
    </p:spTree>
    <p:extLst>
      <p:ext uri="{BB962C8B-B14F-4D97-AF65-F5344CB8AC3E}">
        <p14:creationId xmlns:p14="http://schemas.microsoft.com/office/powerpoint/2010/main" val="1691008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I </a:t>
            </a:r>
            <a:r>
              <a:rPr lang="en-US" sz="1200" kern="1200" dirty="0" smtClean="0">
                <a:solidFill>
                  <a:schemeClr val="tx1"/>
                </a:solidFill>
                <a:effectLst/>
                <a:latin typeface="+mn-lt"/>
                <a:ea typeface="+mn-ea"/>
                <a:cs typeface="+mn-cs"/>
              </a:rPr>
              <a:t>creating or supervising major engineering projects such as: Automation of Hydroelectric Power Plants, Construction of Sports Stadiums, IT installations for airports and measurement laboratories. The results of these projects are still in use today by well-known companies such as: Procter &amp; Gamble, ING Bank, T</a:t>
            </a:r>
            <a:r>
              <a:rPr lang="pl-PL" sz="1200" kern="1200" dirty="0" err="1" smtClean="0">
                <a:solidFill>
                  <a:schemeClr val="tx1"/>
                </a:solidFill>
                <a:effectLst/>
                <a:latin typeface="+mn-lt"/>
                <a:ea typeface="+mn-ea"/>
                <a:cs typeface="+mn-cs"/>
              </a:rPr>
              <a:t>elevision</a:t>
            </a:r>
            <a:r>
              <a:rPr lang="pl-P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Renault, Peugeot, Microsoft and many more.</a:t>
            </a:r>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5</a:t>
            </a:fld>
            <a:endParaRPr lang="en-GB"/>
          </a:p>
        </p:txBody>
      </p:sp>
    </p:spTree>
    <p:extLst>
      <p:ext uri="{BB962C8B-B14F-4D97-AF65-F5344CB8AC3E}">
        <p14:creationId xmlns:p14="http://schemas.microsoft.com/office/powerpoint/2010/main" val="3634848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The subject of my today’s talk is: Engineering Support for Great Physics Experiments.</a:t>
            </a:r>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6</a:t>
            </a:fld>
            <a:endParaRPr lang="en-GB"/>
          </a:p>
        </p:txBody>
      </p:sp>
    </p:spTree>
    <p:extLst>
      <p:ext uri="{BB962C8B-B14F-4D97-AF65-F5344CB8AC3E}">
        <p14:creationId xmlns:p14="http://schemas.microsoft.com/office/powerpoint/2010/main" val="59645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What made me want to share my vision of engineering solutions for the NICA Project with you? First of all, I studied for a long time (I started in the last century...) and under the greatest minds of technical art, as I mentioned already. Of course, I’ve been able to spoil a lot of things during these years. That's why statistically bad things should not be expected of me anymore. I intend to pass only good and well known engineering solutions to NICA, to the best of my abilities.</a:t>
            </a:r>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7</a:t>
            </a:fld>
            <a:endParaRPr lang="en-GB"/>
          </a:p>
        </p:txBody>
      </p:sp>
    </p:spTree>
    <p:extLst>
      <p:ext uri="{BB962C8B-B14F-4D97-AF65-F5344CB8AC3E}">
        <p14:creationId xmlns:p14="http://schemas.microsoft.com/office/powerpoint/2010/main" val="115916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My goal is to convince you that the issue of "Engineering Support” is important and even necessary to the NICA Project. What is an "Engineering Support", once could ask? What problems should it tackle? These are the questions I will not necessarily answer today. However, I will try to determine the expected area of the Engineering Support activity.</a:t>
            </a:r>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8</a:t>
            </a:fld>
            <a:endParaRPr lang="en-GB"/>
          </a:p>
        </p:txBody>
      </p:sp>
    </p:spTree>
    <p:extLst>
      <p:ext uri="{BB962C8B-B14F-4D97-AF65-F5344CB8AC3E}">
        <p14:creationId xmlns:p14="http://schemas.microsoft.com/office/powerpoint/2010/main" val="307825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On the next slide you’ll see a triangle of power excitation vectors (voltages) in a three-phase system, created in a power plant. It makes it easier to understand where the values of these excitations come from and how they occur over time. </a:t>
            </a:r>
          </a:p>
          <a:p>
            <a:r>
              <a:rPr lang="en-US" sz="1200" kern="1200" dirty="0" smtClean="0">
                <a:solidFill>
                  <a:schemeClr val="tx1"/>
                </a:solidFill>
                <a:effectLst/>
                <a:latin typeface="+mn-lt"/>
                <a:ea typeface="+mn-ea"/>
                <a:cs typeface="+mn-cs"/>
              </a:rPr>
              <a:t>An important part of this drawing is an appearance of the fourth wire in the lines transmitting electricity, the NEUTRAL wire. </a:t>
            </a:r>
            <a:endParaRPr lang="en-GB" dirty="0"/>
          </a:p>
        </p:txBody>
      </p:sp>
      <p:sp>
        <p:nvSpPr>
          <p:cNvPr id="4" name="Symbol zastępczy numeru slajdu 3"/>
          <p:cNvSpPr>
            <a:spLocks noGrp="1"/>
          </p:cNvSpPr>
          <p:nvPr>
            <p:ph type="sldNum" sz="quarter" idx="10"/>
          </p:nvPr>
        </p:nvSpPr>
        <p:spPr/>
        <p:txBody>
          <a:bodyPr/>
          <a:lstStyle/>
          <a:p>
            <a:fld id="{5F0CBE29-2799-484F-8486-E501B3789108}" type="slidenum">
              <a:rPr lang="en-GB" smtClean="0"/>
              <a:t>9</a:t>
            </a:fld>
            <a:endParaRPr lang="en-GB"/>
          </a:p>
        </p:txBody>
      </p:sp>
    </p:spTree>
    <p:extLst>
      <p:ext uri="{BB962C8B-B14F-4D97-AF65-F5344CB8AC3E}">
        <p14:creationId xmlns:p14="http://schemas.microsoft.com/office/powerpoint/2010/main" val="4114759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2AF1E42A-2A62-4294-95DA-E50BA74EE544}" type="datetime3">
              <a:rPr lang="en-US" smtClean="0"/>
              <a:t>12 April 2018</a:t>
            </a:fld>
            <a:endParaRPr lang="en-US" dirty="0"/>
          </a:p>
        </p:txBody>
      </p:sp>
      <p:sp>
        <p:nvSpPr>
          <p:cNvPr id="5" name="Footer Placeholder 4"/>
          <p:cNvSpPr>
            <a:spLocks noGrp="1"/>
          </p:cNvSpPr>
          <p:nvPr>
            <p:ph type="ftr" sz="quarter" idx="11"/>
          </p:nvPr>
        </p:nvSpPr>
        <p:spPr/>
        <p:txBody>
          <a:bodyPr/>
          <a:lstStyle/>
          <a:p>
            <a:r>
              <a:rPr lang="en-US" smtClean="0"/>
              <a:t>Engineering Support for NICA Marek Jerzy PERYT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248336"/>
      </p:ext>
    </p:extLst>
  </p:cSld>
  <p:clrMapOvr>
    <a:masterClrMapping/>
  </p:clrMapOvr>
  <p:transition spd="slow">
    <p:wheel spokes="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FE281DE2-0C01-4A79-8A46-5254130AC9B5}" type="datetime3">
              <a:rPr lang="en-US" smtClean="0"/>
              <a:t>12 April 2018</a:t>
            </a:fld>
            <a:endParaRPr lang="en-US" dirty="0"/>
          </a:p>
        </p:txBody>
      </p:sp>
      <p:sp>
        <p:nvSpPr>
          <p:cNvPr id="5" name="Footer Placeholder 4"/>
          <p:cNvSpPr>
            <a:spLocks noGrp="1"/>
          </p:cNvSpPr>
          <p:nvPr>
            <p:ph type="ftr" sz="quarter" idx="11"/>
          </p:nvPr>
        </p:nvSpPr>
        <p:spPr/>
        <p:txBody>
          <a:bodyPr/>
          <a:lstStyle/>
          <a:p>
            <a:r>
              <a:rPr lang="en-US" smtClean="0"/>
              <a:t>Engineering Support for NICA Marek Jerzy PERYT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8710508"/>
      </p:ext>
    </p:extLst>
  </p:cSld>
  <p:clrMapOvr>
    <a:masterClrMapping/>
  </p:clrMapOvr>
  <p:transition spd="slow">
    <p:wheel spokes="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5FF045F-F001-49EC-8E56-FD5450E970FB}" type="datetime3">
              <a:rPr lang="en-US" smtClean="0"/>
              <a:t>12 April 2018</a:t>
            </a:fld>
            <a:endParaRPr lang="en-US" dirty="0"/>
          </a:p>
        </p:txBody>
      </p:sp>
      <p:sp>
        <p:nvSpPr>
          <p:cNvPr id="5" name="Footer Placeholder 4"/>
          <p:cNvSpPr>
            <a:spLocks noGrp="1"/>
          </p:cNvSpPr>
          <p:nvPr>
            <p:ph type="ftr" sz="quarter" idx="11"/>
          </p:nvPr>
        </p:nvSpPr>
        <p:spPr/>
        <p:txBody>
          <a:bodyPr/>
          <a:lstStyle/>
          <a:p>
            <a:r>
              <a:rPr lang="en-US" smtClean="0"/>
              <a:t>Engineering Support for NICA Marek Jerzy PERYT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8476163"/>
      </p:ext>
    </p:extLst>
  </p:cSld>
  <p:clrMapOvr>
    <a:masterClrMapping/>
  </p:clrMapOvr>
  <p:transition spd="slow">
    <p:wheel spokes="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175CE79-245E-460C-A19B-77B846CD8693}" type="datetime3">
              <a:rPr lang="en-US" smtClean="0"/>
              <a:t>12 April 2018</a:t>
            </a:fld>
            <a:endParaRPr lang="en-US" dirty="0"/>
          </a:p>
        </p:txBody>
      </p:sp>
      <p:sp>
        <p:nvSpPr>
          <p:cNvPr id="5" name="Footer Placeholder 4"/>
          <p:cNvSpPr>
            <a:spLocks noGrp="1"/>
          </p:cNvSpPr>
          <p:nvPr>
            <p:ph type="ftr" sz="quarter" idx="11"/>
          </p:nvPr>
        </p:nvSpPr>
        <p:spPr/>
        <p:txBody>
          <a:bodyPr/>
          <a:lstStyle/>
          <a:p>
            <a:r>
              <a:rPr lang="en-US" smtClean="0"/>
              <a:t>Engineering Support for NICA Marek Jerzy PERYT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6422972"/>
      </p:ext>
    </p:extLst>
  </p:cSld>
  <p:clrMapOvr>
    <a:masterClrMapping/>
  </p:clrMapOvr>
  <p:transition spd="slow">
    <p:wheel spokes="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4EFC45E7-9542-44CC-98AB-DF897F2B3BF5}" type="datetime3">
              <a:rPr lang="en-US" smtClean="0"/>
              <a:t>12 April 2018</a:t>
            </a:fld>
            <a:endParaRPr lang="en-US" dirty="0"/>
          </a:p>
        </p:txBody>
      </p:sp>
      <p:sp>
        <p:nvSpPr>
          <p:cNvPr id="5" name="Footer Placeholder 4"/>
          <p:cNvSpPr>
            <a:spLocks noGrp="1"/>
          </p:cNvSpPr>
          <p:nvPr>
            <p:ph type="ftr" sz="quarter" idx="11"/>
          </p:nvPr>
        </p:nvSpPr>
        <p:spPr/>
        <p:txBody>
          <a:bodyPr/>
          <a:lstStyle/>
          <a:p>
            <a:r>
              <a:rPr lang="en-US" smtClean="0"/>
              <a:t>Engineering Support for NICA Marek Jerzy PERYT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9220559"/>
      </p:ext>
    </p:extLst>
  </p:cSld>
  <p:clrMapOvr>
    <a:masterClrMapping/>
  </p:clrMapOvr>
  <p:transition spd="slow">
    <p:wheel spokes="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F58B3C8B-A47C-4196-AB8B-A4E7C5CA9D25}" type="datetime3">
              <a:rPr lang="en-US" smtClean="0"/>
              <a:t>12 April 2018</a:t>
            </a:fld>
            <a:endParaRPr lang="en-US" dirty="0"/>
          </a:p>
        </p:txBody>
      </p:sp>
      <p:sp>
        <p:nvSpPr>
          <p:cNvPr id="6" name="Footer Placeholder 5"/>
          <p:cNvSpPr>
            <a:spLocks noGrp="1"/>
          </p:cNvSpPr>
          <p:nvPr>
            <p:ph type="ftr" sz="quarter" idx="11"/>
          </p:nvPr>
        </p:nvSpPr>
        <p:spPr/>
        <p:txBody>
          <a:bodyPr/>
          <a:lstStyle/>
          <a:p>
            <a:r>
              <a:rPr lang="en-US" smtClean="0"/>
              <a:t>Engineering Support for NICA Marek Jerzy PERYT</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2948315"/>
      </p:ext>
    </p:extLst>
  </p:cSld>
  <p:clrMapOvr>
    <a:masterClrMapping/>
  </p:clrMapOvr>
  <p:transition spd="slow">
    <p:wheel spokes="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EB8D2D83-3818-419B-8E60-5DD7D0A48109}" type="datetime3">
              <a:rPr lang="en-US" smtClean="0"/>
              <a:t>12 April 2018</a:t>
            </a:fld>
            <a:endParaRPr lang="en-US" dirty="0"/>
          </a:p>
        </p:txBody>
      </p:sp>
      <p:sp>
        <p:nvSpPr>
          <p:cNvPr id="8" name="Footer Placeholder 7"/>
          <p:cNvSpPr>
            <a:spLocks noGrp="1"/>
          </p:cNvSpPr>
          <p:nvPr>
            <p:ph type="ftr" sz="quarter" idx="11"/>
          </p:nvPr>
        </p:nvSpPr>
        <p:spPr/>
        <p:txBody>
          <a:bodyPr/>
          <a:lstStyle/>
          <a:p>
            <a:r>
              <a:rPr lang="en-US" smtClean="0"/>
              <a:t>Engineering Support for NICA Marek Jerzy PERYT</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0707000"/>
      </p:ext>
    </p:extLst>
  </p:cSld>
  <p:clrMapOvr>
    <a:masterClrMapping/>
  </p:clrMapOvr>
  <p:transition spd="slow">
    <p:wheel spokes="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775FFE28-FF73-46A3-A593-2B98D18D8F9A}" type="datetime3">
              <a:rPr lang="en-US" smtClean="0"/>
              <a:t>12 April 2018</a:t>
            </a:fld>
            <a:endParaRPr lang="en-US" dirty="0"/>
          </a:p>
        </p:txBody>
      </p:sp>
      <p:sp>
        <p:nvSpPr>
          <p:cNvPr id="4" name="Footer Placeholder 3"/>
          <p:cNvSpPr>
            <a:spLocks noGrp="1"/>
          </p:cNvSpPr>
          <p:nvPr>
            <p:ph type="ftr" sz="quarter" idx="11"/>
          </p:nvPr>
        </p:nvSpPr>
        <p:spPr/>
        <p:txBody>
          <a:bodyPr/>
          <a:lstStyle/>
          <a:p>
            <a:r>
              <a:rPr lang="en-US" smtClean="0"/>
              <a:t>Engineering Support for NICA Marek Jerzy PERYT</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8124762"/>
      </p:ext>
    </p:extLst>
  </p:cSld>
  <p:clrMapOvr>
    <a:masterClrMapping/>
  </p:clrMapOvr>
  <p:transition spd="slow">
    <p:wheel spokes="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2B2B3-B922-4E1D-89E3-4E780B2D9256}" type="datetime3">
              <a:rPr lang="en-US" smtClean="0"/>
              <a:t>12 April 2018</a:t>
            </a:fld>
            <a:endParaRPr lang="en-US" dirty="0"/>
          </a:p>
        </p:txBody>
      </p:sp>
      <p:sp>
        <p:nvSpPr>
          <p:cNvPr id="3" name="Footer Placeholder 2"/>
          <p:cNvSpPr>
            <a:spLocks noGrp="1"/>
          </p:cNvSpPr>
          <p:nvPr>
            <p:ph type="ftr" sz="quarter" idx="11"/>
          </p:nvPr>
        </p:nvSpPr>
        <p:spPr/>
        <p:txBody>
          <a:bodyPr/>
          <a:lstStyle/>
          <a:p>
            <a:r>
              <a:rPr lang="en-US" smtClean="0"/>
              <a:t>Engineering Support for NICA Marek Jerzy PERYT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1537968"/>
      </p:ext>
    </p:extLst>
  </p:cSld>
  <p:clrMapOvr>
    <a:masterClrMapping/>
  </p:clrMapOvr>
  <p:transition spd="slow">
    <p:wheel spokes="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727AC12F-0C98-4673-B17D-C303C1F8F663}" type="datetime3">
              <a:rPr lang="en-US" smtClean="0"/>
              <a:t>12 April 2018</a:t>
            </a:fld>
            <a:endParaRPr lang="en-US" dirty="0"/>
          </a:p>
        </p:txBody>
      </p:sp>
      <p:sp>
        <p:nvSpPr>
          <p:cNvPr id="6" name="Footer Placeholder 5"/>
          <p:cNvSpPr>
            <a:spLocks noGrp="1"/>
          </p:cNvSpPr>
          <p:nvPr>
            <p:ph type="ftr" sz="quarter" idx="11"/>
          </p:nvPr>
        </p:nvSpPr>
        <p:spPr/>
        <p:txBody>
          <a:bodyPr/>
          <a:lstStyle/>
          <a:p>
            <a:r>
              <a:rPr lang="en-US" smtClean="0"/>
              <a:t>Engineering Support for NICA Marek Jerzy PERYT</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8255762"/>
      </p:ext>
    </p:extLst>
  </p:cSld>
  <p:clrMapOvr>
    <a:masterClrMapping/>
  </p:clrMapOvr>
  <p:transition spd="slow">
    <p:wheel spokes="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1A3CD6EC-B0E8-488E-86E9-4FA4C21D3A15}" type="datetime3">
              <a:rPr lang="en-US" smtClean="0"/>
              <a:t>12 April 2018</a:t>
            </a:fld>
            <a:endParaRPr lang="en-US" dirty="0"/>
          </a:p>
        </p:txBody>
      </p:sp>
      <p:sp>
        <p:nvSpPr>
          <p:cNvPr id="6" name="Footer Placeholder 5"/>
          <p:cNvSpPr>
            <a:spLocks noGrp="1"/>
          </p:cNvSpPr>
          <p:nvPr>
            <p:ph type="ftr" sz="quarter" idx="11"/>
          </p:nvPr>
        </p:nvSpPr>
        <p:spPr/>
        <p:txBody>
          <a:bodyPr/>
          <a:lstStyle/>
          <a:p>
            <a:r>
              <a:rPr lang="en-US" smtClean="0"/>
              <a:t>Engineering Support for NICA Marek Jerzy PERYT</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837225"/>
      </p:ext>
    </p:extLst>
  </p:cSld>
  <p:clrMapOvr>
    <a:masterClrMapping/>
  </p:clrMapOvr>
  <p:transition spd="slow">
    <p:wheel spokes="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91A30-B9A2-4A5B-A8FD-128B6CA42F7E}" type="datetime3">
              <a:rPr lang="en-US" smtClean="0"/>
              <a:t>12 April 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Engineering Support for NICA Marek Jerzy PERYT</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456837"/>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spd="slow">
    <p:wheel spokes="1"/>
  </p:transition>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2.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1" y="625214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dirty="0"/>
          </a:p>
        </p:txBody>
      </p:sp>
      <p:sp>
        <p:nvSpPr>
          <p:cNvPr id="2" name="Tytuł 1"/>
          <p:cNvSpPr>
            <a:spLocks noGrp="1"/>
          </p:cNvSpPr>
          <p:nvPr>
            <p:ph type="ctrTitle"/>
          </p:nvPr>
        </p:nvSpPr>
        <p:spPr>
          <a:xfrm>
            <a:off x="0" y="0"/>
            <a:ext cx="12192002" cy="1195058"/>
          </a:xfrm>
        </p:spPr>
        <p:txBody>
          <a:bodyPr anchor="t">
            <a:noAutofit/>
          </a:bodyPr>
          <a:lstStyle/>
          <a:p>
            <a:pPr>
              <a:lnSpc>
                <a:spcPct val="100000"/>
              </a:lnSpc>
            </a:pPr>
            <a:endParaRPr lang="en-GB" sz="7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 name="Podtytuł 2"/>
          <p:cNvSpPr>
            <a:spLocks noGrp="1"/>
          </p:cNvSpPr>
          <p:nvPr>
            <p:ph type="subTitle" idx="1"/>
          </p:nvPr>
        </p:nvSpPr>
        <p:spPr>
          <a:xfrm>
            <a:off x="-1" y="1219255"/>
            <a:ext cx="12192000" cy="572509"/>
          </a:xfrm>
          <a:solidFill>
            <a:srgbClr val="C00000"/>
          </a:solidFill>
        </p:spPr>
        <p:txBody>
          <a:bodyPr>
            <a:noAutofit/>
          </a:bodyPr>
          <a:lstStyle/>
          <a:p>
            <a:pPr algn="l">
              <a:lnSpc>
                <a:spcPct val="100000"/>
              </a:lnSpc>
              <a:spcBef>
                <a:spcPts val="0"/>
              </a:spcBef>
              <a:tabLst>
                <a:tab pos="11658600" algn="r"/>
              </a:tabLst>
            </a:pPr>
            <a:r>
              <a:rPr lang="pl-PL" sz="1800" b="1" dirty="0" smtClean="0">
                <a:solidFill>
                  <a:schemeClr val="bg1"/>
                </a:solidFill>
                <a:effectLst>
                  <a:outerShdw blurRad="38100" dist="38100" dir="2700000" algn="tl">
                    <a:srgbClr val="000000">
                      <a:alpha val="43137"/>
                    </a:srgbClr>
                  </a:outerShdw>
                </a:effectLst>
              </a:rPr>
              <a:t>	</a:t>
            </a: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15" name="Podtytuł 2"/>
          <p:cNvSpPr txBox="1">
            <a:spLocks/>
          </p:cNvSpPr>
          <p:nvPr/>
        </p:nvSpPr>
        <p:spPr>
          <a:xfrm>
            <a:off x="6629400" y="4364294"/>
            <a:ext cx="5486400" cy="19399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800" b="1" dirty="0" smtClean="0">
                <a:solidFill>
                  <a:schemeClr val="tx2">
                    <a:lumMod val="60000"/>
                    <a:lumOff val="40000"/>
                  </a:schemeClr>
                </a:solidFill>
                <a:effectLst>
                  <a:outerShdw blurRad="38100" dist="38100" dir="2700000" algn="tl">
                    <a:srgbClr val="000000">
                      <a:alpha val="43137"/>
                    </a:srgbClr>
                  </a:outerShdw>
                </a:effectLst>
              </a:rPr>
              <a:t>Marek </a:t>
            </a:r>
            <a:r>
              <a:rPr lang="en-US" sz="2800" b="1" dirty="0">
                <a:solidFill>
                  <a:schemeClr val="tx2">
                    <a:lumMod val="60000"/>
                    <a:lumOff val="40000"/>
                  </a:schemeClr>
                </a:solidFill>
                <a:effectLst>
                  <a:outerShdw blurRad="38100" dist="38100" dir="2700000" algn="tl">
                    <a:srgbClr val="000000">
                      <a:alpha val="43137"/>
                    </a:srgbClr>
                  </a:outerShdw>
                </a:effectLst>
              </a:rPr>
              <a:t>Jerzy Peryt</a:t>
            </a:r>
            <a:endParaRPr lang="en-US" sz="2800" dirty="0"/>
          </a:p>
          <a:p>
            <a:pPr algn="l">
              <a:lnSpc>
                <a:spcPct val="100000"/>
              </a:lnSpc>
              <a:spcBef>
                <a:spcPts val="0"/>
              </a:spcBef>
            </a:pPr>
            <a:r>
              <a:rPr lang="en-US" sz="2800" b="1" dirty="0">
                <a:solidFill>
                  <a:schemeClr val="tx2">
                    <a:lumMod val="60000"/>
                    <a:lumOff val="40000"/>
                  </a:schemeClr>
                </a:solidFill>
                <a:effectLst>
                  <a:outerShdw blurRad="38100" dist="38100" dir="2700000" algn="tl">
                    <a:srgbClr val="000000">
                      <a:alpha val="43137"/>
                    </a:srgbClr>
                  </a:outerShdw>
                </a:effectLst>
              </a:rPr>
              <a:t>Faculty of Physics</a:t>
            </a:r>
          </a:p>
          <a:p>
            <a:pPr algn="l">
              <a:lnSpc>
                <a:spcPct val="100000"/>
              </a:lnSpc>
              <a:spcBef>
                <a:spcPts val="0"/>
              </a:spcBef>
            </a:pPr>
            <a:r>
              <a:rPr lang="en-US" sz="2800" b="1" dirty="0" smtClean="0">
                <a:solidFill>
                  <a:schemeClr val="tx2">
                    <a:lumMod val="60000"/>
                    <a:lumOff val="40000"/>
                  </a:schemeClr>
                </a:solidFill>
                <a:effectLst>
                  <a:outerShdw blurRad="38100" dist="38100" dir="2700000" algn="tl">
                    <a:srgbClr val="000000">
                      <a:alpha val="43137"/>
                    </a:srgbClr>
                  </a:outerShdw>
                </a:effectLst>
              </a:rPr>
              <a:t>Warsaw </a:t>
            </a:r>
            <a:r>
              <a:rPr lang="en-US" sz="2800" b="1" dirty="0">
                <a:solidFill>
                  <a:schemeClr val="tx2">
                    <a:lumMod val="60000"/>
                    <a:lumOff val="40000"/>
                  </a:schemeClr>
                </a:solidFill>
                <a:effectLst>
                  <a:outerShdw blurRad="38100" dist="38100" dir="2700000" algn="tl">
                    <a:srgbClr val="000000">
                      <a:alpha val="43137"/>
                    </a:srgbClr>
                  </a:outerShdw>
                </a:effectLst>
              </a:rPr>
              <a:t>University of Technology</a:t>
            </a:r>
          </a:p>
          <a:p>
            <a:pPr algn="l">
              <a:lnSpc>
                <a:spcPct val="100000"/>
              </a:lnSpc>
              <a:spcBef>
                <a:spcPts val="0"/>
              </a:spcBef>
            </a:pPr>
            <a:r>
              <a:rPr lang="en-US" sz="2800" b="1" dirty="0">
                <a:solidFill>
                  <a:schemeClr val="tx2">
                    <a:lumMod val="60000"/>
                    <a:lumOff val="40000"/>
                  </a:schemeClr>
                </a:solidFill>
                <a:effectLst>
                  <a:outerShdw blurRad="38100" dist="38100" dir="2700000" algn="tl">
                    <a:srgbClr val="000000">
                      <a:alpha val="43137"/>
                    </a:srgbClr>
                  </a:outerShdw>
                </a:effectLst>
              </a:rPr>
              <a:t>Joint Institute for Nuclear </a:t>
            </a:r>
            <a:r>
              <a:rPr lang="en-US" sz="2800" b="1" dirty="0" smtClean="0">
                <a:solidFill>
                  <a:schemeClr val="tx2">
                    <a:lumMod val="60000"/>
                    <a:lumOff val="40000"/>
                  </a:schemeClr>
                </a:solidFill>
                <a:effectLst>
                  <a:outerShdw blurRad="38100" dist="38100" dir="2700000" algn="tl">
                    <a:srgbClr val="000000">
                      <a:alpha val="43137"/>
                    </a:srgbClr>
                  </a:outerShdw>
                </a:effectLst>
              </a:rPr>
              <a:t>Research</a:t>
            </a:r>
            <a:endParaRPr lang="en-US" sz="2800" b="1" dirty="0">
              <a:solidFill>
                <a:schemeClr val="tx2">
                  <a:lumMod val="60000"/>
                  <a:lumOff val="40000"/>
                </a:schemeClr>
              </a:solidFill>
              <a:effectLst>
                <a:outerShdw blurRad="38100" dist="38100" dir="2700000" algn="tl">
                  <a:srgbClr val="000000">
                    <a:alpha val="43137"/>
                  </a:srgbClr>
                </a:outerShdw>
              </a:effectLst>
            </a:endParaRPr>
          </a:p>
        </p:txBody>
      </p:sp>
      <p:sp>
        <p:nvSpPr>
          <p:cNvPr id="16" name="Prostokąt 15"/>
          <p:cNvSpPr/>
          <p:nvPr/>
        </p:nvSpPr>
        <p:spPr>
          <a:xfrm>
            <a:off x="533069" y="2183553"/>
            <a:ext cx="7000875" cy="2800767"/>
          </a:xfrm>
          <a:prstGeom prst="rect">
            <a:avLst/>
          </a:prstGeom>
        </p:spPr>
        <p:txBody>
          <a:bodyPr wrap="square">
            <a:spAutoFit/>
          </a:bodyPr>
          <a:lstStyle/>
          <a:p>
            <a:r>
              <a:rPr lang="en-US" sz="6600" b="1" dirty="0" smtClean="0">
                <a:solidFill>
                  <a:schemeClr val="accent1"/>
                </a:solidFill>
                <a:effectLst>
                  <a:outerShdw blurRad="38100" dist="38100" dir="2700000" algn="tl">
                    <a:srgbClr val="000000">
                      <a:alpha val="43137"/>
                    </a:srgbClr>
                  </a:outerShdw>
                </a:effectLst>
                <a:latin typeface="Arial Narrow" panose="020B0606020202030204" pitchFamily="34" charset="0"/>
              </a:rPr>
              <a:t>Engineering Support</a:t>
            </a:r>
            <a:endParaRPr lang="pl-PL" sz="6600" b="1" dirty="0" smtClean="0">
              <a:solidFill>
                <a:schemeClr val="accent1"/>
              </a:solidFill>
              <a:effectLst>
                <a:outerShdw blurRad="38100" dist="38100" dir="2700000" algn="tl">
                  <a:srgbClr val="000000">
                    <a:alpha val="43137"/>
                  </a:srgbClr>
                </a:outerShdw>
              </a:effectLst>
              <a:latin typeface="Arial Narrow" panose="020B0606020202030204" pitchFamily="34" charset="0"/>
            </a:endParaRPr>
          </a:p>
          <a:p>
            <a:pPr algn="ctr"/>
            <a:r>
              <a:rPr lang="pl-PL" sz="4000" b="1" dirty="0">
                <a:solidFill>
                  <a:schemeClr val="accent1"/>
                </a:solidFill>
                <a:effectLst>
                  <a:outerShdw blurRad="38100" dist="38100" dir="2700000" algn="tl">
                    <a:srgbClr val="000000">
                      <a:alpha val="43137"/>
                    </a:srgbClr>
                  </a:outerShdw>
                </a:effectLst>
                <a:latin typeface="Arial Narrow" panose="020B0606020202030204" pitchFamily="34" charset="0"/>
              </a:rPr>
              <a:t>f</a:t>
            </a:r>
            <a:r>
              <a:rPr lang="en-US" sz="4000" b="1" dirty="0">
                <a:solidFill>
                  <a:schemeClr val="accent1"/>
                </a:solidFill>
                <a:effectLst>
                  <a:outerShdw blurRad="38100" dist="38100" dir="2700000" algn="tl">
                    <a:srgbClr val="000000">
                      <a:alpha val="43137"/>
                    </a:srgbClr>
                  </a:outerShdw>
                </a:effectLst>
                <a:latin typeface="Arial Narrow" panose="020B0606020202030204" pitchFamily="34" charset="0"/>
              </a:rPr>
              <a:t>or NICA Project</a:t>
            </a:r>
          </a:p>
          <a:p>
            <a:endParaRPr lang="en-US" sz="6600" dirty="0">
              <a:solidFill>
                <a:schemeClr val="accent1"/>
              </a:solidFill>
            </a:endParaRPr>
          </a:p>
        </p:txBody>
      </p:sp>
      <p:pic>
        <p:nvPicPr>
          <p:cNvPr id="13" name="Obraz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350" y="1209"/>
            <a:ext cx="1995157" cy="1217864"/>
          </a:xfrm>
          <a:prstGeom prst="rect">
            <a:avLst/>
          </a:prstGeom>
        </p:spPr>
      </p:pic>
      <p:pic>
        <p:nvPicPr>
          <p:cNvPr id="14" name="Obraz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3507" y="25802"/>
            <a:ext cx="1952625" cy="1193271"/>
          </a:xfrm>
          <a:prstGeom prst="rect">
            <a:avLst/>
          </a:prstGeom>
        </p:spPr>
      </p:pic>
      <p:pic>
        <p:nvPicPr>
          <p:cNvPr id="17" name="Obraz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6132" y="6381"/>
            <a:ext cx="2567318" cy="1212692"/>
          </a:xfrm>
          <a:prstGeom prst="rect">
            <a:avLst/>
          </a:prstGeom>
        </p:spPr>
      </p:pic>
      <p:pic>
        <p:nvPicPr>
          <p:cNvPr id="18" name="Obraz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3450" y="-9652"/>
            <a:ext cx="1638300" cy="1228725"/>
          </a:xfrm>
          <a:prstGeom prst="rect">
            <a:avLst/>
          </a:prstGeom>
        </p:spPr>
      </p:pic>
      <p:sp>
        <p:nvSpPr>
          <p:cNvPr id="4" name="Symbol zastępczy stopki 3"/>
          <p:cNvSpPr>
            <a:spLocks noGrp="1"/>
          </p:cNvSpPr>
          <p:nvPr>
            <p:ph type="ftr" sz="quarter" idx="11"/>
          </p:nvPr>
        </p:nvSpPr>
        <p:spPr/>
        <p:txBody>
          <a:bodyPr/>
          <a:lstStyle/>
          <a:p>
            <a:r>
              <a:rPr lang="en-US" sz="1400" b="1" dirty="0" smtClean="0">
                <a:solidFill>
                  <a:schemeClr val="bg1"/>
                </a:solidFill>
              </a:rPr>
              <a:t>Engineering Support for NICA Marek Jerzy PERYT</a:t>
            </a:r>
            <a:endParaRPr lang="en-US" sz="1400" b="1" dirty="0">
              <a:solidFill>
                <a:schemeClr val="bg1"/>
              </a:solidFill>
            </a:endParaRPr>
          </a:p>
        </p:txBody>
      </p:sp>
      <p:sp>
        <p:nvSpPr>
          <p:cNvPr id="8" name="Symbol zastępczy numeru slajdu 7"/>
          <p:cNvSpPr>
            <a:spLocks noGrp="1"/>
          </p:cNvSpPr>
          <p:nvPr>
            <p:ph type="sldNum" sz="quarter" idx="12"/>
          </p:nvPr>
        </p:nvSpPr>
        <p:spPr/>
        <p:txBody>
          <a:bodyPr/>
          <a:lstStyle/>
          <a:p>
            <a:fld id="{D241C08E-288D-49C1-9E11-F226520CD9B7}" type="slidenum">
              <a:rPr lang="en-US" smtClean="0">
                <a:solidFill>
                  <a:schemeClr val="bg1"/>
                </a:solidFill>
              </a:rPr>
              <a:t>1</a:t>
            </a:fld>
            <a:endParaRPr lang="en-US" dirty="0">
              <a:solidFill>
                <a:schemeClr val="bg1"/>
              </a:solidFill>
            </a:endParaRPr>
          </a:p>
        </p:txBody>
      </p:sp>
      <p:sp>
        <p:nvSpPr>
          <p:cNvPr id="9" name="Symbol zastępczy daty 8"/>
          <p:cNvSpPr>
            <a:spLocks noGrp="1"/>
          </p:cNvSpPr>
          <p:nvPr>
            <p:ph type="dt" sz="half" idx="10"/>
          </p:nvPr>
        </p:nvSpPr>
        <p:spPr/>
        <p:txBody>
          <a:bodyPr/>
          <a:lstStyle/>
          <a:p>
            <a:fld id="{F6A49C2F-1518-4BCE-994B-42B6A0AB016A}"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2069696436"/>
      </p:ext>
    </p:extLst>
  </p:cSld>
  <p:clrMapOvr>
    <a:masterClrMapping/>
  </p:clrMapOvr>
  <mc:AlternateContent xmlns:mc="http://schemas.openxmlformats.org/markup-compatibility/2006" xmlns:p14="http://schemas.microsoft.com/office/powerpoint/2010/main">
    <mc:Choice Requires="p14">
      <p:transition spd="slow" p14:dur="1500">
        <p:wheel spokes="1"/>
      </p:transition>
    </mc:Choice>
    <mc:Fallback xmlns="">
      <p:transition spd="slow">
        <p:wheel spokes="1"/>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a 13"/>
          <p:cNvGrpSpPr/>
          <p:nvPr/>
        </p:nvGrpSpPr>
        <p:grpSpPr>
          <a:xfrm>
            <a:off x="0" y="1878330"/>
            <a:ext cx="5043170" cy="4478020"/>
            <a:chOff x="0" y="0"/>
            <a:chExt cx="5043170" cy="4476750"/>
          </a:xfrm>
        </p:grpSpPr>
        <p:pic>
          <p:nvPicPr>
            <p:cNvPr id="16" name="Obraz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43170" cy="4132580"/>
            </a:xfrm>
            <a:prstGeom prst="rect">
              <a:avLst/>
            </a:prstGeom>
            <a:noFill/>
            <a:ln>
              <a:noFill/>
            </a:ln>
          </p:spPr>
        </p:pic>
        <p:sp>
          <p:nvSpPr>
            <p:cNvPr id="17" name="Pole tekstowe 72"/>
            <p:cNvSpPr txBox="1"/>
            <p:nvPr/>
          </p:nvSpPr>
          <p:spPr>
            <a:xfrm>
              <a:off x="0" y="4190365"/>
              <a:ext cx="5043170" cy="286385"/>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Bef>
                  <a:spcPts val="600"/>
                </a:spcBef>
                <a:spcAft>
                  <a:spcPts val="600"/>
                </a:spcAft>
              </a:pPr>
              <a:r>
                <a:rPr lang="en-US" sz="900" i="1" u="sng">
                  <a:solidFill>
                    <a:srgbClr val="323232"/>
                  </a:solidFill>
                  <a:effectLst/>
                  <a:latin typeface="Cambria Math" panose="02040503050406030204" pitchFamily="18" charset="0"/>
                  <a:ea typeface="Calibri" panose="020F0502020204030204" pitchFamily="34" charset="0"/>
                  <a:cs typeface="Calibri" panose="020F0502020204030204" pitchFamily="34" charset="0"/>
                </a:rPr>
                <a:t>Figure </a:t>
              </a:r>
              <a:r>
                <a:rPr lang="en-US" sz="900" i="1">
                  <a:solidFill>
                    <a:srgbClr val="323232"/>
                  </a:solidFill>
                  <a:effectLst/>
                  <a:latin typeface="Cambria Math" panose="02040503050406030204" pitchFamily="18" charset="0"/>
                  <a:ea typeface="Calibri" panose="020F0502020204030204" pitchFamily="34" charset="0"/>
                  <a:cs typeface="Calibri" panose="020F0502020204030204" pitchFamily="34" charset="0"/>
                </a:rPr>
                <a:t>27; Voltage triangle. 230 V: Phase line - Neutral, 400 V: Phase line - Phase line,</a:t>
              </a:r>
            </a:p>
          </p:txBody>
        </p:sp>
      </p:grpSp>
      <p:sp>
        <p:nvSpPr>
          <p:cNvPr id="6" name="Prostokąt 5"/>
          <p:cNvSpPr/>
          <p:nvPr/>
        </p:nvSpPr>
        <p:spPr>
          <a:xfrm>
            <a:off x="0" y="624689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60000"/>
                  <a:lumOff val="40000"/>
                </a:schemeClr>
              </a:solidFill>
            </a:endParaRPr>
          </a:p>
        </p:txBody>
      </p:sp>
      <p:sp>
        <p:nvSpPr>
          <p:cNvPr id="7" name="Prostokąt 6"/>
          <p:cNvSpPr/>
          <p:nvPr/>
        </p:nvSpPr>
        <p:spPr>
          <a:xfrm>
            <a:off x="0" y="1185408"/>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3" y="121503"/>
            <a:ext cx="12192002" cy="1185408"/>
          </a:xfrm>
        </p:spPr>
        <p:txBody>
          <a:bodyPr anchor="t">
            <a:noAutofit/>
          </a:bodyPr>
          <a:lstStyle/>
          <a:p>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endParaRPr>
          </a:p>
        </p:txBody>
      </p:sp>
      <p:sp>
        <p:nvSpPr>
          <p:cNvPr id="3" name="Podtytuł 2"/>
          <p:cNvSpPr>
            <a:spLocks noGrp="1"/>
          </p:cNvSpPr>
          <p:nvPr>
            <p:ph type="subTitle" idx="1"/>
          </p:nvPr>
        </p:nvSpPr>
        <p:spPr>
          <a:xfrm>
            <a:off x="-1" y="1231176"/>
            <a:ext cx="12192000" cy="572509"/>
          </a:xfrm>
          <a:solidFill>
            <a:srgbClr val="C00000"/>
          </a:solidFill>
        </p:spPr>
        <p:txBody>
          <a:bodyPr>
            <a:noAutofit/>
          </a:bodyPr>
          <a:lstStyle/>
          <a:p>
            <a:pPr algn="l">
              <a:lnSpc>
                <a:spcPct val="100000"/>
              </a:lnSpc>
              <a:spcBef>
                <a:spcPts val="0"/>
              </a:spcBef>
              <a:tabLst>
                <a:tab pos="11658600" algn="r"/>
              </a:tabLst>
            </a:pPr>
            <a:r>
              <a:rPr lang="en-US" sz="2800" b="1" dirty="0" smtClean="0">
                <a:solidFill>
                  <a:schemeClr val="bg1"/>
                </a:solidFill>
              </a:rPr>
              <a:t>INTERESTING FACTS</a:t>
            </a:r>
            <a:endPar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Obraz 1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5">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15" name="Podtytuł 2"/>
          <p:cNvSpPr txBox="1">
            <a:spLocks/>
          </p:cNvSpPr>
          <p:nvPr/>
        </p:nvSpPr>
        <p:spPr>
          <a:xfrm>
            <a:off x="0" y="1813335"/>
            <a:ext cx="12192000" cy="44335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endParaRPr lang="en-GB" sz="700" b="1" dirty="0">
              <a:effectLst>
                <a:outerShdw blurRad="38100" dist="38100" dir="2700000" algn="tl">
                  <a:srgbClr val="000000">
                    <a:alpha val="43137"/>
                  </a:srgbClr>
                </a:outerShdw>
              </a:effectLst>
            </a:endParaRPr>
          </a:p>
        </p:txBody>
      </p:sp>
      <p:sp>
        <p:nvSpPr>
          <p:cNvPr id="4" name="Symbol zastępczy stopki 3"/>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8" name="Symbol zastępczy numeru slajdu 7"/>
          <p:cNvSpPr>
            <a:spLocks noGrp="1"/>
          </p:cNvSpPr>
          <p:nvPr>
            <p:ph type="sldNum" sz="quarter" idx="12"/>
          </p:nvPr>
        </p:nvSpPr>
        <p:spPr/>
        <p:txBody>
          <a:bodyPr/>
          <a:lstStyle/>
          <a:p>
            <a:fld id="{D57F1E4F-1CFF-5643-939E-217C01CDF565}" type="slidenum">
              <a:rPr lang="en-US" b="1" smtClean="0">
                <a:solidFill>
                  <a:schemeClr val="bg1"/>
                </a:solidFill>
              </a:rPr>
              <a:pPr/>
              <a:t>10</a:t>
            </a:fld>
            <a:endParaRPr lang="en-US" b="1" dirty="0">
              <a:solidFill>
                <a:schemeClr val="bg1"/>
              </a:solidFill>
            </a:endParaRPr>
          </a:p>
        </p:txBody>
      </p:sp>
      <p:sp>
        <p:nvSpPr>
          <p:cNvPr id="9" name="Symbol zastępczy daty 8"/>
          <p:cNvSpPr>
            <a:spLocks noGrp="1"/>
          </p:cNvSpPr>
          <p:nvPr>
            <p:ph type="dt" sz="half" idx="10"/>
          </p:nvPr>
        </p:nvSpPr>
        <p:spPr/>
        <p:txBody>
          <a:bodyPr/>
          <a:lstStyle/>
          <a:p>
            <a:fld id="{C75E688B-96D0-42CC-A64E-4868EE83D157}" type="datetime3">
              <a:rPr lang="en-US" b="1" smtClean="0">
                <a:solidFill>
                  <a:schemeClr val="bg1"/>
                </a:solidFill>
              </a:rPr>
              <a:t>12 April 2018</a:t>
            </a:fld>
            <a:endParaRPr lang="en-US" b="1" dirty="0">
              <a:solidFill>
                <a:schemeClr val="bg1"/>
              </a:solidFill>
            </a:endParaRPr>
          </a:p>
        </p:txBody>
      </p:sp>
      <p:sp>
        <p:nvSpPr>
          <p:cNvPr id="10" name="Strzałka w prawo 9"/>
          <p:cNvSpPr/>
          <p:nvPr/>
        </p:nvSpPr>
        <p:spPr>
          <a:xfrm>
            <a:off x="5229225" y="2045253"/>
            <a:ext cx="2133600" cy="480355"/>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LINE 1 (R)</a:t>
            </a:r>
            <a:endParaRPr lang="en-US" dirty="0"/>
          </a:p>
        </p:txBody>
      </p:sp>
      <p:sp>
        <p:nvSpPr>
          <p:cNvPr id="23" name="Strzałka w prawo 22"/>
          <p:cNvSpPr/>
          <p:nvPr/>
        </p:nvSpPr>
        <p:spPr>
          <a:xfrm>
            <a:off x="5229225" y="2627412"/>
            <a:ext cx="2133600" cy="4803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LINE </a:t>
            </a:r>
            <a:r>
              <a:rPr lang="pl-PL" dirty="0" smtClean="0"/>
              <a:t>2 (S)</a:t>
            </a:r>
            <a:endParaRPr lang="en-US" dirty="0"/>
          </a:p>
        </p:txBody>
      </p:sp>
      <p:sp>
        <p:nvSpPr>
          <p:cNvPr id="24" name="Strzałka w prawo 23"/>
          <p:cNvSpPr/>
          <p:nvPr/>
        </p:nvSpPr>
        <p:spPr>
          <a:xfrm>
            <a:off x="5229225" y="3227658"/>
            <a:ext cx="2133600" cy="48035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LINE </a:t>
            </a:r>
            <a:r>
              <a:rPr lang="pl-PL" dirty="0" smtClean="0"/>
              <a:t>3 (T)</a:t>
            </a:r>
            <a:endParaRPr lang="en-US" dirty="0"/>
          </a:p>
        </p:txBody>
      </p:sp>
      <p:sp>
        <p:nvSpPr>
          <p:cNvPr id="25" name="Strzałka w prawo 24"/>
          <p:cNvSpPr/>
          <p:nvPr/>
        </p:nvSpPr>
        <p:spPr>
          <a:xfrm flipH="1">
            <a:off x="5229225" y="3880295"/>
            <a:ext cx="2133600" cy="480355"/>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NEUTRAL 4 (N)</a:t>
            </a:r>
            <a:endParaRPr lang="en-US" dirty="0"/>
          </a:p>
        </p:txBody>
      </p:sp>
      <p:sp>
        <p:nvSpPr>
          <p:cNvPr id="26" name="Strzałka w prawo 25"/>
          <p:cNvSpPr/>
          <p:nvPr/>
        </p:nvSpPr>
        <p:spPr>
          <a:xfrm flipH="1">
            <a:off x="5229225" y="4604147"/>
            <a:ext cx="2133600" cy="480355"/>
          </a:xfrm>
          <a:prstGeom prst="rightArrow">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GROUND</a:t>
            </a:r>
            <a:r>
              <a:rPr lang="pl-PL" dirty="0" smtClean="0"/>
              <a:t> 5 (PE)</a:t>
            </a:r>
            <a:endParaRPr lang="en-US" dirty="0"/>
          </a:p>
        </p:txBody>
      </p:sp>
      <p:sp>
        <p:nvSpPr>
          <p:cNvPr id="13" name="pole tekstowe 12"/>
          <p:cNvSpPr txBox="1"/>
          <p:nvPr/>
        </p:nvSpPr>
        <p:spPr>
          <a:xfrm>
            <a:off x="7688895" y="2614082"/>
            <a:ext cx="619125" cy="461665"/>
          </a:xfrm>
          <a:prstGeom prst="rect">
            <a:avLst/>
          </a:prstGeom>
          <a:noFill/>
        </p:spPr>
        <p:txBody>
          <a:bodyPr wrap="square" rtlCol="0">
            <a:spAutoFit/>
          </a:bodyPr>
          <a:lstStyle/>
          <a:p>
            <a:r>
              <a:rPr lang="pl-PL" sz="2400" b="1" dirty="0" err="1" smtClean="0">
                <a:effectLst>
                  <a:outerShdw blurRad="38100" dist="38100" dir="2700000" algn="tl">
                    <a:srgbClr val="000000">
                      <a:alpha val="43137"/>
                    </a:srgbClr>
                  </a:outerShdw>
                </a:effectLst>
              </a:rPr>
              <a:t>I</a:t>
            </a:r>
            <a:r>
              <a:rPr lang="pl-PL" sz="2400" b="1" baseline="-25000" dirty="0" err="1" smtClean="0">
                <a:effectLst>
                  <a:outerShdw blurRad="38100" dist="38100" dir="2700000" algn="tl">
                    <a:srgbClr val="000000">
                      <a:alpha val="43137"/>
                    </a:srgbClr>
                  </a:outerShdw>
                </a:effectLst>
              </a:rPr>
              <a:t>S</a:t>
            </a:r>
            <a:endParaRPr lang="en-US" sz="2400" b="1" baseline="-25000" dirty="0">
              <a:effectLst>
                <a:outerShdw blurRad="38100" dist="38100" dir="2700000" algn="tl">
                  <a:srgbClr val="000000">
                    <a:alpha val="43137"/>
                  </a:srgbClr>
                </a:outerShdw>
              </a:effectLst>
            </a:endParaRPr>
          </a:p>
        </p:txBody>
      </p:sp>
      <p:sp>
        <p:nvSpPr>
          <p:cNvPr id="27" name="pole tekstowe 26"/>
          <p:cNvSpPr txBox="1"/>
          <p:nvPr/>
        </p:nvSpPr>
        <p:spPr>
          <a:xfrm>
            <a:off x="7688894" y="2035012"/>
            <a:ext cx="619125" cy="461665"/>
          </a:xfrm>
          <a:prstGeom prst="rect">
            <a:avLst/>
          </a:prstGeom>
          <a:noFill/>
        </p:spPr>
        <p:txBody>
          <a:bodyPr wrap="square" rtlCol="0">
            <a:spAutoFit/>
          </a:bodyPr>
          <a:lstStyle/>
          <a:p>
            <a:r>
              <a:rPr lang="pl-PL" sz="2400" b="1" dirty="0" smtClean="0">
                <a:effectLst>
                  <a:outerShdw blurRad="38100" dist="38100" dir="2700000" algn="tl">
                    <a:srgbClr val="000000">
                      <a:alpha val="43137"/>
                    </a:srgbClr>
                  </a:outerShdw>
                </a:effectLst>
              </a:rPr>
              <a:t>I</a:t>
            </a:r>
            <a:r>
              <a:rPr lang="pl-PL" sz="2400" b="1" baseline="-25000" dirty="0" smtClean="0">
                <a:effectLst>
                  <a:outerShdw blurRad="38100" dist="38100" dir="2700000" algn="tl">
                    <a:srgbClr val="000000">
                      <a:alpha val="43137"/>
                    </a:srgbClr>
                  </a:outerShdw>
                </a:effectLst>
              </a:rPr>
              <a:t>R</a:t>
            </a:r>
            <a:endParaRPr lang="en-US" sz="2400" b="1" baseline="-25000" dirty="0">
              <a:effectLst>
                <a:outerShdw blurRad="38100" dist="38100" dir="2700000" algn="tl">
                  <a:srgbClr val="000000">
                    <a:alpha val="43137"/>
                  </a:srgbClr>
                </a:outerShdw>
              </a:effectLst>
            </a:endParaRPr>
          </a:p>
        </p:txBody>
      </p:sp>
      <p:sp>
        <p:nvSpPr>
          <p:cNvPr id="28" name="pole tekstowe 27"/>
          <p:cNvSpPr txBox="1"/>
          <p:nvPr/>
        </p:nvSpPr>
        <p:spPr>
          <a:xfrm>
            <a:off x="7688896" y="3193152"/>
            <a:ext cx="619125" cy="461665"/>
          </a:xfrm>
          <a:prstGeom prst="rect">
            <a:avLst/>
          </a:prstGeom>
          <a:noFill/>
        </p:spPr>
        <p:txBody>
          <a:bodyPr wrap="square" rtlCol="0">
            <a:spAutoFit/>
          </a:bodyPr>
          <a:lstStyle/>
          <a:p>
            <a:r>
              <a:rPr lang="pl-PL" sz="2400" b="1" dirty="0" smtClean="0">
                <a:effectLst>
                  <a:outerShdw blurRad="38100" dist="38100" dir="2700000" algn="tl">
                    <a:srgbClr val="000000">
                      <a:alpha val="43137"/>
                    </a:srgbClr>
                  </a:outerShdw>
                </a:effectLst>
              </a:rPr>
              <a:t>I</a:t>
            </a:r>
            <a:r>
              <a:rPr lang="pl-PL" sz="2400" b="1" baseline="-25000" dirty="0" smtClean="0">
                <a:effectLst>
                  <a:outerShdw blurRad="38100" dist="38100" dir="2700000" algn="tl">
                    <a:srgbClr val="000000">
                      <a:alpha val="43137"/>
                    </a:srgbClr>
                  </a:outerShdw>
                </a:effectLst>
              </a:rPr>
              <a:t>T</a:t>
            </a:r>
            <a:endParaRPr lang="en-US" sz="2400" b="1" baseline="-25000" dirty="0">
              <a:effectLst>
                <a:outerShdw blurRad="38100" dist="38100" dir="2700000" algn="tl">
                  <a:srgbClr val="000000">
                    <a:alpha val="43137"/>
                  </a:srgbClr>
                </a:outerShdw>
              </a:effectLst>
            </a:endParaRPr>
          </a:p>
        </p:txBody>
      </p:sp>
      <p:sp>
        <p:nvSpPr>
          <p:cNvPr id="29" name="pole tekstowe 28"/>
          <p:cNvSpPr txBox="1"/>
          <p:nvPr/>
        </p:nvSpPr>
        <p:spPr>
          <a:xfrm>
            <a:off x="7688892" y="3867299"/>
            <a:ext cx="4503107" cy="461665"/>
          </a:xfrm>
          <a:prstGeom prst="rect">
            <a:avLst/>
          </a:prstGeom>
          <a:noFill/>
        </p:spPr>
        <p:txBody>
          <a:bodyPr wrap="square" rtlCol="0">
            <a:spAutoFit/>
          </a:bodyPr>
          <a:lstStyle/>
          <a:p>
            <a:r>
              <a:rPr lang="pl-PL" sz="2400" b="1" dirty="0" smtClean="0">
                <a:effectLst>
                  <a:outerShdw blurRad="38100" dist="38100" dir="2700000" algn="tl">
                    <a:srgbClr val="000000">
                      <a:alpha val="43137"/>
                    </a:srgbClr>
                  </a:outerShdw>
                </a:effectLst>
              </a:rPr>
              <a:t>I</a:t>
            </a:r>
            <a:r>
              <a:rPr lang="pl-PL" sz="2400" b="1" baseline="-25000" dirty="0" smtClean="0">
                <a:effectLst>
                  <a:outerShdw blurRad="38100" dist="38100" dir="2700000" algn="tl">
                    <a:srgbClr val="000000">
                      <a:alpha val="43137"/>
                    </a:srgbClr>
                  </a:outerShdw>
                </a:effectLst>
              </a:rPr>
              <a:t>N </a:t>
            </a:r>
            <a:r>
              <a:rPr lang="pl-PL" sz="2400" b="1" dirty="0" smtClean="0">
                <a:effectLst>
                  <a:outerShdw blurRad="38100" dist="38100" dir="2700000" algn="tl">
                    <a:srgbClr val="000000">
                      <a:alpha val="43137"/>
                    </a:srgbClr>
                  </a:outerShdw>
                </a:effectLst>
              </a:rPr>
              <a:t>= I</a:t>
            </a:r>
            <a:r>
              <a:rPr lang="pl-PL" sz="2400" b="1" baseline="-25000" dirty="0" smtClean="0">
                <a:effectLst>
                  <a:outerShdw blurRad="38100" dist="38100" dir="2700000" algn="tl">
                    <a:srgbClr val="000000">
                      <a:alpha val="43137"/>
                    </a:srgbClr>
                  </a:outerShdw>
                </a:effectLst>
              </a:rPr>
              <a:t>R</a:t>
            </a:r>
            <a:r>
              <a:rPr lang="pl-PL" sz="2400" b="1" dirty="0" smtClean="0">
                <a:effectLst>
                  <a:outerShdw blurRad="38100" dist="38100" dir="2700000" algn="tl">
                    <a:srgbClr val="000000">
                      <a:alpha val="43137"/>
                    </a:srgbClr>
                  </a:outerShdw>
                </a:effectLst>
              </a:rPr>
              <a:t>+ </a:t>
            </a:r>
            <a:r>
              <a:rPr lang="pl-PL" sz="2400" b="1" dirty="0" err="1" smtClean="0">
                <a:effectLst>
                  <a:outerShdw blurRad="38100" dist="38100" dir="2700000" algn="tl">
                    <a:srgbClr val="000000">
                      <a:alpha val="43137"/>
                    </a:srgbClr>
                  </a:outerShdw>
                </a:effectLst>
              </a:rPr>
              <a:t>I</a:t>
            </a:r>
            <a:r>
              <a:rPr lang="pl-PL" sz="2400" b="1" baseline="-25000" dirty="0" err="1">
                <a:effectLst>
                  <a:outerShdw blurRad="38100" dist="38100" dir="2700000" algn="tl">
                    <a:srgbClr val="000000">
                      <a:alpha val="43137"/>
                    </a:srgbClr>
                  </a:outerShdw>
                </a:effectLst>
              </a:rPr>
              <a:t>S</a:t>
            </a:r>
            <a:r>
              <a:rPr lang="pl-PL" sz="2400" b="1" dirty="0" smtClean="0">
                <a:effectLst>
                  <a:outerShdw blurRad="38100" dist="38100" dir="2700000" algn="tl">
                    <a:srgbClr val="000000">
                      <a:alpha val="43137"/>
                    </a:srgbClr>
                  </a:outerShdw>
                </a:effectLst>
              </a:rPr>
              <a:t> + I</a:t>
            </a:r>
            <a:r>
              <a:rPr lang="pl-PL" sz="2400" b="1" baseline="-25000" dirty="0">
                <a:effectLst>
                  <a:outerShdw blurRad="38100" dist="38100" dir="2700000" algn="tl">
                    <a:srgbClr val="000000">
                      <a:alpha val="43137"/>
                    </a:srgbClr>
                  </a:outerShdw>
                </a:effectLst>
              </a:rPr>
              <a:t>T</a:t>
            </a:r>
            <a:r>
              <a:rPr lang="pl-PL" sz="2400" b="1" dirty="0" smtClean="0">
                <a:effectLst>
                  <a:outerShdw blurRad="38100" dist="38100" dir="2700000" algn="tl">
                    <a:srgbClr val="000000">
                      <a:alpha val="43137"/>
                    </a:srgbClr>
                  </a:outerShdw>
                </a:effectLst>
              </a:rPr>
              <a:t> ; </a:t>
            </a:r>
            <a:r>
              <a:rPr lang="en-US" sz="2400" b="1" dirty="0" smtClean="0">
                <a:effectLst>
                  <a:outerShdw blurRad="38100" dist="38100" dir="2700000" algn="tl">
                    <a:srgbClr val="000000">
                      <a:alpha val="43137"/>
                    </a:srgbClr>
                  </a:outerShdw>
                </a:effectLst>
              </a:rPr>
              <a:t>Recommended</a:t>
            </a:r>
            <a:r>
              <a:rPr lang="pl-PL" sz="2400" b="1" dirty="0" smtClean="0">
                <a:effectLst>
                  <a:outerShdw blurRad="38100" dist="38100" dir="2700000" algn="tl">
                    <a:srgbClr val="000000">
                      <a:alpha val="43137"/>
                    </a:srgbClr>
                  </a:outerShdw>
                </a:effectLst>
              </a:rPr>
              <a:t> I</a:t>
            </a:r>
            <a:r>
              <a:rPr lang="pl-PL" sz="2400" b="1" baseline="-25000" dirty="0">
                <a:effectLst>
                  <a:outerShdw blurRad="38100" dist="38100" dir="2700000" algn="tl">
                    <a:srgbClr val="000000">
                      <a:alpha val="43137"/>
                    </a:srgbClr>
                  </a:outerShdw>
                </a:effectLst>
              </a:rPr>
              <a:t>N</a:t>
            </a:r>
            <a:r>
              <a:rPr lang="pl-PL" sz="2400" b="1" dirty="0" smtClean="0">
                <a:effectLst>
                  <a:outerShdw blurRad="38100" dist="38100" dir="2700000" algn="tl">
                    <a:srgbClr val="000000">
                      <a:alpha val="43137"/>
                    </a:srgbClr>
                  </a:outerShdw>
                </a:effectLst>
              </a:rPr>
              <a:t>=0</a:t>
            </a:r>
            <a:endParaRPr lang="en-US" sz="2400" b="1" dirty="0">
              <a:effectLst>
                <a:outerShdw blurRad="38100" dist="38100" dir="2700000" algn="tl">
                  <a:srgbClr val="000000">
                    <a:alpha val="43137"/>
                  </a:srgbClr>
                </a:outerShdw>
              </a:effectLst>
            </a:endParaRPr>
          </a:p>
        </p:txBody>
      </p:sp>
      <p:sp>
        <p:nvSpPr>
          <p:cNvPr id="30" name="pole tekstowe 29"/>
          <p:cNvSpPr txBox="1"/>
          <p:nvPr/>
        </p:nvSpPr>
        <p:spPr>
          <a:xfrm>
            <a:off x="7700636" y="4658851"/>
            <a:ext cx="4491363" cy="830997"/>
          </a:xfrm>
          <a:prstGeom prst="rect">
            <a:avLst/>
          </a:prstGeom>
          <a:noFill/>
        </p:spPr>
        <p:txBody>
          <a:bodyPr wrap="square" rtlCol="0">
            <a:spAutoFit/>
          </a:bodyPr>
          <a:lstStyle/>
          <a:p>
            <a:r>
              <a:rPr lang="pl-PL" sz="2400" b="1" dirty="0" smtClean="0">
                <a:effectLst>
                  <a:outerShdw blurRad="38100" dist="38100" dir="2700000" algn="tl">
                    <a:srgbClr val="000000">
                      <a:alpha val="43137"/>
                    </a:srgbClr>
                  </a:outerShdw>
                </a:effectLst>
              </a:rPr>
              <a:t>I</a:t>
            </a:r>
            <a:r>
              <a:rPr lang="pl-PL" sz="2400" b="1" baseline="-25000" dirty="0" smtClean="0">
                <a:effectLst>
                  <a:outerShdw blurRad="38100" dist="38100" dir="2700000" algn="tl">
                    <a:srgbClr val="000000">
                      <a:alpha val="43137"/>
                    </a:srgbClr>
                  </a:outerShdw>
                </a:effectLst>
              </a:rPr>
              <a:t>G (PE) </a:t>
            </a:r>
            <a:r>
              <a:rPr lang="pl-PL" sz="2400" b="1" dirty="0">
                <a:effectLst>
                  <a:outerShdw blurRad="38100" dist="38100" dir="2700000" algn="tl">
                    <a:srgbClr val="000000">
                      <a:alpha val="43137"/>
                    </a:srgbClr>
                  </a:outerShdw>
                </a:effectLst>
              </a:rPr>
              <a:t>= </a:t>
            </a:r>
            <a:r>
              <a:rPr lang="pl-PL" sz="2400" b="1" dirty="0" smtClean="0">
                <a:effectLst>
                  <a:outerShdw blurRad="38100" dist="38100" dir="2700000" algn="tl">
                    <a:srgbClr val="000000">
                      <a:alpha val="43137"/>
                    </a:srgbClr>
                  </a:outerShdw>
                </a:effectLst>
              </a:rPr>
              <a:t>0,</a:t>
            </a:r>
            <a:br>
              <a:rPr lang="pl-PL" sz="2400"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Only charge neutralization</a:t>
            </a:r>
            <a:endParaRPr lang="en-US" sz="2400" b="1" baseline="-25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4487148"/>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624689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60000"/>
                  <a:lumOff val="40000"/>
                </a:schemeClr>
              </a:solidFill>
            </a:endParaRPr>
          </a:p>
        </p:txBody>
      </p:sp>
      <p:sp>
        <p:nvSpPr>
          <p:cNvPr id="7" name="Prostokąt 6"/>
          <p:cNvSpPr/>
          <p:nvPr/>
        </p:nvSpPr>
        <p:spPr>
          <a:xfrm>
            <a:off x="0" y="1185408"/>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3" y="121503"/>
            <a:ext cx="12192002" cy="1185408"/>
          </a:xfrm>
        </p:spPr>
        <p:txBody>
          <a:bodyPr anchor="t">
            <a:noAutofit/>
          </a:bodyPr>
          <a:lstStyle/>
          <a:p>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endParaRPr>
          </a:p>
        </p:txBody>
      </p:sp>
      <p:sp>
        <p:nvSpPr>
          <p:cNvPr id="3" name="Podtytuł 2"/>
          <p:cNvSpPr>
            <a:spLocks noGrp="1"/>
          </p:cNvSpPr>
          <p:nvPr>
            <p:ph type="subTitle" idx="1"/>
          </p:nvPr>
        </p:nvSpPr>
        <p:spPr>
          <a:xfrm>
            <a:off x="-1" y="1231176"/>
            <a:ext cx="12192000" cy="572509"/>
          </a:xfrm>
          <a:solidFill>
            <a:srgbClr val="C00000"/>
          </a:solidFill>
        </p:spPr>
        <p:txBody>
          <a:bodyPr>
            <a:noAutofit/>
          </a:bodyPr>
          <a:lstStyle/>
          <a:p>
            <a:pPr algn="l">
              <a:lnSpc>
                <a:spcPct val="100000"/>
              </a:lnSpc>
              <a:spcBef>
                <a:spcPts val="0"/>
              </a:spcBef>
              <a:tabLst>
                <a:tab pos="11658600" algn="r"/>
              </a:tabLst>
            </a:pPr>
            <a:r>
              <a:rPr lang="en-US" sz="2800" b="1" dirty="0" smtClean="0">
                <a:solidFill>
                  <a:schemeClr val="bg1"/>
                </a:solidFill>
              </a:rPr>
              <a:t>INTERESTING FACTS</a:t>
            </a:r>
            <a:r>
              <a:rPr lang="pl-PL" sz="2800" b="1" dirty="0" smtClean="0">
                <a:solidFill>
                  <a:schemeClr val="bg1"/>
                </a:solidFill>
              </a:rPr>
              <a:t> </a:t>
            </a:r>
            <a:r>
              <a:rPr lang="en-US" sz="2800" b="1" dirty="0" smtClean="0">
                <a:solidFill>
                  <a:schemeClr val="bg1"/>
                </a:solidFill>
              </a:rPr>
              <a:t>Continue</a:t>
            </a:r>
            <a:r>
              <a:rPr lang="pl-PL" sz="2800" b="1" dirty="0" smtClean="0">
                <a:solidFill>
                  <a:schemeClr val="bg1"/>
                </a:solidFill>
              </a:rPr>
              <a:t> 1</a:t>
            </a:r>
            <a:endPar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15" name="Podtytuł 2"/>
          <p:cNvSpPr txBox="1">
            <a:spLocks/>
          </p:cNvSpPr>
          <p:nvPr/>
        </p:nvSpPr>
        <p:spPr>
          <a:xfrm>
            <a:off x="0" y="1813335"/>
            <a:ext cx="12192000" cy="44335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endParaRPr lang="en-GB" sz="700" b="1" dirty="0">
              <a:effectLst>
                <a:outerShdw blurRad="38100" dist="38100" dir="2700000" algn="tl">
                  <a:srgbClr val="000000">
                    <a:alpha val="43137"/>
                  </a:srgbClr>
                </a:outerShdw>
              </a:effectLst>
            </a:endParaRPr>
          </a:p>
        </p:txBody>
      </p:sp>
      <p:sp>
        <p:nvSpPr>
          <p:cNvPr id="4" name="Symbol zastępczy stopki 3"/>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8" name="Symbol zastępczy numeru slajdu 7"/>
          <p:cNvSpPr>
            <a:spLocks noGrp="1"/>
          </p:cNvSpPr>
          <p:nvPr>
            <p:ph type="sldNum" sz="quarter" idx="12"/>
          </p:nvPr>
        </p:nvSpPr>
        <p:spPr/>
        <p:txBody>
          <a:bodyPr/>
          <a:lstStyle/>
          <a:p>
            <a:fld id="{D57F1E4F-1CFF-5643-939E-217C01CDF565}" type="slidenum">
              <a:rPr lang="en-US" b="1" smtClean="0">
                <a:solidFill>
                  <a:schemeClr val="bg1"/>
                </a:solidFill>
              </a:rPr>
              <a:pPr/>
              <a:t>11</a:t>
            </a:fld>
            <a:endParaRPr lang="en-US" b="1" dirty="0">
              <a:solidFill>
                <a:schemeClr val="bg1"/>
              </a:solidFill>
            </a:endParaRPr>
          </a:p>
        </p:txBody>
      </p:sp>
      <p:sp>
        <p:nvSpPr>
          <p:cNvPr id="9" name="Symbol zastępczy daty 8"/>
          <p:cNvSpPr>
            <a:spLocks noGrp="1"/>
          </p:cNvSpPr>
          <p:nvPr>
            <p:ph type="dt" sz="half" idx="10"/>
          </p:nvPr>
        </p:nvSpPr>
        <p:spPr/>
        <p:txBody>
          <a:bodyPr/>
          <a:lstStyle/>
          <a:p>
            <a:fld id="{C75E688B-96D0-42CC-A64E-4868EE83D157}" type="datetime3">
              <a:rPr lang="en-US" b="1" smtClean="0">
                <a:solidFill>
                  <a:schemeClr val="bg1"/>
                </a:solidFill>
              </a:rPr>
              <a:t>12 April 2018</a:t>
            </a:fld>
            <a:endParaRPr lang="en-US" b="1" dirty="0">
              <a:solidFill>
                <a:schemeClr val="bg1"/>
              </a:solidFill>
            </a:endParaRPr>
          </a:p>
        </p:txBody>
      </p:sp>
      <p:sp>
        <p:nvSpPr>
          <p:cNvPr id="10" name="Prostokąt 9"/>
          <p:cNvSpPr/>
          <p:nvPr/>
        </p:nvSpPr>
        <p:spPr>
          <a:xfrm>
            <a:off x="3362325" y="5280182"/>
            <a:ext cx="942975" cy="85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dirty="0" smtClean="0"/>
              <a:t>Neutral</a:t>
            </a:r>
            <a:br>
              <a:rPr lang="pl-PL" sz="1200" dirty="0" smtClean="0"/>
            </a:br>
            <a:r>
              <a:rPr lang="pl-PL" sz="2800" dirty="0" smtClean="0"/>
              <a:t>1 V</a:t>
            </a:r>
            <a:endParaRPr lang="en-US" sz="2800" dirty="0"/>
          </a:p>
        </p:txBody>
      </p:sp>
      <p:grpSp>
        <p:nvGrpSpPr>
          <p:cNvPr id="21" name="Grupa 20"/>
          <p:cNvGrpSpPr/>
          <p:nvPr/>
        </p:nvGrpSpPr>
        <p:grpSpPr>
          <a:xfrm rot="20732822">
            <a:off x="2628902" y="2803864"/>
            <a:ext cx="5010150" cy="1943100"/>
            <a:chOff x="3771900" y="2714625"/>
            <a:chExt cx="5010150" cy="1943100"/>
          </a:xfrm>
        </p:grpSpPr>
        <p:sp>
          <p:nvSpPr>
            <p:cNvPr id="13" name="Prostokąt 12"/>
            <p:cNvSpPr/>
            <p:nvPr/>
          </p:nvSpPr>
          <p:spPr>
            <a:xfrm>
              <a:off x="4038600" y="3533775"/>
              <a:ext cx="4381500" cy="11239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0" b="1" dirty="0" smtClean="0">
                  <a:solidFill>
                    <a:schemeClr val="tx1"/>
                  </a:solidFill>
                </a:rPr>
                <a:t>PROJECT</a:t>
              </a:r>
              <a:endParaRPr lang="en-US" b="1" dirty="0">
                <a:solidFill>
                  <a:schemeClr val="tx1"/>
                </a:solidFill>
              </a:endParaRPr>
            </a:p>
          </p:txBody>
        </p:sp>
        <p:sp>
          <p:nvSpPr>
            <p:cNvPr id="20" name="Trójkąt równoramienny 19"/>
            <p:cNvSpPr/>
            <p:nvPr/>
          </p:nvSpPr>
          <p:spPr>
            <a:xfrm>
              <a:off x="3771900" y="2714625"/>
              <a:ext cx="5010150" cy="78105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Prostokąt 21"/>
          <p:cNvSpPr/>
          <p:nvPr/>
        </p:nvSpPr>
        <p:spPr>
          <a:xfrm>
            <a:off x="6508786" y="4464993"/>
            <a:ext cx="942975" cy="1580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dirty="0" smtClean="0"/>
              <a:t>Neutral</a:t>
            </a:r>
            <a:br>
              <a:rPr lang="pl-PL" sz="1200" dirty="0" smtClean="0"/>
            </a:br>
            <a:r>
              <a:rPr lang="pl-PL" sz="2800" dirty="0" smtClean="0"/>
              <a:t>2 V</a:t>
            </a:r>
            <a:endParaRPr lang="en-US" sz="1200" dirty="0"/>
          </a:p>
        </p:txBody>
      </p:sp>
      <p:sp>
        <p:nvSpPr>
          <p:cNvPr id="23" name="Uśmiechnięta buźka 22"/>
          <p:cNvSpPr/>
          <p:nvPr/>
        </p:nvSpPr>
        <p:spPr>
          <a:xfrm>
            <a:off x="9610725" y="3289639"/>
            <a:ext cx="1743075" cy="1615736"/>
          </a:xfrm>
          <a:prstGeom prst="smileyFace">
            <a:avLst>
              <a:gd name="adj" fmla="val -4653"/>
            </a:avLst>
          </a:prstGeom>
          <a:solidFill>
            <a:schemeClr val="bg1">
              <a:lumMod val="8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pole tekstowe 13"/>
              <p:cNvSpPr txBox="1"/>
              <p:nvPr/>
            </p:nvSpPr>
            <p:spPr>
              <a:xfrm>
                <a:off x="4840305" y="5203746"/>
                <a:ext cx="1133475"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ea typeface="Cambria Math" panose="02040503050406030204" pitchFamily="18" charset="0"/>
                        </a:rPr>
                        <m:t>≠</m:t>
                      </m:r>
                    </m:oMath>
                  </m:oMathPara>
                </a14:m>
                <a:endParaRPr lang="en-US" b="1" dirty="0"/>
              </a:p>
            </p:txBody>
          </p:sp>
        </mc:Choice>
        <mc:Fallback xmlns="">
          <p:sp>
            <p:nvSpPr>
              <p:cNvPr id="14" name="pole tekstowe 13"/>
              <p:cNvSpPr txBox="1">
                <a:spLocks noRot="1" noChangeAspect="1" noMove="1" noResize="1" noEditPoints="1" noAdjustHandles="1" noChangeArrowheads="1" noChangeShapeType="1" noTextEdit="1"/>
              </p:cNvSpPr>
              <p:nvPr/>
            </p:nvSpPr>
            <p:spPr>
              <a:xfrm>
                <a:off x="4840305" y="5203746"/>
                <a:ext cx="1133475" cy="707886"/>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1010643"/>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624689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60000"/>
                  <a:lumOff val="40000"/>
                </a:schemeClr>
              </a:solidFill>
            </a:endParaRPr>
          </a:p>
        </p:txBody>
      </p:sp>
      <p:sp>
        <p:nvSpPr>
          <p:cNvPr id="7" name="Prostokąt 6"/>
          <p:cNvSpPr/>
          <p:nvPr/>
        </p:nvSpPr>
        <p:spPr>
          <a:xfrm>
            <a:off x="0" y="1185408"/>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3" y="121503"/>
            <a:ext cx="12192002" cy="1185408"/>
          </a:xfrm>
        </p:spPr>
        <p:txBody>
          <a:bodyPr anchor="t">
            <a:noAutofit/>
          </a:bodyPr>
          <a:lstStyle/>
          <a:p>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endParaRPr>
          </a:p>
        </p:txBody>
      </p:sp>
      <p:sp>
        <p:nvSpPr>
          <p:cNvPr id="3" name="Podtytuł 2"/>
          <p:cNvSpPr>
            <a:spLocks noGrp="1"/>
          </p:cNvSpPr>
          <p:nvPr>
            <p:ph type="subTitle" idx="1"/>
          </p:nvPr>
        </p:nvSpPr>
        <p:spPr>
          <a:xfrm>
            <a:off x="-1" y="1231176"/>
            <a:ext cx="12192000" cy="572509"/>
          </a:xfrm>
          <a:solidFill>
            <a:srgbClr val="C00000"/>
          </a:solidFill>
        </p:spPr>
        <p:txBody>
          <a:bodyPr>
            <a:noAutofit/>
          </a:bodyPr>
          <a:lstStyle/>
          <a:p>
            <a:pPr algn="l">
              <a:lnSpc>
                <a:spcPct val="100000"/>
              </a:lnSpc>
              <a:spcBef>
                <a:spcPts val="0"/>
              </a:spcBef>
              <a:tabLst>
                <a:tab pos="11658600" algn="r"/>
              </a:tabLst>
            </a:pPr>
            <a:r>
              <a:rPr lang="en-US" sz="2800" b="1" dirty="0" smtClean="0">
                <a:solidFill>
                  <a:schemeClr val="bg1"/>
                </a:solidFill>
              </a:rPr>
              <a:t>INTERESTING FACTS</a:t>
            </a:r>
            <a:r>
              <a:rPr lang="pl-PL" sz="2800" b="1" dirty="0" smtClean="0">
                <a:solidFill>
                  <a:schemeClr val="bg1"/>
                </a:solidFill>
              </a:rPr>
              <a:t> </a:t>
            </a:r>
            <a:r>
              <a:rPr lang="en-US" sz="2800" b="1" dirty="0" smtClean="0">
                <a:solidFill>
                  <a:schemeClr val="bg1"/>
                </a:solidFill>
              </a:rPr>
              <a:t>Continue</a:t>
            </a:r>
            <a:r>
              <a:rPr lang="pl-PL" sz="2800" b="1" dirty="0" smtClean="0">
                <a:solidFill>
                  <a:schemeClr val="bg1"/>
                </a:solidFill>
              </a:rPr>
              <a:t> 2</a:t>
            </a:r>
            <a:endPar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15" name="Podtytuł 2"/>
          <p:cNvSpPr txBox="1">
            <a:spLocks/>
          </p:cNvSpPr>
          <p:nvPr/>
        </p:nvSpPr>
        <p:spPr>
          <a:xfrm>
            <a:off x="0" y="1813335"/>
            <a:ext cx="12192000" cy="44335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endParaRPr lang="en-GB" sz="700" b="1" dirty="0">
              <a:effectLst>
                <a:outerShdw blurRad="38100" dist="38100" dir="2700000" algn="tl">
                  <a:srgbClr val="000000">
                    <a:alpha val="43137"/>
                  </a:srgbClr>
                </a:outerShdw>
              </a:effectLst>
            </a:endParaRPr>
          </a:p>
        </p:txBody>
      </p:sp>
      <p:sp>
        <p:nvSpPr>
          <p:cNvPr id="4" name="Symbol zastępczy stopki 3"/>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8" name="Symbol zastępczy numeru slajdu 7"/>
          <p:cNvSpPr>
            <a:spLocks noGrp="1"/>
          </p:cNvSpPr>
          <p:nvPr>
            <p:ph type="sldNum" sz="quarter" idx="12"/>
          </p:nvPr>
        </p:nvSpPr>
        <p:spPr/>
        <p:txBody>
          <a:bodyPr/>
          <a:lstStyle/>
          <a:p>
            <a:fld id="{D57F1E4F-1CFF-5643-939E-217C01CDF565}" type="slidenum">
              <a:rPr lang="en-US" b="1" smtClean="0">
                <a:solidFill>
                  <a:schemeClr val="bg1"/>
                </a:solidFill>
              </a:rPr>
              <a:pPr/>
              <a:t>12</a:t>
            </a:fld>
            <a:endParaRPr lang="en-US" b="1" dirty="0">
              <a:solidFill>
                <a:schemeClr val="bg1"/>
              </a:solidFill>
            </a:endParaRPr>
          </a:p>
        </p:txBody>
      </p:sp>
      <p:sp>
        <p:nvSpPr>
          <p:cNvPr id="9" name="Symbol zastępczy daty 8"/>
          <p:cNvSpPr>
            <a:spLocks noGrp="1"/>
          </p:cNvSpPr>
          <p:nvPr>
            <p:ph type="dt" sz="half" idx="10"/>
          </p:nvPr>
        </p:nvSpPr>
        <p:spPr/>
        <p:txBody>
          <a:bodyPr/>
          <a:lstStyle/>
          <a:p>
            <a:fld id="{C75E688B-96D0-42CC-A64E-4868EE83D157}" type="datetime3">
              <a:rPr lang="en-US" b="1" smtClean="0">
                <a:solidFill>
                  <a:schemeClr val="bg1"/>
                </a:solidFill>
              </a:rPr>
              <a:t>12 April 2018</a:t>
            </a:fld>
            <a:endParaRPr lang="en-US" b="1" dirty="0">
              <a:solidFill>
                <a:schemeClr val="bg1"/>
              </a:solidFill>
            </a:endParaRPr>
          </a:p>
        </p:txBody>
      </p:sp>
      <p:sp>
        <p:nvSpPr>
          <p:cNvPr id="10" name="Prostokąt 9"/>
          <p:cNvSpPr/>
          <p:nvPr/>
        </p:nvSpPr>
        <p:spPr>
          <a:xfrm>
            <a:off x="3743325" y="4461032"/>
            <a:ext cx="942975" cy="85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dirty="0" smtClean="0"/>
              <a:t>Neutral</a:t>
            </a:r>
            <a:br>
              <a:rPr lang="pl-PL" sz="1200" dirty="0" smtClean="0"/>
            </a:br>
            <a:r>
              <a:rPr lang="pl-PL" sz="2800" dirty="0" smtClean="0"/>
              <a:t>1 V</a:t>
            </a:r>
            <a:endParaRPr lang="en-US" sz="2800" dirty="0"/>
          </a:p>
        </p:txBody>
      </p:sp>
      <p:grpSp>
        <p:nvGrpSpPr>
          <p:cNvPr id="21" name="Grupa 20"/>
          <p:cNvGrpSpPr/>
          <p:nvPr/>
        </p:nvGrpSpPr>
        <p:grpSpPr>
          <a:xfrm>
            <a:off x="3390902" y="2470489"/>
            <a:ext cx="5010150" cy="1943100"/>
            <a:chOff x="3771900" y="2714625"/>
            <a:chExt cx="5010150" cy="1943100"/>
          </a:xfrm>
        </p:grpSpPr>
        <p:sp>
          <p:nvSpPr>
            <p:cNvPr id="13" name="Prostokąt 12"/>
            <p:cNvSpPr/>
            <p:nvPr/>
          </p:nvSpPr>
          <p:spPr>
            <a:xfrm>
              <a:off x="4038600" y="3533775"/>
              <a:ext cx="4381500" cy="11239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0" b="1" dirty="0" smtClean="0">
                  <a:solidFill>
                    <a:schemeClr val="tx1"/>
                  </a:solidFill>
                </a:rPr>
                <a:t>PROJECT</a:t>
              </a:r>
              <a:endParaRPr lang="en-US" b="1" dirty="0">
                <a:solidFill>
                  <a:schemeClr val="tx1"/>
                </a:solidFill>
              </a:endParaRPr>
            </a:p>
          </p:txBody>
        </p:sp>
        <p:sp>
          <p:nvSpPr>
            <p:cNvPr id="20" name="Trójkąt równoramienny 19"/>
            <p:cNvSpPr/>
            <p:nvPr/>
          </p:nvSpPr>
          <p:spPr>
            <a:xfrm>
              <a:off x="3771900" y="2714625"/>
              <a:ext cx="5010150" cy="78105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rostokąt 17"/>
          <p:cNvSpPr/>
          <p:nvPr/>
        </p:nvSpPr>
        <p:spPr>
          <a:xfrm>
            <a:off x="6920020" y="4458266"/>
            <a:ext cx="942975" cy="85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dirty="0" smtClean="0"/>
              <a:t>Neutral</a:t>
            </a:r>
            <a:br>
              <a:rPr lang="pl-PL" sz="1200" dirty="0" smtClean="0"/>
            </a:br>
            <a:r>
              <a:rPr lang="pl-PL" sz="2800" dirty="0" smtClean="0"/>
              <a:t>1 V</a:t>
            </a:r>
            <a:endParaRPr lang="en-US" sz="2800" dirty="0"/>
          </a:p>
        </p:txBody>
      </p:sp>
      <p:grpSp>
        <p:nvGrpSpPr>
          <p:cNvPr id="16" name="Grupa 15"/>
          <p:cNvGrpSpPr/>
          <p:nvPr/>
        </p:nvGrpSpPr>
        <p:grpSpPr>
          <a:xfrm>
            <a:off x="1762125" y="5362574"/>
            <a:ext cx="8677275" cy="219076"/>
            <a:chOff x="2085975" y="5448299"/>
            <a:chExt cx="8677275" cy="219076"/>
          </a:xfrm>
        </p:grpSpPr>
        <p:sp>
          <p:nvSpPr>
            <p:cNvPr id="14" name="Schemat blokowy: dane 13"/>
            <p:cNvSpPr/>
            <p:nvPr/>
          </p:nvSpPr>
          <p:spPr>
            <a:xfrm>
              <a:off x="2085975" y="5448300"/>
              <a:ext cx="1162050" cy="219075"/>
            </a:xfrm>
            <a:prstGeom prst="flowChartInputOut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chemat blokowy: dane 22"/>
            <p:cNvSpPr/>
            <p:nvPr/>
          </p:nvSpPr>
          <p:spPr>
            <a:xfrm>
              <a:off x="4867275" y="5448300"/>
              <a:ext cx="1162050" cy="219075"/>
            </a:xfrm>
            <a:prstGeom prst="flowChartInputOutp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chemat blokowy: dane 23"/>
            <p:cNvSpPr/>
            <p:nvPr/>
          </p:nvSpPr>
          <p:spPr>
            <a:xfrm>
              <a:off x="2962275" y="5448300"/>
              <a:ext cx="1162050" cy="219075"/>
            </a:xfrm>
            <a:prstGeom prst="flowChartInputOutp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chemat blokowy: dane 24"/>
            <p:cNvSpPr/>
            <p:nvPr/>
          </p:nvSpPr>
          <p:spPr>
            <a:xfrm>
              <a:off x="3914775" y="5448300"/>
              <a:ext cx="1162050" cy="219075"/>
            </a:xfrm>
            <a:prstGeom prst="flowChartInputOut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chemat blokowy: dane 25"/>
            <p:cNvSpPr/>
            <p:nvPr/>
          </p:nvSpPr>
          <p:spPr>
            <a:xfrm>
              <a:off x="5819775" y="5448300"/>
              <a:ext cx="1162050" cy="219075"/>
            </a:xfrm>
            <a:prstGeom prst="flowChartInputOut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chemat blokowy: dane 26"/>
            <p:cNvSpPr/>
            <p:nvPr/>
          </p:nvSpPr>
          <p:spPr>
            <a:xfrm>
              <a:off x="6772275" y="5448300"/>
              <a:ext cx="1162050" cy="219075"/>
            </a:xfrm>
            <a:prstGeom prst="flowChartInputOutp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chemat blokowy: dane 27"/>
            <p:cNvSpPr/>
            <p:nvPr/>
          </p:nvSpPr>
          <p:spPr>
            <a:xfrm>
              <a:off x="7724775" y="5448300"/>
              <a:ext cx="1162050" cy="219075"/>
            </a:xfrm>
            <a:prstGeom prst="flowChartInputOut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chemat blokowy: dane 28"/>
            <p:cNvSpPr/>
            <p:nvPr/>
          </p:nvSpPr>
          <p:spPr>
            <a:xfrm>
              <a:off x="8677275" y="5448300"/>
              <a:ext cx="1162050" cy="219075"/>
            </a:xfrm>
            <a:prstGeom prst="flowChartInputOutp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chemat blokowy: dane 29"/>
            <p:cNvSpPr/>
            <p:nvPr/>
          </p:nvSpPr>
          <p:spPr>
            <a:xfrm>
              <a:off x="9601200" y="5448299"/>
              <a:ext cx="1162050" cy="219075"/>
            </a:xfrm>
            <a:prstGeom prst="flowChartInputOut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Uśmiechnięta buźka 16"/>
          <p:cNvSpPr/>
          <p:nvPr/>
        </p:nvSpPr>
        <p:spPr>
          <a:xfrm>
            <a:off x="9610725" y="3289639"/>
            <a:ext cx="1743075" cy="1615736"/>
          </a:xfrm>
          <a:prstGeom prst="smileyFace">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pole tekstowe 18"/>
              <p:cNvSpPr txBox="1"/>
              <p:nvPr/>
            </p:nvSpPr>
            <p:spPr>
              <a:xfrm>
                <a:off x="5236422" y="4563725"/>
                <a:ext cx="1133475"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ea typeface="Cambria Math" panose="02040503050406030204" pitchFamily="18" charset="0"/>
                        </a:rPr>
                        <m:t>=</m:t>
                      </m:r>
                    </m:oMath>
                  </m:oMathPara>
                </a14:m>
                <a:endParaRPr lang="en-US" sz="3600" b="1" dirty="0"/>
              </a:p>
            </p:txBody>
          </p:sp>
        </mc:Choice>
        <mc:Fallback xmlns="">
          <p:sp>
            <p:nvSpPr>
              <p:cNvPr id="19" name="pole tekstowe 18"/>
              <p:cNvSpPr txBox="1">
                <a:spLocks noRot="1" noChangeAspect="1" noMove="1" noResize="1" noEditPoints="1" noAdjustHandles="1" noChangeArrowheads="1" noChangeShapeType="1" noTextEdit="1"/>
              </p:cNvSpPr>
              <p:nvPr/>
            </p:nvSpPr>
            <p:spPr>
              <a:xfrm>
                <a:off x="5236422" y="4563725"/>
                <a:ext cx="1133475" cy="646331"/>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94809894"/>
      </p:ext>
    </p:extLst>
  </p:cSld>
  <p:clrMapOvr>
    <a:masterClrMapping/>
  </p:clrMapOvr>
  <p:transition spd="slow">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624689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rostokąt 6"/>
          <p:cNvSpPr/>
          <p:nvPr/>
        </p:nvSpPr>
        <p:spPr>
          <a:xfrm>
            <a:off x="0" y="1207147"/>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0" y="0"/>
            <a:ext cx="12192002" cy="1185408"/>
          </a:xfrm>
        </p:spPr>
        <p:txBody>
          <a:bodyPr anchor="t">
            <a:noAutofit/>
          </a:bodyPr>
          <a:lstStyle/>
          <a:p>
            <a:pPr>
              <a:lnSpc>
                <a:spcPct val="100000"/>
              </a:lnSpc>
            </a:pPr>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 name="Podtytuł 2"/>
          <p:cNvSpPr>
            <a:spLocks noGrp="1"/>
          </p:cNvSpPr>
          <p:nvPr>
            <p:ph type="subTitle" idx="1"/>
          </p:nvPr>
        </p:nvSpPr>
        <p:spPr>
          <a:xfrm>
            <a:off x="-1" y="1231176"/>
            <a:ext cx="12192000" cy="572509"/>
          </a:xfrm>
          <a:solidFill>
            <a:srgbClr val="00B050"/>
          </a:solidFill>
        </p:spPr>
        <p:txBody>
          <a:bodyPr>
            <a:noAutofit/>
          </a:bodyPr>
          <a:lstStyle/>
          <a:p>
            <a:pPr algn="l">
              <a:lnSpc>
                <a:spcPct val="100000"/>
              </a:lnSpc>
              <a:spcBef>
                <a:spcPts val="0"/>
              </a:spcBef>
              <a:tabLst>
                <a:tab pos="11925300" algn="r"/>
              </a:tabLst>
            </a:pPr>
            <a:r>
              <a:rPr lang="pl-PL" sz="2800" b="1" dirty="0" smtClean="0">
                <a:solidFill>
                  <a:schemeClr val="bg1"/>
                </a:solidFill>
                <a:effectLst>
                  <a:outerShdw blurRad="38100" dist="38100" dir="2700000" algn="tl">
                    <a:srgbClr val="000000">
                      <a:alpha val="43137"/>
                    </a:srgbClr>
                  </a:outerShdw>
                </a:effectLst>
              </a:rPr>
              <a:t> POWER DISTRIBUTION 3 x </a:t>
            </a:r>
            <a:r>
              <a:rPr lang="pl-PL" sz="2800" b="1" dirty="0" smtClean="0">
                <a:solidFill>
                  <a:schemeClr val="bg1"/>
                </a:solidFill>
                <a:effectLst>
                  <a:outerShdw blurRad="38100" dist="38100" dir="2700000" algn="tl">
                    <a:srgbClr val="000000">
                      <a:alpha val="43137"/>
                    </a:srgbClr>
                  </a:outerShdw>
                </a:effectLst>
              </a:rPr>
              <a:t>380/220 </a:t>
            </a:r>
            <a:r>
              <a:rPr lang="pl-PL" sz="2800" b="1" dirty="0" smtClean="0">
                <a:solidFill>
                  <a:schemeClr val="bg1"/>
                </a:solidFill>
                <a:effectLst>
                  <a:outerShdw blurRad="38100" dist="38100" dir="2700000" algn="tl">
                    <a:srgbClr val="000000">
                      <a:alpha val="43137"/>
                    </a:srgbClr>
                  </a:outerShdw>
                </a:effectLst>
              </a:rPr>
              <a:t>V 63 A 50 Hz</a:t>
            </a:r>
            <a:endParaRPr lang="pl-PL" sz="1800" b="1" dirty="0" smtClean="0">
              <a:solidFill>
                <a:schemeClr val="bg1"/>
              </a:solidFill>
              <a:effectLst>
                <a:outerShdw blurRad="38100" dist="38100" dir="2700000" algn="tl">
                  <a:srgbClr val="000000">
                    <a:alpha val="43137"/>
                  </a:srgbClr>
                </a:outerShdw>
              </a:effectLst>
            </a:endParaRP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pic>
        <p:nvPicPr>
          <p:cNvPr id="14" name="Obraz 13"/>
          <p:cNvPicPr>
            <a:picLocks noChangeAspect="1"/>
          </p:cNvPicPr>
          <p:nvPr/>
        </p:nvPicPr>
        <p:blipFill rotWithShape="1">
          <a:blip r:embed="rId5">
            <a:extLst>
              <a:ext uri="{28A0092B-C50C-407E-A947-70E740481C1C}">
                <a14:useLocalDpi xmlns:a14="http://schemas.microsoft.com/office/drawing/2010/main" val="0"/>
              </a:ext>
            </a:extLst>
          </a:blip>
          <a:srcRect l="16925" t="16927" r="1262" b="13840"/>
          <a:stretch/>
        </p:blipFill>
        <p:spPr>
          <a:xfrm>
            <a:off x="3039078" y="1938782"/>
            <a:ext cx="5862034" cy="3720464"/>
          </a:xfrm>
          <a:prstGeom prst="rect">
            <a:avLst/>
          </a:prstGeom>
        </p:spPr>
      </p:pic>
      <p:sp>
        <p:nvSpPr>
          <p:cNvPr id="15" name="Prostokąt 14"/>
          <p:cNvSpPr/>
          <p:nvPr/>
        </p:nvSpPr>
        <p:spPr>
          <a:xfrm>
            <a:off x="0" y="5739276"/>
            <a:ext cx="12192000" cy="523220"/>
          </a:xfrm>
          <a:prstGeom prst="rect">
            <a:avLst/>
          </a:prstGeom>
        </p:spPr>
        <p:txBody>
          <a:bodyPr wrap="square">
            <a:spAutoFit/>
          </a:bodyPr>
          <a:lstStyle/>
          <a:p>
            <a:pPr marL="0" lvl="1" algn="ctr">
              <a:spcAft>
                <a:spcPts val="1200"/>
              </a:spcAft>
            </a:pPr>
            <a:r>
              <a:rPr lang="pl-PL" sz="2800" b="1" dirty="0" smtClean="0">
                <a:solidFill>
                  <a:schemeClr val="accent1">
                    <a:lumMod val="75000"/>
                  </a:schemeClr>
                </a:solidFill>
                <a:effectLst>
                  <a:outerShdw blurRad="38100" dist="38100" dir="2700000" algn="tl">
                    <a:srgbClr val="000000">
                      <a:alpha val="43137"/>
                    </a:srgbClr>
                  </a:outerShdw>
                </a:effectLst>
              </a:rPr>
              <a:t>Power Network Analyzer module 3 x </a:t>
            </a:r>
            <a:r>
              <a:rPr lang="pl-PL" sz="2800" b="1" dirty="0" smtClean="0">
                <a:solidFill>
                  <a:schemeClr val="accent1">
                    <a:lumMod val="75000"/>
                  </a:schemeClr>
                </a:solidFill>
                <a:effectLst>
                  <a:outerShdw blurRad="38100" dist="38100" dir="2700000" algn="tl">
                    <a:srgbClr val="000000">
                      <a:alpha val="43137"/>
                    </a:srgbClr>
                  </a:outerShdw>
                </a:effectLst>
              </a:rPr>
              <a:t>380/220 </a:t>
            </a:r>
            <a:r>
              <a:rPr lang="pl-PL" sz="2800" b="1" dirty="0" smtClean="0">
                <a:solidFill>
                  <a:schemeClr val="accent1">
                    <a:lumMod val="75000"/>
                  </a:schemeClr>
                </a:solidFill>
                <a:effectLst>
                  <a:outerShdw blurRad="38100" dist="38100" dir="2700000" algn="tl">
                    <a:srgbClr val="000000">
                      <a:alpha val="43137"/>
                    </a:srgbClr>
                  </a:outerShdw>
                </a:effectLst>
              </a:rPr>
              <a:t>V, 63 A, 50 Hz</a:t>
            </a:r>
          </a:p>
        </p:txBody>
      </p:sp>
      <p:sp>
        <p:nvSpPr>
          <p:cNvPr id="4" name="Symbol zastępczy stopki 3"/>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8" name="Symbol zastępczy numeru slajdu 7"/>
          <p:cNvSpPr>
            <a:spLocks noGrp="1"/>
          </p:cNvSpPr>
          <p:nvPr>
            <p:ph type="sldNum" sz="quarter" idx="12"/>
          </p:nvPr>
        </p:nvSpPr>
        <p:spPr/>
        <p:txBody>
          <a:bodyPr/>
          <a:lstStyle/>
          <a:p>
            <a:fld id="{D57F1E4F-1CFF-5643-939E-217C01CDF565}" type="slidenum">
              <a:rPr lang="en-US" b="1" smtClean="0">
                <a:solidFill>
                  <a:schemeClr val="bg1"/>
                </a:solidFill>
              </a:rPr>
              <a:pPr/>
              <a:t>13</a:t>
            </a:fld>
            <a:endParaRPr lang="en-US" b="1" dirty="0">
              <a:solidFill>
                <a:schemeClr val="bg1"/>
              </a:solidFill>
            </a:endParaRPr>
          </a:p>
        </p:txBody>
      </p:sp>
      <p:sp>
        <p:nvSpPr>
          <p:cNvPr id="9" name="Symbol zastępczy daty 8"/>
          <p:cNvSpPr>
            <a:spLocks noGrp="1"/>
          </p:cNvSpPr>
          <p:nvPr>
            <p:ph type="dt" sz="half" idx="10"/>
          </p:nvPr>
        </p:nvSpPr>
        <p:spPr/>
        <p:txBody>
          <a:bodyPr/>
          <a:lstStyle/>
          <a:p>
            <a:fld id="{3A707414-360D-4A78-89D2-71A8BFC5EF20}"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3599745096"/>
      </p:ext>
    </p:extLst>
  </p:cSld>
  <p:clrMapOvr>
    <a:masterClrMapping/>
  </p:clrMapOvr>
  <p:transition spd="slow">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624689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rostokąt 6"/>
          <p:cNvSpPr/>
          <p:nvPr/>
        </p:nvSpPr>
        <p:spPr>
          <a:xfrm>
            <a:off x="0" y="1207147"/>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0" y="0"/>
            <a:ext cx="12192002" cy="1185408"/>
          </a:xfrm>
        </p:spPr>
        <p:txBody>
          <a:bodyPr anchor="t">
            <a:noAutofit/>
          </a:bodyPr>
          <a:lstStyle/>
          <a:p>
            <a:pPr>
              <a:lnSpc>
                <a:spcPct val="100000"/>
              </a:lnSpc>
            </a:pPr>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 name="Podtytuł 2"/>
          <p:cNvSpPr>
            <a:spLocks noGrp="1"/>
          </p:cNvSpPr>
          <p:nvPr>
            <p:ph type="subTitle" idx="1"/>
          </p:nvPr>
        </p:nvSpPr>
        <p:spPr>
          <a:xfrm>
            <a:off x="-1" y="1231176"/>
            <a:ext cx="12192000" cy="572509"/>
          </a:xfrm>
          <a:solidFill>
            <a:srgbClr val="00B050"/>
          </a:solidFill>
        </p:spPr>
        <p:txBody>
          <a:bodyPr>
            <a:noAutofit/>
          </a:bodyPr>
          <a:lstStyle/>
          <a:p>
            <a:pPr marL="0" lvl="1" algn="l">
              <a:lnSpc>
                <a:spcPct val="100000"/>
              </a:lnSpc>
              <a:spcBef>
                <a:spcPts val="0"/>
              </a:spcBef>
              <a:tabLst>
                <a:tab pos="11925300" algn="r"/>
              </a:tabLst>
            </a:pPr>
            <a:r>
              <a:rPr lang="en-US" sz="2800" b="1" dirty="0" smtClean="0">
                <a:solidFill>
                  <a:schemeClr val="bg1"/>
                </a:solidFill>
                <a:effectLst>
                  <a:outerShdw blurRad="38100" dist="38100" dir="2700000" algn="tl">
                    <a:srgbClr val="000000">
                      <a:alpha val="43137"/>
                    </a:srgbClr>
                  </a:outerShdw>
                </a:effectLst>
              </a:rPr>
              <a:t>RFID TAGS for CABLE CONNECTION AUTHORIZATION </a:t>
            </a:r>
            <a:r>
              <a:rPr lang="pl-PL" b="1" dirty="0" smtClean="0">
                <a:solidFill>
                  <a:schemeClr val="bg1"/>
                </a:solidFill>
                <a:effectLst>
                  <a:outerShdw blurRad="38100" dist="38100" dir="2700000" algn="tl">
                    <a:srgbClr val="000000">
                      <a:alpha val="43137"/>
                    </a:srgbClr>
                  </a:outerShdw>
                </a:effectLst>
              </a:rPr>
              <a:t>	</a:t>
            </a:r>
            <a:endParaRPr lang="pl-PL" sz="2800" b="1" dirty="0">
              <a:solidFill>
                <a:schemeClr val="bg1"/>
              </a:solidFill>
              <a:effectLst>
                <a:outerShdw blurRad="38100" dist="38100" dir="2700000" algn="tl">
                  <a:srgbClr val="000000">
                    <a:alpha val="43137"/>
                  </a:srgbClr>
                </a:outerShdw>
              </a:effectLst>
            </a:endParaRP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pic>
        <p:nvPicPr>
          <p:cNvPr id="15" name="Obraz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739192" y="2801860"/>
            <a:ext cx="4419594" cy="2486021"/>
          </a:xfrm>
          <a:prstGeom prst="rect">
            <a:avLst/>
          </a:prstGeom>
        </p:spPr>
      </p:pic>
      <p:pic>
        <p:nvPicPr>
          <p:cNvPr id="2050" name="Picture 2" descr="Znalezione obrazy dla zapytania inteliph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1" y="1849139"/>
            <a:ext cx="7840793" cy="44055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nalezione obrazy dla zapytania rfid tag rj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6665629" y="3014296"/>
            <a:ext cx="4407504" cy="2073237"/>
          </a:xfrm>
          <a:prstGeom prst="rect">
            <a:avLst/>
          </a:prstGeom>
          <a:noFill/>
          <a:extLst>
            <a:ext uri="{909E8E84-426E-40DD-AFC4-6F175D3DCCD1}">
              <a14:hiddenFill xmlns:a14="http://schemas.microsoft.com/office/drawing/2010/main">
                <a:solidFill>
                  <a:srgbClr val="FFFFFF"/>
                </a:solidFill>
              </a14:hiddenFill>
            </a:ext>
          </a:extLst>
        </p:spPr>
      </p:pic>
      <p:sp>
        <p:nvSpPr>
          <p:cNvPr id="4" name="Symbol zastępczy stopki 3"/>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8" name="Symbol zastępczy numeru slajdu 7"/>
          <p:cNvSpPr>
            <a:spLocks noGrp="1"/>
          </p:cNvSpPr>
          <p:nvPr>
            <p:ph type="sldNum" sz="quarter" idx="12"/>
          </p:nvPr>
        </p:nvSpPr>
        <p:spPr/>
        <p:txBody>
          <a:bodyPr/>
          <a:lstStyle/>
          <a:p>
            <a:fld id="{D57F1E4F-1CFF-5643-939E-217C01CDF565}" type="slidenum">
              <a:rPr lang="en-US" b="1" smtClean="0">
                <a:solidFill>
                  <a:schemeClr val="bg1"/>
                </a:solidFill>
              </a:rPr>
              <a:pPr/>
              <a:t>14</a:t>
            </a:fld>
            <a:endParaRPr lang="en-US" b="1" dirty="0">
              <a:solidFill>
                <a:schemeClr val="bg1"/>
              </a:solidFill>
            </a:endParaRPr>
          </a:p>
        </p:txBody>
      </p:sp>
      <p:sp>
        <p:nvSpPr>
          <p:cNvPr id="9" name="Symbol zastępczy daty 8"/>
          <p:cNvSpPr>
            <a:spLocks noGrp="1"/>
          </p:cNvSpPr>
          <p:nvPr>
            <p:ph type="dt" sz="half" idx="10"/>
          </p:nvPr>
        </p:nvSpPr>
        <p:spPr>
          <a:xfrm>
            <a:off x="838200" y="6356350"/>
            <a:ext cx="2743200" cy="365125"/>
          </a:xfrm>
        </p:spPr>
        <p:txBody>
          <a:bodyPr/>
          <a:lstStyle/>
          <a:p>
            <a:fld id="{00112313-76AF-454C-A7FA-8D952991B3B4}"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1108619696"/>
      </p:ext>
    </p:extLst>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624689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rostokąt 6"/>
          <p:cNvSpPr/>
          <p:nvPr/>
        </p:nvSpPr>
        <p:spPr>
          <a:xfrm>
            <a:off x="0" y="1207147"/>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0" y="0"/>
            <a:ext cx="12192002" cy="1185408"/>
          </a:xfrm>
        </p:spPr>
        <p:txBody>
          <a:bodyPr anchor="t">
            <a:noAutofit/>
          </a:bodyPr>
          <a:lstStyle/>
          <a:p>
            <a:pPr>
              <a:lnSpc>
                <a:spcPct val="100000"/>
              </a:lnSpc>
            </a:pPr>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 name="Podtytuł 2"/>
          <p:cNvSpPr>
            <a:spLocks noGrp="1"/>
          </p:cNvSpPr>
          <p:nvPr>
            <p:ph type="subTitle" idx="1"/>
          </p:nvPr>
        </p:nvSpPr>
        <p:spPr>
          <a:xfrm>
            <a:off x="-1" y="1231176"/>
            <a:ext cx="12192000" cy="572509"/>
          </a:xfrm>
          <a:solidFill>
            <a:srgbClr val="00B050"/>
          </a:solidFill>
        </p:spPr>
        <p:txBody>
          <a:bodyPr>
            <a:noAutofit/>
          </a:bodyPr>
          <a:lstStyle/>
          <a:p>
            <a:pPr marL="0" lvl="1" algn="l">
              <a:lnSpc>
                <a:spcPct val="100000"/>
              </a:lnSpc>
              <a:spcBef>
                <a:spcPts val="0"/>
              </a:spcBef>
              <a:tabLst>
                <a:tab pos="11925300" algn="r"/>
              </a:tabLst>
            </a:pPr>
            <a:r>
              <a:rPr lang="pl-PL" sz="2800" b="1" dirty="0" smtClean="0">
                <a:solidFill>
                  <a:schemeClr val="bg1"/>
                </a:solidFill>
                <a:effectLst>
                  <a:outerShdw blurRad="38100" dist="38100" dir="2700000" algn="tl">
                    <a:srgbClr val="000000">
                      <a:alpha val="43137"/>
                    </a:srgbClr>
                  </a:outerShdw>
                </a:effectLst>
              </a:rPr>
              <a:t>CABLE CONNECTION </a:t>
            </a:r>
            <a:r>
              <a:rPr lang="pl-PL" sz="2800" b="1" dirty="0" err="1" smtClean="0">
                <a:solidFill>
                  <a:schemeClr val="bg1"/>
                </a:solidFill>
                <a:effectLst>
                  <a:outerShdw blurRad="38100" dist="38100" dir="2700000" algn="tl">
                    <a:srgbClr val="000000">
                      <a:alpha val="43137"/>
                    </a:srgbClr>
                  </a:outerShdw>
                </a:effectLst>
              </a:rPr>
              <a:t>AUTHORIZATION</a:t>
            </a:r>
            <a:endParaRPr lang="pl-PL" sz="2800" b="1" dirty="0">
              <a:solidFill>
                <a:schemeClr val="bg1"/>
              </a:solidFill>
              <a:effectLst>
                <a:outerShdw blurRad="38100" dist="38100" dir="2700000" algn="tl">
                  <a:srgbClr val="000000">
                    <a:alpha val="43137"/>
                  </a:srgbClr>
                </a:outerShdw>
              </a:effectLst>
            </a:endParaRP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pic>
        <p:nvPicPr>
          <p:cNvPr id="13" name="Obraz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1847162"/>
            <a:ext cx="6877051" cy="4389851"/>
          </a:xfrm>
          <a:prstGeom prst="rect">
            <a:avLst/>
          </a:prstGeom>
        </p:spPr>
      </p:pic>
      <p:pic>
        <p:nvPicPr>
          <p:cNvPr id="1026" name="Picture 2" descr="https://www.rdm.com/var/rdm/storage/images/media/international/images/products-in-focus/netscale-full-image/1667856-1-eng-US/Netscale-full-im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1866211"/>
            <a:ext cx="5312406" cy="4399729"/>
          </a:xfrm>
          <a:prstGeom prst="rect">
            <a:avLst/>
          </a:prstGeom>
          <a:noFill/>
          <a:extLst>
            <a:ext uri="{909E8E84-426E-40DD-AFC4-6F175D3DCCD1}">
              <a14:hiddenFill xmlns:a14="http://schemas.microsoft.com/office/drawing/2010/main">
                <a:solidFill>
                  <a:srgbClr val="FFFFFF"/>
                </a:solidFill>
              </a14:hiddenFill>
            </a:ext>
          </a:extLst>
        </p:spPr>
      </p:pic>
      <p:sp>
        <p:nvSpPr>
          <p:cNvPr id="4" name="Symbol zastępczy stopki 3"/>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8" name="Symbol zastępczy numeru slajdu 7"/>
          <p:cNvSpPr>
            <a:spLocks noGrp="1"/>
          </p:cNvSpPr>
          <p:nvPr>
            <p:ph type="sldNum" sz="quarter" idx="12"/>
          </p:nvPr>
        </p:nvSpPr>
        <p:spPr/>
        <p:txBody>
          <a:bodyPr/>
          <a:lstStyle/>
          <a:p>
            <a:fld id="{D57F1E4F-1CFF-5643-939E-217C01CDF565}" type="slidenum">
              <a:rPr lang="en-US" b="1" smtClean="0">
                <a:solidFill>
                  <a:schemeClr val="bg1"/>
                </a:solidFill>
              </a:rPr>
              <a:pPr/>
              <a:t>15</a:t>
            </a:fld>
            <a:endParaRPr lang="en-US" b="1" dirty="0">
              <a:solidFill>
                <a:schemeClr val="bg1"/>
              </a:solidFill>
            </a:endParaRPr>
          </a:p>
        </p:txBody>
      </p:sp>
      <p:sp>
        <p:nvSpPr>
          <p:cNvPr id="9" name="Symbol zastępczy daty 8"/>
          <p:cNvSpPr>
            <a:spLocks noGrp="1"/>
          </p:cNvSpPr>
          <p:nvPr>
            <p:ph type="dt" sz="half" idx="10"/>
          </p:nvPr>
        </p:nvSpPr>
        <p:spPr/>
        <p:txBody>
          <a:bodyPr/>
          <a:lstStyle/>
          <a:p>
            <a:fld id="{CE1E78F0-5273-4624-9E5C-46D45A95C984}"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3661850729"/>
      </p:ext>
    </p:extLst>
  </p:cSld>
  <p:clrMapOvr>
    <a:masterClrMapping/>
  </p:clrMapOvr>
  <p:transition spd="slow">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625214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60000"/>
                  <a:lumOff val="40000"/>
                </a:schemeClr>
              </a:solidFill>
            </a:endParaRPr>
          </a:p>
        </p:txBody>
      </p:sp>
      <p:sp>
        <p:nvSpPr>
          <p:cNvPr id="7" name="Prostokąt 6"/>
          <p:cNvSpPr/>
          <p:nvPr/>
        </p:nvSpPr>
        <p:spPr>
          <a:xfrm>
            <a:off x="0" y="1185408"/>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3" y="121503"/>
            <a:ext cx="12192002" cy="1185408"/>
          </a:xfrm>
        </p:spPr>
        <p:txBody>
          <a:bodyPr anchor="t">
            <a:noAutofit/>
          </a:bodyPr>
          <a:lstStyle/>
          <a:p>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endParaRPr>
          </a:p>
        </p:txBody>
      </p:sp>
      <p:sp>
        <p:nvSpPr>
          <p:cNvPr id="3" name="Podtytuł 2"/>
          <p:cNvSpPr>
            <a:spLocks noGrp="1"/>
          </p:cNvSpPr>
          <p:nvPr>
            <p:ph type="subTitle" idx="1"/>
          </p:nvPr>
        </p:nvSpPr>
        <p:spPr>
          <a:xfrm>
            <a:off x="-1" y="1231176"/>
            <a:ext cx="12192000" cy="572509"/>
          </a:xfrm>
          <a:solidFill>
            <a:srgbClr val="C00000"/>
          </a:solidFill>
        </p:spPr>
        <p:txBody>
          <a:bodyPr>
            <a:noAutofit/>
          </a:bodyPr>
          <a:lstStyle/>
          <a:p>
            <a:pPr algn="l">
              <a:lnSpc>
                <a:spcPct val="100000"/>
              </a:lnSpc>
              <a:spcBef>
                <a:spcPts val="0"/>
              </a:spcBef>
              <a:tabLst>
                <a:tab pos="11658600" algn="r"/>
              </a:tabLst>
            </a:pPr>
            <a:r>
              <a:rPr lang="en-US" sz="2800" b="1" dirty="0" smtClean="0">
                <a:solidFill>
                  <a:schemeClr val="bg1"/>
                </a:solidFill>
              </a:rPr>
              <a:t>CONCLUSION</a:t>
            </a:r>
            <a:r>
              <a:rPr lang="pl-PL" sz="2800" b="1" dirty="0" smtClean="0">
                <a:solidFill>
                  <a:schemeClr val="bg1"/>
                </a:solidFill>
              </a:rPr>
              <a:t>S</a:t>
            </a:r>
            <a:endPar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15" name="Podtytuł 2"/>
          <p:cNvSpPr txBox="1">
            <a:spLocks/>
          </p:cNvSpPr>
          <p:nvPr/>
        </p:nvSpPr>
        <p:spPr>
          <a:xfrm>
            <a:off x="0" y="2288277"/>
            <a:ext cx="12192000" cy="37219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endParaRPr lang="en-GB" sz="700" b="1" dirty="0">
              <a:effectLst>
                <a:outerShdw blurRad="38100" dist="38100" dir="2700000" algn="tl">
                  <a:srgbClr val="000000">
                    <a:alpha val="43137"/>
                  </a:srgbClr>
                </a:outerShdw>
              </a:effectLst>
            </a:endParaRPr>
          </a:p>
        </p:txBody>
      </p:sp>
      <p:sp>
        <p:nvSpPr>
          <p:cNvPr id="4" name="Prostokąt 3"/>
          <p:cNvSpPr/>
          <p:nvPr/>
        </p:nvSpPr>
        <p:spPr>
          <a:xfrm>
            <a:off x="190499" y="2126814"/>
            <a:ext cx="11858625" cy="4001095"/>
          </a:xfrm>
          <a:prstGeom prst="rect">
            <a:avLst/>
          </a:prstGeom>
        </p:spPr>
        <p:txBody>
          <a:bodyPr wrap="square">
            <a:spAutoFit/>
          </a:bodyPr>
          <a:lstStyle/>
          <a:p>
            <a:pPr marL="457200" indent="-457200">
              <a:spcBef>
                <a:spcPts val="600"/>
              </a:spcBef>
              <a:spcAft>
                <a:spcPts val="600"/>
              </a:spcAft>
              <a:buFont typeface="Wingdings" panose="05000000000000000000" pitchFamily="2" charset="2"/>
              <a:buChar char="v"/>
            </a:pPr>
            <a:r>
              <a:rPr lang="pl-PL" sz="2800" b="1" dirty="0" smtClean="0">
                <a:solidFill>
                  <a:srgbClr val="00B050"/>
                </a:solidFill>
                <a:effectLst>
                  <a:outerShdw blurRad="38100" dist="38100" dir="2700000" algn="tl">
                    <a:srgbClr val="000000">
                      <a:alpha val="43137"/>
                    </a:srgbClr>
                  </a:outerShdw>
                </a:effectLst>
              </a:rPr>
              <a:t>T</a:t>
            </a:r>
            <a:r>
              <a:rPr lang="en-US" sz="2800" b="1" dirty="0" smtClean="0">
                <a:solidFill>
                  <a:srgbClr val="00B050"/>
                </a:solidFill>
                <a:effectLst>
                  <a:outerShdw blurRad="38100" dist="38100" dir="2700000" algn="tl">
                    <a:srgbClr val="000000">
                      <a:alpha val="43137"/>
                    </a:srgbClr>
                  </a:outerShdw>
                </a:effectLst>
              </a:rPr>
              <a:t>he </a:t>
            </a:r>
            <a:r>
              <a:rPr lang="en-US" sz="2800" b="1" dirty="0">
                <a:solidFill>
                  <a:srgbClr val="00B050"/>
                </a:solidFill>
                <a:effectLst>
                  <a:outerShdw blurRad="38100" dist="38100" dir="2700000" algn="tl">
                    <a:srgbClr val="000000">
                      <a:alpha val="43137"/>
                    </a:srgbClr>
                  </a:outerShdw>
                </a:effectLst>
              </a:rPr>
              <a:t>NICA </a:t>
            </a:r>
            <a:r>
              <a:rPr lang="pl-PL" sz="2800" b="1" dirty="0" smtClean="0">
                <a:solidFill>
                  <a:srgbClr val="00B050"/>
                </a:solidFill>
                <a:effectLst>
                  <a:outerShdw blurRad="38100" dist="38100" dir="2700000" algn="tl">
                    <a:srgbClr val="000000">
                      <a:alpha val="43137"/>
                    </a:srgbClr>
                  </a:outerShdw>
                </a:effectLst>
              </a:rPr>
              <a:t>P</a:t>
            </a:r>
            <a:r>
              <a:rPr lang="en-US" sz="2800" b="1" dirty="0" err="1" smtClean="0">
                <a:solidFill>
                  <a:srgbClr val="00B050"/>
                </a:solidFill>
                <a:effectLst>
                  <a:outerShdw blurRad="38100" dist="38100" dir="2700000" algn="tl">
                    <a:srgbClr val="000000">
                      <a:alpha val="43137"/>
                    </a:srgbClr>
                  </a:outerShdw>
                </a:effectLst>
              </a:rPr>
              <a:t>roject</a:t>
            </a:r>
            <a:r>
              <a:rPr lang="en-US" sz="2800" b="1" dirty="0" smtClean="0">
                <a:solidFill>
                  <a:srgbClr val="00B050"/>
                </a:solidFill>
                <a:effectLst>
                  <a:outerShdw blurRad="38100" dist="38100" dir="2700000" algn="tl">
                    <a:srgbClr val="000000">
                      <a:alpha val="43137"/>
                    </a:srgbClr>
                  </a:outerShdw>
                </a:effectLst>
              </a:rPr>
              <a:t> </a:t>
            </a:r>
            <a:r>
              <a:rPr lang="pl-PL" sz="2800" b="1" dirty="0" smtClean="0">
                <a:solidFill>
                  <a:srgbClr val="00B050"/>
                </a:solidFill>
                <a:effectLst>
                  <a:outerShdw blurRad="38100" dist="38100" dir="2700000" algn="tl">
                    <a:srgbClr val="000000">
                      <a:alpha val="43137"/>
                    </a:srgbClr>
                  </a:outerShdw>
                </a:effectLst>
              </a:rPr>
              <a:t>was</a:t>
            </a:r>
            <a:r>
              <a:rPr lang="en-US" sz="2800" b="1" dirty="0" smtClean="0">
                <a:solidFill>
                  <a:srgbClr val="00B050"/>
                </a:solidFill>
                <a:effectLst>
                  <a:outerShdw blurRad="38100" dist="38100" dir="2700000" algn="tl">
                    <a:srgbClr val="000000">
                      <a:alpha val="43137"/>
                    </a:srgbClr>
                  </a:outerShdw>
                </a:effectLst>
              </a:rPr>
              <a:t> </a:t>
            </a:r>
            <a:r>
              <a:rPr lang="en-US" sz="2800" b="1" dirty="0">
                <a:solidFill>
                  <a:srgbClr val="00B050"/>
                </a:solidFill>
                <a:effectLst>
                  <a:outerShdw blurRad="38100" dist="38100" dir="2700000" algn="tl">
                    <a:srgbClr val="000000">
                      <a:alpha val="43137"/>
                    </a:srgbClr>
                  </a:outerShdw>
                </a:effectLst>
              </a:rPr>
              <a:t>created to grow beautiful </a:t>
            </a:r>
            <a:r>
              <a:rPr lang="en-US" sz="2800" b="1" dirty="0" smtClean="0">
                <a:solidFill>
                  <a:srgbClr val="00B050"/>
                </a:solidFill>
                <a:effectLst>
                  <a:outerShdw blurRad="38100" dist="38100" dir="2700000" algn="tl">
                    <a:srgbClr val="000000">
                      <a:alpha val="43137"/>
                    </a:srgbClr>
                  </a:outerShdw>
                </a:effectLst>
              </a:rPr>
              <a:t>flowers</a:t>
            </a:r>
            <a:r>
              <a:rPr lang="pl-PL" sz="2800" b="1" dirty="0" smtClean="0">
                <a:solidFill>
                  <a:srgbClr val="00B050"/>
                </a:solidFill>
                <a:effectLst>
                  <a:outerShdw blurRad="38100" dist="38100" dir="2700000" algn="tl">
                    <a:srgbClr val="000000">
                      <a:alpha val="43137"/>
                    </a:srgbClr>
                  </a:outerShdw>
                </a:effectLst>
              </a:rPr>
              <a:t/>
            </a:r>
            <a:br>
              <a:rPr lang="pl-PL" sz="2800" b="1" dirty="0" smtClean="0">
                <a:solidFill>
                  <a:srgbClr val="00B050"/>
                </a:solidFill>
                <a:effectLst>
                  <a:outerShdw blurRad="38100" dist="38100" dir="2700000" algn="tl">
                    <a:srgbClr val="000000">
                      <a:alpha val="43137"/>
                    </a:srgbClr>
                  </a:outerShdw>
                </a:effectLst>
              </a:rPr>
            </a:br>
            <a:r>
              <a:rPr lang="en-US" sz="2800" b="1" dirty="0" smtClean="0">
                <a:solidFill>
                  <a:srgbClr val="00B050"/>
                </a:solidFill>
                <a:effectLst>
                  <a:outerShdw blurRad="38100" dist="38100" dir="2700000" algn="tl">
                    <a:srgbClr val="000000">
                      <a:alpha val="43137"/>
                    </a:srgbClr>
                  </a:outerShdw>
                </a:effectLst>
              </a:rPr>
              <a:t>as </a:t>
            </a:r>
            <a:r>
              <a:rPr lang="en-US" sz="2800" b="1" dirty="0">
                <a:solidFill>
                  <a:srgbClr val="00B050"/>
                </a:solidFill>
                <a:effectLst>
                  <a:outerShdw blurRad="38100" dist="38100" dir="2700000" algn="tl">
                    <a:srgbClr val="000000">
                      <a:alpha val="43137"/>
                    </a:srgbClr>
                  </a:outerShdw>
                </a:effectLst>
              </a:rPr>
              <a:t>the fruits of human </a:t>
            </a:r>
            <a:r>
              <a:rPr lang="en-US" sz="2800" b="1" dirty="0" smtClean="0">
                <a:solidFill>
                  <a:srgbClr val="00B050"/>
                </a:solidFill>
                <a:effectLst>
                  <a:outerShdw blurRad="38100" dist="38100" dir="2700000" algn="tl">
                    <a:srgbClr val="000000">
                      <a:alpha val="43137"/>
                    </a:srgbClr>
                  </a:outerShdw>
                </a:effectLst>
              </a:rPr>
              <a:t>recognition</a:t>
            </a:r>
            <a:r>
              <a:rPr lang="pl-PL" sz="2800" b="1" dirty="0" smtClean="0">
                <a:solidFill>
                  <a:srgbClr val="00B050"/>
                </a:solidFill>
                <a:effectLst>
                  <a:outerShdw blurRad="38100" dist="38100" dir="2700000" algn="tl">
                    <a:srgbClr val="000000">
                      <a:alpha val="43137"/>
                    </a:srgbClr>
                  </a:outerShdw>
                </a:effectLst>
              </a:rPr>
              <a:t>.</a:t>
            </a:r>
          </a:p>
          <a:p>
            <a:pPr marL="457200" indent="-457200">
              <a:spcBef>
                <a:spcPts val="600"/>
              </a:spcBef>
              <a:spcAft>
                <a:spcPts val="600"/>
              </a:spcAft>
              <a:buFont typeface="Wingdings" panose="05000000000000000000" pitchFamily="2" charset="2"/>
              <a:buChar char="v"/>
            </a:pPr>
            <a:r>
              <a:rPr lang="en-US" sz="2800" b="1" dirty="0" smtClean="0">
                <a:solidFill>
                  <a:srgbClr val="00B050"/>
                </a:solidFill>
                <a:effectLst>
                  <a:outerShdw blurRad="38100" dist="38100" dir="2700000" algn="tl">
                    <a:srgbClr val="000000">
                      <a:alpha val="43137"/>
                    </a:srgbClr>
                  </a:outerShdw>
                </a:effectLst>
              </a:rPr>
              <a:t>The </a:t>
            </a:r>
            <a:r>
              <a:rPr lang="en-US" sz="2800" b="1" dirty="0">
                <a:solidFill>
                  <a:srgbClr val="00B050"/>
                </a:solidFill>
                <a:effectLst>
                  <a:outerShdw blurRad="38100" dist="38100" dir="2700000" algn="tl">
                    <a:srgbClr val="000000">
                      <a:alpha val="43137"/>
                    </a:srgbClr>
                  </a:outerShdw>
                </a:effectLst>
              </a:rPr>
              <a:t>excellent </a:t>
            </a:r>
            <a:r>
              <a:rPr lang="pl-PL" sz="2800" b="1" dirty="0" smtClean="0">
                <a:solidFill>
                  <a:srgbClr val="00B050"/>
                </a:solidFill>
                <a:effectLst>
                  <a:outerShdw blurRad="38100" dist="38100" dir="2700000" algn="tl">
                    <a:srgbClr val="000000">
                      <a:alpha val="43137"/>
                    </a:srgbClr>
                  </a:outerShdw>
                </a:effectLst>
              </a:rPr>
              <a:t>P</a:t>
            </a:r>
            <a:r>
              <a:rPr lang="en-US" sz="2800" b="1" dirty="0" err="1" smtClean="0">
                <a:solidFill>
                  <a:srgbClr val="00B050"/>
                </a:solidFill>
                <a:effectLst>
                  <a:outerShdw blurRad="38100" dist="38100" dir="2700000" algn="tl">
                    <a:srgbClr val="000000">
                      <a:alpha val="43137"/>
                    </a:srgbClr>
                  </a:outerShdw>
                </a:effectLst>
              </a:rPr>
              <a:t>hysicists</a:t>
            </a:r>
            <a:r>
              <a:rPr lang="en-US" sz="2800" b="1" dirty="0" smtClean="0">
                <a:solidFill>
                  <a:srgbClr val="00B050"/>
                </a:solidFill>
                <a:effectLst>
                  <a:outerShdw blurRad="38100" dist="38100" dir="2700000" algn="tl">
                    <a:srgbClr val="000000">
                      <a:alpha val="43137"/>
                    </a:srgbClr>
                  </a:outerShdw>
                </a:effectLst>
              </a:rPr>
              <a:t> </a:t>
            </a:r>
            <a:r>
              <a:rPr lang="en-US" sz="2800" b="1" dirty="0">
                <a:solidFill>
                  <a:srgbClr val="00B050"/>
                </a:solidFill>
                <a:effectLst>
                  <a:outerShdw blurRad="38100" dist="38100" dir="2700000" algn="tl">
                    <a:srgbClr val="000000">
                      <a:alpha val="43137"/>
                    </a:srgbClr>
                  </a:outerShdw>
                </a:effectLst>
              </a:rPr>
              <a:t>who are plenty in this room </a:t>
            </a:r>
            <a:r>
              <a:rPr lang="en-US" sz="2800" b="1" dirty="0" smtClean="0">
                <a:solidFill>
                  <a:srgbClr val="00B050"/>
                </a:solidFill>
                <a:effectLst>
                  <a:outerShdw blurRad="38100" dist="38100" dir="2700000" algn="tl">
                    <a:srgbClr val="000000">
                      <a:alpha val="43137"/>
                    </a:srgbClr>
                  </a:outerShdw>
                </a:effectLst>
              </a:rPr>
              <a:t>today</a:t>
            </a:r>
            <a:r>
              <a:rPr lang="pl-PL" sz="2800" b="1" dirty="0" smtClean="0">
                <a:solidFill>
                  <a:srgbClr val="00B050"/>
                </a:solidFill>
                <a:effectLst>
                  <a:outerShdw blurRad="38100" dist="38100" dir="2700000" algn="tl">
                    <a:srgbClr val="000000">
                      <a:alpha val="43137"/>
                    </a:srgbClr>
                  </a:outerShdw>
                </a:effectLst>
              </a:rPr>
              <a:t/>
            </a:r>
            <a:br>
              <a:rPr lang="pl-PL" sz="2800" b="1" dirty="0" smtClean="0">
                <a:solidFill>
                  <a:srgbClr val="00B050"/>
                </a:solidFill>
                <a:effectLst>
                  <a:outerShdw blurRad="38100" dist="38100" dir="2700000" algn="tl">
                    <a:srgbClr val="000000">
                      <a:alpha val="43137"/>
                    </a:srgbClr>
                  </a:outerShdw>
                </a:effectLst>
              </a:rPr>
            </a:br>
            <a:r>
              <a:rPr lang="en-US" sz="2800" b="1" dirty="0" smtClean="0">
                <a:solidFill>
                  <a:srgbClr val="00B050"/>
                </a:solidFill>
                <a:effectLst>
                  <a:outerShdw blurRad="38100" dist="38100" dir="2700000" algn="tl">
                    <a:srgbClr val="000000">
                      <a:alpha val="43137"/>
                    </a:srgbClr>
                  </a:outerShdw>
                </a:effectLst>
              </a:rPr>
              <a:t>are </a:t>
            </a:r>
            <a:r>
              <a:rPr lang="en-US" sz="2800" b="1" dirty="0">
                <a:solidFill>
                  <a:srgbClr val="00B050"/>
                </a:solidFill>
                <a:effectLst>
                  <a:outerShdw blurRad="38100" dist="38100" dir="2700000" algn="tl">
                    <a:srgbClr val="000000">
                      <a:alpha val="43137"/>
                    </a:srgbClr>
                  </a:outerShdw>
                </a:effectLst>
              </a:rPr>
              <a:t>the Gardeners</a:t>
            </a:r>
            <a:r>
              <a:rPr lang="en-US" sz="2800" b="1" dirty="0" smtClean="0">
                <a:solidFill>
                  <a:srgbClr val="00B050"/>
                </a:solidFill>
                <a:effectLst>
                  <a:outerShdw blurRad="38100" dist="38100" dir="2700000" algn="tl">
                    <a:srgbClr val="000000">
                      <a:alpha val="43137"/>
                    </a:srgbClr>
                  </a:outerShdw>
                </a:effectLst>
              </a:rPr>
              <a:t>.</a:t>
            </a:r>
            <a:endParaRPr lang="pl-PL" sz="2800" b="1" dirty="0" smtClean="0">
              <a:solidFill>
                <a:srgbClr val="00B050"/>
              </a:solidFill>
              <a:effectLst>
                <a:outerShdw blurRad="38100" dist="38100" dir="2700000" algn="tl">
                  <a:srgbClr val="000000">
                    <a:alpha val="43137"/>
                  </a:srgbClr>
                </a:outerShdw>
              </a:effectLst>
            </a:endParaRPr>
          </a:p>
          <a:p>
            <a:pPr marL="457200" indent="-457200">
              <a:spcBef>
                <a:spcPts val="600"/>
              </a:spcBef>
              <a:spcAft>
                <a:spcPts val="600"/>
              </a:spcAft>
              <a:buFont typeface="Wingdings" panose="05000000000000000000" pitchFamily="2" charset="2"/>
              <a:buChar char="v"/>
            </a:pPr>
            <a:r>
              <a:rPr lang="en-US" sz="2800" b="1" dirty="0" smtClean="0">
                <a:solidFill>
                  <a:srgbClr val="00B050"/>
                </a:solidFill>
                <a:effectLst>
                  <a:outerShdw blurRad="38100" dist="38100" dir="2700000" algn="tl">
                    <a:srgbClr val="000000">
                      <a:alpha val="43137"/>
                    </a:srgbClr>
                  </a:outerShdw>
                </a:effectLst>
              </a:rPr>
              <a:t>However</a:t>
            </a:r>
            <a:r>
              <a:rPr lang="en-US" sz="2800" b="1" dirty="0">
                <a:solidFill>
                  <a:srgbClr val="00B050"/>
                </a:solidFill>
                <a:effectLst>
                  <a:outerShdw blurRad="38100" dist="38100" dir="2700000" algn="tl">
                    <a:srgbClr val="000000">
                      <a:alpha val="43137"/>
                    </a:srgbClr>
                  </a:outerShdw>
                </a:effectLst>
              </a:rPr>
              <a:t>, in order for these flowers to bloom and delight us with their </a:t>
            </a:r>
            <a:r>
              <a:rPr lang="en-US" sz="2800" b="1" dirty="0" smtClean="0">
                <a:solidFill>
                  <a:srgbClr val="00B050"/>
                </a:solidFill>
                <a:effectLst>
                  <a:outerShdw blurRad="38100" dist="38100" dir="2700000" algn="tl">
                    <a:srgbClr val="000000">
                      <a:alpha val="43137"/>
                    </a:srgbClr>
                  </a:outerShdw>
                </a:effectLst>
              </a:rPr>
              <a:t>beauty </a:t>
            </a:r>
            <a:r>
              <a:rPr lang="en-US" sz="2800" b="1" dirty="0">
                <a:solidFill>
                  <a:srgbClr val="00B050"/>
                </a:solidFill>
                <a:effectLst>
                  <a:outerShdw blurRad="38100" dist="38100" dir="2700000" algn="tl">
                    <a:srgbClr val="000000">
                      <a:alpha val="43137"/>
                    </a:srgbClr>
                  </a:outerShdw>
                </a:effectLst>
              </a:rPr>
              <a:t>it is necessary for them to possess strong, healthy roots</a:t>
            </a:r>
            <a:r>
              <a:rPr lang="en-US" sz="2800" b="1" dirty="0" smtClean="0">
                <a:solidFill>
                  <a:srgbClr val="00B050"/>
                </a:solidFill>
                <a:effectLst>
                  <a:outerShdw blurRad="38100" dist="38100" dir="2700000" algn="tl">
                    <a:srgbClr val="000000">
                      <a:alpha val="43137"/>
                    </a:srgbClr>
                  </a:outerShdw>
                </a:effectLst>
              </a:rPr>
              <a:t>.</a:t>
            </a:r>
            <a:endParaRPr lang="pl-PL" sz="2800" b="1" dirty="0" smtClean="0">
              <a:solidFill>
                <a:srgbClr val="00B050"/>
              </a:solidFill>
              <a:effectLst>
                <a:outerShdw blurRad="38100" dist="38100" dir="2700000" algn="tl">
                  <a:srgbClr val="000000">
                    <a:alpha val="43137"/>
                  </a:srgbClr>
                </a:outerShdw>
              </a:effectLst>
            </a:endParaRPr>
          </a:p>
          <a:p>
            <a:pPr marL="457200" indent="-457200">
              <a:spcBef>
                <a:spcPts val="600"/>
              </a:spcBef>
              <a:spcAft>
                <a:spcPts val="600"/>
              </a:spcAft>
              <a:buFont typeface="Wingdings" panose="05000000000000000000" pitchFamily="2" charset="2"/>
              <a:buChar char="v"/>
            </a:pPr>
            <a:r>
              <a:rPr lang="en-US" sz="2800" b="1" dirty="0" smtClean="0">
                <a:solidFill>
                  <a:srgbClr val="00B050"/>
                </a:solidFill>
                <a:effectLst>
                  <a:outerShdw blurRad="38100" dist="38100" dir="2700000" algn="tl">
                    <a:srgbClr val="000000">
                      <a:alpha val="43137"/>
                    </a:srgbClr>
                  </a:outerShdw>
                </a:effectLst>
              </a:rPr>
              <a:t>These roots </a:t>
            </a:r>
            <a:r>
              <a:rPr lang="en-US" sz="2800" b="1" dirty="0">
                <a:solidFill>
                  <a:srgbClr val="00B050"/>
                </a:solidFill>
                <a:effectLst>
                  <a:outerShdw blurRad="38100" dist="38100" dir="2700000" algn="tl">
                    <a:srgbClr val="000000">
                      <a:alpha val="43137"/>
                    </a:srgbClr>
                  </a:outerShdw>
                </a:effectLst>
              </a:rPr>
              <a:t>which are gray and often hidden deep</a:t>
            </a:r>
            <a:r>
              <a:rPr lang="en-US" sz="2800" b="1" dirty="0" smtClean="0">
                <a:solidFill>
                  <a:srgbClr val="00B050"/>
                </a:solidFill>
                <a:effectLst>
                  <a:outerShdw blurRad="38100" dist="38100" dir="2700000" algn="tl">
                    <a:srgbClr val="000000">
                      <a:alpha val="43137"/>
                    </a:srgbClr>
                  </a:outerShdw>
                </a:effectLst>
              </a:rPr>
              <a:t>,</a:t>
            </a:r>
            <a:r>
              <a:rPr lang="pl-PL" sz="2800" b="1" dirty="0" smtClean="0">
                <a:solidFill>
                  <a:srgbClr val="00B050"/>
                </a:solidFill>
                <a:effectLst>
                  <a:outerShdw blurRad="38100" dist="38100" dir="2700000" algn="tl">
                    <a:srgbClr val="000000">
                      <a:alpha val="43137"/>
                    </a:srgbClr>
                  </a:outerShdw>
                </a:effectLst>
              </a:rPr>
              <a:t/>
            </a:r>
            <a:br>
              <a:rPr lang="pl-PL" sz="2800" b="1" dirty="0" smtClean="0">
                <a:solidFill>
                  <a:srgbClr val="00B050"/>
                </a:solidFill>
                <a:effectLst>
                  <a:outerShdw blurRad="38100" dist="38100" dir="2700000" algn="tl">
                    <a:srgbClr val="000000">
                      <a:alpha val="43137"/>
                    </a:srgbClr>
                  </a:outerShdw>
                </a:effectLst>
              </a:rPr>
            </a:br>
            <a:r>
              <a:rPr lang="en-US" sz="2800" b="1" dirty="0" smtClean="0">
                <a:solidFill>
                  <a:srgbClr val="00B050"/>
                </a:solidFill>
                <a:effectLst>
                  <a:outerShdw blurRad="38100" dist="38100" dir="2700000" algn="tl">
                    <a:srgbClr val="000000">
                      <a:alpha val="43137"/>
                    </a:srgbClr>
                  </a:outerShdw>
                </a:effectLst>
              </a:rPr>
              <a:t>deep underground </a:t>
            </a:r>
            <a:r>
              <a:rPr lang="en-US" sz="2800" b="1" dirty="0">
                <a:solidFill>
                  <a:srgbClr val="00B050"/>
                </a:solidFill>
                <a:effectLst>
                  <a:outerShdw blurRad="38100" dist="38100" dir="2700000" algn="tl">
                    <a:srgbClr val="000000">
                      <a:alpha val="43137"/>
                    </a:srgbClr>
                  </a:outerShdw>
                </a:effectLst>
              </a:rPr>
              <a:t>are the Engineering Support.</a:t>
            </a:r>
            <a:endParaRPr lang="en-US" sz="2600" b="1" dirty="0">
              <a:solidFill>
                <a:srgbClr val="00B050"/>
              </a:solidFill>
              <a:effectLst>
                <a:outerShdw blurRad="38100" dist="38100" dir="2700000" algn="tl">
                  <a:srgbClr val="000000">
                    <a:alpha val="43137"/>
                  </a:srgbClr>
                </a:outerShdw>
              </a:effectLst>
            </a:endParaRPr>
          </a:p>
        </p:txBody>
      </p:sp>
      <p:sp>
        <p:nvSpPr>
          <p:cNvPr id="8" name="Symbol zastępczy stopki 7"/>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9" name="Symbol zastępczy numeru slajdu 8"/>
          <p:cNvSpPr>
            <a:spLocks noGrp="1"/>
          </p:cNvSpPr>
          <p:nvPr>
            <p:ph type="sldNum" sz="quarter" idx="12"/>
          </p:nvPr>
        </p:nvSpPr>
        <p:spPr/>
        <p:txBody>
          <a:bodyPr/>
          <a:lstStyle/>
          <a:p>
            <a:fld id="{D57F1E4F-1CFF-5643-939E-217C01CDF565}" type="slidenum">
              <a:rPr lang="en-US" b="1" smtClean="0">
                <a:solidFill>
                  <a:schemeClr val="bg1"/>
                </a:solidFill>
              </a:rPr>
              <a:pPr/>
              <a:t>16</a:t>
            </a:fld>
            <a:endParaRPr lang="en-US" b="1" dirty="0">
              <a:solidFill>
                <a:schemeClr val="bg1"/>
              </a:solidFill>
            </a:endParaRPr>
          </a:p>
        </p:txBody>
      </p:sp>
      <p:sp>
        <p:nvSpPr>
          <p:cNvPr id="10" name="Symbol zastępczy daty 9"/>
          <p:cNvSpPr>
            <a:spLocks noGrp="1"/>
          </p:cNvSpPr>
          <p:nvPr>
            <p:ph type="dt" sz="half" idx="10"/>
          </p:nvPr>
        </p:nvSpPr>
        <p:spPr/>
        <p:txBody>
          <a:bodyPr/>
          <a:lstStyle/>
          <a:p>
            <a:fld id="{525801DD-C57D-47DE-B26B-6F98A3CC5931}"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831728553"/>
      </p:ext>
    </p:extLst>
  </p:cSld>
  <p:clrMapOvr>
    <a:masterClrMapping/>
  </p:clrMapOvr>
  <p:transition spd="slow">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odtytuł 2"/>
          <p:cNvSpPr txBox="1">
            <a:spLocks/>
          </p:cNvSpPr>
          <p:nvPr/>
        </p:nvSpPr>
        <p:spPr>
          <a:xfrm>
            <a:off x="0" y="2288277"/>
            <a:ext cx="12192000" cy="37219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endParaRPr lang="en-GB" sz="700" b="1" dirty="0">
              <a:effectLst>
                <a:outerShdw blurRad="38100" dist="38100" dir="2700000" algn="tl">
                  <a:srgbClr val="000000">
                    <a:alpha val="43137"/>
                  </a:srgbClr>
                </a:outerShdw>
              </a:effectLst>
            </a:endParaRPr>
          </a:p>
        </p:txBody>
      </p:sp>
      <p:pic>
        <p:nvPicPr>
          <p:cNvPr id="3076" name="Picture 4" descr="Znalezione obrazy dla zapytania kwiaty i korzen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76"/>
            <a:ext cx="12192000" cy="6962775"/>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17"/>
          <p:cNvSpPr/>
          <p:nvPr/>
        </p:nvSpPr>
        <p:spPr>
          <a:xfrm>
            <a:off x="2420944" y="5758368"/>
            <a:ext cx="7093609" cy="1015663"/>
          </a:xfrm>
          <a:prstGeom prst="rect">
            <a:avLst/>
          </a:prstGeom>
        </p:spPr>
        <p:txBody>
          <a:bodyPr wrap="none">
            <a:spAutoFit/>
          </a:bodyPr>
          <a:lstStyle/>
          <a:p>
            <a:r>
              <a:rPr lang="pl-PL" sz="60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US" sz="6000" dirty="0"/>
          </a:p>
        </p:txBody>
      </p:sp>
      <p:sp>
        <p:nvSpPr>
          <p:cNvPr id="19" name="Prostokąt 18"/>
          <p:cNvSpPr/>
          <p:nvPr/>
        </p:nvSpPr>
        <p:spPr>
          <a:xfrm>
            <a:off x="1563694" y="205859"/>
            <a:ext cx="8055410" cy="1015663"/>
          </a:xfrm>
          <a:prstGeom prst="rect">
            <a:avLst/>
          </a:prstGeom>
        </p:spPr>
        <p:txBody>
          <a:bodyPr wrap="none">
            <a:spAutoFit/>
          </a:bodyPr>
          <a:lstStyle/>
          <a:p>
            <a:r>
              <a:rPr lang="en-US" sz="6000" b="1" dirty="0" smtClean="0">
                <a:solidFill>
                  <a:srgbClr val="FF0000"/>
                </a:solidFill>
                <a:effectLst>
                  <a:outerShdw blurRad="38100" dist="38100" dir="2700000" algn="tl">
                    <a:srgbClr val="000000">
                      <a:alpha val="43137"/>
                    </a:srgbClr>
                  </a:outerShdw>
                </a:effectLst>
                <a:latin typeface="Imprint MT Shadow" panose="04020605060303030202" pitchFamily="82" charset="0"/>
              </a:rPr>
              <a:t>The results of Physicists</a:t>
            </a:r>
            <a:endParaRPr lang="en-US" sz="6000" b="1" dirty="0">
              <a:solidFill>
                <a:srgbClr val="FF0000"/>
              </a:solidFill>
              <a:effectLst>
                <a:outerShdw blurRad="38100" dist="38100" dir="2700000" algn="tl">
                  <a:srgbClr val="000000">
                    <a:alpha val="43137"/>
                  </a:srgbClr>
                </a:outerShdw>
              </a:effectLst>
              <a:latin typeface="Imprint MT Shadow" panose="04020605060303030202" pitchFamily="82" charset="0"/>
            </a:endParaRPr>
          </a:p>
        </p:txBody>
      </p:sp>
    </p:spTree>
    <p:extLst>
      <p:ext uri="{BB962C8B-B14F-4D97-AF65-F5344CB8AC3E}">
        <p14:creationId xmlns:p14="http://schemas.microsoft.com/office/powerpoint/2010/main" val="3468323296"/>
      </p:ext>
    </p:extLst>
  </p:cSld>
  <p:clrMapOvr>
    <a:masterClrMapping/>
  </p:clrMapOvr>
  <p:transition spd="slow">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624689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60000"/>
                  <a:lumOff val="40000"/>
                </a:schemeClr>
              </a:solidFill>
            </a:endParaRPr>
          </a:p>
        </p:txBody>
      </p:sp>
      <p:sp>
        <p:nvSpPr>
          <p:cNvPr id="7" name="Prostokąt 6"/>
          <p:cNvSpPr/>
          <p:nvPr/>
        </p:nvSpPr>
        <p:spPr>
          <a:xfrm>
            <a:off x="0" y="1185408"/>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3" y="121503"/>
            <a:ext cx="12192002" cy="1185408"/>
          </a:xfrm>
        </p:spPr>
        <p:txBody>
          <a:bodyPr anchor="t">
            <a:noAutofit/>
          </a:bodyPr>
          <a:lstStyle/>
          <a:p>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endParaRPr>
          </a:p>
        </p:txBody>
      </p:sp>
      <p:sp>
        <p:nvSpPr>
          <p:cNvPr id="3" name="Podtytuł 2"/>
          <p:cNvSpPr>
            <a:spLocks noGrp="1"/>
          </p:cNvSpPr>
          <p:nvPr>
            <p:ph type="subTitle" idx="1"/>
          </p:nvPr>
        </p:nvSpPr>
        <p:spPr>
          <a:xfrm>
            <a:off x="-1" y="1231176"/>
            <a:ext cx="12192000" cy="572509"/>
          </a:xfrm>
          <a:solidFill>
            <a:srgbClr val="C00000"/>
          </a:solidFill>
        </p:spPr>
        <p:txBody>
          <a:bodyPr>
            <a:noAutofit/>
          </a:bodyPr>
          <a:lstStyle/>
          <a:p>
            <a:pPr algn="l">
              <a:lnSpc>
                <a:spcPct val="100000"/>
              </a:lnSpc>
              <a:spcBef>
                <a:spcPts val="0"/>
              </a:spcBef>
              <a:tabLst>
                <a:tab pos="11658600" algn="r"/>
              </a:tabLst>
            </a:pPr>
            <a:endPar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4" name="Prostokąt 3"/>
          <p:cNvSpPr/>
          <p:nvPr/>
        </p:nvSpPr>
        <p:spPr>
          <a:xfrm>
            <a:off x="409575" y="3150592"/>
            <a:ext cx="11534775" cy="1015663"/>
          </a:xfrm>
          <a:prstGeom prst="rect">
            <a:avLst/>
          </a:prstGeom>
        </p:spPr>
        <p:txBody>
          <a:bodyPr wrap="square">
            <a:spAutoFit/>
          </a:bodyPr>
          <a:lstStyle/>
          <a:p>
            <a:pPr algn="ctr"/>
            <a:r>
              <a:rPr lang="en-US" sz="6000" b="1" dirty="0" smtClean="0">
                <a:effectLst>
                  <a:outerShdw blurRad="38100" dist="38100" dir="2700000" algn="tl">
                    <a:srgbClr val="000000">
                      <a:alpha val="43137"/>
                    </a:srgbClr>
                  </a:outerShdw>
                </a:effectLst>
              </a:rPr>
              <a:t>Thank </a:t>
            </a:r>
            <a:r>
              <a:rPr lang="pl-PL" sz="6000" b="1" dirty="0" smtClean="0">
                <a:effectLst>
                  <a:outerShdw blurRad="38100" dist="38100" dir="2700000" algn="tl">
                    <a:srgbClr val="000000">
                      <a:alpha val="43137"/>
                    </a:srgbClr>
                  </a:outerShdw>
                </a:effectLst>
              </a:rPr>
              <a:t>Y</a:t>
            </a:r>
            <a:r>
              <a:rPr lang="en-US" sz="6000" b="1" dirty="0" err="1" smtClean="0">
                <a:effectLst>
                  <a:outerShdw blurRad="38100" dist="38100" dir="2700000" algn="tl">
                    <a:srgbClr val="000000">
                      <a:alpha val="43137"/>
                    </a:srgbClr>
                  </a:outerShdw>
                </a:effectLst>
              </a:rPr>
              <a:t>ou</a:t>
            </a:r>
            <a:r>
              <a:rPr lang="en-US" sz="6000" b="1" dirty="0" smtClean="0">
                <a:effectLst>
                  <a:outerShdw blurRad="38100" dist="38100" dir="2700000" algn="tl">
                    <a:srgbClr val="000000">
                      <a:alpha val="43137"/>
                    </a:srgbClr>
                  </a:outerShdw>
                </a:effectLst>
              </a:rPr>
              <a:t> for </a:t>
            </a:r>
            <a:r>
              <a:rPr lang="pl-PL" sz="6000" b="1" dirty="0" smtClean="0">
                <a:effectLst>
                  <a:outerShdw blurRad="38100" dist="38100" dir="2700000" algn="tl">
                    <a:srgbClr val="000000">
                      <a:alpha val="43137"/>
                    </a:srgbClr>
                  </a:outerShdw>
                </a:effectLst>
              </a:rPr>
              <a:t>Y</a:t>
            </a:r>
            <a:r>
              <a:rPr lang="en-US" sz="6000" b="1" dirty="0" smtClean="0">
                <a:effectLst>
                  <a:outerShdw blurRad="38100" dist="38100" dir="2700000" algn="tl">
                    <a:srgbClr val="000000">
                      <a:alpha val="43137"/>
                    </a:srgbClr>
                  </a:outerShdw>
                </a:effectLst>
              </a:rPr>
              <a:t>our </a:t>
            </a:r>
            <a:r>
              <a:rPr lang="pl-PL" sz="6000" b="1" dirty="0" smtClean="0">
                <a:effectLst>
                  <a:outerShdw blurRad="38100" dist="38100" dir="2700000" algn="tl">
                    <a:srgbClr val="000000">
                      <a:alpha val="43137"/>
                    </a:srgbClr>
                  </a:outerShdw>
                </a:effectLst>
              </a:rPr>
              <a:t>A</a:t>
            </a:r>
            <a:r>
              <a:rPr lang="en-US" sz="6000" b="1" dirty="0" err="1" smtClean="0">
                <a:effectLst>
                  <a:outerShdw blurRad="38100" dist="38100" dir="2700000" algn="tl">
                    <a:srgbClr val="000000">
                      <a:alpha val="43137"/>
                    </a:srgbClr>
                  </a:outerShdw>
                </a:effectLst>
              </a:rPr>
              <a:t>ttention</a:t>
            </a:r>
            <a:endParaRPr lang="en-US" sz="6000" dirty="0">
              <a:effectLst>
                <a:outerShdw blurRad="38100" dist="38100" dir="2700000" algn="tl">
                  <a:srgbClr val="000000">
                    <a:alpha val="43137"/>
                  </a:srgbClr>
                </a:outerShdw>
              </a:effectLst>
            </a:endParaRPr>
          </a:p>
        </p:txBody>
      </p:sp>
      <p:sp>
        <p:nvSpPr>
          <p:cNvPr id="8" name="Symbol zastępczy stopki 7"/>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9" name="Symbol zastępczy numeru slajdu 8"/>
          <p:cNvSpPr>
            <a:spLocks noGrp="1"/>
          </p:cNvSpPr>
          <p:nvPr>
            <p:ph type="sldNum" sz="quarter" idx="12"/>
          </p:nvPr>
        </p:nvSpPr>
        <p:spPr/>
        <p:txBody>
          <a:bodyPr/>
          <a:lstStyle/>
          <a:p>
            <a:fld id="{D57F1E4F-1CFF-5643-939E-217C01CDF565}" type="slidenum">
              <a:rPr lang="en-US" b="1" smtClean="0">
                <a:solidFill>
                  <a:schemeClr val="bg1"/>
                </a:solidFill>
              </a:rPr>
              <a:pPr/>
              <a:t>18</a:t>
            </a:fld>
            <a:endParaRPr lang="en-US" b="1" dirty="0">
              <a:solidFill>
                <a:schemeClr val="bg1"/>
              </a:solidFill>
            </a:endParaRPr>
          </a:p>
        </p:txBody>
      </p:sp>
      <p:sp>
        <p:nvSpPr>
          <p:cNvPr id="10" name="Symbol zastępczy daty 9"/>
          <p:cNvSpPr>
            <a:spLocks noGrp="1"/>
          </p:cNvSpPr>
          <p:nvPr>
            <p:ph type="dt" sz="half" idx="10"/>
          </p:nvPr>
        </p:nvSpPr>
        <p:spPr/>
        <p:txBody>
          <a:bodyPr/>
          <a:lstStyle/>
          <a:p>
            <a:fld id="{3428AB3B-2CC1-4DD2-B70B-2516FFB42463}"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2415376220"/>
      </p:ext>
    </p:extLst>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686" y="1835074"/>
            <a:ext cx="6099313" cy="4399728"/>
          </a:xfrm>
          <a:prstGeom prst="rect">
            <a:avLst/>
          </a:prstGeom>
        </p:spPr>
      </p:pic>
      <p:pic>
        <p:nvPicPr>
          <p:cNvPr id="19" name="Obraz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813335"/>
            <a:ext cx="6654237" cy="4438934"/>
          </a:xfrm>
          <a:prstGeom prst="rect">
            <a:avLst/>
          </a:prstGeom>
        </p:spPr>
      </p:pic>
      <p:sp>
        <p:nvSpPr>
          <p:cNvPr id="6" name="Prostokąt 5"/>
          <p:cNvSpPr/>
          <p:nvPr/>
        </p:nvSpPr>
        <p:spPr>
          <a:xfrm>
            <a:off x="0" y="624689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rostokąt 6"/>
          <p:cNvSpPr/>
          <p:nvPr/>
        </p:nvSpPr>
        <p:spPr>
          <a:xfrm>
            <a:off x="0" y="1207147"/>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0" y="0"/>
            <a:ext cx="12192002" cy="1185408"/>
          </a:xfrm>
        </p:spPr>
        <p:txBody>
          <a:bodyPr anchor="t">
            <a:noAutofit/>
          </a:bodyPr>
          <a:lstStyle/>
          <a:p>
            <a:pPr>
              <a:lnSpc>
                <a:spcPct val="100000"/>
              </a:lnSpc>
            </a:pPr>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 name="Podtytuł 2"/>
          <p:cNvSpPr>
            <a:spLocks noGrp="1"/>
          </p:cNvSpPr>
          <p:nvPr>
            <p:ph type="subTitle" idx="1"/>
          </p:nvPr>
        </p:nvSpPr>
        <p:spPr>
          <a:xfrm>
            <a:off x="-1" y="1231176"/>
            <a:ext cx="12192000" cy="572509"/>
          </a:xfrm>
          <a:solidFill>
            <a:srgbClr val="00B050"/>
          </a:solidFill>
        </p:spPr>
        <p:txBody>
          <a:bodyPr>
            <a:noAutofit/>
          </a:bodyPr>
          <a:lstStyle/>
          <a:p>
            <a:pPr marL="0" lvl="1" algn="l">
              <a:lnSpc>
                <a:spcPct val="100000"/>
              </a:lnSpc>
              <a:spcBef>
                <a:spcPts val="0"/>
              </a:spcBef>
              <a:tabLst>
                <a:tab pos="11925300" algn="r"/>
              </a:tabLst>
            </a:pPr>
            <a:r>
              <a:rPr lang="pl-PL" sz="2800" b="1" dirty="0" smtClean="0">
                <a:solidFill>
                  <a:schemeClr val="bg1"/>
                </a:solidFill>
                <a:effectLst>
                  <a:outerShdw blurRad="38100" dist="38100" dir="2700000" algn="tl">
                    <a:srgbClr val="000000">
                      <a:alpha val="43137"/>
                    </a:srgbClr>
                  </a:outerShdw>
                </a:effectLst>
              </a:rPr>
              <a:t>NICA Days 2015</a:t>
            </a:r>
            <a:r>
              <a:rPr lang="pl-PL" b="1" dirty="0" smtClean="0">
                <a:solidFill>
                  <a:schemeClr val="bg1"/>
                </a:solidFill>
                <a:effectLst>
                  <a:outerShdw blurRad="38100" dist="38100" dir="2700000" algn="tl">
                    <a:srgbClr val="000000">
                      <a:alpha val="43137"/>
                    </a:srgbClr>
                  </a:outerShdw>
                </a:effectLst>
              </a:rPr>
              <a:t>	</a:t>
            </a:r>
            <a:endParaRPr lang="pl-PL" sz="2800" b="1" dirty="0">
              <a:solidFill>
                <a:schemeClr val="bg1"/>
              </a:solidFill>
              <a:effectLst>
                <a:outerShdw blurRad="38100" dist="38100" dir="2700000" algn="tl">
                  <a:srgbClr val="000000">
                    <a:alpha val="43137"/>
                  </a:srgbClr>
                </a:outerShdw>
              </a:effectLst>
            </a:endParaRPr>
          </a:p>
        </p:txBody>
      </p:sp>
      <p:pic>
        <p:nvPicPr>
          <p:cNvPr id="11" name="Obraz 1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6">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4" name="Symbol zastępczy stopki 3"/>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8" name="Symbol zastępczy numeru slajdu 7"/>
          <p:cNvSpPr>
            <a:spLocks noGrp="1"/>
          </p:cNvSpPr>
          <p:nvPr>
            <p:ph type="sldNum" sz="quarter" idx="12"/>
          </p:nvPr>
        </p:nvSpPr>
        <p:spPr/>
        <p:txBody>
          <a:bodyPr/>
          <a:lstStyle/>
          <a:p>
            <a:fld id="{D57F1E4F-1CFF-5643-939E-217C01CDF565}" type="slidenum">
              <a:rPr lang="en-US" b="1" smtClean="0">
                <a:solidFill>
                  <a:schemeClr val="bg1"/>
                </a:solidFill>
              </a:rPr>
              <a:pPr/>
              <a:t>19</a:t>
            </a:fld>
            <a:endParaRPr lang="en-US" b="1" dirty="0">
              <a:solidFill>
                <a:schemeClr val="bg1"/>
              </a:solidFill>
            </a:endParaRPr>
          </a:p>
        </p:txBody>
      </p:sp>
      <p:sp>
        <p:nvSpPr>
          <p:cNvPr id="9" name="Symbol zastępczy daty 8"/>
          <p:cNvSpPr>
            <a:spLocks noGrp="1"/>
          </p:cNvSpPr>
          <p:nvPr>
            <p:ph type="dt" sz="half" idx="10"/>
          </p:nvPr>
        </p:nvSpPr>
        <p:spPr/>
        <p:txBody>
          <a:bodyPr/>
          <a:lstStyle/>
          <a:p>
            <a:fld id="{86496F87-4357-460B-AAE8-5AFFE49DF428}"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2210889639"/>
      </p:ext>
    </p:extLst>
  </p:cSld>
  <p:clrMapOvr>
    <a:masterClrMapping/>
  </p:clrMapOvr>
  <p:transition spd="slow">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1" y="625214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Prostokąt 6"/>
          <p:cNvSpPr/>
          <p:nvPr/>
        </p:nvSpPr>
        <p:spPr>
          <a:xfrm>
            <a:off x="0" y="1185408"/>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dirty="0"/>
          </a:p>
        </p:txBody>
      </p:sp>
      <p:sp>
        <p:nvSpPr>
          <p:cNvPr id="2" name="Tytuł 1"/>
          <p:cNvSpPr>
            <a:spLocks noGrp="1"/>
          </p:cNvSpPr>
          <p:nvPr>
            <p:ph type="ctrTitle"/>
          </p:nvPr>
        </p:nvSpPr>
        <p:spPr>
          <a:xfrm>
            <a:off x="0" y="0"/>
            <a:ext cx="12192002" cy="1185408"/>
          </a:xfrm>
        </p:spPr>
        <p:txBody>
          <a:bodyPr anchor="t">
            <a:noAutofit/>
          </a:bodyPr>
          <a:lstStyle/>
          <a:p>
            <a:pPr>
              <a:lnSpc>
                <a:spcPct val="100000"/>
              </a:lnSpc>
            </a:pPr>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 name="Podtytuł 2"/>
          <p:cNvSpPr>
            <a:spLocks noGrp="1"/>
          </p:cNvSpPr>
          <p:nvPr>
            <p:ph type="subTitle" idx="1"/>
          </p:nvPr>
        </p:nvSpPr>
        <p:spPr>
          <a:xfrm>
            <a:off x="-1" y="1231176"/>
            <a:ext cx="12192000" cy="572509"/>
          </a:xfrm>
          <a:solidFill>
            <a:srgbClr val="C00000"/>
          </a:solidFill>
        </p:spPr>
        <p:txBody>
          <a:bodyPr>
            <a:noAutofit/>
          </a:bodyPr>
          <a:lstStyle/>
          <a:p>
            <a:pPr algn="l">
              <a:lnSpc>
                <a:spcPct val="100000"/>
              </a:lnSpc>
              <a:spcBef>
                <a:spcPts val="0"/>
              </a:spcBef>
              <a:tabLst>
                <a:tab pos="11658600" algn="r"/>
              </a:tabLst>
            </a:pPr>
            <a:r>
              <a:rPr lang="pl-PL" sz="2800" b="1" dirty="0">
                <a:solidFill>
                  <a:schemeClr val="bg1"/>
                </a:solidFill>
              </a:rPr>
              <a:t>Marek Jerzy PERYT</a:t>
            </a:r>
            <a:r>
              <a:rPr lang="pl-PL" sz="1800" b="1" dirty="0" smtClean="0">
                <a:solidFill>
                  <a:schemeClr val="bg1"/>
                </a:solidFill>
                <a:effectLst>
                  <a:outerShdw blurRad="38100" dist="38100" dir="2700000" algn="tl">
                    <a:srgbClr val="000000">
                      <a:alpha val="43137"/>
                    </a:srgbClr>
                  </a:outerShdw>
                </a:effectLst>
              </a:rPr>
              <a:t>	</a:t>
            </a: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16" name="Prostokąt 15"/>
          <p:cNvSpPr/>
          <p:nvPr/>
        </p:nvSpPr>
        <p:spPr>
          <a:xfrm>
            <a:off x="4207503" y="2128099"/>
            <a:ext cx="7000875" cy="3539430"/>
          </a:xfrm>
          <a:prstGeom prst="rect">
            <a:avLst/>
          </a:prstGeom>
        </p:spPr>
        <p:txBody>
          <a:bodyPr wrap="square">
            <a:spAutoFit/>
          </a:bodyPr>
          <a:lstStyle/>
          <a:p>
            <a:pPr marL="457200" indent="-457200">
              <a:buFont typeface="Arial" panose="020B0604020202020204" pitchFamily="34" charset="0"/>
              <a:buChar char="•"/>
            </a:pPr>
            <a:r>
              <a:rPr lang="en-US" sz="3200" dirty="0" smtClean="0">
                <a:effectLst>
                  <a:outerShdw blurRad="38100" dist="38100" dir="2700000" algn="tl">
                    <a:srgbClr val="000000">
                      <a:alpha val="43137"/>
                    </a:srgbClr>
                  </a:outerShdw>
                </a:effectLst>
              </a:rPr>
              <a:t>Warsaw </a:t>
            </a:r>
            <a:r>
              <a:rPr lang="en-US" sz="3200" dirty="0">
                <a:effectLst>
                  <a:outerShdw blurRad="38100" dist="38100" dir="2700000" algn="tl">
                    <a:srgbClr val="000000">
                      <a:alpha val="43137"/>
                    </a:srgbClr>
                  </a:outerShdw>
                </a:effectLst>
              </a:rPr>
              <a:t>University of </a:t>
            </a:r>
            <a:r>
              <a:rPr lang="en-US" sz="3200" dirty="0" smtClean="0">
                <a:effectLst>
                  <a:outerShdw blurRad="38100" dist="38100" dir="2700000" algn="tl">
                    <a:srgbClr val="000000">
                      <a:alpha val="43137"/>
                    </a:srgbClr>
                  </a:outerShdw>
                </a:effectLst>
              </a:rPr>
              <a:t>Technology</a:t>
            </a:r>
            <a:endParaRPr lang="pl-PL" sz="3200" dirty="0" smtClean="0">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200" dirty="0" smtClean="0">
                <a:effectLst>
                  <a:outerShdw blurRad="38100" dist="38100" dir="2700000" algn="tl">
                    <a:srgbClr val="000000">
                      <a:alpha val="43137"/>
                    </a:srgbClr>
                  </a:outerShdw>
                </a:effectLst>
              </a:rPr>
              <a:t>Zbigniew Strugalski</a:t>
            </a:r>
            <a:endParaRPr lang="pl-PL" sz="3200" dirty="0" smtClean="0">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200" dirty="0" smtClean="0">
                <a:effectLst>
                  <a:outerShdw blurRad="38100" dist="38100" dir="2700000" algn="tl">
                    <a:srgbClr val="000000">
                      <a:alpha val="43137"/>
                    </a:srgbClr>
                  </a:outerShdw>
                </a:effectLst>
              </a:rPr>
              <a:t>Jan Pluta</a:t>
            </a:r>
            <a:endParaRPr lang="pl-PL" sz="3200" dirty="0" smtClean="0">
              <a:effectLst>
                <a:outerShdw blurRad="38100" dist="38100" dir="2700000" algn="tl">
                  <a:srgbClr val="000000">
                    <a:alpha val="43137"/>
                  </a:srgbClr>
                </a:outerShdw>
              </a:effectLst>
            </a:endParaRPr>
          </a:p>
          <a:p>
            <a:pPr marL="457200" indent="-457200">
              <a:buFont typeface="Arial" panose="020B0604020202020204" pitchFamily="34" charset="0"/>
              <a:buChar char="•"/>
            </a:pPr>
            <a:r>
              <a:rPr lang="pl-PL" sz="3200" dirty="0" smtClean="0">
                <a:effectLst>
                  <a:outerShdw blurRad="38100" dist="38100" dir="2700000" algn="tl">
                    <a:srgbClr val="000000">
                      <a:alpha val="43137"/>
                    </a:srgbClr>
                  </a:outerShdw>
                </a:effectLst>
              </a:rPr>
              <a:t>JINR Dubna</a:t>
            </a:r>
          </a:p>
          <a:p>
            <a:pPr marL="457200" indent="-457200">
              <a:buFont typeface="Arial" panose="020B0604020202020204" pitchFamily="34" charset="0"/>
              <a:buChar char="•"/>
            </a:pPr>
            <a:r>
              <a:rPr lang="en-US" sz="3200" dirty="0" smtClean="0">
                <a:effectLst>
                  <a:outerShdw blurRad="38100" dist="38100" dir="2700000" algn="tl">
                    <a:srgbClr val="000000">
                      <a:alpha val="43137"/>
                    </a:srgbClr>
                  </a:outerShdw>
                </a:effectLst>
              </a:rPr>
              <a:t>DESY Hamburg</a:t>
            </a:r>
            <a:endParaRPr lang="pl-PL" sz="3200" dirty="0" smtClean="0">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200" dirty="0" smtClean="0">
                <a:effectLst>
                  <a:outerShdw blurRad="38100" dist="38100" dir="2700000" algn="tl">
                    <a:srgbClr val="000000">
                      <a:alpha val="43137"/>
                    </a:srgbClr>
                  </a:outerShdw>
                </a:effectLst>
              </a:rPr>
              <a:t>KFKI Budapest</a:t>
            </a:r>
            <a:endParaRPr lang="pl-PL" sz="3200" dirty="0" smtClean="0">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200" dirty="0" smtClean="0">
                <a:effectLst>
                  <a:outerShdw blurRad="38100" dist="38100" dir="2700000" algn="tl">
                    <a:srgbClr val="000000">
                      <a:alpha val="43137"/>
                    </a:srgbClr>
                  </a:outerShdw>
                </a:effectLst>
              </a:rPr>
              <a:t>CERN</a:t>
            </a:r>
            <a:r>
              <a:rPr lang="pl-PL" sz="3200" dirty="0" smtClean="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Genève</a:t>
            </a:r>
          </a:p>
        </p:txBody>
      </p:sp>
      <p:pic>
        <p:nvPicPr>
          <p:cNvPr id="4" name="Obraz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069" y="2101442"/>
            <a:ext cx="3282524" cy="3542072"/>
          </a:xfrm>
          <a:prstGeom prst="rect">
            <a:avLst/>
          </a:prstGeom>
        </p:spPr>
      </p:pic>
      <p:sp>
        <p:nvSpPr>
          <p:cNvPr id="8" name="Symbol zastępczy stopki 7"/>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9" name="Symbol zastępczy numeru slajdu 8"/>
          <p:cNvSpPr>
            <a:spLocks noGrp="1"/>
          </p:cNvSpPr>
          <p:nvPr>
            <p:ph type="sldNum" sz="quarter" idx="12"/>
          </p:nvPr>
        </p:nvSpPr>
        <p:spPr/>
        <p:txBody>
          <a:bodyPr/>
          <a:lstStyle/>
          <a:p>
            <a:fld id="{D57F1E4F-1CFF-5643-939E-217C01CDF565}" type="slidenum">
              <a:rPr lang="en-US" b="1" smtClean="0">
                <a:solidFill>
                  <a:schemeClr val="bg1"/>
                </a:solidFill>
              </a:rPr>
              <a:pPr/>
              <a:t>2</a:t>
            </a:fld>
            <a:endParaRPr lang="en-US" b="1" dirty="0">
              <a:solidFill>
                <a:schemeClr val="bg1"/>
              </a:solidFill>
            </a:endParaRPr>
          </a:p>
        </p:txBody>
      </p:sp>
      <p:sp>
        <p:nvSpPr>
          <p:cNvPr id="10" name="Symbol zastępczy daty 9"/>
          <p:cNvSpPr>
            <a:spLocks noGrp="1"/>
          </p:cNvSpPr>
          <p:nvPr>
            <p:ph type="dt" sz="half" idx="10"/>
          </p:nvPr>
        </p:nvSpPr>
        <p:spPr/>
        <p:txBody>
          <a:bodyPr/>
          <a:lstStyle/>
          <a:p>
            <a:fld id="{35A40E60-E20C-4F33-BC0C-89504273EDB4}"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3710365626"/>
      </p:ext>
    </p:extLst>
  </p:cSld>
  <p:clrMapOvr>
    <a:masterClrMapping/>
  </p:clrMapOvr>
  <mc:AlternateContent xmlns:mc="http://schemas.openxmlformats.org/markup-compatibility/2006" xmlns:p14="http://schemas.microsoft.com/office/powerpoint/2010/main">
    <mc:Choice Requires="p14">
      <p:transition spd="slow" p14:dur="1500">
        <p:wheel spokes="1"/>
      </p:transition>
    </mc:Choice>
    <mc:Fallback xmlns="">
      <p:transition spd="slow">
        <p:wheel spokes="1"/>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083" y="1409364"/>
            <a:ext cx="8804916" cy="4875786"/>
          </a:xfrm>
          <a:prstGeom prst="rect">
            <a:avLst/>
          </a:prstGeom>
        </p:spPr>
      </p:pic>
      <p:pic>
        <p:nvPicPr>
          <p:cNvPr id="16" name="Obraz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317204" y="2153714"/>
            <a:ext cx="6021487" cy="3387086"/>
          </a:xfrm>
          <a:prstGeom prst="rect">
            <a:avLst/>
          </a:prstGeom>
        </p:spPr>
      </p:pic>
      <p:sp>
        <p:nvSpPr>
          <p:cNvPr id="6" name="Prostokąt 5"/>
          <p:cNvSpPr/>
          <p:nvPr/>
        </p:nvSpPr>
        <p:spPr>
          <a:xfrm>
            <a:off x="0" y="624689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rostokąt 6"/>
          <p:cNvSpPr/>
          <p:nvPr/>
        </p:nvSpPr>
        <p:spPr>
          <a:xfrm>
            <a:off x="0" y="1207147"/>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0" y="0"/>
            <a:ext cx="12192002" cy="1185408"/>
          </a:xfrm>
        </p:spPr>
        <p:txBody>
          <a:bodyPr anchor="t">
            <a:noAutofit/>
          </a:bodyPr>
          <a:lstStyle/>
          <a:p>
            <a:pPr>
              <a:lnSpc>
                <a:spcPct val="100000"/>
              </a:lnSpc>
            </a:pPr>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 name="Podtytuł 2"/>
          <p:cNvSpPr>
            <a:spLocks noGrp="1"/>
          </p:cNvSpPr>
          <p:nvPr>
            <p:ph type="subTitle" idx="1"/>
          </p:nvPr>
        </p:nvSpPr>
        <p:spPr>
          <a:xfrm>
            <a:off x="-1" y="1231176"/>
            <a:ext cx="12192000" cy="572509"/>
          </a:xfrm>
          <a:solidFill>
            <a:srgbClr val="00B050"/>
          </a:solidFill>
        </p:spPr>
        <p:txBody>
          <a:bodyPr>
            <a:noAutofit/>
          </a:bodyPr>
          <a:lstStyle/>
          <a:p>
            <a:pPr marL="0" lvl="1" algn="l">
              <a:lnSpc>
                <a:spcPct val="100000"/>
              </a:lnSpc>
              <a:spcBef>
                <a:spcPts val="0"/>
              </a:spcBef>
              <a:tabLst>
                <a:tab pos="11925300" algn="r"/>
              </a:tabLst>
            </a:pPr>
            <a:r>
              <a:rPr lang="pl-PL" sz="2800" b="1" dirty="0" smtClean="0">
                <a:solidFill>
                  <a:schemeClr val="bg1"/>
                </a:solidFill>
                <a:effectLst>
                  <a:outerShdw blurRad="38100" dist="38100" dir="2700000" algn="tl">
                    <a:srgbClr val="000000">
                      <a:alpha val="43137"/>
                    </a:srgbClr>
                  </a:outerShdw>
                </a:effectLst>
              </a:rPr>
              <a:t>Prof. dr hab. Jan PLUTA</a:t>
            </a:r>
            <a:r>
              <a:rPr lang="pl-PL" b="1" dirty="0" smtClean="0">
                <a:solidFill>
                  <a:schemeClr val="bg1"/>
                </a:solidFill>
                <a:effectLst>
                  <a:outerShdw blurRad="38100" dist="38100" dir="2700000" algn="tl">
                    <a:srgbClr val="000000">
                      <a:alpha val="43137"/>
                    </a:srgbClr>
                  </a:outerShdw>
                </a:effectLst>
              </a:rPr>
              <a:t>	</a:t>
            </a:r>
            <a:r>
              <a:rPr lang="pl-PL" sz="2800" b="1" dirty="0" smtClean="0">
                <a:solidFill>
                  <a:schemeClr val="bg1"/>
                </a:solidFill>
                <a:effectLst>
                  <a:outerShdw blurRad="38100" dist="38100" dir="2700000" algn="tl">
                    <a:srgbClr val="000000">
                      <a:alpha val="43137"/>
                    </a:srgbClr>
                  </a:outerShdw>
                </a:effectLst>
              </a:rPr>
              <a:t>Marek Jerzy PERYT</a:t>
            </a:r>
            <a:endParaRPr lang="pl-PL" sz="2800" b="1" dirty="0">
              <a:solidFill>
                <a:schemeClr val="bg1"/>
              </a:solidFill>
              <a:effectLst>
                <a:outerShdw blurRad="38100" dist="38100" dir="2700000" algn="tl">
                  <a:srgbClr val="000000">
                    <a:alpha val="43137"/>
                  </a:srgbClr>
                </a:outerShdw>
              </a:effectLst>
            </a:endParaRPr>
          </a:p>
        </p:txBody>
      </p:sp>
      <p:pic>
        <p:nvPicPr>
          <p:cNvPr id="11" name="Obraz 1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6">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4" name="Symbol zastępczy stopki 3"/>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8" name="Symbol zastępczy numeru slajdu 7"/>
          <p:cNvSpPr>
            <a:spLocks noGrp="1"/>
          </p:cNvSpPr>
          <p:nvPr>
            <p:ph type="sldNum" sz="quarter" idx="12"/>
          </p:nvPr>
        </p:nvSpPr>
        <p:spPr/>
        <p:txBody>
          <a:bodyPr/>
          <a:lstStyle/>
          <a:p>
            <a:fld id="{D57F1E4F-1CFF-5643-939E-217C01CDF565}" type="slidenum">
              <a:rPr lang="en-US" b="1" smtClean="0">
                <a:solidFill>
                  <a:schemeClr val="bg1"/>
                </a:solidFill>
              </a:rPr>
              <a:pPr/>
              <a:t>3</a:t>
            </a:fld>
            <a:endParaRPr lang="en-US" b="1" dirty="0">
              <a:solidFill>
                <a:schemeClr val="bg1"/>
              </a:solidFill>
            </a:endParaRPr>
          </a:p>
        </p:txBody>
      </p:sp>
      <p:sp>
        <p:nvSpPr>
          <p:cNvPr id="9" name="Symbol zastępczy daty 8"/>
          <p:cNvSpPr>
            <a:spLocks noGrp="1"/>
          </p:cNvSpPr>
          <p:nvPr>
            <p:ph type="dt" sz="half" idx="10"/>
          </p:nvPr>
        </p:nvSpPr>
        <p:spPr/>
        <p:txBody>
          <a:bodyPr/>
          <a:lstStyle/>
          <a:p>
            <a:fld id="{51774F39-B5F8-4CAF-B044-B98E9509BB59}"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356577727"/>
      </p:ext>
    </p:extLst>
  </p:cSld>
  <p:clrMapOvr>
    <a:masterClrMapping/>
  </p:clrMapOvr>
  <p:transition spd="slow">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1" y="625214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rostokąt 6"/>
          <p:cNvSpPr/>
          <p:nvPr/>
        </p:nvSpPr>
        <p:spPr>
          <a:xfrm>
            <a:off x="0" y="1185408"/>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0" y="0"/>
            <a:ext cx="12192002" cy="1185408"/>
          </a:xfrm>
        </p:spPr>
        <p:txBody>
          <a:bodyPr anchor="t">
            <a:noAutofit/>
          </a:bodyPr>
          <a:lstStyle/>
          <a:p>
            <a:pPr>
              <a:lnSpc>
                <a:spcPct val="100000"/>
              </a:lnSpc>
            </a:pPr>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 name="Podtytuł 2"/>
          <p:cNvSpPr>
            <a:spLocks noGrp="1"/>
          </p:cNvSpPr>
          <p:nvPr>
            <p:ph type="subTitle" idx="1"/>
          </p:nvPr>
        </p:nvSpPr>
        <p:spPr>
          <a:xfrm>
            <a:off x="-1" y="1231176"/>
            <a:ext cx="12192000" cy="572509"/>
          </a:xfrm>
          <a:solidFill>
            <a:srgbClr val="C00000"/>
          </a:solidFill>
        </p:spPr>
        <p:txBody>
          <a:bodyPr>
            <a:noAutofit/>
          </a:bodyPr>
          <a:lstStyle/>
          <a:p>
            <a:pPr algn="l">
              <a:lnSpc>
                <a:spcPct val="100000"/>
              </a:lnSpc>
              <a:spcBef>
                <a:spcPts val="0"/>
              </a:spcBef>
              <a:tabLst>
                <a:tab pos="11658600" algn="r"/>
              </a:tabLst>
            </a:pPr>
            <a:r>
              <a:rPr lang="pl-PL" sz="2800" b="1" dirty="0">
                <a:solidFill>
                  <a:schemeClr val="bg1"/>
                </a:solidFill>
              </a:rPr>
              <a:t>Marek Jerzy PERYT; </a:t>
            </a:r>
            <a:r>
              <a:rPr lang="pl-PL" sz="2800" b="1" dirty="0" smtClean="0">
                <a:solidFill>
                  <a:schemeClr val="bg1"/>
                </a:solidFill>
              </a:rPr>
              <a:t>A Walk Through Business</a:t>
            </a:r>
            <a:r>
              <a:rPr lang="pl-PL" sz="1800" b="1" dirty="0" smtClean="0">
                <a:solidFill>
                  <a:schemeClr val="bg1"/>
                </a:solidFill>
                <a:effectLst>
                  <a:outerShdw blurRad="38100" dist="38100" dir="2700000" algn="tl">
                    <a:srgbClr val="000000">
                      <a:alpha val="43137"/>
                    </a:srgbClr>
                  </a:outerShdw>
                </a:effectLst>
              </a:rPr>
              <a:t>	</a:t>
            </a: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16" name="Prostokąt 15"/>
          <p:cNvSpPr/>
          <p:nvPr/>
        </p:nvSpPr>
        <p:spPr>
          <a:xfrm>
            <a:off x="2828925" y="2345014"/>
            <a:ext cx="8595040" cy="3416320"/>
          </a:xfrm>
          <a:prstGeom prst="rect">
            <a:avLst/>
          </a:prstGeom>
        </p:spPr>
        <p:txBody>
          <a:bodyPr wrap="square">
            <a:spAutoFit/>
          </a:bodyPr>
          <a:lstStyle/>
          <a:p>
            <a:r>
              <a:rPr lang="pl-PL" sz="3600" b="1" dirty="0" smtClean="0"/>
              <a:t>IBM </a:t>
            </a:r>
            <a:r>
              <a:rPr lang="en-US" sz="3600" b="1" dirty="0" smtClean="0"/>
              <a:t>International </a:t>
            </a:r>
            <a:r>
              <a:rPr lang="en-US" sz="3600" b="1" dirty="0"/>
              <a:t>Business </a:t>
            </a:r>
            <a:r>
              <a:rPr lang="en-US" sz="3600" b="1" dirty="0" smtClean="0"/>
              <a:t>Machines</a:t>
            </a:r>
            <a:endParaRPr lang="pl-PL" sz="3600" b="1" dirty="0" smtClean="0"/>
          </a:p>
          <a:p>
            <a:r>
              <a:rPr lang="pl-PL" sz="3600" b="1" dirty="0" smtClean="0"/>
              <a:t>HP </a:t>
            </a:r>
            <a:r>
              <a:rPr lang="en-US" sz="3600" b="1" dirty="0" smtClean="0"/>
              <a:t>Hewlett-Packard</a:t>
            </a:r>
            <a:endParaRPr lang="pl-PL" sz="3600" b="1" dirty="0" smtClean="0"/>
          </a:p>
          <a:p>
            <a:r>
              <a:rPr lang="pl-PL" sz="3600" b="1" dirty="0" smtClean="0"/>
              <a:t>R&amp;M </a:t>
            </a:r>
            <a:r>
              <a:rPr lang="en-US" sz="3600" b="1" dirty="0" err="1" smtClean="0"/>
              <a:t>Reichle</a:t>
            </a:r>
            <a:r>
              <a:rPr lang="en-US" sz="3600" b="1" dirty="0"/>
              <a:t> &amp; De-</a:t>
            </a:r>
            <a:r>
              <a:rPr lang="en-US" sz="3600" b="1" dirty="0" err="1"/>
              <a:t>Massari</a:t>
            </a:r>
            <a:r>
              <a:rPr lang="en-US" sz="3600" b="1" dirty="0"/>
              <a:t> AG </a:t>
            </a:r>
            <a:endParaRPr lang="pl-PL" sz="3600" b="1" dirty="0" smtClean="0"/>
          </a:p>
          <a:p>
            <a:r>
              <a:rPr lang="en-US" sz="3600" b="1" dirty="0" smtClean="0"/>
              <a:t>Honeywell</a:t>
            </a:r>
            <a:endParaRPr lang="pl-PL" sz="3600" b="1" dirty="0" smtClean="0"/>
          </a:p>
          <a:p>
            <a:r>
              <a:rPr lang="pl-PL" sz="3600" b="1" dirty="0" smtClean="0"/>
              <a:t>Microsoft</a:t>
            </a:r>
          </a:p>
          <a:p>
            <a:r>
              <a:rPr lang="en-US" sz="3600" b="1" dirty="0"/>
              <a:t>Oracle</a:t>
            </a:r>
            <a:endParaRPr lang="pl-PL" sz="3600" b="1" dirty="0" smtClean="0"/>
          </a:p>
        </p:txBody>
      </p:sp>
      <p:sp>
        <p:nvSpPr>
          <p:cNvPr id="4" name="Symbol zastępczy stopki 3"/>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8" name="Symbol zastępczy numeru slajdu 7"/>
          <p:cNvSpPr>
            <a:spLocks noGrp="1"/>
          </p:cNvSpPr>
          <p:nvPr>
            <p:ph type="sldNum" sz="quarter" idx="12"/>
          </p:nvPr>
        </p:nvSpPr>
        <p:spPr/>
        <p:txBody>
          <a:bodyPr/>
          <a:lstStyle/>
          <a:p>
            <a:fld id="{D57F1E4F-1CFF-5643-939E-217C01CDF565}" type="slidenum">
              <a:rPr lang="en-US" b="1" smtClean="0">
                <a:solidFill>
                  <a:schemeClr val="bg1"/>
                </a:solidFill>
              </a:rPr>
              <a:pPr/>
              <a:t>4</a:t>
            </a:fld>
            <a:endParaRPr lang="en-US" b="1" dirty="0">
              <a:solidFill>
                <a:schemeClr val="bg1"/>
              </a:solidFill>
            </a:endParaRPr>
          </a:p>
        </p:txBody>
      </p:sp>
      <p:sp>
        <p:nvSpPr>
          <p:cNvPr id="9" name="Symbol zastępczy daty 8"/>
          <p:cNvSpPr>
            <a:spLocks noGrp="1"/>
          </p:cNvSpPr>
          <p:nvPr>
            <p:ph type="dt" sz="half" idx="10"/>
          </p:nvPr>
        </p:nvSpPr>
        <p:spPr/>
        <p:txBody>
          <a:bodyPr/>
          <a:lstStyle/>
          <a:p>
            <a:fld id="{71369078-9E82-4800-BF7B-BDFCE1F2E893}"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1580558980"/>
      </p:ext>
    </p:extLst>
  </p:cSld>
  <p:clrMapOvr>
    <a:masterClrMapping/>
  </p:clrMapOvr>
  <mc:AlternateContent xmlns:mc="http://schemas.openxmlformats.org/markup-compatibility/2006" xmlns:p14="http://schemas.microsoft.com/office/powerpoint/2010/main">
    <mc:Choice Requires="p14">
      <p:transition spd="slow" p14:dur="1500">
        <p:wheel spokes="1"/>
      </p:transition>
    </mc:Choice>
    <mc:Fallback xmlns="">
      <p:transition spd="slow">
        <p:wheel spokes="1"/>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1" y="625214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rostokąt 6"/>
          <p:cNvSpPr/>
          <p:nvPr/>
        </p:nvSpPr>
        <p:spPr>
          <a:xfrm>
            <a:off x="0" y="1185408"/>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0" y="0"/>
            <a:ext cx="12192002" cy="1185408"/>
          </a:xfrm>
        </p:spPr>
        <p:txBody>
          <a:bodyPr anchor="t">
            <a:noAutofit/>
          </a:bodyPr>
          <a:lstStyle/>
          <a:p>
            <a:pPr>
              <a:lnSpc>
                <a:spcPct val="100000"/>
              </a:lnSpc>
            </a:pPr>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 name="Podtytuł 2"/>
          <p:cNvSpPr>
            <a:spLocks noGrp="1"/>
          </p:cNvSpPr>
          <p:nvPr>
            <p:ph type="subTitle" idx="1"/>
          </p:nvPr>
        </p:nvSpPr>
        <p:spPr>
          <a:xfrm>
            <a:off x="-1" y="1231176"/>
            <a:ext cx="12192000" cy="572509"/>
          </a:xfrm>
          <a:solidFill>
            <a:srgbClr val="C00000"/>
          </a:solidFill>
        </p:spPr>
        <p:txBody>
          <a:bodyPr>
            <a:noAutofit/>
          </a:bodyPr>
          <a:lstStyle/>
          <a:p>
            <a:pPr algn="l">
              <a:lnSpc>
                <a:spcPct val="100000"/>
              </a:lnSpc>
              <a:spcBef>
                <a:spcPts val="0"/>
              </a:spcBef>
              <a:tabLst>
                <a:tab pos="11658600" algn="r"/>
              </a:tabLst>
            </a:pPr>
            <a:r>
              <a:rPr lang="pl-PL" sz="2800" b="1" dirty="0">
                <a:solidFill>
                  <a:schemeClr val="bg1"/>
                </a:solidFill>
              </a:rPr>
              <a:t>Marek Jerzy PERYT; </a:t>
            </a:r>
            <a:r>
              <a:rPr lang="en-US" sz="2800" b="1" dirty="0">
                <a:solidFill>
                  <a:schemeClr val="bg1"/>
                </a:solidFill>
              </a:rPr>
              <a:t>Who </a:t>
            </a:r>
            <a:r>
              <a:rPr lang="pl-PL" sz="2800" b="1" dirty="0" smtClean="0">
                <a:solidFill>
                  <a:schemeClr val="bg1"/>
                </a:solidFill>
              </a:rPr>
              <a:t>T</a:t>
            </a:r>
            <a:r>
              <a:rPr lang="en-US" sz="2800" b="1" dirty="0" err="1" smtClean="0">
                <a:solidFill>
                  <a:schemeClr val="bg1"/>
                </a:solidFill>
              </a:rPr>
              <a:t>hese</a:t>
            </a:r>
            <a:r>
              <a:rPr lang="en-US" sz="2800" b="1" dirty="0" smtClean="0">
                <a:solidFill>
                  <a:schemeClr val="bg1"/>
                </a:solidFill>
              </a:rPr>
              <a:t> </a:t>
            </a:r>
            <a:r>
              <a:rPr lang="pl-PL" sz="2800" b="1" dirty="0" smtClean="0">
                <a:solidFill>
                  <a:schemeClr val="bg1"/>
                </a:solidFill>
              </a:rPr>
              <a:t>P</a:t>
            </a:r>
            <a:r>
              <a:rPr lang="en-US" sz="2800" b="1" dirty="0" err="1" smtClean="0">
                <a:solidFill>
                  <a:schemeClr val="bg1"/>
                </a:solidFill>
              </a:rPr>
              <a:t>rojects</a:t>
            </a:r>
            <a:r>
              <a:rPr lang="en-US" sz="2800" b="1" dirty="0" smtClean="0">
                <a:solidFill>
                  <a:schemeClr val="bg1"/>
                </a:solidFill>
              </a:rPr>
              <a:t> </a:t>
            </a:r>
            <a:r>
              <a:rPr lang="pl-PL" sz="2800" b="1" dirty="0" smtClean="0">
                <a:solidFill>
                  <a:schemeClr val="bg1"/>
                </a:solidFill>
              </a:rPr>
              <a:t>W</a:t>
            </a:r>
            <a:r>
              <a:rPr lang="en-US" sz="2800" b="1" dirty="0" smtClean="0">
                <a:solidFill>
                  <a:schemeClr val="bg1"/>
                </a:solidFill>
              </a:rPr>
              <a:t>ere </a:t>
            </a:r>
            <a:r>
              <a:rPr lang="pl-PL" sz="2800" b="1" dirty="0" smtClean="0">
                <a:solidFill>
                  <a:schemeClr val="bg1"/>
                </a:solidFill>
              </a:rPr>
              <a:t>F</a:t>
            </a:r>
            <a:r>
              <a:rPr lang="en-US" sz="2800" b="1" dirty="0" smtClean="0">
                <a:solidFill>
                  <a:schemeClr val="bg1"/>
                </a:solidFill>
              </a:rPr>
              <a:t>or</a:t>
            </a:r>
            <a:r>
              <a:rPr lang="pl-PL" sz="2800" b="1" dirty="0" smtClean="0">
                <a:solidFill>
                  <a:schemeClr val="bg1"/>
                </a:solidFill>
              </a:rPr>
              <a:t> </a:t>
            </a:r>
            <a:r>
              <a:rPr lang="pl-PL" sz="1800" b="1" dirty="0" smtClean="0">
                <a:solidFill>
                  <a:schemeClr val="bg1"/>
                </a:solidFill>
                <a:effectLst>
                  <a:outerShdw blurRad="38100" dist="38100" dir="2700000" algn="tl">
                    <a:srgbClr val="000000">
                      <a:alpha val="43137"/>
                    </a:srgbClr>
                  </a:outerShdw>
                </a:effectLst>
              </a:rPr>
              <a:t>	</a:t>
            </a: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16" name="Prostokąt 15"/>
          <p:cNvSpPr/>
          <p:nvPr/>
        </p:nvSpPr>
        <p:spPr>
          <a:xfrm>
            <a:off x="2904794" y="1950421"/>
            <a:ext cx="8058481" cy="4401205"/>
          </a:xfrm>
          <a:prstGeom prst="rect">
            <a:avLst/>
          </a:prstGeom>
        </p:spPr>
        <p:txBody>
          <a:bodyPr wrap="square">
            <a:spAutoFit/>
          </a:bodyPr>
          <a:lstStyle/>
          <a:p>
            <a:pPr marL="342900" indent="-342900">
              <a:buFont typeface="Wingdings" panose="05000000000000000000" pitchFamily="2" charset="2"/>
              <a:buChar char="v"/>
            </a:pPr>
            <a:r>
              <a:rPr lang="en-US" sz="2800" b="1" dirty="0">
                <a:effectLst>
                  <a:outerShdw blurRad="38100" dist="38100" dir="2700000" algn="tl">
                    <a:srgbClr val="000000">
                      <a:alpha val="43137"/>
                    </a:srgbClr>
                  </a:outerShdw>
                </a:effectLst>
              </a:rPr>
              <a:t>Automation of Hydroelectric Power </a:t>
            </a:r>
            <a:r>
              <a:rPr lang="en-US" sz="2800" b="1" dirty="0" smtClean="0">
                <a:effectLst>
                  <a:outerShdw blurRad="38100" dist="38100" dir="2700000" algn="tl">
                    <a:srgbClr val="000000">
                      <a:alpha val="43137"/>
                    </a:srgbClr>
                  </a:outerShdw>
                </a:effectLst>
              </a:rPr>
              <a:t>Plants</a:t>
            </a:r>
            <a:endParaRPr lang="en-US" sz="2800" b="1" dirty="0">
              <a:effectLst>
                <a:outerShdw blurRad="38100" dist="38100" dir="2700000" algn="tl">
                  <a:srgbClr val="000000">
                    <a:alpha val="43137"/>
                  </a:srgbClr>
                </a:outerShdw>
              </a:effectLst>
            </a:endParaRPr>
          </a:p>
          <a:p>
            <a:pPr marL="342900" indent="-342900">
              <a:buFont typeface="Wingdings" panose="05000000000000000000" pitchFamily="2" charset="2"/>
              <a:buChar char="v"/>
            </a:pPr>
            <a:r>
              <a:rPr lang="en-US" sz="2800" b="1" dirty="0">
                <a:effectLst>
                  <a:outerShdw blurRad="38100" dist="38100" dir="2700000" algn="tl">
                    <a:srgbClr val="000000">
                      <a:alpha val="43137"/>
                    </a:srgbClr>
                  </a:outerShdw>
                </a:effectLst>
              </a:rPr>
              <a:t>IT Electronic </a:t>
            </a:r>
            <a:r>
              <a:rPr lang="en-US" sz="2800" b="1" dirty="0" smtClean="0">
                <a:effectLst>
                  <a:outerShdw blurRad="38100" dist="38100" dir="2700000" algn="tl">
                    <a:srgbClr val="000000">
                      <a:alpha val="43137"/>
                    </a:srgbClr>
                  </a:outerShdw>
                </a:effectLst>
              </a:rPr>
              <a:t>Installation </a:t>
            </a:r>
            <a:r>
              <a:rPr lang="en-US" sz="2800" b="1" dirty="0">
                <a:effectLst>
                  <a:outerShdw blurRad="38100" dist="38100" dir="2700000" algn="tl">
                    <a:srgbClr val="000000">
                      <a:alpha val="43137"/>
                    </a:srgbClr>
                  </a:outerShdw>
                </a:effectLst>
              </a:rPr>
              <a:t>for Sports </a:t>
            </a:r>
            <a:r>
              <a:rPr lang="en-US" sz="2800" b="1" dirty="0" smtClean="0">
                <a:effectLst>
                  <a:outerShdw blurRad="38100" dist="38100" dir="2700000" algn="tl">
                    <a:srgbClr val="000000">
                      <a:alpha val="43137"/>
                    </a:srgbClr>
                  </a:outerShdw>
                </a:effectLst>
              </a:rPr>
              <a:t>Stadiums</a:t>
            </a:r>
            <a:endParaRPr lang="en-US" sz="2800" b="1" dirty="0">
              <a:effectLst>
                <a:outerShdw blurRad="38100" dist="38100" dir="2700000" algn="tl">
                  <a:srgbClr val="000000">
                    <a:alpha val="43137"/>
                  </a:srgbClr>
                </a:outerShdw>
              </a:effectLst>
            </a:endParaRPr>
          </a:p>
          <a:p>
            <a:pPr marL="342900" indent="-342900">
              <a:buFont typeface="Wingdings" panose="05000000000000000000" pitchFamily="2" charset="2"/>
              <a:buChar char="v"/>
            </a:pPr>
            <a:r>
              <a:rPr lang="en-US" sz="2800" b="1" dirty="0">
                <a:effectLst>
                  <a:outerShdw blurRad="38100" dist="38100" dir="2700000" algn="tl">
                    <a:srgbClr val="000000">
                      <a:alpha val="43137"/>
                    </a:srgbClr>
                  </a:outerShdw>
                </a:effectLst>
              </a:rPr>
              <a:t>Measurement </a:t>
            </a:r>
            <a:r>
              <a:rPr lang="en-US" sz="2800" b="1" dirty="0" smtClean="0">
                <a:effectLst>
                  <a:outerShdw blurRad="38100" dist="38100" dir="2700000" algn="tl">
                    <a:srgbClr val="000000">
                      <a:alpha val="43137"/>
                    </a:srgbClr>
                  </a:outerShdw>
                </a:effectLst>
              </a:rPr>
              <a:t>Laboratories</a:t>
            </a:r>
            <a:endParaRPr lang="en-US" sz="2800" b="1" dirty="0">
              <a:effectLst>
                <a:outerShdw blurRad="38100" dist="38100" dir="2700000" algn="tl">
                  <a:srgbClr val="000000">
                    <a:alpha val="43137"/>
                  </a:srgbClr>
                </a:outerShdw>
              </a:effectLst>
            </a:endParaRPr>
          </a:p>
          <a:p>
            <a:pPr marL="342900" indent="-342900">
              <a:buFont typeface="Wingdings" panose="05000000000000000000" pitchFamily="2" charset="2"/>
              <a:buChar char="v"/>
            </a:pPr>
            <a:r>
              <a:rPr lang="en-US" sz="2800" b="1" dirty="0">
                <a:effectLst>
                  <a:outerShdw blurRad="38100" dist="38100" dir="2700000" algn="tl">
                    <a:srgbClr val="000000">
                      <a:alpha val="43137"/>
                    </a:srgbClr>
                  </a:outerShdw>
                </a:effectLst>
              </a:rPr>
              <a:t>Procter &amp; Gamble</a:t>
            </a:r>
          </a:p>
          <a:p>
            <a:pPr marL="342900" indent="-342900">
              <a:buFont typeface="Wingdings" panose="05000000000000000000" pitchFamily="2" charset="2"/>
              <a:buChar char="v"/>
            </a:pPr>
            <a:r>
              <a:rPr lang="en-US" sz="2800" b="1" dirty="0">
                <a:effectLst>
                  <a:outerShdw blurRad="38100" dist="38100" dir="2700000" algn="tl">
                    <a:srgbClr val="000000">
                      <a:alpha val="43137"/>
                    </a:srgbClr>
                  </a:outerShdw>
                </a:effectLst>
              </a:rPr>
              <a:t>ING Bank</a:t>
            </a:r>
          </a:p>
          <a:p>
            <a:pPr marL="342900" indent="-342900">
              <a:buFont typeface="Wingdings" panose="05000000000000000000" pitchFamily="2" charset="2"/>
              <a:buChar char="v"/>
            </a:pPr>
            <a:r>
              <a:rPr lang="en-US" sz="2800" b="1" dirty="0" err="1">
                <a:effectLst>
                  <a:outerShdw blurRad="38100" dist="38100" dir="2700000" algn="tl">
                    <a:srgbClr val="000000">
                      <a:alpha val="43137"/>
                    </a:srgbClr>
                  </a:outerShdw>
                </a:effectLst>
              </a:rPr>
              <a:t>TVP</a:t>
            </a:r>
            <a:r>
              <a:rPr lang="en-US" sz="2800" b="1" dirty="0">
                <a:effectLst>
                  <a:outerShdw blurRad="38100" dist="38100" dir="2700000" algn="tl">
                    <a:srgbClr val="000000">
                      <a:alpha val="43137"/>
                    </a:srgbClr>
                  </a:outerShdw>
                </a:effectLst>
              </a:rPr>
              <a:t> TeleVision Poland</a:t>
            </a:r>
          </a:p>
          <a:p>
            <a:pPr marL="342900" indent="-342900">
              <a:buFont typeface="Wingdings" panose="05000000000000000000" pitchFamily="2" charset="2"/>
              <a:buChar char="v"/>
            </a:pPr>
            <a:r>
              <a:rPr lang="en-US" sz="2800" b="1" dirty="0">
                <a:effectLst>
                  <a:outerShdw blurRad="38100" dist="38100" dir="2700000" algn="tl">
                    <a:srgbClr val="000000">
                      <a:alpha val="43137"/>
                    </a:srgbClr>
                  </a:outerShdw>
                </a:effectLst>
              </a:rPr>
              <a:t>Renault</a:t>
            </a:r>
          </a:p>
          <a:p>
            <a:pPr marL="342900" indent="-342900">
              <a:buFont typeface="Wingdings" panose="05000000000000000000" pitchFamily="2" charset="2"/>
              <a:buChar char="v"/>
            </a:pPr>
            <a:r>
              <a:rPr lang="en-US" sz="2800" b="1" dirty="0">
                <a:effectLst>
                  <a:outerShdw blurRad="38100" dist="38100" dir="2700000" algn="tl">
                    <a:srgbClr val="000000">
                      <a:alpha val="43137"/>
                    </a:srgbClr>
                  </a:outerShdw>
                </a:effectLst>
              </a:rPr>
              <a:t>Peugeot</a:t>
            </a:r>
          </a:p>
          <a:p>
            <a:pPr marL="342900" indent="-342900">
              <a:buFont typeface="Wingdings" panose="05000000000000000000" pitchFamily="2" charset="2"/>
              <a:buChar char="v"/>
            </a:pPr>
            <a:r>
              <a:rPr lang="en-US" sz="2800" b="1" dirty="0">
                <a:effectLst>
                  <a:outerShdw blurRad="38100" dist="38100" dir="2700000" algn="tl">
                    <a:srgbClr val="000000">
                      <a:alpha val="43137"/>
                    </a:srgbClr>
                  </a:outerShdw>
                </a:effectLst>
              </a:rPr>
              <a:t>Microsoft</a:t>
            </a:r>
          </a:p>
          <a:p>
            <a:pPr marL="342900" indent="-342900">
              <a:buFont typeface="Wingdings" panose="05000000000000000000" pitchFamily="2" charset="2"/>
              <a:buChar char="v"/>
            </a:pPr>
            <a:r>
              <a:rPr lang="en-US" sz="2800" b="1" dirty="0">
                <a:effectLst>
                  <a:outerShdw blurRad="38100" dist="38100" dir="2700000" algn="tl">
                    <a:srgbClr val="000000">
                      <a:alpha val="43137"/>
                    </a:srgbClr>
                  </a:outerShdw>
                </a:effectLst>
              </a:rPr>
              <a:t>and many more</a:t>
            </a:r>
            <a:endParaRPr lang="pl-PL" sz="2800" b="1" dirty="0" smtClean="0">
              <a:effectLst>
                <a:outerShdw blurRad="38100" dist="38100" dir="2700000" algn="tl">
                  <a:srgbClr val="000000">
                    <a:alpha val="43137"/>
                  </a:srgbClr>
                </a:outerShdw>
              </a:effectLst>
            </a:endParaRPr>
          </a:p>
        </p:txBody>
      </p:sp>
      <p:sp>
        <p:nvSpPr>
          <p:cNvPr id="4" name="Symbol zastępczy stopki 3"/>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8" name="Symbol zastępczy numeru slajdu 7"/>
          <p:cNvSpPr>
            <a:spLocks noGrp="1"/>
          </p:cNvSpPr>
          <p:nvPr>
            <p:ph type="sldNum" sz="quarter" idx="12"/>
          </p:nvPr>
        </p:nvSpPr>
        <p:spPr/>
        <p:txBody>
          <a:bodyPr/>
          <a:lstStyle/>
          <a:p>
            <a:fld id="{D57F1E4F-1CFF-5643-939E-217C01CDF565}" type="slidenum">
              <a:rPr lang="en-US" b="1" smtClean="0">
                <a:solidFill>
                  <a:schemeClr val="bg1"/>
                </a:solidFill>
              </a:rPr>
              <a:pPr/>
              <a:t>5</a:t>
            </a:fld>
            <a:endParaRPr lang="en-US" b="1" dirty="0">
              <a:solidFill>
                <a:schemeClr val="bg1"/>
              </a:solidFill>
            </a:endParaRPr>
          </a:p>
        </p:txBody>
      </p:sp>
      <p:sp>
        <p:nvSpPr>
          <p:cNvPr id="9" name="Symbol zastępczy daty 8"/>
          <p:cNvSpPr>
            <a:spLocks noGrp="1"/>
          </p:cNvSpPr>
          <p:nvPr>
            <p:ph type="dt" sz="half" idx="10"/>
          </p:nvPr>
        </p:nvSpPr>
        <p:spPr/>
        <p:txBody>
          <a:bodyPr/>
          <a:lstStyle/>
          <a:p>
            <a:fld id="{90FF9812-AC04-4FAD-92B1-D62946A9FBDD}"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3799675993"/>
      </p:ext>
    </p:extLst>
  </p:cSld>
  <p:clrMapOvr>
    <a:masterClrMapping/>
  </p:clrMapOvr>
  <mc:AlternateContent xmlns:mc="http://schemas.openxmlformats.org/markup-compatibility/2006" xmlns:p14="http://schemas.microsoft.com/office/powerpoint/2010/main">
    <mc:Choice Requires="p14">
      <p:transition spd="slow" p14:dur="1500">
        <p:wheel spokes="1"/>
      </p:transition>
    </mc:Choice>
    <mc:Fallback xmlns="">
      <p:transition spd="slow">
        <p:wheel spokes="1"/>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624689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60000"/>
                  <a:lumOff val="40000"/>
                </a:schemeClr>
              </a:solidFill>
            </a:endParaRPr>
          </a:p>
        </p:txBody>
      </p:sp>
      <p:sp>
        <p:nvSpPr>
          <p:cNvPr id="7" name="Prostokąt 6"/>
          <p:cNvSpPr/>
          <p:nvPr/>
        </p:nvSpPr>
        <p:spPr>
          <a:xfrm>
            <a:off x="0" y="1185408"/>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3" y="121503"/>
            <a:ext cx="12192002" cy="1185408"/>
          </a:xfrm>
        </p:spPr>
        <p:txBody>
          <a:bodyPr anchor="t">
            <a:noAutofit/>
          </a:bodyPr>
          <a:lstStyle/>
          <a:p>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endParaRPr>
          </a:p>
        </p:txBody>
      </p:sp>
      <p:sp>
        <p:nvSpPr>
          <p:cNvPr id="3" name="Podtytuł 2"/>
          <p:cNvSpPr>
            <a:spLocks noGrp="1"/>
          </p:cNvSpPr>
          <p:nvPr>
            <p:ph type="subTitle" idx="1"/>
          </p:nvPr>
        </p:nvSpPr>
        <p:spPr>
          <a:xfrm>
            <a:off x="-1" y="1231176"/>
            <a:ext cx="12192000" cy="572509"/>
          </a:xfrm>
          <a:solidFill>
            <a:srgbClr val="C00000"/>
          </a:solidFill>
        </p:spPr>
        <p:txBody>
          <a:bodyPr>
            <a:noAutofit/>
          </a:bodyPr>
          <a:lstStyle/>
          <a:p>
            <a:pPr algn="l">
              <a:lnSpc>
                <a:spcPct val="100000"/>
              </a:lnSpc>
              <a:spcBef>
                <a:spcPts val="0"/>
              </a:spcBef>
              <a:tabLst>
                <a:tab pos="11658600" algn="r"/>
              </a:tabLst>
            </a:pPr>
            <a:r>
              <a:rPr lang="pl-PL" sz="2800" b="1" dirty="0" err="1" smtClean="0">
                <a:solidFill>
                  <a:schemeClr val="bg1"/>
                </a:solidFill>
              </a:rPr>
              <a:t>TOPIC</a:t>
            </a:r>
            <a:r>
              <a:rPr lang="pl-PL" sz="2800" b="1" dirty="0" smtClean="0">
                <a:solidFill>
                  <a:schemeClr val="bg1"/>
                </a:solidFill>
              </a:rPr>
              <a:t> </a:t>
            </a:r>
            <a:r>
              <a:rPr lang="pl-PL" sz="2800" b="1" dirty="0">
                <a:solidFill>
                  <a:schemeClr val="bg1"/>
                </a:solidFill>
              </a:rPr>
              <a:t>OF MY </a:t>
            </a:r>
            <a:r>
              <a:rPr lang="pl-PL" sz="2800" b="1" dirty="0" smtClean="0">
                <a:solidFill>
                  <a:schemeClr val="bg1"/>
                </a:solidFill>
              </a:rPr>
              <a:t>TALK</a:t>
            </a:r>
            <a:endPar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15" name="Podtytuł 2"/>
          <p:cNvSpPr txBox="1">
            <a:spLocks/>
          </p:cNvSpPr>
          <p:nvPr/>
        </p:nvSpPr>
        <p:spPr>
          <a:xfrm>
            <a:off x="-1" y="2895599"/>
            <a:ext cx="12192000" cy="28194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US" sz="6600" b="1" dirty="0" smtClean="0">
                <a:effectLst>
                  <a:outerShdw blurRad="38100" dist="38100" dir="2700000" algn="tl">
                    <a:srgbClr val="000000">
                      <a:alpha val="43137"/>
                    </a:srgbClr>
                  </a:outerShdw>
                </a:effectLst>
              </a:rPr>
              <a:t>Engineering Support</a:t>
            </a:r>
            <a:r>
              <a:rPr lang="pl-PL" sz="6600" b="1" dirty="0" smtClean="0">
                <a:effectLst>
                  <a:outerShdw blurRad="38100" dist="38100" dir="2700000" algn="tl">
                    <a:srgbClr val="000000">
                      <a:alpha val="43137"/>
                    </a:srgbClr>
                  </a:outerShdw>
                </a:effectLst>
              </a:rPr>
              <a:t/>
            </a:r>
            <a:br>
              <a:rPr lang="pl-PL" sz="6600" b="1" dirty="0" smtClean="0">
                <a:effectLst>
                  <a:outerShdw blurRad="38100" dist="38100" dir="2700000" algn="tl">
                    <a:srgbClr val="000000">
                      <a:alpha val="43137"/>
                    </a:srgbClr>
                  </a:outerShdw>
                </a:effectLst>
              </a:rPr>
            </a:br>
            <a:r>
              <a:rPr lang="en-US" sz="6600" b="1" dirty="0" smtClean="0">
                <a:effectLst>
                  <a:outerShdw blurRad="38100" dist="38100" dir="2700000" algn="tl">
                    <a:srgbClr val="000000">
                      <a:alpha val="43137"/>
                    </a:srgbClr>
                  </a:outerShdw>
                </a:effectLst>
              </a:rPr>
              <a:t>for </a:t>
            </a:r>
            <a:r>
              <a:rPr lang="en-US" sz="6600" b="1" dirty="0">
                <a:effectLst>
                  <a:outerShdw blurRad="38100" dist="38100" dir="2700000" algn="tl">
                    <a:srgbClr val="000000">
                      <a:alpha val="43137"/>
                    </a:srgbClr>
                  </a:outerShdw>
                </a:effectLst>
              </a:rPr>
              <a:t>Great Physics </a:t>
            </a:r>
            <a:r>
              <a:rPr lang="en-US" sz="6600" b="1" dirty="0" smtClean="0">
                <a:effectLst>
                  <a:outerShdw blurRad="38100" dist="38100" dir="2700000" algn="tl">
                    <a:srgbClr val="000000">
                      <a:alpha val="43137"/>
                    </a:srgbClr>
                  </a:outerShdw>
                </a:effectLst>
              </a:rPr>
              <a:t>Experiments</a:t>
            </a:r>
            <a:endParaRPr lang="en-GB" sz="1200" b="1" dirty="0">
              <a:effectLst>
                <a:outerShdw blurRad="38100" dist="38100" dir="2700000" algn="tl">
                  <a:srgbClr val="000000">
                    <a:alpha val="43137"/>
                  </a:srgbClr>
                </a:outerShdw>
              </a:effectLst>
            </a:endParaRPr>
          </a:p>
        </p:txBody>
      </p:sp>
      <p:sp>
        <p:nvSpPr>
          <p:cNvPr id="8" name="Symbol zastępczy stopki 7"/>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9" name="Symbol zastępczy numeru slajdu 8"/>
          <p:cNvSpPr>
            <a:spLocks noGrp="1"/>
          </p:cNvSpPr>
          <p:nvPr>
            <p:ph type="sldNum" sz="quarter" idx="12"/>
          </p:nvPr>
        </p:nvSpPr>
        <p:spPr/>
        <p:txBody>
          <a:bodyPr/>
          <a:lstStyle/>
          <a:p>
            <a:fld id="{D57F1E4F-1CFF-5643-939E-217C01CDF565}" type="slidenum">
              <a:rPr lang="en-US" b="1" smtClean="0">
                <a:solidFill>
                  <a:schemeClr val="bg1"/>
                </a:solidFill>
              </a:rPr>
              <a:pPr/>
              <a:t>6</a:t>
            </a:fld>
            <a:endParaRPr lang="en-US" b="1" dirty="0">
              <a:solidFill>
                <a:schemeClr val="bg1"/>
              </a:solidFill>
            </a:endParaRPr>
          </a:p>
        </p:txBody>
      </p:sp>
      <p:sp>
        <p:nvSpPr>
          <p:cNvPr id="10" name="Symbol zastępczy daty 9"/>
          <p:cNvSpPr>
            <a:spLocks noGrp="1"/>
          </p:cNvSpPr>
          <p:nvPr>
            <p:ph type="dt" sz="half" idx="10"/>
          </p:nvPr>
        </p:nvSpPr>
        <p:spPr/>
        <p:txBody>
          <a:bodyPr/>
          <a:lstStyle/>
          <a:p>
            <a:fld id="{BBBB78FB-9409-446B-B4E8-09035370636A}"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3595281387"/>
      </p:ext>
    </p:extLst>
  </p:cSld>
  <p:clrMapOvr>
    <a:masterClrMapping/>
  </p:clrMapOvr>
  <p:transition spd="slow">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624689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60000"/>
                  <a:lumOff val="40000"/>
                </a:schemeClr>
              </a:solidFill>
            </a:endParaRPr>
          </a:p>
        </p:txBody>
      </p:sp>
      <p:sp>
        <p:nvSpPr>
          <p:cNvPr id="7" name="Prostokąt 6"/>
          <p:cNvSpPr/>
          <p:nvPr/>
        </p:nvSpPr>
        <p:spPr>
          <a:xfrm>
            <a:off x="0" y="1185408"/>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3" y="121503"/>
            <a:ext cx="12192002" cy="1185408"/>
          </a:xfrm>
        </p:spPr>
        <p:txBody>
          <a:bodyPr anchor="t">
            <a:noAutofit/>
          </a:bodyPr>
          <a:lstStyle/>
          <a:p>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endParaRPr>
          </a:p>
        </p:txBody>
      </p:sp>
      <p:sp>
        <p:nvSpPr>
          <p:cNvPr id="3" name="Podtytuł 2"/>
          <p:cNvSpPr>
            <a:spLocks noGrp="1"/>
          </p:cNvSpPr>
          <p:nvPr>
            <p:ph type="subTitle" idx="1"/>
          </p:nvPr>
        </p:nvSpPr>
        <p:spPr>
          <a:xfrm>
            <a:off x="-1" y="1231176"/>
            <a:ext cx="12192000" cy="572509"/>
          </a:xfrm>
          <a:solidFill>
            <a:srgbClr val="C00000"/>
          </a:solidFill>
        </p:spPr>
        <p:txBody>
          <a:bodyPr>
            <a:noAutofit/>
          </a:bodyPr>
          <a:lstStyle/>
          <a:p>
            <a:pPr algn="l">
              <a:lnSpc>
                <a:spcPct val="100000"/>
              </a:lnSpc>
              <a:spcBef>
                <a:spcPts val="0"/>
              </a:spcBef>
              <a:tabLst>
                <a:tab pos="11658600" algn="r"/>
              </a:tabLst>
            </a:pPr>
            <a:r>
              <a:rPr lang="en-US" sz="2800" b="1" dirty="0">
                <a:solidFill>
                  <a:schemeClr val="bg1"/>
                </a:solidFill>
              </a:rPr>
              <a:t>WHY CAN MY VIEW ON THIS TOPIC INTEREST YOU?</a:t>
            </a:r>
            <a:endPar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15" name="Podtytuł 2"/>
          <p:cNvSpPr txBox="1">
            <a:spLocks/>
          </p:cNvSpPr>
          <p:nvPr/>
        </p:nvSpPr>
        <p:spPr>
          <a:xfrm>
            <a:off x="-3" y="2558011"/>
            <a:ext cx="12192000" cy="28194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US" sz="5400" b="1" dirty="0">
                <a:effectLst>
                  <a:outerShdw blurRad="38100" dist="38100" dir="2700000" algn="tl">
                    <a:srgbClr val="000000">
                      <a:alpha val="43137"/>
                    </a:srgbClr>
                  </a:outerShdw>
                </a:effectLst>
              </a:rPr>
              <a:t>I studied for a long </a:t>
            </a:r>
            <a:r>
              <a:rPr lang="en-US" sz="5400" b="1" dirty="0" smtClean="0">
                <a:effectLst>
                  <a:outerShdw blurRad="38100" dist="38100" dir="2700000" algn="tl">
                    <a:srgbClr val="000000">
                      <a:alpha val="43137"/>
                    </a:srgbClr>
                  </a:outerShdw>
                </a:effectLst>
              </a:rPr>
              <a:t>time</a:t>
            </a:r>
            <a:endParaRPr lang="en-US" sz="5400" b="1" dirty="0">
              <a:effectLst>
                <a:outerShdw blurRad="38100" dist="38100" dir="2700000" algn="tl">
                  <a:srgbClr val="000000">
                    <a:alpha val="43137"/>
                  </a:srgbClr>
                </a:outerShdw>
              </a:effectLst>
            </a:endParaRPr>
          </a:p>
          <a:p>
            <a:pPr>
              <a:lnSpc>
                <a:spcPct val="100000"/>
              </a:lnSpc>
              <a:spcBef>
                <a:spcPts val="600"/>
              </a:spcBef>
            </a:pPr>
            <a:r>
              <a:rPr lang="en-US" sz="5400" b="1" dirty="0">
                <a:effectLst>
                  <a:outerShdw blurRad="38100" dist="38100" dir="2700000" algn="tl">
                    <a:srgbClr val="000000">
                      <a:alpha val="43137"/>
                    </a:srgbClr>
                  </a:outerShdw>
                </a:effectLst>
              </a:rPr>
              <a:t>(I started in the last </a:t>
            </a:r>
            <a:r>
              <a:rPr lang="en-US" sz="5400" b="1" dirty="0" smtClean="0">
                <a:effectLst>
                  <a:outerShdw blurRad="38100" dist="38100" dir="2700000" algn="tl">
                    <a:srgbClr val="000000">
                      <a:alpha val="43137"/>
                    </a:srgbClr>
                  </a:outerShdw>
                </a:effectLst>
              </a:rPr>
              <a:t>century)</a:t>
            </a:r>
            <a:endParaRPr lang="en-US" sz="5400" b="1" dirty="0">
              <a:effectLst>
                <a:outerShdw blurRad="38100" dist="38100" dir="2700000" algn="tl">
                  <a:srgbClr val="000000">
                    <a:alpha val="43137"/>
                  </a:srgbClr>
                </a:outerShdw>
              </a:effectLst>
            </a:endParaRPr>
          </a:p>
          <a:p>
            <a:pPr>
              <a:lnSpc>
                <a:spcPct val="100000"/>
              </a:lnSpc>
              <a:spcBef>
                <a:spcPts val="600"/>
              </a:spcBef>
            </a:pPr>
            <a:r>
              <a:rPr lang="en-US" sz="5400" b="1" dirty="0">
                <a:effectLst>
                  <a:outerShdw blurRad="38100" dist="38100" dir="2700000" algn="tl">
                    <a:srgbClr val="000000">
                      <a:alpha val="43137"/>
                    </a:srgbClr>
                  </a:outerShdw>
                </a:effectLst>
              </a:rPr>
              <a:t>under the greatest minds of technical art</a:t>
            </a:r>
            <a:endParaRPr lang="en-GB" sz="1050" b="1" dirty="0">
              <a:effectLst>
                <a:outerShdw blurRad="38100" dist="38100" dir="2700000" algn="tl">
                  <a:srgbClr val="000000">
                    <a:alpha val="43137"/>
                  </a:srgbClr>
                </a:outerShdw>
              </a:effectLst>
            </a:endParaRPr>
          </a:p>
        </p:txBody>
      </p:sp>
      <p:sp>
        <p:nvSpPr>
          <p:cNvPr id="4" name="Symbol zastępczy stopki 3"/>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8" name="Symbol zastępczy numeru slajdu 7"/>
          <p:cNvSpPr>
            <a:spLocks noGrp="1"/>
          </p:cNvSpPr>
          <p:nvPr>
            <p:ph type="sldNum" sz="quarter" idx="12"/>
          </p:nvPr>
        </p:nvSpPr>
        <p:spPr/>
        <p:txBody>
          <a:bodyPr/>
          <a:lstStyle/>
          <a:p>
            <a:fld id="{D57F1E4F-1CFF-5643-939E-217C01CDF565}" type="slidenum">
              <a:rPr lang="en-US" b="1" smtClean="0">
                <a:solidFill>
                  <a:schemeClr val="bg1"/>
                </a:solidFill>
              </a:rPr>
              <a:pPr/>
              <a:t>7</a:t>
            </a:fld>
            <a:endParaRPr lang="en-US" b="1" dirty="0">
              <a:solidFill>
                <a:schemeClr val="bg1"/>
              </a:solidFill>
            </a:endParaRPr>
          </a:p>
        </p:txBody>
      </p:sp>
      <p:sp>
        <p:nvSpPr>
          <p:cNvPr id="9" name="Symbol zastępczy daty 8"/>
          <p:cNvSpPr>
            <a:spLocks noGrp="1"/>
          </p:cNvSpPr>
          <p:nvPr>
            <p:ph type="dt" sz="half" idx="10"/>
          </p:nvPr>
        </p:nvSpPr>
        <p:spPr/>
        <p:txBody>
          <a:bodyPr/>
          <a:lstStyle/>
          <a:p>
            <a:fld id="{293A7959-70BC-4CC9-B107-E8C4849DA752}"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1186529793"/>
      </p:ext>
    </p:extLst>
  </p:cSld>
  <p:clrMapOvr>
    <a:masterClrMapping/>
  </p:clrMapOvr>
  <p:transition spd="slow">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624689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60000"/>
                  <a:lumOff val="40000"/>
                </a:schemeClr>
              </a:solidFill>
            </a:endParaRPr>
          </a:p>
        </p:txBody>
      </p:sp>
      <p:sp>
        <p:nvSpPr>
          <p:cNvPr id="7" name="Prostokąt 6"/>
          <p:cNvSpPr/>
          <p:nvPr/>
        </p:nvSpPr>
        <p:spPr>
          <a:xfrm>
            <a:off x="0" y="1185408"/>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3" y="121503"/>
            <a:ext cx="12192002" cy="1185408"/>
          </a:xfrm>
        </p:spPr>
        <p:txBody>
          <a:bodyPr anchor="t">
            <a:noAutofit/>
          </a:bodyPr>
          <a:lstStyle/>
          <a:p>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endParaRPr>
          </a:p>
        </p:txBody>
      </p:sp>
      <p:sp>
        <p:nvSpPr>
          <p:cNvPr id="3" name="Podtytuł 2"/>
          <p:cNvSpPr>
            <a:spLocks noGrp="1"/>
          </p:cNvSpPr>
          <p:nvPr>
            <p:ph type="subTitle" idx="1"/>
          </p:nvPr>
        </p:nvSpPr>
        <p:spPr>
          <a:xfrm>
            <a:off x="-1" y="1231176"/>
            <a:ext cx="12192000" cy="572509"/>
          </a:xfrm>
          <a:solidFill>
            <a:srgbClr val="C00000"/>
          </a:solidFill>
        </p:spPr>
        <p:txBody>
          <a:bodyPr>
            <a:noAutofit/>
          </a:bodyPr>
          <a:lstStyle/>
          <a:p>
            <a:pPr algn="l">
              <a:lnSpc>
                <a:spcPct val="100000"/>
              </a:lnSpc>
              <a:spcBef>
                <a:spcPts val="0"/>
              </a:spcBef>
              <a:tabLst>
                <a:tab pos="11658600" algn="r"/>
              </a:tabLst>
            </a:pPr>
            <a:r>
              <a:rPr lang="pl-PL" sz="2800" b="1" dirty="0">
                <a:solidFill>
                  <a:schemeClr val="bg1"/>
                </a:solidFill>
              </a:rPr>
              <a:t>MY PURPOSE</a:t>
            </a:r>
            <a:endPar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Obraz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4">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15" name="Podtytuł 2"/>
          <p:cNvSpPr txBox="1">
            <a:spLocks/>
          </p:cNvSpPr>
          <p:nvPr/>
        </p:nvSpPr>
        <p:spPr>
          <a:xfrm>
            <a:off x="0" y="2288277"/>
            <a:ext cx="12192000" cy="37219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US" sz="5400" b="1" dirty="0" smtClean="0">
                <a:effectLst>
                  <a:outerShdw blurRad="38100" dist="38100" dir="2700000" algn="tl">
                    <a:srgbClr val="000000">
                      <a:alpha val="43137"/>
                    </a:srgbClr>
                  </a:outerShdw>
                </a:effectLst>
              </a:rPr>
              <a:t>What </a:t>
            </a:r>
            <a:r>
              <a:rPr lang="en-US" sz="5400" b="1" dirty="0">
                <a:effectLst>
                  <a:outerShdw blurRad="38100" dist="38100" dir="2700000" algn="tl">
                    <a:srgbClr val="000000">
                      <a:alpha val="43137"/>
                    </a:srgbClr>
                  </a:outerShdw>
                </a:effectLst>
              </a:rPr>
              <a:t>is </a:t>
            </a:r>
            <a:r>
              <a:rPr lang="en-US" sz="5400" b="1" dirty="0" smtClean="0">
                <a:effectLst>
                  <a:outerShdw blurRad="38100" dist="38100" dir="2700000" algn="tl">
                    <a:srgbClr val="000000">
                      <a:alpha val="43137"/>
                    </a:srgbClr>
                  </a:outerShdw>
                </a:effectLst>
              </a:rPr>
              <a:t>Engineering Support?</a:t>
            </a:r>
            <a:endParaRPr lang="pl-PL" sz="5400" b="1" dirty="0" smtClean="0">
              <a:effectLst>
                <a:outerShdw blurRad="38100" dist="38100" dir="2700000" algn="tl">
                  <a:srgbClr val="000000">
                    <a:alpha val="43137"/>
                  </a:srgbClr>
                </a:outerShdw>
              </a:effectLst>
            </a:endParaRPr>
          </a:p>
          <a:p>
            <a:pPr>
              <a:lnSpc>
                <a:spcPct val="100000"/>
              </a:lnSpc>
              <a:spcBef>
                <a:spcPts val="600"/>
              </a:spcBef>
            </a:pPr>
            <a:r>
              <a:rPr lang="en-US" sz="5400" b="1" dirty="0" smtClean="0">
                <a:effectLst>
                  <a:outerShdw blurRad="38100" dist="38100" dir="2700000" algn="tl">
                    <a:srgbClr val="000000">
                      <a:alpha val="43137"/>
                    </a:srgbClr>
                  </a:outerShdw>
                </a:effectLst>
              </a:rPr>
              <a:t>What </a:t>
            </a:r>
            <a:r>
              <a:rPr lang="en-US" sz="5400" b="1" dirty="0">
                <a:effectLst>
                  <a:outerShdw blurRad="38100" dist="38100" dir="2700000" algn="tl">
                    <a:srgbClr val="000000">
                      <a:alpha val="43137"/>
                    </a:srgbClr>
                  </a:outerShdw>
                </a:effectLst>
              </a:rPr>
              <a:t>is it about</a:t>
            </a:r>
            <a:r>
              <a:rPr lang="en-US" sz="5400" b="1" dirty="0" smtClean="0">
                <a:effectLst>
                  <a:outerShdw blurRad="38100" dist="38100" dir="2700000" algn="tl">
                    <a:srgbClr val="000000">
                      <a:alpha val="43137"/>
                    </a:srgbClr>
                  </a:outerShdw>
                </a:effectLst>
              </a:rPr>
              <a:t>?</a:t>
            </a:r>
            <a:endParaRPr lang="pl-PL" sz="5400" b="1" dirty="0" smtClean="0">
              <a:effectLst>
                <a:outerShdw blurRad="38100" dist="38100" dir="2700000" algn="tl">
                  <a:srgbClr val="000000">
                    <a:alpha val="43137"/>
                  </a:srgbClr>
                </a:outerShdw>
              </a:effectLst>
            </a:endParaRPr>
          </a:p>
          <a:p>
            <a:pPr>
              <a:lnSpc>
                <a:spcPct val="100000"/>
              </a:lnSpc>
              <a:spcBef>
                <a:spcPts val="600"/>
              </a:spcBef>
            </a:pPr>
            <a:r>
              <a:rPr lang="en-US" sz="5400" b="1" dirty="0" smtClean="0">
                <a:effectLst>
                  <a:outerShdw blurRad="38100" dist="38100" dir="2700000" algn="tl">
                    <a:srgbClr val="000000">
                      <a:alpha val="43137"/>
                    </a:srgbClr>
                  </a:outerShdw>
                </a:effectLst>
              </a:rPr>
              <a:t>What </a:t>
            </a:r>
            <a:r>
              <a:rPr lang="en-US" sz="5400" b="1" dirty="0">
                <a:effectLst>
                  <a:outerShdw blurRad="38100" dist="38100" dir="2700000" algn="tl">
                    <a:srgbClr val="000000">
                      <a:alpha val="43137"/>
                    </a:srgbClr>
                  </a:outerShdw>
                </a:effectLst>
              </a:rPr>
              <a:t>problems </a:t>
            </a:r>
            <a:r>
              <a:rPr lang="en-US" sz="5400" b="1" dirty="0" smtClean="0">
                <a:effectLst>
                  <a:outerShdw blurRad="38100" dist="38100" dir="2700000" algn="tl">
                    <a:srgbClr val="000000">
                      <a:alpha val="43137"/>
                    </a:srgbClr>
                  </a:outerShdw>
                </a:effectLst>
              </a:rPr>
              <a:t>should</a:t>
            </a:r>
            <a:r>
              <a:rPr lang="pl-PL" sz="5400" b="1" dirty="0" smtClean="0">
                <a:effectLst>
                  <a:outerShdw blurRad="38100" dist="38100" dir="2700000" algn="tl">
                    <a:srgbClr val="000000">
                      <a:alpha val="43137"/>
                    </a:srgbClr>
                  </a:outerShdw>
                </a:effectLst>
              </a:rPr>
              <a:t/>
            </a:r>
            <a:br>
              <a:rPr lang="pl-PL" sz="5400" b="1" dirty="0" smtClean="0">
                <a:effectLst>
                  <a:outerShdw blurRad="38100" dist="38100" dir="2700000" algn="tl">
                    <a:srgbClr val="000000">
                      <a:alpha val="43137"/>
                    </a:srgbClr>
                  </a:outerShdw>
                </a:effectLst>
              </a:rPr>
            </a:br>
            <a:r>
              <a:rPr lang="en-US" sz="5400" b="1" dirty="0" smtClean="0">
                <a:effectLst>
                  <a:outerShdw blurRad="38100" dist="38100" dir="2700000" algn="tl">
                    <a:srgbClr val="000000">
                      <a:alpha val="43137"/>
                    </a:srgbClr>
                  </a:outerShdw>
                </a:effectLst>
              </a:rPr>
              <a:t>Engineering Support </a:t>
            </a:r>
            <a:r>
              <a:rPr lang="en-US" sz="5400" b="1" dirty="0">
                <a:effectLst>
                  <a:outerShdw blurRad="38100" dist="38100" dir="2700000" algn="tl">
                    <a:srgbClr val="000000">
                      <a:alpha val="43137"/>
                    </a:srgbClr>
                  </a:outerShdw>
                </a:effectLst>
              </a:rPr>
              <a:t>tackle</a:t>
            </a:r>
            <a:r>
              <a:rPr lang="en-US" sz="5400" b="1" dirty="0" smtClean="0">
                <a:effectLst>
                  <a:outerShdw blurRad="38100" dist="38100" dir="2700000" algn="tl">
                    <a:srgbClr val="000000">
                      <a:alpha val="43137"/>
                    </a:srgbClr>
                  </a:outerShdw>
                </a:effectLst>
              </a:rPr>
              <a:t>?</a:t>
            </a:r>
            <a:endParaRPr lang="en-GB" sz="700" b="1" dirty="0">
              <a:effectLst>
                <a:outerShdw blurRad="38100" dist="38100" dir="2700000" algn="tl">
                  <a:srgbClr val="000000">
                    <a:alpha val="43137"/>
                  </a:srgbClr>
                </a:outerShdw>
              </a:effectLst>
            </a:endParaRPr>
          </a:p>
        </p:txBody>
      </p:sp>
      <p:sp>
        <p:nvSpPr>
          <p:cNvPr id="4" name="Symbol zastępczy stopki 3"/>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8" name="Symbol zastępczy numeru slajdu 7"/>
          <p:cNvSpPr>
            <a:spLocks noGrp="1"/>
          </p:cNvSpPr>
          <p:nvPr>
            <p:ph type="sldNum" sz="quarter" idx="12"/>
          </p:nvPr>
        </p:nvSpPr>
        <p:spPr/>
        <p:txBody>
          <a:bodyPr/>
          <a:lstStyle/>
          <a:p>
            <a:fld id="{D57F1E4F-1CFF-5643-939E-217C01CDF565}" type="slidenum">
              <a:rPr lang="en-US" b="1" smtClean="0">
                <a:solidFill>
                  <a:schemeClr val="bg1"/>
                </a:solidFill>
              </a:rPr>
              <a:pPr/>
              <a:t>8</a:t>
            </a:fld>
            <a:endParaRPr lang="en-US" b="1" dirty="0">
              <a:solidFill>
                <a:schemeClr val="bg1"/>
              </a:solidFill>
            </a:endParaRPr>
          </a:p>
        </p:txBody>
      </p:sp>
      <p:sp>
        <p:nvSpPr>
          <p:cNvPr id="9" name="Symbol zastępczy daty 8"/>
          <p:cNvSpPr>
            <a:spLocks noGrp="1"/>
          </p:cNvSpPr>
          <p:nvPr>
            <p:ph type="dt" sz="half" idx="10"/>
          </p:nvPr>
        </p:nvSpPr>
        <p:spPr/>
        <p:txBody>
          <a:bodyPr/>
          <a:lstStyle/>
          <a:p>
            <a:fld id="{C75E688B-96D0-42CC-A64E-4868EE83D157}" type="datetime3">
              <a:rPr lang="en-US" b="1" smtClean="0">
                <a:solidFill>
                  <a:schemeClr val="bg1"/>
                </a:solidFill>
              </a:rPr>
              <a:t>12 April 2018</a:t>
            </a:fld>
            <a:endParaRPr lang="en-US" b="1" dirty="0">
              <a:solidFill>
                <a:schemeClr val="bg1"/>
              </a:solidFill>
            </a:endParaRPr>
          </a:p>
        </p:txBody>
      </p:sp>
    </p:spTree>
    <p:extLst>
      <p:ext uri="{BB962C8B-B14F-4D97-AF65-F5344CB8AC3E}">
        <p14:creationId xmlns:p14="http://schemas.microsoft.com/office/powerpoint/2010/main" val="3892894915"/>
      </p:ext>
    </p:extLst>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a 13"/>
          <p:cNvGrpSpPr/>
          <p:nvPr/>
        </p:nvGrpSpPr>
        <p:grpSpPr>
          <a:xfrm>
            <a:off x="0" y="1878330"/>
            <a:ext cx="5043170" cy="4478020"/>
            <a:chOff x="0" y="0"/>
            <a:chExt cx="5043170" cy="4476750"/>
          </a:xfrm>
        </p:grpSpPr>
        <p:pic>
          <p:nvPicPr>
            <p:cNvPr id="16" name="Obraz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43170" cy="4132580"/>
            </a:xfrm>
            <a:prstGeom prst="rect">
              <a:avLst/>
            </a:prstGeom>
            <a:noFill/>
            <a:ln>
              <a:noFill/>
            </a:ln>
          </p:spPr>
        </p:pic>
        <p:sp>
          <p:nvSpPr>
            <p:cNvPr id="17" name="Pole tekstowe 72"/>
            <p:cNvSpPr txBox="1"/>
            <p:nvPr/>
          </p:nvSpPr>
          <p:spPr>
            <a:xfrm>
              <a:off x="0" y="4190365"/>
              <a:ext cx="5043170" cy="286385"/>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Bef>
                  <a:spcPts val="600"/>
                </a:spcBef>
                <a:spcAft>
                  <a:spcPts val="600"/>
                </a:spcAft>
              </a:pPr>
              <a:r>
                <a:rPr lang="en-US" sz="900" i="1" u="sng">
                  <a:solidFill>
                    <a:srgbClr val="323232"/>
                  </a:solidFill>
                  <a:effectLst/>
                  <a:latin typeface="Cambria Math" panose="02040503050406030204" pitchFamily="18" charset="0"/>
                  <a:ea typeface="Calibri" panose="020F0502020204030204" pitchFamily="34" charset="0"/>
                  <a:cs typeface="Calibri" panose="020F0502020204030204" pitchFamily="34" charset="0"/>
                </a:rPr>
                <a:t>Figure </a:t>
              </a:r>
              <a:r>
                <a:rPr lang="en-US" sz="900" i="1">
                  <a:solidFill>
                    <a:srgbClr val="323232"/>
                  </a:solidFill>
                  <a:effectLst/>
                  <a:latin typeface="Cambria Math" panose="02040503050406030204" pitchFamily="18" charset="0"/>
                  <a:ea typeface="Calibri" panose="020F0502020204030204" pitchFamily="34" charset="0"/>
                  <a:cs typeface="Calibri" panose="020F0502020204030204" pitchFamily="34" charset="0"/>
                </a:rPr>
                <a:t>27; Voltage triangle. 230 V: Phase line - Neutral, 400 V: Phase line - Phase line,</a:t>
              </a:r>
            </a:p>
          </p:txBody>
        </p:sp>
      </p:grpSp>
      <p:sp>
        <p:nvSpPr>
          <p:cNvPr id="6" name="Prostokąt 5"/>
          <p:cNvSpPr/>
          <p:nvPr/>
        </p:nvSpPr>
        <p:spPr>
          <a:xfrm>
            <a:off x="0" y="6246891"/>
            <a:ext cx="12192000" cy="605859"/>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60000"/>
                  <a:lumOff val="40000"/>
                </a:schemeClr>
              </a:solidFill>
            </a:endParaRPr>
          </a:p>
        </p:txBody>
      </p:sp>
      <p:sp>
        <p:nvSpPr>
          <p:cNvPr id="7" name="Prostokąt 6"/>
          <p:cNvSpPr/>
          <p:nvPr/>
        </p:nvSpPr>
        <p:spPr>
          <a:xfrm>
            <a:off x="0" y="1185408"/>
            <a:ext cx="12192000" cy="61827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 name="Prostokąt 4"/>
          <p:cNvSpPr/>
          <p:nvPr/>
        </p:nvSpPr>
        <p:spPr>
          <a:xfrm>
            <a:off x="-1" y="-1"/>
            <a:ext cx="12192000" cy="1221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 name="Tytuł 1"/>
          <p:cNvSpPr>
            <a:spLocks noGrp="1"/>
          </p:cNvSpPr>
          <p:nvPr>
            <p:ph type="ctrTitle"/>
          </p:nvPr>
        </p:nvSpPr>
        <p:spPr>
          <a:xfrm>
            <a:off x="-3" y="121503"/>
            <a:ext cx="12192002" cy="1185408"/>
          </a:xfrm>
        </p:spPr>
        <p:txBody>
          <a:bodyPr anchor="t">
            <a:noAutofit/>
          </a:bodyPr>
          <a:lstStyle/>
          <a:p>
            <a:r>
              <a:rPr lang="pl-PL" sz="7200" b="1"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rPr>
              <a:t>Engineering Support</a:t>
            </a:r>
            <a:endParaRPr lang="en-GB" sz="7200" dirty="0">
              <a:solidFill>
                <a:schemeClr val="accent1">
                  <a:lumMod val="40000"/>
                  <a:lumOff val="60000"/>
                </a:schemeClr>
              </a:solidFill>
              <a:effectLst>
                <a:outerShdw blurRad="38100" dist="38100" dir="2700000" algn="tl">
                  <a:srgbClr val="000000">
                    <a:alpha val="43137"/>
                  </a:srgbClr>
                </a:outerShdw>
              </a:effectLst>
              <a:latin typeface="Imprint MT Shadow" panose="04020605060303030202" pitchFamily="82" charset="0"/>
            </a:endParaRPr>
          </a:p>
        </p:txBody>
      </p:sp>
      <p:sp>
        <p:nvSpPr>
          <p:cNvPr id="3" name="Podtytuł 2"/>
          <p:cNvSpPr>
            <a:spLocks noGrp="1"/>
          </p:cNvSpPr>
          <p:nvPr>
            <p:ph type="subTitle" idx="1"/>
          </p:nvPr>
        </p:nvSpPr>
        <p:spPr>
          <a:xfrm>
            <a:off x="-1" y="1231176"/>
            <a:ext cx="12192000" cy="572509"/>
          </a:xfrm>
          <a:solidFill>
            <a:srgbClr val="C00000"/>
          </a:solidFill>
        </p:spPr>
        <p:txBody>
          <a:bodyPr>
            <a:noAutofit/>
          </a:bodyPr>
          <a:lstStyle/>
          <a:p>
            <a:pPr algn="l">
              <a:lnSpc>
                <a:spcPct val="100000"/>
              </a:lnSpc>
              <a:spcBef>
                <a:spcPts val="0"/>
              </a:spcBef>
              <a:tabLst>
                <a:tab pos="11658600" algn="r"/>
              </a:tabLst>
            </a:pPr>
            <a:r>
              <a:rPr lang="en-US" sz="2800" b="1" dirty="0" smtClean="0">
                <a:solidFill>
                  <a:schemeClr val="bg1"/>
                </a:solidFill>
              </a:rPr>
              <a:t>INTERESTING FACTS</a:t>
            </a:r>
            <a:endPar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Obraz 1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0"/>
            <a:ext cx="1195058" cy="1195058"/>
          </a:xfrm>
          <a:prstGeom prst="flowChartConnector">
            <a:avLst/>
          </a:prstGeom>
          <a:ln>
            <a:solidFill>
              <a:schemeClr val="bg1"/>
            </a:solidFill>
          </a:ln>
          <a:effectLst>
            <a:softEdge rad="25400"/>
          </a:effectLst>
        </p:spPr>
      </p:pic>
      <p:pic>
        <p:nvPicPr>
          <p:cNvPr id="12" name="Obraz 11"/>
          <p:cNvPicPr>
            <a:picLocks noChangeAspect="1"/>
          </p:cNvPicPr>
          <p:nvPr/>
        </p:nvPicPr>
        <p:blipFill>
          <a:blip r:embed="rId5">
            <a:lum/>
            <a:extLst>
              <a:ext uri="{28A0092B-C50C-407E-A947-70E740481C1C}">
                <a14:useLocalDpi xmlns:a14="http://schemas.microsoft.com/office/drawing/2010/main" val="0"/>
              </a:ext>
            </a:extLst>
          </a:blip>
          <a:stretch>
            <a:fillRect/>
          </a:stretch>
        </p:blipFill>
        <p:spPr>
          <a:xfrm>
            <a:off x="10655930" y="13313"/>
            <a:ext cx="1536070" cy="1181745"/>
          </a:xfrm>
          <a:prstGeom prst="rect">
            <a:avLst/>
          </a:prstGeom>
          <a:ln>
            <a:solidFill>
              <a:schemeClr val="accent1">
                <a:lumMod val="75000"/>
                <a:alpha val="36000"/>
              </a:schemeClr>
            </a:solidFill>
          </a:ln>
        </p:spPr>
      </p:pic>
      <p:sp>
        <p:nvSpPr>
          <p:cNvPr id="15" name="Podtytuł 2"/>
          <p:cNvSpPr txBox="1">
            <a:spLocks/>
          </p:cNvSpPr>
          <p:nvPr/>
        </p:nvSpPr>
        <p:spPr>
          <a:xfrm>
            <a:off x="0" y="1813335"/>
            <a:ext cx="12192000" cy="44335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endParaRPr lang="en-GB" sz="700" b="1" dirty="0">
              <a:effectLst>
                <a:outerShdw blurRad="38100" dist="38100" dir="2700000" algn="tl">
                  <a:srgbClr val="000000">
                    <a:alpha val="43137"/>
                  </a:srgbClr>
                </a:outerShdw>
              </a:effectLst>
            </a:endParaRPr>
          </a:p>
        </p:txBody>
      </p:sp>
      <p:sp>
        <p:nvSpPr>
          <p:cNvPr id="4" name="Symbol zastępczy stopki 3"/>
          <p:cNvSpPr>
            <a:spLocks noGrp="1"/>
          </p:cNvSpPr>
          <p:nvPr>
            <p:ph type="ftr" sz="quarter" idx="11"/>
          </p:nvPr>
        </p:nvSpPr>
        <p:spPr/>
        <p:txBody>
          <a:bodyPr/>
          <a:lstStyle/>
          <a:p>
            <a:r>
              <a:rPr lang="en-US" b="1" dirty="0" smtClean="0">
                <a:solidFill>
                  <a:schemeClr val="bg1"/>
                </a:solidFill>
              </a:rPr>
              <a:t>Engineering Support for NICA Marek Jerzy PERYT</a:t>
            </a:r>
            <a:endParaRPr lang="en-US" b="1" dirty="0">
              <a:solidFill>
                <a:schemeClr val="bg1"/>
              </a:solidFill>
            </a:endParaRPr>
          </a:p>
        </p:txBody>
      </p:sp>
      <p:sp>
        <p:nvSpPr>
          <p:cNvPr id="8" name="Symbol zastępczy numeru slajdu 7"/>
          <p:cNvSpPr>
            <a:spLocks noGrp="1"/>
          </p:cNvSpPr>
          <p:nvPr>
            <p:ph type="sldNum" sz="quarter" idx="12"/>
          </p:nvPr>
        </p:nvSpPr>
        <p:spPr/>
        <p:txBody>
          <a:bodyPr/>
          <a:lstStyle/>
          <a:p>
            <a:fld id="{D57F1E4F-1CFF-5643-939E-217C01CDF565}" type="slidenum">
              <a:rPr lang="en-US" b="1" smtClean="0">
                <a:solidFill>
                  <a:schemeClr val="bg1"/>
                </a:solidFill>
              </a:rPr>
              <a:pPr/>
              <a:t>9</a:t>
            </a:fld>
            <a:endParaRPr lang="en-US" b="1" dirty="0">
              <a:solidFill>
                <a:schemeClr val="bg1"/>
              </a:solidFill>
            </a:endParaRPr>
          </a:p>
        </p:txBody>
      </p:sp>
      <p:sp>
        <p:nvSpPr>
          <p:cNvPr id="9" name="Symbol zastępczy daty 8"/>
          <p:cNvSpPr>
            <a:spLocks noGrp="1"/>
          </p:cNvSpPr>
          <p:nvPr>
            <p:ph type="dt" sz="half" idx="10"/>
          </p:nvPr>
        </p:nvSpPr>
        <p:spPr/>
        <p:txBody>
          <a:bodyPr/>
          <a:lstStyle/>
          <a:p>
            <a:fld id="{C75E688B-96D0-42CC-A64E-4868EE83D157}" type="datetime3">
              <a:rPr lang="en-US" b="1" smtClean="0">
                <a:solidFill>
                  <a:schemeClr val="bg1"/>
                </a:solidFill>
              </a:rPr>
              <a:t>12 April 2018</a:t>
            </a:fld>
            <a:endParaRPr lang="en-US" b="1" dirty="0">
              <a:solidFill>
                <a:schemeClr val="bg1"/>
              </a:solidFill>
            </a:endParaRPr>
          </a:p>
        </p:txBody>
      </p:sp>
      <p:grpSp>
        <p:nvGrpSpPr>
          <p:cNvPr id="18" name="Grupa 17"/>
          <p:cNvGrpSpPr/>
          <p:nvPr/>
        </p:nvGrpSpPr>
        <p:grpSpPr>
          <a:xfrm>
            <a:off x="4871720" y="1980692"/>
            <a:ext cx="7034530" cy="4134924"/>
            <a:chOff x="0" y="0"/>
            <a:chExt cx="5969000" cy="3119553"/>
          </a:xfrm>
        </p:grpSpPr>
        <p:pic>
          <p:nvPicPr>
            <p:cNvPr id="19" name="Obraz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969000" cy="2759075"/>
            </a:xfrm>
            <a:prstGeom prst="rect">
              <a:avLst/>
            </a:prstGeom>
            <a:noFill/>
            <a:ln>
              <a:noFill/>
            </a:ln>
          </p:spPr>
        </p:pic>
        <p:sp>
          <p:nvSpPr>
            <p:cNvPr id="20" name="Pole tekstowe 80"/>
            <p:cNvSpPr txBox="1"/>
            <p:nvPr/>
          </p:nvSpPr>
          <p:spPr>
            <a:xfrm>
              <a:off x="0" y="2818563"/>
              <a:ext cx="5969000" cy="30099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spcBef>
                  <a:spcPts val="600"/>
                </a:spcBef>
                <a:spcAft>
                  <a:spcPts val="600"/>
                </a:spcAft>
              </a:pPr>
              <a:r>
                <a:rPr lang="en-US" sz="900" i="1" u="sng">
                  <a:solidFill>
                    <a:srgbClr val="323232"/>
                  </a:solidFill>
                  <a:effectLst/>
                  <a:latin typeface="Cambria Math" panose="02040503050406030204" pitchFamily="18" charset="0"/>
                  <a:ea typeface="Calibri" panose="020F0502020204030204" pitchFamily="34" charset="0"/>
                  <a:cs typeface="Calibri" panose="020F0502020204030204" pitchFamily="34" charset="0"/>
                </a:rPr>
                <a:t>Figure </a:t>
              </a:r>
              <a:r>
                <a:rPr lang="en-US" sz="900" i="1">
                  <a:solidFill>
                    <a:srgbClr val="323232"/>
                  </a:solidFill>
                  <a:effectLst/>
                  <a:latin typeface="Cambria Math" panose="02040503050406030204" pitchFamily="18" charset="0"/>
                  <a:ea typeface="Calibri" panose="020F0502020204030204" pitchFamily="34" charset="0"/>
                  <a:cs typeface="Calibri" panose="020F0502020204030204" pitchFamily="34" charset="0"/>
                </a:rPr>
                <a:t>28; Time diagrams of sinusoidal voltages of a three-phase generator</a:t>
              </a:r>
            </a:p>
          </p:txBody>
        </p:sp>
      </p:grpSp>
    </p:spTree>
    <p:extLst>
      <p:ext uri="{BB962C8B-B14F-4D97-AF65-F5344CB8AC3E}">
        <p14:creationId xmlns:p14="http://schemas.microsoft.com/office/powerpoint/2010/main" val="3312964468"/>
      </p:ext>
    </p:extLst>
  </p:cSld>
  <p:clrMapOvr>
    <a:masterClrMapping/>
  </p:clrMapOvr>
  <p:transition spd="slow">
    <p:wheel spokes="1"/>
  </p:transition>
  <p:timing>
    <p:tnLst>
      <p:par>
        <p:cTn id="1" dur="indefinite" restart="never" nodeType="tmRoot"/>
      </p:par>
    </p:tnLst>
  </p:timing>
</p:sld>
</file>

<file path=ppt/theme/theme1.xml><?xml version="1.0" encoding="utf-8"?>
<a:theme xmlns:a="http://schemas.openxmlformats.org/drawingml/2006/main" name="Office Them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8256</TotalTime>
  <Words>1817</Words>
  <Application>Microsoft Office PowerPoint</Application>
  <PresentationFormat>Panoramiczny</PresentationFormat>
  <Paragraphs>196</Paragraphs>
  <Slides>19</Slides>
  <Notes>19</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19</vt:i4>
      </vt:variant>
    </vt:vector>
  </HeadingPairs>
  <TitlesOfParts>
    <vt:vector size="28" baseType="lpstr">
      <vt:lpstr>Arial</vt:lpstr>
      <vt:lpstr>Arial Narrow</vt:lpstr>
      <vt:lpstr>Calibri</vt:lpstr>
      <vt:lpstr>Calibri Light</vt:lpstr>
      <vt:lpstr>Cambria Math</vt:lpstr>
      <vt:lpstr>Imprint MT Shadow</vt:lpstr>
      <vt:lpstr>Times New Roman</vt:lpstr>
      <vt:lpstr>Wingdings</vt:lpstr>
      <vt:lpstr>Office Theme</vt:lpstr>
      <vt:lpstr>Prezentacja programu PowerPoint</vt:lpstr>
      <vt:lpstr>Engineering Support</vt:lpstr>
      <vt:lpstr>Engineering Support</vt:lpstr>
      <vt:lpstr>Engineering Support</vt:lpstr>
      <vt:lpstr>Engineering Support</vt:lpstr>
      <vt:lpstr>Engineering Support</vt:lpstr>
      <vt:lpstr>Engineering Support</vt:lpstr>
      <vt:lpstr>Engineering Support</vt:lpstr>
      <vt:lpstr>Engineering Support</vt:lpstr>
      <vt:lpstr>Engineering Support</vt:lpstr>
      <vt:lpstr>Engineering Support</vt:lpstr>
      <vt:lpstr>Engineering Support</vt:lpstr>
      <vt:lpstr>Engineering Support</vt:lpstr>
      <vt:lpstr>Engineering Support</vt:lpstr>
      <vt:lpstr>Engineering Support</vt:lpstr>
      <vt:lpstr>Engineering Support</vt:lpstr>
      <vt:lpstr>Prezentacja programu PowerPoint</vt:lpstr>
      <vt:lpstr>Engineering Support</vt:lpstr>
      <vt:lpstr>Engineering Support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M3SC = Modularny Skalowalny System Slow Contorol</dc:title>
  <dc:creator>Marek Peryt</dc:creator>
  <cp:lastModifiedBy>Marek Jerzy PERYT</cp:lastModifiedBy>
  <cp:revision>369</cp:revision>
  <cp:lastPrinted>2016-06-07T08:20:50Z</cp:lastPrinted>
  <dcterms:created xsi:type="dcterms:W3CDTF">2016-02-08T10:09:43Z</dcterms:created>
  <dcterms:modified xsi:type="dcterms:W3CDTF">2018-04-12T10:18:13Z</dcterms:modified>
</cp:coreProperties>
</file>