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478" r:id="rId3"/>
    <p:sldId id="479" r:id="rId4"/>
    <p:sldId id="483" r:id="rId5"/>
    <p:sldId id="529" r:id="rId6"/>
    <p:sldId id="510" r:id="rId7"/>
    <p:sldId id="530" r:id="rId8"/>
    <p:sldId id="524" r:id="rId9"/>
    <p:sldId id="527" r:id="rId10"/>
    <p:sldId id="526" r:id="rId11"/>
    <p:sldId id="525" r:id="rId12"/>
    <p:sldId id="448" r:id="rId13"/>
    <p:sldId id="44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705" autoAdjust="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3900D4-7612-4EB6-B432-ACB0B5D9720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50A47C-75D3-4BDF-80DE-0054AE5C4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99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1D88-3F22-4FF5-84E2-7B42D38844B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2E87-D646-43C5-8D84-5E3749FF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9A73-F466-455B-B80B-5BC65C6A32B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8A27-47E0-4D84-8584-510BBDFBC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2D51-AD1A-4F96-B6C1-43401F755CC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398B-C58D-483F-B9D3-613E9353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5DAE-3658-4A7B-BB3A-4246D567C79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72CE-8ADD-4AC1-BFE4-9918CD691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B355-02EE-4CD6-B51D-0FE0E86DEF2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1BE0-8866-40B6-B1AF-862D62E85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5BAB-D307-4E77-ACB6-75A324EF661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F7CC-F624-4363-9CFA-4A955B33B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5333-25D1-4635-9DDB-91BF0ADB0BD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A2C3-6061-41CC-9664-3AD76C9B5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0338-6671-4BCB-B864-9263297017A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75CD-48ED-4F4D-8FBB-4ACE64AB2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708B-95BE-47F3-AA55-888FF993004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6E3-63C9-44B1-8CC7-ADEF4A5C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2418-3659-47C4-9547-4F25B2013D2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13A2-5C51-4F64-A66A-4B423719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3E15-4C81-4ED7-9675-5C115D61F65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8789-C1C7-442D-8375-75B485C8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20C001-12E8-464E-A34C-51706E2E1B2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3B1679-43F0-4505-B902-F5DE8540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9" r:id="rId9"/>
    <p:sldLayoutId id="2147483897" r:id="rId10"/>
    <p:sldLayoutId id="2147483898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6874" cy="19442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Magnetization reversal by superconducting current in </a:t>
            </a:r>
            <a:r>
              <a:rPr lang="en-US" sz="4000" dirty="0" smtClean="0"/>
              <a:t>SFS </a:t>
            </a:r>
            <a:r>
              <a:rPr lang="en-US" sz="4000" dirty="0"/>
              <a:t>Josephson junctions</a:t>
            </a:r>
            <a:endParaRPr lang="ru-RU" sz="40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542" y="2996952"/>
            <a:ext cx="8643938" cy="936104"/>
          </a:xfrm>
        </p:spPr>
        <p:txBody>
          <a:bodyPr/>
          <a:lstStyle/>
          <a:p>
            <a:pPr marR="0" algn="ctr" eaLnBrk="1" hangingPunct="1"/>
            <a:r>
              <a:rPr lang="en-US" sz="2000" b="1" dirty="0" smtClean="0"/>
              <a:t>Ilhom Rahmonov </a:t>
            </a:r>
            <a:r>
              <a:rPr lang="en-US" sz="2000" b="1" baseline="30000" dirty="0" err="1" smtClean="0"/>
              <a:t>a,b</a:t>
            </a:r>
            <a:endParaRPr lang="en-US" sz="2000" b="1" baseline="30000" dirty="0" smtClean="0"/>
          </a:p>
          <a:p>
            <a:pPr marR="0" algn="ctr" eaLnBrk="1" hangingPunct="1"/>
            <a:r>
              <a:rPr lang="en-US" sz="2000" b="1" dirty="0" smtClean="0"/>
              <a:t>In collaboration </a:t>
            </a:r>
            <a:r>
              <a:rPr lang="en-US" sz="2000" b="1" dirty="0" smtClean="0"/>
              <a:t>with: Yu</a:t>
            </a:r>
            <a:r>
              <a:rPr lang="en-US" sz="2000" b="1" dirty="0" smtClean="0"/>
              <a:t>. M. </a:t>
            </a:r>
            <a:r>
              <a:rPr lang="en-US" sz="2000" b="1" dirty="0" err="1" smtClean="0"/>
              <a:t>Shukrinov</a:t>
            </a:r>
            <a:r>
              <a:rPr lang="en-US" sz="2000" b="1" baseline="30000" dirty="0" err="1" smtClean="0"/>
              <a:t>a,c</a:t>
            </a:r>
            <a:r>
              <a:rPr lang="en-US" sz="2000" b="1" dirty="0" smtClean="0"/>
              <a:t>, K. </a:t>
            </a:r>
            <a:r>
              <a:rPr lang="en-US" sz="2000" b="1" dirty="0" err="1" smtClean="0"/>
              <a:t>Sengupta</a:t>
            </a:r>
            <a:r>
              <a:rPr lang="en-US" sz="2000" b="1" baseline="30000" dirty="0" err="1" smtClean="0"/>
              <a:t>d</a:t>
            </a:r>
            <a:r>
              <a:rPr lang="en-US" sz="2000" b="1" dirty="0" smtClean="0"/>
              <a:t>, A. </a:t>
            </a:r>
            <a:r>
              <a:rPr lang="en-US" sz="2000" b="1" dirty="0" err="1" smtClean="0"/>
              <a:t>Buzdin</a:t>
            </a:r>
            <a:r>
              <a:rPr lang="en-US" sz="2000" b="1" baseline="30000" dirty="0" err="1" smtClean="0"/>
              <a:t>e</a:t>
            </a:r>
            <a:endParaRPr lang="en-US" sz="2000" b="1" dirty="0" smtClean="0"/>
          </a:p>
          <a:p>
            <a:pPr marR="0" algn="ctr" eaLnBrk="1" hangingPunct="1"/>
            <a:endParaRPr lang="ru-RU" sz="2000" b="1" dirty="0" smtClean="0"/>
          </a:p>
          <a:p>
            <a:pPr marR="0" algn="l" eaLnBrk="1" hangingPunct="1"/>
            <a:endParaRPr lang="ru-RU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7614" y="4149080"/>
            <a:ext cx="8966386" cy="1152128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Joint institute for Nuclear Research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Moscow region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Russia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Umarov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Physical and Technical institute, AS of Tajikistan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Dushanbe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Tajikistan</a:t>
            </a:r>
          </a:p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State University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Moscow region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Russia</a:t>
            </a:r>
          </a:p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Dep.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Theor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Phys.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Indian Association for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 Cultivation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of Science, Kolkata, India</a:t>
            </a:r>
          </a:p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University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Bordeaux, LOMA UMR-CNRS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Talence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Cedex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France</a:t>
            </a:r>
          </a:p>
          <a:p>
            <a:pPr algn="just" eaLnBrk="0" hangingPunct="0"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093296"/>
            <a:ext cx="9144000" cy="53144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30 November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2017</a:t>
            </a:r>
          </a:p>
          <a:p>
            <a:pPr algn="ctr" eaLnBrk="0" hangingPunct="0">
              <a:defRPr/>
            </a:pP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Magnetization reversal with Gaussian signal</a:t>
            </a:r>
          </a:p>
        </p:txBody>
      </p:sp>
      <p:pic>
        <p:nvPicPr>
          <p:cNvPr id="3084" name="Picture 12" descr="E:\works-ilhom\works-2017\appl_phys_lett\arxiv_org_last\for-cond-mat-revised\fig4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4578"/>
            <a:ext cx="3384550" cy="29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E:\works-ilhom\works-2017\appl_phys_lett\arxiv_org_last\for-cond-mat-revised\fig5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358753" cy="29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:\works-ilhom\works-2017\appl_phys_lett\arxiv_org_last\for-cond-mat-revised\fig5b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353594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518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works-ilhom\works-2017\appl_phys_lett\arxiv_org_last\for-cond-mat-revised\fig1_su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2540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works-ilhom\works-2017\appl_phys_lett\arxiv_org_last\for-cond-mat-revised\fig2_su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7980"/>
            <a:ext cx="32391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works-ilhom\works-2017\appl_phys_lett\arxiv_org_last\for-cond-mat-revised\fig3_sup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2391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Effect of parameters on the magnetization reversal</a:t>
            </a:r>
          </a:p>
        </p:txBody>
      </p:sp>
    </p:spTree>
    <p:extLst>
      <p:ext uri="{BB962C8B-B14F-4D97-AF65-F5344CB8AC3E}">
        <p14:creationId xmlns:p14="http://schemas.microsoft.com/office/powerpoint/2010/main" val="22661521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44016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Conclusions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79512" y="836712"/>
            <a:ext cx="8641594" cy="720080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 have demonstrated the magnetization reversal in SFS junction with the pulse and Gaussian superconducting current.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79512" y="1844824"/>
            <a:ext cx="8856984" cy="79208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 have shown effect of model parameters on magnetization reversal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79512" y="2708920"/>
            <a:ext cx="8641594" cy="504056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presented results are published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Appl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Phys.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110, 182407 (2017).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23528" y="5589240"/>
            <a:ext cx="8497578" cy="8265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Yu. 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Shukrinov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I. 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Rahmonov,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K.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Sengupta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A.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Buzdin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Appl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Phys.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110,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182407 (2017).</a:t>
            </a:r>
          </a:p>
        </p:txBody>
      </p:sp>
    </p:spTree>
    <p:extLst>
      <p:ext uri="{BB962C8B-B14F-4D97-AF65-F5344CB8AC3E}">
        <p14:creationId xmlns:p14="http://schemas.microsoft.com/office/powerpoint/2010/main" val="39987710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48" y="2996952"/>
            <a:ext cx="7772400" cy="82182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Thank you for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691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44624"/>
            <a:ext cx="9144000" cy="4766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Outline</a:t>
            </a:r>
            <a:endParaRPr kumimoji="0" lang="ru-RU" sz="32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262771" y="1169368"/>
            <a:ext cx="8639944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1.  Introduction</a:t>
            </a:r>
          </a:p>
          <a:p>
            <a:pPr>
              <a:spcBef>
                <a:spcPts val="4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SFS structure and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Josephson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effect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Motivation </a:t>
            </a:r>
            <a:r>
              <a:rPr 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of investigation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Theoretical model and equations</a:t>
            </a:r>
          </a:p>
          <a:p>
            <a:pPr>
              <a:spcBef>
                <a:spcPts val="400"/>
              </a:spcBef>
            </a:pP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en-US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 bwMode="auto">
          <a:xfrm>
            <a:off x="179512" y="4797152"/>
            <a:ext cx="86399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3.   Conclusions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251520" y="2996952"/>
            <a:ext cx="88569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2. Reversal of magnetization by the superconducting current</a:t>
            </a: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Magnetization reversal with pulse current and magnetization dynamics</a:t>
            </a: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Magnetization reversal with Gaussian signal</a:t>
            </a: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Effect of parameters on the magnetization reversal </a:t>
            </a: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96057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6874" cy="16561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/>
                </a:solidFill>
                <a:cs typeface="Times New Roman" pitchFamily="18" charset="0"/>
              </a:rPr>
              <a:t>1. Introduction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94332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FS str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ucture and Josephson effect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179512" y="3068960"/>
            <a:ext cx="8856984" cy="108012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SFS Josephson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junctions, the spin-orbit interaction in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ferromagnet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without inversion symmetry provides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mechanism 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direct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linear) coupling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between the magnetic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moment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superconducting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current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66" y="4095628"/>
            <a:ext cx="4693230" cy="206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43508" y="6058824"/>
            <a:ext cx="8856984" cy="8265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Buzdin</a:t>
            </a:r>
            <a:r>
              <a:rPr lang="en-US" dirty="0">
                <a:latin typeface="Arial" pitchFamily="34" charset="0"/>
                <a:cs typeface="Arial" pitchFamily="34" charset="0"/>
              </a:rPr>
              <a:t>, Phys. Rev.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dirty="0">
                <a:latin typeface="Arial" pitchFamily="34" charset="0"/>
                <a:cs typeface="Arial" pitchFamily="34" charset="0"/>
              </a:rPr>
              <a:t>. 101, 107005 (2008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/>
              <a:t>F. </a:t>
            </a:r>
            <a:r>
              <a:rPr lang="en-US" dirty="0" err="1"/>
              <a:t>Konschelle</a:t>
            </a:r>
            <a:r>
              <a:rPr lang="en-US" dirty="0"/>
              <a:t> and A. </a:t>
            </a:r>
            <a:r>
              <a:rPr lang="en-US" dirty="0" err="1" smtClean="0"/>
              <a:t>Buzdin</a:t>
            </a:r>
            <a:r>
              <a:rPr lang="en-US" dirty="0" smtClean="0"/>
              <a:t>, Phys. Rev.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ru-RU" b="1" dirty="0"/>
              <a:t>102</a:t>
            </a:r>
            <a:r>
              <a:rPr lang="ru-RU" dirty="0"/>
              <a:t>, 017001 (2009)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1248582" cy="123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91" y="547800"/>
            <a:ext cx="2160000" cy="34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04" y="1400562"/>
            <a:ext cx="2160000" cy="31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2" y="664430"/>
            <a:ext cx="1087032" cy="9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1632"/>
            <a:ext cx="164347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4" y="2153510"/>
            <a:ext cx="3600000" cy="2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16" y="1801095"/>
            <a:ext cx="2700000" cy="69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05" y="476672"/>
            <a:ext cx="1332000" cy="3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68" y="1419226"/>
            <a:ext cx="1440000" cy="32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96579"/>
            <a:ext cx="2340000" cy="45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3447"/>
            <a:ext cx="2412000" cy="27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88" y="1430128"/>
            <a:ext cx="2520000" cy="2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21438"/>
            <a:ext cx="4140460" cy="221547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0" y="4641207"/>
            <a:ext cx="2381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20294"/>
              </p:ext>
            </p:extLst>
          </p:nvPr>
        </p:nvGraphicFramePr>
        <p:xfrm>
          <a:off x="1858824" y="5290580"/>
          <a:ext cx="100811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17" imgW="622080" imgH="266400" progId="Equation.3">
                  <p:embed/>
                </p:oleObj>
              </mc:Choice>
              <mc:Fallback>
                <p:oleObj name="Формула" r:id="rId17" imgW="62208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58824" y="5290580"/>
                        <a:ext cx="1008112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Текст 2"/>
          <p:cNvSpPr txBox="1">
            <a:spLocks/>
          </p:cNvSpPr>
          <p:nvPr/>
        </p:nvSpPr>
        <p:spPr>
          <a:xfrm>
            <a:off x="827584" y="5247756"/>
            <a:ext cx="1224136" cy="5400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here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4383660"/>
            <a:ext cx="2765953" cy="158417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619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  <p:bldP spid="2" grpId="0" animBg="1"/>
      <p:bldP spid="2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Motivation of investigation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79512" y="1124744"/>
            <a:ext cx="6348377" cy="1728192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Is it possible to control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magnetic moment using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superconducting current?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3508" y="4005064"/>
            <a:ext cx="8856984" cy="108012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 we revers the magnetization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superconducting current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E:\works-ilhom\works-2017\konkurs_omus\rahmonov_presentation\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91" y="620688"/>
            <a:ext cx="2512405" cy="26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4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Theoretical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model and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45032" cy="201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30392"/>
            <a:ext cx="129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6849"/>
            <a:ext cx="3491851" cy="6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17" y="5327471"/>
            <a:ext cx="1354294" cy="2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67" y="5916440"/>
            <a:ext cx="1440000" cy="30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72" y="5817468"/>
            <a:ext cx="1794524" cy="56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77" y="5805264"/>
            <a:ext cx="12858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00" y="493498"/>
            <a:ext cx="3780000" cy="57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068000" cy="57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32856"/>
            <a:ext cx="8856984" cy="273407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539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6874" cy="16561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cs typeface="Times New Roman" pitchFamily="18" charset="0"/>
              </a:rPr>
              <a:t>Reversal of magnetization by the superconducting current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707972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Reversal of magnetization by the superconducting current</a:t>
            </a:r>
          </a:p>
        </p:txBody>
      </p:sp>
      <p:pic>
        <p:nvPicPr>
          <p:cNvPr id="3078" name="Picture 6" descr="E:\works-ilhom\works-2017\appl_phys_lett\arxiv_org_last\for-cond-mat-revised\fig2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6455"/>
            <a:ext cx="3389710" cy="29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works-ilhom\works-2017\appl_phys_lett\arxiv_org_last\for-cond-mat-revised\fig2b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0977"/>
            <a:ext cx="3353594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2"/>
          <p:cNvSpPr txBox="1">
            <a:spLocks/>
          </p:cNvSpPr>
          <p:nvPr/>
        </p:nvSpPr>
        <p:spPr>
          <a:xfrm>
            <a:off x="611560" y="5589240"/>
            <a:ext cx="7380312" cy="8265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Yu. M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Shukrinov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I. 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Rahmonov, </a:t>
            </a:r>
            <a:r>
              <a:rPr lang="en-US" dirty="0">
                <a:latin typeface="Arial" pitchFamily="34" charset="0"/>
                <a:cs typeface="Arial" pitchFamily="34" charset="0"/>
              </a:rPr>
              <a:t>K.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Sengupta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Buzdin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</a:t>
            </a:r>
            <a:r>
              <a:rPr lang="en-US" dirty="0">
                <a:latin typeface="Arial" pitchFamily="34" charset="0"/>
                <a:cs typeface="Arial" pitchFamily="34" charset="0"/>
              </a:rPr>
              <a:t>. Phys.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dirty="0">
                <a:latin typeface="Arial" pitchFamily="34" charset="0"/>
                <a:cs typeface="Arial" pitchFamily="34" charset="0"/>
              </a:rPr>
              <a:t>. 110,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182407 (2017).</a:t>
            </a:r>
          </a:p>
        </p:txBody>
      </p:sp>
    </p:spTree>
    <p:extLst>
      <p:ext uri="{BB962C8B-B14F-4D97-AF65-F5344CB8AC3E}">
        <p14:creationId xmlns:p14="http://schemas.microsoft.com/office/powerpoint/2010/main" val="6539045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Dynamics of magnetization momentum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80" name="Picture 8" descr="E:\works-ilhom\works-2017\appl_phys_lett\arxiv_org_last\for-cond-mat-revised\fig3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7" y="548680"/>
            <a:ext cx="3353594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works-ilhom\works-2017\appl_phys_lett\arxiv_org_last\for-cond-mat-revised\fig3b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87" y="574478"/>
            <a:ext cx="3358753" cy="29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works-ilhom\works-2017\appl_phys_lett\arxiv_org_last\for-cond-mat-revised\fig3c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7" y="3687241"/>
            <a:ext cx="3353594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E:\works-ilhom\works-2017\appl_phys_lett\arxiv_org_last\for-cond-mat-revised\fig3d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87" y="3682082"/>
            <a:ext cx="3358753" cy="29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796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7924</TotalTime>
  <Words>368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Microsoft Equation 3.0</vt:lpstr>
      <vt:lpstr>Magnetization reversal by superconducting current in SFS Josephson junctions</vt:lpstr>
      <vt:lpstr>Презентация PowerPoint</vt:lpstr>
      <vt:lpstr>1. Introduction</vt:lpstr>
      <vt:lpstr>Презентация PowerPoint</vt:lpstr>
      <vt:lpstr>Презентация PowerPoint</vt:lpstr>
      <vt:lpstr>Презентация PowerPoint</vt:lpstr>
      <vt:lpstr>Reversal of magnetization by the superconducting current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attention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ilhom</dc:creator>
  <cp:lastModifiedBy>Ilhom Rahmonov</cp:lastModifiedBy>
  <cp:revision>1428</cp:revision>
  <dcterms:created xsi:type="dcterms:W3CDTF">2009-11-04T18:19:33Z</dcterms:created>
  <dcterms:modified xsi:type="dcterms:W3CDTF">2017-11-29T22:54:39Z</dcterms:modified>
</cp:coreProperties>
</file>