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66" r:id="rId2"/>
    <p:sldId id="286" r:id="rId3"/>
    <p:sldId id="288" r:id="rId4"/>
    <p:sldId id="287" r:id="rId5"/>
    <p:sldId id="281" r:id="rId6"/>
    <p:sldId id="265" r:id="rId7"/>
    <p:sldId id="294" r:id="rId8"/>
    <p:sldId id="290" r:id="rId9"/>
    <p:sldId id="295" r:id="rId10"/>
    <p:sldId id="291" r:id="rId11"/>
    <p:sldId id="264" r:id="rId12"/>
    <p:sldId id="289" r:id="rId13"/>
    <p:sldId id="293" r:id="rId14"/>
    <p:sldId id="292" r:id="rId15"/>
    <p:sldId id="282"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E49C27F-3942-4438-A4AD-A28300860416}">
          <p14:sldIdLst>
            <p14:sldId id="266"/>
            <p14:sldId id="286"/>
            <p14:sldId id="288"/>
            <p14:sldId id="287"/>
            <p14:sldId id="281"/>
            <p14:sldId id="265"/>
            <p14:sldId id="294"/>
            <p14:sldId id="290"/>
            <p14:sldId id="295"/>
            <p14:sldId id="291"/>
            <p14:sldId id="264"/>
            <p14:sldId id="289"/>
            <p14:sldId id="293"/>
            <p14:sldId id="292"/>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414"/>
    <a:srgbClr val="89D03A"/>
    <a:srgbClr val="F9AB37"/>
    <a:srgbClr val="6ECEC8"/>
    <a:srgbClr val="444444"/>
    <a:srgbClr val="68A5E6"/>
    <a:srgbClr val="FBC6B4"/>
    <a:srgbClr val="ED254A"/>
    <a:srgbClr val="B04C5F"/>
    <a:srgbClr val="57C0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2" autoAdjust="0"/>
    <p:restoredTop sz="95196" autoAdjust="0"/>
  </p:normalViewPr>
  <p:slideViewPr>
    <p:cSldViewPr snapToGrid="0">
      <p:cViewPr varScale="1">
        <p:scale>
          <a:sx n="108" d="100"/>
          <a:sy n="108" d="100"/>
        </p:scale>
        <p:origin x="2352"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C4142-0FAF-4593-B2E2-D7085C3E9071}" type="datetimeFigureOut">
              <a:rPr lang="ru-RU" smtClean="0"/>
              <a:t>12.09.2023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3F363-3C5D-4889-A383-A4609C3A14C1}" type="slidenum">
              <a:rPr lang="ru-RU" smtClean="0"/>
              <a:t>‹#›</a:t>
            </a:fld>
            <a:endParaRPr lang="ru-RU"/>
          </a:p>
        </p:txBody>
      </p:sp>
    </p:spTree>
    <p:extLst>
      <p:ext uri="{BB962C8B-B14F-4D97-AF65-F5344CB8AC3E}">
        <p14:creationId xmlns:p14="http://schemas.microsoft.com/office/powerpoint/2010/main" val="81797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a:t>
            </a:fld>
            <a:endParaRPr lang="ru-RU" dirty="0"/>
          </a:p>
        </p:txBody>
      </p:sp>
    </p:spTree>
    <p:extLst>
      <p:ext uri="{BB962C8B-B14F-4D97-AF65-F5344CB8AC3E}">
        <p14:creationId xmlns:p14="http://schemas.microsoft.com/office/powerpoint/2010/main" val="106638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10</a:t>
            </a:fld>
            <a:endParaRPr lang="ru-RU" dirty="0"/>
          </a:p>
        </p:txBody>
      </p:sp>
    </p:spTree>
    <p:extLst>
      <p:ext uri="{BB962C8B-B14F-4D97-AF65-F5344CB8AC3E}">
        <p14:creationId xmlns:p14="http://schemas.microsoft.com/office/powerpoint/2010/main" val="1423148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11</a:t>
            </a:fld>
            <a:endParaRPr lang="ru-RU" dirty="0"/>
          </a:p>
        </p:txBody>
      </p:sp>
    </p:spTree>
    <p:extLst>
      <p:ext uri="{BB962C8B-B14F-4D97-AF65-F5344CB8AC3E}">
        <p14:creationId xmlns:p14="http://schemas.microsoft.com/office/powerpoint/2010/main" val="83956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12</a:t>
            </a:fld>
            <a:endParaRPr lang="ru-RU"/>
          </a:p>
        </p:txBody>
      </p:sp>
    </p:spTree>
    <p:extLst>
      <p:ext uri="{BB962C8B-B14F-4D97-AF65-F5344CB8AC3E}">
        <p14:creationId xmlns:p14="http://schemas.microsoft.com/office/powerpoint/2010/main" val="407109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13</a:t>
            </a:fld>
            <a:endParaRPr lang="ru-RU" dirty="0"/>
          </a:p>
        </p:txBody>
      </p:sp>
    </p:spTree>
    <p:extLst>
      <p:ext uri="{BB962C8B-B14F-4D97-AF65-F5344CB8AC3E}">
        <p14:creationId xmlns:p14="http://schemas.microsoft.com/office/powerpoint/2010/main" val="1645596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14</a:t>
            </a:fld>
            <a:endParaRPr lang="ru-RU"/>
          </a:p>
        </p:txBody>
      </p:sp>
    </p:spTree>
    <p:extLst>
      <p:ext uri="{BB962C8B-B14F-4D97-AF65-F5344CB8AC3E}">
        <p14:creationId xmlns:p14="http://schemas.microsoft.com/office/powerpoint/2010/main" val="203956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15</a:t>
            </a:fld>
            <a:endParaRPr lang="ru-RU"/>
          </a:p>
        </p:txBody>
      </p:sp>
    </p:spTree>
    <p:extLst>
      <p:ext uri="{BB962C8B-B14F-4D97-AF65-F5344CB8AC3E}">
        <p14:creationId xmlns:p14="http://schemas.microsoft.com/office/powerpoint/2010/main" val="88915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2</a:t>
            </a:fld>
            <a:endParaRPr lang="ru-RU"/>
          </a:p>
        </p:txBody>
      </p:sp>
    </p:spTree>
    <p:extLst>
      <p:ext uri="{BB962C8B-B14F-4D97-AF65-F5344CB8AC3E}">
        <p14:creationId xmlns:p14="http://schemas.microsoft.com/office/powerpoint/2010/main" val="68958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3</a:t>
            </a:fld>
            <a:endParaRPr lang="ru-RU" dirty="0"/>
          </a:p>
        </p:txBody>
      </p:sp>
    </p:spTree>
    <p:extLst>
      <p:ext uri="{BB962C8B-B14F-4D97-AF65-F5344CB8AC3E}">
        <p14:creationId xmlns:p14="http://schemas.microsoft.com/office/powerpoint/2010/main" val="342388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4</a:t>
            </a:fld>
            <a:endParaRPr lang="ru-RU" dirty="0"/>
          </a:p>
        </p:txBody>
      </p:sp>
    </p:spTree>
    <p:extLst>
      <p:ext uri="{BB962C8B-B14F-4D97-AF65-F5344CB8AC3E}">
        <p14:creationId xmlns:p14="http://schemas.microsoft.com/office/powerpoint/2010/main" val="113320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5</a:t>
            </a:fld>
            <a:endParaRPr lang="ru-RU"/>
          </a:p>
        </p:txBody>
      </p:sp>
    </p:spTree>
    <p:extLst>
      <p:ext uri="{BB962C8B-B14F-4D97-AF65-F5344CB8AC3E}">
        <p14:creationId xmlns:p14="http://schemas.microsoft.com/office/powerpoint/2010/main" val="355790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6</a:t>
            </a:fld>
            <a:endParaRPr lang="ru-RU" dirty="0"/>
          </a:p>
        </p:txBody>
      </p:sp>
    </p:spTree>
    <p:extLst>
      <p:ext uri="{BB962C8B-B14F-4D97-AF65-F5344CB8AC3E}">
        <p14:creationId xmlns:p14="http://schemas.microsoft.com/office/powerpoint/2010/main" val="4085809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7</a:t>
            </a:fld>
            <a:endParaRPr lang="ru-RU"/>
          </a:p>
        </p:txBody>
      </p:sp>
    </p:spTree>
    <p:extLst>
      <p:ext uri="{BB962C8B-B14F-4D97-AF65-F5344CB8AC3E}">
        <p14:creationId xmlns:p14="http://schemas.microsoft.com/office/powerpoint/2010/main" val="40609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8</a:t>
            </a:fld>
            <a:endParaRPr lang="ru-RU" dirty="0"/>
          </a:p>
        </p:txBody>
      </p:sp>
    </p:spTree>
    <p:extLst>
      <p:ext uri="{BB962C8B-B14F-4D97-AF65-F5344CB8AC3E}">
        <p14:creationId xmlns:p14="http://schemas.microsoft.com/office/powerpoint/2010/main" val="111478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9</a:t>
            </a:fld>
            <a:endParaRPr lang="ru-RU"/>
          </a:p>
        </p:txBody>
      </p:sp>
    </p:spTree>
    <p:extLst>
      <p:ext uri="{BB962C8B-B14F-4D97-AF65-F5344CB8AC3E}">
        <p14:creationId xmlns:p14="http://schemas.microsoft.com/office/powerpoint/2010/main" val="271640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F93316-A1C2-B1E7-8276-21E5B481582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B9C7653-7674-20CB-6B32-9803F3091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A89317B-6F75-EB47-4BC7-3AD4FC65132E}"/>
              </a:ext>
            </a:extLst>
          </p:cNvPr>
          <p:cNvSpPr>
            <a:spLocks noGrp="1"/>
          </p:cNvSpPr>
          <p:nvPr>
            <p:ph type="dt" sz="half" idx="10"/>
          </p:nvPr>
        </p:nvSpPr>
        <p:spPr/>
        <p:txBody>
          <a:bodyPr/>
          <a:lstStyle/>
          <a:p>
            <a:fld id="{174426F1-0CDE-4D00-9518-57492F03A4C7}" type="datetime1">
              <a:rPr lang="ru-RU" smtClean="0"/>
              <a:t>12.09.2023</a:t>
            </a:fld>
            <a:endParaRPr lang="ru-RU"/>
          </a:p>
        </p:txBody>
      </p:sp>
      <p:sp>
        <p:nvSpPr>
          <p:cNvPr id="5" name="Нижний колонтитул 4">
            <a:extLst>
              <a:ext uri="{FF2B5EF4-FFF2-40B4-BE49-F238E27FC236}">
                <a16:creationId xmlns:a16="http://schemas.microsoft.com/office/drawing/2014/main" id="{A32FF27E-06D0-9A41-8B5A-A71DBADA08F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35777B-290D-035F-C2A1-B86FDBD662C0}"/>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65928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5E7FC9-C8D9-582D-0A01-4B7D018C41C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96EB81B-DBFF-281A-65D6-66230770AD4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482CC79-7D87-17BF-E7C0-85674AD61574}"/>
              </a:ext>
            </a:extLst>
          </p:cNvPr>
          <p:cNvSpPr>
            <a:spLocks noGrp="1"/>
          </p:cNvSpPr>
          <p:nvPr>
            <p:ph type="dt" sz="half" idx="10"/>
          </p:nvPr>
        </p:nvSpPr>
        <p:spPr/>
        <p:txBody>
          <a:bodyPr/>
          <a:lstStyle/>
          <a:p>
            <a:fld id="{7B5571A2-8B8C-46D6-B264-D39EDAF93AAD}" type="datetime1">
              <a:rPr lang="ru-RU" smtClean="0"/>
              <a:t>12.09.2023</a:t>
            </a:fld>
            <a:endParaRPr lang="ru-RU"/>
          </a:p>
        </p:txBody>
      </p:sp>
      <p:sp>
        <p:nvSpPr>
          <p:cNvPr id="5" name="Нижний колонтитул 4">
            <a:extLst>
              <a:ext uri="{FF2B5EF4-FFF2-40B4-BE49-F238E27FC236}">
                <a16:creationId xmlns:a16="http://schemas.microsoft.com/office/drawing/2014/main" id="{FF25BD01-8E84-4009-00FC-2AF3BF8EEE6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AE70A6-23C5-8B4F-A8A4-F7A9ACAF1DF8}"/>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14812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6D3931F-4BFA-6F38-5FB3-A7229860D73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62F57ED-61DA-5F2A-5026-FBC3D309D51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9477BAF-D8F9-E6B1-D3C0-C9CE1FD2251A}"/>
              </a:ext>
            </a:extLst>
          </p:cNvPr>
          <p:cNvSpPr>
            <a:spLocks noGrp="1"/>
          </p:cNvSpPr>
          <p:nvPr>
            <p:ph type="dt" sz="half" idx="10"/>
          </p:nvPr>
        </p:nvSpPr>
        <p:spPr/>
        <p:txBody>
          <a:bodyPr/>
          <a:lstStyle/>
          <a:p>
            <a:fld id="{F39DBB15-BCAB-498F-944A-7451F863CC9F}" type="datetime1">
              <a:rPr lang="ru-RU" smtClean="0"/>
              <a:t>12.09.2023</a:t>
            </a:fld>
            <a:endParaRPr lang="ru-RU"/>
          </a:p>
        </p:txBody>
      </p:sp>
      <p:sp>
        <p:nvSpPr>
          <p:cNvPr id="5" name="Нижний колонтитул 4">
            <a:extLst>
              <a:ext uri="{FF2B5EF4-FFF2-40B4-BE49-F238E27FC236}">
                <a16:creationId xmlns:a16="http://schemas.microsoft.com/office/drawing/2014/main" id="{58249C5D-0A6C-5E53-2A1D-08C59F1D954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47AA9B9-6CD2-BDE5-1748-4729617F730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420211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3335A4-67DD-DB1B-8FDB-83B5777416B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4B1AA97-E1DC-0FB4-FAB0-084DC1E9048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1B1D0A2-60D4-3BEB-0FE1-4ACBF42A8539}"/>
              </a:ext>
            </a:extLst>
          </p:cNvPr>
          <p:cNvSpPr>
            <a:spLocks noGrp="1"/>
          </p:cNvSpPr>
          <p:nvPr>
            <p:ph type="dt" sz="half" idx="10"/>
          </p:nvPr>
        </p:nvSpPr>
        <p:spPr/>
        <p:txBody>
          <a:bodyPr/>
          <a:lstStyle/>
          <a:p>
            <a:fld id="{D8AC7921-F4DC-475C-98EE-54F6E60E7470}" type="datetime1">
              <a:rPr lang="ru-RU" smtClean="0"/>
              <a:t>12.09.2023</a:t>
            </a:fld>
            <a:endParaRPr lang="ru-RU"/>
          </a:p>
        </p:txBody>
      </p:sp>
      <p:sp>
        <p:nvSpPr>
          <p:cNvPr id="5" name="Нижний колонтитул 4">
            <a:extLst>
              <a:ext uri="{FF2B5EF4-FFF2-40B4-BE49-F238E27FC236}">
                <a16:creationId xmlns:a16="http://schemas.microsoft.com/office/drawing/2014/main" id="{14C2A74A-7E02-96E8-45A3-82608A4BAC9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A45E218-EB3B-C2C4-2E48-94596CC3CAD7}"/>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376126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0B51EE-5111-26F8-9FEF-B1AC52B33D0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8D66FAE-34F8-3C4E-1BD1-40D9FAE0F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40637BD-0A1E-896B-6686-5A06E87ED3D1}"/>
              </a:ext>
            </a:extLst>
          </p:cNvPr>
          <p:cNvSpPr>
            <a:spLocks noGrp="1"/>
          </p:cNvSpPr>
          <p:nvPr>
            <p:ph type="dt" sz="half" idx="10"/>
          </p:nvPr>
        </p:nvSpPr>
        <p:spPr/>
        <p:txBody>
          <a:bodyPr/>
          <a:lstStyle/>
          <a:p>
            <a:fld id="{C525E235-BB9D-4060-B201-148C4885BCEB}" type="datetime1">
              <a:rPr lang="ru-RU" smtClean="0"/>
              <a:t>12.09.2023</a:t>
            </a:fld>
            <a:endParaRPr lang="ru-RU"/>
          </a:p>
        </p:txBody>
      </p:sp>
      <p:sp>
        <p:nvSpPr>
          <p:cNvPr id="5" name="Нижний колонтитул 4">
            <a:extLst>
              <a:ext uri="{FF2B5EF4-FFF2-40B4-BE49-F238E27FC236}">
                <a16:creationId xmlns:a16="http://schemas.microsoft.com/office/drawing/2014/main" id="{6D9C5468-4D78-7F52-AF23-237ED623CF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2DCF1EE-B769-B97C-60E9-19970F4C3086}"/>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582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C983FB-FB0C-6162-322E-2BCE4FD2E4A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5F46852-C7E6-CC1C-3624-BEC25FDD6E8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B1B112B-6DB3-4E5E-33C5-74754D20BC6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61FE927-4E6E-1302-E2C9-506E8AAC5126}"/>
              </a:ext>
            </a:extLst>
          </p:cNvPr>
          <p:cNvSpPr>
            <a:spLocks noGrp="1"/>
          </p:cNvSpPr>
          <p:nvPr>
            <p:ph type="dt" sz="half" idx="10"/>
          </p:nvPr>
        </p:nvSpPr>
        <p:spPr/>
        <p:txBody>
          <a:bodyPr/>
          <a:lstStyle/>
          <a:p>
            <a:fld id="{515A57AA-5CE7-45F8-B81E-9BCF0065288B}" type="datetime1">
              <a:rPr lang="ru-RU" smtClean="0"/>
              <a:t>12.09.2023</a:t>
            </a:fld>
            <a:endParaRPr lang="ru-RU"/>
          </a:p>
        </p:txBody>
      </p:sp>
      <p:sp>
        <p:nvSpPr>
          <p:cNvPr id="6" name="Нижний колонтитул 5">
            <a:extLst>
              <a:ext uri="{FF2B5EF4-FFF2-40B4-BE49-F238E27FC236}">
                <a16:creationId xmlns:a16="http://schemas.microsoft.com/office/drawing/2014/main" id="{C103132C-26EB-73A4-4355-B2801261AB2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52E97FF-B0F5-A756-6C11-39A33713642F}"/>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3557414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5C5A58-4852-6243-510D-7140B71338B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130CF4A-21C0-9355-0517-C145D77619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DDF7158-9425-9B38-B505-09C8B5A884B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64F515E-0326-7FF6-8CE3-132E8D79D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6963F89-BBAB-0F42-7C33-8C3B31120C0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21E3F3F-1CC2-775B-CD0F-99D42F6E3942}"/>
              </a:ext>
            </a:extLst>
          </p:cNvPr>
          <p:cNvSpPr>
            <a:spLocks noGrp="1"/>
          </p:cNvSpPr>
          <p:nvPr>
            <p:ph type="dt" sz="half" idx="10"/>
          </p:nvPr>
        </p:nvSpPr>
        <p:spPr/>
        <p:txBody>
          <a:bodyPr/>
          <a:lstStyle/>
          <a:p>
            <a:fld id="{7BEF7EE4-2932-44C4-83C2-8EE3910FCD4C}" type="datetime1">
              <a:rPr lang="ru-RU" smtClean="0"/>
              <a:t>12.09.2023</a:t>
            </a:fld>
            <a:endParaRPr lang="ru-RU"/>
          </a:p>
        </p:txBody>
      </p:sp>
      <p:sp>
        <p:nvSpPr>
          <p:cNvPr id="8" name="Нижний колонтитул 7">
            <a:extLst>
              <a:ext uri="{FF2B5EF4-FFF2-40B4-BE49-F238E27FC236}">
                <a16:creationId xmlns:a16="http://schemas.microsoft.com/office/drawing/2014/main" id="{716D0154-FABE-F340-BB57-28229237839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8FA9951-FD2A-615D-2D50-37AD99E18C7C}"/>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65249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1FB61F-C49B-65DE-FA21-9D213456E42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862BB1E-912F-F66B-4220-5A880735717C}"/>
              </a:ext>
            </a:extLst>
          </p:cNvPr>
          <p:cNvSpPr>
            <a:spLocks noGrp="1"/>
          </p:cNvSpPr>
          <p:nvPr>
            <p:ph type="dt" sz="half" idx="10"/>
          </p:nvPr>
        </p:nvSpPr>
        <p:spPr/>
        <p:txBody>
          <a:bodyPr/>
          <a:lstStyle/>
          <a:p>
            <a:fld id="{B9FEEE15-2733-4719-8421-8E65563A6401}" type="datetime1">
              <a:rPr lang="ru-RU" smtClean="0"/>
              <a:t>12.09.2023</a:t>
            </a:fld>
            <a:endParaRPr lang="ru-RU"/>
          </a:p>
        </p:txBody>
      </p:sp>
      <p:sp>
        <p:nvSpPr>
          <p:cNvPr id="4" name="Нижний колонтитул 3">
            <a:extLst>
              <a:ext uri="{FF2B5EF4-FFF2-40B4-BE49-F238E27FC236}">
                <a16:creationId xmlns:a16="http://schemas.microsoft.com/office/drawing/2014/main" id="{B446C099-E18A-CC10-91BB-1677E5C8383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E112525-1B7C-C5D4-813D-58C40F2BEAAA}"/>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84973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E7CF5B1-02DC-915C-3D9B-408AA2D6166E}"/>
              </a:ext>
            </a:extLst>
          </p:cNvPr>
          <p:cNvSpPr>
            <a:spLocks noGrp="1"/>
          </p:cNvSpPr>
          <p:nvPr>
            <p:ph type="dt" sz="half" idx="10"/>
          </p:nvPr>
        </p:nvSpPr>
        <p:spPr/>
        <p:txBody>
          <a:bodyPr/>
          <a:lstStyle/>
          <a:p>
            <a:fld id="{41C96ECB-174E-4535-8282-EC66D8F5F403}" type="datetime1">
              <a:rPr lang="ru-RU" smtClean="0"/>
              <a:t>12.09.2023</a:t>
            </a:fld>
            <a:endParaRPr lang="ru-RU"/>
          </a:p>
        </p:txBody>
      </p:sp>
      <p:sp>
        <p:nvSpPr>
          <p:cNvPr id="3" name="Нижний колонтитул 2">
            <a:extLst>
              <a:ext uri="{FF2B5EF4-FFF2-40B4-BE49-F238E27FC236}">
                <a16:creationId xmlns:a16="http://schemas.microsoft.com/office/drawing/2014/main" id="{61EF5F16-F16D-8FB0-EC3E-C1197D86D5D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B22EBB7-F036-EDC0-A1BA-6864C80C2352}"/>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79363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31DB30-F12A-B950-5CAB-F3DE2940460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9F1D734-8464-A1BF-6956-22DFFC0DD1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40C17F0-F8BC-0C61-167E-37BCB8C1D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7C378A5-8670-6C65-2A25-3E98358DC42A}"/>
              </a:ext>
            </a:extLst>
          </p:cNvPr>
          <p:cNvSpPr>
            <a:spLocks noGrp="1"/>
          </p:cNvSpPr>
          <p:nvPr>
            <p:ph type="dt" sz="half" idx="10"/>
          </p:nvPr>
        </p:nvSpPr>
        <p:spPr/>
        <p:txBody>
          <a:bodyPr/>
          <a:lstStyle/>
          <a:p>
            <a:fld id="{43E06AA9-179B-4DEF-A1E1-183397260A13}" type="datetime1">
              <a:rPr lang="ru-RU" smtClean="0"/>
              <a:t>12.09.2023</a:t>
            </a:fld>
            <a:endParaRPr lang="ru-RU"/>
          </a:p>
        </p:txBody>
      </p:sp>
      <p:sp>
        <p:nvSpPr>
          <p:cNvPr id="6" name="Нижний колонтитул 5">
            <a:extLst>
              <a:ext uri="{FF2B5EF4-FFF2-40B4-BE49-F238E27FC236}">
                <a16:creationId xmlns:a16="http://schemas.microsoft.com/office/drawing/2014/main" id="{702A7DCE-562A-9881-D1F5-CC549AFB7B0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4CA2556-6FAF-E78E-0804-9DB6985A564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86718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9EAF47-EDBF-E9A8-75D8-8C446C0B702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F757368-8048-CD87-125D-D68172006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270C0A6-E875-3AED-3627-9C11774D0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67B1AC2-9B29-767C-D2B9-66794EC6EBCD}"/>
              </a:ext>
            </a:extLst>
          </p:cNvPr>
          <p:cNvSpPr>
            <a:spLocks noGrp="1"/>
          </p:cNvSpPr>
          <p:nvPr>
            <p:ph type="dt" sz="half" idx="10"/>
          </p:nvPr>
        </p:nvSpPr>
        <p:spPr/>
        <p:txBody>
          <a:bodyPr/>
          <a:lstStyle/>
          <a:p>
            <a:fld id="{F6121EBF-F625-4030-A746-596847BBFB94}" type="datetime1">
              <a:rPr lang="ru-RU" smtClean="0"/>
              <a:t>12.09.2023</a:t>
            </a:fld>
            <a:endParaRPr lang="ru-RU"/>
          </a:p>
        </p:txBody>
      </p:sp>
      <p:sp>
        <p:nvSpPr>
          <p:cNvPr id="6" name="Нижний колонтитул 5">
            <a:extLst>
              <a:ext uri="{FF2B5EF4-FFF2-40B4-BE49-F238E27FC236}">
                <a16:creationId xmlns:a16="http://schemas.microsoft.com/office/drawing/2014/main" id="{945B3EE6-8B7B-3AB0-ABF5-03F07C03B3A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3E062EC-9D74-1958-47A2-41DA6717328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29088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E7C403-3A3E-D209-616F-D5B3B5A23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3B8913F-F61C-6137-502C-4DE0375F9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7E5D5DC-112B-5E66-FC3E-AA0896D0F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F73F3-800A-4B64-A876-539900C45143}" type="datetime1">
              <a:rPr lang="ru-RU" smtClean="0"/>
              <a:t>12.09.2023</a:t>
            </a:fld>
            <a:endParaRPr lang="ru-RU"/>
          </a:p>
        </p:txBody>
      </p:sp>
      <p:sp>
        <p:nvSpPr>
          <p:cNvPr id="5" name="Нижний колонтитул 4">
            <a:extLst>
              <a:ext uri="{FF2B5EF4-FFF2-40B4-BE49-F238E27FC236}">
                <a16:creationId xmlns:a16="http://schemas.microsoft.com/office/drawing/2014/main" id="{346609E9-ADC8-CF8F-FA1D-2EAFFC38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CC32611-8D03-15F5-641A-39A2564BC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0F7E8-8DCC-4608-8AED-A1E39AB05F46}" type="slidenum">
              <a:rPr lang="ru-RU" smtClean="0"/>
              <a:t>‹#›</a:t>
            </a:fld>
            <a:endParaRPr lang="ru-RU"/>
          </a:p>
        </p:txBody>
      </p:sp>
    </p:spTree>
    <p:extLst>
      <p:ext uri="{BB962C8B-B14F-4D97-AF65-F5344CB8AC3E}">
        <p14:creationId xmlns:p14="http://schemas.microsoft.com/office/powerpoint/2010/main" val="3270408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48.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13.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84.png"/><Relationship Id="rId5" Type="http://schemas.openxmlformats.org/officeDocument/2006/relationships/image" Target="../media/image79.png"/><Relationship Id="rId10" Type="http://schemas.openxmlformats.org/officeDocument/2006/relationships/image" Target="../media/image83.svg"/><Relationship Id="rId4" Type="http://schemas.openxmlformats.org/officeDocument/2006/relationships/image" Target="../media/image14.svg"/><Relationship Id="rId9" Type="http://schemas.openxmlformats.org/officeDocument/2006/relationships/image" Target="../media/image82.png"/><Relationship Id="rId14" Type="http://schemas.openxmlformats.org/officeDocument/2006/relationships/image" Target="../media/image87.sv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90.png"/><Relationship Id="rId5" Type="http://schemas.openxmlformats.org/officeDocument/2006/relationships/image" Target="../media/image7.png"/><Relationship Id="rId10" Type="http://schemas.openxmlformats.org/officeDocument/2006/relationships/image" Target="../media/image89.png"/><Relationship Id="rId4" Type="http://schemas.openxmlformats.org/officeDocument/2006/relationships/image" Target="../media/image6.svg"/><Relationship Id="rId9"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7.svg"/><Relationship Id="rId3" Type="http://schemas.openxmlformats.org/officeDocument/2006/relationships/image" Target="../media/image93.png"/><Relationship Id="rId7" Type="http://schemas.openxmlformats.org/officeDocument/2006/relationships/image" Target="../media/image10.svg"/><Relationship Id="rId12"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95.svg"/><Relationship Id="rId5" Type="http://schemas.openxmlformats.org/officeDocument/2006/relationships/image" Target="../media/image6.svg"/><Relationship Id="rId10" Type="http://schemas.openxmlformats.org/officeDocument/2006/relationships/image" Target="../media/image94.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98.pn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00.svg"/><Relationship Id="rId4" Type="http://schemas.openxmlformats.org/officeDocument/2006/relationships/image" Target="../media/image6.svg"/><Relationship Id="rId9"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102.svg"/><Relationship Id="rId2" Type="http://schemas.openxmlformats.org/officeDocument/2006/relationships/notesSlide" Target="../notesSlides/notesSlide15.xml"/><Relationship Id="rId1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6.svg"/><Relationship Id="rId9" Type="http://schemas.openxmlformats.org/officeDocument/2006/relationships/image" Target="../media/image60.png"/><Relationship Id="rId1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sv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sv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40.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6.svg"/><Relationship Id="rId4" Type="http://schemas.openxmlformats.org/officeDocument/2006/relationships/image" Target="../media/image6.svg"/><Relationship Id="rId9" Type="http://schemas.openxmlformats.org/officeDocument/2006/relationships/image" Target="../media/image15.png"/><Relationship Id="rId1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7.svg"/><Relationship Id="rId17" Type="http://schemas.openxmlformats.org/officeDocument/2006/relationships/image" Target="../media/image50.svg"/><Relationship Id="rId2" Type="http://schemas.openxmlformats.org/officeDocument/2006/relationships/notesSlide" Target="../notesSlides/notesSlide5.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46.pn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45.svg"/><Relationship Id="rId4" Type="http://schemas.openxmlformats.org/officeDocument/2006/relationships/image" Target="../media/image6.svg"/><Relationship Id="rId9" Type="http://schemas.openxmlformats.org/officeDocument/2006/relationships/image" Target="../media/image44.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7.svg"/><Relationship Id="rId1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6.png"/><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48.png"/><Relationship Id="rId20" Type="http://schemas.openxmlformats.org/officeDocument/2006/relationships/image" Target="../media/image55.sv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16.svg"/><Relationship Id="rId10" Type="http://schemas.openxmlformats.org/officeDocument/2006/relationships/image" Target="../media/image53.svg"/><Relationship Id="rId19" Type="http://schemas.openxmlformats.org/officeDocument/2006/relationships/image" Target="../media/image54.png"/><Relationship Id="rId4" Type="http://schemas.openxmlformats.org/officeDocument/2006/relationships/image" Target="../media/image6.svg"/><Relationship Id="rId9" Type="http://schemas.openxmlformats.org/officeDocument/2006/relationships/image" Target="../media/image52.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svg"/><Relationship Id="rId2" Type="http://schemas.openxmlformats.org/officeDocument/2006/relationships/notesSlide" Target="../notesSlides/notesSlide7.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6.svg"/><Relationship Id="rId9" Type="http://schemas.openxmlformats.org/officeDocument/2006/relationships/image" Target="../media/image60.png"/><Relationship Id="rId14"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21.svg"/><Relationship Id="rId2" Type="http://schemas.openxmlformats.org/officeDocument/2006/relationships/notesSlide" Target="../notesSlides/notesSlide8.xml"/><Relationship Id="rId16" Type="http://schemas.openxmlformats.org/officeDocument/2006/relationships/image" Target="../media/image70.sv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20.png"/><Relationship Id="rId5" Type="http://schemas.openxmlformats.org/officeDocument/2006/relationships/image" Target="../media/image9.png"/><Relationship Id="rId15" Type="http://schemas.openxmlformats.org/officeDocument/2006/relationships/image" Target="../media/image69.png"/><Relationship Id="rId10" Type="http://schemas.openxmlformats.org/officeDocument/2006/relationships/image" Target="../media/image45.svg"/><Relationship Id="rId4" Type="http://schemas.openxmlformats.org/officeDocument/2006/relationships/image" Target="../media/image6.svg"/><Relationship Id="rId9" Type="http://schemas.openxmlformats.org/officeDocument/2006/relationships/image" Target="../media/image44.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6.png"/><Relationship Id="rId18" Type="http://schemas.openxmlformats.org/officeDocument/2006/relationships/image" Target="../media/image73.png"/><Relationship Id="rId26" Type="http://schemas.openxmlformats.org/officeDocument/2006/relationships/image" Target="../media/image75.png"/><Relationship Id="rId3" Type="http://schemas.openxmlformats.org/officeDocument/2006/relationships/image" Target="../media/image58.png"/><Relationship Id="rId21" Type="http://schemas.openxmlformats.org/officeDocument/2006/relationships/image" Target="../media/image19.svg"/><Relationship Id="rId7" Type="http://schemas.openxmlformats.org/officeDocument/2006/relationships/image" Target="../media/image5.png"/><Relationship Id="rId12" Type="http://schemas.openxmlformats.org/officeDocument/2006/relationships/image" Target="../media/image72.svg"/><Relationship Id="rId17" Type="http://schemas.openxmlformats.org/officeDocument/2006/relationships/image" Target="../media/image66.png"/><Relationship Id="rId25" Type="http://schemas.openxmlformats.org/officeDocument/2006/relationships/image" Target="../media/image29.svg"/><Relationship Id="rId2" Type="http://schemas.openxmlformats.org/officeDocument/2006/relationships/notesSlide" Target="../notesSlides/notesSlide9.xml"/><Relationship Id="rId16" Type="http://schemas.openxmlformats.org/officeDocument/2006/relationships/image" Target="../media/image61.sv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71.png"/><Relationship Id="rId24" Type="http://schemas.openxmlformats.org/officeDocument/2006/relationships/image" Target="../media/image28.png"/><Relationship Id="rId5" Type="http://schemas.openxmlformats.org/officeDocument/2006/relationships/image" Target="../media/image62.png"/><Relationship Id="rId15" Type="http://schemas.openxmlformats.org/officeDocument/2006/relationships/image" Target="../media/image60.png"/><Relationship Id="rId23" Type="http://schemas.openxmlformats.org/officeDocument/2006/relationships/image" Target="../media/image21.sv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57.svg"/><Relationship Id="rId22" Type="http://schemas.openxmlformats.org/officeDocument/2006/relationships/image" Target="../media/image20.png"/><Relationship Id="rId27" Type="http://schemas.openxmlformats.org/officeDocument/2006/relationships/image" Target="../media/image7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88391-8984-A880-7B39-811F49E58D48}"/>
              </a:ext>
            </a:extLst>
          </p:cNvPr>
          <p:cNvSpPr txBox="1"/>
          <p:nvPr/>
        </p:nvSpPr>
        <p:spPr>
          <a:xfrm>
            <a:off x="1199644" y="2383617"/>
            <a:ext cx="6096000" cy="2308324"/>
          </a:xfrm>
          <a:prstGeom prst="rect">
            <a:avLst/>
          </a:prstGeom>
          <a:noFill/>
          <a:effectLst>
            <a:outerShdw blurRad="50800" dist="38100" dir="2700000" algn="tl" rotWithShape="0">
              <a:prstClr val="black">
                <a:alpha val="40000"/>
              </a:prstClr>
            </a:outerShdw>
          </a:effectLst>
        </p:spPr>
        <p:txBody>
          <a:bodyPr wrap="square">
            <a:spAutoFit/>
          </a:bodyPr>
          <a:lstStyle/>
          <a:p>
            <a:pPr algn="l"/>
            <a:r>
              <a:rPr lang="en-US" sz="3600" b="1" i="0" dirty="0">
                <a:solidFill>
                  <a:schemeClr val="bg1"/>
                </a:solidFill>
                <a:effectLst/>
                <a:latin typeface="Verdana" panose="020B0604030504040204" pitchFamily="34" charset="0"/>
                <a:ea typeface="Verdana" panose="020B0604030504040204" pitchFamily="34" charset="0"/>
              </a:rPr>
              <a:t>Migration of BM@N Information Systems and Services to the BM@N Online Cluster</a:t>
            </a:r>
          </a:p>
        </p:txBody>
      </p:sp>
      <p:sp>
        <p:nvSpPr>
          <p:cNvPr id="4" name="TextBox 10">
            <a:extLst>
              <a:ext uri="{FF2B5EF4-FFF2-40B4-BE49-F238E27FC236}">
                <a16:creationId xmlns:a16="http://schemas.microsoft.com/office/drawing/2014/main" id="{5197C020-A1EC-6289-AC12-F9CA0499984B}"/>
              </a:ext>
            </a:extLst>
          </p:cNvPr>
          <p:cNvSpPr txBox="1"/>
          <p:nvPr/>
        </p:nvSpPr>
        <p:spPr bwMode="white">
          <a:xfrm>
            <a:off x="7653570" y="5638249"/>
            <a:ext cx="3643080" cy="9694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300"/>
              </a:spcBef>
            </a:pPr>
            <a:r>
              <a:rPr lang="en-US" sz="1800" b="1" u="sng" dirty="0">
                <a:solidFill>
                  <a:schemeClr val="bg1"/>
                </a:solidFill>
                <a:latin typeface="Verdana" panose="020B0604030504040204" pitchFamily="34" charset="0"/>
                <a:ea typeface="Verdana" panose="020B0604030504040204" pitchFamily="34" charset="0"/>
                <a:cs typeface="Lexend Deca" panose="020B0604020202020204" charset="-78"/>
              </a:rPr>
              <a:t>Alexander Chebotov</a:t>
            </a:r>
          </a:p>
          <a:p>
            <a:pPr algn="ctr">
              <a:spcBef>
                <a:spcPts val="300"/>
              </a:spcBef>
            </a:pPr>
            <a:r>
              <a:rPr lang="en-US" sz="1800" b="1" dirty="0">
                <a:solidFill>
                  <a:schemeClr val="bg1"/>
                </a:solidFill>
                <a:latin typeface="Verdana" panose="020B0604030504040204" pitchFamily="34" charset="0"/>
                <a:ea typeface="Verdana" panose="020B0604030504040204" pitchFamily="34" charset="0"/>
                <a:cs typeface="Lexend Deca" panose="020B0604020202020204" charset="-78"/>
              </a:rPr>
              <a:t>Konstantin Gertsenberger</a:t>
            </a:r>
          </a:p>
          <a:p>
            <a:pPr algn="ctr">
              <a:spcBef>
                <a:spcPts val="300"/>
              </a:spcBef>
            </a:pPr>
            <a:r>
              <a:rPr lang="en-US" sz="1600" b="1" dirty="0">
                <a:solidFill>
                  <a:schemeClr val="bg1"/>
                </a:solidFill>
                <a:latin typeface="Verdana" panose="020B0604030504040204" pitchFamily="34" charset="0"/>
                <a:ea typeface="Verdana" panose="020B0604030504040204" pitchFamily="34" charset="0"/>
                <a:cs typeface="Lexend Deca" panose="020B0604020202020204" charset="-78"/>
              </a:rPr>
              <a:t>JINR, LHEP</a:t>
            </a:r>
          </a:p>
        </p:txBody>
      </p:sp>
      <p:grpSp>
        <p:nvGrpSpPr>
          <p:cNvPr id="6" name="Группа 5">
            <a:extLst>
              <a:ext uri="{FF2B5EF4-FFF2-40B4-BE49-F238E27FC236}">
                <a16:creationId xmlns:a16="http://schemas.microsoft.com/office/drawing/2014/main" id="{8550FB15-E520-18B5-0873-9D0AD9021C0C}"/>
              </a:ext>
            </a:extLst>
          </p:cNvPr>
          <p:cNvGrpSpPr/>
          <p:nvPr/>
        </p:nvGrpSpPr>
        <p:grpSpPr>
          <a:xfrm>
            <a:off x="3316102" y="268904"/>
            <a:ext cx="5184386" cy="746207"/>
            <a:chOff x="403614" y="294686"/>
            <a:chExt cx="4794316" cy="746207"/>
          </a:xfrm>
        </p:grpSpPr>
        <p:grpSp>
          <p:nvGrpSpPr>
            <p:cNvPr id="8" name="Группа 7">
              <a:extLst>
                <a:ext uri="{FF2B5EF4-FFF2-40B4-BE49-F238E27FC236}">
                  <a16:creationId xmlns:a16="http://schemas.microsoft.com/office/drawing/2014/main" id="{056E76A2-DBD6-2892-0C80-181916876DC8}"/>
                </a:ext>
              </a:extLst>
            </p:cNvPr>
            <p:cNvGrpSpPr/>
            <p:nvPr/>
          </p:nvGrpSpPr>
          <p:grpSpPr>
            <a:xfrm>
              <a:off x="1454829" y="294686"/>
              <a:ext cx="3743101" cy="746207"/>
              <a:chOff x="1454829" y="294686"/>
              <a:chExt cx="3743101" cy="746207"/>
            </a:xfrm>
          </p:grpSpPr>
          <p:sp>
            <p:nvSpPr>
              <p:cNvPr id="10" name="TextBox 9">
                <a:extLst>
                  <a:ext uri="{FF2B5EF4-FFF2-40B4-BE49-F238E27FC236}">
                    <a16:creationId xmlns:a16="http://schemas.microsoft.com/office/drawing/2014/main" id="{88531D30-FAA7-4930-C3E9-632061CBC025}"/>
                  </a:ext>
                </a:extLst>
              </p:cNvPr>
              <p:cNvSpPr txBox="1"/>
              <p:nvPr/>
            </p:nvSpPr>
            <p:spPr>
              <a:xfrm>
                <a:off x="1454829" y="517673"/>
                <a:ext cx="3743101"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latin typeface="Verdana" panose="020B0604030504040204" pitchFamily="34" charset="0"/>
                    <a:ea typeface="Verdana" panose="020B0604030504040204" pitchFamily="34" charset="0"/>
                    <a:cs typeface="Lexend Deca" panose="020B0604020202020204" charset="-78"/>
                  </a:rPr>
                  <a:t>Analysis &amp; Software Meeting Of The BM@N Experiment</a:t>
                </a:r>
                <a:endParaRPr lang="ru-RU" b="1" dirty="0">
                  <a:solidFill>
                    <a:schemeClr val="bg1"/>
                  </a:solidFill>
                  <a:latin typeface="Verdana" panose="020B0604030504040204" pitchFamily="34" charset="0"/>
                  <a:ea typeface="Verdana" panose="020B0604030504040204" pitchFamily="34" charset="0"/>
                  <a:cs typeface="Lexend Deca" panose="020B0604020202020204" charset="-78"/>
                </a:endParaRPr>
              </a:p>
            </p:txBody>
          </p:sp>
          <p:sp>
            <p:nvSpPr>
              <p:cNvPr id="11" name="Прямоугольник 10">
                <a:extLst>
                  <a:ext uri="{FF2B5EF4-FFF2-40B4-BE49-F238E27FC236}">
                    <a16:creationId xmlns:a16="http://schemas.microsoft.com/office/drawing/2014/main" id="{602B8426-D7AC-00C9-6147-1B6DFF379E36}"/>
                  </a:ext>
                </a:extLst>
              </p:cNvPr>
              <p:cNvSpPr/>
              <p:nvPr/>
            </p:nvSpPr>
            <p:spPr>
              <a:xfrm>
                <a:off x="2254417" y="294686"/>
                <a:ext cx="2326173" cy="307777"/>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bg1"/>
                    </a:solidFill>
                    <a:latin typeface="Verdana" panose="020B0604030504040204" pitchFamily="34" charset="0"/>
                    <a:ea typeface="Verdana" panose="020B0604030504040204" pitchFamily="34" charset="0"/>
                    <a:cs typeface="Lexend Deca" panose="020B0604020202020204" charset="-78"/>
                  </a:rPr>
                  <a:t>1</a:t>
                </a:r>
                <a:r>
                  <a:rPr lang="ru-RU" b="1" dirty="0">
                    <a:solidFill>
                      <a:schemeClr val="bg1"/>
                    </a:solidFill>
                    <a:latin typeface="Verdana" panose="020B0604030504040204" pitchFamily="34" charset="0"/>
                    <a:ea typeface="Verdana" panose="020B0604030504040204" pitchFamily="34" charset="0"/>
                    <a:cs typeface="Lexend Deca" panose="020B0604020202020204" charset="-78"/>
                  </a:rPr>
                  <a:t>2</a:t>
                </a:r>
                <a:r>
                  <a:rPr lang="en-US" b="1" dirty="0">
                    <a:solidFill>
                      <a:schemeClr val="bg1"/>
                    </a:solidFill>
                    <a:latin typeface="Verdana" panose="020B0604030504040204" pitchFamily="34" charset="0"/>
                    <a:ea typeface="Verdana" panose="020B0604030504040204" pitchFamily="34" charset="0"/>
                    <a:cs typeface="Lexend Deca" panose="020B0604020202020204" charset="-78"/>
                  </a:rPr>
                  <a:t>-1</a:t>
                </a:r>
                <a:r>
                  <a:rPr lang="ru-RU" b="1" dirty="0">
                    <a:solidFill>
                      <a:schemeClr val="bg1"/>
                    </a:solidFill>
                    <a:latin typeface="Verdana" panose="020B0604030504040204" pitchFamily="34" charset="0"/>
                    <a:ea typeface="Verdana" panose="020B0604030504040204" pitchFamily="34" charset="0"/>
                    <a:cs typeface="Lexend Deca" panose="020B0604020202020204" charset="-78"/>
                  </a:rPr>
                  <a:t>3</a:t>
                </a:r>
                <a:r>
                  <a:rPr lang="en-US" b="1" dirty="0">
                    <a:solidFill>
                      <a:schemeClr val="bg1"/>
                    </a:solidFill>
                    <a:latin typeface="Verdana" panose="020B0604030504040204" pitchFamily="34" charset="0"/>
                    <a:ea typeface="Verdana" panose="020B0604030504040204" pitchFamily="34" charset="0"/>
                    <a:cs typeface="Lexend Deca" panose="020B0604020202020204" charset="-78"/>
                  </a:rPr>
                  <a:t> September 2023</a:t>
                </a:r>
                <a:endParaRPr lang="ru-RU" b="1" dirty="0">
                  <a:solidFill>
                    <a:schemeClr val="bg1"/>
                  </a:solidFill>
                  <a:latin typeface="Verdana" panose="020B0604030504040204" pitchFamily="34" charset="0"/>
                  <a:ea typeface="Verdana" panose="020B0604030504040204" pitchFamily="34" charset="0"/>
                  <a:cs typeface="Lexend Deca" panose="020B0604020202020204" charset="-78"/>
                </a:endParaRPr>
              </a:p>
            </p:txBody>
          </p:sp>
        </p:grpSp>
        <p:pic>
          <p:nvPicPr>
            <p:cNvPr id="9" name="Рисунок 8">
              <a:extLst>
                <a:ext uri="{FF2B5EF4-FFF2-40B4-BE49-F238E27FC236}">
                  <a16:creationId xmlns:a16="http://schemas.microsoft.com/office/drawing/2014/main" id="{11278425-067A-FFCB-C479-15CD6CF923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3614" y="304135"/>
              <a:ext cx="1063219" cy="727144"/>
            </a:xfrm>
            <a:prstGeom prst="rect">
              <a:avLst/>
            </a:prstGeom>
            <a:effectLst>
              <a:glow rad="12700">
                <a:schemeClr val="bg1">
                  <a:alpha val="19000"/>
                </a:schemeClr>
              </a:glow>
            </a:effectLst>
          </p:spPr>
        </p:pic>
      </p:grpSp>
      <p:pic>
        <p:nvPicPr>
          <p:cNvPr id="12" name="Рисунок 11">
            <a:extLst>
              <a:ext uri="{FF2B5EF4-FFF2-40B4-BE49-F238E27FC236}">
                <a16:creationId xmlns:a16="http://schemas.microsoft.com/office/drawing/2014/main" id="{FC21DB2C-C0C7-725D-AEA6-B7C9E757911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75204" y="1536001"/>
            <a:ext cx="5208588" cy="38810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587493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AE48688D-DFA3-6BC1-81ED-A55B29E3096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637"/>
          <a:stretch/>
        </p:blipFill>
        <p:spPr>
          <a:xfrm rot="16200000">
            <a:off x="0" y="0"/>
            <a:ext cx="6858000" cy="6858000"/>
          </a:xfrm>
          <a:prstGeom prst="rect">
            <a:avLst/>
          </a:prstGeom>
        </p:spPr>
      </p:pic>
      <p:sp>
        <p:nvSpPr>
          <p:cNvPr id="18" name="TextBox 17">
            <a:extLst>
              <a:ext uri="{FF2B5EF4-FFF2-40B4-BE49-F238E27FC236}">
                <a16:creationId xmlns:a16="http://schemas.microsoft.com/office/drawing/2014/main" id="{500FBEDA-9F30-AA52-8B66-47BE3F06987C}"/>
              </a:ext>
            </a:extLst>
          </p:cNvPr>
          <p:cNvSpPr txBox="1"/>
          <p:nvPr/>
        </p:nvSpPr>
        <p:spPr>
          <a:xfrm>
            <a:off x="1538053" y="2989366"/>
            <a:ext cx="3961302" cy="2321405"/>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Keycloak is a popular and powerful solution for ensuring security and authentication in your applications. It offers extensive capabilities for managing user access and data protection. Keycloak is based on two important protocols, OpenID Connect and OAuth 2.0</a:t>
            </a:r>
          </a:p>
        </p:txBody>
      </p:sp>
      <p:pic>
        <p:nvPicPr>
          <p:cNvPr id="11" name="Рисунок 10">
            <a:extLst>
              <a:ext uri="{FF2B5EF4-FFF2-40B4-BE49-F238E27FC236}">
                <a16:creationId xmlns:a16="http://schemas.microsoft.com/office/drawing/2014/main" id="{A92D9E2D-540E-2440-9651-A2A3542D9BC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38053" y="5310771"/>
            <a:ext cx="2449219" cy="706191"/>
          </a:xfrm>
          <a:prstGeom prst="rect">
            <a:avLst/>
          </a:prstGeom>
          <a:effectLst>
            <a:outerShdw blurRad="50800" dist="38100" dir="2700000" algn="tl" rotWithShape="0">
              <a:prstClr val="black">
                <a:alpha val="40000"/>
              </a:prstClr>
            </a:outerShdw>
          </a:effectLst>
        </p:spPr>
      </p:pic>
      <p:sp>
        <p:nvSpPr>
          <p:cNvPr id="3" name="Номер слайда 2">
            <a:extLst>
              <a:ext uri="{FF2B5EF4-FFF2-40B4-BE49-F238E27FC236}">
                <a16:creationId xmlns:a16="http://schemas.microsoft.com/office/drawing/2014/main" id="{4589250A-CB0F-45BD-8ABE-FB64666D97B4}"/>
              </a:ext>
            </a:extLst>
          </p:cNvPr>
          <p:cNvSpPr>
            <a:spLocks noGrp="1"/>
          </p:cNvSpPr>
          <p:nvPr>
            <p:ph type="sldNum" sz="quarter" idx="12"/>
          </p:nvPr>
        </p:nvSpPr>
        <p:spPr/>
        <p:txBody>
          <a:bodyPr/>
          <a:lstStyle/>
          <a:p>
            <a:fld id="{96E0F7E8-8DCC-4608-8AED-A1E39AB05F46}" type="slidenum">
              <a:rPr lang="ru-RU" smtClean="0"/>
              <a:t>10</a:t>
            </a:fld>
            <a:endParaRPr lang="ru-RU" dirty="0"/>
          </a:p>
        </p:txBody>
      </p:sp>
      <p:sp>
        <p:nvSpPr>
          <p:cNvPr id="2" name="TextBox 1">
            <a:extLst>
              <a:ext uri="{FF2B5EF4-FFF2-40B4-BE49-F238E27FC236}">
                <a16:creationId xmlns:a16="http://schemas.microsoft.com/office/drawing/2014/main" id="{DC71863C-1343-F898-79EA-BFDD7E03B2DC}"/>
              </a:ext>
            </a:extLst>
          </p:cNvPr>
          <p:cNvSpPr txBox="1"/>
          <p:nvPr/>
        </p:nvSpPr>
        <p:spPr>
          <a:xfrm>
            <a:off x="1346880" y="1347001"/>
            <a:ext cx="4587488"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dirty="0">
                <a:solidFill>
                  <a:schemeClr val="bg1"/>
                </a:solidFill>
                <a:latin typeface="Verdana" panose="020B0604030504040204" pitchFamily="34" charset="0"/>
                <a:ea typeface="Verdana" panose="020B0604030504040204" pitchFamily="34" charset="0"/>
              </a:rPr>
              <a:t>Authorization Services</a:t>
            </a:r>
            <a:endParaRPr lang="en-US" sz="4000" b="1" i="0" dirty="0">
              <a:solidFill>
                <a:schemeClr val="bg1"/>
              </a:solidFill>
              <a:effectLst/>
              <a:latin typeface="Verdana" panose="020B0604030504040204" pitchFamily="34" charset="0"/>
              <a:ea typeface="Verdana" panose="020B0604030504040204" pitchFamily="34" charset="0"/>
            </a:endParaRPr>
          </a:p>
        </p:txBody>
      </p:sp>
      <p:pic>
        <p:nvPicPr>
          <p:cNvPr id="14" name="Рисунок 13">
            <a:extLst>
              <a:ext uri="{FF2B5EF4-FFF2-40B4-BE49-F238E27FC236}">
                <a16:creationId xmlns:a16="http://schemas.microsoft.com/office/drawing/2014/main" id="{ABA0317C-058E-521B-4AD6-13A346883A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57634" y="804246"/>
            <a:ext cx="4805147" cy="5466455"/>
          </a:xfrm>
          <a:prstGeom prst="rect">
            <a:avLst/>
          </a:prstGeom>
        </p:spPr>
      </p:pic>
    </p:spTree>
    <p:extLst>
      <p:ext uri="{BB962C8B-B14F-4D97-AF65-F5344CB8AC3E}">
        <p14:creationId xmlns:p14="http://schemas.microsoft.com/office/powerpoint/2010/main" val="660703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AE48688D-DFA3-6BC1-81ED-A55B29E3096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637"/>
          <a:stretch/>
        </p:blipFill>
        <p:spPr>
          <a:xfrm rot="16200000">
            <a:off x="0" y="0"/>
            <a:ext cx="6858000" cy="6858000"/>
          </a:xfrm>
          <a:prstGeom prst="rect">
            <a:avLst/>
          </a:prstGeom>
        </p:spPr>
      </p:pic>
      <p:sp>
        <p:nvSpPr>
          <p:cNvPr id="3" name="Номер слайда 2">
            <a:extLst>
              <a:ext uri="{FF2B5EF4-FFF2-40B4-BE49-F238E27FC236}">
                <a16:creationId xmlns:a16="http://schemas.microsoft.com/office/drawing/2014/main" id="{4589250A-CB0F-45BD-8ABE-FB64666D97B4}"/>
              </a:ext>
            </a:extLst>
          </p:cNvPr>
          <p:cNvSpPr>
            <a:spLocks noGrp="1"/>
          </p:cNvSpPr>
          <p:nvPr>
            <p:ph type="sldNum" sz="quarter" idx="12"/>
          </p:nvPr>
        </p:nvSpPr>
        <p:spPr/>
        <p:txBody>
          <a:bodyPr/>
          <a:lstStyle/>
          <a:p>
            <a:fld id="{96E0F7E8-8DCC-4608-8AED-A1E39AB05F46}" type="slidenum">
              <a:rPr lang="ru-RU" smtClean="0"/>
              <a:t>11</a:t>
            </a:fld>
            <a:endParaRPr lang="ru-RU" dirty="0"/>
          </a:p>
        </p:txBody>
      </p:sp>
      <p:sp>
        <p:nvSpPr>
          <p:cNvPr id="2" name="TextBox 1">
            <a:extLst>
              <a:ext uri="{FF2B5EF4-FFF2-40B4-BE49-F238E27FC236}">
                <a16:creationId xmlns:a16="http://schemas.microsoft.com/office/drawing/2014/main" id="{B90B8144-9F29-9E1D-0F1A-B2A078ED0D0A}"/>
              </a:ext>
            </a:extLst>
          </p:cNvPr>
          <p:cNvSpPr txBox="1"/>
          <p:nvPr/>
        </p:nvSpPr>
        <p:spPr>
          <a:xfrm>
            <a:off x="5879628" y="1101794"/>
            <a:ext cx="6125972" cy="184665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800" b="1" i="0" dirty="0">
                <a:solidFill>
                  <a:schemeClr val="bg1"/>
                </a:solidFill>
                <a:effectLst/>
                <a:latin typeface="Verdana" panose="020B0604030504040204" pitchFamily="34" charset="0"/>
                <a:ea typeface="Verdana" panose="020B0604030504040204" pitchFamily="34" charset="0"/>
              </a:rPr>
              <a:t>Which authentication will be officially chosen</a:t>
            </a:r>
            <a:r>
              <a:rPr lang="ru-RU" sz="3800" b="1" i="0" dirty="0">
                <a:solidFill>
                  <a:schemeClr val="bg1"/>
                </a:solidFill>
                <a:effectLst/>
                <a:latin typeface="Verdana" panose="020B0604030504040204" pitchFamily="34" charset="0"/>
                <a:ea typeface="Verdana" panose="020B0604030504040204" pitchFamily="34" charset="0"/>
              </a:rPr>
              <a:t>?</a:t>
            </a:r>
            <a:endParaRPr lang="en-US" sz="3800" b="1" i="0" dirty="0">
              <a:solidFill>
                <a:schemeClr val="bg1"/>
              </a:solidFill>
              <a:effectLst/>
              <a:latin typeface="Verdana" panose="020B0604030504040204" pitchFamily="34" charset="0"/>
              <a:ea typeface="Verdana" panose="020B0604030504040204" pitchFamily="34" charset="0"/>
            </a:endParaRPr>
          </a:p>
        </p:txBody>
      </p:sp>
      <p:pic>
        <p:nvPicPr>
          <p:cNvPr id="6" name="Рисунок 5">
            <a:extLst>
              <a:ext uri="{FF2B5EF4-FFF2-40B4-BE49-F238E27FC236}">
                <a16:creationId xmlns:a16="http://schemas.microsoft.com/office/drawing/2014/main" id="{2797A7C5-A99F-25FE-A992-A78C1778AB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894" y="1355333"/>
            <a:ext cx="1711268" cy="452566"/>
          </a:xfrm>
          <a:prstGeom prst="rect">
            <a:avLst/>
          </a:prstGeom>
          <a:effectLst>
            <a:outerShdw blurRad="50800" dist="38100" dir="2700000" algn="tl" rotWithShape="0">
              <a:prstClr val="black">
                <a:alpha val="40000"/>
              </a:prstClr>
            </a:outerShdw>
          </a:effectLst>
        </p:spPr>
      </p:pic>
      <p:pic>
        <p:nvPicPr>
          <p:cNvPr id="7" name="Рисунок 6">
            <a:extLst>
              <a:ext uri="{FF2B5EF4-FFF2-40B4-BE49-F238E27FC236}">
                <a16:creationId xmlns:a16="http://schemas.microsoft.com/office/drawing/2014/main" id="{954BEA84-EED0-C872-9EF8-3AE7BFCD06C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90126" y="5636634"/>
            <a:ext cx="2076007" cy="598581"/>
          </a:xfrm>
          <a:prstGeom prst="rect">
            <a:avLst/>
          </a:prstGeom>
          <a:effectLst>
            <a:outerShdw blurRad="50800" dist="38100" dir="2700000" algn="tl" rotWithShape="0">
              <a:prstClr val="black">
                <a:alpha val="40000"/>
              </a:prstClr>
            </a:outerShdw>
          </a:effectLst>
        </p:spPr>
      </p:pic>
      <p:pic>
        <p:nvPicPr>
          <p:cNvPr id="37" name="Рисунок 36">
            <a:extLst>
              <a:ext uri="{FF2B5EF4-FFF2-40B4-BE49-F238E27FC236}">
                <a16:creationId xmlns:a16="http://schemas.microsoft.com/office/drawing/2014/main" id="{76F666C9-6446-D691-0223-D01DB84A2F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232" y="3557495"/>
            <a:ext cx="4244173" cy="2506925"/>
          </a:xfrm>
          <a:prstGeom prst="rect">
            <a:avLst/>
          </a:prstGeom>
        </p:spPr>
      </p:pic>
      <p:pic>
        <p:nvPicPr>
          <p:cNvPr id="39" name="Рисунок 38">
            <a:extLst>
              <a:ext uri="{FF2B5EF4-FFF2-40B4-BE49-F238E27FC236}">
                <a16:creationId xmlns:a16="http://schemas.microsoft.com/office/drawing/2014/main" id="{E8ABF0E4-46B3-1698-3372-2FE891C447A5}"/>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5828" b="6847"/>
          <a:stretch/>
        </p:blipFill>
        <p:spPr>
          <a:xfrm>
            <a:off x="1048461" y="1895113"/>
            <a:ext cx="5130440" cy="3871856"/>
          </a:xfrm>
          <a:prstGeom prst="rect">
            <a:avLst/>
          </a:prstGeom>
        </p:spPr>
      </p:pic>
      <p:sp>
        <p:nvSpPr>
          <p:cNvPr id="4" name="TextBox 3">
            <a:extLst>
              <a:ext uri="{FF2B5EF4-FFF2-40B4-BE49-F238E27FC236}">
                <a16:creationId xmlns:a16="http://schemas.microsoft.com/office/drawing/2014/main" id="{F4B6591F-4FA7-BC0C-0D6F-5794ED0C050C}"/>
              </a:ext>
            </a:extLst>
          </p:cNvPr>
          <p:cNvSpPr txBox="1"/>
          <p:nvPr/>
        </p:nvSpPr>
        <p:spPr>
          <a:xfrm>
            <a:off x="3162480" y="1776871"/>
            <a:ext cx="1842736" cy="701218"/>
          </a:xfrm>
          <a:prstGeom prst="rect">
            <a:avLst/>
          </a:prstGeom>
          <a:noFill/>
          <a:effectLst>
            <a:outerShdw blurRad="50800" dist="38100" dir="2700000" algn="tl" rotWithShape="0">
              <a:prstClr val="black">
                <a:alpha val="40000"/>
              </a:prstClr>
            </a:outerShdw>
          </a:effectLst>
        </p:spPr>
        <p:txBody>
          <a:bodyPr wrap="square">
            <a:spAutoFit/>
          </a:bodyPr>
          <a:lstStyle/>
          <a:p>
            <a:pPr algn="r">
              <a:lnSpc>
                <a:spcPts val="2500"/>
              </a:lnSpc>
              <a:spcBef>
                <a:spcPts val="600"/>
              </a:spcBef>
            </a:pPr>
            <a:r>
              <a:rPr lang="en-US" b="1" dirty="0">
                <a:solidFill>
                  <a:schemeClr val="bg1"/>
                </a:solidFill>
                <a:latin typeface="Verdana" panose="020B0604030504040204" pitchFamily="34" charset="0"/>
                <a:ea typeface="Verdana" panose="020B0604030504040204" pitchFamily="34" charset="0"/>
              </a:rPr>
              <a:t>User Federations</a:t>
            </a:r>
            <a:endParaRPr lang="en-US" b="1" i="0" dirty="0">
              <a:solidFill>
                <a:schemeClr val="bg1"/>
              </a:solidFill>
              <a:effectLst/>
              <a:latin typeface="Verdana" panose="020B0604030504040204" pitchFamily="34" charset="0"/>
              <a:ea typeface="Verdana" panose="020B0604030504040204" pitchFamily="34" charset="0"/>
            </a:endParaRPr>
          </a:p>
        </p:txBody>
      </p:sp>
      <p:pic>
        <p:nvPicPr>
          <p:cNvPr id="16" name="Рисунок 15">
            <a:extLst>
              <a:ext uri="{FF2B5EF4-FFF2-40B4-BE49-F238E27FC236}">
                <a16:creationId xmlns:a16="http://schemas.microsoft.com/office/drawing/2014/main" id="{FCEE37B4-38D1-3DD7-9532-FDE5200E7D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18821" y="1317204"/>
            <a:ext cx="1460080" cy="2223814"/>
          </a:xfrm>
          <a:prstGeom prst="rect">
            <a:avLst/>
          </a:prstGeom>
        </p:spPr>
      </p:pic>
      <p:pic>
        <p:nvPicPr>
          <p:cNvPr id="35" name="Рисунок 34">
            <a:extLst>
              <a:ext uri="{FF2B5EF4-FFF2-40B4-BE49-F238E27FC236}">
                <a16:creationId xmlns:a16="http://schemas.microsoft.com/office/drawing/2014/main" id="{0ECED4C5-27F8-4AB6-BB1C-FCF2FDD58E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952" y="4730520"/>
            <a:ext cx="3970896" cy="2075273"/>
          </a:xfrm>
          <a:prstGeom prst="rect">
            <a:avLst/>
          </a:prstGeom>
        </p:spPr>
      </p:pic>
    </p:spTree>
    <p:extLst>
      <p:ext uri="{BB962C8B-B14F-4D97-AF65-F5344CB8AC3E}">
        <p14:creationId xmlns:p14="http://schemas.microsoft.com/office/powerpoint/2010/main" val="423557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12</a:t>
            </a:fld>
            <a:endParaRPr lang="ru-RU"/>
          </a:p>
        </p:txBody>
      </p:sp>
      <p:sp>
        <p:nvSpPr>
          <p:cNvPr id="5" name="TextBox 4">
            <a:extLst>
              <a:ext uri="{FF2B5EF4-FFF2-40B4-BE49-F238E27FC236}">
                <a16:creationId xmlns:a16="http://schemas.microsoft.com/office/drawing/2014/main" id="{07A464F8-24D3-80A6-CA3E-B4C9AD782530}"/>
              </a:ext>
            </a:extLst>
          </p:cNvPr>
          <p:cNvSpPr txBox="1"/>
          <p:nvPr/>
        </p:nvSpPr>
        <p:spPr>
          <a:xfrm>
            <a:off x="5879628" y="717329"/>
            <a:ext cx="6125972" cy="184665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800" b="1" i="0" dirty="0">
                <a:solidFill>
                  <a:schemeClr val="bg1"/>
                </a:solidFill>
                <a:effectLst/>
                <a:latin typeface="Verdana" panose="020B0604030504040204" pitchFamily="34" charset="0"/>
                <a:ea typeface="Verdana" panose="020B0604030504040204" pitchFamily="34" charset="0"/>
              </a:rPr>
              <a:t>Elevating Services with Keycloak Integration</a:t>
            </a:r>
          </a:p>
        </p:txBody>
      </p:sp>
      <p:pic>
        <p:nvPicPr>
          <p:cNvPr id="8" name="Рисунок 7">
            <a:extLst>
              <a:ext uri="{FF2B5EF4-FFF2-40B4-BE49-F238E27FC236}">
                <a16:creationId xmlns:a16="http://schemas.microsoft.com/office/drawing/2014/main" id="{ED813B7E-1F3E-2A83-E527-78AB82AACD7B}"/>
              </a:ext>
            </a:extLst>
          </p:cNvPr>
          <p:cNvPicPr>
            <a:picLocks noChangeAspect="1"/>
          </p:cNvPicPr>
          <p:nvPr/>
        </p:nvPicPr>
        <p:blipFill rotWithShape="1">
          <a:blip r:embed="rId9"/>
          <a:srcRect l="4841" t="8939" r="5909" b="5188"/>
          <a:stretch/>
        </p:blipFill>
        <p:spPr>
          <a:xfrm>
            <a:off x="364157" y="1336802"/>
            <a:ext cx="3474337" cy="1768018"/>
          </a:xfrm>
          <a:prstGeom prst="roundRect">
            <a:avLst>
              <a:gd name="adj" fmla="val 8594"/>
            </a:avLst>
          </a:prstGeom>
          <a:solidFill>
            <a:srgbClr val="FFFFFF">
              <a:shade val="85000"/>
            </a:srgbClr>
          </a:solidFill>
          <a:ln>
            <a:noFill/>
          </a:ln>
          <a:effectLst/>
        </p:spPr>
      </p:pic>
      <p:pic>
        <p:nvPicPr>
          <p:cNvPr id="11" name="Рисунок 10">
            <a:extLst>
              <a:ext uri="{FF2B5EF4-FFF2-40B4-BE49-F238E27FC236}">
                <a16:creationId xmlns:a16="http://schemas.microsoft.com/office/drawing/2014/main" id="{F723D07C-A1E9-F24D-0343-D188641030C3}"/>
              </a:ext>
            </a:extLst>
          </p:cNvPr>
          <p:cNvPicPr>
            <a:picLocks noChangeAspect="1"/>
          </p:cNvPicPr>
          <p:nvPr/>
        </p:nvPicPr>
        <p:blipFill rotWithShape="1">
          <a:blip r:embed="rId10"/>
          <a:srcRect l="3363" t="4894" r="1889" b="4534"/>
          <a:stretch/>
        </p:blipFill>
        <p:spPr>
          <a:xfrm>
            <a:off x="2851977" y="445835"/>
            <a:ext cx="3055187" cy="1768018"/>
          </a:xfrm>
          <a:prstGeom prst="rect">
            <a:avLst/>
          </a:prstGeom>
          <a:effectLst>
            <a:outerShdw blurRad="50800" dist="38100" dir="5400000" algn="t" rotWithShape="0">
              <a:prstClr val="black">
                <a:alpha val="40000"/>
              </a:prstClr>
            </a:outerShdw>
          </a:effectLst>
        </p:spPr>
      </p:pic>
      <p:pic>
        <p:nvPicPr>
          <p:cNvPr id="15" name="Рисунок 14">
            <a:extLst>
              <a:ext uri="{FF2B5EF4-FFF2-40B4-BE49-F238E27FC236}">
                <a16:creationId xmlns:a16="http://schemas.microsoft.com/office/drawing/2014/main" id="{E8B634F5-2869-1A8D-B6AE-C2B02BC9D0C0}"/>
              </a:ext>
            </a:extLst>
          </p:cNvPr>
          <p:cNvPicPr>
            <a:picLocks noChangeAspect="1"/>
          </p:cNvPicPr>
          <p:nvPr/>
        </p:nvPicPr>
        <p:blipFill>
          <a:blip r:embed="rId11"/>
          <a:stretch>
            <a:fillRect/>
          </a:stretch>
        </p:blipFill>
        <p:spPr>
          <a:xfrm>
            <a:off x="5595648" y="4422946"/>
            <a:ext cx="3346966" cy="2077327"/>
          </a:xfrm>
          <a:prstGeom prst="roundRect">
            <a:avLst>
              <a:gd name="adj" fmla="val 8594"/>
            </a:avLst>
          </a:prstGeom>
          <a:solidFill>
            <a:srgbClr val="FFFFFF">
              <a:shade val="85000"/>
            </a:srgbClr>
          </a:solidFill>
          <a:ln>
            <a:noFill/>
          </a:ln>
          <a:effectLst/>
        </p:spPr>
      </p:pic>
      <p:pic>
        <p:nvPicPr>
          <p:cNvPr id="6" name="Рисунок 5">
            <a:extLst>
              <a:ext uri="{FF2B5EF4-FFF2-40B4-BE49-F238E27FC236}">
                <a16:creationId xmlns:a16="http://schemas.microsoft.com/office/drawing/2014/main" id="{EFC45DE9-9906-B58E-3782-39E0B856188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030041" y="2783505"/>
            <a:ext cx="3163629" cy="2429999"/>
          </a:xfrm>
          <a:prstGeom prst="roundRect">
            <a:avLst>
              <a:gd name="adj" fmla="val 8594"/>
            </a:avLst>
          </a:prstGeom>
          <a:solidFill>
            <a:srgbClr val="FFFFFF">
              <a:shade val="85000"/>
            </a:srgbClr>
          </a:solidFill>
          <a:ln>
            <a:noFill/>
          </a:ln>
          <a:effectLst/>
        </p:spPr>
      </p:pic>
      <p:cxnSp>
        <p:nvCxnSpPr>
          <p:cNvPr id="18" name="Соединитель: уступ 17">
            <a:extLst>
              <a:ext uri="{FF2B5EF4-FFF2-40B4-BE49-F238E27FC236}">
                <a16:creationId xmlns:a16="http://schemas.microsoft.com/office/drawing/2014/main" id="{807E77C8-C8D3-6B8B-A354-FEB808D720E9}"/>
              </a:ext>
            </a:extLst>
          </p:cNvPr>
          <p:cNvCxnSpPr>
            <a:stCxn id="6" idx="1"/>
            <a:endCxn id="11" idx="2"/>
          </p:cNvCxnSpPr>
          <p:nvPr/>
        </p:nvCxnSpPr>
        <p:spPr>
          <a:xfrm rot="10800000">
            <a:off x="4379571" y="2213853"/>
            <a:ext cx="3650470" cy="1784652"/>
          </a:xfrm>
          <a:prstGeom prst="bentConnector2">
            <a:avLst/>
          </a:prstGeom>
          <a:ln w="28575">
            <a:solidFill>
              <a:schemeClr val="bg1"/>
            </a:solidFill>
            <a:tailEnd type="triangle"/>
          </a:ln>
        </p:spPr>
        <p:style>
          <a:lnRef idx="3">
            <a:schemeClr val="accent5"/>
          </a:lnRef>
          <a:fillRef idx="0">
            <a:schemeClr val="accent5"/>
          </a:fillRef>
          <a:effectRef idx="2">
            <a:schemeClr val="accent5"/>
          </a:effectRef>
          <a:fontRef idx="minor">
            <a:schemeClr val="tx1"/>
          </a:fontRef>
        </p:style>
      </p:cxnSp>
      <p:cxnSp>
        <p:nvCxnSpPr>
          <p:cNvPr id="20" name="Соединитель: уступ 19">
            <a:extLst>
              <a:ext uri="{FF2B5EF4-FFF2-40B4-BE49-F238E27FC236}">
                <a16:creationId xmlns:a16="http://schemas.microsoft.com/office/drawing/2014/main" id="{65ED6838-B2BF-BC4A-D388-CFB3A82B3096}"/>
              </a:ext>
            </a:extLst>
          </p:cNvPr>
          <p:cNvCxnSpPr>
            <a:stCxn id="6" idx="1"/>
            <a:endCxn id="15" idx="0"/>
          </p:cNvCxnSpPr>
          <p:nvPr/>
        </p:nvCxnSpPr>
        <p:spPr>
          <a:xfrm rot="10800000" flipV="1">
            <a:off x="7269131" y="3998504"/>
            <a:ext cx="760910" cy="424441"/>
          </a:xfrm>
          <a:prstGeom prst="bentConnector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Рисунок 12">
            <a:extLst>
              <a:ext uri="{FF2B5EF4-FFF2-40B4-BE49-F238E27FC236}">
                <a16:creationId xmlns:a16="http://schemas.microsoft.com/office/drawing/2014/main" id="{F18395D8-4097-4D26-D4B4-E3F8DC6BCD60}"/>
              </a:ext>
            </a:extLst>
          </p:cNvPr>
          <p:cNvPicPr>
            <a:picLocks noChangeAspect="1"/>
          </p:cNvPicPr>
          <p:nvPr/>
        </p:nvPicPr>
        <p:blipFill rotWithShape="1">
          <a:blip r:embed="rId13"/>
          <a:srcRect l="432" t="1619" r="543"/>
          <a:stretch/>
        </p:blipFill>
        <p:spPr>
          <a:xfrm>
            <a:off x="330647" y="3428394"/>
            <a:ext cx="4893790" cy="2964404"/>
          </a:xfrm>
          <a:prstGeom prst="roundRect">
            <a:avLst>
              <a:gd name="adj" fmla="val 8594"/>
            </a:avLst>
          </a:prstGeom>
          <a:solidFill>
            <a:srgbClr val="FFFFFF">
              <a:shade val="85000"/>
            </a:srgbClr>
          </a:solidFill>
          <a:ln>
            <a:noFill/>
          </a:ln>
          <a:effectLst/>
        </p:spPr>
      </p:pic>
      <p:cxnSp>
        <p:nvCxnSpPr>
          <p:cNvPr id="22" name="Соединитель: уступ 21">
            <a:extLst>
              <a:ext uri="{FF2B5EF4-FFF2-40B4-BE49-F238E27FC236}">
                <a16:creationId xmlns:a16="http://schemas.microsoft.com/office/drawing/2014/main" id="{F4038DB1-3381-22C0-9B77-3137CE54999C}"/>
              </a:ext>
            </a:extLst>
          </p:cNvPr>
          <p:cNvCxnSpPr>
            <a:stCxn id="6" idx="2"/>
            <a:endCxn id="13" idx="2"/>
          </p:cNvCxnSpPr>
          <p:nvPr/>
        </p:nvCxnSpPr>
        <p:spPr>
          <a:xfrm rot="5400000">
            <a:off x="5605052" y="2385994"/>
            <a:ext cx="1179294" cy="6834314"/>
          </a:xfrm>
          <a:prstGeom prst="bentConnector3">
            <a:avLst>
              <a:gd name="adj1" fmla="val 119384"/>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7FEB69FC-F95F-62F7-D239-09A298FA2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716" y="4172587"/>
            <a:ext cx="3721182" cy="2399833"/>
          </a:xfrm>
          <a:prstGeom prst="rect">
            <a:avLst/>
          </a:prstGeom>
        </p:spPr>
      </p:pic>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13</a:t>
            </a:fld>
            <a:endParaRPr lang="ru-RU" dirty="0"/>
          </a:p>
        </p:txBody>
      </p:sp>
      <p:pic>
        <p:nvPicPr>
          <p:cNvPr id="5" name="Рисунок 4">
            <a:extLst>
              <a:ext uri="{FF2B5EF4-FFF2-40B4-BE49-F238E27FC236}">
                <a16:creationId xmlns:a16="http://schemas.microsoft.com/office/drawing/2014/main" id="{BDA729DE-DD73-343E-E57D-1973B47C27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45015" y="3462505"/>
            <a:ext cx="2698322" cy="2506887"/>
          </a:xfrm>
          <a:prstGeom prst="rect">
            <a:avLst/>
          </a:prstGeom>
        </p:spPr>
      </p:pic>
      <p:sp>
        <p:nvSpPr>
          <p:cNvPr id="6" name="TextBox 5">
            <a:extLst>
              <a:ext uri="{FF2B5EF4-FFF2-40B4-BE49-F238E27FC236}">
                <a16:creationId xmlns:a16="http://schemas.microsoft.com/office/drawing/2014/main" id="{3614857A-8CCD-0DEC-FB36-92746BCFD472}"/>
              </a:ext>
            </a:extLst>
          </p:cNvPr>
          <p:cNvSpPr txBox="1"/>
          <p:nvPr/>
        </p:nvSpPr>
        <p:spPr>
          <a:xfrm>
            <a:off x="7244550" y="1101794"/>
            <a:ext cx="4761050" cy="184665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800" b="1" dirty="0">
                <a:solidFill>
                  <a:schemeClr val="bg1"/>
                </a:solidFill>
                <a:latin typeface="Verdana" panose="020B0604030504040204" pitchFamily="34" charset="0"/>
                <a:ea typeface="Verdana" panose="020B0604030504040204" pitchFamily="34" charset="0"/>
              </a:rPr>
              <a:t>Found Small Problems: Moving Forward</a:t>
            </a:r>
            <a:endParaRPr lang="en-US" sz="3800" b="1" i="0" dirty="0">
              <a:solidFill>
                <a:schemeClr val="bg1"/>
              </a:solidFill>
              <a:effectLst/>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AFCFDD9F-B773-D4F0-D137-F5271C8B7BC6}"/>
              </a:ext>
            </a:extLst>
          </p:cNvPr>
          <p:cNvSpPr txBox="1"/>
          <p:nvPr/>
        </p:nvSpPr>
        <p:spPr>
          <a:xfrm>
            <a:off x="246681" y="2183975"/>
            <a:ext cx="5002529" cy="4388445"/>
          </a:xfrm>
          <a:prstGeom prst="rect">
            <a:avLst/>
          </a:prstGeom>
          <a:noFill/>
        </p:spPr>
        <p:txBody>
          <a:bodyPr wrap="square" rtlCol="0">
            <a:spAutoFit/>
          </a:bodyPr>
          <a:lstStyle/>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Wiki Problem:</a:t>
            </a:r>
            <a:r>
              <a:rPr lang="en-US" sz="1400" dirty="0">
                <a:solidFill>
                  <a:schemeClr val="bg1"/>
                </a:solidFill>
                <a:latin typeface="Verdana" panose="020B0604030504040204" pitchFamily="34" charset="0"/>
                <a:ea typeface="Verdana" panose="020B0604030504040204" pitchFamily="34" charset="0"/>
              </a:rPr>
              <a:t> When using Keycloak for authentication, user duplication occurs.</a:t>
            </a:r>
            <a:endParaRPr lang="ru-RU" sz="1400"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Forum Issues:</a:t>
            </a:r>
            <a:endParaRPr lang="ru-RU" sz="1400" b="1" dirty="0">
              <a:solidFill>
                <a:schemeClr val="bg1"/>
              </a:solidFill>
              <a:latin typeface="Verdana" panose="020B0604030504040204" pitchFamily="34" charset="0"/>
              <a:ea typeface="Verdana" panose="020B0604030504040204" pitchFamily="34" charset="0"/>
            </a:endParaRPr>
          </a:p>
          <a:p>
            <a:pPr>
              <a:lnSpc>
                <a:spcPct val="150000"/>
              </a:lnSpc>
              <a:spcBef>
                <a:spcPts val="600"/>
              </a:spcBef>
              <a:buClr>
                <a:schemeClr val="bg1"/>
              </a:buClr>
            </a:pPr>
            <a:r>
              <a:rPr lang="ru-RU" sz="1400" dirty="0">
                <a:solidFill>
                  <a:schemeClr val="bg1"/>
                </a:solidFill>
                <a:latin typeface="Verdana" panose="020B0604030504040204" pitchFamily="34" charset="0"/>
                <a:ea typeface="Verdana" panose="020B0604030504040204" pitchFamily="34" charset="0"/>
              </a:rPr>
              <a:t>       </a:t>
            </a:r>
            <a:r>
              <a:rPr lang="en-US" sz="1400" dirty="0">
                <a:solidFill>
                  <a:schemeClr val="bg1"/>
                </a:solidFill>
                <a:latin typeface="Verdana" panose="020B0604030504040204" pitchFamily="34" charset="0"/>
                <a:ea typeface="Verdana" panose="020B0604030504040204" pitchFamily="34" charset="0"/>
              </a:rPr>
              <a:t>Registration on the forum happens redundantly.</a:t>
            </a:r>
          </a:p>
          <a:p>
            <a:pPr lvl="1">
              <a:lnSpc>
                <a:spcPct val="150000"/>
              </a:lnSpc>
              <a:spcBef>
                <a:spcPts val="600"/>
              </a:spcBef>
              <a:buClr>
                <a:schemeClr val="bg1"/>
              </a:buClr>
            </a:pPr>
            <a:r>
              <a:rPr lang="en-US" sz="1400" dirty="0">
                <a:solidFill>
                  <a:schemeClr val="bg1"/>
                </a:solidFill>
                <a:latin typeface="Verdana" panose="020B0604030504040204" pitchFamily="34" charset="0"/>
                <a:ea typeface="Verdana" panose="020B0604030504040204" pitchFamily="34" charset="0"/>
              </a:rPr>
              <a:t>Group mapping is missing</a:t>
            </a:r>
            <a:endParaRPr lang="ru-RU" sz="1400" dirty="0">
              <a:solidFill>
                <a:schemeClr val="bg1"/>
              </a:solidFill>
              <a:latin typeface="Verdana" panose="020B0604030504040204" pitchFamily="34" charset="0"/>
              <a:ea typeface="Verdana" panose="020B0604030504040204" pitchFamily="34" charset="0"/>
            </a:endParaRPr>
          </a:p>
          <a:p>
            <a:pPr lvl="1">
              <a:lnSpc>
                <a:spcPct val="150000"/>
              </a:lnSpc>
              <a:spcBef>
                <a:spcPts val="600"/>
              </a:spcBef>
              <a:buClr>
                <a:schemeClr val="bg1"/>
              </a:buClr>
            </a:pPr>
            <a:r>
              <a:rPr lang="en-US" sz="1400" dirty="0">
                <a:solidFill>
                  <a:schemeClr val="bg1"/>
                </a:solidFill>
                <a:latin typeface="Verdana" panose="020B0604030504040204" pitchFamily="34" charset="0"/>
                <a:ea typeface="Verdana" panose="020B0604030504040204" pitchFamily="34" charset="0"/>
              </a:rPr>
              <a:t>There is an issue with the OpenID plugin</a:t>
            </a:r>
            <a:endParaRPr lang="ru-RU" sz="1400"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Networking Problem: </a:t>
            </a:r>
            <a:r>
              <a:rPr lang="en-US" sz="1400" dirty="0">
                <a:solidFill>
                  <a:schemeClr val="bg1"/>
                </a:solidFill>
                <a:latin typeface="Verdana" panose="020B0604030504040204" pitchFamily="34" charset="0"/>
                <a:ea typeface="Verdana" panose="020B0604030504040204" pitchFamily="34" charset="0"/>
              </a:rPr>
              <a:t>When transitioning from static IP addresses to DHCP in room 215, networking issues emerged.</a:t>
            </a:r>
          </a:p>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Problem with nc3 Machine: </a:t>
            </a:r>
            <a:r>
              <a:rPr lang="en-US" sz="1400" dirty="0">
                <a:solidFill>
                  <a:schemeClr val="bg1"/>
                </a:solidFill>
                <a:latin typeface="Verdana" panose="020B0604030504040204" pitchFamily="34" charset="0"/>
                <a:ea typeface="Verdana" panose="020B0604030504040204" pitchFamily="34" charset="0"/>
              </a:rPr>
              <a:t>The nc3 machine with outdated specifications, such as DDR2 memory, gradually causes problems. </a:t>
            </a:r>
            <a:endParaRPr lang="ru-RU" sz="1400" dirty="0">
              <a:solidFill>
                <a:schemeClr val="bg1"/>
              </a:solidFill>
              <a:latin typeface="Verdana" panose="020B0604030504040204" pitchFamily="34" charset="0"/>
              <a:ea typeface="Verdana" panose="020B0604030504040204" pitchFamily="34" charset="0"/>
            </a:endParaRPr>
          </a:p>
        </p:txBody>
      </p:sp>
      <p:pic>
        <p:nvPicPr>
          <p:cNvPr id="9" name="Рисунок 8">
            <a:extLst>
              <a:ext uri="{FF2B5EF4-FFF2-40B4-BE49-F238E27FC236}">
                <a16:creationId xmlns:a16="http://schemas.microsoft.com/office/drawing/2014/main" id="{864DFAD7-BF11-F98D-3295-EF8FC94497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60628" y="330521"/>
            <a:ext cx="3946090" cy="1292685"/>
          </a:xfrm>
          <a:prstGeom prst="rect">
            <a:avLst/>
          </a:prstGeom>
        </p:spPr>
      </p:pic>
      <p:pic>
        <p:nvPicPr>
          <p:cNvPr id="12" name="Рисунок 11">
            <a:extLst>
              <a:ext uri="{FF2B5EF4-FFF2-40B4-BE49-F238E27FC236}">
                <a16:creationId xmlns:a16="http://schemas.microsoft.com/office/drawing/2014/main" id="{3DAC2392-4C8B-0152-F4BF-E83687EFF322}"/>
              </a:ext>
            </a:extLst>
          </p:cNvPr>
          <p:cNvPicPr>
            <a:picLocks noChangeAspect="1"/>
          </p:cNvPicPr>
          <p:nvPr/>
        </p:nvPicPr>
        <p:blipFill rotWithShape="1">
          <a:blip r:embed="rId14"/>
          <a:srcRect l="12282" t="7577" r="10544" b="3196"/>
          <a:stretch/>
        </p:blipFill>
        <p:spPr>
          <a:xfrm>
            <a:off x="5697579" y="1908649"/>
            <a:ext cx="1547712" cy="2506888"/>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15" name="Прямоугольник 14">
            <a:extLst>
              <a:ext uri="{FF2B5EF4-FFF2-40B4-BE49-F238E27FC236}">
                <a16:creationId xmlns:a16="http://schemas.microsoft.com/office/drawing/2014/main" id="{EB14E1E8-A5B5-DDA3-3456-41DB5EC1920F}"/>
              </a:ext>
            </a:extLst>
          </p:cNvPr>
          <p:cNvSpPr/>
          <p:nvPr/>
        </p:nvSpPr>
        <p:spPr>
          <a:xfrm>
            <a:off x="6351102" y="5754280"/>
            <a:ext cx="2559009" cy="4286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B23167B6-6BFC-31F1-B011-94A33488D9DF}"/>
              </a:ext>
            </a:extLst>
          </p:cNvPr>
          <p:cNvSpPr txBox="1"/>
          <p:nvPr/>
        </p:nvSpPr>
        <p:spPr>
          <a:xfrm>
            <a:off x="439254" y="1698504"/>
            <a:ext cx="4942327" cy="451790"/>
          </a:xfrm>
          <a:prstGeom prst="rect">
            <a:avLst/>
          </a:prstGeom>
          <a:noFill/>
        </p:spPr>
        <p:txBody>
          <a:bodyPr wrap="square">
            <a:spAutoFit/>
          </a:bodyPr>
          <a:lstStyle/>
          <a:p>
            <a:pPr>
              <a:lnSpc>
                <a:spcPct val="150000"/>
              </a:lnSpc>
              <a:spcBef>
                <a:spcPts val="600"/>
              </a:spcBef>
              <a:buClr>
                <a:schemeClr val="bg1"/>
              </a:buClr>
            </a:pPr>
            <a:r>
              <a:rPr lang="en-US" sz="1800" dirty="0">
                <a:solidFill>
                  <a:schemeClr val="bg1"/>
                </a:solidFill>
                <a:latin typeface="Verdana" panose="020B0604030504040204" pitchFamily="34" charset="0"/>
                <a:ea typeface="Verdana" panose="020B0604030504040204" pitchFamily="34" charset="0"/>
              </a:rPr>
              <a:t>Let's consider each of the listed issues:</a:t>
            </a:r>
          </a:p>
        </p:txBody>
      </p:sp>
    </p:spTree>
    <p:extLst>
      <p:ext uri="{BB962C8B-B14F-4D97-AF65-F5344CB8AC3E}">
        <p14:creationId xmlns:p14="http://schemas.microsoft.com/office/powerpoint/2010/main" val="2610773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14</a:t>
            </a:fld>
            <a:endParaRPr lang="ru-RU"/>
          </a:p>
        </p:txBody>
      </p:sp>
      <p:sp>
        <p:nvSpPr>
          <p:cNvPr id="2" name="Google Shape;111;p19">
            <a:extLst>
              <a:ext uri="{FF2B5EF4-FFF2-40B4-BE49-F238E27FC236}">
                <a16:creationId xmlns:a16="http://schemas.microsoft.com/office/drawing/2014/main" id="{4CCDA9D1-DCD4-7D86-E8A0-45A0715136CE}"/>
              </a:ext>
            </a:extLst>
          </p:cNvPr>
          <p:cNvSpPr txBox="1">
            <a:spLocks/>
          </p:cNvSpPr>
          <p:nvPr/>
        </p:nvSpPr>
        <p:spPr>
          <a:xfrm>
            <a:off x="910745" y="540808"/>
            <a:ext cx="10370510" cy="40923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3600" dirty="0">
                <a:solidFill>
                  <a:schemeClr val="bg1"/>
                </a:solidFill>
                <a:effectLst>
                  <a:outerShdw blurRad="38100" dist="38100" dir="2700000" algn="tl">
                    <a:srgbClr val="000000">
                      <a:alpha val="43137"/>
                    </a:srgbClr>
                  </a:outerShdw>
                </a:effectLst>
                <a:latin typeface="Lexend Deca" panose="020B0604020202020204" charset="-78"/>
                <a:cs typeface="Lexend Deca" panose="020B0604020202020204" charset="-78"/>
              </a:rPr>
              <a:t>Conclusions</a:t>
            </a:r>
          </a:p>
        </p:txBody>
      </p:sp>
      <p:sp>
        <p:nvSpPr>
          <p:cNvPr id="4" name="TextBox 3">
            <a:extLst>
              <a:ext uri="{FF2B5EF4-FFF2-40B4-BE49-F238E27FC236}">
                <a16:creationId xmlns:a16="http://schemas.microsoft.com/office/drawing/2014/main" id="{BE566852-BEF0-01F8-72C1-042B382D12AF}"/>
              </a:ext>
            </a:extLst>
          </p:cNvPr>
          <p:cNvSpPr txBox="1"/>
          <p:nvPr/>
        </p:nvSpPr>
        <p:spPr>
          <a:xfrm>
            <a:off x="1376883" y="1530679"/>
            <a:ext cx="9585407" cy="4530407"/>
          </a:xfrm>
          <a:prstGeom prst="rect">
            <a:avLst/>
          </a:prstGeom>
          <a:noFill/>
        </p:spPr>
        <p:txBody>
          <a:bodyPr wrap="square">
            <a:spAutoFit/>
          </a:bodyPr>
          <a:lstStyle/>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We are actively advancing the process of relocating to a new location, and I am pleased to report that this process is proceeding successfully.</a:t>
            </a:r>
            <a:endParaRPr lang="ru-RU" sz="1900" dirty="0">
              <a:solidFill>
                <a:schemeClr val="bg1"/>
              </a:solidFill>
              <a:latin typeface="Lexend Deca" panose="020B0604020202020204" charset="-78"/>
              <a:cs typeface="Lexend Deca" panose="020B0604020202020204" charset="-78"/>
            </a:endParaRPr>
          </a:p>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We are effectively implementing new services, systems, and databases.</a:t>
            </a:r>
          </a:p>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Gradually, we are integrating these new services with Keycloak, which will enhance the authentication and authorization processes in our applications and provide a higher level of security.</a:t>
            </a:r>
          </a:p>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We continue to work actively on resolving the presented issues, such as user duplication, forum problems, and network configurations. Our efforts are aimed at addressing these issues and ensuring the seamless operation of the system.</a:t>
            </a:r>
          </a:p>
        </p:txBody>
      </p:sp>
      <p:pic>
        <p:nvPicPr>
          <p:cNvPr id="6" name="Рисунок 5">
            <a:extLst>
              <a:ext uri="{FF2B5EF4-FFF2-40B4-BE49-F238E27FC236}">
                <a16:creationId xmlns:a16="http://schemas.microsoft.com/office/drawing/2014/main" id="{B423E7AF-40D7-EB68-4469-A794333E92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125184">
            <a:off x="10197655" y="267405"/>
            <a:ext cx="1705330" cy="1842634"/>
          </a:xfrm>
          <a:prstGeom prst="rect">
            <a:avLst/>
          </a:prstGeom>
        </p:spPr>
      </p:pic>
    </p:spTree>
    <p:extLst>
      <p:ext uri="{BB962C8B-B14F-4D97-AF65-F5344CB8AC3E}">
        <p14:creationId xmlns:p14="http://schemas.microsoft.com/office/powerpoint/2010/main" val="167803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C7FF270-0D0C-3A8D-9C54-6658209126B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49076" b="55701"/>
          <a:stretch/>
        </p:blipFill>
        <p:spPr>
          <a:xfrm>
            <a:off x="9261495" y="4008902"/>
            <a:ext cx="2896578" cy="2829709"/>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ECCD44-4BF7-C9ED-EB1F-A2095A542B6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7333"/>
          <a:stretch/>
        </p:blipFill>
        <p:spPr>
          <a:xfrm>
            <a:off x="7403355" y="6236784"/>
            <a:ext cx="2329963" cy="593086"/>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09B97CDB-F28D-CE60-DDD0-A638BA2CC2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00505" y="2737590"/>
            <a:ext cx="542667" cy="609418"/>
          </a:xfrm>
          <a:prstGeom prst="rect">
            <a:avLst/>
          </a:prstGeom>
        </p:spPr>
      </p:pic>
      <p:pic>
        <p:nvPicPr>
          <p:cNvPr id="5" name="Рисунок 4">
            <a:extLst>
              <a:ext uri="{FF2B5EF4-FFF2-40B4-BE49-F238E27FC236}">
                <a16:creationId xmlns:a16="http://schemas.microsoft.com/office/drawing/2014/main" id="{F6134F28-DFEF-CB1C-22BA-7E71F11BED9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32116"/>
          <a:stretch/>
        </p:blipFill>
        <p:spPr>
          <a:xfrm>
            <a:off x="7525702" y="4420993"/>
            <a:ext cx="3196751" cy="2437007"/>
          </a:xfrm>
          <a:prstGeom prst="rect">
            <a:avLst/>
          </a:prstGeom>
        </p:spPr>
      </p:pic>
      <p:pic>
        <p:nvPicPr>
          <p:cNvPr id="6" name="Рисунок 5">
            <a:extLst>
              <a:ext uri="{FF2B5EF4-FFF2-40B4-BE49-F238E27FC236}">
                <a16:creationId xmlns:a16="http://schemas.microsoft.com/office/drawing/2014/main" id="{FAECE8FA-D180-C97C-3454-C684995D267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151" y="1167299"/>
            <a:ext cx="2653074" cy="2979420"/>
          </a:xfrm>
          <a:prstGeom prst="rect">
            <a:avLst/>
          </a:prstGeom>
        </p:spPr>
      </p:pic>
      <p:pic>
        <p:nvPicPr>
          <p:cNvPr id="8" name="Рисунок 7">
            <a:extLst>
              <a:ext uri="{FF2B5EF4-FFF2-40B4-BE49-F238E27FC236}">
                <a16:creationId xmlns:a16="http://schemas.microsoft.com/office/drawing/2014/main" id="{482F623A-DC71-238B-2CC1-863B47EDBC5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38923" y="3248638"/>
            <a:ext cx="2111396" cy="2371112"/>
          </a:xfrm>
          <a:prstGeom prst="rect">
            <a:avLst/>
          </a:prstGeom>
        </p:spPr>
      </p:pic>
      <p:pic>
        <p:nvPicPr>
          <p:cNvPr id="9" name="Рисунок 8">
            <a:extLst>
              <a:ext uri="{FF2B5EF4-FFF2-40B4-BE49-F238E27FC236}">
                <a16:creationId xmlns:a16="http://schemas.microsoft.com/office/drawing/2014/main" id="{38CCD4AB-84E8-1BA6-25F1-F803C501179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9478" y="2364380"/>
            <a:ext cx="1628096" cy="1828363"/>
          </a:xfrm>
          <a:prstGeom prst="rect">
            <a:avLst/>
          </a:prstGeom>
        </p:spPr>
      </p:pic>
      <p:pic>
        <p:nvPicPr>
          <p:cNvPr id="11" name="Рисунок 10">
            <a:extLst>
              <a:ext uri="{FF2B5EF4-FFF2-40B4-BE49-F238E27FC236}">
                <a16:creationId xmlns:a16="http://schemas.microsoft.com/office/drawing/2014/main" id="{711E4CF4-542B-8FFA-B7EB-368C4A1C477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94375" y="4303999"/>
            <a:ext cx="1218395" cy="1368266"/>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5633A944-BF49-AB28-A3C5-49B2781436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25702" y="4376114"/>
            <a:ext cx="505778" cy="567992"/>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B6747039-5D1F-6BCD-A9F8-3FCDE3B4DA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41977" y="5508624"/>
            <a:ext cx="336124" cy="377469"/>
          </a:xfrm>
          <a:prstGeom prst="rect">
            <a:avLst/>
          </a:prstGeom>
          <a:effectLst>
            <a:outerShdw blurRad="50800" dist="38100" dir="2700000" algn="tl" rotWithShape="0">
              <a:prstClr val="black">
                <a:alpha val="40000"/>
              </a:prstClr>
            </a:outerShdw>
          </a:effectLst>
        </p:spPr>
      </p:pic>
      <p:pic>
        <p:nvPicPr>
          <p:cNvPr id="14" name="Рисунок 13">
            <a:extLst>
              <a:ext uri="{FF2B5EF4-FFF2-40B4-BE49-F238E27FC236}">
                <a16:creationId xmlns:a16="http://schemas.microsoft.com/office/drawing/2014/main" id="{8394A62D-9AF7-9609-D303-169E19C4043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698287" y="6299623"/>
            <a:ext cx="252889" cy="283996"/>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9BC8CD91-E9F6-7462-A0AC-B488745F72F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124077" y="3390814"/>
            <a:ext cx="423783" cy="475912"/>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954A14B0-4A9C-0483-BF22-E4D2B6633DF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45763" y="2835960"/>
            <a:ext cx="858292" cy="963869"/>
          </a:xfrm>
          <a:prstGeom prst="rect">
            <a:avLst/>
          </a:prstGeom>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C8E3C310-39AA-0EDD-0238-A2711DB00DF7}"/>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b="16511"/>
          <a:stretch/>
        </p:blipFill>
        <p:spPr>
          <a:xfrm>
            <a:off x="7874426" y="5741521"/>
            <a:ext cx="1190796" cy="1116479"/>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C376086-9278-8DEE-DE02-6CBA649007D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34501"/>
          <a:stretch/>
        </p:blipFill>
        <p:spPr>
          <a:xfrm>
            <a:off x="11502611" y="2572967"/>
            <a:ext cx="655462" cy="1123815"/>
          </a:xfrm>
          <a:prstGeom prst="rect">
            <a:avLst/>
          </a:prstGeom>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26D93E25-618A-0576-797A-AE4D1FCB9A63}"/>
              </a:ext>
            </a:extLst>
          </p:cNvPr>
          <p:cNvPicPr>
            <a:picLocks noChangeAspect="1"/>
          </p:cNvPicPr>
          <p:nvPr/>
        </p:nvPicPr>
        <p:blipFill rotWithShape="1">
          <a:blip r:embed="rId15"/>
          <a:srcRect/>
          <a:stretch/>
        </p:blipFill>
        <p:spPr>
          <a:xfrm>
            <a:off x="6088980" y="6583619"/>
            <a:ext cx="1000720" cy="274381"/>
          </a:xfrm>
          <a:prstGeom prst="rect">
            <a:avLst/>
          </a:prstGeom>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55884A82-48CD-E007-1B1D-3B65FC062AD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06421" y="3902008"/>
            <a:ext cx="399829" cy="449011"/>
          </a:xfrm>
          <a:prstGeom prst="rect">
            <a:avLst/>
          </a:prstGeom>
          <a:effectLst>
            <a:outerShdw blurRad="50800" dist="38100" dir="2700000" algn="tl" rotWithShape="0">
              <a:prstClr val="black">
                <a:alpha val="40000"/>
              </a:prstClr>
            </a:outerShdw>
          </a:effectLst>
        </p:spPr>
      </p:pic>
      <p:pic>
        <p:nvPicPr>
          <p:cNvPr id="23" name="Рисунок 22">
            <a:extLst>
              <a:ext uri="{FF2B5EF4-FFF2-40B4-BE49-F238E27FC236}">
                <a16:creationId xmlns:a16="http://schemas.microsoft.com/office/drawing/2014/main" id="{B2F30D44-0EB4-EA51-BAFF-9B313F6298B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7874" y="4185022"/>
            <a:ext cx="526501" cy="591265"/>
          </a:xfrm>
          <a:prstGeom prst="rect">
            <a:avLst/>
          </a:prstGeom>
          <a:effectLst>
            <a:outerShdw blurRad="50800" dist="38100" dir="2700000" algn="tl" rotWithShape="0">
              <a:prstClr val="black">
                <a:alpha val="40000"/>
              </a:prstClr>
            </a:outerShdw>
          </a:effectLst>
        </p:spPr>
      </p:pic>
      <p:pic>
        <p:nvPicPr>
          <p:cNvPr id="24" name="Рисунок 23">
            <a:extLst>
              <a:ext uri="{FF2B5EF4-FFF2-40B4-BE49-F238E27FC236}">
                <a16:creationId xmlns:a16="http://schemas.microsoft.com/office/drawing/2014/main" id="{A0275536-931A-8200-C3D1-026CC63AE9A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47574" y="384352"/>
            <a:ext cx="399829" cy="449011"/>
          </a:xfrm>
          <a:prstGeom prst="rect">
            <a:avLst/>
          </a:prstGeom>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7415A2C1-6759-5C8F-ECEC-9029F1D2A98F}"/>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25526" t="52638"/>
          <a:stretch/>
        </p:blipFill>
        <p:spPr>
          <a:xfrm>
            <a:off x="1" y="0"/>
            <a:ext cx="2976188" cy="2125505"/>
          </a:xfrm>
          <a:prstGeom prst="rect">
            <a:avLst/>
          </a:prstGeom>
        </p:spPr>
      </p:pic>
      <p:pic>
        <p:nvPicPr>
          <p:cNvPr id="21" name="Рисунок 20">
            <a:extLst>
              <a:ext uri="{FF2B5EF4-FFF2-40B4-BE49-F238E27FC236}">
                <a16:creationId xmlns:a16="http://schemas.microsoft.com/office/drawing/2014/main" id="{36D609CC-8537-2F5E-C4EC-490476E32D7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13752" y="802697"/>
            <a:ext cx="1512582" cy="1698642"/>
          </a:xfrm>
          <a:prstGeom prst="rect">
            <a:avLst/>
          </a:prstGeom>
          <a:effectLst>
            <a:outerShdw blurRad="50800" dist="38100" dir="2700000" algn="tl" rotWithShape="0">
              <a:prstClr val="black">
                <a:alpha val="40000"/>
              </a:prstClr>
            </a:outerShdw>
          </a:effectLst>
        </p:spPr>
      </p:pic>
      <p:pic>
        <p:nvPicPr>
          <p:cNvPr id="28" name="Рисунок 27">
            <a:extLst>
              <a:ext uri="{FF2B5EF4-FFF2-40B4-BE49-F238E27FC236}">
                <a16:creationId xmlns:a16="http://schemas.microsoft.com/office/drawing/2014/main" id="{3691315A-47D2-4E25-6569-32E8750C74F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36621" y="1188946"/>
            <a:ext cx="505778" cy="567992"/>
          </a:xfrm>
          <a:prstGeom prst="rect">
            <a:avLst/>
          </a:prstGeom>
          <a:effectLst>
            <a:outerShdw blurRad="50800" dist="38100" dir="2700000" algn="tl" rotWithShape="0">
              <a:prstClr val="black">
                <a:alpha val="40000"/>
              </a:prstClr>
            </a:outerShdw>
          </a:effectLst>
        </p:spPr>
      </p:pic>
      <p:pic>
        <p:nvPicPr>
          <p:cNvPr id="29" name="Рисунок 28">
            <a:extLst>
              <a:ext uri="{FF2B5EF4-FFF2-40B4-BE49-F238E27FC236}">
                <a16:creationId xmlns:a16="http://schemas.microsoft.com/office/drawing/2014/main" id="{228BA62A-DCBB-3150-DD8F-D66910E27C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00497" y="2355115"/>
            <a:ext cx="336124" cy="377469"/>
          </a:xfrm>
          <a:prstGeom prst="rect">
            <a:avLst/>
          </a:prstGeom>
          <a:effectLst>
            <a:outerShdw blurRad="50800" dist="38100" dir="2700000" algn="tl" rotWithShape="0">
              <a:prstClr val="black">
                <a:alpha val="40000"/>
              </a:prstClr>
            </a:outerShdw>
          </a:effectLst>
        </p:spPr>
      </p:pic>
      <p:sp>
        <p:nvSpPr>
          <p:cNvPr id="10" name="Номер слайда 9">
            <a:extLst>
              <a:ext uri="{FF2B5EF4-FFF2-40B4-BE49-F238E27FC236}">
                <a16:creationId xmlns:a16="http://schemas.microsoft.com/office/drawing/2014/main" id="{514D3613-AF24-B330-6CEF-0FAF38105806}"/>
              </a:ext>
            </a:extLst>
          </p:cNvPr>
          <p:cNvSpPr>
            <a:spLocks noGrp="1"/>
          </p:cNvSpPr>
          <p:nvPr>
            <p:ph type="sldNum" sz="quarter" idx="12"/>
          </p:nvPr>
        </p:nvSpPr>
        <p:spPr/>
        <p:txBody>
          <a:bodyPr/>
          <a:lstStyle/>
          <a:p>
            <a:fld id="{96E0F7E8-8DCC-4608-8AED-A1E39AB05F46}" type="slidenum">
              <a:rPr lang="ru-RU" smtClean="0"/>
              <a:t>15</a:t>
            </a:fld>
            <a:endParaRPr lang="ru-RU"/>
          </a:p>
        </p:txBody>
      </p:sp>
      <p:sp>
        <p:nvSpPr>
          <p:cNvPr id="7" name="Google Shape;368;p35">
            <a:extLst>
              <a:ext uri="{FF2B5EF4-FFF2-40B4-BE49-F238E27FC236}">
                <a16:creationId xmlns:a16="http://schemas.microsoft.com/office/drawing/2014/main" id="{4EBC0AC7-C364-9F51-3A4C-3F321B98E872}"/>
              </a:ext>
            </a:extLst>
          </p:cNvPr>
          <p:cNvSpPr txBox="1">
            <a:spLocks/>
          </p:cNvSpPr>
          <p:nvPr/>
        </p:nvSpPr>
        <p:spPr>
          <a:xfrm>
            <a:off x="911424" y="2060848"/>
            <a:ext cx="6058273" cy="309536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r>
              <a:rPr lang="en-US" sz="6600" dirty="0">
                <a:solidFill>
                  <a:schemeClr val="bg1"/>
                </a:solidFill>
                <a:latin typeface="Lexend Deca" panose="020B0604020202020204" charset="-78"/>
                <a:cs typeface="Lexend Deca" panose="020B0604020202020204" charset="-78"/>
              </a:rPr>
              <a:t>Thank you </a:t>
            </a:r>
          </a:p>
          <a:p>
            <a:pPr algn="ctr"/>
            <a:r>
              <a:rPr lang="en-US" sz="6600" dirty="0">
                <a:solidFill>
                  <a:schemeClr val="bg1"/>
                </a:solidFill>
                <a:latin typeface="Lexend Deca" panose="020B0604020202020204" charset="-78"/>
                <a:cs typeface="Lexend Deca" panose="020B0604020202020204" charset="-78"/>
              </a:rPr>
              <a:t>for your attention!</a:t>
            </a:r>
          </a:p>
        </p:txBody>
      </p:sp>
      <p:pic>
        <p:nvPicPr>
          <p:cNvPr id="33" name="Рисунок 32">
            <a:extLst>
              <a:ext uri="{FF2B5EF4-FFF2-40B4-BE49-F238E27FC236}">
                <a16:creationId xmlns:a16="http://schemas.microsoft.com/office/drawing/2014/main" id="{5EE09FB3-99DE-9D9E-944E-800F601655B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178218" y="1943036"/>
            <a:ext cx="4683160" cy="3798485"/>
          </a:xfrm>
          <a:prstGeom prst="rect">
            <a:avLst/>
          </a:prstGeom>
        </p:spPr>
      </p:pic>
    </p:spTree>
    <p:extLst>
      <p:ext uri="{BB962C8B-B14F-4D97-AF65-F5344CB8AC3E}">
        <p14:creationId xmlns:p14="http://schemas.microsoft.com/office/powerpoint/2010/main" val="198432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283460" y="5677354"/>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2</a:t>
            </a:fld>
            <a:endParaRPr lang="ru-RU"/>
          </a:p>
        </p:txBody>
      </p:sp>
      <p:sp>
        <p:nvSpPr>
          <p:cNvPr id="5" name="TextBox 4">
            <a:extLst>
              <a:ext uri="{FF2B5EF4-FFF2-40B4-BE49-F238E27FC236}">
                <a16:creationId xmlns:a16="http://schemas.microsoft.com/office/drawing/2014/main" id="{20CA6C2C-CE92-F935-F104-4BD0FFFC0373}"/>
              </a:ext>
            </a:extLst>
          </p:cNvPr>
          <p:cNvSpPr txBox="1"/>
          <p:nvPr/>
        </p:nvSpPr>
        <p:spPr>
          <a:xfrm>
            <a:off x="807033" y="324079"/>
            <a:ext cx="10827320"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i="0" dirty="0">
                <a:solidFill>
                  <a:schemeClr val="bg1"/>
                </a:solidFill>
                <a:effectLst/>
                <a:latin typeface="Verdana" panose="020B0604030504040204" pitchFamily="34" charset="0"/>
                <a:ea typeface="Verdana" panose="020B0604030504040204" pitchFamily="34" charset="0"/>
              </a:rPr>
              <a:t>OUTLINE</a:t>
            </a:r>
            <a:r>
              <a:rPr lang="en-US" sz="3200" b="1" i="0" dirty="0">
                <a:solidFill>
                  <a:schemeClr val="bg1"/>
                </a:solidFill>
                <a:effectLst/>
                <a:latin typeface="Verdana" panose="020B0604030504040204" pitchFamily="34" charset="0"/>
                <a:ea typeface="Verdana" panose="020B0604030504040204" pitchFamily="34" charset="0"/>
              </a:rPr>
              <a:t> </a:t>
            </a:r>
          </a:p>
        </p:txBody>
      </p:sp>
      <p:pic>
        <p:nvPicPr>
          <p:cNvPr id="11" name="Рисунок 10">
            <a:extLst>
              <a:ext uri="{FF2B5EF4-FFF2-40B4-BE49-F238E27FC236}">
                <a16:creationId xmlns:a16="http://schemas.microsoft.com/office/drawing/2014/main" id="{2A12E63A-1710-5354-DC5B-0D5A98BA7591}"/>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519" t="1472" r="-1" b="1710"/>
          <a:stretch/>
        </p:blipFill>
        <p:spPr>
          <a:xfrm>
            <a:off x="2003365" y="1136074"/>
            <a:ext cx="8185271" cy="5626100"/>
          </a:xfrm>
          <a:prstGeom prst="rect">
            <a:avLst/>
          </a:prstGeom>
        </p:spPr>
      </p:pic>
    </p:spTree>
    <p:extLst>
      <p:ext uri="{BB962C8B-B14F-4D97-AF65-F5344CB8AC3E}">
        <p14:creationId xmlns:p14="http://schemas.microsoft.com/office/powerpoint/2010/main" val="159606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AE48688D-DFA3-6BC1-81ED-A55B29E3096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637" b="44444"/>
          <a:stretch/>
        </p:blipFill>
        <p:spPr>
          <a:xfrm rot="16200000">
            <a:off x="-1524000" y="1524000"/>
            <a:ext cx="6858000" cy="3810000"/>
          </a:xfrm>
          <a:prstGeom prst="rect">
            <a:avLst/>
          </a:prstGeom>
        </p:spPr>
      </p:pic>
      <p:sp>
        <p:nvSpPr>
          <p:cNvPr id="3" name="Номер слайда 2">
            <a:extLst>
              <a:ext uri="{FF2B5EF4-FFF2-40B4-BE49-F238E27FC236}">
                <a16:creationId xmlns:a16="http://schemas.microsoft.com/office/drawing/2014/main" id="{4589250A-CB0F-45BD-8ABE-FB64666D97B4}"/>
              </a:ext>
            </a:extLst>
          </p:cNvPr>
          <p:cNvSpPr>
            <a:spLocks noGrp="1"/>
          </p:cNvSpPr>
          <p:nvPr>
            <p:ph type="sldNum" sz="quarter" idx="12"/>
          </p:nvPr>
        </p:nvSpPr>
        <p:spPr/>
        <p:txBody>
          <a:bodyPr/>
          <a:lstStyle/>
          <a:p>
            <a:fld id="{96E0F7E8-8DCC-4608-8AED-A1E39AB05F46}" type="slidenum">
              <a:rPr lang="ru-RU" smtClean="0"/>
              <a:t>3</a:t>
            </a:fld>
            <a:endParaRPr lang="ru-RU" dirty="0"/>
          </a:p>
        </p:txBody>
      </p:sp>
      <p:pic>
        <p:nvPicPr>
          <p:cNvPr id="5" name="Рисунок 4">
            <a:extLst>
              <a:ext uri="{FF2B5EF4-FFF2-40B4-BE49-F238E27FC236}">
                <a16:creationId xmlns:a16="http://schemas.microsoft.com/office/drawing/2014/main" id="{B1FABAA4-9E64-F34D-86BE-4D3B73BE41B0}"/>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8287"/>
          <a:stretch/>
        </p:blipFill>
        <p:spPr>
          <a:xfrm>
            <a:off x="0" y="161878"/>
            <a:ext cx="4207858" cy="2451480"/>
          </a:xfrm>
          <a:prstGeom prst="rect">
            <a:avLst/>
          </a:prstGeom>
        </p:spPr>
      </p:pic>
      <p:pic>
        <p:nvPicPr>
          <p:cNvPr id="4" name="Рисунок 3">
            <a:extLst>
              <a:ext uri="{FF2B5EF4-FFF2-40B4-BE49-F238E27FC236}">
                <a16:creationId xmlns:a16="http://schemas.microsoft.com/office/drawing/2014/main" id="{5A224F9A-B36C-6E79-3605-7C892002E8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3883" y="956765"/>
            <a:ext cx="3008789" cy="430853"/>
          </a:xfrm>
          <a:prstGeom prst="rect">
            <a:avLst/>
          </a:prstGeom>
        </p:spPr>
      </p:pic>
      <p:pic>
        <p:nvPicPr>
          <p:cNvPr id="6" name="Рисунок 5">
            <a:extLst>
              <a:ext uri="{FF2B5EF4-FFF2-40B4-BE49-F238E27FC236}">
                <a16:creationId xmlns:a16="http://schemas.microsoft.com/office/drawing/2014/main" id="{3E25DCD0-5809-4430-03BC-8B0A6C565B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0365" y="5682143"/>
            <a:ext cx="2102395" cy="799735"/>
          </a:xfrm>
          <a:prstGeom prst="rect">
            <a:avLst/>
          </a:prstGeom>
        </p:spPr>
      </p:pic>
      <p:pic>
        <p:nvPicPr>
          <p:cNvPr id="8" name="Рисунок 7">
            <a:extLst>
              <a:ext uri="{FF2B5EF4-FFF2-40B4-BE49-F238E27FC236}">
                <a16:creationId xmlns:a16="http://schemas.microsoft.com/office/drawing/2014/main" id="{367EF99D-2305-19DD-0118-2AD08541D8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10900" y="4668106"/>
            <a:ext cx="639535" cy="537209"/>
          </a:xfrm>
          <a:prstGeom prst="rect">
            <a:avLst/>
          </a:prstGeom>
        </p:spPr>
      </p:pic>
      <p:pic>
        <p:nvPicPr>
          <p:cNvPr id="9" name="Рисунок 8">
            <a:extLst>
              <a:ext uri="{FF2B5EF4-FFF2-40B4-BE49-F238E27FC236}">
                <a16:creationId xmlns:a16="http://schemas.microsoft.com/office/drawing/2014/main" id="{5288B5B9-D8F6-B992-926E-7A41190932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19453" y="3053071"/>
            <a:ext cx="1797828" cy="484389"/>
          </a:xfrm>
          <a:prstGeom prst="rect">
            <a:avLst/>
          </a:prstGeom>
        </p:spPr>
      </p:pic>
      <p:pic>
        <p:nvPicPr>
          <p:cNvPr id="10" name="Рисунок 9">
            <a:extLst>
              <a:ext uri="{FF2B5EF4-FFF2-40B4-BE49-F238E27FC236}">
                <a16:creationId xmlns:a16="http://schemas.microsoft.com/office/drawing/2014/main" id="{A40C9DDF-3B00-1982-F758-E13BA300FE3C}"/>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29961" b="30080"/>
          <a:stretch/>
        </p:blipFill>
        <p:spPr>
          <a:xfrm>
            <a:off x="622063" y="3960347"/>
            <a:ext cx="1339536" cy="535255"/>
          </a:xfrm>
          <a:prstGeom prst="rect">
            <a:avLst/>
          </a:prstGeom>
        </p:spPr>
      </p:pic>
      <p:pic>
        <p:nvPicPr>
          <p:cNvPr id="11" name="Рисунок 10">
            <a:extLst>
              <a:ext uri="{FF2B5EF4-FFF2-40B4-BE49-F238E27FC236}">
                <a16:creationId xmlns:a16="http://schemas.microsoft.com/office/drawing/2014/main" id="{2BE39291-4828-A44F-41F4-10BFDC6E18D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8552" y="4985354"/>
            <a:ext cx="1931364" cy="439922"/>
          </a:xfrm>
          <a:prstGeom prst="rect">
            <a:avLst/>
          </a:prstGeom>
        </p:spPr>
      </p:pic>
      <p:pic>
        <p:nvPicPr>
          <p:cNvPr id="12" name="Рисунок 11">
            <a:extLst>
              <a:ext uri="{FF2B5EF4-FFF2-40B4-BE49-F238E27FC236}">
                <a16:creationId xmlns:a16="http://schemas.microsoft.com/office/drawing/2014/main" id="{2BC57EEF-41CE-06CD-D0B7-32E399DCDA3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05959" y="3135078"/>
            <a:ext cx="709284" cy="354642"/>
          </a:xfrm>
          <a:prstGeom prst="rect">
            <a:avLst/>
          </a:prstGeom>
        </p:spPr>
      </p:pic>
      <p:pic>
        <p:nvPicPr>
          <p:cNvPr id="13" name="Рисунок 12">
            <a:extLst>
              <a:ext uri="{FF2B5EF4-FFF2-40B4-BE49-F238E27FC236}">
                <a16:creationId xmlns:a16="http://schemas.microsoft.com/office/drawing/2014/main" id="{B461DB61-12B5-3695-9640-58078FB7BF25}"/>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t="35747" b="36220"/>
          <a:stretch/>
        </p:blipFill>
        <p:spPr>
          <a:xfrm>
            <a:off x="337156" y="6115791"/>
            <a:ext cx="1909350" cy="535254"/>
          </a:xfrm>
          <a:prstGeom prst="rect">
            <a:avLst/>
          </a:prstGeom>
        </p:spPr>
      </p:pic>
      <p:pic>
        <p:nvPicPr>
          <p:cNvPr id="14" name="Рисунок 13">
            <a:extLst>
              <a:ext uri="{FF2B5EF4-FFF2-40B4-BE49-F238E27FC236}">
                <a16:creationId xmlns:a16="http://schemas.microsoft.com/office/drawing/2014/main" id="{4FF2B192-5543-9F68-977A-1A52E963593C}"/>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10605" t="25485" r="10122" b="24863"/>
          <a:stretch/>
        </p:blipFill>
        <p:spPr>
          <a:xfrm>
            <a:off x="3604488" y="3585055"/>
            <a:ext cx="1061599" cy="664931"/>
          </a:xfrm>
          <a:prstGeom prst="rect">
            <a:avLst/>
          </a:prstGeom>
        </p:spPr>
      </p:pic>
      <p:pic>
        <p:nvPicPr>
          <p:cNvPr id="17" name="Рисунок 16">
            <a:extLst>
              <a:ext uri="{FF2B5EF4-FFF2-40B4-BE49-F238E27FC236}">
                <a16:creationId xmlns:a16="http://schemas.microsoft.com/office/drawing/2014/main" id="{5C4FEB7B-DC67-61B9-A1B7-78ED4AD8452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545602" y="4120515"/>
            <a:ext cx="637526" cy="637526"/>
          </a:xfrm>
          <a:prstGeom prst="rect">
            <a:avLst/>
          </a:prstGeom>
        </p:spPr>
      </p:pic>
      <p:sp>
        <p:nvSpPr>
          <p:cNvPr id="18" name="TextBox 17">
            <a:extLst>
              <a:ext uri="{FF2B5EF4-FFF2-40B4-BE49-F238E27FC236}">
                <a16:creationId xmlns:a16="http://schemas.microsoft.com/office/drawing/2014/main" id="{A55F4CD0-11CF-E954-6657-3C197DC9990C}"/>
              </a:ext>
            </a:extLst>
          </p:cNvPr>
          <p:cNvSpPr txBox="1"/>
          <p:nvPr/>
        </p:nvSpPr>
        <p:spPr>
          <a:xfrm>
            <a:off x="3176428" y="5205315"/>
            <a:ext cx="1838645" cy="369332"/>
          </a:xfrm>
          <a:prstGeom prst="rect">
            <a:avLst/>
          </a:prstGeom>
          <a:noFill/>
        </p:spPr>
        <p:txBody>
          <a:bodyPr wrap="none" rtlCol="0">
            <a:spAutoFit/>
          </a:bodyPr>
          <a:lstStyle/>
          <a:p>
            <a:pPr algn="l"/>
            <a:r>
              <a:rPr lang="en-US" b="0" i="0" dirty="0">
                <a:solidFill>
                  <a:schemeClr val="bg1"/>
                </a:solidFill>
                <a:effectLst/>
                <a:latin typeface="Verdana" panose="020B0604030504040204" pitchFamily="34" charset="0"/>
                <a:ea typeface="Verdana" panose="020B0604030504040204" pitchFamily="34" charset="0"/>
              </a:rPr>
              <a:t>Reverse Proxy</a:t>
            </a:r>
          </a:p>
        </p:txBody>
      </p:sp>
      <p:sp>
        <p:nvSpPr>
          <p:cNvPr id="19" name="TextBox 18">
            <a:extLst>
              <a:ext uri="{FF2B5EF4-FFF2-40B4-BE49-F238E27FC236}">
                <a16:creationId xmlns:a16="http://schemas.microsoft.com/office/drawing/2014/main" id="{933CFB5B-0D88-C94D-9433-E63B5CA96591}"/>
              </a:ext>
            </a:extLst>
          </p:cNvPr>
          <p:cNvSpPr txBox="1"/>
          <p:nvPr/>
        </p:nvSpPr>
        <p:spPr>
          <a:xfrm>
            <a:off x="5452597" y="1934749"/>
            <a:ext cx="6280150" cy="1294329"/>
          </a:xfrm>
          <a:prstGeom prst="rect">
            <a:avLst/>
          </a:prstGeom>
          <a:noFill/>
        </p:spPr>
        <p:txBody>
          <a:bodyPr wrap="square" rtlCol="0">
            <a:spAutoFit/>
          </a:bodyPr>
          <a:lstStyle/>
          <a:p>
            <a:pPr>
              <a:lnSpc>
                <a:spcPts val="2400"/>
              </a:lnSpc>
            </a:pPr>
            <a:r>
              <a:rPr lang="en-US" dirty="0">
                <a:solidFill>
                  <a:schemeClr val="bg1"/>
                </a:solidFill>
                <a:latin typeface="Verdana" panose="020B0604030504040204" pitchFamily="34" charset="0"/>
                <a:ea typeface="Verdana" panose="020B0604030504040204" pitchFamily="34" charset="0"/>
              </a:rPr>
              <a:t>The NC cluster is composed of dedicated physical server (bare-metal servers) grouped together to form a unified computing environment for high-performance task execution.</a:t>
            </a:r>
            <a:endParaRPr lang="ru-RU" dirty="0">
              <a:solidFill>
                <a:schemeClr val="bg1"/>
              </a:solidFill>
              <a:latin typeface="Verdana" panose="020B0604030504040204" pitchFamily="34" charset="0"/>
              <a:ea typeface="Verdana" panose="020B0604030504040204" pitchFamily="34" charset="0"/>
            </a:endParaRPr>
          </a:p>
        </p:txBody>
      </p:sp>
      <p:sp>
        <p:nvSpPr>
          <p:cNvPr id="20" name="TextBox 19">
            <a:extLst>
              <a:ext uri="{FF2B5EF4-FFF2-40B4-BE49-F238E27FC236}">
                <a16:creationId xmlns:a16="http://schemas.microsoft.com/office/drawing/2014/main" id="{F520EB91-E02C-0255-FC43-1979F9EB3632}"/>
              </a:ext>
            </a:extLst>
          </p:cNvPr>
          <p:cNvSpPr txBox="1"/>
          <p:nvPr/>
        </p:nvSpPr>
        <p:spPr>
          <a:xfrm flipH="1">
            <a:off x="5436433" y="3398519"/>
            <a:ext cx="6608117" cy="2634119"/>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Performance: Bare-metal servers offer superior performance, making them ideal for compute-intensive tasks.</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Low Latency: Bare-metal servers provide low latency, critical for real-time applications, due to the absence of virtualization.</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Resilience: Clusters of bare-metal servers can be highly resilient with technologies like clustering and failover.</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Administrative Complexity: Managing bare-metal servers can be more complex compared to virtualized environments like </a:t>
            </a:r>
            <a:r>
              <a:rPr lang="en-US" sz="1400" dirty="0" err="1">
                <a:solidFill>
                  <a:schemeClr val="bg1"/>
                </a:solidFill>
                <a:latin typeface="Verdana" panose="020B0604030504040204" pitchFamily="34" charset="0"/>
                <a:ea typeface="Verdana" panose="020B0604030504040204" pitchFamily="34" charset="0"/>
              </a:rPr>
              <a:t>Proxmox</a:t>
            </a:r>
            <a:r>
              <a:rPr lang="en-US" sz="1400" dirty="0">
                <a:solidFill>
                  <a:schemeClr val="bg1"/>
                </a:solidFill>
                <a:latin typeface="Verdana" panose="020B0604030504040204" pitchFamily="34" charset="0"/>
                <a:ea typeface="Verdana" panose="020B0604030504040204" pitchFamily="34" charset="0"/>
              </a:rPr>
              <a:t>.</a:t>
            </a:r>
            <a:endParaRPr lang="ru-RU" sz="1400" dirty="0">
              <a:solidFill>
                <a:schemeClr val="bg1"/>
              </a:solidFill>
              <a:latin typeface="Verdana" panose="020B0604030504040204" pitchFamily="34" charset="0"/>
              <a:ea typeface="Verdana" panose="020B0604030504040204" pitchFamily="34" charset="0"/>
            </a:endParaRPr>
          </a:p>
        </p:txBody>
      </p:sp>
      <p:pic>
        <p:nvPicPr>
          <p:cNvPr id="15" name="Рисунок 14">
            <a:extLst>
              <a:ext uri="{FF2B5EF4-FFF2-40B4-BE49-F238E27FC236}">
                <a16:creationId xmlns:a16="http://schemas.microsoft.com/office/drawing/2014/main" id="{78A6952E-160D-C379-47B7-7C3CDA58DED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159915" y="289338"/>
            <a:ext cx="764890" cy="209609"/>
          </a:xfrm>
          <a:prstGeom prst="rect">
            <a:avLst/>
          </a:prstGeom>
        </p:spPr>
      </p:pic>
      <p:pic>
        <p:nvPicPr>
          <p:cNvPr id="16" name="Рисунок 15">
            <a:extLst>
              <a:ext uri="{FF2B5EF4-FFF2-40B4-BE49-F238E27FC236}">
                <a16:creationId xmlns:a16="http://schemas.microsoft.com/office/drawing/2014/main" id="{C7346F04-9C61-F799-6CEC-160836D6B10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123323" y="650531"/>
            <a:ext cx="1815981" cy="293813"/>
          </a:xfrm>
          <a:prstGeom prst="rect">
            <a:avLst/>
          </a:prstGeom>
        </p:spPr>
      </p:pic>
    </p:spTree>
    <p:extLst>
      <p:ext uri="{BB962C8B-B14F-4D97-AF65-F5344CB8AC3E}">
        <p14:creationId xmlns:p14="http://schemas.microsoft.com/office/powerpoint/2010/main" val="144422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4</a:t>
            </a:fld>
            <a:endParaRPr lang="ru-RU" dirty="0"/>
          </a:p>
        </p:txBody>
      </p:sp>
      <p:sp>
        <p:nvSpPr>
          <p:cNvPr id="64" name="TextBox 63">
            <a:extLst>
              <a:ext uri="{FF2B5EF4-FFF2-40B4-BE49-F238E27FC236}">
                <a16:creationId xmlns:a16="http://schemas.microsoft.com/office/drawing/2014/main" id="{781AD632-39E9-08DA-3F89-62976EF8D80B}"/>
              </a:ext>
            </a:extLst>
          </p:cNvPr>
          <p:cNvSpPr txBox="1"/>
          <p:nvPr/>
        </p:nvSpPr>
        <p:spPr>
          <a:xfrm>
            <a:off x="6133236" y="744666"/>
            <a:ext cx="5303508"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dirty="0">
                <a:solidFill>
                  <a:schemeClr val="bg1"/>
                </a:solidFill>
                <a:latin typeface="Verdana" panose="020B0604030504040204" pitchFamily="34" charset="0"/>
                <a:ea typeface="Verdana" panose="020B0604030504040204" pitchFamily="34" charset="0"/>
              </a:rPr>
              <a:t>Cluster Migration Preparation</a:t>
            </a:r>
            <a:endParaRPr lang="en-US" sz="4000" b="1" i="0" dirty="0">
              <a:solidFill>
                <a:schemeClr val="bg1"/>
              </a:solidFill>
              <a:effectLst/>
              <a:latin typeface="Verdana" panose="020B0604030504040204" pitchFamily="34" charset="0"/>
              <a:ea typeface="Verdana" panose="020B0604030504040204" pitchFamily="34" charset="0"/>
            </a:endParaRPr>
          </a:p>
        </p:txBody>
      </p:sp>
      <p:pic>
        <p:nvPicPr>
          <p:cNvPr id="17" name="Рисунок 16">
            <a:extLst>
              <a:ext uri="{FF2B5EF4-FFF2-40B4-BE49-F238E27FC236}">
                <a16:creationId xmlns:a16="http://schemas.microsoft.com/office/drawing/2014/main" id="{0E3BF049-CD70-76F5-81B7-22D757CC8235}"/>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8287"/>
          <a:stretch/>
        </p:blipFill>
        <p:spPr>
          <a:xfrm>
            <a:off x="9408496" y="5242648"/>
            <a:ext cx="2743200" cy="1598177"/>
          </a:xfrm>
          <a:prstGeom prst="rect">
            <a:avLst/>
          </a:prstGeom>
        </p:spPr>
      </p:pic>
      <p:pic>
        <p:nvPicPr>
          <p:cNvPr id="14" name="Рисунок 13">
            <a:extLst>
              <a:ext uri="{FF2B5EF4-FFF2-40B4-BE49-F238E27FC236}">
                <a16:creationId xmlns:a16="http://schemas.microsoft.com/office/drawing/2014/main" id="{D699C421-A0E9-7ECC-FEFB-3C0264AF139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2632" y="506544"/>
            <a:ext cx="5901564" cy="6032368"/>
          </a:xfrm>
          <a:prstGeom prst="rect">
            <a:avLst/>
          </a:prstGeom>
        </p:spPr>
      </p:pic>
      <p:pic>
        <p:nvPicPr>
          <p:cNvPr id="22" name="Рисунок 21">
            <a:extLst>
              <a:ext uri="{FF2B5EF4-FFF2-40B4-BE49-F238E27FC236}">
                <a16:creationId xmlns:a16="http://schemas.microsoft.com/office/drawing/2014/main" id="{789C0460-55D1-0F38-6769-DAC2F69CD8D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1707" y="957813"/>
            <a:ext cx="357884" cy="303423"/>
          </a:xfrm>
          <a:prstGeom prst="rect">
            <a:avLst/>
          </a:prstGeom>
        </p:spPr>
      </p:pic>
      <p:sp>
        <p:nvSpPr>
          <p:cNvPr id="15" name="TextBox 14">
            <a:extLst>
              <a:ext uri="{FF2B5EF4-FFF2-40B4-BE49-F238E27FC236}">
                <a16:creationId xmlns:a16="http://schemas.microsoft.com/office/drawing/2014/main" id="{19074D58-7EBF-D695-5684-A560143565E7}"/>
              </a:ext>
            </a:extLst>
          </p:cNvPr>
          <p:cNvSpPr txBox="1"/>
          <p:nvPr/>
        </p:nvSpPr>
        <p:spPr>
          <a:xfrm>
            <a:off x="6367801" y="2158835"/>
            <a:ext cx="5086974" cy="4311501"/>
          </a:xfrm>
          <a:prstGeom prst="rect">
            <a:avLst/>
          </a:prstGeom>
          <a:noFill/>
        </p:spPr>
        <p:txBody>
          <a:bodyPr wrap="square" rtlCol="0">
            <a:spAutoFit/>
          </a:bodyPr>
          <a:lstStyle/>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Migration Planning:</a:t>
            </a:r>
            <a:r>
              <a:rPr lang="en-US" sz="1400" dirty="0">
                <a:solidFill>
                  <a:schemeClr val="bg1"/>
                </a:solidFill>
                <a:latin typeface="Verdana" panose="020B0604030504040204" pitchFamily="34" charset="0"/>
                <a:ea typeface="Verdana" panose="020B0604030504040204" pitchFamily="34" charset="0"/>
              </a:rPr>
              <a:t> Create a detailed plan for service and database migration.</a:t>
            </a:r>
            <a:endParaRPr lang="ru-RU" sz="1400"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Dependency Assessment: </a:t>
            </a:r>
            <a:r>
              <a:rPr lang="en-US" sz="1400" dirty="0">
                <a:solidFill>
                  <a:schemeClr val="bg1"/>
                </a:solidFill>
                <a:latin typeface="Verdana" panose="020B0604030504040204" pitchFamily="34" charset="0"/>
                <a:ea typeface="Verdana" panose="020B0604030504040204" pitchFamily="34" charset="0"/>
              </a:rPr>
              <a:t>Identify dependencies between services and databases.</a:t>
            </a:r>
            <a:endParaRPr lang="ru-RU" sz="1400"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Phased Migration: </a:t>
            </a:r>
            <a:r>
              <a:rPr lang="en-US" sz="1400" dirty="0">
                <a:solidFill>
                  <a:schemeClr val="bg1"/>
                </a:solidFill>
                <a:latin typeface="Verdana" panose="020B0604030504040204" pitchFamily="34" charset="0"/>
                <a:ea typeface="Verdana" panose="020B0604030504040204" pitchFamily="34" charset="0"/>
              </a:rPr>
              <a:t>Move services and databases gradually, starting with less critical ones.</a:t>
            </a:r>
            <a:endParaRPr lang="ru-RU" sz="1400"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Testing and Monitoring:</a:t>
            </a:r>
            <a:r>
              <a:rPr lang="en-US" sz="1400" dirty="0">
                <a:solidFill>
                  <a:schemeClr val="bg1"/>
                </a:solidFill>
                <a:latin typeface="Verdana" panose="020B0604030504040204" pitchFamily="34" charset="0"/>
                <a:ea typeface="Verdana" panose="020B0604030504040204" pitchFamily="34" charset="0"/>
              </a:rPr>
              <a:t> Test and monitor migrated components, addressing issues promptly.</a:t>
            </a:r>
            <a:endParaRPr lang="ru-RU" sz="1400"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DNS Update: </a:t>
            </a:r>
            <a:r>
              <a:rPr lang="en-US" sz="1400" dirty="0">
                <a:solidFill>
                  <a:schemeClr val="bg1"/>
                </a:solidFill>
                <a:latin typeface="Verdana" panose="020B0604030504040204" pitchFamily="34" charset="0"/>
                <a:ea typeface="Verdana" panose="020B0604030504040204" pitchFamily="34" charset="0"/>
              </a:rPr>
              <a:t>Update DNS settings to reroute traffic after successful migration.</a:t>
            </a:r>
          </a:p>
          <a:p>
            <a:pPr marL="285750" indent="-285750">
              <a:lnSpc>
                <a:spcPct val="150000"/>
              </a:lnSpc>
              <a:spcBef>
                <a:spcPts val="600"/>
              </a:spcBef>
              <a:buClr>
                <a:schemeClr val="bg1"/>
              </a:buClr>
              <a:buFont typeface="Wingdings" panose="05000000000000000000" pitchFamily="2" charset="2"/>
              <a:buChar char="q"/>
            </a:pPr>
            <a:r>
              <a:rPr lang="en-US" sz="1400" b="1" dirty="0">
                <a:solidFill>
                  <a:schemeClr val="bg1"/>
                </a:solidFill>
                <a:latin typeface="Verdana" panose="020B0604030504040204" pitchFamily="34" charset="0"/>
                <a:ea typeface="Verdana" panose="020B0604030504040204" pitchFamily="34" charset="0"/>
              </a:rPr>
              <a:t>Decommissioning: </a:t>
            </a:r>
            <a:r>
              <a:rPr lang="en-US" sz="1400" dirty="0">
                <a:solidFill>
                  <a:schemeClr val="bg1"/>
                </a:solidFill>
                <a:latin typeface="Verdana" panose="020B0604030504040204" pitchFamily="34" charset="0"/>
                <a:ea typeface="Verdana" panose="020B0604030504040204" pitchFamily="34" charset="0"/>
              </a:rPr>
              <a:t>Gradually retire the original services and databases.</a:t>
            </a:r>
            <a:endParaRPr lang="ru-RU" sz="1400" dirty="0">
              <a:solidFill>
                <a:schemeClr val="bg1"/>
              </a:solidFill>
              <a:latin typeface="Verdana" panose="020B0604030504040204" pitchFamily="34" charset="0"/>
              <a:ea typeface="Verdana" panose="020B0604030504040204" pitchFamily="34" charset="0"/>
            </a:endParaRPr>
          </a:p>
        </p:txBody>
      </p:sp>
      <p:pic>
        <p:nvPicPr>
          <p:cNvPr id="29" name="Рисунок 28">
            <a:extLst>
              <a:ext uri="{FF2B5EF4-FFF2-40B4-BE49-F238E27FC236}">
                <a16:creationId xmlns:a16="http://schemas.microsoft.com/office/drawing/2014/main" id="{4270D75D-457A-01D5-E678-C826841271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8703" y="181490"/>
            <a:ext cx="1569421" cy="224738"/>
          </a:xfrm>
          <a:prstGeom prst="rect">
            <a:avLst/>
          </a:prstGeom>
        </p:spPr>
      </p:pic>
      <p:sp>
        <p:nvSpPr>
          <p:cNvPr id="3" name="TextBox 2">
            <a:extLst>
              <a:ext uri="{FF2B5EF4-FFF2-40B4-BE49-F238E27FC236}">
                <a16:creationId xmlns:a16="http://schemas.microsoft.com/office/drawing/2014/main" id="{F8C5F369-BED6-1360-4198-82ABEAD3DB9C}"/>
              </a:ext>
            </a:extLst>
          </p:cNvPr>
          <p:cNvSpPr txBox="1"/>
          <p:nvPr/>
        </p:nvSpPr>
        <p:spPr>
          <a:xfrm>
            <a:off x="66329" y="5366317"/>
            <a:ext cx="1826202" cy="369332"/>
          </a:xfrm>
          <a:prstGeom prst="rect">
            <a:avLst/>
          </a:prstGeom>
          <a:noFill/>
        </p:spPr>
        <p:txBody>
          <a:bodyPr wrap="square">
            <a:spAutoFit/>
          </a:bodyPr>
          <a:lstStyle/>
          <a:p>
            <a:r>
              <a:rPr lang="en-US" dirty="0">
                <a:solidFill>
                  <a:schemeClr val="bg1"/>
                </a:solidFill>
                <a:latin typeface="Verdana" panose="020B0604030504040204" pitchFamily="34" charset="0"/>
                <a:ea typeface="Verdana" panose="020B0604030504040204" pitchFamily="34" charset="0"/>
              </a:rPr>
              <a:t>Ivan SLEPOV:</a:t>
            </a:r>
            <a:endParaRPr lang="ru-RU" dirty="0">
              <a:solidFill>
                <a:schemeClr val="bg1"/>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F069C027-0D65-3D7D-D888-73E654B7A579}"/>
              </a:ext>
            </a:extLst>
          </p:cNvPr>
          <p:cNvSpPr txBox="1"/>
          <p:nvPr/>
        </p:nvSpPr>
        <p:spPr>
          <a:xfrm>
            <a:off x="66329" y="5735649"/>
            <a:ext cx="2614620" cy="1086067"/>
          </a:xfrm>
          <a:prstGeom prst="rect">
            <a:avLst/>
          </a:prstGeom>
          <a:noFill/>
        </p:spPr>
        <p:txBody>
          <a:bodyPr wrap="square">
            <a:spAutoFit/>
          </a:bodyPr>
          <a:lstStyle/>
          <a:p>
            <a:pPr>
              <a:lnSpc>
                <a:spcPts val="2000"/>
              </a:lnSpc>
            </a:pPr>
            <a:r>
              <a:rPr lang="en-US" sz="1200" dirty="0">
                <a:solidFill>
                  <a:schemeClr val="bg1"/>
                </a:solidFill>
                <a:latin typeface="Verdana" panose="020B0604030504040204" pitchFamily="34" charset="0"/>
                <a:ea typeface="Verdana" panose="020B0604030504040204" pitchFamily="34" charset="0"/>
              </a:rPr>
              <a:t>Administrator of the NC Cluster and Support for the BM@N Information Systems and Services</a:t>
            </a:r>
            <a:endParaRPr lang="ru-RU" sz="12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7110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5</a:t>
            </a:fld>
            <a:endParaRPr lang="ru-RU"/>
          </a:p>
        </p:txBody>
      </p:sp>
      <p:pic>
        <p:nvPicPr>
          <p:cNvPr id="5" name="Рисунок 4">
            <a:extLst>
              <a:ext uri="{FF2B5EF4-FFF2-40B4-BE49-F238E27FC236}">
                <a16:creationId xmlns:a16="http://schemas.microsoft.com/office/drawing/2014/main" id="{01BB3C73-5DF5-A091-F066-4A3C43CCE3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2746" y="387495"/>
            <a:ext cx="2952750" cy="3390900"/>
          </a:xfrm>
          <a:prstGeom prst="rect">
            <a:avLst/>
          </a:prstGeom>
        </p:spPr>
      </p:pic>
      <p:sp>
        <p:nvSpPr>
          <p:cNvPr id="2" name="TextBox 1">
            <a:extLst>
              <a:ext uri="{FF2B5EF4-FFF2-40B4-BE49-F238E27FC236}">
                <a16:creationId xmlns:a16="http://schemas.microsoft.com/office/drawing/2014/main" id="{CD316F62-84FA-99A6-5B85-8846938C897C}"/>
              </a:ext>
            </a:extLst>
          </p:cNvPr>
          <p:cNvSpPr txBox="1"/>
          <p:nvPr/>
        </p:nvSpPr>
        <p:spPr>
          <a:xfrm>
            <a:off x="4317841" y="821542"/>
            <a:ext cx="5303508"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dirty="0">
                <a:solidFill>
                  <a:schemeClr val="bg1"/>
                </a:solidFill>
                <a:latin typeface="Verdana" panose="020B0604030504040204" pitchFamily="34" charset="0"/>
                <a:ea typeface="Verdana" panose="020B0604030504040204" pitchFamily="34" charset="0"/>
              </a:rPr>
              <a:t>Online C4n Data </a:t>
            </a:r>
            <a:r>
              <a:rPr lang="ru-RU" sz="4000" b="1" dirty="0">
                <a:solidFill>
                  <a:schemeClr val="bg1"/>
                </a:solidFill>
                <a:latin typeface="Verdana" panose="020B0604030504040204" pitchFamily="34" charset="0"/>
                <a:ea typeface="Verdana" panose="020B0604030504040204" pitchFamily="34" charset="0"/>
              </a:rPr>
              <a:t>С</a:t>
            </a:r>
            <a:r>
              <a:rPr lang="en-US" sz="4000" b="1" dirty="0">
                <a:solidFill>
                  <a:schemeClr val="bg1"/>
                </a:solidFill>
                <a:latin typeface="Verdana" panose="020B0604030504040204" pitchFamily="34" charset="0"/>
                <a:ea typeface="Verdana" panose="020B0604030504040204" pitchFamily="34" charset="0"/>
              </a:rPr>
              <a:t>enter</a:t>
            </a:r>
            <a:endParaRPr lang="ru-RU" sz="4000" b="0" i="0" dirty="0">
              <a:solidFill>
                <a:schemeClr val="bg1"/>
              </a:solidFill>
              <a:effectLst/>
              <a:latin typeface="Arial" panose="020B0604020202020204" pitchFamily="34" charset="0"/>
            </a:endParaRPr>
          </a:p>
        </p:txBody>
      </p:sp>
      <p:pic>
        <p:nvPicPr>
          <p:cNvPr id="6" name="Рисунок 5">
            <a:extLst>
              <a:ext uri="{FF2B5EF4-FFF2-40B4-BE49-F238E27FC236}">
                <a16:creationId xmlns:a16="http://schemas.microsoft.com/office/drawing/2014/main" id="{4F866DAC-B862-4BB2-1CDA-910EFB437F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0985" y="3388739"/>
            <a:ext cx="1860443" cy="284320"/>
          </a:xfrm>
          <a:prstGeom prst="rect">
            <a:avLst/>
          </a:prstGeom>
        </p:spPr>
      </p:pic>
      <p:pic>
        <p:nvPicPr>
          <p:cNvPr id="12" name="Рисунок 11">
            <a:extLst>
              <a:ext uri="{FF2B5EF4-FFF2-40B4-BE49-F238E27FC236}">
                <a16:creationId xmlns:a16="http://schemas.microsoft.com/office/drawing/2014/main" id="{B8D0C73B-8483-218A-B9DF-17A9D593F62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626483" y="3660256"/>
            <a:ext cx="809446" cy="233390"/>
          </a:xfrm>
          <a:prstGeom prst="rect">
            <a:avLst/>
          </a:prstGeom>
          <a:effectLst>
            <a:outerShdw blurRad="50800" dist="38100" dir="2700000" algn="tl" rotWithShape="0">
              <a:prstClr val="black">
                <a:alpha val="40000"/>
              </a:prstClr>
            </a:outerShdw>
          </a:effectLst>
        </p:spPr>
      </p:pic>
      <p:grpSp>
        <p:nvGrpSpPr>
          <p:cNvPr id="4" name="Группа 3">
            <a:extLst>
              <a:ext uri="{FF2B5EF4-FFF2-40B4-BE49-F238E27FC236}">
                <a16:creationId xmlns:a16="http://schemas.microsoft.com/office/drawing/2014/main" id="{08D8BAE7-AFDF-612A-6ABA-02ED8EE0DC6B}"/>
              </a:ext>
            </a:extLst>
          </p:cNvPr>
          <p:cNvGrpSpPr/>
          <p:nvPr/>
        </p:nvGrpSpPr>
        <p:grpSpPr>
          <a:xfrm>
            <a:off x="10101308" y="1120237"/>
            <a:ext cx="1852109" cy="711282"/>
            <a:chOff x="10102907" y="758042"/>
            <a:chExt cx="1852109" cy="711282"/>
          </a:xfrm>
        </p:grpSpPr>
        <p:pic>
          <p:nvPicPr>
            <p:cNvPr id="9" name="Рисунок 8">
              <a:extLst>
                <a:ext uri="{FF2B5EF4-FFF2-40B4-BE49-F238E27FC236}">
                  <a16:creationId xmlns:a16="http://schemas.microsoft.com/office/drawing/2014/main" id="{AAC3A3FE-5071-6731-FF98-A0E3627D80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90126" y="758042"/>
              <a:ext cx="764890" cy="209609"/>
            </a:xfrm>
            <a:prstGeom prst="rect">
              <a:avLst/>
            </a:prstGeom>
          </p:spPr>
        </p:pic>
        <p:pic>
          <p:nvPicPr>
            <p:cNvPr id="14" name="Рисунок 13">
              <a:extLst>
                <a:ext uri="{FF2B5EF4-FFF2-40B4-BE49-F238E27FC236}">
                  <a16:creationId xmlns:a16="http://schemas.microsoft.com/office/drawing/2014/main" id="{BBA63CD6-5659-1CA2-A084-873399A5C2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02907" y="1177071"/>
              <a:ext cx="1852109" cy="292253"/>
            </a:xfrm>
            <a:prstGeom prst="rect">
              <a:avLst/>
            </a:prstGeom>
          </p:spPr>
        </p:pic>
      </p:grpSp>
      <p:pic>
        <p:nvPicPr>
          <p:cNvPr id="20" name="Рисунок 19">
            <a:extLst>
              <a:ext uri="{FF2B5EF4-FFF2-40B4-BE49-F238E27FC236}">
                <a16:creationId xmlns:a16="http://schemas.microsoft.com/office/drawing/2014/main" id="{F829717E-2C16-6278-8017-552D8106E199}"/>
              </a:ext>
            </a:extLst>
          </p:cNvPr>
          <p:cNvPicPr>
            <a:picLocks noChangeAspect="1"/>
          </p:cNvPicPr>
          <p:nvPr/>
        </p:nvPicPr>
        <p:blipFill rotWithShape="1">
          <a:blip r:embed="rId18">
            <a:extLst>
              <a:ext uri="{28A0092B-C50C-407E-A947-70E740481C1C}">
                <a14:useLocalDpi xmlns:a14="http://schemas.microsoft.com/office/drawing/2010/main" val="0"/>
              </a:ext>
            </a:extLst>
          </a:blip>
          <a:srcRect r="8804"/>
          <a:stretch/>
        </p:blipFill>
        <p:spPr>
          <a:xfrm>
            <a:off x="276683" y="4121875"/>
            <a:ext cx="4796967" cy="2388360"/>
          </a:xfrm>
          <a:prstGeom prst="rect">
            <a:avLst/>
          </a:prstGeom>
        </p:spPr>
      </p:pic>
      <p:sp>
        <p:nvSpPr>
          <p:cNvPr id="21" name="TextBox 20">
            <a:extLst>
              <a:ext uri="{FF2B5EF4-FFF2-40B4-BE49-F238E27FC236}">
                <a16:creationId xmlns:a16="http://schemas.microsoft.com/office/drawing/2014/main" id="{B5DB0252-8123-DAF1-124A-EE721BB16D02}"/>
              </a:ext>
            </a:extLst>
          </p:cNvPr>
          <p:cNvSpPr txBox="1"/>
          <p:nvPr/>
        </p:nvSpPr>
        <p:spPr>
          <a:xfrm>
            <a:off x="4267543" y="2356054"/>
            <a:ext cx="7469061" cy="1390509"/>
          </a:xfrm>
          <a:prstGeom prst="rect">
            <a:avLst/>
          </a:prstGeom>
          <a:noFill/>
        </p:spPr>
        <p:txBody>
          <a:bodyPr wrap="square" rtlCol="0">
            <a:spAutoFit/>
          </a:bodyPr>
          <a:lstStyle/>
          <a:p>
            <a:pPr>
              <a:lnSpc>
                <a:spcPts val="2600"/>
              </a:lnSpc>
              <a:spcBef>
                <a:spcPts val="600"/>
              </a:spcBef>
            </a:pPr>
            <a:r>
              <a:rPr lang="en-US" dirty="0" err="1">
                <a:solidFill>
                  <a:schemeClr val="bg1"/>
                </a:solidFill>
                <a:latin typeface="Verdana" panose="020B0604030504040204" pitchFamily="34" charset="0"/>
                <a:ea typeface="Verdana" panose="020B0604030504040204" pitchFamily="34" charset="0"/>
              </a:rPr>
              <a:t>Proxmox</a:t>
            </a:r>
            <a:r>
              <a:rPr lang="en-US" dirty="0">
                <a:solidFill>
                  <a:schemeClr val="bg1"/>
                </a:solidFill>
                <a:latin typeface="Verdana" panose="020B0604030504040204" pitchFamily="34" charset="0"/>
                <a:ea typeface="Verdana" panose="020B0604030504040204" pitchFamily="34" charset="0"/>
              </a:rPr>
              <a:t> is a virtualization and resource management platform that allows you to create VMs and containers using virtualization technologies such as KVM for VMs and LXC (Linux Containers) for containers. </a:t>
            </a:r>
            <a:endParaRPr lang="ru-RU" dirty="0">
              <a:solidFill>
                <a:schemeClr val="bg1"/>
              </a:solidFill>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54E76B9D-FC07-42B1-3940-F8BCAC3B27BE}"/>
              </a:ext>
            </a:extLst>
          </p:cNvPr>
          <p:cNvSpPr txBox="1"/>
          <p:nvPr/>
        </p:nvSpPr>
        <p:spPr>
          <a:xfrm flipH="1">
            <a:off x="5346899" y="4009596"/>
            <a:ext cx="6608117" cy="2634119"/>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Versatility: Support for virtual machines and containers.</a:t>
            </a:r>
            <a:endParaRPr lang="ru-RU" sz="1400" dirty="0">
              <a:solidFill>
                <a:schemeClr val="bg1"/>
              </a:solidFill>
              <a:latin typeface="Verdana" panose="020B0604030504040204" pitchFamily="34" charset="0"/>
              <a:ea typeface="Verdana" panose="020B0604030504040204" pitchFamily="34" charset="0"/>
            </a:endParaRP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High-Performance Storage: Utilizing Fast SSD Storage.</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Convenient Interface: Web interface for managing all aspects of virtualization.</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Clustering: Creating clusters for high availability and fault tolerance.</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Backups and Recovery: Integrated tools for creating backups.</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Performance: Good performance for virtual machines with KVM.</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Free Software: Software based on open-source code.</a:t>
            </a:r>
          </a:p>
        </p:txBody>
      </p:sp>
    </p:spTree>
    <p:extLst>
      <p:ext uri="{BB962C8B-B14F-4D97-AF65-F5344CB8AC3E}">
        <p14:creationId xmlns:p14="http://schemas.microsoft.com/office/powerpoint/2010/main" val="315821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a:off x="5522358" y="111905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pic>
        <p:nvPicPr>
          <p:cNvPr id="25" name="Рисунок 24">
            <a:extLst>
              <a:ext uri="{FF2B5EF4-FFF2-40B4-BE49-F238E27FC236}">
                <a16:creationId xmlns:a16="http://schemas.microsoft.com/office/drawing/2014/main" id="{04E7CDA5-4929-F6EF-E12E-2E88943727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77373" y="2362583"/>
            <a:ext cx="4525117" cy="4235947"/>
          </a:xfrm>
          <a:prstGeom prst="rect">
            <a:avLst/>
          </a:prstGeom>
        </p:spPr>
      </p:pic>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6</a:t>
            </a:fld>
            <a:endParaRPr lang="ru-RU" dirty="0"/>
          </a:p>
        </p:txBody>
      </p:sp>
      <p:sp>
        <p:nvSpPr>
          <p:cNvPr id="64" name="TextBox 63">
            <a:extLst>
              <a:ext uri="{FF2B5EF4-FFF2-40B4-BE49-F238E27FC236}">
                <a16:creationId xmlns:a16="http://schemas.microsoft.com/office/drawing/2014/main" id="{781AD632-39E9-08DA-3F89-62976EF8D80B}"/>
              </a:ext>
            </a:extLst>
          </p:cNvPr>
          <p:cNvSpPr txBox="1"/>
          <p:nvPr/>
        </p:nvSpPr>
        <p:spPr>
          <a:xfrm>
            <a:off x="6092461" y="1260533"/>
            <a:ext cx="4587488"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dirty="0">
                <a:solidFill>
                  <a:schemeClr val="bg1"/>
                </a:solidFill>
                <a:latin typeface="Verdana" panose="020B0604030504040204" pitchFamily="34" charset="0"/>
                <a:ea typeface="Verdana" panose="020B0604030504040204" pitchFamily="34" charset="0"/>
              </a:rPr>
              <a:t>Moving</a:t>
            </a:r>
            <a:r>
              <a:rPr lang="en-US" sz="4000" b="1" i="0" dirty="0">
                <a:solidFill>
                  <a:schemeClr val="bg1"/>
                </a:solidFill>
                <a:effectLst/>
                <a:latin typeface="Verdana" panose="020B0604030504040204" pitchFamily="34" charset="0"/>
                <a:ea typeface="Verdana" panose="020B0604030504040204" pitchFamily="34" charset="0"/>
              </a:rPr>
              <a:t> To New </a:t>
            </a:r>
            <a:r>
              <a:rPr lang="en-US" sz="4000" b="1" dirty="0">
                <a:solidFill>
                  <a:schemeClr val="bg1"/>
                </a:solidFill>
                <a:latin typeface="Verdana" panose="020B0604030504040204" pitchFamily="34" charset="0"/>
                <a:ea typeface="Verdana" panose="020B0604030504040204" pitchFamily="34" charset="0"/>
              </a:rPr>
              <a:t>Data </a:t>
            </a:r>
            <a:r>
              <a:rPr lang="ru-RU" sz="4000" b="1" dirty="0">
                <a:solidFill>
                  <a:schemeClr val="bg1"/>
                </a:solidFill>
                <a:latin typeface="Verdana" panose="020B0604030504040204" pitchFamily="34" charset="0"/>
                <a:ea typeface="Verdana" panose="020B0604030504040204" pitchFamily="34" charset="0"/>
              </a:rPr>
              <a:t>С</a:t>
            </a:r>
            <a:r>
              <a:rPr lang="en-US" sz="4000" b="1" dirty="0">
                <a:solidFill>
                  <a:schemeClr val="bg1"/>
                </a:solidFill>
                <a:latin typeface="Verdana" panose="020B0604030504040204" pitchFamily="34" charset="0"/>
                <a:ea typeface="Verdana" panose="020B0604030504040204" pitchFamily="34" charset="0"/>
              </a:rPr>
              <a:t>enter</a:t>
            </a:r>
            <a:endParaRPr lang="en-US" sz="4000" b="1" i="0" dirty="0">
              <a:solidFill>
                <a:schemeClr val="bg1"/>
              </a:solidFill>
              <a:effectLst/>
              <a:latin typeface="Verdana" panose="020B0604030504040204" pitchFamily="34" charset="0"/>
              <a:ea typeface="Verdana" panose="020B0604030504040204" pitchFamily="34" charset="0"/>
            </a:endParaRPr>
          </a:p>
        </p:txBody>
      </p:sp>
      <p:pic>
        <p:nvPicPr>
          <p:cNvPr id="6" name="Рисунок 5">
            <a:extLst>
              <a:ext uri="{FF2B5EF4-FFF2-40B4-BE49-F238E27FC236}">
                <a16:creationId xmlns:a16="http://schemas.microsoft.com/office/drawing/2014/main" id="{3B70E8C1-134D-2077-374A-9B7E6F59E6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5341" y="6074947"/>
            <a:ext cx="2237531" cy="320410"/>
          </a:xfrm>
          <a:prstGeom prst="rect">
            <a:avLst/>
          </a:prstGeom>
        </p:spPr>
      </p:pic>
      <p:pic>
        <p:nvPicPr>
          <p:cNvPr id="13" name="Рисунок 12">
            <a:extLst>
              <a:ext uri="{FF2B5EF4-FFF2-40B4-BE49-F238E27FC236}">
                <a16:creationId xmlns:a16="http://schemas.microsoft.com/office/drawing/2014/main" id="{BBAA156D-5AA8-2FC1-A595-D36DAA9FB6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4922" y="4780181"/>
            <a:ext cx="1922115" cy="293745"/>
          </a:xfrm>
          <a:prstGeom prst="rect">
            <a:avLst/>
          </a:prstGeom>
        </p:spPr>
      </p:pic>
      <p:pic>
        <p:nvPicPr>
          <p:cNvPr id="17" name="Рисунок 16">
            <a:extLst>
              <a:ext uri="{FF2B5EF4-FFF2-40B4-BE49-F238E27FC236}">
                <a16:creationId xmlns:a16="http://schemas.microsoft.com/office/drawing/2014/main" id="{0E3BF049-CD70-76F5-81B7-22D757CC823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8287"/>
          <a:stretch/>
        </p:blipFill>
        <p:spPr>
          <a:xfrm>
            <a:off x="7729217" y="3119322"/>
            <a:ext cx="4207858" cy="2451480"/>
          </a:xfrm>
          <a:prstGeom prst="rect">
            <a:avLst/>
          </a:prstGeom>
        </p:spPr>
      </p:pic>
      <p:pic>
        <p:nvPicPr>
          <p:cNvPr id="28" name="Рисунок 27">
            <a:extLst>
              <a:ext uri="{FF2B5EF4-FFF2-40B4-BE49-F238E27FC236}">
                <a16:creationId xmlns:a16="http://schemas.microsoft.com/office/drawing/2014/main" id="{03F9046B-AA77-BB7C-DA66-AD95060E4377}"/>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614880" y="5073926"/>
            <a:ext cx="1027508" cy="296265"/>
          </a:xfrm>
          <a:prstGeom prst="rect">
            <a:avLst/>
          </a:prstGeom>
          <a:effectLst>
            <a:outerShdw blurRad="50800" dist="38100" dir="2700000" algn="tl" rotWithShape="0">
              <a:prstClr val="black">
                <a:alpha val="40000"/>
              </a:prstClr>
            </a:outerShdw>
          </a:effectLst>
        </p:spPr>
      </p:pic>
      <p:pic>
        <p:nvPicPr>
          <p:cNvPr id="43" name="Рисунок 42">
            <a:extLst>
              <a:ext uri="{FF2B5EF4-FFF2-40B4-BE49-F238E27FC236}">
                <a16:creationId xmlns:a16="http://schemas.microsoft.com/office/drawing/2014/main" id="{893F2DB5-0456-3688-97D3-84F05E3047B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47038" y="1718350"/>
            <a:ext cx="2952750" cy="3390900"/>
          </a:xfrm>
          <a:prstGeom prst="rect">
            <a:avLst/>
          </a:prstGeom>
        </p:spPr>
      </p:pic>
      <p:pic>
        <p:nvPicPr>
          <p:cNvPr id="9" name="Рисунок 8">
            <a:extLst>
              <a:ext uri="{FF2B5EF4-FFF2-40B4-BE49-F238E27FC236}">
                <a16:creationId xmlns:a16="http://schemas.microsoft.com/office/drawing/2014/main" id="{63B5FDE7-636F-F9DE-99E6-6F697334555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3070" y="831486"/>
            <a:ext cx="2845817" cy="845745"/>
          </a:xfrm>
          <a:prstGeom prst="rect">
            <a:avLst/>
          </a:prstGeom>
        </p:spPr>
      </p:pic>
    </p:spTree>
    <p:extLst>
      <p:ext uri="{BB962C8B-B14F-4D97-AF65-F5344CB8AC3E}">
        <p14:creationId xmlns:p14="http://schemas.microsoft.com/office/powerpoint/2010/main" val="3398101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C7FF270-0D0C-3A8D-9C54-6658209126B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49076" b="55701"/>
          <a:stretch/>
        </p:blipFill>
        <p:spPr>
          <a:xfrm>
            <a:off x="9261495" y="4008902"/>
            <a:ext cx="2896578" cy="2829709"/>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ECCD44-4BF7-C9ED-EB1F-A2095A542B6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7333"/>
          <a:stretch/>
        </p:blipFill>
        <p:spPr>
          <a:xfrm>
            <a:off x="7403355" y="6236784"/>
            <a:ext cx="2329963" cy="593086"/>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09B97CDB-F28D-CE60-DDD0-A638BA2CC2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00505" y="2737590"/>
            <a:ext cx="542667" cy="609418"/>
          </a:xfrm>
          <a:prstGeom prst="rect">
            <a:avLst/>
          </a:prstGeom>
        </p:spPr>
      </p:pic>
      <p:pic>
        <p:nvPicPr>
          <p:cNvPr id="5" name="Рисунок 4">
            <a:extLst>
              <a:ext uri="{FF2B5EF4-FFF2-40B4-BE49-F238E27FC236}">
                <a16:creationId xmlns:a16="http://schemas.microsoft.com/office/drawing/2014/main" id="{F6134F28-DFEF-CB1C-22BA-7E71F11BED9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32116"/>
          <a:stretch/>
        </p:blipFill>
        <p:spPr>
          <a:xfrm>
            <a:off x="7525702" y="4420993"/>
            <a:ext cx="3196751" cy="2437007"/>
          </a:xfrm>
          <a:prstGeom prst="rect">
            <a:avLst/>
          </a:prstGeom>
        </p:spPr>
      </p:pic>
      <p:pic>
        <p:nvPicPr>
          <p:cNvPr id="6" name="Рисунок 5">
            <a:extLst>
              <a:ext uri="{FF2B5EF4-FFF2-40B4-BE49-F238E27FC236}">
                <a16:creationId xmlns:a16="http://schemas.microsoft.com/office/drawing/2014/main" id="{FAECE8FA-D180-C97C-3454-C684995D267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151" y="1167299"/>
            <a:ext cx="2653074" cy="2979420"/>
          </a:xfrm>
          <a:prstGeom prst="rect">
            <a:avLst/>
          </a:prstGeom>
        </p:spPr>
      </p:pic>
      <p:pic>
        <p:nvPicPr>
          <p:cNvPr id="8" name="Рисунок 7">
            <a:extLst>
              <a:ext uri="{FF2B5EF4-FFF2-40B4-BE49-F238E27FC236}">
                <a16:creationId xmlns:a16="http://schemas.microsoft.com/office/drawing/2014/main" id="{482F623A-DC71-238B-2CC1-863B47EDBC5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38923" y="3248638"/>
            <a:ext cx="2111396" cy="2371112"/>
          </a:xfrm>
          <a:prstGeom prst="rect">
            <a:avLst/>
          </a:prstGeom>
        </p:spPr>
      </p:pic>
      <p:pic>
        <p:nvPicPr>
          <p:cNvPr id="9" name="Рисунок 8">
            <a:extLst>
              <a:ext uri="{FF2B5EF4-FFF2-40B4-BE49-F238E27FC236}">
                <a16:creationId xmlns:a16="http://schemas.microsoft.com/office/drawing/2014/main" id="{38CCD4AB-84E8-1BA6-25F1-F803C501179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9478" y="2364380"/>
            <a:ext cx="1628096" cy="1828363"/>
          </a:xfrm>
          <a:prstGeom prst="rect">
            <a:avLst/>
          </a:prstGeom>
        </p:spPr>
      </p:pic>
      <p:pic>
        <p:nvPicPr>
          <p:cNvPr id="11" name="Рисунок 10">
            <a:extLst>
              <a:ext uri="{FF2B5EF4-FFF2-40B4-BE49-F238E27FC236}">
                <a16:creationId xmlns:a16="http://schemas.microsoft.com/office/drawing/2014/main" id="{711E4CF4-542B-8FFA-B7EB-368C4A1C477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94375" y="4303999"/>
            <a:ext cx="1218395" cy="1368266"/>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5633A944-BF49-AB28-A3C5-49B2781436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25702" y="4376114"/>
            <a:ext cx="505778" cy="567992"/>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B6747039-5D1F-6BCD-A9F8-3FCDE3B4DA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41977" y="5508624"/>
            <a:ext cx="336124" cy="377469"/>
          </a:xfrm>
          <a:prstGeom prst="rect">
            <a:avLst/>
          </a:prstGeom>
          <a:effectLst>
            <a:outerShdw blurRad="50800" dist="38100" dir="2700000" algn="tl" rotWithShape="0">
              <a:prstClr val="black">
                <a:alpha val="40000"/>
              </a:prstClr>
            </a:outerShdw>
          </a:effectLst>
        </p:spPr>
      </p:pic>
      <p:pic>
        <p:nvPicPr>
          <p:cNvPr id="14" name="Рисунок 13">
            <a:extLst>
              <a:ext uri="{FF2B5EF4-FFF2-40B4-BE49-F238E27FC236}">
                <a16:creationId xmlns:a16="http://schemas.microsoft.com/office/drawing/2014/main" id="{8394A62D-9AF7-9609-D303-169E19C4043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698287" y="6299623"/>
            <a:ext cx="252889" cy="283996"/>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9BC8CD91-E9F6-7462-A0AC-B488745F72F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124077" y="3390814"/>
            <a:ext cx="423783" cy="475912"/>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954A14B0-4A9C-0483-BF22-E4D2B6633DF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45763" y="2835960"/>
            <a:ext cx="858292" cy="963869"/>
          </a:xfrm>
          <a:prstGeom prst="rect">
            <a:avLst/>
          </a:prstGeom>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C8E3C310-39AA-0EDD-0238-A2711DB00DF7}"/>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b="16511"/>
          <a:stretch/>
        </p:blipFill>
        <p:spPr>
          <a:xfrm>
            <a:off x="7874426" y="5741521"/>
            <a:ext cx="1190796" cy="1116479"/>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C376086-9278-8DEE-DE02-6CBA649007D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34501"/>
          <a:stretch/>
        </p:blipFill>
        <p:spPr>
          <a:xfrm>
            <a:off x="11502611" y="2572967"/>
            <a:ext cx="655462" cy="1123815"/>
          </a:xfrm>
          <a:prstGeom prst="rect">
            <a:avLst/>
          </a:prstGeom>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26D93E25-618A-0576-797A-AE4D1FCB9A63}"/>
              </a:ext>
            </a:extLst>
          </p:cNvPr>
          <p:cNvPicPr>
            <a:picLocks noChangeAspect="1"/>
          </p:cNvPicPr>
          <p:nvPr/>
        </p:nvPicPr>
        <p:blipFill rotWithShape="1">
          <a:blip r:embed="rId15"/>
          <a:srcRect/>
          <a:stretch/>
        </p:blipFill>
        <p:spPr>
          <a:xfrm>
            <a:off x="6088980" y="6583619"/>
            <a:ext cx="1000720" cy="274381"/>
          </a:xfrm>
          <a:prstGeom prst="rect">
            <a:avLst/>
          </a:prstGeom>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55884A82-48CD-E007-1B1D-3B65FC062AD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06421" y="3902008"/>
            <a:ext cx="399829" cy="449011"/>
          </a:xfrm>
          <a:prstGeom prst="rect">
            <a:avLst/>
          </a:prstGeom>
          <a:effectLst>
            <a:outerShdw blurRad="50800" dist="38100" dir="2700000" algn="tl" rotWithShape="0">
              <a:prstClr val="black">
                <a:alpha val="40000"/>
              </a:prstClr>
            </a:outerShdw>
          </a:effectLst>
        </p:spPr>
      </p:pic>
      <p:pic>
        <p:nvPicPr>
          <p:cNvPr id="23" name="Рисунок 22">
            <a:extLst>
              <a:ext uri="{FF2B5EF4-FFF2-40B4-BE49-F238E27FC236}">
                <a16:creationId xmlns:a16="http://schemas.microsoft.com/office/drawing/2014/main" id="{B2F30D44-0EB4-EA51-BAFF-9B313F6298B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7874" y="4185022"/>
            <a:ext cx="526501" cy="591265"/>
          </a:xfrm>
          <a:prstGeom prst="rect">
            <a:avLst/>
          </a:prstGeom>
          <a:effectLst>
            <a:outerShdw blurRad="50800" dist="38100" dir="2700000" algn="tl" rotWithShape="0">
              <a:prstClr val="black">
                <a:alpha val="40000"/>
              </a:prstClr>
            </a:outerShdw>
          </a:effectLst>
        </p:spPr>
      </p:pic>
      <p:pic>
        <p:nvPicPr>
          <p:cNvPr id="24" name="Рисунок 23">
            <a:extLst>
              <a:ext uri="{FF2B5EF4-FFF2-40B4-BE49-F238E27FC236}">
                <a16:creationId xmlns:a16="http://schemas.microsoft.com/office/drawing/2014/main" id="{A0275536-931A-8200-C3D1-026CC63AE9A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47574" y="384352"/>
            <a:ext cx="399829" cy="449011"/>
          </a:xfrm>
          <a:prstGeom prst="rect">
            <a:avLst/>
          </a:prstGeom>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7415A2C1-6759-5C8F-ECEC-9029F1D2A98F}"/>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25526" t="52638"/>
          <a:stretch/>
        </p:blipFill>
        <p:spPr>
          <a:xfrm>
            <a:off x="1" y="0"/>
            <a:ext cx="2976188" cy="2125505"/>
          </a:xfrm>
          <a:prstGeom prst="rect">
            <a:avLst/>
          </a:prstGeom>
        </p:spPr>
      </p:pic>
      <p:pic>
        <p:nvPicPr>
          <p:cNvPr id="21" name="Рисунок 20">
            <a:extLst>
              <a:ext uri="{FF2B5EF4-FFF2-40B4-BE49-F238E27FC236}">
                <a16:creationId xmlns:a16="http://schemas.microsoft.com/office/drawing/2014/main" id="{36D609CC-8537-2F5E-C4EC-490476E32D7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13752" y="802697"/>
            <a:ext cx="1512582" cy="1698642"/>
          </a:xfrm>
          <a:prstGeom prst="rect">
            <a:avLst/>
          </a:prstGeom>
          <a:effectLst>
            <a:outerShdw blurRad="50800" dist="38100" dir="2700000" algn="tl" rotWithShape="0">
              <a:prstClr val="black">
                <a:alpha val="40000"/>
              </a:prstClr>
            </a:outerShdw>
          </a:effectLst>
        </p:spPr>
      </p:pic>
      <p:pic>
        <p:nvPicPr>
          <p:cNvPr id="28" name="Рисунок 27">
            <a:extLst>
              <a:ext uri="{FF2B5EF4-FFF2-40B4-BE49-F238E27FC236}">
                <a16:creationId xmlns:a16="http://schemas.microsoft.com/office/drawing/2014/main" id="{3691315A-47D2-4E25-6569-32E8750C74F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36621" y="1188946"/>
            <a:ext cx="505778" cy="567992"/>
          </a:xfrm>
          <a:prstGeom prst="rect">
            <a:avLst/>
          </a:prstGeom>
          <a:effectLst>
            <a:outerShdw blurRad="50800" dist="38100" dir="2700000" algn="tl" rotWithShape="0">
              <a:prstClr val="black">
                <a:alpha val="40000"/>
              </a:prstClr>
            </a:outerShdw>
          </a:effectLst>
        </p:spPr>
      </p:pic>
      <p:pic>
        <p:nvPicPr>
          <p:cNvPr id="29" name="Рисунок 28">
            <a:extLst>
              <a:ext uri="{FF2B5EF4-FFF2-40B4-BE49-F238E27FC236}">
                <a16:creationId xmlns:a16="http://schemas.microsoft.com/office/drawing/2014/main" id="{228BA62A-DCBB-3150-DD8F-D66910E27C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00497" y="2355115"/>
            <a:ext cx="336124" cy="377469"/>
          </a:xfrm>
          <a:prstGeom prst="rect">
            <a:avLst/>
          </a:prstGeom>
          <a:effectLst>
            <a:outerShdw blurRad="50800" dist="38100" dir="2700000" algn="tl" rotWithShape="0">
              <a:prstClr val="black">
                <a:alpha val="40000"/>
              </a:prstClr>
            </a:outerShdw>
          </a:effectLst>
        </p:spPr>
      </p:pic>
      <p:sp>
        <p:nvSpPr>
          <p:cNvPr id="10" name="Номер слайда 9">
            <a:extLst>
              <a:ext uri="{FF2B5EF4-FFF2-40B4-BE49-F238E27FC236}">
                <a16:creationId xmlns:a16="http://schemas.microsoft.com/office/drawing/2014/main" id="{514D3613-AF24-B330-6CEF-0FAF38105806}"/>
              </a:ext>
            </a:extLst>
          </p:cNvPr>
          <p:cNvSpPr>
            <a:spLocks noGrp="1"/>
          </p:cNvSpPr>
          <p:nvPr>
            <p:ph type="sldNum" sz="quarter" idx="12"/>
          </p:nvPr>
        </p:nvSpPr>
        <p:spPr/>
        <p:txBody>
          <a:bodyPr/>
          <a:lstStyle/>
          <a:p>
            <a:fld id="{96E0F7E8-8DCC-4608-8AED-A1E39AB05F46}" type="slidenum">
              <a:rPr lang="ru-RU" smtClean="0"/>
              <a:t>7</a:t>
            </a:fld>
            <a:endParaRPr lang="ru-RU"/>
          </a:p>
        </p:txBody>
      </p:sp>
      <p:sp>
        <p:nvSpPr>
          <p:cNvPr id="37" name="TextBox 36">
            <a:extLst>
              <a:ext uri="{FF2B5EF4-FFF2-40B4-BE49-F238E27FC236}">
                <a16:creationId xmlns:a16="http://schemas.microsoft.com/office/drawing/2014/main" id="{1CD7619D-076E-C7C6-81C6-12DBA04748A5}"/>
              </a:ext>
            </a:extLst>
          </p:cNvPr>
          <p:cNvSpPr txBox="1"/>
          <p:nvPr/>
        </p:nvSpPr>
        <p:spPr>
          <a:xfrm>
            <a:off x="890410" y="196280"/>
            <a:ext cx="10939932" cy="120032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600" b="1" dirty="0">
                <a:solidFill>
                  <a:schemeClr val="bg1"/>
                </a:solidFill>
                <a:latin typeface="Verdana" panose="020B0604030504040204" pitchFamily="34" charset="0"/>
                <a:ea typeface="Verdana" panose="020B0604030504040204" pitchFamily="34" charset="0"/>
              </a:rPr>
              <a:t>Briefly about</a:t>
            </a:r>
            <a:r>
              <a:rPr lang="ru-RU" sz="3600" b="1" dirty="0">
                <a:solidFill>
                  <a:schemeClr val="bg1"/>
                </a:solidFill>
                <a:latin typeface="Verdana" panose="020B0604030504040204" pitchFamily="34" charset="0"/>
                <a:ea typeface="Verdana" panose="020B0604030504040204" pitchFamily="34" charset="0"/>
              </a:rPr>
              <a:t> </a:t>
            </a:r>
            <a:r>
              <a:rPr lang="en-US" sz="3600" b="1" dirty="0">
                <a:solidFill>
                  <a:schemeClr val="bg1"/>
                </a:solidFill>
                <a:latin typeface="Verdana" panose="020B0604030504040204" pitchFamily="34" charset="0"/>
                <a:ea typeface="Verdana" panose="020B0604030504040204" pitchFamily="34" charset="0"/>
              </a:rPr>
              <a:t>the BM@N Information Systems and Services</a:t>
            </a:r>
            <a:r>
              <a:rPr lang="ru-RU" sz="3600" b="1" dirty="0">
                <a:solidFill>
                  <a:schemeClr val="bg1"/>
                </a:solidFill>
                <a:latin typeface="Verdana" panose="020B0604030504040204" pitchFamily="34" charset="0"/>
                <a:ea typeface="Verdana" panose="020B0604030504040204" pitchFamily="34" charset="0"/>
              </a:rPr>
              <a:t> </a:t>
            </a:r>
            <a:endParaRPr lang="en-US" sz="3600" b="1" i="0" dirty="0">
              <a:solidFill>
                <a:schemeClr val="bg1"/>
              </a:solidFill>
              <a:effectLst/>
              <a:latin typeface="Verdana" panose="020B0604030504040204" pitchFamily="34" charset="0"/>
              <a:ea typeface="Verdana" panose="020B0604030504040204" pitchFamily="34" charset="0"/>
            </a:endParaRPr>
          </a:p>
        </p:txBody>
      </p:sp>
      <p:sp>
        <p:nvSpPr>
          <p:cNvPr id="54" name="TextBox 53">
            <a:extLst>
              <a:ext uri="{FF2B5EF4-FFF2-40B4-BE49-F238E27FC236}">
                <a16:creationId xmlns:a16="http://schemas.microsoft.com/office/drawing/2014/main" id="{D4B80E7E-47FD-368D-67C5-51F24A85E925}"/>
              </a:ext>
            </a:extLst>
          </p:cNvPr>
          <p:cNvSpPr txBox="1"/>
          <p:nvPr/>
        </p:nvSpPr>
        <p:spPr>
          <a:xfrm>
            <a:off x="1198992" y="6874463"/>
            <a:ext cx="4341162" cy="1015663"/>
          </a:xfrm>
          <a:prstGeom prst="rect">
            <a:avLst/>
          </a:prstGeom>
          <a:noFill/>
        </p:spPr>
        <p:txBody>
          <a:bodyPr wrap="square">
            <a:spAutoFit/>
          </a:bodyPr>
          <a:lstStyle/>
          <a:p>
            <a:r>
              <a:rPr lang="en-US" sz="1200" b="0" i="0" dirty="0">
                <a:solidFill>
                  <a:schemeClr val="bg1"/>
                </a:solidFill>
                <a:effectLst/>
                <a:latin typeface="Verdana" panose="020B0604030504040204" pitchFamily="34" charset="0"/>
                <a:ea typeface="Verdana" panose="020B0604030504040204" pitchFamily="34" charset="0"/>
              </a:rPr>
              <a:t>The metadata system for physical events is built on the Event Catalog, which contains information about particle collisions and enables rapid selection of events for physical analysis based on specified criteria.</a:t>
            </a:r>
            <a:endParaRPr lang="ru-RU" sz="1200" dirty="0">
              <a:solidFill>
                <a:schemeClr val="bg1"/>
              </a:solidFill>
              <a:latin typeface="Verdana" panose="020B0604030504040204" pitchFamily="34" charset="0"/>
              <a:ea typeface="Verdana" panose="020B0604030504040204" pitchFamily="34" charset="0"/>
            </a:endParaRPr>
          </a:p>
        </p:txBody>
      </p:sp>
      <p:pic>
        <p:nvPicPr>
          <p:cNvPr id="22" name="Рисунок 21">
            <a:extLst>
              <a:ext uri="{FF2B5EF4-FFF2-40B4-BE49-F238E27FC236}">
                <a16:creationId xmlns:a16="http://schemas.microsoft.com/office/drawing/2014/main" id="{2C35B2E1-C7F2-11D1-AE3D-AA17778D8B1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3807" y="1676191"/>
            <a:ext cx="11350319" cy="4841818"/>
          </a:xfrm>
          <a:prstGeom prst="rect">
            <a:avLst/>
          </a:prstGeom>
        </p:spPr>
      </p:pic>
    </p:spTree>
    <p:extLst>
      <p:ext uri="{BB962C8B-B14F-4D97-AF65-F5344CB8AC3E}">
        <p14:creationId xmlns:p14="http://schemas.microsoft.com/office/powerpoint/2010/main" val="2030906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8</a:t>
            </a:fld>
            <a:endParaRPr lang="ru-RU" dirty="0"/>
          </a:p>
        </p:txBody>
      </p:sp>
      <p:sp>
        <p:nvSpPr>
          <p:cNvPr id="64" name="TextBox 63">
            <a:extLst>
              <a:ext uri="{FF2B5EF4-FFF2-40B4-BE49-F238E27FC236}">
                <a16:creationId xmlns:a16="http://schemas.microsoft.com/office/drawing/2014/main" id="{781AD632-39E9-08DA-3F89-62976EF8D80B}"/>
              </a:ext>
            </a:extLst>
          </p:cNvPr>
          <p:cNvSpPr txBox="1"/>
          <p:nvPr/>
        </p:nvSpPr>
        <p:spPr>
          <a:xfrm>
            <a:off x="9282020" y="1072672"/>
            <a:ext cx="2787646"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dirty="0">
                <a:solidFill>
                  <a:schemeClr val="bg1"/>
                </a:solidFill>
                <a:latin typeface="Verdana" panose="020B0604030504040204" pitchFamily="34" charset="0"/>
                <a:ea typeface="Verdana" panose="020B0604030504040204" pitchFamily="34" charset="0"/>
              </a:rPr>
              <a:t>New Location</a:t>
            </a:r>
            <a:endParaRPr lang="en-US" sz="4000" b="1" i="0" dirty="0">
              <a:solidFill>
                <a:schemeClr val="bg1"/>
              </a:solidFill>
              <a:effectLst/>
              <a:latin typeface="Verdana" panose="020B0604030504040204" pitchFamily="34" charset="0"/>
              <a:ea typeface="Verdana" panose="020B0604030504040204" pitchFamily="34" charset="0"/>
            </a:endParaRPr>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548561" y="4142759"/>
            <a:ext cx="2668895" cy="3064925"/>
          </a:xfrm>
          <a:prstGeom prst="rect">
            <a:avLst/>
          </a:prstGeom>
        </p:spPr>
      </p:pic>
      <p:sp>
        <p:nvSpPr>
          <p:cNvPr id="9" name="TextBox 8">
            <a:extLst>
              <a:ext uri="{FF2B5EF4-FFF2-40B4-BE49-F238E27FC236}">
                <a16:creationId xmlns:a16="http://schemas.microsoft.com/office/drawing/2014/main" id="{880B410F-83CC-7E64-1219-E5780660A683}"/>
              </a:ext>
            </a:extLst>
          </p:cNvPr>
          <p:cNvSpPr txBox="1"/>
          <p:nvPr/>
        </p:nvSpPr>
        <p:spPr>
          <a:xfrm>
            <a:off x="9199966" y="2850092"/>
            <a:ext cx="2951755"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dirty="0">
                <a:solidFill>
                  <a:schemeClr val="bg1"/>
                </a:solidFill>
                <a:latin typeface="Verdana" panose="020B0604030504040204" pitchFamily="34" charset="0"/>
                <a:ea typeface="Verdana" panose="020B0604030504040204" pitchFamily="34" charset="0"/>
              </a:rPr>
              <a:t>New Solutions</a:t>
            </a:r>
            <a:endParaRPr lang="en-US" sz="4000" b="1" i="0" dirty="0">
              <a:solidFill>
                <a:schemeClr val="bg1"/>
              </a:solidFill>
              <a:effectLst/>
              <a:latin typeface="Verdana" panose="020B0604030504040204" pitchFamily="34" charset="0"/>
              <a:ea typeface="Verdana" panose="020B0604030504040204" pitchFamily="34" charset="0"/>
            </a:endParaRPr>
          </a:p>
        </p:txBody>
      </p:sp>
      <p:pic>
        <p:nvPicPr>
          <p:cNvPr id="11" name="Рисунок 10">
            <a:extLst>
              <a:ext uri="{FF2B5EF4-FFF2-40B4-BE49-F238E27FC236}">
                <a16:creationId xmlns:a16="http://schemas.microsoft.com/office/drawing/2014/main" id="{39DEF0ED-AD2B-1D31-7A6E-99BD85B3D7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38589" y="511690"/>
            <a:ext cx="446872" cy="375373"/>
          </a:xfrm>
          <a:prstGeom prst="rect">
            <a:avLst/>
          </a:prstGeom>
        </p:spPr>
      </p:pic>
      <p:pic>
        <p:nvPicPr>
          <p:cNvPr id="12" name="Рисунок 11">
            <a:extLst>
              <a:ext uri="{FF2B5EF4-FFF2-40B4-BE49-F238E27FC236}">
                <a16:creationId xmlns:a16="http://schemas.microsoft.com/office/drawing/2014/main" id="{23E5A844-35F8-7F58-023A-7E21D4F107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87481" y="292646"/>
            <a:ext cx="1783438" cy="678406"/>
          </a:xfrm>
          <a:prstGeom prst="rect">
            <a:avLst/>
          </a:prstGeom>
        </p:spPr>
      </p:pic>
      <p:sp>
        <p:nvSpPr>
          <p:cNvPr id="7" name="TextBox 6">
            <a:extLst>
              <a:ext uri="{FF2B5EF4-FFF2-40B4-BE49-F238E27FC236}">
                <a16:creationId xmlns:a16="http://schemas.microsoft.com/office/drawing/2014/main" id="{2983191B-0061-A515-694E-AECAAC7CF65B}"/>
              </a:ext>
            </a:extLst>
          </p:cNvPr>
          <p:cNvSpPr txBox="1"/>
          <p:nvPr/>
        </p:nvSpPr>
        <p:spPr>
          <a:xfrm>
            <a:off x="76639" y="6259810"/>
            <a:ext cx="2131203" cy="369332"/>
          </a:xfrm>
          <a:prstGeom prst="rect">
            <a:avLst/>
          </a:prstGeom>
          <a:noFill/>
        </p:spPr>
        <p:txBody>
          <a:bodyPr wrap="square">
            <a:spAutoFit/>
          </a:bodyPr>
          <a:lstStyle/>
          <a:p>
            <a:r>
              <a:rPr lang="en-US" dirty="0">
                <a:solidFill>
                  <a:schemeClr val="bg1"/>
                </a:solidFill>
                <a:latin typeface="Verdana" panose="020B0604030504040204" pitchFamily="34" charset="0"/>
                <a:ea typeface="Verdana" panose="020B0604030504040204" pitchFamily="34" charset="0"/>
              </a:rPr>
              <a:t>Software group:</a:t>
            </a:r>
            <a:endParaRPr lang="ru-RU" dirty="0">
              <a:solidFill>
                <a:schemeClr val="bg1"/>
              </a:solidFill>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019DC7C1-6273-D780-059A-E52A9B820FEE}"/>
              </a:ext>
            </a:extLst>
          </p:cNvPr>
          <p:cNvSpPr txBox="1"/>
          <p:nvPr/>
        </p:nvSpPr>
        <p:spPr>
          <a:xfrm>
            <a:off x="2157043" y="6225152"/>
            <a:ext cx="4581159" cy="573106"/>
          </a:xfrm>
          <a:prstGeom prst="rect">
            <a:avLst/>
          </a:prstGeom>
          <a:noFill/>
        </p:spPr>
        <p:txBody>
          <a:bodyPr wrap="square">
            <a:spAutoFit/>
          </a:bodyPr>
          <a:lstStyle/>
          <a:p>
            <a:pPr>
              <a:lnSpc>
                <a:spcPts val="2000"/>
              </a:lnSpc>
            </a:pPr>
            <a:r>
              <a:rPr lang="en-US" sz="1200" dirty="0">
                <a:solidFill>
                  <a:schemeClr val="bg1"/>
                </a:solidFill>
                <a:latin typeface="Verdana" panose="020B0604030504040204" pitchFamily="34" charset="0"/>
                <a:ea typeface="Verdana" panose="020B0604030504040204" pitchFamily="34" charset="0"/>
              </a:rPr>
              <a:t>Administrator and Support for the BM@N Information Systems and Services</a:t>
            </a:r>
            <a:endParaRPr lang="ru-RU" sz="1200" dirty="0">
              <a:solidFill>
                <a:schemeClr val="bg1"/>
              </a:solidFill>
              <a:latin typeface="Verdana" panose="020B0604030504040204" pitchFamily="34" charset="0"/>
              <a:ea typeface="Verdana" panose="020B0604030504040204" pitchFamily="34" charset="0"/>
            </a:endParaRPr>
          </a:p>
        </p:txBody>
      </p:sp>
      <p:pic>
        <p:nvPicPr>
          <p:cNvPr id="16" name="Рисунок 15">
            <a:extLst>
              <a:ext uri="{FF2B5EF4-FFF2-40B4-BE49-F238E27FC236}">
                <a16:creationId xmlns:a16="http://schemas.microsoft.com/office/drawing/2014/main" id="{50C3AEAC-244D-79A5-8488-9AFF50BD213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1748" y="514826"/>
            <a:ext cx="8882302" cy="5564319"/>
          </a:xfrm>
          <a:prstGeom prst="rect">
            <a:avLst/>
          </a:prstGeom>
        </p:spPr>
      </p:pic>
    </p:spTree>
    <p:extLst>
      <p:ext uri="{BB962C8B-B14F-4D97-AF65-F5344CB8AC3E}">
        <p14:creationId xmlns:p14="http://schemas.microsoft.com/office/powerpoint/2010/main" val="156792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6134F28-DFEF-CB1C-22BA-7E71F11BED9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32116"/>
          <a:stretch/>
        </p:blipFill>
        <p:spPr>
          <a:xfrm>
            <a:off x="7525702" y="4420993"/>
            <a:ext cx="3196751" cy="2437007"/>
          </a:xfrm>
          <a:prstGeom prst="rect">
            <a:avLst/>
          </a:prstGeom>
        </p:spPr>
      </p:pic>
      <p:pic>
        <p:nvPicPr>
          <p:cNvPr id="9" name="Рисунок 8">
            <a:extLst>
              <a:ext uri="{FF2B5EF4-FFF2-40B4-BE49-F238E27FC236}">
                <a16:creationId xmlns:a16="http://schemas.microsoft.com/office/drawing/2014/main" id="{38CCD4AB-84E8-1BA6-25F1-F803C501179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9478" y="2364380"/>
            <a:ext cx="1628096" cy="1828363"/>
          </a:xfrm>
          <a:prstGeom prst="rect">
            <a:avLst/>
          </a:prstGeom>
        </p:spPr>
      </p:pic>
      <p:pic>
        <p:nvPicPr>
          <p:cNvPr id="11" name="Рисунок 10">
            <a:extLst>
              <a:ext uri="{FF2B5EF4-FFF2-40B4-BE49-F238E27FC236}">
                <a16:creationId xmlns:a16="http://schemas.microsoft.com/office/drawing/2014/main" id="{711E4CF4-542B-8FFA-B7EB-368C4A1C477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94375" y="4303999"/>
            <a:ext cx="1218395" cy="1368266"/>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5633A944-BF49-AB28-A3C5-49B27814365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25702" y="4376114"/>
            <a:ext cx="505778" cy="567992"/>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B6747039-5D1F-6BCD-A9F8-3FCDE3B4DA3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1977" y="5508624"/>
            <a:ext cx="336124" cy="377469"/>
          </a:xfrm>
          <a:prstGeom prst="rect">
            <a:avLst/>
          </a:prstGeom>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C8E3C310-39AA-0EDD-0238-A2711DB00DF7}"/>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16511"/>
          <a:stretch/>
        </p:blipFill>
        <p:spPr>
          <a:xfrm>
            <a:off x="7874426" y="5741521"/>
            <a:ext cx="1190796" cy="1116479"/>
          </a:xfrm>
          <a:prstGeom prst="rect">
            <a:avLst/>
          </a:prstGeom>
          <a:effectLst>
            <a:outerShdw blurRad="50800" dist="38100" dir="2700000" algn="tl" rotWithShape="0">
              <a:prstClr val="black">
                <a:alpha val="40000"/>
              </a:prstClr>
            </a:outerShdw>
          </a:effectLst>
        </p:spPr>
      </p:pic>
      <p:pic>
        <p:nvPicPr>
          <p:cNvPr id="38" name="Рисунок 37">
            <a:extLst>
              <a:ext uri="{FF2B5EF4-FFF2-40B4-BE49-F238E27FC236}">
                <a16:creationId xmlns:a16="http://schemas.microsoft.com/office/drawing/2014/main" id="{BE16A2CD-BCDA-4E6B-EFEC-B432E2F579B4}"/>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4285"/>
          <a:stretch/>
        </p:blipFill>
        <p:spPr>
          <a:xfrm>
            <a:off x="6634480" y="2373187"/>
            <a:ext cx="1511491" cy="4151935"/>
          </a:xfrm>
          <a:prstGeom prst="rect">
            <a:avLst/>
          </a:prstGeom>
        </p:spPr>
      </p:pic>
      <p:pic>
        <p:nvPicPr>
          <p:cNvPr id="2" name="Рисунок 1">
            <a:extLst>
              <a:ext uri="{FF2B5EF4-FFF2-40B4-BE49-F238E27FC236}">
                <a16:creationId xmlns:a16="http://schemas.microsoft.com/office/drawing/2014/main" id="{CC7FF270-0D0C-3A8D-9C54-6658209126B9}"/>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1" r="49076" b="55701"/>
          <a:stretch/>
        </p:blipFill>
        <p:spPr>
          <a:xfrm>
            <a:off x="9261495" y="4008902"/>
            <a:ext cx="2896578" cy="2829709"/>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ECCD44-4BF7-C9ED-EB1F-A2095A542B6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77333"/>
          <a:stretch/>
        </p:blipFill>
        <p:spPr>
          <a:xfrm>
            <a:off x="7403355" y="6236784"/>
            <a:ext cx="2329963" cy="593086"/>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09B97CDB-F28D-CE60-DDD0-A638BA2CC27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00505" y="2737590"/>
            <a:ext cx="542667" cy="609418"/>
          </a:xfrm>
          <a:prstGeom prst="rect">
            <a:avLst/>
          </a:prstGeom>
        </p:spPr>
      </p:pic>
      <p:pic>
        <p:nvPicPr>
          <p:cNvPr id="6" name="Рисунок 5">
            <a:extLst>
              <a:ext uri="{FF2B5EF4-FFF2-40B4-BE49-F238E27FC236}">
                <a16:creationId xmlns:a16="http://schemas.microsoft.com/office/drawing/2014/main" id="{FAECE8FA-D180-C97C-3454-C684995D267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5151" y="1167299"/>
            <a:ext cx="2653074" cy="2979420"/>
          </a:xfrm>
          <a:prstGeom prst="rect">
            <a:avLst/>
          </a:prstGeom>
        </p:spPr>
      </p:pic>
      <p:pic>
        <p:nvPicPr>
          <p:cNvPr id="8" name="Рисунок 7">
            <a:extLst>
              <a:ext uri="{FF2B5EF4-FFF2-40B4-BE49-F238E27FC236}">
                <a16:creationId xmlns:a16="http://schemas.microsoft.com/office/drawing/2014/main" id="{482F623A-DC71-238B-2CC1-863B47EDBC5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238923" y="3248638"/>
            <a:ext cx="2111396" cy="2371112"/>
          </a:xfrm>
          <a:prstGeom prst="rect">
            <a:avLst/>
          </a:prstGeom>
        </p:spPr>
      </p:pic>
      <p:pic>
        <p:nvPicPr>
          <p:cNvPr id="14" name="Рисунок 13">
            <a:extLst>
              <a:ext uri="{FF2B5EF4-FFF2-40B4-BE49-F238E27FC236}">
                <a16:creationId xmlns:a16="http://schemas.microsoft.com/office/drawing/2014/main" id="{8394A62D-9AF7-9609-D303-169E19C4043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98287" y="6299623"/>
            <a:ext cx="252889" cy="283996"/>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9BC8CD91-E9F6-7462-A0AC-B488745F72F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24077" y="3390814"/>
            <a:ext cx="423783" cy="475912"/>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954A14B0-4A9C-0483-BF22-E4D2B6633DF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445763" y="2835960"/>
            <a:ext cx="858292" cy="963869"/>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C376086-9278-8DEE-DE02-6CBA649007DD}"/>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r="34501"/>
          <a:stretch/>
        </p:blipFill>
        <p:spPr>
          <a:xfrm>
            <a:off x="11502611" y="2572967"/>
            <a:ext cx="655462" cy="1123815"/>
          </a:xfrm>
          <a:prstGeom prst="rect">
            <a:avLst/>
          </a:prstGeom>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26D93E25-618A-0576-797A-AE4D1FCB9A63}"/>
              </a:ext>
            </a:extLst>
          </p:cNvPr>
          <p:cNvPicPr>
            <a:picLocks noChangeAspect="1"/>
          </p:cNvPicPr>
          <p:nvPr/>
        </p:nvPicPr>
        <p:blipFill rotWithShape="1">
          <a:blip r:embed="rId17"/>
          <a:srcRect/>
          <a:stretch/>
        </p:blipFill>
        <p:spPr>
          <a:xfrm>
            <a:off x="6088980" y="6583619"/>
            <a:ext cx="1000720" cy="274381"/>
          </a:xfrm>
          <a:prstGeom prst="rect">
            <a:avLst/>
          </a:prstGeom>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55884A82-48CD-E007-1B1D-3B65FC062AD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506421" y="3902008"/>
            <a:ext cx="399829" cy="449011"/>
          </a:xfrm>
          <a:prstGeom prst="rect">
            <a:avLst/>
          </a:prstGeom>
          <a:effectLst>
            <a:outerShdw blurRad="50800" dist="38100" dir="2700000" algn="tl" rotWithShape="0">
              <a:prstClr val="black">
                <a:alpha val="40000"/>
              </a:prstClr>
            </a:outerShdw>
          </a:effectLst>
        </p:spPr>
      </p:pic>
      <p:pic>
        <p:nvPicPr>
          <p:cNvPr id="23" name="Рисунок 22">
            <a:extLst>
              <a:ext uri="{FF2B5EF4-FFF2-40B4-BE49-F238E27FC236}">
                <a16:creationId xmlns:a16="http://schemas.microsoft.com/office/drawing/2014/main" id="{B2F30D44-0EB4-EA51-BAFF-9B313F6298B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7874" y="4185022"/>
            <a:ext cx="526501" cy="591265"/>
          </a:xfrm>
          <a:prstGeom prst="rect">
            <a:avLst/>
          </a:prstGeom>
          <a:effectLst>
            <a:outerShdw blurRad="50800" dist="38100" dir="2700000" algn="tl" rotWithShape="0">
              <a:prstClr val="black">
                <a:alpha val="40000"/>
              </a:prstClr>
            </a:outerShdw>
          </a:effectLst>
        </p:spPr>
      </p:pic>
      <p:pic>
        <p:nvPicPr>
          <p:cNvPr id="24" name="Рисунок 23">
            <a:extLst>
              <a:ext uri="{FF2B5EF4-FFF2-40B4-BE49-F238E27FC236}">
                <a16:creationId xmlns:a16="http://schemas.microsoft.com/office/drawing/2014/main" id="{A0275536-931A-8200-C3D1-026CC63AE9A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47574" y="384352"/>
            <a:ext cx="399829" cy="449011"/>
          </a:xfrm>
          <a:prstGeom prst="rect">
            <a:avLst/>
          </a:prstGeom>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7415A2C1-6759-5C8F-ECEC-9029F1D2A98F}"/>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l="25526" t="52638"/>
          <a:stretch/>
        </p:blipFill>
        <p:spPr>
          <a:xfrm>
            <a:off x="1" y="0"/>
            <a:ext cx="2976188" cy="2125505"/>
          </a:xfrm>
          <a:prstGeom prst="rect">
            <a:avLst/>
          </a:prstGeom>
        </p:spPr>
      </p:pic>
      <p:pic>
        <p:nvPicPr>
          <p:cNvPr id="21" name="Рисунок 20">
            <a:extLst>
              <a:ext uri="{FF2B5EF4-FFF2-40B4-BE49-F238E27FC236}">
                <a16:creationId xmlns:a16="http://schemas.microsoft.com/office/drawing/2014/main" id="{36D609CC-8537-2F5E-C4EC-490476E32D7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13752" y="802697"/>
            <a:ext cx="1512582" cy="1698642"/>
          </a:xfrm>
          <a:prstGeom prst="rect">
            <a:avLst/>
          </a:prstGeom>
          <a:effectLst>
            <a:outerShdw blurRad="50800" dist="38100" dir="2700000" algn="tl" rotWithShape="0">
              <a:prstClr val="black">
                <a:alpha val="40000"/>
              </a:prstClr>
            </a:outerShdw>
          </a:effectLst>
        </p:spPr>
      </p:pic>
      <p:pic>
        <p:nvPicPr>
          <p:cNvPr id="28" name="Рисунок 27">
            <a:extLst>
              <a:ext uri="{FF2B5EF4-FFF2-40B4-BE49-F238E27FC236}">
                <a16:creationId xmlns:a16="http://schemas.microsoft.com/office/drawing/2014/main" id="{3691315A-47D2-4E25-6569-32E8750C74F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36621" y="1188946"/>
            <a:ext cx="505778" cy="567992"/>
          </a:xfrm>
          <a:prstGeom prst="rect">
            <a:avLst/>
          </a:prstGeom>
          <a:effectLst>
            <a:outerShdw blurRad="50800" dist="38100" dir="2700000" algn="tl" rotWithShape="0">
              <a:prstClr val="black">
                <a:alpha val="40000"/>
              </a:prstClr>
            </a:outerShdw>
          </a:effectLst>
        </p:spPr>
      </p:pic>
      <p:pic>
        <p:nvPicPr>
          <p:cNvPr id="29" name="Рисунок 28">
            <a:extLst>
              <a:ext uri="{FF2B5EF4-FFF2-40B4-BE49-F238E27FC236}">
                <a16:creationId xmlns:a16="http://schemas.microsoft.com/office/drawing/2014/main" id="{228BA62A-DCBB-3150-DD8F-D66910E27C2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00497" y="2355115"/>
            <a:ext cx="336124" cy="377469"/>
          </a:xfrm>
          <a:prstGeom prst="rect">
            <a:avLst/>
          </a:prstGeom>
          <a:effectLst>
            <a:outerShdw blurRad="50800" dist="38100" dir="2700000" algn="tl" rotWithShape="0">
              <a:prstClr val="black">
                <a:alpha val="40000"/>
              </a:prstClr>
            </a:outerShdw>
          </a:effectLst>
        </p:spPr>
      </p:pic>
      <p:sp>
        <p:nvSpPr>
          <p:cNvPr id="10" name="Номер слайда 9">
            <a:extLst>
              <a:ext uri="{FF2B5EF4-FFF2-40B4-BE49-F238E27FC236}">
                <a16:creationId xmlns:a16="http://schemas.microsoft.com/office/drawing/2014/main" id="{514D3613-AF24-B330-6CEF-0FAF38105806}"/>
              </a:ext>
            </a:extLst>
          </p:cNvPr>
          <p:cNvSpPr>
            <a:spLocks noGrp="1"/>
          </p:cNvSpPr>
          <p:nvPr>
            <p:ph type="sldNum" sz="quarter" idx="12"/>
          </p:nvPr>
        </p:nvSpPr>
        <p:spPr/>
        <p:txBody>
          <a:bodyPr/>
          <a:lstStyle/>
          <a:p>
            <a:fld id="{96E0F7E8-8DCC-4608-8AED-A1E39AB05F46}" type="slidenum">
              <a:rPr lang="ru-RU" smtClean="0"/>
              <a:t>9</a:t>
            </a:fld>
            <a:endParaRPr lang="ru-RU"/>
          </a:p>
        </p:txBody>
      </p:sp>
      <p:pic>
        <p:nvPicPr>
          <p:cNvPr id="22" name="Рисунок 21">
            <a:extLst>
              <a:ext uri="{FF2B5EF4-FFF2-40B4-BE49-F238E27FC236}">
                <a16:creationId xmlns:a16="http://schemas.microsoft.com/office/drawing/2014/main" id="{0CB1793E-4E98-C6BF-9AD0-0D8833BE8E76}"/>
              </a:ext>
            </a:extLst>
          </p:cNvPr>
          <p:cNvPicPr>
            <a:picLocks noChangeAspect="1"/>
          </p:cNvPicPr>
          <p:nvPr/>
        </p:nvPicPr>
        <p:blipFill rotWithShape="1">
          <a:blip r:embed="rId18"/>
          <a:srcRect t="7776" b="2600"/>
          <a:stretch/>
        </p:blipFill>
        <p:spPr>
          <a:xfrm>
            <a:off x="289586" y="1121275"/>
            <a:ext cx="7791434" cy="901221"/>
          </a:xfrm>
          <a:prstGeom prst="rect">
            <a:avLst/>
          </a:prstGeom>
        </p:spPr>
      </p:pic>
      <p:pic>
        <p:nvPicPr>
          <p:cNvPr id="31" name="Рисунок 30">
            <a:extLst>
              <a:ext uri="{FF2B5EF4-FFF2-40B4-BE49-F238E27FC236}">
                <a16:creationId xmlns:a16="http://schemas.microsoft.com/office/drawing/2014/main" id="{6C9EE31B-5D53-C6DB-8389-BE6FD9AC04C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4032" y="2458124"/>
            <a:ext cx="6056587" cy="3986500"/>
          </a:xfrm>
          <a:prstGeom prst="roundRect">
            <a:avLst>
              <a:gd name="adj" fmla="val 8594"/>
            </a:avLst>
          </a:prstGeom>
          <a:solidFill>
            <a:srgbClr val="FFFFFF">
              <a:shade val="85000"/>
            </a:srgbClr>
          </a:solidFill>
          <a:ln>
            <a:noFill/>
          </a:ln>
          <a:effectLst/>
        </p:spPr>
      </p:pic>
      <p:sp>
        <p:nvSpPr>
          <p:cNvPr id="35" name="TextBox 34">
            <a:extLst>
              <a:ext uri="{FF2B5EF4-FFF2-40B4-BE49-F238E27FC236}">
                <a16:creationId xmlns:a16="http://schemas.microsoft.com/office/drawing/2014/main" id="{2B1D65B8-AA66-D270-694C-E32610932BD6}"/>
              </a:ext>
            </a:extLst>
          </p:cNvPr>
          <p:cNvSpPr txBox="1"/>
          <p:nvPr/>
        </p:nvSpPr>
        <p:spPr>
          <a:xfrm>
            <a:off x="7485034" y="948636"/>
            <a:ext cx="4587488" cy="175432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dirty="0">
                <a:solidFill>
                  <a:schemeClr val="bg1"/>
                </a:solidFill>
                <a:latin typeface="Verdana" panose="020B0604030504040204" pitchFamily="34" charset="0"/>
                <a:ea typeface="Verdana" panose="020B0604030504040204" pitchFamily="34" charset="0"/>
              </a:rPr>
              <a:t>Unleashing Services on</a:t>
            </a:r>
            <a:br>
              <a:rPr lang="en-US" sz="4000" b="1" dirty="0">
                <a:solidFill>
                  <a:schemeClr val="bg1"/>
                </a:solidFill>
                <a:latin typeface="Verdana" panose="020B0604030504040204" pitchFamily="34" charset="0"/>
                <a:ea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rPr>
              <a:t>bmn-web.jinr.ru</a:t>
            </a:r>
            <a:endParaRPr lang="en-US" sz="4000" b="1" i="0" dirty="0">
              <a:solidFill>
                <a:schemeClr val="bg1"/>
              </a:solidFill>
              <a:effectLst/>
              <a:latin typeface="Verdana" panose="020B0604030504040204" pitchFamily="34" charset="0"/>
              <a:ea typeface="Verdana" panose="020B0604030504040204" pitchFamily="34" charset="0"/>
            </a:endParaRPr>
          </a:p>
        </p:txBody>
      </p:sp>
      <p:pic>
        <p:nvPicPr>
          <p:cNvPr id="39" name="Рисунок 38">
            <a:extLst>
              <a:ext uri="{FF2B5EF4-FFF2-40B4-BE49-F238E27FC236}">
                <a16:creationId xmlns:a16="http://schemas.microsoft.com/office/drawing/2014/main" id="{9C775543-DBC3-9EEE-F19F-866BE046BE6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39795" y="5556138"/>
            <a:ext cx="2102395" cy="799735"/>
          </a:xfrm>
          <a:prstGeom prst="rect">
            <a:avLst/>
          </a:prstGeom>
        </p:spPr>
      </p:pic>
      <p:pic>
        <p:nvPicPr>
          <p:cNvPr id="40" name="Рисунок 39">
            <a:extLst>
              <a:ext uri="{FF2B5EF4-FFF2-40B4-BE49-F238E27FC236}">
                <a16:creationId xmlns:a16="http://schemas.microsoft.com/office/drawing/2014/main" id="{694561C2-CA08-D789-A97A-719B2908FB2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940085" y="2484273"/>
            <a:ext cx="639535" cy="537209"/>
          </a:xfrm>
          <a:prstGeom prst="rect">
            <a:avLst/>
          </a:prstGeom>
        </p:spPr>
      </p:pic>
      <p:pic>
        <p:nvPicPr>
          <p:cNvPr id="41" name="Рисунок 40">
            <a:extLst>
              <a:ext uri="{FF2B5EF4-FFF2-40B4-BE49-F238E27FC236}">
                <a16:creationId xmlns:a16="http://schemas.microsoft.com/office/drawing/2014/main" id="{F325CDB0-01C3-BCBD-5783-4733C9647CB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942943" y="2238502"/>
            <a:ext cx="751439" cy="375720"/>
          </a:xfrm>
          <a:prstGeom prst="rect">
            <a:avLst/>
          </a:prstGeom>
        </p:spPr>
      </p:pic>
      <p:sp>
        <p:nvSpPr>
          <p:cNvPr id="42" name="TextBox 41">
            <a:extLst>
              <a:ext uri="{FF2B5EF4-FFF2-40B4-BE49-F238E27FC236}">
                <a16:creationId xmlns:a16="http://schemas.microsoft.com/office/drawing/2014/main" id="{B1D07167-98D6-D8FB-AEB4-ED670DC24AB8}"/>
              </a:ext>
            </a:extLst>
          </p:cNvPr>
          <p:cNvSpPr txBox="1"/>
          <p:nvPr/>
        </p:nvSpPr>
        <p:spPr>
          <a:xfrm>
            <a:off x="4405613" y="3021482"/>
            <a:ext cx="1838645" cy="369332"/>
          </a:xfrm>
          <a:prstGeom prst="rect">
            <a:avLst/>
          </a:prstGeom>
          <a:noFill/>
        </p:spPr>
        <p:txBody>
          <a:bodyPr wrap="none" rtlCol="0">
            <a:spAutoFit/>
          </a:bodyPr>
          <a:lstStyle/>
          <a:p>
            <a:pPr algn="l"/>
            <a:r>
              <a:rPr lang="en-US" b="0" i="0" dirty="0">
                <a:solidFill>
                  <a:schemeClr val="bg1"/>
                </a:solidFill>
                <a:effectLst/>
                <a:latin typeface="Verdana" panose="020B0604030504040204" pitchFamily="34" charset="0"/>
                <a:ea typeface="Verdana" panose="020B0604030504040204" pitchFamily="34" charset="0"/>
              </a:rPr>
              <a:t>Reverse Proxy</a:t>
            </a:r>
          </a:p>
        </p:txBody>
      </p:sp>
      <p:pic>
        <p:nvPicPr>
          <p:cNvPr id="51" name="Рисунок 50">
            <a:extLst>
              <a:ext uri="{FF2B5EF4-FFF2-40B4-BE49-F238E27FC236}">
                <a16:creationId xmlns:a16="http://schemas.microsoft.com/office/drawing/2014/main" id="{273B5539-DE97-6D4C-C385-E1895C7407C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647343" y="3644563"/>
            <a:ext cx="2702976" cy="1877437"/>
          </a:xfrm>
          <a:prstGeom prst="rect">
            <a:avLst/>
          </a:prstGeom>
        </p:spPr>
      </p:pic>
      <p:sp>
        <p:nvSpPr>
          <p:cNvPr id="53" name="TextBox 52">
            <a:extLst>
              <a:ext uri="{FF2B5EF4-FFF2-40B4-BE49-F238E27FC236}">
                <a16:creationId xmlns:a16="http://schemas.microsoft.com/office/drawing/2014/main" id="{1C5E3B54-98A4-64FE-B1E3-9A547C544C60}"/>
              </a:ext>
            </a:extLst>
          </p:cNvPr>
          <p:cNvSpPr txBox="1"/>
          <p:nvPr/>
        </p:nvSpPr>
        <p:spPr>
          <a:xfrm>
            <a:off x="8877749" y="4701076"/>
            <a:ext cx="1832035" cy="553998"/>
          </a:xfrm>
          <a:prstGeom prst="rect">
            <a:avLst/>
          </a:prstGeom>
          <a:noFill/>
        </p:spPr>
        <p:txBody>
          <a:bodyPr wrap="square">
            <a:spAutoFit/>
          </a:bodyPr>
          <a:lstStyle/>
          <a:p>
            <a:r>
              <a:rPr lang="en-US" sz="3000" b="1" dirty="0">
                <a:solidFill>
                  <a:schemeClr val="bg1"/>
                </a:solidFill>
                <a:latin typeface="Verdana" panose="020B0604030504040204" pitchFamily="34" charset="0"/>
                <a:ea typeface="Verdana" panose="020B0604030504040204" pitchFamily="34" charset="0"/>
              </a:rPr>
              <a:t>Docker</a:t>
            </a:r>
            <a:endParaRPr lang="ru-RU" sz="3000" dirty="0"/>
          </a:p>
        </p:txBody>
      </p:sp>
    </p:spTree>
    <p:extLst>
      <p:ext uri="{BB962C8B-B14F-4D97-AF65-F5344CB8AC3E}">
        <p14:creationId xmlns:p14="http://schemas.microsoft.com/office/powerpoint/2010/main" val="329804028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5468</TotalTime>
  <Words>713</Words>
  <Application>Microsoft Office PowerPoint</Application>
  <PresentationFormat>Широкоэкранный</PresentationFormat>
  <Paragraphs>91</Paragraphs>
  <Slides>15</Slides>
  <Notes>15</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15</vt:i4>
      </vt:variant>
    </vt:vector>
  </HeadingPairs>
  <TitlesOfParts>
    <vt:vector size="23" baseType="lpstr">
      <vt:lpstr>Arial</vt:lpstr>
      <vt:lpstr>Calibri</vt:lpstr>
      <vt:lpstr>Calibri Light</vt:lpstr>
      <vt:lpstr>Lexend Deca</vt:lpstr>
      <vt:lpstr>Söhne</vt:lpstr>
      <vt:lpstr>Verdana</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 Чеботов</dc:creator>
  <cp:lastModifiedBy>Александр Чеботов</cp:lastModifiedBy>
  <cp:revision>78</cp:revision>
  <dcterms:created xsi:type="dcterms:W3CDTF">2023-04-13T07:47:38Z</dcterms:created>
  <dcterms:modified xsi:type="dcterms:W3CDTF">2023-09-12T16:46:37Z</dcterms:modified>
</cp:coreProperties>
</file>