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1" r:id="rId8"/>
    <p:sldId id="260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5685" y="689690"/>
            <a:ext cx="6858000" cy="17907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3335" dirty="0">
                <a:latin typeface="Segoe UI" panose="020B0502040204020203" charset="0"/>
                <a:cs typeface="Segoe UI" panose="020B0502040204020203" charset="0"/>
              </a:rPr>
              <a:t>Строительство подъездной дороги к ЛФВЭ, включающее благоустройство плоскостной парковки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5895" y="5377180"/>
            <a:ext cx="7053580" cy="995045"/>
          </a:xfrm>
        </p:spPr>
        <p:txBody>
          <a:bodyPr>
            <a:normAutofit fontScale="87500" lnSpcReduction="10000"/>
          </a:bodyPr>
          <a:lstStyle/>
          <a:p>
            <a:r>
              <a:rPr lang="ru-RU" altLang="en-US"/>
              <a:t>Трубников А. В.</a:t>
            </a:r>
          </a:p>
          <a:p>
            <a:r>
              <a:rPr lang="ru-RU" altLang="en-US"/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Разрешение на размещение объект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34645"/>
            <a:ext cx="4379595" cy="622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Замещающее содержимое 2"/>
          <p:cNvSpPr>
            <a:spLocks noGrp="1"/>
          </p:cNvSpPr>
          <p:nvPr/>
        </p:nvSpPr>
        <p:spPr>
          <a:xfrm>
            <a:off x="4891405" y="2615565"/>
            <a:ext cx="3810635" cy="26098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100"/>
              <a:t>Разрешение на размещение объекта № </a:t>
            </a:r>
            <a:r>
              <a:rPr lang="en-US" altLang="ru-RU" sz="2100"/>
              <a:t>43</a:t>
            </a:r>
            <a:r>
              <a:rPr lang="en-US" altLang="en-US" sz="2100"/>
              <a:t>/2023</a:t>
            </a:r>
          </a:p>
          <a:p>
            <a:pPr marL="0" indent="0">
              <a:buNone/>
            </a:pPr>
            <a:endParaRPr lang="en-US" altLang="en-US" sz="2100"/>
          </a:p>
          <a:p>
            <a:pPr marL="0" indent="0">
              <a:buNone/>
            </a:pPr>
            <a:r>
              <a:rPr lang="ru-RU" altLang="en-US" sz="2100"/>
              <a:t>9 июня 2023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768215" y="1622425"/>
            <a:ext cx="3918585" cy="260985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2100"/>
              <a:t>Протокол заседания</a:t>
            </a:r>
          </a:p>
          <a:p>
            <a:pPr marL="0" indent="0">
              <a:buNone/>
            </a:pPr>
            <a:r>
              <a:rPr lang="ru-RU" altLang="en-US" sz="2100"/>
              <a:t>№ 3 от 30 марта 2018</a:t>
            </a:r>
          </a:p>
          <a:p>
            <a:pPr marL="0" indent="0">
              <a:buNone/>
            </a:pPr>
            <a:r>
              <a:rPr lang="ru-RU" altLang="en-US" sz="2100"/>
              <a:t>на Комиссии по обеспечению</a:t>
            </a:r>
          </a:p>
          <a:p>
            <a:pPr marL="0" indent="0">
              <a:buNone/>
            </a:pPr>
            <a:r>
              <a:rPr lang="ru-RU" altLang="en-US" sz="2100"/>
              <a:t>безопасности дорожного</a:t>
            </a:r>
          </a:p>
          <a:p>
            <a:pPr marL="0" indent="0">
              <a:buNone/>
            </a:pPr>
            <a:r>
              <a:rPr lang="ru-RU" altLang="en-US" sz="2100"/>
              <a:t>движения</a:t>
            </a:r>
          </a:p>
        </p:txBody>
      </p:sp>
      <p:pic>
        <p:nvPicPr>
          <p:cNvPr id="4" name="Изображение 3" descr="Протокол - альтернати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450850"/>
            <a:ext cx="4229735" cy="6012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7" name="Изображение 6" descr="Схема с замазкой - увеличен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360" y="4103370"/>
            <a:ext cx="3964940" cy="1897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Обложк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450850"/>
            <a:ext cx="4204335" cy="5975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мещающее содержимое 2"/>
          <p:cNvSpPr>
            <a:spLocks noGrp="1"/>
          </p:cNvSpPr>
          <p:nvPr/>
        </p:nvSpPr>
        <p:spPr>
          <a:xfrm>
            <a:off x="4827270" y="2252980"/>
            <a:ext cx="4043680" cy="26098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100"/>
              <a:t>Предпроектная документация</a:t>
            </a:r>
          </a:p>
          <a:p>
            <a:pPr marL="0" indent="0">
              <a:buNone/>
            </a:pPr>
            <a:endParaRPr lang="ru-RU" altLang="en-US" sz="2100"/>
          </a:p>
          <a:p>
            <a:pPr marL="0" indent="0">
              <a:buNone/>
            </a:pPr>
            <a:r>
              <a:rPr lang="ru-RU" altLang="en-US" sz="2100"/>
              <a:t>«Строительство подъездной дороги к ЛФВЭ, включающее обустройство плоскостной парковки»</a:t>
            </a:r>
          </a:p>
          <a:p>
            <a:pPr marL="0" indent="0">
              <a:buNone/>
            </a:pPr>
            <a:endParaRPr lang="ru-RU" altLang="en-US" sz="2100"/>
          </a:p>
          <a:p>
            <a:pPr marL="0" indent="0">
              <a:buNone/>
            </a:pPr>
            <a:r>
              <a:rPr lang="ru-RU" altLang="en-US" sz="2100"/>
              <a:t>Декабрь 2019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Топография - координат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5" y="2095500"/>
            <a:ext cx="2568893" cy="1951196"/>
          </a:xfrm>
          <a:prstGeom prst="rect">
            <a:avLst/>
          </a:prstGeom>
        </p:spPr>
      </p:pic>
      <p:pic>
        <p:nvPicPr>
          <p:cNvPr id="7" name="Изображение 6" descr="Топографи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56" y="2095500"/>
            <a:ext cx="4226243" cy="3516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238250"/>
            <a:ext cx="8229600" cy="436960"/>
          </a:xfrm>
        </p:spPr>
        <p:txBody>
          <a:bodyPr/>
          <a:lstStyle/>
          <a:p>
            <a:r>
              <a:rPr lang="ru-RU" altLang="en-US" sz="2100"/>
              <a:t>Схема расположения земельного участка </a:t>
            </a:r>
            <a:br>
              <a:rPr lang="ru-RU" altLang="en-US" sz="2100"/>
            </a:br>
            <a:r>
              <a:rPr lang="ru-RU" altLang="en-US" sz="2100"/>
              <a:t>на кадастровом плане территории</a:t>
            </a:r>
          </a:p>
        </p:txBody>
      </p:sp>
      <p:pic>
        <p:nvPicPr>
          <p:cNvPr id="9" name="Изображение 8" descr="Топография - условные обозначени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5" y="4253865"/>
            <a:ext cx="3312795" cy="1358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хема расположения - только конту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4340"/>
            <a:ext cx="5147310" cy="6152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 descr="Схема расположения - координат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565" y="3595370"/>
            <a:ext cx="1065530" cy="289242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94680" y="2647315"/>
            <a:ext cx="3304540" cy="2106295"/>
          </a:xfrm>
        </p:spPr>
        <p:txBody>
          <a:bodyPr/>
          <a:lstStyle/>
          <a:p>
            <a:r>
              <a:rPr lang="ru-RU" altLang="en-US" sz="2100"/>
              <a:t>Схема расположения земельного участка на кадастровом плане территории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43512F1-DC0D-7540-E854-D534CFE78DBC}"/>
              </a:ext>
            </a:extLst>
          </p:cNvPr>
          <p:cNvGrpSpPr/>
          <p:nvPr/>
        </p:nvGrpSpPr>
        <p:grpSpPr>
          <a:xfrm>
            <a:off x="48608" y="649154"/>
            <a:ext cx="8993792" cy="5713548"/>
            <a:chOff x="1569987" y="1612747"/>
            <a:chExt cx="7476983" cy="4749954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FD8310F-9B27-67FB-ED89-D2580C25F1DA}"/>
                </a:ext>
              </a:extLst>
            </p:cNvPr>
            <p:cNvGrpSpPr/>
            <p:nvPr/>
          </p:nvGrpSpPr>
          <p:grpSpPr>
            <a:xfrm>
              <a:off x="1569987" y="1612747"/>
              <a:ext cx="7476983" cy="4749954"/>
              <a:chOff x="1427956" y="1555773"/>
              <a:chExt cx="6771280" cy="4475079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AE6266AA-911C-9CDD-39D4-EBC563684B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7956" y="1555773"/>
                <a:ext cx="6771280" cy="4475079"/>
              </a:xfrm>
              <a:prstGeom prst="rect">
                <a:avLst/>
              </a:prstGeom>
            </p:spPr>
          </p:pic>
          <p:pic>
            <p:nvPicPr>
              <p:cNvPr id="6" name="Изображение 3" descr="Схема из проекта">
                <a:extLst>
                  <a:ext uri="{FF2B5EF4-FFF2-40B4-BE49-F238E27FC236}">
                    <a16:creationId xmlns:a16="http://schemas.microsoft.com/office/drawing/2014/main" id="{3A2B35D8-5DD0-024E-8D48-8982C46318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alphaModFix amt="8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94" b="100000" l="9827" r="90548">
                            <a14:foregroundMark x1="33233" y1="53971" x2="33233" y2="53971"/>
                            <a14:foregroundMark x1="26257" y1="37647" x2="26257" y2="37647"/>
                            <a14:foregroundMark x1="26257" y1="37647" x2="26257" y2="37647"/>
                            <a14:foregroundMark x1="26257" y1="37647" x2="26407" y2="37941"/>
                            <a14:foregroundMark x1="36234" y1="54706" x2="30158" y2="31471"/>
                            <a14:foregroundMark x1="30158" y1="31471" x2="18380" y2="52794"/>
                            <a14:foregroundMark x1="18380" y1="52794" x2="33383" y2="56176"/>
                            <a14:foregroundMark x1="33383" y1="56176" x2="35559" y2="48088"/>
                            <a14:foregroundMark x1="36684" y1="24118" x2="49662" y2="11176"/>
                            <a14:foregroundMark x1="49662" y1="11176" x2="64516" y2="11471"/>
                            <a14:foregroundMark x1="64516" y1="11471" x2="49962" y2="294"/>
                            <a14:foregroundMark x1="49962" y1="294" x2="37884" y2="12500"/>
                            <a14:foregroundMark x1="37884" y1="12500" x2="34809" y2="22647"/>
                            <a14:foregroundMark x1="89422" y1="41618" x2="99250" y2="59706"/>
                            <a14:foregroundMark x1="99175" y1="59706" x2="81920" y2="99853"/>
                            <a14:foregroundMark x1="75769" y1="76176" x2="81770" y2="99853"/>
                            <a14:foregroundMark x1="75769" y1="76176" x2="85446" y2="43382"/>
                            <a14:foregroundMark x1="85446" y1="43382" x2="86722" y2="44265"/>
                            <a14:foregroundMark x1="89797" y1="44412" x2="98200" y2="74559"/>
                            <a14:foregroundMark x1="98200" y1="74559" x2="85071" y2="60441"/>
                            <a14:foregroundMark x1="85071" y1="60441" x2="90548" y2="43824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8476530">
                <a:off x="1586450" y="2844976"/>
                <a:ext cx="3551105" cy="18123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E38F229A-010C-2190-E418-DAEF49926DF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52750" y="3238500"/>
              <a:ext cx="1168400" cy="1466850"/>
            </a:xfrm>
            <a:prstGeom prst="lin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BFC1B3BB-6063-22B7-6088-CEAFC8756BC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21150" y="3104104"/>
              <a:ext cx="948223" cy="134396"/>
            </a:xfrm>
            <a:prstGeom prst="lin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8170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Рендер паркинга -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95" y="1315403"/>
            <a:ext cx="9179719" cy="5163503"/>
          </a:xfrm>
          <a:prstGeom prst="rect">
            <a:avLst/>
          </a:prstGeom>
        </p:spPr>
      </p:pic>
      <p:sp>
        <p:nvSpPr>
          <p:cNvPr id="5" name="Замещающее содержимое 2"/>
          <p:cNvSpPr>
            <a:spLocks noGrp="1"/>
          </p:cNvSpPr>
          <p:nvPr/>
        </p:nvSpPr>
        <p:spPr>
          <a:xfrm>
            <a:off x="242570" y="470376"/>
            <a:ext cx="3774758" cy="62150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100"/>
              <a:t>Визуальное представление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1CB11A0-0838-50DE-D1FC-CA69BBC53159}"/>
              </a:ext>
            </a:extLst>
          </p:cNvPr>
          <p:cNvCxnSpPr>
            <a:cxnSpLocks/>
          </p:cNvCxnSpPr>
          <p:nvPr/>
        </p:nvCxnSpPr>
        <p:spPr bwMode="auto">
          <a:xfrm>
            <a:off x="2945624" y="3644900"/>
            <a:ext cx="4534676" cy="7620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C2F2B19-6A6B-4538-F89B-5EB4C11C1144}"/>
              </a:ext>
            </a:extLst>
          </p:cNvPr>
          <p:cNvCxnSpPr>
            <a:cxnSpLocks/>
          </p:cNvCxnSpPr>
          <p:nvPr/>
        </p:nvCxnSpPr>
        <p:spPr bwMode="auto">
          <a:xfrm>
            <a:off x="1926522" y="2673398"/>
            <a:ext cx="1019102" cy="971502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6CA4B37-3259-7710-C60B-74BBCBED6AE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480300" y="3721100"/>
            <a:ext cx="196850" cy="176054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хема из проект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8" y="641668"/>
            <a:ext cx="7893685" cy="5574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Замещающее содержимое 2"/>
          <p:cNvSpPr>
            <a:spLocks noGrp="1"/>
          </p:cNvSpPr>
          <p:nvPr/>
        </p:nvSpPr>
        <p:spPr>
          <a:xfrm>
            <a:off x="733425" y="798354"/>
            <a:ext cx="1616869" cy="114966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100"/>
              <a:t>Схема 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4941FE85-98EB-7BA9-8453-9EBA3CD67878}"/>
              </a:ext>
            </a:extLst>
          </p:cNvPr>
          <p:cNvCxnSpPr>
            <a:cxnSpLocks/>
          </p:cNvCxnSpPr>
          <p:nvPr/>
        </p:nvCxnSpPr>
        <p:spPr bwMode="auto">
          <a:xfrm>
            <a:off x="3427255" y="2275530"/>
            <a:ext cx="3036366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ADE0D09-D8BF-DE51-4CBC-BC3316BD257C}"/>
              </a:ext>
            </a:extLst>
          </p:cNvPr>
          <p:cNvCxnSpPr>
            <a:cxnSpLocks/>
          </p:cNvCxnSpPr>
          <p:nvPr/>
        </p:nvCxnSpPr>
        <p:spPr bwMode="auto">
          <a:xfrm>
            <a:off x="3273692" y="2142907"/>
            <a:ext cx="153563" cy="132623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DDF2B49-9820-3E3E-22BA-4CA70BD40E9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63621" y="2275530"/>
            <a:ext cx="1263408" cy="1074943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Прика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34645"/>
            <a:ext cx="4378960" cy="6223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мещающее содержимое 2"/>
          <p:cNvSpPr>
            <a:spLocks noGrp="1"/>
          </p:cNvSpPr>
          <p:nvPr/>
        </p:nvSpPr>
        <p:spPr>
          <a:xfrm>
            <a:off x="4946015" y="2359660"/>
            <a:ext cx="4032885" cy="26098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100"/>
              <a:t>Приказ об утверждении проектной документации по объекту</a:t>
            </a:r>
          </a:p>
          <a:p>
            <a:pPr marL="0" indent="0">
              <a:buNone/>
            </a:pPr>
            <a:r>
              <a:rPr lang="ru-RU" altLang="en-US" sz="2100"/>
              <a:t>«Строительство подъездной дороги к ЛФВЭ, включающее благоустройство плоскостной парковки»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95</Words>
  <Application>Microsoft Office PowerPoint</Application>
  <PresentationFormat>On-screen Show (4:3)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Segoe UI</vt:lpstr>
      <vt:lpstr>Gear Drives</vt:lpstr>
      <vt:lpstr>Строительство подъездной дороги к ЛФВЭ, включающее благоустройство плоскостной парковки</vt:lpstr>
      <vt:lpstr>PowerPoint Presentation</vt:lpstr>
      <vt:lpstr>PowerPoint Presentation</vt:lpstr>
      <vt:lpstr>Схема расположения земельного участка  на кадастровом плане территории</vt:lpstr>
      <vt:lpstr>Схема расположения земельного участка на кадастровом плане территории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Строительство подъездной дороги к ЛФВЭ, включающее благоустройство плоскостной парковки</dc:title>
  <dc:creator>Skytech</dc:creator>
  <cp:lastModifiedBy>Alexander Cheplakov</cp:lastModifiedBy>
  <cp:revision>7</cp:revision>
  <dcterms:created xsi:type="dcterms:W3CDTF">2023-06-28T14:39:00Z</dcterms:created>
  <dcterms:modified xsi:type="dcterms:W3CDTF">2023-06-29T14:54:16Z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2BD12382D33D4F3CBD7D1E3EA9F6426A</vt:lpwstr>
  </property>
  <property fmtid="{D5CDD505-2E9C-101B-9397-08002B2CF9AE}" pid="3" name="KSOProductBuildVer">
    <vt:lpwstr>1049-11.2.0.11417</vt:lpwstr>
  </property>
</Properties>
</file>