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30B23-09E7-4BE4-9B34-3311279C1DB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05EF-F3D2-4E07-B293-A95D75834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83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58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21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964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87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E4AC4-0053-481A-A6A6-623B80D98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DA77FF-89C4-40EF-AFF5-8DB9ACE1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8BDBDE-BEE3-42DB-B21B-19B54B61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A8112-3F9A-47EC-AE21-70406742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69CF2-1AA3-49F0-B192-EB45316C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9EA66-4C16-4C98-9FE5-CB406332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FF62FC-386B-4005-90AD-F742668F1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6225F9-B135-4E62-980C-4C3F981E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3AE1F9-7596-4D24-BF6A-3D56A8E2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D7C37-8217-4F0A-9ECF-A763EFAB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6D1DAE-8B9A-4755-9C88-5F9EE1974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5DA0D1-8960-4DE3-8837-A035467B8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824A3-5B04-4B1A-9497-CBA95588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BFEABD-0D0C-44F9-B102-8D8C6F64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88BA5-61E5-4A11-BBE1-EE8B977C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4F8BD-4767-4997-9168-49DE4D84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FCEEC4-1C67-4D0F-B4AF-5DD0E897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2E995-4FAB-4F0E-8BC0-234F3C9D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84CACC-CF28-4346-A558-0C6B206E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5CE24A-C6A9-4457-B9C1-17F72DE2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165C4-7D73-4C4F-A5D3-214880A4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C111F1-FAA7-448F-AF78-B6CB9B13B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F4D8FB-42BF-41B3-93E7-146EB32B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E39690-C4A8-43D5-BD9B-D236E897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D1EE39-5351-45D2-8443-D5169C01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067D8-DCAA-4F08-AF3E-E63A0799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DF39D-C093-4B0F-9C79-4388B34B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D33358-EBDB-40FE-8439-B01EB859E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858098-F83F-41D1-A423-57449672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676486-4680-40D6-BAD6-61E2176E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FD18DC-1587-4638-9C84-91C0FDC3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16826-D925-403C-BECB-A75187D0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071CB-4CCD-4B5B-91EF-012652144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C3ED9-4EB8-46F6-B817-73FB3E1C0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41A971-FF14-48A0-8C46-8A240B3B0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6A5105-F48D-4E6A-B217-A4955C0A6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36CED-1D34-40E7-9C36-E6CA833E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018F86-145A-4ADF-B2CD-4888234C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38AC32-CF21-441B-B07F-C16AE60A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30759-6DBA-4CBD-ACE4-48240286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C2198-5D6B-47C7-A864-C9D0CED3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673302-76D4-485E-A79D-C08E90B4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351B40-380E-416A-99D6-ADD4EEAC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3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5CD3C2-5CA7-4391-B383-9DB102CE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708579C-D550-4F90-9811-D0C587ED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0C09DD-6720-4824-8B1F-F92785D7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2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AC088-6DC7-4B4A-8B92-563FE058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E5DF6A-0C63-4354-8EB1-6C547FAE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120584-F82A-4FBC-8121-9FA6ACF50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0FD3BE-6268-435B-997E-D0966559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E9BB5A-8F8B-4CB5-8EC6-07615889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6F5651-12E2-466C-A97D-C2A6F3B1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4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31CB4-E4E4-4190-99C6-78D159811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0A2CA3-BED3-46FA-9806-603DE7A5E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60F4F9-B58B-452E-B249-5868B6726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8B23F-62BD-4397-816D-8AF60ACF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77B32-D72E-43FA-9F84-CD4D1774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088011-8D76-4505-8A0B-EC69ABE3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03B18-FC58-4728-9794-4DED617B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2EB4FC-6720-49FF-A1DE-1D34CD3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AFBFE-799C-42E1-BC4C-A3630DA8C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26DF-9D99-4A5E-B436-9EDA94EC178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BB4ED-DBF0-4066-A747-308AFA9A3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F01C8C-D79E-4A7A-883F-A31056411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2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43293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2022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63F0EE-9CBD-4794-BE51-B2FE56EA6847}"/>
              </a:ext>
            </a:extLst>
          </p:cNvPr>
          <p:cNvSpPr txBox="1"/>
          <p:nvPr/>
        </p:nvSpPr>
        <p:spPr>
          <a:xfrm>
            <a:off x="759069" y="1055078"/>
            <a:ext cx="10673861" cy="502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theoretical research papers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u="none" strike="noStrike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“The anomalous Josephson effect”.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Yu.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Shukrinov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I. Rahmonov, K. Kulikov,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Nashaat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Mazanik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“New methods in classical and quantum field theory with extended supersymmetry”.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E. Ivanov, I. Buchbinder, B.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Merzlikin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Stepanyantz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Superоperator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approach to the theory of hot nuclei and astrophysical applications”.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A.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Vdovin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 Wambach, A.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Dzhioev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Kosov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Langanke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Martίnez-Pίnedo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V. Ponomarev, Ch.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Stoyanov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8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43293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2022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23B4F-F3A8-4CEA-87D5-52A46BCC9079}"/>
              </a:ext>
            </a:extLst>
          </p:cNvPr>
          <p:cNvSpPr txBox="1"/>
          <p:nvPr/>
        </p:nvSpPr>
        <p:spPr>
          <a:xfrm>
            <a:off x="565638" y="1252779"/>
            <a:ext cx="1106072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experimental research papers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 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“SHE factory: first results”.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Yu. Oganessian, S. Dmitriev, F.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Abdullin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Ibadullayev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Polyakov,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Sagaidak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Utyonkov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Yu.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Tsyganov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Shumeiko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Kovrizhnykh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“Magnetism of ferromagnet – superconducting heterogeneous layered structures”.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Aksenov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Zhaketov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Yu. Nikitenko,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Petrenko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Yu.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Khaidukov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“New data on the spectra of superheavy isotopes of hydrogen </a:t>
            </a:r>
            <a:r>
              <a:rPr lang="en-US" sz="1800" spc="-25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H, </a:t>
            </a:r>
            <a:r>
              <a:rPr lang="en-US" sz="1800" spc="-25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 and the detection of spontaneous decay mode with the emission of 4 neutrons”.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Bezbakh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L. Grigorenko,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Gorshkov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Krupko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Muzalevskii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Nikolskii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G. Ter-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Akopian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Fomichev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Chudoba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9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43293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2022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4C105-57E3-4867-BC33-2DC05E8EBD1E}"/>
              </a:ext>
            </a:extLst>
          </p:cNvPr>
          <p:cNvSpPr txBox="1"/>
          <p:nvPr/>
        </p:nvSpPr>
        <p:spPr>
          <a:xfrm>
            <a:off x="527539" y="1200025"/>
            <a:ext cx="106562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methodology, research and technology papers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“The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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experimental setup for the investigation of reactor’s antineutrino properties”.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V. Belov, I.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Zhitnikov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Kazartsev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Lubashevskiy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 Medvedev,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Ponomarev, S.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Shakhov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Shevchik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E. Yakushev.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“Creation of systems of ion beam transfer to the Booster and Nuclotron synchrotrons of the NICA accelerator facility”.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Butenko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Galimov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 Kolesnikov, O.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Kunchenko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Levterov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Seleznev,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Sidorov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Tuzikov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Fateev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Shvetsov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“The new gas-filled separator DGFRS-2”.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Authors: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Bekhterev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G. Ivanov,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Voinov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Konstantinov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Kuznetsov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Petrushkin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Podshibiakin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Popeko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Solovyev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V. Shubin.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43293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2022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1FEE8-561C-44D4-9AC5-2BD00CB202BE}"/>
              </a:ext>
            </a:extLst>
          </p:cNvPr>
          <p:cNvSpPr txBox="1"/>
          <p:nvPr/>
        </p:nvSpPr>
        <p:spPr>
          <a:xfrm>
            <a:off x="545123" y="1169127"/>
            <a:ext cx="11377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For applied research and technology papers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First prize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“Hyperconverged “Govorun” supercomputer for the implementation of the JINR scientific program”.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Authors: D. Belyakov,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Vorontsov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E.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Druzhinin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Zuev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V. Korenkov, Yu.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Migal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</a:t>
            </a:r>
            <a:b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Moshkin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Podgainy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T.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Strizh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O.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Streltsova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u="none" strike="noStrike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“Structural reorganization in a lipid membrane triggered by amyloid-beta peptide and temperature”.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Authors: O.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Ivankov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N.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Kučerka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T.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Murugova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E.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Ermakova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Rogachev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Kuklin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Skoi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Kh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Kholmurodov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Badreeva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E.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Dushanov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“Non-destructive microstructural analysis of promising cement materials for the construction of radioactive waste storage facilities and civil facilities: results of neutron radiography and tomography”.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Authors: S.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Kichanov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K.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Nazarov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Kozlenko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Balasoiu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Bekhzodjon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Savenko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I. Zel,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Kenessarin</a:t>
            </a:r>
            <a:r>
              <a:rPr lang="en-US" sz="1800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3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43293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2022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1C6FCB-ECCB-403A-8F76-0C2E8847616B}"/>
              </a:ext>
            </a:extLst>
          </p:cNvPr>
          <p:cNvSpPr txBox="1"/>
          <p:nvPr/>
        </p:nvSpPr>
        <p:spPr>
          <a:xfrm>
            <a:off x="644769" y="1330990"/>
            <a:ext cx="10902462" cy="4196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Encouraging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“Study of vector meson photoproduction processes in the ALICE (CERN) experiment”.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V. Pozdnyakov, Yu.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Vertogradova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Rumyantsev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E. 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Kryshen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J. Contreras Nuno,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Horak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“Applying the neutron activation analysis for the assessment of the levels of elements in mussels from different regions of the World Ocean for the characterization of connection with their environment”.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P.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Nekhoroshkov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Frontasyeva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Zinicovscaia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 Nikolayev, </a:t>
            </a:r>
            <a:b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Lychagina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Pakhnevich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K. Vergel, O.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Chaligava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 </a:t>
            </a:r>
            <a:r>
              <a:rPr lang="en-US" sz="18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Grozdov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 Bezuidenhout.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5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813</Words>
  <Application>Microsoft Office PowerPoint</Application>
  <PresentationFormat>Широкоэкранный</PresentationFormat>
  <Paragraphs>70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EKesharpu</dc:creator>
  <cp:lastModifiedBy>EKesharpu</cp:lastModifiedBy>
  <cp:revision>10</cp:revision>
  <dcterms:created xsi:type="dcterms:W3CDTF">2023-09-18T09:04:22Z</dcterms:created>
  <dcterms:modified xsi:type="dcterms:W3CDTF">2023-09-20T16:00:00Z</dcterms:modified>
</cp:coreProperties>
</file>