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4D694F5-E5D7-453A-8C68-E7BE0E332E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933EAA-EA05-4CC2-AB4F-A3FCB26DE7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6A7E8E-ABD3-4EDE-850A-8BF44D7D428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E397D5-279D-4A50-9968-EEDBB5D5B1F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F43CDF6-F382-49D7-95C6-9009E1F0AF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333B726-A299-4F2B-900B-AD15BBC9F0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37B2A7-4B64-4FF3-967D-110A4E9319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4678754-8E0B-421F-8755-38AC0D04A3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4EFF5CA-CE4F-4C30-B4D0-D0E4BC6BA6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90D5C5F-0D2B-470C-A797-9D8E98DD59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E034BD6-144E-4F7F-B71A-AA23389BA9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D4D733-1386-4940-919F-0175532B52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69B866E-9783-49B9-9A77-C16ADD925B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EB4DC8D-5937-472B-B356-D8A32E5C0B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E01D11E-873B-4797-BA88-F7BE2209066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CF2008C-42D7-4578-A544-1699CDCA22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775705B-4412-4CFF-8F52-D91225B9A5E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A0887F-D1E9-4126-928B-49167C0B80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28B4B2-D2A5-4B75-8AF3-51A9B8FEDC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68D0D8-27D5-41C9-91D6-A3A0627AE3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8C6B0E-9534-4D46-A58A-B16D04873A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82CC1F-25B0-4D2B-A7F2-AF30C4F12F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3A1119-9E06-4F49-9FAB-D713CE9E8D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48EAA5-AB4B-46CD-B2C2-D3F3BFA589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131538F-D48A-4620-88D3-7BB68380A2B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6FBBAA8-7451-4B60-8E20-9B9492F2B58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6"/>
          <p:cNvSpPr/>
          <p:nvPr/>
        </p:nvSpPr>
        <p:spPr>
          <a:xfrm>
            <a:off x="3475800" y="1587960"/>
            <a:ext cx="6242760" cy="423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500" spc="-1" strike="noStrike">
                <a:solidFill>
                  <a:srgbClr val="355269"/>
                </a:solidFill>
                <a:latin typeface="Arial"/>
                <a:ea typeface="DejaVu Sans"/>
              </a:rPr>
              <a:t>13</a:t>
            </a:r>
            <a:r>
              <a:rPr b="1" lang="ru-RU" sz="2500" spc="-1" strike="noStrike">
                <a:solidFill>
                  <a:srgbClr val="355269"/>
                </a:solidFill>
                <a:latin typeface="Arial"/>
                <a:ea typeface="DejaVu Sans"/>
              </a:rPr>
              <a:t>4</a:t>
            </a:r>
            <a:r>
              <a:rPr b="1" lang="en-US" sz="2500" spc="-1" strike="noStrike">
                <a:solidFill>
                  <a:srgbClr val="355269"/>
                </a:solidFill>
                <a:latin typeface="Arial"/>
                <a:ea typeface="DejaVu Sans"/>
              </a:rPr>
              <a:t>th session of the Scientific Council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400" spc="-1" strike="noStrike">
                <a:solidFill>
                  <a:srgbClr val="355269"/>
                </a:solidFill>
                <a:latin typeface="Arial"/>
                <a:ea typeface="DejaVu Sans"/>
              </a:rPr>
              <a:t>Memberships of the PACs</a:t>
            </a:r>
            <a:endParaRPr b="0" lang="ru-RU" sz="3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2"/>
          <p:cNvSpPr/>
          <p:nvPr/>
        </p:nvSpPr>
        <p:spPr>
          <a:xfrm>
            <a:off x="2671560" y="250560"/>
            <a:ext cx="6848280" cy="2344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3800" spc="-1" strike="noStrike">
                <a:solidFill>
                  <a:srgbClr val="002060"/>
                </a:solidFill>
                <a:latin typeface="Arial"/>
                <a:ea typeface="DejaVu Sans"/>
              </a:rPr>
              <a:t>Memberships of the PACs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2060"/>
                </a:solidFill>
                <a:latin typeface="Arial"/>
                <a:ea typeface="DejaVu Sans"/>
              </a:rPr>
              <a:t>Proposals of the JINR Directorate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000" spc="-1" strike="noStrike">
                <a:ln>
                  <a:solidFill>
                    <a:srgbClr val="595959"/>
                  </a:solidFill>
                </a:ln>
                <a:solidFill>
                  <a:srgbClr val="ffffff"/>
                </a:solidFill>
                <a:latin typeface="Arial"/>
                <a:ea typeface="DejaVu Sans"/>
              </a:rPr>
              <a:t>PAC for Nuclear Physics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Box 6"/>
          <p:cNvSpPr/>
          <p:nvPr/>
        </p:nvSpPr>
        <p:spPr>
          <a:xfrm>
            <a:off x="975240" y="3162960"/>
            <a:ext cx="7146360" cy="350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 the proposal by the representative to the JINR Committee of Plenipotentiaries from the Republic of South Africa, Imraan Patel, 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appoint </a:t>
            </a:r>
            <a:r>
              <a:rPr b="1" lang="en-US" sz="1800" spc="-1" strike="noStrike">
                <a:solidFill>
                  <a:srgbClr val="002060"/>
                </a:solidFill>
                <a:latin typeface="Arial"/>
                <a:ea typeface="DejaVu Sans"/>
              </a:rPr>
              <a:t>Makondelele Victor Tshivhase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iThemba LABS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Somerset West, South Africa), as a new member of the PAC for Nuclear Physics for a term of three years.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 Tshivhase is a nuclear scientist who previously directed the Center for Applied Radiation Science and Technology (CARST) at North-West University, and specializes in the study of radioactive contamination of water and soil, cancer risk mapping, and methods for removing radiation from the environment.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2023, Dr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Tshivhase was appointed as the Director of iThemba LABS.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Рисунок 3" descr=""/>
          <p:cNvPicPr/>
          <p:nvPr/>
        </p:nvPicPr>
        <p:blipFill>
          <a:blip r:embed="rId1"/>
          <a:stretch/>
        </p:blipFill>
        <p:spPr>
          <a:xfrm>
            <a:off x="8453520" y="2981520"/>
            <a:ext cx="3233880" cy="323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2"/>
          <p:cNvSpPr/>
          <p:nvPr/>
        </p:nvSpPr>
        <p:spPr>
          <a:xfrm>
            <a:off x="2671560" y="250560"/>
            <a:ext cx="6848280" cy="2344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3800" spc="-1" strike="noStrike">
                <a:solidFill>
                  <a:srgbClr val="002060"/>
                </a:solidFill>
                <a:latin typeface="Arial"/>
                <a:ea typeface="DejaVu Sans"/>
              </a:rPr>
              <a:t>Memberships of the PACs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2060"/>
                </a:solidFill>
                <a:latin typeface="Arial"/>
                <a:ea typeface="DejaVu Sans"/>
              </a:rPr>
              <a:t>Proposals of the JINR Directorate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000" spc="-1" strike="noStrike">
                <a:ln>
                  <a:solidFill>
                    <a:srgbClr val="595959"/>
                  </a:solidFill>
                </a:ln>
                <a:solidFill>
                  <a:srgbClr val="ffffff"/>
                </a:solidFill>
                <a:latin typeface="Arial"/>
                <a:ea typeface="DejaVu Sans"/>
              </a:rPr>
              <a:t>PAC for Nuclear Physics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6"/>
          <p:cNvSpPr/>
          <p:nvPr/>
        </p:nvSpPr>
        <p:spPr>
          <a:xfrm>
            <a:off x="655560" y="3429000"/>
            <a:ext cx="7256160" cy="219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To thank the outgoing member </a:t>
            </a:r>
            <a:r>
              <a:rPr b="1" lang="en-US" sz="2400" spc="-1" strike="noStrike">
                <a:solidFill>
                  <a:srgbClr val="002060"/>
                </a:solidFill>
                <a:latin typeface="Arial"/>
                <a:ea typeface="DejaVu Sans"/>
              </a:rPr>
              <a:t>Zeblon Vilakazi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(Wits University, Johannesburg, South Africa) for his dedicated work as member of the PAC for Nuclear Physics since 2009.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Рисунок 5" descr=""/>
          <p:cNvPicPr/>
          <p:nvPr/>
        </p:nvPicPr>
        <p:blipFill>
          <a:blip r:embed="rId1"/>
          <a:stretch/>
        </p:blipFill>
        <p:spPr>
          <a:xfrm>
            <a:off x="8192160" y="2710800"/>
            <a:ext cx="3636720" cy="3636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2"/>
          <p:cNvSpPr/>
          <p:nvPr/>
        </p:nvSpPr>
        <p:spPr>
          <a:xfrm>
            <a:off x="439920" y="2228760"/>
            <a:ext cx="113209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2060"/>
                </a:solidFill>
                <a:latin typeface="Arial"/>
                <a:ea typeface="DejaVu Sans"/>
              </a:rPr>
              <a:t>The JINR Directorate asks the Scientific Council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2060"/>
                </a:solidFill>
                <a:latin typeface="Arial"/>
                <a:ea typeface="DejaVu Sans"/>
              </a:rPr>
              <a:t>to approve this proposal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Application>LibreOffice/7.4.3.2$Linux_X86_64 LibreOffice_project/40$Build-2</Application>
  <AppVersion>15.0000</AppVersion>
  <Words>203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2022-09-20T06:48:41Z</dcterms:created>
  <dc:creator>yulia@jinr.ru</dc:creator>
  <dc:description/>
  <dc:language>ru-RU</dc:language>
  <cp:lastModifiedBy>Sergey Nedelko</cp:lastModifiedBy>
  <dcterms:modified xsi:type="dcterms:W3CDTF">2023-09-20T11:01:11Z</dcterms:modified>
  <cp:revision>56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4</vt:i4>
  </property>
</Properties>
</file>