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257" r:id="rId4"/>
    <p:sldId id="258" r:id="rId5"/>
    <p:sldId id="259" r:id="rId6"/>
  </p:sldIdLst>
  <p:sldSz cx="12168188" cy="7110413"/>
  <p:notesSz cx="7772400" cy="10058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55" d="100"/>
          <a:sy n="55" d="100"/>
        </p:scale>
        <p:origin x="4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9"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ru-RU" sz="1800" b="0" strike="noStrike" spc="-1">
                <a:solidFill>
                  <a:srgbClr val="000000"/>
                </a:solidFill>
                <a:latin typeface="Arial"/>
              </a:rPr>
              <a:t>Click to move the slide</a:t>
            </a:r>
          </a:p>
        </p:txBody>
      </p:sp>
      <p:sp>
        <p:nvSpPr>
          <p:cNvPr id="80"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ru-RU" sz="2000" b="0" strike="noStrike" spc="-1">
                <a:solidFill>
                  <a:srgbClr val="000000"/>
                </a:solidFill>
                <a:latin typeface="Arial"/>
              </a:rPr>
              <a:t>Click to edit the notes format</a:t>
            </a:r>
          </a:p>
        </p:txBody>
      </p:sp>
      <p:sp>
        <p:nvSpPr>
          <p:cNvPr id="81"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ru-RU" sz="1400" b="0" strike="noStrike" spc="-1">
                <a:solidFill>
                  <a:srgbClr val="000000"/>
                </a:solidFill>
                <a:latin typeface="Times New Roman"/>
              </a:rPr>
              <a:t>&lt;header&gt;</a:t>
            </a:r>
          </a:p>
        </p:txBody>
      </p:sp>
      <p:sp>
        <p:nvSpPr>
          <p:cNvPr id="82" name="PlaceHolder 4"/>
          <p:cNvSpPr>
            <a:spLocks noGrp="1"/>
          </p:cNvSpPr>
          <p:nvPr>
            <p:ph type="dt" idx="4"/>
          </p:nvPr>
        </p:nvSpPr>
        <p:spPr>
          <a:xfrm>
            <a:off x="4278960" y="0"/>
            <a:ext cx="3280680" cy="534240"/>
          </a:xfrm>
          <a:prstGeom prst="rect">
            <a:avLst/>
          </a:prstGeom>
          <a:noFill/>
          <a:ln w="0">
            <a:noFill/>
          </a:ln>
        </p:spPr>
        <p:txBody>
          <a:bodyPr lIns="0" tIns="0" rIns="0" bIns="0" anchor="t">
            <a:noAutofit/>
          </a:bodyPr>
          <a:lstStyle>
            <a:lvl1pPr indent="0" algn="r">
              <a:buNone/>
              <a:defRPr lang="ru-RU" sz="1400" b="0" strike="noStrike" spc="-1">
                <a:solidFill>
                  <a:srgbClr val="000000"/>
                </a:solidFill>
                <a:latin typeface="Times New Roman"/>
              </a:defRPr>
            </a:lvl1pPr>
          </a:lstStyle>
          <a:p>
            <a:pPr indent="0" algn="r">
              <a:buNone/>
            </a:pPr>
            <a:r>
              <a:rPr lang="ru-RU" sz="1400" b="0" strike="noStrike" spc="-1">
                <a:solidFill>
                  <a:srgbClr val="000000"/>
                </a:solidFill>
                <a:latin typeface="Times New Roman"/>
              </a:rPr>
              <a:t>&lt;date/time&gt;</a:t>
            </a:r>
          </a:p>
        </p:txBody>
      </p:sp>
      <p:sp>
        <p:nvSpPr>
          <p:cNvPr id="83" name="PlaceHolder 5"/>
          <p:cNvSpPr>
            <a:spLocks noGrp="1"/>
          </p:cNvSpPr>
          <p:nvPr>
            <p:ph type="ftr" idx="5"/>
          </p:nvPr>
        </p:nvSpPr>
        <p:spPr>
          <a:xfrm>
            <a:off x="0" y="10157400"/>
            <a:ext cx="3280680" cy="534240"/>
          </a:xfrm>
          <a:prstGeom prst="rect">
            <a:avLst/>
          </a:prstGeom>
          <a:noFill/>
          <a:ln w="0">
            <a:noFill/>
          </a:ln>
        </p:spPr>
        <p:txBody>
          <a:bodyPr lIns="0" tIns="0" rIns="0" bIns="0" anchor="b">
            <a:noAutofit/>
          </a:bodyPr>
          <a:lstStyle>
            <a:lvl1pPr indent="0">
              <a:buNone/>
              <a:defRPr lang="ru-RU" sz="1400" b="0" strike="noStrike" spc="-1">
                <a:solidFill>
                  <a:srgbClr val="000000"/>
                </a:solidFill>
                <a:latin typeface="Times New Roman"/>
              </a:defRPr>
            </a:lvl1pPr>
          </a:lstStyle>
          <a:p>
            <a:pPr indent="0">
              <a:buNone/>
            </a:pPr>
            <a:r>
              <a:rPr lang="ru-RU" sz="1400" b="0" strike="noStrike" spc="-1">
                <a:solidFill>
                  <a:srgbClr val="000000"/>
                </a:solidFill>
                <a:latin typeface="Times New Roman"/>
              </a:rPr>
              <a:t>&lt;footer&gt;</a:t>
            </a:r>
          </a:p>
        </p:txBody>
      </p:sp>
      <p:sp>
        <p:nvSpPr>
          <p:cNvPr id="84" name="PlaceHolder 6"/>
          <p:cNvSpPr>
            <a:spLocks noGrp="1"/>
          </p:cNvSpPr>
          <p:nvPr>
            <p:ph type="sldNum" idx="6"/>
          </p:nvPr>
        </p:nvSpPr>
        <p:spPr>
          <a:xfrm>
            <a:off x="4278960" y="10157400"/>
            <a:ext cx="3280680" cy="534240"/>
          </a:xfrm>
          <a:prstGeom prst="rect">
            <a:avLst/>
          </a:prstGeom>
          <a:noFill/>
          <a:ln w="0">
            <a:noFill/>
          </a:ln>
        </p:spPr>
        <p:txBody>
          <a:bodyPr lIns="0" tIns="0" rIns="0" bIns="0" anchor="b">
            <a:noAutofit/>
          </a:bodyPr>
          <a:lstStyle>
            <a:lvl1pPr indent="0" algn="r">
              <a:buNone/>
              <a:defRPr lang="ru-RU" sz="1400" b="0" strike="noStrike" spc="-1">
                <a:solidFill>
                  <a:srgbClr val="000000"/>
                </a:solidFill>
                <a:latin typeface="Times New Roman"/>
              </a:defRPr>
            </a:lvl1pPr>
          </a:lstStyle>
          <a:p>
            <a:pPr indent="0" algn="r">
              <a:buNone/>
            </a:pPr>
            <a:fld id="{3075D12D-4A15-4E50-8CD4-BD09F43555D5}" type="slidenum">
              <a:rPr lang="ru-RU" sz="1400" b="0" strike="noStrike" spc="-1">
                <a:solidFill>
                  <a:srgbClr val="000000"/>
                </a:solidFill>
                <a:latin typeface="Times New Roman"/>
              </a:rPr>
              <a:t>‹#›</a:t>
            </a:fld>
            <a:endParaRPr lang="ru-RU"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noRot="1" noChangeAspect="1"/>
          </p:cNvSpPr>
          <p:nvPr>
            <p:ph type="sldImg"/>
          </p:nvPr>
        </p:nvSpPr>
        <p:spPr>
          <a:xfrm>
            <a:off x="657225" y="763588"/>
            <a:ext cx="6456363" cy="3771900"/>
          </a:xfrm>
          <a:prstGeom prst="rect">
            <a:avLst/>
          </a:prstGeom>
          <a:ln w="0">
            <a:noFill/>
          </a:ln>
        </p:spPr>
      </p:sp>
      <p:sp>
        <p:nvSpPr>
          <p:cNvPr id="98" name="PlaceHolder 2"/>
          <p:cNvSpPr>
            <a:spLocks noGrp="1"/>
          </p:cNvSpPr>
          <p:nvPr>
            <p:ph type="body"/>
          </p:nvPr>
        </p:nvSpPr>
        <p:spPr>
          <a:xfrm>
            <a:off x="777240" y="4777560"/>
            <a:ext cx="6217200" cy="4525560"/>
          </a:xfrm>
          <a:prstGeom prst="rect">
            <a:avLst/>
          </a:prstGeom>
          <a:noFill/>
          <a:ln w="0">
            <a:noFill/>
          </a:ln>
        </p:spPr>
        <p:txBody>
          <a:bodyPr lIns="0" tIns="0" rIns="0" bIns="0" anchor="t">
            <a:noAutofit/>
          </a:bodyPr>
          <a:lstStyle/>
          <a:p>
            <a:pPr marL="216000" indent="0">
              <a:buNone/>
            </a:pPr>
            <a:endParaRPr lang="ru-RU" sz="1800" b="0" strike="noStrike" spc="-1">
              <a:solidFill>
                <a:srgbClr val="000000"/>
              </a:solidFill>
              <a:latin typeface="Arial"/>
            </a:endParaRPr>
          </a:p>
        </p:txBody>
      </p:sp>
      <p:sp>
        <p:nvSpPr>
          <p:cNvPr id="99" name="PlaceHolder 3"/>
          <p:cNvSpPr>
            <a:spLocks noGrp="1"/>
          </p:cNvSpPr>
          <p:nvPr>
            <p:ph type="sldNum" idx="7"/>
          </p:nvPr>
        </p:nvSpPr>
        <p:spPr>
          <a:xfrm>
            <a:off x="4399200" y="9555480"/>
            <a:ext cx="3372480" cy="502200"/>
          </a:xfrm>
          <a:prstGeom prst="rect">
            <a:avLst/>
          </a:prstGeom>
          <a:noFill/>
          <a:ln w="0">
            <a:noFill/>
          </a:ln>
        </p:spPr>
        <p:txBody>
          <a:bodyPr lIns="0" tIns="0" rIns="0" bIns="0" anchor="b">
            <a:noAutofit/>
          </a:bodyPr>
          <a:lstStyle>
            <a:lvl1pPr indent="0">
              <a:lnSpc>
                <a:spcPct val="100000"/>
              </a:lnSpc>
              <a:buNone/>
              <a:defRPr lang="ru-RU" sz="1800" b="0" strike="noStrike" spc="-1">
                <a:solidFill>
                  <a:srgbClr val="000000"/>
                </a:solidFill>
                <a:latin typeface="+mn-lt"/>
                <a:ea typeface="+mn-ea"/>
              </a:defRPr>
            </a:lvl1pPr>
          </a:lstStyle>
          <a:p>
            <a:pPr indent="0">
              <a:lnSpc>
                <a:spcPct val="100000"/>
              </a:lnSpc>
              <a:buNone/>
            </a:pPr>
            <a:fld id="{C50118EB-5EE0-4EE2-BC73-99187D894599}" type="slidenum">
              <a:rPr lang="ru-RU" sz="1800" b="0" strike="noStrike" spc="-1">
                <a:solidFill>
                  <a:srgbClr val="000000"/>
                </a:solidFill>
                <a:latin typeface="+mn-lt"/>
                <a:ea typeface="+mn-ea"/>
              </a:rPr>
              <a:t>1</a:t>
            </a:fld>
            <a:endParaRPr lang="ru-RU" sz="1800" b="0" strike="noStrike" spc="-1">
              <a:solidFill>
                <a:srgbClr val="000000"/>
              </a:solid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laceHolder 1"/>
          <p:cNvSpPr>
            <a:spLocks noGrp="1" noRot="1" noChangeAspect="1"/>
          </p:cNvSpPr>
          <p:nvPr>
            <p:ph type="sldImg"/>
          </p:nvPr>
        </p:nvSpPr>
        <p:spPr>
          <a:xfrm>
            <a:off x="587375" y="530225"/>
            <a:ext cx="5911850" cy="3454400"/>
          </a:xfrm>
          <a:prstGeom prst="rect">
            <a:avLst/>
          </a:prstGeom>
          <a:ln w="0">
            <a:noFill/>
          </a:ln>
        </p:spPr>
      </p:sp>
      <p:sp>
        <p:nvSpPr>
          <p:cNvPr id="101" name="PlaceHolder 2"/>
          <p:cNvSpPr>
            <a:spLocks noGrp="1"/>
          </p:cNvSpPr>
          <p:nvPr>
            <p:ph type="body"/>
          </p:nvPr>
        </p:nvSpPr>
        <p:spPr>
          <a:xfrm>
            <a:off x="709920" y="4404600"/>
            <a:ext cx="5677920" cy="4572720"/>
          </a:xfrm>
          <a:prstGeom prst="rect">
            <a:avLst/>
          </a:prstGeom>
          <a:noFill/>
          <a:ln w="0">
            <a:noFill/>
          </a:ln>
        </p:spPr>
        <p:txBody>
          <a:bodyPr lIns="99000" tIns="49680" rIns="99000" bIns="49680" anchor="t">
            <a:noAutofit/>
          </a:bodyPr>
          <a:lstStyle/>
          <a:p>
            <a:pPr marL="216000" indent="0">
              <a:buNone/>
            </a:pPr>
            <a:endParaRPr lang="ru-RU" sz="1800" b="0" strike="noStrike" spc="-1">
              <a:solidFill>
                <a:srgbClr val="000000"/>
              </a:solidFill>
              <a:latin typeface="Arial"/>
            </a:endParaRPr>
          </a:p>
        </p:txBody>
      </p:sp>
      <p:sp>
        <p:nvSpPr>
          <p:cNvPr id="102" name="CustomShape 3"/>
          <p:cNvSpPr/>
          <p:nvPr/>
        </p:nvSpPr>
        <p:spPr>
          <a:xfrm>
            <a:off x="4021200" y="9721080"/>
            <a:ext cx="3074760" cy="51192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60707E6F-A647-47DF-94F1-9428440E89FB}" type="slidenum">
              <a:rPr lang="ru-RU" sz="1300" b="0" strike="noStrike" spc="-1">
                <a:solidFill>
                  <a:srgbClr val="000000"/>
                </a:solidFill>
                <a:latin typeface="Calibri"/>
                <a:ea typeface="+mn-ea"/>
              </a:rPr>
              <a:t>2</a:t>
            </a:fld>
            <a:endParaRPr lang="ru-RU" sz="1300" b="0" strike="noStrike" spc="-1">
              <a:solidFill>
                <a:srgbClr val="000000"/>
              </a:solid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PlaceHolder 1"/>
          <p:cNvSpPr>
            <a:spLocks noGrp="1" noRot="1" noChangeAspect="1"/>
          </p:cNvSpPr>
          <p:nvPr>
            <p:ph type="sldImg"/>
          </p:nvPr>
        </p:nvSpPr>
        <p:spPr>
          <a:xfrm>
            <a:off x="587375" y="530225"/>
            <a:ext cx="5911850" cy="3454400"/>
          </a:xfrm>
          <a:prstGeom prst="rect">
            <a:avLst/>
          </a:prstGeom>
          <a:ln w="0">
            <a:noFill/>
          </a:ln>
        </p:spPr>
      </p:sp>
      <p:sp>
        <p:nvSpPr>
          <p:cNvPr id="104" name="PlaceHolder 2"/>
          <p:cNvSpPr>
            <a:spLocks noGrp="1"/>
          </p:cNvSpPr>
          <p:nvPr>
            <p:ph type="body"/>
          </p:nvPr>
        </p:nvSpPr>
        <p:spPr>
          <a:xfrm>
            <a:off x="709920" y="4404600"/>
            <a:ext cx="5677920" cy="4572720"/>
          </a:xfrm>
          <a:prstGeom prst="rect">
            <a:avLst/>
          </a:prstGeom>
          <a:noFill/>
          <a:ln w="0">
            <a:noFill/>
          </a:ln>
        </p:spPr>
        <p:txBody>
          <a:bodyPr lIns="99000" tIns="49680" rIns="99000" bIns="49680" anchor="t">
            <a:noAutofit/>
          </a:bodyPr>
          <a:lstStyle/>
          <a:p>
            <a:pPr marL="216000" indent="0">
              <a:buNone/>
            </a:pPr>
            <a:endParaRPr lang="ru-RU" sz="1800" b="0" strike="noStrike" spc="-1">
              <a:solidFill>
                <a:srgbClr val="000000"/>
              </a:solidFill>
              <a:latin typeface="Arial"/>
            </a:endParaRPr>
          </a:p>
        </p:txBody>
      </p:sp>
      <p:sp>
        <p:nvSpPr>
          <p:cNvPr id="105" name="CustomShape 3"/>
          <p:cNvSpPr/>
          <p:nvPr/>
        </p:nvSpPr>
        <p:spPr>
          <a:xfrm>
            <a:off x="4021200" y="9721080"/>
            <a:ext cx="3074760" cy="51192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1525C2C2-1BB6-4DC2-8378-FF88424D7704}" type="slidenum">
              <a:rPr lang="ru-RU" sz="1300" b="0" strike="noStrike" spc="-1">
                <a:solidFill>
                  <a:srgbClr val="000000"/>
                </a:solidFill>
                <a:latin typeface="Calibri"/>
                <a:ea typeface="+mn-ea"/>
              </a:rPr>
              <a:t>3</a:t>
            </a:fld>
            <a:endParaRPr lang="ru-RU" sz="1300" b="0" strike="noStrike" spc="-1">
              <a:solidFill>
                <a:srgbClr val="000000"/>
              </a:solid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noRot="1" noChangeAspect="1"/>
          </p:cNvSpPr>
          <p:nvPr>
            <p:ph type="sldImg"/>
          </p:nvPr>
        </p:nvSpPr>
        <p:spPr>
          <a:xfrm>
            <a:off x="657225" y="763588"/>
            <a:ext cx="6456363" cy="3771900"/>
          </a:xfrm>
          <a:prstGeom prst="rect">
            <a:avLst/>
          </a:prstGeom>
          <a:ln w="0">
            <a:noFill/>
          </a:ln>
        </p:spPr>
      </p:sp>
      <p:sp>
        <p:nvSpPr>
          <p:cNvPr id="107" name="PlaceHolder 2"/>
          <p:cNvSpPr>
            <a:spLocks noGrp="1"/>
          </p:cNvSpPr>
          <p:nvPr>
            <p:ph type="body"/>
          </p:nvPr>
        </p:nvSpPr>
        <p:spPr>
          <a:xfrm>
            <a:off x="777240" y="4777560"/>
            <a:ext cx="6217200" cy="4525560"/>
          </a:xfrm>
          <a:prstGeom prst="rect">
            <a:avLst/>
          </a:prstGeom>
          <a:noFill/>
          <a:ln w="0">
            <a:noFill/>
          </a:ln>
        </p:spPr>
        <p:txBody>
          <a:bodyPr lIns="0" tIns="0" rIns="0" bIns="0" anchor="t">
            <a:noAutofit/>
          </a:bodyPr>
          <a:lstStyle/>
          <a:p>
            <a:pPr marL="216000" indent="0">
              <a:buNone/>
            </a:pPr>
            <a:endParaRPr lang="ru-RU" sz="1800" b="0" strike="noStrike" spc="-1">
              <a:solidFill>
                <a:srgbClr val="000000"/>
              </a:solidFill>
              <a:latin typeface="Arial"/>
            </a:endParaRPr>
          </a:p>
        </p:txBody>
      </p:sp>
      <p:sp>
        <p:nvSpPr>
          <p:cNvPr id="108" name="PlaceHolder 3"/>
          <p:cNvSpPr>
            <a:spLocks noGrp="1"/>
          </p:cNvSpPr>
          <p:nvPr>
            <p:ph type="sldNum" idx="8"/>
          </p:nvPr>
        </p:nvSpPr>
        <p:spPr>
          <a:xfrm>
            <a:off x="4399200" y="9555480"/>
            <a:ext cx="3372480" cy="502200"/>
          </a:xfrm>
          <a:prstGeom prst="rect">
            <a:avLst/>
          </a:prstGeom>
          <a:noFill/>
          <a:ln w="0">
            <a:noFill/>
          </a:ln>
        </p:spPr>
        <p:txBody>
          <a:bodyPr lIns="0" tIns="0" rIns="0" bIns="0" anchor="b">
            <a:noAutofit/>
          </a:bodyPr>
          <a:lstStyle>
            <a:lvl1pPr indent="0">
              <a:lnSpc>
                <a:spcPct val="100000"/>
              </a:lnSpc>
              <a:buNone/>
              <a:defRPr lang="ru-RU" sz="1800" b="0" strike="noStrike" spc="-1">
                <a:solidFill>
                  <a:srgbClr val="000000"/>
                </a:solidFill>
                <a:latin typeface="+mn-lt"/>
                <a:ea typeface="+mn-ea"/>
              </a:defRPr>
            </a:lvl1pPr>
          </a:lstStyle>
          <a:p>
            <a:pPr indent="0">
              <a:lnSpc>
                <a:spcPct val="100000"/>
              </a:lnSpc>
              <a:buNone/>
            </a:pPr>
            <a:fld id="{81C0AFDC-A44B-4782-A86A-391CB90ADEA3}" type="slidenum">
              <a:rPr lang="ru-RU" sz="1800" b="0" strike="noStrike" spc="-1">
                <a:solidFill>
                  <a:srgbClr val="000000"/>
                </a:solidFill>
                <a:latin typeface="+mn-lt"/>
                <a:ea typeface="+mn-ea"/>
              </a:rPr>
              <a:t>4</a:t>
            </a:fld>
            <a:endParaRPr lang="ru-RU" sz="18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F71A7803-8BF4-4A18-A65C-C7713C230C3A}"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27" name="PlaceHolder 2"/>
          <p:cNvSpPr>
            <a:spLocks noGrp="1"/>
          </p:cNvSpPr>
          <p:nvPr>
            <p:ph/>
          </p:nvPr>
        </p:nvSpPr>
        <p:spPr>
          <a:xfrm>
            <a:off x="608400" y="1663560"/>
            <a:ext cx="10950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28" name="PlaceHolder 3"/>
          <p:cNvSpPr>
            <a:spLocks noGrp="1"/>
          </p:cNvSpPr>
          <p:nvPr>
            <p:ph/>
          </p:nvPr>
        </p:nvSpPr>
        <p:spPr>
          <a:xfrm>
            <a:off x="608400" y="3817440"/>
            <a:ext cx="10950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047ABEBE-24C2-4153-8A18-B65519134415}"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30" name="PlaceHolder 2"/>
          <p:cNvSpPr>
            <a:spLocks noGrp="1"/>
          </p:cNvSpPr>
          <p:nvPr>
            <p:ph/>
          </p:nvPr>
        </p:nvSpPr>
        <p:spPr>
          <a:xfrm>
            <a:off x="60840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1" name="PlaceHolder 3"/>
          <p:cNvSpPr>
            <a:spLocks noGrp="1"/>
          </p:cNvSpPr>
          <p:nvPr>
            <p:ph/>
          </p:nvPr>
        </p:nvSpPr>
        <p:spPr>
          <a:xfrm>
            <a:off x="621972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2" name="PlaceHolder 4"/>
          <p:cNvSpPr>
            <a:spLocks noGrp="1"/>
          </p:cNvSpPr>
          <p:nvPr>
            <p:ph/>
          </p:nvPr>
        </p:nvSpPr>
        <p:spPr>
          <a:xfrm>
            <a:off x="60840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3" name="PlaceHolder 5"/>
          <p:cNvSpPr>
            <a:spLocks noGrp="1"/>
          </p:cNvSpPr>
          <p:nvPr>
            <p:ph/>
          </p:nvPr>
        </p:nvSpPr>
        <p:spPr>
          <a:xfrm>
            <a:off x="621972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6C619610-9186-4F90-BA33-00D457CDAFE4}"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35" name="PlaceHolder 2"/>
          <p:cNvSpPr>
            <a:spLocks noGrp="1"/>
          </p:cNvSpPr>
          <p:nvPr>
            <p:ph/>
          </p:nvPr>
        </p:nvSpPr>
        <p:spPr>
          <a:xfrm>
            <a:off x="608400" y="166356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6" name="PlaceHolder 3"/>
          <p:cNvSpPr>
            <a:spLocks noGrp="1"/>
          </p:cNvSpPr>
          <p:nvPr>
            <p:ph/>
          </p:nvPr>
        </p:nvSpPr>
        <p:spPr>
          <a:xfrm>
            <a:off x="4311000" y="166356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7" name="PlaceHolder 4"/>
          <p:cNvSpPr>
            <a:spLocks noGrp="1"/>
          </p:cNvSpPr>
          <p:nvPr>
            <p:ph/>
          </p:nvPr>
        </p:nvSpPr>
        <p:spPr>
          <a:xfrm>
            <a:off x="8013600" y="166356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8" name="PlaceHolder 5"/>
          <p:cNvSpPr>
            <a:spLocks noGrp="1"/>
          </p:cNvSpPr>
          <p:nvPr>
            <p:ph/>
          </p:nvPr>
        </p:nvSpPr>
        <p:spPr>
          <a:xfrm>
            <a:off x="608400" y="381744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39" name="PlaceHolder 6"/>
          <p:cNvSpPr>
            <a:spLocks noGrp="1"/>
          </p:cNvSpPr>
          <p:nvPr>
            <p:ph/>
          </p:nvPr>
        </p:nvSpPr>
        <p:spPr>
          <a:xfrm>
            <a:off x="4311000" y="381744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40" name="PlaceHolder 7"/>
          <p:cNvSpPr>
            <a:spLocks noGrp="1"/>
          </p:cNvSpPr>
          <p:nvPr>
            <p:ph/>
          </p:nvPr>
        </p:nvSpPr>
        <p:spPr>
          <a:xfrm>
            <a:off x="8013600" y="381744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C8126E38-3B10-4E7E-984C-2D2708059EA8}"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44" name="PlaceHolder 2"/>
          <p:cNvSpPr>
            <a:spLocks noGrp="1"/>
          </p:cNvSpPr>
          <p:nvPr>
            <p:ph type="subTitle"/>
          </p:nvPr>
        </p:nvSpPr>
        <p:spPr>
          <a:xfrm>
            <a:off x="608400" y="1663560"/>
            <a:ext cx="10950840" cy="4123440"/>
          </a:xfrm>
          <a:prstGeom prst="rect">
            <a:avLst/>
          </a:prstGeom>
          <a:noFill/>
          <a:ln w="0">
            <a:noFill/>
          </a:ln>
        </p:spPr>
        <p:txBody>
          <a:bodyPr lIns="0" tIns="0" rIns="0" bIns="0" anchor="ctr">
            <a:noAutofit/>
          </a:bodyPr>
          <a:lstStyle/>
          <a:p>
            <a:pPr indent="0" algn="ctr">
              <a:buNone/>
            </a:pPr>
            <a:endParaRPr lang="ru-RU" sz="3200" b="0" strike="noStrike" spc="-1">
              <a:solidFill>
                <a:srgbClr val="000000"/>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46" name="PlaceHolder 2"/>
          <p:cNvSpPr>
            <a:spLocks noGrp="1"/>
          </p:cNvSpPr>
          <p:nvPr>
            <p:ph/>
          </p:nvPr>
        </p:nvSpPr>
        <p:spPr>
          <a:xfrm>
            <a:off x="608400" y="1663560"/>
            <a:ext cx="10950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48" name="PlaceHolder 2"/>
          <p:cNvSpPr>
            <a:spLocks noGrp="1"/>
          </p:cNvSpPr>
          <p:nvPr>
            <p:ph/>
          </p:nvPr>
        </p:nvSpPr>
        <p:spPr>
          <a:xfrm>
            <a:off x="60840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49" name="PlaceHolder 3"/>
          <p:cNvSpPr>
            <a:spLocks noGrp="1"/>
          </p:cNvSpPr>
          <p:nvPr>
            <p:ph/>
          </p:nvPr>
        </p:nvSpPr>
        <p:spPr>
          <a:xfrm>
            <a:off x="621972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608400" y="283680"/>
            <a:ext cx="10950840" cy="5503320"/>
          </a:xfrm>
          <a:prstGeom prst="rect">
            <a:avLst/>
          </a:prstGeom>
          <a:noFill/>
          <a:ln w="0">
            <a:noFill/>
          </a:ln>
        </p:spPr>
        <p:txBody>
          <a:bodyPr lIns="0" tIns="0" rIns="0" bIns="0" anchor="ctr">
            <a:noAutofit/>
          </a:bodyPr>
          <a:lstStyle/>
          <a:p>
            <a:pPr algn="ctr"/>
            <a:endParaRPr lang="ru-RU" sz="32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53" name="PlaceHolder 2"/>
          <p:cNvSpPr>
            <a:spLocks noGrp="1"/>
          </p:cNvSpPr>
          <p:nvPr>
            <p:ph/>
          </p:nvPr>
        </p:nvSpPr>
        <p:spPr>
          <a:xfrm>
            <a:off x="60840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54" name="PlaceHolder 3"/>
          <p:cNvSpPr>
            <a:spLocks noGrp="1"/>
          </p:cNvSpPr>
          <p:nvPr>
            <p:ph/>
          </p:nvPr>
        </p:nvSpPr>
        <p:spPr>
          <a:xfrm>
            <a:off x="621972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55" name="PlaceHolder 4"/>
          <p:cNvSpPr>
            <a:spLocks noGrp="1"/>
          </p:cNvSpPr>
          <p:nvPr>
            <p:ph/>
          </p:nvPr>
        </p:nvSpPr>
        <p:spPr>
          <a:xfrm>
            <a:off x="60840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6" name="PlaceHolder 2"/>
          <p:cNvSpPr>
            <a:spLocks noGrp="1"/>
          </p:cNvSpPr>
          <p:nvPr>
            <p:ph type="subTitle"/>
          </p:nvPr>
        </p:nvSpPr>
        <p:spPr>
          <a:xfrm>
            <a:off x="608400" y="1663560"/>
            <a:ext cx="10950840" cy="4123440"/>
          </a:xfrm>
          <a:prstGeom prst="rect">
            <a:avLst/>
          </a:prstGeom>
          <a:noFill/>
          <a:ln w="0">
            <a:noFill/>
          </a:ln>
        </p:spPr>
        <p:txBody>
          <a:bodyPr lIns="0" tIns="0" rIns="0" bIns="0" anchor="ctr">
            <a:noAutofit/>
          </a:bodyPr>
          <a:lstStyle/>
          <a:p>
            <a:pPr indent="0" algn="ctr">
              <a:buNone/>
            </a:pPr>
            <a:endParaRPr lang="ru-RU"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326A7E89-8286-49B6-8A2B-0D4D7BCCC1F6}"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57" name="PlaceHolder 2"/>
          <p:cNvSpPr>
            <a:spLocks noGrp="1"/>
          </p:cNvSpPr>
          <p:nvPr>
            <p:ph/>
          </p:nvPr>
        </p:nvSpPr>
        <p:spPr>
          <a:xfrm>
            <a:off x="60840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58" name="PlaceHolder 3"/>
          <p:cNvSpPr>
            <a:spLocks noGrp="1"/>
          </p:cNvSpPr>
          <p:nvPr>
            <p:ph/>
          </p:nvPr>
        </p:nvSpPr>
        <p:spPr>
          <a:xfrm>
            <a:off x="621972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59" name="PlaceHolder 4"/>
          <p:cNvSpPr>
            <a:spLocks noGrp="1"/>
          </p:cNvSpPr>
          <p:nvPr>
            <p:ph/>
          </p:nvPr>
        </p:nvSpPr>
        <p:spPr>
          <a:xfrm>
            <a:off x="621972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61" name="PlaceHolder 2"/>
          <p:cNvSpPr>
            <a:spLocks noGrp="1"/>
          </p:cNvSpPr>
          <p:nvPr>
            <p:ph/>
          </p:nvPr>
        </p:nvSpPr>
        <p:spPr>
          <a:xfrm>
            <a:off x="60840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2" name="PlaceHolder 3"/>
          <p:cNvSpPr>
            <a:spLocks noGrp="1"/>
          </p:cNvSpPr>
          <p:nvPr>
            <p:ph/>
          </p:nvPr>
        </p:nvSpPr>
        <p:spPr>
          <a:xfrm>
            <a:off x="621972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3" name="PlaceHolder 4"/>
          <p:cNvSpPr>
            <a:spLocks noGrp="1"/>
          </p:cNvSpPr>
          <p:nvPr>
            <p:ph/>
          </p:nvPr>
        </p:nvSpPr>
        <p:spPr>
          <a:xfrm>
            <a:off x="608400" y="3817440"/>
            <a:ext cx="10950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65" name="PlaceHolder 2"/>
          <p:cNvSpPr>
            <a:spLocks noGrp="1"/>
          </p:cNvSpPr>
          <p:nvPr>
            <p:ph/>
          </p:nvPr>
        </p:nvSpPr>
        <p:spPr>
          <a:xfrm>
            <a:off x="608400" y="1663560"/>
            <a:ext cx="10950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6" name="PlaceHolder 3"/>
          <p:cNvSpPr>
            <a:spLocks noGrp="1"/>
          </p:cNvSpPr>
          <p:nvPr>
            <p:ph/>
          </p:nvPr>
        </p:nvSpPr>
        <p:spPr>
          <a:xfrm>
            <a:off x="608400" y="3817440"/>
            <a:ext cx="10950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68" name="PlaceHolder 2"/>
          <p:cNvSpPr>
            <a:spLocks noGrp="1"/>
          </p:cNvSpPr>
          <p:nvPr>
            <p:ph/>
          </p:nvPr>
        </p:nvSpPr>
        <p:spPr>
          <a:xfrm>
            <a:off x="60840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9" name="PlaceHolder 3"/>
          <p:cNvSpPr>
            <a:spLocks noGrp="1"/>
          </p:cNvSpPr>
          <p:nvPr>
            <p:ph/>
          </p:nvPr>
        </p:nvSpPr>
        <p:spPr>
          <a:xfrm>
            <a:off x="621972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0" name="PlaceHolder 4"/>
          <p:cNvSpPr>
            <a:spLocks noGrp="1"/>
          </p:cNvSpPr>
          <p:nvPr>
            <p:ph/>
          </p:nvPr>
        </p:nvSpPr>
        <p:spPr>
          <a:xfrm>
            <a:off x="60840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1" name="PlaceHolder 5"/>
          <p:cNvSpPr>
            <a:spLocks noGrp="1"/>
          </p:cNvSpPr>
          <p:nvPr>
            <p:ph/>
          </p:nvPr>
        </p:nvSpPr>
        <p:spPr>
          <a:xfrm>
            <a:off x="621972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73" name="PlaceHolder 2"/>
          <p:cNvSpPr>
            <a:spLocks noGrp="1"/>
          </p:cNvSpPr>
          <p:nvPr>
            <p:ph/>
          </p:nvPr>
        </p:nvSpPr>
        <p:spPr>
          <a:xfrm>
            <a:off x="608400" y="166356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4" name="PlaceHolder 3"/>
          <p:cNvSpPr>
            <a:spLocks noGrp="1"/>
          </p:cNvSpPr>
          <p:nvPr>
            <p:ph/>
          </p:nvPr>
        </p:nvSpPr>
        <p:spPr>
          <a:xfrm>
            <a:off x="4311000" y="166356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5" name="PlaceHolder 4"/>
          <p:cNvSpPr>
            <a:spLocks noGrp="1"/>
          </p:cNvSpPr>
          <p:nvPr>
            <p:ph/>
          </p:nvPr>
        </p:nvSpPr>
        <p:spPr>
          <a:xfrm>
            <a:off x="8013600" y="166356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6" name="PlaceHolder 5"/>
          <p:cNvSpPr>
            <a:spLocks noGrp="1"/>
          </p:cNvSpPr>
          <p:nvPr>
            <p:ph/>
          </p:nvPr>
        </p:nvSpPr>
        <p:spPr>
          <a:xfrm>
            <a:off x="608400" y="381744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7" name="PlaceHolder 6"/>
          <p:cNvSpPr>
            <a:spLocks noGrp="1"/>
          </p:cNvSpPr>
          <p:nvPr>
            <p:ph/>
          </p:nvPr>
        </p:nvSpPr>
        <p:spPr>
          <a:xfrm>
            <a:off x="4311000" y="381744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78" name="PlaceHolder 7"/>
          <p:cNvSpPr>
            <a:spLocks noGrp="1"/>
          </p:cNvSpPr>
          <p:nvPr>
            <p:ph/>
          </p:nvPr>
        </p:nvSpPr>
        <p:spPr>
          <a:xfrm>
            <a:off x="8013600" y="3817440"/>
            <a:ext cx="3525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8" name="PlaceHolder 2"/>
          <p:cNvSpPr>
            <a:spLocks noGrp="1"/>
          </p:cNvSpPr>
          <p:nvPr>
            <p:ph/>
          </p:nvPr>
        </p:nvSpPr>
        <p:spPr>
          <a:xfrm>
            <a:off x="608400" y="1663560"/>
            <a:ext cx="10950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D5CDF408-8D75-4230-84E0-50E0A6B9CEB6}"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10" name="PlaceHolder 2"/>
          <p:cNvSpPr>
            <a:spLocks noGrp="1"/>
          </p:cNvSpPr>
          <p:nvPr>
            <p:ph/>
          </p:nvPr>
        </p:nvSpPr>
        <p:spPr>
          <a:xfrm>
            <a:off x="60840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11" name="PlaceHolder 3"/>
          <p:cNvSpPr>
            <a:spLocks noGrp="1"/>
          </p:cNvSpPr>
          <p:nvPr>
            <p:ph/>
          </p:nvPr>
        </p:nvSpPr>
        <p:spPr>
          <a:xfrm>
            <a:off x="621972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164F65CB-21FB-49AF-944F-A22F8773ECB6}"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05225F80-ACC5-4FEC-B849-A822C42DE978}"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8400" y="283680"/>
            <a:ext cx="10950840" cy="5503320"/>
          </a:xfrm>
          <a:prstGeom prst="rect">
            <a:avLst/>
          </a:prstGeom>
          <a:noFill/>
          <a:ln w="0">
            <a:noFill/>
          </a:ln>
        </p:spPr>
        <p:txBody>
          <a:bodyPr lIns="0" tIns="0" rIns="0" bIns="0" anchor="ctr">
            <a:noAutofit/>
          </a:bodyPr>
          <a:lstStyle/>
          <a:p>
            <a:pPr algn="ctr"/>
            <a:endParaRPr lang="ru-RU"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0E69DD23-6FD3-4676-BF15-5E0E312E8121}"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15" name="PlaceHolder 2"/>
          <p:cNvSpPr>
            <a:spLocks noGrp="1"/>
          </p:cNvSpPr>
          <p:nvPr>
            <p:ph/>
          </p:nvPr>
        </p:nvSpPr>
        <p:spPr>
          <a:xfrm>
            <a:off x="60840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16" name="PlaceHolder 3"/>
          <p:cNvSpPr>
            <a:spLocks noGrp="1"/>
          </p:cNvSpPr>
          <p:nvPr>
            <p:ph/>
          </p:nvPr>
        </p:nvSpPr>
        <p:spPr>
          <a:xfrm>
            <a:off x="621972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17" name="PlaceHolder 4"/>
          <p:cNvSpPr>
            <a:spLocks noGrp="1"/>
          </p:cNvSpPr>
          <p:nvPr>
            <p:ph/>
          </p:nvPr>
        </p:nvSpPr>
        <p:spPr>
          <a:xfrm>
            <a:off x="60840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6E79B302-3DF6-4122-BAA1-C5B99519BF5B}"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19" name="PlaceHolder 2"/>
          <p:cNvSpPr>
            <a:spLocks noGrp="1"/>
          </p:cNvSpPr>
          <p:nvPr>
            <p:ph/>
          </p:nvPr>
        </p:nvSpPr>
        <p:spPr>
          <a:xfrm>
            <a:off x="608400" y="1663560"/>
            <a:ext cx="5343840" cy="412344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20" name="PlaceHolder 3"/>
          <p:cNvSpPr>
            <a:spLocks noGrp="1"/>
          </p:cNvSpPr>
          <p:nvPr>
            <p:ph/>
          </p:nvPr>
        </p:nvSpPr>
        <p:spPr>
          <a:xfrm>
            <a:off x="621972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21" name="PlaceHolder 4"/>
          <p:cNvSpPr>
            <a:spLocks noGrp="1"/>
          </p:cNvSpPr>
          <p:nvPr>
            <p:ph/>
          </p:nvPr>
        </p:nvSpPr>
        <p:spPr>
          <a:xfrm>
            <a:off x="6219720" y="381744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3AA4926-4748-4FE9-BABA-90A4FC262975}"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Arial"/>
            </a:endParaRPr>
          </a:p>
        </p:txBody>
      </p:sp>
      <p:sp>
        <p:nvSpPr>
          <p:cNvPr id="23" name="PlaceHolder 2"/>
          <p:cNvSpPr>
            <a:spLocks noGrp="1"/>
          </p:cNvSpPr>
          <p:nvPr>
            <p:ph/>
          </p:nvPr>
        </p:nvSpPr>
        <p:spPr>
          <a:xfrm>
            <a:off x="60840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24" name="PlaceHolder 3"/>
          <p:cNvSpPr>
            <a:spLocks noGrp="1"/>
          </p:cNvSpPr>
          <p:nvPr>
            <p:ph/>
          </p:nvPr>
        </p:nvSpPr>
        <p:spPr>
          <a:xfrm>
            <a:off x="6219720" y="1663560"/>
            <a:ext cx="5343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25" name="PlaceHolder 4"/>
          <p:cNvSpPr>
            <a:spLocks noGrp="1"/>
          </p:cNvSpPr>
          <p:nvPr>
            <p:ph/>
          </p:nvPr>
        </p:nvSpPr>
        <p:spPr>
          <a:xfrm>
            <a:off x="608400" y="3817440"/>
            <a:ext cx="10950840" cy="1966680"/>
          </a:xfrm>
          <a:prstGeom prst="rect">
            <a:avLst/>
          </a:prstGeom>
          <a:noFill/>
          <a:ln w="0">
            <a:noFill/>
          </a:ln>
        </p:spPr>
        <p:txBody>
          <a:bodyPr lIns="0" tIns="0" rIns="0" bIns="0" anchor="t">
            <a:normAutofit/>
          </a:bodyPr>
          <a:lstStyle/>
          <a:p>
            <a:pPr indent="0">
              <a:lnSpc>
                <a:spcPct val="90000"/>
              </a:lnSpc>
              <a:spcBef>
                <a:spcPts val="1417"/>
              </a:spcBef>
              <a:buNone/>
            </a:pPr>
            <a:endParaRPr lang="ru-RU" sz="28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0C68BD6-637A-4961-8143-53D4CB0C3447}"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912600" y="2208960"/>
            <a:ext cx="10342440" cy="1523880"/>
          </a:xfrm>
          <a:prstGeom prst="rect">
            <a:avLst/>
          </a:prstGeom>
          <a:noFill/>
          <a:ln w="0">
            <a:noFill/>
          </a:ln>
        </p:spPr>
        <p:txBody>
          <a:bodyPr lIns="0" tIns="0" rIns="0" bIns="0" anchor="ctr">
            <a:noAutofit/>
          </a:bodyPr>
          <a:lstStyle/>
          <a:p>
            <a:pPr indent="0">
              <a:lnSpc>
                <a:spcPct val="90000"/>
              </a:lnSpc>
              <a:buNone/>
            </a:pPr>
            <a:r>
              <a:rPr lang="ru-RU" sz="4400" b="0" strike="noStrike" spc="-1">
                <a:solidFill>
                  <a:srgbClr val="000000"/>
                </a:solidFill>
                <a:latin typeface="Arial"/>
                <a:ea typeface="DejaVu Sans"/>
              </a:rPr>
              <a:t>Образец заголовка</a:t>
            </a:r>
            <a:endParaRPr lang="ru-RU" sz="4400" b="0" strike="noStrike" spc="-1">
              <a:solidFill>
                <a:srgbClr val="000000"/>
              </a:solidFill>
              <a:latin typeface="Arial"/>
            </a:endParaRPr>
          </a:p>
        </p:txBody>
      </p:sp>
      <p:sp>
        <p:nvSpPr>
          <p:cNvPr id="6" name="PlaceHolder 2"/>
          <p:cNvSpPr>
            <a:spLocks noGrp="1"/>
          </p:cNvSpPr>
          <p:nvPr>
            <p:ph type="dt" idx="1"/>
          </p:nvPr>
        </p:nvSpPr>
        <p:spPr>
          <a:xfrm>
            <a:off x="0" y="0"/>
            <a:ext cx="0" cy="0"/>
          </a:xfrm>
          <a:prstGeom prst="rect">
            <a:avLst/>
          </a:prstGeom>
          <a:noFill/>
          <a:ln w="0">
            <a:noFill/>
          </a:ln>
        </p:spPr>
        <p:txBody>
          <a:bodyPr lIns="90000" tIns="90000" rIns="90000" bIns="90000" anchor="t">
            <a:noAutofit/>
          </a:bodyPr>
          <a:lstStyle>
            <a:lvl1pPr indent="0">
              <a:buNone/>
              <a:defRPr lang="ru-RU" sz="1400" b="0" strike="noStrike" spc="-1">
                <a:solidFill>
                  <a:srgbClr val="000000"/>
                </a:solidFill>
                <a:latin typeface="Times New Roman"/>
              </a:defRPr>
            </a:lvl1pPr>
          </a:lstStyle>
          <a:p>
            <a:pPr indent="0">
              <a:buNone/>
            </a:pPr>
            <a:r>
              <a:rPr lang="ru-RU" sz="1400" b="0" strike="noStrike" spc="-1">
                <a:solidFill>
                  <a:srgbClr val="000000"/>
                </a:solidFill>
                <a:latin typeface="Times New Roman"/>
              </a:rPr>
              <a:t>&lt;date/time&gt;</a:t>
            </a:r>
          </a:p>
        </p:txBody>
      </p:sp>
      <p:sp>
        <p:nvSpPr>
          <p:cNvPr id="2" name="PlaceHolder 3"/>
          <p:cNvSpPr>
            <a:spLocks noGrp="1"/>
          </p:cNvSpPr>
          <p:nvPr>
            <p:ph type="ftr" idx="2"/>
          </p:nvPr>
        </p:nvSpPr>
        <p:spPr>
          <a:xfrm>
            <a:off x="0" y="0"/>
            <a:ext cx="0" cy="0"/>
          </a:xfrm>
          <a:prstGeom prst="rect">
            <a:avLst/>
          </a:prstGeom>
          <a:noFill/>
          <a:ln w="0">
            <a:noFill/>
          </a:ln>
        </p:spPr>
        <p:txBody>
          <a:bodyPr lIns="90000" tIns="90000" rIns="90000" bIns="90000" anchor="t">
            <a:noAutofit/>
          </a:bodyPr>
          <a:lstStyle>
            <a:lvl1pPr indent="0" algn="ctr">
              <a:buNone/>
              <a:defRPr lang="ru-RU" sz="1400" b="0" strike="noStrike" spc="-1">
                <a:solidFill>
                  <a:srgbClr val="000000"/>
                </a:solidFill>
                <a:latin typeface="Times New Roman"/>
              </a:defRPr>
            </a:lvl1pPr>
          </a:lstStyle>
          <a:p>
            <a:pPr indent="0" algn="ctr">
              <a:buNone/>
            </a:pPr>
            <a:r>
              <a:rPr lang="ru-RU" sz="1400" b="0" strike="noStrike" spc="-1">
                <a:solidFill>
                  <a:srgbClr val="000000"/>
                </a:solidFill>
                <a:latin typeface="Times New Roman"/>
              </a:rPr>
              <a:t>&lt;footer&gt;</a:t>
            </a:r>
          </a:p>
        </p:txBody>
      </p:sp>
      <p:sp>
        <p:nvSpPr>
          <p:cNvPr id="3" name="PlaceHolder 4"/>
          <p:cNvSpPr>
            <a:spLocks noGrp="1"/>
          </p:cNvSpPr>
          <p:nvPr>
            <p:ph type="sldNum" idx="3"/>
          </p:nvPr>
        </p:nvSpPr>
        <p:spPr>
          <a:xfrm>
            <a:off x="0" y="0"/>
            <a:ext cx="0" cy="0"/>
          </a:xfrm>
          <a:prstGeom prst="rect">
            <a:avLst/>
          </a:prstGeom>
          <a:noFill/>
          <a:ln w="0">
            <a:noFill/>
          </a:ln>
        </p:spPr>
        <p:txBody>
          <a:bodyPr lIns="90000" tIns="90000" rIns="90000" bIns="90000" anchor="t">
            <a:noAutofit/>
          </a:bodyPr>
          <a:lstStyle>
            <a:lvl1pPr indent="0">
              <a:lnSpc>
                <a:spcPct val="100000"/>
              </a:lnSpc>
              <a:buNone/>
              <a:defRPr lang="en-US" sz="1800" b="0" strike="noStrike" spc="-1">
                <a:solidFill>
                  <a:srgbClr val="000000"/>
                </a:solidFill>
                <a:latin typeface="Arial"/>
                <a:ea typeface="DejaVu Sans"/>
              </a:defRPr>
            </a:lvl1pPr>
          </a:lstStyle>
          <a:p>
            <a:pPr indent="0">
              <a:lnSpc>
                <a:spcPct val="100000"/>
              </a:lnSpc>
              <a:buNone/>
            </a:pPr>
            <a:fld id="{AB909046-9333-4AA9-9D4C-56385D96DF56}" type="slidenum">
              <a:rPr lang="en-US" sz="1800" b="0" strike="noStrike" spc="-1">
                <a:solidFill>
                  <a:srgbClr val="000000"/>
                </a:solidFill>
                <a:latin typeface="Arial"/>
                <a:ea typeface="DejaVu Sans"/>
              </a:rPr>
              <a:t>‹#›</a:t>
            </a:fld>
            <a:endParaRPr lang="ru-RU" sz="1800" b="0" strike="noStrike" spc="-1">
              <a:solidFill>
                <a:srgbClr val="000000"/>
              </a:solidFill>
              <a:latin typeface="Times New Roman"/>
            </a:endParaRPr>
          </a:p>
        </p:txBody>
      </p:sp>
      <p:sp>
        <p:nvSpPr>
          <p:cNvPr id="4" name="PlaceHolder 5"/>
          <p:cNvSpPr>
            <a:spLocks noGrp="1"/>
          </p:cNvSpPr>
          <p:nvPr>
            <p:ph type="body"/>
          </p:nvPr>
        </p:nvSpPr>
        <p:spPr>
          <a:xfrm>
            <a:off x="608400" y="1663560"/>
            <a:ext cx="10950840" cy="412344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ru-RU"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ru-RU"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ru-RU"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ru-RU"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ru-RU"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ru-RU"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ru-RU"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608400" y="283680"/>
            <a:ext cx="10950840" cy="1186920"/>
          </a:xfrm>
          <a:prstGeom prst="rect">
            <a:avLst/>
          </a:prstGeom>
          <a:noFill/>
          <a:ln w="0">
            <a:noFill/>
          </a:ln>
        </p:spPr>
        <p:txBody>
          <a:bodyPr lIns="0" tIns="0" rIns="0" bIns="0" anchor="ctr">
            <a:noAutofit/>
          </a:bodyPr>
          <a:lstStyle/>
          <a:p>
            <a:pPr indent="0">
              <a:buNone/>
            </a:pPr>
            <a:r>
              <a:rPr lang="ru-RU" sz="1800" b="0" strike="noStrike" spc="-1">
                <a:solidFill>
                  <a:srgbClr val="000000"/>
                </a:solidFill>
                <a:latin typeface="Arial"/>
              </a:rPr>
              <a:t>Click to edit the title text format</a:t>
            </a:r>
          </a:p>
        </p:txBody>
      </p:sp>
      <p:sp>
        <p:nvSpPr>
          <p:cNvPr id="42" name="PlaceHolder 2"/>
          <p:cNvSpPr>
            <a:spLocks noGrp="1"/>
          </p:cNvSpPr>
          <p:nvPr>
            <p:ph type="body"/>
          </p:nvPr>
        </p:nvSpPr>
        <p:spPr>
          <a:xfrm>
            <a:off x="608400" y="1663560"/>
            <a:ext cx="10950840" cy="412344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ru-RU"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ru-RU"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ru-RU"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ru-RU"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ru-RU"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ru-RU"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ru-RU"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1084680" y="3109680"/>
            <a:ext cx="10342440" cy="1467360"/>
          </a:xfrm>
          <a:prstGeom prst="rect">
            <a:avLst/>
          </a:prstGeom>
          <a:noFill/>
          <a:ln w="0">
            <a:noFill/>
          </a:ln>
        </p:spPr>
        <p:txBody>
          <a:bodyPr lIns="0" tIns="0" rIns="0" bIns="0" anchor="ctr">
            <a:noAutofit/>
          </a:bodyPr>
          <a:lstStyle/>
          <a:p>
            <a:pPr indent="0" algn="ctr">
              <a:lnSpc>
                <a:spcPct val="90000"/>
              </a:lnSpc>
              <a:buNone/>
            </a:pPr>
            <a:r>
              <a:rPr lang="en-GB" sz="4400" b="1" strike="noStrike" spc="-1">
                <a:solidFill>
                  <a:srgbClr val="000000"/>
                </a:solidFill>
                <a:latin typeface="Arial"/>
                <a:ea typeface="DejaVu Sans"/>
              </a:rPr>
              <a:t>HONORARY DOCTOR</a:t>
            </a:r>
            <a:r>
              <a:rPr lang="en-US" sz="4400" b="1" strike="noStrike" spc="-1">
                <a:solidFill>
                  <a:srgbClr val="000000"/>
                </a:solidFill>
                <a:latin typeface="Arial"/>
                <a:ea typeface="DejaVu Sans"/>
              </a:rPr>
              <a:t>S</a:t>
            </a:r>
            <a:r>
              <a:rPr lang="en-GB" sz="4400" b="1" strike="noStrike" spc="-1">
                <a:solidFill>
                  <a:srgbClr val="000000"/>
                </a:solidFill>
                <a:latin typeface="Arial"/>
                <a:ea typeface="DejaVu Sans"/>
              </a:rPr>
              <a:t> OF JINR</a:t>
            </a:r>
            <a:endParaRPr lang="ru-RU" sz="4400" b="0" strike="noStrike" spc="-1">
              <a:solidFill>
                <a:srgbClr val="000000"/>
              </a:solidFill>
              <a:latin typeface="Arial"/>
            </a:endParaRPr>
          </a:p>
        </p:txBody>
      </p:sp>
      <p:sp>
        <p:nvSpPr>
          <p:cNvPr id="86" name="PlaceHolder 2"/>
          <p:cNvSpPr>
            <a:spLocks noGrp="1"/>
          </p:cNvSpPr>
          <p:nvPr>
            <p:ph type="subTitle"/>
          </p:nvPr>
        </p:nvSpPr>
        <p:spPr>
          <a:xfrm>
            <a:off x="1825200" y="4873680"/>
            <a:ext cx="8517240" cy="520920"/>
          </a:xfrm>
          <a:prstGeom prst="rect">
            <a:avLst/>
          </a:prstGeom>
          <a:noFill/>
          <a:ln w="0">
            <a:noFill/>
          </a:ln>
        </p:spPr>
        <p:txBody>
          <a:bodyPr lIns="0" tIns="0" rIns="0" bIns="0" anchor="t">
            <a:noAutofit/>
          </a:bodyPr>
          <a:lstStyle/>
          <a:p>
            <a:pPr algn="ctr">
              <a:spcBef>
                <a:spcPts val="1001"/>
              </a:spcBef>
              <a:tabLst>
                <a:tab pos="0" algn="l"/>
              </a:tabLst>
            </a:pPr>
            <a:r>
              <a:rPr lang="en-US" sz="2800" spc="-1" dirty="0">
                <a:solidFill>
                  <a:srgbClr val="002060"/>
                </a:solidFill>
              </a:rPr>
              <a:t>p</a:t>
            </a:r>
            <a:r>
              <a:rPr lang="en-GB" sz="2800" spc="-1" dirty="0" err="1">
                <a:solidFill>
                  <a:srgbClr val="002060"/>
                </a:solidFill>
              </a:rPr>
              <a:t>roposal</a:t>
            </a:r>
            <a:r>
              <a:rPr lang="en-GB" sz="2800" spc="-1" dirty="0">
                <a:solidFill>
                  <a:srgbClr val="002060"/>
                </a:solidFill>
              </a:rPr>
              <a:t> by the </a:t>
            </a:r>
            <a:r>
              <a:rPr lang="en-GB" sz="2800" b="0" strike="noStrike" spc="-1" dirty="0">
                <a:solidFill>
                  <a:srgbClr val="002060"/>
                </a:solidFill>
                <a:latin typeface="Arial"/>
                <a:ea typeface="DejaVu Sans"/>
              </a:rPr>
              <a:t>JINR Directorate</a:t>
            </a:r>
            <a:endParaRPr lang="ru-RU" sz="2800" b="0" strike="noStrike" spc="-1" dirty="0">
              <a:solidFill>
                <a:srgbClr val="000000"/>
              </a:solidFill>
              <a:latin typeface="Arial"/>
            </a:endParaRPr>
          </a:p>
        </p:txBody>
      </p:sp>
      <p:pic>
        <p:nvPicPr>
          <p:cNvPr id="87" name="Рисунок 2"/>
          <p:cNvPicPr/>
          <p:nvPr/>
        </p:nvPicPr>
        <p:blipFill>
          <a:blip r:embed="rId3"/>
          <a:stretch/>
        </p:blipFill>
        <p:spPr>
          <a:xfrm>
            <a:off x="5452560" y="1781280"/>
            <a:ext cx="1765080" cy="117072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3"/>
          <p:cNvSpPr/>
          <p:nvPr/>
        </p:nvSpPr>
        <p:spPr>
          <a:xfrm>
            <a:off x="4152452" y="379828"/>
            <a:ext cx="7898929" cy="486500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20000"/>
              </a:lnSpc>
            </a:pPr>
            <a:r>
              <a:rPr lang="en-US" sz="1800" b="1" strike="noStrike" spc="-1" dirty="0">
                <a:solidFill>
                  <a:srgbClr val="C00000"/>
                </a:solidFill>
                <a:latin typeface="Arial"/>
                <a:ea typeface="DejaVu Sans"/>
              </a:rPr>
              <a:t>Academician Professor Victor Antonovich Sadovnichy</a:t>
            </a:r>
            <a:r>
              <a:rPr lang="en-US" sz="1800" b="1" strike="noStrike" spc="-1" dirty="0">
                <a:solidFill>
                  <a:srgbClr val="002060"/>
                </a:solidFill>
                <a:latin typeface="Arial"/>
                <a:ea typeface="DejaVu Sans"/>
              </a:rPr>
              <a:t> - </a:t>
            </a:r>
            <a:r>
              <a:rPr lang="en-US" sz="1800" b="0" strike="noStrike" spc="-1" dirty="0">
                <a:solidFill>
                  <a:srgbClr val="002060"/>
                </a:solidFill>
                <a:latin typeface="Arial"/>
                <a:ea typeface="DejaVu Sans"/>
              </a:rPr>
              <a:t>Rector of </a:t>
            </a:r>
            <a:r>
              <a:rPr lang="en-US" spc="-1" dirty="0">
                <a:solidFill>
                  <a:srgbClr val="002060"/>
                </a:solidFill>
                <a:latin typeface="Arial"/>
                <a:ea typeface="DejaVu Sans"/>
              </a:rPr>
              <a:t>the</a:t>
            </a:r>
            <a:r>
              <a:rPr lang="en-US" sz="1800" b="0" strike="noStrike" spc="-1" dirty="0">
                <a:solidFill>
                  <a:srgbClr val="002060"/>
                </a:solidFill>
                <a:latin typeface="Arial"/>
                <a:ea typeface="DejaVu Sans"/>
              </a:rPr>
              <a:t> Lomonosov Moscow State University</a:t>
            </a:r>
            <a:r>
              <a:rPr lang="ru-RU" sz="1800" b="0" strike="noStrike" spc="-1" dirty="0">
                <a:solidFill>
                  <a:srgbClr val="002060"/>
                </a:solidFill>
                <a:latin typeface="Arial"/>
                <a:ea typeface="DejaVu Sans"/>
              </a:rPr>
              <a:t> </a:t>
            </a:r>
            <a:r>
              <a:rPr lang="en-US" sz="1800" b="0" strike="noStrike" spc="-1" dirty="0">
                <a:solidFill>
                  <a:srgbClr val="002060"/>
                </a:solidFill>
                <a:latin typeface="Arial"/>
                <a:ea typeface="DejaVu Sans"/>
              </a:rPr>
              <a:t>(Lomonosov MSU), prominent Russian scientist in Mathematics, Mechanics and Computer Science areas. His research activity is focused on mathematical modeling and mathematical methods of information processing. He has made a considerable contribution to the development of Spectral Theory of Differential Operators by arriving at final conclusions in the theory of differential operators' traces that have become a part of the respective sections of modern functional analysis.</a:t>
            </a:r>
            <a:endParaRPr lang="ru-RU" sz="1800" b="0" strike="noStrike" spc="-1" dirty="0">
              <a:solidFill>
                <a:srgbClr val="002060"/>
              </a:solidFill>
              <a:latin typeface="Arial"/>
              <a:ea typeface="DejaVu Sans"/>
            </a:endParaRPr>
          </a:p>
          <a:p>
            <a:pPr>
              <a:lnSpc>
                <a:spcPct val="120000"/>
              </a:lnSpc>
            </a:pPr>
            <a:endParaRPr lang="ru-RU" sz="1800" b="0" strike="noStrike" spc="-1" dirty="0">
              <a:solidFill>
                <a:srgbClr val="000000"/>
              </a:solidFill>
              <a:latin typeface="Arial"/>
            </a:endParaRPr>
          </a:p>
          <a:p>
            <a:pPr marL="285840" indent="-285480">
              <a:lnSpc>
                <a:spcPct val="120000"/>
              </a:lnSpc>
              <a:buClr>
                <a:srgbClr val="0070C0"/>
              </a:buClr>
              <a:buFont typeface="Wingdings" charset="2"/>
              <a:buChar char=""/>
            </a:pPr>
            <a:r>
              <a:rPr lang="en-US" sz="1600" b="0" strike="noStrike" spc="-1" dirty="0">
                <a:solidFill>
                  <a:srgbClr val="002060"/>
                </a:solidFill>
                <a:latin typeface="Arial"/>
                <a:ea typeface="DejaVu Sans"/>
              </a:rPr>
              <a:t>Full member of the Russian Academy of Science. Department</a:t>
            </a:r>
            <a:r>
              <a:rPr lang="en-US" sz="1600" spc="-1" dirty="0">
                <a:solidFill>
                  <a:srgbClr val="002060"/>
                </a:solidFill>
                <a:latin typeface="Arial"/>
                <a:ea typeface="DejaVu Sans"/>
              </a:rPr>
              <a:t> of Mathematics,  </a:t>
            </a:r>
            <a:r>
              <a:rPr lang="en-US" sz="1600" b="0" strike="noStrike" spc="-1" dirty="0">
                <a:solidFill>
                  <a:srgbClr val="002060"/>
                </a:solidFill>
                <a:latin typeface="Arial"/>
                <a:ea typeface="DejaVu Sans"/>
              </a:rPr>
              <a:t> Applied Mathematics and Computer Science Section since 1997. Member of Presidium of RAS. </a:t>
            </a:r>
          </a:p>
          <a:p>
            <a:pPr marL="285840" indent="-285480">
              <a:lnSpc>
                <a:spcPct val="120000"/>
              </a:lnSpc>
              <a:buClr>
                <a:srgbClr val="0070C0"/>
              </a:buClr>
              <a:buFont typeface="Wingdings" charset="2"/>
              <a:buChar char=""/>
            </a:pPr>
            <a:r>
              <a:rPr lang="en-US" sz="1600" spc="-1" dirty="0">
                <a:solidFill>
                  <a:srgbClr val="002060"/>
                </a:solidFill>
                <a:latin typeface="Arial"/>
              </a:rPr>
              <a:t>President of the All-Russian Union of Rectors</a:t>
            </a:r>
            <a:endParaRPr lang="ru-RU" sz="1600" b="0" strike="noStrike" spc="-1" dirty="0">
              <a:solidFill>
                <a:srgbClr val="000000"/>
              </a:solidFill>
              <a:latin typeface="Arial"/>
            </a:endParaRPr>
          </a:p>
          <a:p>
            <a:pPr marL="285840" indent="-285480">
              <a:lnSpc>
                <a:spcPct val="120000"/>
              </a:lnSpc>
              <a:buClr>
                <a:srgbClr val="0070C0"/>
              </a:buClr>
              <a:buFont typeface="Wingdings" charset="2"/>
              <a:buChar char=""/>
            </a:pPr>
            <a:r>
              <a:rPr lang="en-US" sz="1600" b="0" strike="noStrike" spc="-1" dirty="0">
                <a:solidFill>
                  <a:srgbClr val="002060"/>
                </a:solidFill>
                <a:latin typeface="Arial"/>
                <a:ea typeface="DejaVu Sans"/>
              </a:rPr>
              <a:t>Member of the JINR Scientific Council for many years.</a:t>
            </a:r>
            <a:endParaRPr lang="ru-RU" sz="1600" b="0" strike="noStrike" spc="-1" dirty="0">
              <a:solidFill>
                <a:srgbClr val="000000"/>
              </a:solidFill>
              <a:latin typeface="Arial"/>
            </a:endParaRPr>
          </a:p>
        </p:txBody>
      </p:sp>
      <p:sp>
        <p:nvSpPr>
          <p:cNvPr id="89" name="CustomShape 4"/>
          <p:cNvSpPr/>
          <p:nvPr/>
        </p:nvSpPr>
        <p:spPr>
          <a:xfrm>
            <a:off x="116807" y="5489541"/>
            <a:ext cx="11965320" cy="1541019"/>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just">
              <a:lnSpc>
                <a:spcPct val="120000"/>
              </a:lnSpc>
            </a:pPr>
            <a:r>
              <a:rPr lang="en-US" sz="1600" b="0" strike="noStrike" spc="-1" dirty="0">
                <a:solidFill>
                  <a:srgbClr val="002060"/>
                </a:solidFill>
                <a:latin typeface="Arial"/>
                <a:ea typeface="DejaVu Sans"/>
              </a:rPr>
              <a:t>JINR and</a:t>
            </a:r>
            <a:r>
              <a:rPr lang="ru-RU" sz="1600" b="0" strike="noStrike" spc="-1" dirty="0">
                <a:solidFill>
                  <a:srgbClr val="002060"/>
                </a:solidFill>
                <a:latin typeface="Arial"/>
                <a:ea typeface="DejaVu Sans"/>
              </a:rPr>
              <a:t> </a:t>
            </a:r>
            <a:r>
              <a:rPr lang="en-US" sz="1600" b="0" strike="noStrike" spc="-1" dirty="0">
                <a:solidFill>
                  <a:srgbClr val="002060"/>
                </a:solidFill>
                <a:latin typeface="Arial"/>
                <a:ea typeface="DejaVu Sans"/>
              </a:rPr>
              <a:t>Lomonosov MSU have been working together for many years to train scientific personnel for fundamental research in the JINR member countries at two departments of the Faculty of Physics of MSU SINP:</a:t>
            </a:r>
            <a:endParaRPr lang="ru-RU" sz="1600" b="0" strike="noStrike" spc="-1" dirty="0">
              <a:solidFill>
                <a:srgbClr val="000000"/>
              </a:solidFill>
              <a:latin typeface="Arial"/>
            </a:endParaRPr>
          </a:p>
          <a:p>
            <a:pPr marL="285840" indent="-285840" algn="just">
              <a:lnSpc>
                <a:spcPct val="120000"/>
              </a:lnSpc>
              <a:buClr>
                <a:srgbClr val="002060"/>
              </a:buClr>
              <a:buFont typeface="Arial"/>
              <a:buChar char="•"/>
            </a:pPr>
            <a:r>
              <a:rPr lang="en-US" sz="1600" b="0" strike="noStrike" spc="-1" dirty="0">
                <a:solidFill>
                  <a:srgbClr val="002060"/>
                </a:solidFill>
                <a:latin typeface="Arial"/>
                <a:ea typeface="DejaVu Sans"/>
              </a:rPr>
              <a:t>Department of Elementary Particle Physics (Head of the Department – scientific director of JINR, Academician V.A. </a:t>
            </a:r>
            <a:r>
              <a:rPr lang="en-US" sz="1600" b="0" strike="noStrike" spc="-1" dirty="0" err="1">
                <a:solidFill>
                  <a:srgbClr val="002060"/>
                </a:solidFill>
                <a:latin typeface="Arial"/>
                <a:ea typeface="DejaVu Sans"/>
              </a:rPr>
              <a:t>Matveev</a:t>
            </a:r>
            <a:r>
              <a:rPr lang="en-US" sz="1600" b="0" strike="noStrike" spc="-1" dirty="0">
                <a:solidFill>
                  <a:srgbClr val="002060"/>
                </a:solidFill>
                <a:latin typeface="Arial"/>
                <a:ea typeface="DejaVu Sans"/>
              </a:rPr>
              <a:t>);</a:t>
            </a:r>
            <a:endParaRPr lang="ru-RU" sz="1600" b="0" strike="noStrike" spc="-1" dirty="0">
              <a:solidFill>
                <a:srgbClr val="000000"/>
              </a:solidFill>
              <a:latin typeface="Arial"/>
            </a:endParaRPr>
          </a:p>
          <a:p>
            <a:pPr marL="285840" indent="-285840" algn="just">
              <a:lnSpc>
                <a:spcPct val="120000"/>
              </a:lnSpc>
              <a:buClr>
                <a:srgbClr val="002060"/>
              </a:buClr>
              <a:buFont typeface="Arial"/>
              <a:buChar char="•"/>
            </a:pPr>
            <a:r>
              <a:rPr lang="en-US" sz="1600" b="0" strike="noStrike" spc="-1" dirty="0">
                <a:solidFill>
                  <a:srgbClr val="002060"/>
                </a:solidFill>
                <a:latin typeface="Arial"/>
                <a:ea typeface="DejaVu Sans"/>
              </a:rPr>
              <a:t>Department of Fundamental Nuclear Interactions (Head of the Department is JINR Director, RAS Academician G.V. </a:t>
            </a:r>
            <a:r>
              <a:rPr lang="en-US" sz="1600" b="0" strike="noStrike" spc="-1" dirty="0" err="1">
                <a:solidFill>
                  <a:srgbClr val="002060"/>
                </a:solidFill>
                <a:latin typeface="Arial"/>
                <a:ea typeface="DejaVu Sans"/>
              </a:rPr>
              <a:t>Trubnikov</a:t>
            </a:r>
            <a:r>
              <a:rPr lang="en-US" sz="1600" b="0" strike="noStrike" spc="-1" dirty="0">
                <a:solidFill>
                  <a:srgbClr val="002060"/>
                </a:solidFill>
                <a:latin typeface="Arial"/>
                <a:ea typeface="DejaVu Sans"/>
              </a:rPr>
              <a:t>).</a:t>
            </a:r>
          </a:p>
          <a:p>
            <a:pPr algn="just">
              <a:lnSpc>
                <a:spcPct val="120000"/>
              </a:lnSpc>
              <a:buClr>
                <a:srgbClr val="002060"/>
              </a:buClr>
            </a:pPr>
            <a:r>
              <a:rPr lang="en-US" sz="1600" spc="-1" dirty="0">
                <a:solidFill>
                  <a:srgbClr val="C00000"/>
                </a:solidFill>
                <a:latin typeface="Arial"/>
              </a:rPr>
              <a:t>We have joint plans to establish two more new departments: Big Data Sciences, Radiochemistry and Radiobiology</a:t>
            </a:r>
            <a:endParaRPr lang="ru-RU" sz="1600" b="0" strike="noStrike" spc="-1" dirty="0">
              <a:solidFill>
                <a:srgbClr val="C00000"/>
              </a:solidFill>
              <a:latin typeface="Arial"/>
            </a:endParaRPr>
          </a:p>
        </p:txBody>
      </p:sp>
      <p:sp>
        <p:nvSpPr>
          <p:cNvPr id="90" name="Заголовок 1"/>
          <p:cNvSpPr/>
          <p:nvPr/>
        </p:nvSpPr>
        <p:spPr>
          <a:xfrm>
            <a:off x="475920" y="274320"/>
            <a:ext cx="2945160" cy="85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pPr>
            <a:r>
              <a:rPr lang="en-GB" sz="4400" b="1" strike="noStrike" spc="-1">
                <a:solidFill>
                  <a:srgbClr val="000000"/>
                </a:solidFill>
                <a:latin typeface="Arial"/>
                <a:ea typeface="DejaVu Sans"/>
              </a:rPr>
              <a:t>NOMINE</a:t>
            </a:r>
            <a:r>
              <a:rPr lang="en-US" sz="4400" b="1" strike="noStrike" spc="-1">
                <a:solidFill>
                  <a:srgbClr val="000000"/>
                </a:solidFill>
                <a:latin typeface="Arial"/>
                <a:ea typeface="DejaVu Sans"/>
              </a:rPr>
              <a:t>E</a:t>
            </a:r>
            <a:endParaRPr lang="ru-RU" sz="4400" b="0" strike="noStrike" spc="-1">
              <a:solidFill>
                <a:srgbClr val="000000"/>
              </a:solidFill>
              <a:latin typeface="Arial"/>
            </a:endParaRPr>
          </a:p>
        </p:txBody>
      </p:sp>
      <p:pic>
        <p:nvPicPr>
          <p:cNvPr id="91" name="Picture 2" descr="Виктор Садовничий: из шахты под Харьковом — в МГУ - МК"/>
          <p:cNvPicPr/>
          <p:nvPr/>
        </p:nvPicPr>
        <p:blipFill>
          <a:blip r:embed="rId3"/>
          <a:stretch/>
        </p:blipFill>
        <p:spPr>
          <a:xfrm>
            <a:off x="116807" y="1516828"/>
            <a:ext cx="3867652" cy="2818503"/>
          </a:xfrm>
          <a:prstGeom prst="rect">
            <a:avLst/>
          </a:prstGeom>
          <a:ln w="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3"/>
          <p:cNvSpPr/>
          <p:nvPr/>
        </p:nvSpPr>
        <p:spPr>
          <a:xfrm>
            <a:off x="3412268" y="608939"/>
            <a:ext cx="8481600" cy="483063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en-US" sz="1800" b="1" strike="noStrike" spc="-1" dirty="0">
                <a:solidFill>
                  <a:srgbClr val="C00000"/>
                </a:solidFill>
                <a:latin typeface="Arial"/>
                <a:ea typeface="DejaVu Sans"/>
              </a:rPr>
              <a:t>Professor Dénes Lajos Nagy</a:t>
            </a:r>
            <a:r>
              <a:rPr lang="en-US" sz="1800" b="1" strike="noStrike" spc="-1" dirty="0">
                <a:solidFill>
                  <a:srgbClr val="002060"/>
                </a:solidFill>
                <a:latin typeface="Arial"/>
                <a:ea typeface="DejaVu Sans"/>
              </a:rPr>
              <a:t>, </a:t>
            </a:r>
            <a:r>
              <a:rPr lang="en-US" sz="1800" b="0" strike="noStrike" spc="-1" dirty="0">
                <a:solidFill>
                  <a:srgbClr val="002060"/>
                </a:solidFill>
                <a:latin typeface="Arial"/>
                <a:ea typeface="DejaVu Sans"/>
              </a:rPr>
              <a:t>Research Professor Emeritus of the Wigner Research Centre for Physics of the Hungarian Research Network (HUN-REN)</a:t>
            </a:r>
            <a:r>
              <a:rPr lang="ru-RU" spc="-1" dirty="0">
                <a:solidFill>
                  <a:srgbClr val="002060"/>
                </a:solidFill>
                <a:latin typeface="Arial"/>
                <a:ea typeface="DejaVu Sans"/>
              </a:rPr>
              <a:t>,</a:t>
            </a:r>
            <a:r>
              <a:rPr lang="ru-RU" sz="1800" b="0" strike="noStrike" spc="-1" dirty="0">
                <a:solidFill>
                  <a:srgbClr val="002060"/>
                </a:solidFill>
                <a:latin typeface="Arial"/>
                <a:ea typeface="DejaVu Sans"/>
              </a:rPr>
              <a:t> </a:t>
            </a:r>
            <a:r>
              <a:rPr lang="en-US" sz="1800" b="0" strike="noStrike" spc="-1" dirty="0">
                <a:solidFill>
                  <a:srgbClr val="002060"/>
                </a:solidFill>
                <a:latin typeface="Arial"/>
                <a:ea typeface="DejaVu Sans"/>
              </a:rPr>
              <a:t>is a prominent Hungarian scientist in the field of </a:t>
            </a:r>
            <a:r>
              <a:rPr lang="en-US" sz="1800" b="0" strike="noStrike" spc="-1" dirty="0" err="1">
                <a:solidFill>
                  <a:srgbClr val="002060"/>
                </a:solidFill>
                <a:latin typeface="Arial"/>
                <a:ea typeface="DejaVu Sans"/>
              </a:rPr>
              <a:t>Mössbauer</a:t>
            </a:r>
            <a:r>
              <a:rPr lang="en-US" sz="1800" b="0" strike="noStrike" spc="-1" dirty="0">
                <a:solidFill>
                  <a:srgbClr val="002060"/>
                </a:solidFill>
                <a:latin typeface="Arial"/>
                <a:ea typeface="DejaVu Sans"/>
              </a:rPr>
              <a:t> spectroscopy and nuclear resonant scattering of synchrotron radiation </a:t>
            </a:r>
            <a:r>
              <a:rPr lang="en-US" spc="-1" dirty="0">
                <a:solidFill>
                  <a:srgbClr val="002060"/>
                </a:solidFill>
                <a:latin typeface="Arial"/>
                <a:ea typeface="DejaVu Sans"/>
              </a:rPr>
              <a:t>for</a:t>
            </a:r>
            <a:r>
              <a:rPr lang="en-US" sz="1800" b="0" strike="noStrike" spc="-1" dirty="0">
                <a:solidFill>
                  <a:srgbClr val="002060"/>
                </a:solidFill>
                <a:latin typeface="Arial"/>
                <a:ea typeface="DejaVu Sans"/>
              </a:rPr>
              <a:t> determining the magnetic layer and domain structure of multilayers, and modelling the formation and transformation of domain patterns in these systems. Prof. </a:t>
            </a:r>
            <a:r>
              <a:rPr lang="en-US" spc="-1" dirty="0">
                <a:solidFill>
                  <a:srgbClr val="002060"/>
                </a:solidFill>
                <a:latin typeface="Arial"/>
                <a:ea typeface="DejaVu Sans"/>
              </a:rPr>
              <a:t>N</a:t>
            </a:r>
            <a:r>
              <a:rPr lang="en-US" sz="1800" b="0" strike="noStrike" spc="-1" dirty="0">
                <a:solidFill>
                  <a:srgbClr val="002060"/>
                </a:solidFill>
                <a:latin typeface="Arial"/>
                <a:ea typeface="DejaVu Sans"/>
              </a:rPr>
              <a:t>agy also works in close cooperation with colleagues from FLNP in the field of neutron reflectometry on magnetic layers and domain structure of multilayers.</a:t>
            </a:r>
            <a:endParaRPr lang="ru-RU" sz="1800" b="0" strike="noStrike" spc="-1" dirty="0">
              <a:solidFill>
                <a:srgbClr val="000000"/>
              </a:solidFill>
              <a:latin typeface="Arial"/>
            </a:endParaRPr>
          </a:p>
          <a:p>
            <a:pPr marL="285840" indent="-285480" algn="just">
              <a:lnSpc>
                <a:spcPct val="100000"/>
              </a:lnSpc>
              <a:spcBef>
                <a:spcPts val="601"/>
              </a:spcBef>
              <a:buClr>
                <a:srgbClr val="0070C0"/>
              </a:buClr>
              <a:buFont typeface="Wingdings" charset="2"/>
              <a:buChar char=""/>
            </a:pPr>
            <a:r>
              <a:rPr lang="en-US" sz="1600" b="0" strike="noStrike" spc="-1" dirty="0">
                <a:solidFill>
                  <a:srgbClr val="002060"/>
                </a:solidFill>
                <a:latin typeface="Arial"/>
                <a:ea typeface="DejaVu Sans"/>
              </a:rPr>
              <a:t>Member of the JINR Scientific Council </a:t>
            </a:r>
            <a:r>
              <a:rPr lang="en-US" sz="1600" spc="-1" dirty="0">
                <a:solidFill>
                  <a:srgbClr val="002060"/>
                </a:solidFill>
                <a:latin typeface="Arial"/>
                <a:ea typeface="DejaVu Sans"/>
              </a:rPr>
              <a:t>since 2002.</a:t>
            </a:r>
            <a:endParaRPr lang="ru-RU" sz="1600" b="0" strike="noStrike" spc="-1" dirty="0">
              <a:solidFill>
                <a:srgbClr val="000000"/>
              </a:solidFill>
              <a:latin typeface="Arial"/>
            </a:endParaRPr>
          </a:p>
          <a:p>
            <a:pPr marL="285840" indent="-285480" algn="just">
              <a:lnSpc>
                <a:spcPct val="100000"/>
              </a:lnSpc>
              <a:spcBef>
                <a:spcPts val="601"/>
              </a:spcBef>
              <a:buClr>
                <a:srgbClr val="0070C0"/>
              </a:buClr>
              <a:buFont typeface="Wingdings" charset="2"/>
              <a:buChar char=""/>
            </a:pPr>
            <a:r>
              <a:rPr lang="en-US" sz="1600" b="0" strike="noStrike" spc="-1" dirty="0">
                <a:solidFill>
                  <a:srgbClr val="002060"/>
                </a:solidFill>
                <a:latin typeface="Arial"/>
                <a:ea typeface="DejaVu Sans"/>
              </a:rPr>
              <a:t>Member of the JINR Programme Advisory Committee for Condensed Matter Physics in 2000-2008, then  from 2012 to the present. Since 2017 Prof. Nagy is </a:t>
            </a:r>
            <a:r>
              <a:rPr lang="en-US" sz="1600" spc="-1" dirty="0">
                <a:solidFill>
                  <a:srgbClr val="002060"/>
                </a:solidFill>
              </a:rPr>
              <a:t>the Chair of this PAC.</a:t>
            </a:r>
            <a:endParaRPr lang="en-US" sz="1600" b="0" strike="noStrike" spc="-1" dirty="0">
              <a:solidFill>
                <a:srgbClr val="002060"/>
              </a:solidFill>
              <a:latin typeface="Arial"/>
              <a:ea typeface="DejaVu Sans"/>
            </a:endParaRPr>
          </a:p>
          <a:p>
            <a:pPr marL="285840" indent="-285480" algn="just">
              <a:lnSpc>
                <a:spcPct val="100000"/>
              </a:lnSpc>
              <a:spcBef>
                <a:spcPts val="601"/>
              </a:spcBef>
              <a:buClr>
                <a:srgbClr val="0070C0"/>
              </a:buClr>
              <a:buFont typeface="Wingdings" charset="2"/>
              <a:buChar char=""/>
            </a:pPr>
            <a:r>
              <a:rPr lang="en-US" sz="1600" b="0" strike="noStrike" spc="-1" dirty="0">
                <a:solidFill>
                  <a:srgbClr val="002060"/>
                </a:solidFill>
                <a:latin typeface="Arial"/>
                <a:ea typeface="DejaVu Sans"/>
              </a:rPr>
              <a:t>Full professor </a:t>
            </a:r>
            <a:r>
              <a:rPr lang="en-US" sz="1600" spc="-1" dirty="0">
                <a:solidFill>
                  <a:srgbClr val="002060"/>
                </a:solidFill>
              </a:rPr>
              <a:t>at </a:t>
            </a:r>
            <a:r>
              <a:rPr lang="en-US" sz="1600" b="0" strike="noStrike" spc="-1" dirty="0">
                <a:solidFill>
                  <a:srgbClr val="002060"/>
                </a:solidFill>
                <a:latin typeface="Arial"/>
                <a:ea typeface="DejaVu Sans"/>
              </a:rPr>
              <a:t>the Institute of Physics, Department of Atomic Physics of the </a:t>
            </a:r>
            <a:r>
              <a:rPr lang="en-US" sz="1600" b="0" strike="noStrike" spc="-1" dirty="0" err="1">
                <a:solidFill>
                  <a:srgbClr val="002060"/>
                </a:solidFill>
                <a:latin typeface="Arial"/>
                <a:ea typeface="DejaVu Sans"/>
              </a:rPr>
              <a:t>Eötvös</a:t>
            </a:r>
            <a:r>
              <a:rPr lang="en-US" sz="1600" b="0" strike="noStrike" spc="-1" dirty="0">
                <a:solidFill>
                  <a:srgbClr val="002060"/>
                </a:solidFill>
                <a:latin typeface="Arial"/>
                <a:ea typeface="DejaVu Sans"/>
              </a:rPr>
              <a:t> </a:t>
            </a:r>
            <a:r>
              <a:rPr lang="en-US" sz="1600" b="0" strike="noStrike" spc="-1" dirty="0" err="1">
                <a:solidFill>
                  <a:srgbClr val="002060"/>
                </a:solidFill>
                <a:latin typeface="Arial"/>
                <a:ea typeface="DejaVu Sans"/>
              </a:rPr>
              <a:t>Loránd</a:t>
            </a:r>
            <a:r>
              <a:rPr lang="en-US" sz="1600" b="0" strike="noStrike" spc="-1" dirty="0">
                <a:solidFill>
                  <a:srgbClr val="002060"/>
                </a:solidFill>
                <a:latin typeface="Arial"/>
                <a:ea typeface="DejaVu Sans"/>
              </a:rPr>
              <a:t> University, Budapest </a:t>
            </a:r>
            <a:r>
              <a:rPr lang="en-US" sz="1600" spc="-1" dirty="0">
                <a:solidFill>
                  <a:srgbClr val="002060"/>
                </a:solidFill>
              </a:rPr>
              <a:t>in 1998-2013</a:t>
            </a:r>
            <a:r>
              <a:rPr lang="en-US" sz="1600" b="0" strike="noStrike" spc="-1" dirty="0">
                <a:solidFill>
                  <a:srgbClr val="002060"/>
                </a:solidFill>
                <a:latin typeface="Arial"/>
                <a:ea typeface="DejaVu Sans"/>
              </a:rPr>
              <a:t>, superannuated professor at the </a:t>
            </a:r>
            <a:r>
              <a:rPr lang="en-US" sz="1600" b="0" strike="noStrike" spc="-1" dirty="0" err="1">
                <a:solidFill>
                  <a:srgbClr val="002060"/>
                </a:solidFill>
                <a:latin typeface="Arial"/>
                <a:ea typeface="DejaVu Sans"/>
              </a:rPr>
              <a:t>Eötvös</a:t>
            </a:r>
            <a:r>
              <a:rPr lang="en-US" sz="1600" b="0" strike="noStrike" spc="-1" dirty="0">
                <a:solidFill>
                  <a:srgbClr val="002060"/>
                </a:solidFill>
                <a:latin typeface="Arial"/>
                <a:ea typeface="DejaVu Sans"/>
              </a:rPr>
              <a:t> </a:t>
            </a:r>
            <a:r>
              <a:rPr lang="en-US" sz="1600" b="0" strike="noStrike" spc="-1" dirty="0" err="1">
                <a:solidFill>
                  <a:srgbClr val="002060"/>
                </a:solidFill>
                <a:latin typeface="Arial"/>
                <a:ea typeface="DejaVu Sans"/>
              </a:rPr>
              <a:t>Loránd</a:t>
            </a:r>
            <a:r>
              <a:rPr lang="en-US" sz="1600" b="0" strike="noStrike" spc="-1" dirty="0">
                <a:solidFill>
                  <a:srgbClr val="002060"/>
                </a:solidFill>
                <a:latin typeface="Arial"/>
                <a:ea typeface="DejaVu Sans"/>
              </a:rPr>
              <a:t> University, </a:t>
            </a:r>
            <a:r>
              <a:rPr lang="en-US" sz="1600" spc="-1" dirty="0">
                <a:solidFill>
                  <a:srgbClr val="002060"/>
                </a:solidFill>
              </a:rPr>
              <a:t>Budapest since 2013.</a:t>
            </a:r>
            <a:endParaRPr lang="ru-RU" sz="1600" b="0" strike="noStrike" spc="-1" dirty="0">
              <a:solidFill>
                <a:srgbClr val="000000"/>
              </a:solidFill>
              <a:latin typeface="Arial"/>
            </a:endParaRPr>
          </a:p>
          <a:p>
            <a:pPr marL="285840" indent="-285480" algn="just">
              <a:lnSpc>
                <a:spcPct val="100000"/>
              </a:lnSpc>
              <a:spcBef>
                <a:spcPts val="601"/>
              </a:spcBef>
              <a:buClr>
                <a:srgbClr val="0070C0"/>
              </a:buClr>
              <a:buFont typeface="Wingdings" charset="2"/>
              <a:buChar char=""/>
            </a:pPr>
            <a:r>
              <a:rPr lang="en-US" sz="1600" b="0" strike="noStrike" spc="-1" dirty="0" err="1">
                <a:solidFill>
                  <a:srgbClr val="002060"/>
                </a:solidFill>
                <a:latin typeface="Arial"/>
                <a:ea typeface="DejaVu Sans"/>
              </a:rPr>
              <a:t>Mössbauer</a:t>
            </a:r>
            <a:r>
              <a:rPr lang="en-US" sz="1600" b="0" strike="noStrike" spc="-1" dirty="0">
                <a:solidFill>
                  <a:srgbClr val="002060"/>
                </a:solidFill>
                <a:latin typeface="Arial"/>
                <a:ea typeface="DejaVu Sans"/>
              </a:rPr>
              <a:t> spectroscopist at the KFKI Research Institute for Particle and Nuclear Physics and its successors since 1967.</a:t>
            </a:r>
            <a:endParaRPr lang="ru-RU" sz="1600" b="0" strike="noStrike" spc="-1" dirty="0">
              <a:solidFill>
                <a:srgbClr val="000000"/>
              </a:solidFill>
              <a:latin typeface="Arial"/>
            </a:endParaRPr>
          </a:p>
        </p:txBody>
      </p:sp>
      <p:sp>
        <p:nvSpPr>
          <p:cNvPr id="93" name="Заголовок 1"/>
          <p:cNvSpPr/>
          <p:nvPr/>
        </p:nvSpPr>
        <p:spPr>
          <a:xfrm>
            <a:off x="274320" y="216720"/>
            <a:ext cx="2885400" cy="85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pPr>
            <a:r>
              <a:rPr lang="en-GB" sz="4400" b="1" strike="noStrike" spc="-1">
                <a:solidFill>
                  <a:srgbClr val="000000"/>
                </a:solidFill>
                <a:latin typeface="Arial"/>
                <a:ea typeface="DejaVu Sans"/>
              </a:rPr>
              <a:t>NOMINE</a:t>
            </a:r>
            <a:r>
              <a:rPr lang="en-US" sz="4400" b="1" strike="noStrike" spc="-1">
                <a:solidFill>
                  <a:srgbClr val="000000"/>
                </a:solidFill>
                <a:latin typeface="Arial"/>
                <a:ea typeface="DejaVu Sans"/>
              </a:rPr>
              <a:t>E</a:t>
            </a:r>
            <a:endParaRPr lang="ru-RU" sz="4400" b="0" strike="noStrike" spc="-1">
              <a:solidFill>
                <a:srgbClr val="000000"/>
              </a:solidFill>
              <a:latin typeface="Arial"/>
            </a:endParaRPr>
          </a:p>
        </p:txBody>
      </p:sp>
      <p:pic>
        <p:nvPicPr>
          <p:cNvPr id="94" name="Picture 2" descr="Nagy, Dénes Lajos | WIGNER Fizikai Kutatóközpont"/>
          <p:cNvPicPr/>
          <p:nvPr/>
        </p:nvPicPr>
        <p:blipFill>
          <a:blip r:embed="rId3"/>
          <a:stretch/>
        </p:blipFill>
        <p:spPr>
          <a:xfrm>
            <a:off x="298800" y="1442520"/>
            <a:ext cx="2836080" cy="3782160"/>
          </a:xfrm>
          <a:prstGeom prst="rect">
            <a:avLst/>
          </a:prstGeom>
          <a:ln w="0">
            <a:noFill/>
          </a:ln>
        </p:spPr>
      </p:pic>
      <p:sp>
        <p:nvSpPr>
          <p:cNvPr id="95" name="TextBox 7"/>
          <p:cNvSpPr/>
          <p:nvPr/>
        </p:nvSpPr>
        <p:spPr>
          <a:xfrm>
            <a:off x="161365" y="5729040"/>
            <a:ext cx="11766515"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just">
              <a:lnSpc>
                <a:spcPct val="100000"/>
              </a:lnSpc>
              <a:spcAft>
                <a:spcPts val="601"/>
              </a:spcAft>
            </a:pPr>
            <a:r>
              <a:rPr lang="en-US" sz="1600" b="0" strike="noStrike" spc="-1" dirty="0">
                <a:solidFill>
                  <a:srgbClr val="002060"/>
                </a:solidFill>
                <a:latin typeface="Arial"/>
                <a:ea typeface="DejaVu Sans"/>
              </a:rPr>
              <a:t>JINR and Wigner RCP have </a:t>
            </a:r>
            <a:r>
              <a:rPr lang="en-US" sz="1600" spc="-1" dirty="0">
                <a:solidFill>
                  <a:srgbClr val="002060"/>
                </a:solidFill>
                <a:latin typeface="Arial"/>
                <a:ea typeface="DejaVu Sans"/>
              </a:rPr>
              <a:t>had </a:t>
            </a:r>
            <a:r>
              <a:rPr lang="en-US" sz="1600" b="0" strike="noStrike" spc="-1" dirty="0">
                <a:solidFill>
                  <a:srgbClr val="002060"/>
                </a:solidFill>
                <a:latin typeface="Arial"/>
                <a:ea typeface="DejaVu Sans"/>
              </a:rPr>
              <a:t>fruitful cooperation for many years, including through joint cooperation in the international arena with multilateral projects, such as the Compact Muon Solenoid at LHC, and in the field of theoretical, nuclear, elementary particle, relativistic nuclear, and condensed matter physics, as well as in networking, computing, computational physics and radiation, and radiobiological research.</a:t>
            </a:r>
            <a:endParaRPr lang="ru-RU" sz="1600" b="0" strike="noStrike" spc="-1" dirty="0">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Box 1"/>
          <p:cNvSpPr/>
          <p:nvPr/>
        </p:nvSpPr>
        <p:spPr>
          <a:xfrm>
            <a:off x="361461" y="257210"/>
            <a:ext cx="11660760" cy="611637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pPr>
            <a:r>
              <a:rPr lang="en-GB" sz="2400" b="0" strike="noStrike" spc="-1" dirty="0">
                <a:solidFill>
                  <a:srgbClr val="002060"/>
                </a:solidFill>
                <a:latin typeface="Arial"/>
                <a:ea typeface="Droid Sans Fallback"/>
              </a:rPr>
              <a:t>The JINR Directorate asks the Scientific Council </a:t>
            </a:r>
            <a:endParaRPr lang="ru-RU" sz="2400" b="0" strike="noStrike" spc="-1" dirty="0">
              <a:solidFill>
                <a:srgbClr val="000000"/>
              </a:solidFill>
              <a:latin typeface="Arial"/>
            </a:endParaRPr>
          </a:p>
          <a:p>
            <a:pPr algn="ctr">
              <a:lnSpc>
                <a:spcPct val="150000"/>
              </a:lnSpc>
            </a:pPr>
            <a:r>
              <a:rPr lang="en-GB" sz="2400" b="0" strike="noStrike" spc="-1" dirty="0">
                <a:solidFill>
                  <a:srgbClr val="002060"/>
                </a:solidFill>
                <a:latin typeface="Arial"/>
                <a:ea typeface="Droid Sans Fallback"/>
              </a:rPr>
              <a:t>to support awarding the title of </a:t>
            </a:r>
            <a:r>
              <a:rPr lang="en-GB" sz="2400" b="1" strike="noStrike" spc="-1" dirty="0">
                <a:solidFill>
                  <a:srgbClr val="C00000"/>
                </a:solidFill>
                <a:latin typeface="Arial"/>
                <a:ea typeface="Droid Sans Fallback"/>
              </a:rPr>
              <a:t>Honorary Doctor of JINR </a:t>
            </a:r>
            <a:r>
              <a:rPr lang="en-GB" sz="2400" b="0" strike="noStrike" spc="-1" dirty="0">
                <a:solidFill>
                  <a:srgbClr val="002060"/>
                </a:solidFill>
                <a:latin typeface="Arial"/>
                <a:ea typeface="Droid Sans Fallback"/>
              </a:rPr>
              <a:t>to</a:t>
            </a:r>
            <a:endParaRPr lang="ru-RU" sz="2400" b="0" strike="noStrike" spc="-1" dirty="0">
              <a:solidFill>
                <a:srgbClr val="000000"/>
              </a:solidFill>
              <a:latin typeface="Arial"/>
            </a:endParaRPr>
          </a:p>
          <a:p>
            <a:pPr algn="ctr">
              <a:lnSpc>
                <a:spcPct val="150000"/>
              </a:lnSpc>
            </a:pPr>
            <a:endParaRPr lang="en-GB" sz="2400" b="1" strike="noStrike" spc="-1" dirty="0">
              <a:solidFill>
                <a:srgbClr val="002060"/>
              </a:solidFill>
              <a:latin typeface="Arial"/>
              <a:ea typeface="Droid Sans Fallback"/>
            </a:endParaRPr>
          </a:p>
          <a:p>
            <a:pPr algn="ctr">
              <a:lnSpc>
                <a:spcPct val="150000"/>
              </a:lnSpc>
            </a:pPr>
            <a:r>
              <a:rPr lang="en-GB" sz="2400" b="1" strike="noStrike" spc="-1" dirty="0">
                <a:solidFill>
                  <a:srgbClr val="002060"/>
                </a:solidFill>
                <a:latin typeface="Arial"/>
                <a:ea typeface="Droid Sans Fallback"/>
              </a:rPr>
              <a:t>Acad. Prof. </a:t>
            </a:r>
            <a:r>
              <a:rPr lang="en-US" sz="2400" b="1" strike="noStrike" spc="-1" dirty="0">
                <a:solidFill>
                  <a:srgbClr val="002060"/>
                </a:solidFill>
                <a:latin typeface="Arial"/>
                <a:ea typeface="DejaVu Sans"/>
              </a:rPr>
              <a:t>Victor Antonovich Sadovnichy </a:t>
            </a:r>
            <a:endParaRPr lang="ru-RU" sz="2400" b="0" strike="noStrike" spc="-1" dirty="0">
              <a:solidFill>
                <a:srgbClr val="000000"/>
              </a:solidFill>
              <a:latin typeface="Arial"/>
            </a:endParaRPr>
          </a:p>
          <a:p>
            <a:pPr algn="ctr">
              <a:lnSpc>
                <a:spcPct val="150000"/>
              </a:lnSpc>
            </a:pPr>
            <a:r>
              <a:rPr lang="en-US" sz="2400" b="0" strike="noStrike" spc="-1" dirty="0">
                <a:solidFill>
                  <a:srgbClr val="002060"/>
                </a:solidFill>
                <a:latin typeface="Arial"/>
                <a:ea typeface="DejaVu Sans"/>
              </a:rPr>
              <a:t>(Lomonosov MSU) </a:t>
            </a:r>
            <a:endParaRPr lang="ru-RU" sz="2400" b="0" strike="noStrike" spc="-1" dirty="0">
              <a:solidFill>
                <a:srgbClr val="000000"/>
              </a:solidFill>
              <a:latin typeface="Arial"/>
            </a:endParaRPr>
          </a:p>
          <a:p>
            <a:pPr algn="ctr">
              <a:lnSpc>
                <a:spcPct val="150000"/>
              </a:lnSpc>
            </a:pPr>
            <a:endParaRPr lang="en-GB" sz="2400" b="1" strike="noStrike" spc="-1" dirty="0">
              <a:solidFill>
                <a:srgbClr val="002060"/>
              </a:solidFill>
              <a:latin typeface="Arial"/>
              <a:ea typeface="Droid Sans Fallback"/>
            </a:endParaRPr>
          </a:p>
          <a:p>
            <a:pPr algn="ctr">
              <a:lnSpc>
                <a:spcPct val="150000"/>
              </a:lnSpc>
            </a:pPr>
            <a:r>
              <a:rPr lang="en-GB" sz="2400" b="1" strike="noStrike" spc="-1">
                <a:solidFill>
                  <a:srgbClr val="002060"/>
                </a:solidFill>
                <a:latin typeface="Arial"/>
                <a:ea typeface="Droid Sans Fallback"/>
              </a:rPr>
              <a:t>Prof</a:t>
            </a:r>
            <a:r>
              <a:rPr lang="en-GB" sz="2400" b="1" strike="noStrike" spc="-1" dirty="0">
                <a:solidFill>
                  <a:srgbClr val="002060"/>
                </a:solidFill>
                <a:latin typeface="Arial"/>
                <a:ea typeface="Droid Sans Fallback"/>
              </a:rPr>
              <a:t>. </a:t>
            </a:r>
            <a:r>
              <a:rPr lang="en-US" sz="2400" b="1" strike="noStrike" spc="-1" dirty="0">
                <a:solidFill>
                  <a:srgbClr val="002060"/>
                </a:solidFill>
                <a:latin typeface="Arial"/>
                <a:ea typeface="DejaVu Sans"/>
              </a:rPr>
              <a:t>Dénes Lajos Nagy</a:t>
            </a:r>
            <a:r>
              <a:rPr lang="en-GB" sz="2400" b="1" strike="noStrike" spc="-1" dirty="0">
                <a:solidFill>
                  <a:srgbClr val="002060"/>
                </a:solidFill>
                <a:latin typeface="Arial"/>
                <a:ea typeface="Droid Sans Fallback"/>
              </a:rPr>
              <a:t> </a:t>
            </a:r>
            <a:endParaRPr lang="ru-RU" sz="2400" b="0" strike="noStrike" spc="-1" dirty="0">
              <a:solidFill>
                <a:srgbClr val="000000"/>
              </a:solidFill>
              <a:latin typeface="Arial"/>
            </a:endParaRPr>
          </a:p>
          <a:p>
            <a:pPr algn="ctr">
              <a:lnSpc>
                <a:spcPct val="150000"/>
              </a:lnSpc>
            </a:pPr>
            <a:r>
              <a:rPr lang="en-GB" sz="2400" b="0" strike="noStrike" spc="-1" dirty="0">
                <a:solidFill>
                  <a:srgbClr val="002060"/>
                </a:solidFill>
                <a:latin typeface="Arial"/>
                <a:ea typeface="Droid Sans Fallback"/>
              </a:rPr>
              <a:t>(</a:t>
            </a:r>
            <a:r>
              <a:rPr lang="en-US" sz="2400" b="0" strike="noStrike" spc="-1" dirty="0">
                <a:solidFill>
                  <a:srgbClr val="002060"/>
                </a:solidFill>
                <a:latin typeface="Arial"/>
                <a:ea typeface="DejaVu Sans"/>
              </a:rPr>
              <a:t>Wigner RCP, Hungarian Research Network</a:t>
            </a:r>
            <a:r>
              <a:rPr lang="en-GB" sz="2400" b="0" strike="noStrike" spc="-1" dirty="0">
                <a:solidFill>
                  <a:srgbClr val="002060"/>
                </a:solidFill>
                <a:latin typeface="Arial"/>
                <a:ea typeface="Droid Sans Fallback"/>
              </a:rPr>
              <a:t>)</a:t>
            </a:r>
          </a:p>
          <a:p>
            <a:pPr algn="ctr">
              <a:lnSpc>
                <a:spcPct val="150000"/>
              </a:lnSpc>
            </a:pPr>
            <a:br>
              <a:rPr sz="2400" dirty="0"/>
            </a:br>
            <a:r>
              <a:rPr lang="en-US" sz="2400" b="0" strike="noStrike" spc="-1" dirty="0">
                <a:solidFill>
                  <a:srgbClr val="002060"/>
                </a:solidFill>
                <a:latin typeface="Arial"/>
                <a:ea typeface="Droid Sans Fallback"/>
              </a:rPr>
              <a:t>for their outstanding contribution to the advancement of science, </a:t>
            </a:r>
            <a:endParaRPr lang="ru-RU" sz="2400" b="0" strike="noStrike" spc="-1" dirty="0">
              <a:solidFill>
                <a:srgbClr val="000000"/>
              </a:solidFill>
              <a:latin typeface="Arial"/>
            </a:endParaRPr>
          </a:p>
          <a:p>
            <a:pPr algn="ctr">
              <a:lnSpc>
                <a:spcPct val="150000"/>
              </a:lnSpc>
            </a:pPr>
            <a:r>
              <a:rPr lang="en-US" sz="2400" b="0" strike="noStrike" spc="-1" dirty="0">
                <a:solidFill>
                  <a:srgbClr val="002060"/>
                </a:solidFill>
                <a:latin typeface="Arial"/>
                <a:ea typeface="Droid Sans Fallback"/>
              </a:rPr>
              <a:t>promoting international scientific cooperation and popularization of science.</a:t>
            </a:r>
            <a:endParaRPr lang="ru-RU" sz="2400" b="0" strike="noStrike" spc="-1" dirty="0">
              <a:solidFill>
                <a:srgbClr val="000000"/>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988</TotalTime>
  <Words>567</Words>
  <Application>Microsoft Office PowerPoint</Application>
  <PresentationFormat>Произвольный</PresentationFormat>
  <Paragraphs>33</Paragraphs>
  <Slides>4</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4</vt:i4>
      </vt:variant>
    </vt:vector>
  </HeadingPairs>
  <TitlesOfParts>
    <vt:vector size="11" baseType="lpstr">
      <vt:lpstr>Arial</vt:lpstr>
      <vt:lpstr>Calibri</vt:lpstr>
      <vt:lpstr>Symbol</vt:lpstr>
      <vt:lpstr>Times New Roman</vt:lpstr>
      <vt:lpstr>Wingdings</vt:lpstr>
      <vt:lpstr>Office Theme</vt:lpstr>
      <vt:lpstr>Office Theme</vt:lpstr>
      <vt:lpstr>HONORARY DOCTORS OF JINR</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home</dc:creator>
  <dc:description/>
  <cp:lastModifiedBy>Ekaterina</cp:lastModifiedBy>
  <cp:revision>143</cp:revision>
  <dcterms:created xsi:type="dcterms:W3CDTF">2021-09-05T13:29:23Z</dcterms:created>
  <dcterms:modified xsi:type="dcterms:W3CDTF">2023-09-22T06:29:05Z</dcterms:modified>
  <dc:language>en-CA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4</vt:i4>
  </property>
  <property fmtid="{D5CDD505-2E9C-101B-9397-08002B2CF9AE}" pid="7" name="PresentationFormat">
    <vt:lpwstr>Произвольный</vt:lpwstr>
  </property>
  <property fmtid="{D5CDD505-2E9C-101B-9397-08002B2CF9AE}" pid="8" name="ScaleCrop">
    <vt:bool>false</vt:bool>
  </property>
  <property fmtid="{D5CDD505-2E9C-101B-9397-08002B2CF9AE}" pid="9" name="ShareDoc">
    <vt:bool>false</vt:bool>
  </property>
  <property fmtid="{D5CDD505-2E9C-101B-9397-08002B2CF9AE}" pid="10" name="Slides">
    <vt:i4>4</vt:i4>
  </property>
</Properties>
</file>