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7" r:id="rId2"/>
    <p:sldId id="256" r:id="rId3"/>
  </p:sldIdLst>
  <p:sldSz cx="12192000" cy="6858000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3BCAD-B04D-E049-8493-FFF0A0132BA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E2C3-CE19-F34D-AA81-AB65475F6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7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F3257-6291-4D15-BBCC-0FBFDF4D57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8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A4361-BBE6-4D5F-B0CA-65B43F46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811C08-078A-4B68-98D3-C4019A67B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4D0D0-5EB6-41E2-A168-01938C57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C08-A922-4F18-819A-B74EFE97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44625-54EB-47E7-8F95-CBB14602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226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E328-C817-4D5B-B146-15956E41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846FCF-381B-4282-839F-3F101C78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F925C-5C65-4F87-91FC-C0119237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863F5-BE79-4C03-8E54-C314AFD6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61975-433C-452B-908D-D74D02DF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77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BB4D4C-38C4-4A8E-92CD-0C4B04EBB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8E9F1-6E71-4079-B6C4-ED3EBF55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FC8D6-B61F-493D-9824-3BD2E223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B277E-5008-4401-BC71-2065CC4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176B7-F527-4D78-AB57-D933922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898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08D27-57F6-4829-8DAF-B9FF56C4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9A202-4F9A-44C2-8A40-CA087ABD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545BA-E7C9-444A-837D-BAEDD292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FB8BB-3829-4709-85C4-D10919D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C700A-9406-40A6-93F6-C43EFDFA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44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28DA7-0009-4F57-9CDB-A5D017E5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772BA-DCC9-4332-830F-885C884B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A0871-D56B-408D-A382-6FF2B27A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A9C0A-7B89-4EF7-B1A0-CACD1436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0A471-64FA-422E-B4F2-6E1A3E6E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0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13963-08F7-4D14-BA46-A088F6AE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F4C5A-3193-4AC5-A512-B79CE35EF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EDBA73-A6F2-4A3D-A8CE-1BF5281DD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08AE52-17C0-40D0-A1FC-C9164663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E2C6B7-DD12-41D6-BD14-08FBEF0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48CAD9-201F-48E4-9028-57CA55C3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05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DDBC4-F246-41B5-8287-9C2A078B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E4465-007A-4468-BAF3-6E6EE2CF5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B0356D-03C4-4AE6-BE78-13D793CF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3751E-517E-4ECB-9B88-69D900F6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43F257-E28C-4F65-896F-8C98A8C9D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10927D-A63B-4203-A071-25FB579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1F9C10-DBCA-4B53-93FA-C608A36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3677A-1A68-4919-8872-37A45427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340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4F7F6-4C7E-45C5-B30F-06A024CF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28C1C-CC7E-430D-8A2A-850DD4EE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2A7AE-4573-4746-80E3-2543726B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50EA1-7DEA-4050-A002-B7C06AC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284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7E3425-C1D5-4C06-B86E-0081F66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E79DE9-B9D4-4028-86F8-C324E3F0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89B24-D2F6-4ECD-8D6C-9A2A3FC7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925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D472-EB43-4942-9E35-570565C9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E0471-81DC-4D80-B7D5-6A7E6CF8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82AC7F-8AC8-4442-8855-3B4A5F55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CCCD1-28AE-4683-A545-055F601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4C07A4-1A20-48BD-836D-F7C1163A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1E88E6-F566-4043-BEC6-56011DD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79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35EA5-9320-4F10-9C9A-668D7C01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D0606-F823-4B95-AF22-69ADC998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335F95-5E8E-4574-97E4-FBFB2C9D5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7E9C3-C529-4769-BC24-4557D533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181143-F87E-4A87-A2C4-4A4E292C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48D20-0858-4E73-9398-1EAFFC1A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68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062E9-E27B-467B-9EC9-50D7E07C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B633C-658A-4904-9C84-615F22B4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3116F-060B-42D0-92D9-D19279E79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0512-D66E-422A-8A09-0B84B1C3049C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97C91-81E8-41FD-B4A0-E3669A4F0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AC7BF-C7FA-4D8D-8206-3170CDEC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C55130-F811-4980-A872-2B4727B47C26}"/>
              </a:ext>
            </a:extLst>
          </p:cNvPr>
          <p:cNvSpPr txBox="1"/>
          <p:nvPr/>
        </p:nvSpPr>
        <p:spPr>
          <a:xfrm>
            <a:off x="5345256" y="3964311"/>
            <a:ext cx="589019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0175"/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 defTabSz="880175"/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acad. Yuri </a:t>
            </a:r>
            <a:r>
              <a:rPr 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Oganessian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 the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Sber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Scientific Prize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his fundamental work on the synthesis of superheavy elements and contribution to the formation of the accelerator experimental basis that provide the prospect for revolutionary nuclear technologies.</a:t>
            </a:r>
          </a:p>
        </p:txBody>
      </p:sp>
      <p:pic>
        <p:nvPicPr>
          <p:cNvPr id="18" name="Рисунок 17" descr="Изображение выглядит как текст, человек, костюм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98065CCA-FEEB-CDE0-EC2E-545AEDDE06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91" y="67635"/>
            <a:ext cx="5806934" cy="433899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8F4EE0-FE75-1940-A0DD-2F0CF556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7635"/>
            <a:ext cx="6054781" cy="32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469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1543A6-277C-41AD-80D9-8960B5822968}"/>
              </a:ext>
            </a:extLst>
          </p:cNvPr>
          <p:cNvSpPr/>
          <p:nvPr/>
        </p:nvSpPr>
        <p:spPr>
          <a:xfrm>
            <a:off x="792866" y="2442259"/>
            <a:ext cx="2841585" cy="400903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5">
                <a:lumMod val="75000"/>
                <a:alpha val="2464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77800" rtl="0"/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AWARDED </a:t>
            </a: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ANNUALLY</a:t>
            </a: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rtl="0"/>
            <a: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FOR SIGNIFICANT ACHIEVEMENTS</a:t>
            </a:r>
            <a:b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 theoretical</a:t>
            </a: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and experimental research in physics, chemistry, biology, and applied problems.</a:t>
            </a:r>
            <a:b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FOR CREATIVE ENDEAVOURS</a:t>
            </a:r>
            <a:endParaRPr lang="ru-RU" sz="14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marL="177800"/>
            <a:r>
              <a:rPr lang="en-US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that </a:t>
            </a:r>
            <a:r>
              <a:rPr lang="en-US" sz="1400" dirty="0" err="1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popularise</a:t>
            </a:r>
            <a:r>
              <a:rPr lang="en-US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science by means of educational and scientific activities</a:t>
            </a:r>
            <a:r>
              <a:rPr lang="ru-RU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.</a:t>
            </a:r>
            <a:endParaRPr lang="en-GB" sz="1400" b="0" i="0" u="none" strike="noStrike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16AE29-E204-4DE0-A669-321933C9AB5A}"/>
              </a:ext>
            </a:extLst>
          </p:cNvPr>
          <p:cNvSpPr/>
          <p:nvPr/>
        </p:nvSpPr>
        <p:spPr>
          <a:xfrm>
            <a:off x="648184" y="103809"/>
            <a:ext cx="8275900" cy="8925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en-GB" sz="45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 Black" panose="020B0A04020102020204" pitchFamily="34" charset="0"/>
                <a:cs typeface="Arial"/>
              </a:rPr>
              <a:t>OGANESSON</a:t>
            </a:r>
            <a:r>
              <a:rPr lang="en-GB" sz="40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Award</a:t>
            </a:r>
            <a:r>
              <a:rPr lang="en-GB" sz="45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 Black"/>
                <a:cs typeface="Arial Black"/>
              </a:rPr>
              <a:t> 2023</a:t>
            </a:r>
            <a:endParaRPr lang="ru-RU" sz="45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5BDAD47C-D819-3B38-8E67-43338E1C261E}"/>
              </a:ext>
            </a:extLst>
          </p:cNvPr>
          <p:cNvSpPr/>
          <p:nvPr/>
        </p:nvSpPr>
        <p:spPr>
          <a:xfrm>
            <a:off x="3903789" y="2442260"/>
            <a:ext cx="4163766" cy="400903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5">
                <a:lumMod val="75000"/>
                <a:alpha val="2464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77800">
              <a:tabLst>
                <a:tab pos="3190875" algn="l"/>
                <a:tab pos="3465513" algn="l"/>
              </a:tabLst>
            </a:pP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tabLst>
                <a:tab pos="3190875" algn="l"/>
                <a:tab pos="3465513" algn="l"/>
              </a:tabLst>
            </a:pP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rtl="0">
              <a:tabLst>
                <a:tab pos="3190875" algn="l"/>
                <a:tab pos="3465513" algn="l"/>
              </a:tabLst>
            </a:pPr>
            <a:r>
              <a:rPr lang="en-GB" sz="140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Individual scientific,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engineering, and technical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specialists </a:t>
            </a:r>
            <a:r>
              <a:rPr lang="en-GB" sz="1400" b="1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or teams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(no more than 3 people), </a:t>
            </a:r>
            <a:r>
              <a:rPr lang="en-GB" sz="140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whose contribution was decisive in solving scientific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problems and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popularisation projects,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can participate in the </a:t>
            </a:r>
            <a: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COMPETITION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for the Award.</a:t>
            </a: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en-GB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tabLst>
                <a:tab pos="3190875" algn="l"/>
                <a:tab pos="3465513" algn="l"/>
              </a:tabLst>
            </a:pPr>
            <a:endParaRPr lang="en-GB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rtl="0">
              <a:tabLst>
                <a:tab pos="3190875" algn="l"/>
                <a:tab pos="3465513" algn="l"/>
              </a:tabLst>
            </a:pPr>
            <a:r>
              <a:rPr lang="en-GB" sz="1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AUTHORS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of scientific papers, published lecture courses</a:t>
            </a:r>
            <a:r>
              <a:rPr lang="en-GB" sz="1400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,</a:t>
            </a:r>
            <a: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articles, as well as popular science and art works aimed at popularising science.</a:t>
            </a: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br>
              <a:rPr lang="en-GB" sz="1400" b="0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68C93-A11B-B884-095D-22764B2CA1C3}"/>
              </a:ext>
            </a:extLst>
          </p:cNvPr>
          <p:cNvCxnSpPr/>
          <p:nvPr/>
        </p:nvCxnSpPr>
        <p:spPr>
          <a:xfrm>
            <a:off x="4178461" y="4768770"/>
            <a:ext cx="900000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2C8406-E76B-F1DD-E71F-E7D84D833781}"/>
              </a:ext>
            </a:extLst>
          </p:cNvPr>
          <p:cNvGrpSpPr/>
          <p:nvPr/>
        </p:nvGrpSpPr>
        <p:grpSpPr>
          <a:xfrm>
            <a:off x="3915175" y="1123528"/>
            <a:ext cx="5008909" cy="1015663"/>
            <a:chOff x="3915175" y="1042503"/>
            <a:chExt cx="5008909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A55D46-A5D5-CB3F-40EE-1DCC17B96F92}"/>
                </a:ext>
              </a:extLst>
            </p:cNvPr>
            <p:cNvSpPr txBox="1"/>
            <p:nvPr/>
          </p:nvSpPr>
          <p:spPr>
            <a:xfrm>
              <a:off x="3915175" y="1042503"/>
              <a:ext cx="5008909" cy="101566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177800" lvl="1" rtl="0"/>
              <a:r>
                <a:rPr lang="en-GB" sz="1500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The award was created</a:t>
              </a:r>
              <a:r>
                <a:rPr lang="en-GB" sz="1500" b="0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at the suggestion and expense of RAS Academician</a:t>
              </a:r>
              <a:r>
                <a:rPr lang="en-GB" sz="1500" b="1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</a:t>
              </a:r>
              <a:r>
                <a:rPr lang="en-GB" sz="15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Yuri T. OGANESSIAN</a:t>
              </a:r>
              <a:r>
                <a:rPr lang="en-GB" sz="1500" b="0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, and established at the Joint Institute for Nuclear Research, in 2023.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8C0745-44F4-C5CE-D5E7-C5E956D923CF}"/>
                </a:ext>
              </a:extLst>
            </p:cNvPr>
            <p:cNvCxnSpPr/>
            <p:nvPr/>
          </p:nvCxnSpPr>
          <p:spPr>
            <a:xfrm rot="5400000">
              <a:off x="3468103" y="1541867"/>
              <a:ext cx="900000" cy="0"/>
            </a:xfrm>
            <a:prstGeom prst="line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1EFB03-0E65-3372-CB92-703FB61A5E11}"/>
              </a:ext>
            </a:extLst>
          </p:cNvPr>
          <p:cNvGrpSpPr/>
          <p:nvPr/>
        </p:nvGrpSpPr>
        <p:grpSpPr>
          <a:xfrm>
            <a:off x="778172" y="1147156"/>
            <a:ext cx="2940424" cy="984885"/>
            <a:chOff x="778172" y="1066131"/>
            <a:chExt cx="2940424" cy="984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9B92E8-1F94-C7D4-E1DB-5713C2504FF9}"/>
                </a:ext>
              </a:extLst>
            </p:cNvPr>
            <p:cNvSpPr txBox="1"/>
            <p:nvPr/>
          </p:nvSpPr>
          <p:spPr>
            <a:xfrm>
              <a:off x="778172" y="1066131"/>
              <a:ext cx="2940424" cy="9848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177800" rtl="0"/>
              <a:r>
                <a:rPr lang="en-GB" sz="1400" b="0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FOUNDERS</a:t>
              </a:r>
              <a:br>
                <a:rPr lang="en-GB" sz="1400" b="0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</a:br>
              <a:r>
                <a:rPr lang="en-GB" sz="2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Yuri </a:t>
              </a:r>
              <a:r>
                <a:rPr lang="en-GB" sz="2200" b="1" i="0" u="none" strike="noStrike" dirty="0" err="1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Oganessian</a:t>
              </a:r>
              <a:r>
                <a:rPr lang="en-GB" sz="2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 </a:t>
              </a:r>
              <a:br>
                <a:rPr lang="en-GB" sz="2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</a:br>
              <a:r>
                <a:rPr lang="en-GB" sz="2200" b="1" i="0" u="none" strike="noStrike" dirty="0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Arial"/>
                </a:rPr>
                <a:t>and JINR</a:t>
              </a:r>
              <a:endParaRPr 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308251-571D-1071-5528-EADDBEA5AD07}"/>
                </a:ext>
              </a:extLst>
            </p:cNvPr>
            <p:cNvCxnSpPr/>
            <p:nvPr/>
          </p:nvCxnSpPr>
          <p:spPr>
            <a:xfrm rot="5400000">
              <a:off x="331364" y="1541867"/>
              <a:ext cx="900000" cy="0"/>
            </a:xfrm>
            <a:prstGeom prst="line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7EEC6348-A569-AACB-3EFE-8DBBB64C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6906" y="537129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76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185</Words>
  <Application>Microsoft Macintosh PowerPoint</Application>
  <PresentationFormat>Широкоэкранный</PresentationFormat>
  <Paragraphs>15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 Gu</dc:creator>
  <cp:lastModifiedBy>Microsoft Office User</cp:lastModifiedBy>
  <cp:revision>13</cp:revision>
  <dcterms:created xsi:type="dcterms:W3CDTF">2023-09-19T13:48:19Z</dcterms:created>
  <dcterms:modified xsi:type="dcterms:W3CDTF">2023-09-22T06:17:00Z</dcterms:modified>
</cp:coreProperties>
</file>