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7" r:id="rId5"/>
    <p:sldId id="268" r:id="rId6"/>
    <p:sldId id="269" r:id="rId7"/>
    <p:sldId id="270" r:id="rId8"/>
    <p:sldId id="273" r:id="rId9"/>
    <p:sldId id="271" r:id="rId10"/>
    <p:sldId id="272" r:id="rId11"/>
    <p:sldId id="274" r:id="rId12"/>
    <p:sldId id="263" r:id="rId13"/>
    <p:sldId id="275" r:id="rId14"/>
    <p:sldId id="264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CCF45-271B-46A9-AB5F-4CA36DC1ACC5}" v="1050" dt="2023-09-25T15:24:06.292"/>
    <p1510:client id="{37F26CAA-DCCA-47AB-AFC6-D1CB3950877B}" v="1177" dt="2023-10-09T23:02:02.829"/>
    <p1510:client id="{47FA966F-F0A3-4863-A9C1-4563E46F941C}" v="69" dt="2023-10-09T20:48:55.095"/>
    <p1510:client id="{6FCC39CD-13AD-4F28-8B22-F4E70545F3D2}" v="217" dt="2023-09-25T15:31:41.577"/>
    <p1510:client id="{84A2FCCB-81E1-4E51-A6CC-2D630204F3A1}" v="127" dt="2023-10-06T13:52:12.386"/>
    <p1510:client id="{850DFE0D-CDE0-40B6-A1D4-6A20ED9F49C2}" v="192" dt="2023-10-10T07:31:08.470"/>
    <p1510:client id="{944A02E0-350F-427C-BB21-AEC05598D502}" v="655" dt="2023-10-09T14:26:09.780"/>
    <p1510:client id="{D5DC1F3F-E40E-4860-AAAE-AE5A92775876}" v="236" dt="2023-10-06T15:30:46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2:29:28.122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21253 6822 16383 0 0,'10'0'0'0'0,"7"0"0"0"0,10 0 0 0 0,11 0 0 0 0,7 0 0 0 0,20 0 0 0 0,31 0 0 0 0,18 0 0 0 0,0 0 0 0 0,-7 0 0 0 0,-11 0 0 0 0,6 0 0 0 0,-1 0 0 0 0,-8 0 0 0 0,-10 0 0 0 0,-6 0 0 0 0,-10 0 0 0 0,-4 0 0 0 0,-7 0 0 0 0,-9 0 0 0 0,-2 0 0 0 0,4 0 0 0 0,-1 0 0 0 0,1 0 0 0 0,1 0 0 0 0,-3 0 0 0 0,-5 0 0 0 0,-5 0 0 0 0,-4 0 0 0 0,1 0 0 0 0,5 0 0 0 0,1 0 0 0 0,6 0 0 0 0,1 0 0 0 0,-3 0 0 0 0,1 0 0 0 0,1 0 0 0 0,3 0 0 0 0,2 0 0 0 0,6 4 0 0 0,4 3 0 0 0,-1-2 0 0 0,5 0 0 0 0,10-1 0 0 0,19-2 0 0 0,28-1 0 0 0,10-1 0 0 0,-11 0 0 0 0,20 0 0 0 0,4 0 0 0 0,7 0 0 0 0,9-1 0 0 0,-4 1 0 0 0,-19 0 0 0 0,-5 0 0 0 0,-2 5 0 0 0,-13 1 0 0 0,0 0 0 0 0,-10-1 0 0 0,-9-2 0 0 0,-7-1 0 0 0,-11-1 0 0 0,-14 0 0 0 0,-4-1 0 0 0,-4 0 0 0 0,-2-1 0 0 0,3 1 0 0 0,0 0 0 0 0,-5 0 0 0 0,21 4 0 0 0,17 3 0 0 0,14-2 0 0 0,24 0 0 0 0,6-1 0 0 0,10-2 0 0 0,30-1 0 0 0,-6-1 0 0 0,-21 0 0 0 0,-29 0 0 0 0,-28 0 0 0 0,-27 0 0 0 0,-19-1 0 0 0,-13 1 0 0 0,-8 0 0 0 0,-4 0 0 0 0,5 0 0 0 0,6 0 0 0 0,12 5 0 0 0,7 1 0 0 0,5 0 0 0 0,-3-1 0 0 0,-7-2 0 0 0,-5-1 0 0 0,-1-1 0 0 0,-4 0 0 0 0,-2-1 0 0 0,-3 4 0 0 0,-2 7 0 0 0,-2 1 0 0 0,0-2 0 0 0,-1 3 0 0 0,0-1 0 0 0,0 1 0 0 0,0 0 0 0 0,-5 1 0 0 0,-19-1 0 0 0,-21-3 0 0 0,-34-3 0 0 0,-19-3 0 0 0,-33-2 0 0 0,-33-1 0 0 0,-30-1 0 0 0,-15-1 0 0 0,10 1 0 0 0,15-1 0 0 0,6 1 0 0 0,16-1 0 0 0,24 1 0 0 0,28 0 0 0 0,14 0 0 0 0,4 0 0 0 0,9 5 0 0 0,8 1 0 0 0,5 0 0 0 0,-1-1 0 0 0,-7-2 0 0 0,-4-1 0 0 0,3-1 0 0 0,-4 0 0 0 0,-7-1 0 0 0,-1 0 0 0 0,-4-1 0 0 0,0 1 0 0 0,2 0 0 0 0,-16 0 0 0 0,-17 0 0 0 0,-15 0 0 0 0,3 0 0 0 0,1 0 0 0 0,10 0 0 0 0,17 0 0 0 0,14 0 0 0 0,9 0 0 0 0,0 0 0 0 0,7 0 0 0 0,2 0 0 0 0,-4 0 0 0 0,-2 0 0 0 0,-15 0 0 0 0,-9 0 0 0 0,0 0 0 0 0,5 0 0 0 0,5 0 0 0 0,10 0 0 0 0,7 0 0 0 0,7 0 0 0 0,3 0 0 0 0,3 0 0 0 0,5 0 0 0 0,-1 0 0 0 0,-4 0 0 0 0,1 0 0 0 0,-2 0 0 0 0,-4 0 0 0 0,1 0 0 0 0,0 0 0 0 0,2 0 0 0 0,-1 0 0 0 0,-2 0 0 0 0,2 0 0 0 0,-5 0 0 0 0,0 0 0 0 0,5 0 0 0 0,4 0 0 0 0,5 0 0 0 0,-1 0 0 0 0,1 0 0 0 0,1 0 0 0 0,3 0 0 0 0,1 0 0 0 0,-4 0 0 0 0,0 0 0 0 0,-4 0 0 0 0,0 0 0 0 0,2 0 0 0 0,-3 0 0 0 0,1 0 0 0 0,-7 0 0 0 0,-1 0 0 0 0,-1 0 0 0 0,-8 0 0 0 0,-3 0 0 0 0,-1 0 0 0 0,4 0 0 0 0,3 0 0 0 0,1 0 0 0 0,4 0 0 0 0,5 0 0 0 0,6 0 0 0 0,4 0 0 0 0,-3 0 0 0 0,2 0 0 0 0,-5 0 0 0 0,1 0 0 0 0,1 0 0 0 0,2 0 0 0 0,-2 0 0 0 0,1 0 0 0 0,0 0 0 0 0,-7 0 0 0 0,-5 0 0 0 0,-5 0 0 0 0,2 0 0 0 0,5 0 0 0 0,-4 0 0 0 0,2 0 0 0 0,-1 0 0 0 0,3 0 0 0 0,5 0 0 0 0,0 0 0 0 0,-3 0 0 0 0,1 0 0 0 0,4 0 0 0 0,2 0 0 0 0,0 0 0 0 0,-5 0 0 0 0,0 0 0 0 0,3 0 0 0 0,3 0 0 0 0,3 0 0 0 0,2 0 0 0 0,1 0 0 0 0,2 0 0 0 0,0 0 0 0 0,0 0 0 0 0,0 0 0 0 0,-5 0 0 0 0,-6 0 0 0 0,-1 4 0 0 0,0 2 0 0 0,4 0 0 0 0,7-1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3:52:01.74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9732 11993 16383 0 0,'5'0'0'0'0,"15"0"0"0"0,9 0 0 0 0,5 0 0 0 0,0 0 0 0 0,0 0 0 0 0,-1 0 0 0 0,-2 0 0 0 0,-2 0 0 0 0,0 0 0 0 0,-2 0 0 0 0,1 0 0 0 0,-1 0 0 0 0,0 0 0 0 0,1 0 0 0 0,-1 0 0 0 0,0 0 0 0 0,1 0 0 0 0,-1 0 0 0 0,0 0 0 0 0,1 0 0 0 0,-1 0 0 0 0,1 0 0 0 0,-1 0 0 0 0,1 0 0 0 0,-1 0 0 0 0,1 0 0 0 0,-1 0 0 0 0,1 0 0 0 0,-1 0 0 0 0,1 0 0 0 0,-1 0 0 0 0,1 0 0 0 0,-1 0 0 0 0,1 0 0 0 0,-1 0 0 0 0,1 0 0 0 0,-1 0 0 0 0,1 0 0 0 0,-1 0 0 0 0,1 0 0 0 0,-1 5 0 0 0,1 1 0 0 0,-1 0 0 0 0,1 3 0 0 0,4 6 0 0 0,2 4 0 0 0,-6 3 0 0 0,-2 4 0 0 0,-1-4 0 0 0,0 0 0 0 0,0-4 0 0 0,-3-1 0 0 0,-7 2 0 0 0,-10-2 0 0 0,-15-5 0 0 0,-10-4 0 0 0,-7-3 0 0 0,-4-2 0 0 0,-5-3 0 0 0,-2 0 0 0 0,2-1 0 0 0,-3 0 0 0 0,0 1 0 0 0,-2-1 0 0 0,-4 1 0 0 0,-3-1 0 0 0,6 6 0 0 0,2 1 0 0 0,2 0 0 0 0,3-1 0 0 0,3-2 0 0 0,2 0 0 0 0,-3-2 0 0 0,-1-1 0 0 0,-4 0 0 0 0,-4 0 0 0 0,-1 0 0 0 0,-1-1 0 0 0,1 1 0 0 0,4 0 0 0 0,4 0 0 0 0,2 0 0 0 0,4 0 0 0 0,0 0 0 0 0,2 0 0 0 0,5 5 0 0 0,1 1 0 0 0,1 0 0 0 0,-3-1 0 0 0,0-2 0 0 0,-3-1 0 0 0,0-1 0 0 0,-1 0 0 0 0,0-1 0 0 0,4 4 0 0 0,6 2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5:15:55.924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20676 15601 16383 0 0,'4'0'0'0'0,"4"0"0"0"0,4 0 0 0 0,3 0 0 0 0,3 0 0 0 0,2 0 0 0 0,1 0 0 0 0,-1 0 0 0 0,5 0 0 0 0,6 0 0 0 0,3 0 0 0 0,-2 0 0 0 0,5 0 0 0 0,-2 0 0 0 0,0 0 0 0 0,-1 0 0 0 0,-1 0 0 0 0,1 0 0 0 0,2 0 0 0 0,1 0 0 0 0,-2 0 0 0 0,-4 0 0 0 0,0 0 0 0 0,-3 0 0 0 0,-1 0 0 0 0,-3 0 0 0 0,-2 0 0 0 0,-1 0 0 0 0,2 0 0 0 0,4 0 0 0 0,5 0 0 0 0,-1 0 0 0 0,3 0 0 0 0,-2 0 0 0 0,-3 0 0 0 0,3 0 0 0 0,4 0 0 0 0,2 0 0 0 0,-2 0 0 0 0,6 0 0 0 0,4 0 0 0 0,3 0 0 0 0,7 0 0 0 0,4 0 0 0 0,3 0 0 0 0,-8 0 0 0 0,-4 0 0 0 0,-2 0 0 0 0,4 0 0 0 0,1 0 0 0 0,0 0 0 0 0,-2 0 0 0 0,8 0 0 0 0,-4 0 0 0 0,6 0 0 0 0,-4 0 0 0 0,-2 0 0 0 0,-8 0 0 0 0,-4 0 0 0 0,-7 0 0 0 0,-2 0 0 0 0,-4 0 0 0 0,-5 0 0 0 0,1 0 0 0 0,6 0 0 0 0,1 0 0 0 0,0 0 0 0 0,0 0 0 0 0,-1 0 0 0 0,-2 0 0 0 0,-3 0 0 0 0,1 0 0 0 0,2 0 0 0 0,-2 0 0 0 0,3 0 0 0 0,15 0 0 0 0,10 0 0 0 0,8 0 0 0 0,15 0 0 0 0,12 0 0 0 0,2 0 0 0 0,-12 0 0 0 0,-16 0 0 0 0,-13 0 0 0 0,-13 0 0 0 0,-9 0 0 0 0,-5 0 0 0 0,-6 0 0 0 0,-2 0 0 0 0,0 0 0 0 0,-1 0 0 0 0,1 0 0 0 0,1 0 0 0 0,0 0 0 0 0,0 0 0 0 0,4 0 0 0 0,5 0 0 0 0,0 0 0 0 0,0 0 0 0 0,1 0 0 0 0,3 9 0 0 0,-1 3 0 0 0,-2-1 0 0 0,-3-1 0 0 0,-2-5 0 0 0,-2-1 0 0 0,-1-2 0 0 0,-2 0 0 0 0,1-2 0 0 0,0 0 0 0 0,-1-2 0 0 0,1 2 0 0 0,-1 0 0 0 0,-2 8 0 0 0,-2 3 0 0 0,4 0 0 0 0,2-1 0 0 0,3-5 0 0 0,3 1 0 0 0,-1-4 0 0 0,-5 7 0 0 0,-2 3 0 0 0,-2-1 0 0 0,1-3 0 0 0,0-3 0 0 0,0-1 0 0 0,1-2 0 0 0,3 0 0 0 0,3-2 0 0 0,-1-2 0 0 0,-1 2 0 0 0,-4 0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5:15:55.925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19340 11306 16383 0 0,'5'0'0'0'0,"5"0"0"0"0,7 0 0 0 0,5 0 0 0 0,3-4 0 0 0,2-3 0 0 0,6 2 0 0 0,2 0 0 0 0,-1 1 0 0 0,9 2 0 0 0,1 1 0 0 0,3 1 0 0 0,7 0 0 0 0,13 0 0 0 0,5 5 0 0 0,17 1 0 0 0,18 0 0 0 0,14-1 0 0 0,19-1 0 0 0,4-2 0 0 0,25 4 0 0 0,16 1 0 0 0,-5-2 0 0 0,-4 0 0 0 0,-5-2 0 0 0,-8-1 0 0 0,-22-1 0 0 0,-7-1 0 0 0,-17 0 0 0 0,-1 0 0 0 0,9 0 0 0 0,6-1 0 0 0,4 1 0 0 0,12 0 0 0 0,-1 0 0 0 0,-10 0 0 0 0,-1 0 0 0 0,-5 4 0 0 0,-14 3 0 0 0,5-1 0 0 0,-14-2 0 0 0,-14 0 0 0 0,-10-2 0 0 0,-10-1 0 0 0,-12 0 0 0 0,-12-1 0 0 0,-10-1 0 0 0,-6 1 0 0 0,-5 0 0 0 0,-2 0 0 0 0,-1-1 0 0 0,0 1 0 0 0,0 0 0 0 0,1 0 0 0 0,1 0 0 0 0,0 0 0 0 0,0 0 0 0 0,1 0 0 0 0,-1 0 0 0 0,-4-4 0 0 0,-6-7 0 0 0,-6-6 0 0 0,-5-5 0 0 0,-4-3 0 0 0,3 3 0 0 0,5 5 0 0 0,1 0 0 0 0,-1-1 0 0 0,-3-2 0 0 0,-2-3 0 0 0,-3-2 0 0 0,0-1 0 0 0,-7 4 0 0 0,-6 0 0 0 0,-11 5 0 0 0,-6 5 0 0 0,-3 4 0 0 0,-6 4 0 0 0,-1 2 0 0 0,1 2 0 0 0,-2 1 0 0 0,0 0 0 0 0,3 0 0 0 0,2 0 0 0 0,-2-1 0 0 0,-4 0 0 0 0,-10 1 0 0 0,0-1 0 0 0,2 0 0 0 0,6 0 0 0 0,1 0 0 0 0,2 0 0 0 0,3 0 0 0 0,3 0 0 0 0,3-1 0 0 0,1 1 0 0 0,-3 0 0 0 0,-6 0 0 0 0,-11 0 0 0 0,-1 0 0 0 0,3 0 0 0 0,-4 0 0 0 0,-4 0 0 0 0,4 0 0 0 0,6 0 0 0 0,-5 0 0 0 0,-1 0 0 0 0,2 0 0 0 0,5 0 0 0 0,0 0 0 0 0,4 0 0 0 0,3 0 0 0 0,-1 5 0 0 0,2 1 0 0 0,-4 0 0 0 0,2-1 0 0 0,2-2 0 0 0,2 0 0 0 0,-2-2 0 0 0,0-1 0 0 0,2 0 0 0 0,2 0 0 0 0,-3 0 0 0 0,-1-1 0 0 0,2 1 0 0 0,2 0 0 0 0,1 0 0 0 0,-7 0 0 0 0,-3 0 0 0 0,-3 0 0 0 0,1 0 0 0 0,-2 0 0 0 0,3 0 0 0 0,-2 0 0 0 0,-2 0 0 0 0,2 0 0 0 0,-1 0 0 0 0,3 0 0 0 0,3 0 0 0 0,5 0 0 0 0,2 0 0 0 0,2 0 0 0 0,-7 0 0 0 0,-7 0 0 0 0,-1 5 0 0 0,3 1 0 0 0,3 0 0 0 0,0-1 0 0 0,1-2 0 0 0,-2-1 0 0 0,2-1 0 0 0,-8 0 0 0 0,0-1 0 0 0,-2-1 0 0 0,3 1 0 0 0,4 0 0 0 0,0 0 0 0 0,2 0 0 0 0,3-1 0 0 0,-2 1 0 0 0,-3 0 0 0 0,0 0 0 0 0,3 0 0 0 0,-26 0 0 0 0,-5 0 0 0 0,3 0 0 0 0,-1 0 0 0 0,2 0 0 0 0,3 0 0 0 0,2 0 0 0 0,6 0 0 0 0,9 0 0 0 0,2 0 0 0 0,3 0 0 0 0,0 0 0 0 0,2 0 0 0 0,2 0 0 0 0,3 0 0 0 0,3 0 0 0 0,1 0 0 0 0,1 0 0 0 0,1 0 0 0 0,0 0 0 0 0,-5 0 0 0 0,-1 0 0 0 0,0 0 0 0 0,1 0 0 0 0,1 0 0 0 0,-3 0 0 0 0,-6 0 0 0 0,0 0 0 0 0,2 0 0 0 0,3 0 0 0 0,2 0 0 0 0,2 0 0 0 0,3 0 0 0 0,-5 0 0 0 0,4 5 0 0 0,3 1 0 0 0,5 0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9T19:14:54.928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24342 18935 16383 0 0,'8'0'0'0'0,"8"0"0"0"0,13 0 0 0 0,10 0 0 0 0,7 0 0 0 0,1 0 0 0 0,-5 0 0 0 0,-4 0 0 0 0,-5 0 0 0 0,-4 0 0 0 0,-2 0 0 0 0,2 0 0 0 0,1 0 0 0 0,-1 0 0 0 0,4 0 0 0 0,0 0 0 0 0,-2 0 0 0 0,-1 0 0 0 0,-2 0 0 0 0,-1 0 0 0 0,-1 0 0 0 0,-1 0 0 0 0,4 0 0 0 0,1 0 0 0 0,0 0 0 0 0,3 0 0 0 0,5 0 0 0 0,0 0 0 0 0,-3 0 0 0 0,-2 0 0 0 0,-3 0 0 0 0,-3 0 0 0 0,-1 0 0 0 0,0 0 0 0 0,-2 0 0 0 0,5 0 0 0 0,1 0 0 0 0,4 0 0 0 0,0 0 0 0 0,4 0 0 0 0,7-5 0 0 0,0 0 0 0 0,-2-1 0 0 0,-2 2 0 0 0,3-3 0 0 0,-4-1 0 0 0,-3 2 0 0 0,-5 1 0 0 0,2 2 0 0 0,-1 1 0 0 0,2 1 0 0 0,3-3 0 0 0,1-1 0 0 0,-4 0 0 0 0,2 1 0 0 0,-1 1 0 0 0,-3 1 0 0 0,-3 1 0 0 0,2 1 0 0 0,4 0 0 0 0,1 0 0 0 0,6-4 0 0 0,0-1 0 0 0,1-9 0 0 0,-2-1 0 0 0,-5 1 0 0 0,1 3 0 0 0,1 4 0 0 0,-1 3 0 0 0,-2 2 0 0 0,0 1 0 0 0,3 1 0 0 0,3 1 0 0 0,-1 0 0 0 0,-4-1 0 0 0,-3 1 0 0 0,-4-1 0 0 0,-2 0 0 0 0,-2 0 0 0 0,-1 0 0 0 0,3 0 0 0 0,2 0 0 0 0,0 0 0 0 0,-2 0 0 0 0,0 0 0 0 0,-2 0 0 0 0,4 0 0 0 0,6 0 0 0 0,8 0 0 0 0,6 0 0 0 0,3 0 0 0 0,-4 0 0 0 0,-1 0 0 0 0,3 0 0 0 0,2 0 0 0 0,-3 0 0 0 0,-3 0 0 0 0,0 4 0 0 0,4 2 0 0 0,2-1 0 0 0,-4 0 0 0 0,-1-2 0 0 0,-5 3 0 0 0,-6 5 0 0 0,-4 0 0 0 0,-4-1 0 0 0,1-3 0 0 0,1-2 0 0 0,-2-2 0 0 0,-1-2 0 0 0,-1-1 0 0 0,-1 0 0 0 0,0-1 0 0 0,-2 1 0 0 0,1 0 0 0 0,0-1 0 0 0,4 1 0 0 0,5 0 0 0 0,2 4 0 0 0,-1 2 0 0 0,-3-1 0 0 0,2-1 0 0 0,4 4 0 0 0,7-1 0 0 0,2 4 0 0 0,0-1 0 0 0,-3-1 0 0 0,-5-3 0 0 0,-5-2 0 0 0,-4-2 0 0 0,-3-1 0 0 0,-2-1 0 0 0,0-1 0 0 0,-1 1 0 0 0,0 0 0 0 0,0-1 0 0 0,4 1 0 0 0,2 0 0 0 0,0 0 0 0 0,0 0 0 0 0,-3 0 0 0 0,5 0 0 0 0,3 0 0 0 0,2 0 0 0 0,2 0 0 0 0,3 0 0 0 0,3 0 0 0 0,-3 0 0 0 0,-3 0 0 0 0,0 0 0 0 0,-3 0 0 0 0,-2 0 0 0 0,-4 0 0 0 0,-3 0 0 0 0,0 0 0 0 0,2 0 0 0 0,1 0 0 0 0,0 0 0 0 0,-2 0 0 0 0,4 0 0 0 0,0 0 0 0 0,-5-5 0 0 0,-3 0 0 0 0,-2-1 0 0 0,1 2 0 0 0,-1 1 0 0 0,1 1 0 0 0,1 1 0 0 0,-4 1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0T07:16:01.82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24633 13070 16383 0 0,'4'0'0'0'0,"7"5"0"0"0,9 1 0 0 0,11 4 0 0 0,9 0 0 0 0,6-1 0 0 0,0-2 0 0 0,-8 1 0 0 0,-6 1 0 0 0,-3-2 0 0 0,-4-3 0 0 0,5-1 0 0 0,-5 3 0 0 0,0 1 0 0 0,-2-2 0 0 0,-16 9 0 0 0,-16 0 0 0 0,-9-1 0 0 0,-11-3 0 0 0,-10 1 0 0 0,-6-1 0 0 0,-1-2 0 0 0,3 1 0 0 0,5 0 0 0 0,4-2 0 0 0,8 2 0 0 0,9 9 0 0 0,11 1 0 0 0,7 2 0 0 0,7 2 0 0 0,7-3 0 0 0,6-6 0 0 0,3-4 0 0 0,7 1 0 0 0,-2 2 0 0 0,-2-1 0 0 0,0-2 0 0 0,-1-3 0 0 0,-1 1 0 0 0,-3 0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0T07:16:10.65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31590 13044 16383 0 0,'9'0'0'0'0,"7"0"0"0"0,15 0 0 0 0,10 0 0 0 0,8 4 0 0 0,-1 2 0 0 0,1 0 0 0 0,1 3 0 0 0,-4 0 0 0 0,-5-1 0 0 0,-5-3 0 0 0,-4 3 0 0 0,-4 0 0 0 0,-1-1 0 0 0,-1-2 0 0 0,-6 2 0 0 0,-1 1 0 0 0,-17-2 0 0 0,-22-2 0 0 0,-17-1 0 0 0,-16-1 0 0 0,-20 8 0 0 0,-7 2 0 0 0,1 3 0 0 0,5 4 0 0 0,7 3 0 0 0,14 3 0 0 0,12 0 0 0 0,8-3 0 0 0,10-1 0 0 0,9 1 0 0 0,7 0 0 0 0,9-3 0 0 0,13-1 0 0 0,8-3 0 0 0,10-4 0 0 0,3-4 0 0 0,4-3 0 0 0,0-3 0 0 0,-2 4 0 0 0,-3 0 0 0 0,-4 0 0 0 0,-2-1 0 0 0,3-1 0 0 0,0 3 0 0 0,0 0 0 0 0,-2 0 0 0 0,-1 3 0 0 0,-6 0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0T07:16:23.09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27701 15266 16383 0 0,'0'-4'0'0'0,"9"-2"0"0"0,7 0 0 0 0,6 2 0 0 0,-1 5 0 0 0,0 3 0 0 0,5 0 0 0 0,-1 5 0 0 0,-1 4 0 0 0,-4 6 0 0 0,-6 3 0 0 0,-5 2 0 0 0,-4 2 0 0 0,-3 1 0 0 0,-6-5 0 0 0,-7-5 0 0 0,-6-2 0 0 0,-5-2 0 0 0,-3-1 0 0 0,-1 4 0 0 0,-1-2 0 0 0,-1 1 0 0 0,1-1 0 0 0,0-4 0 0 0,4 2 0 0 0,7 2 0 0 0,6 0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0T07:16:31.622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32623 15849 16383 0 0,'5'0'0'0'0,"5"0"0"0"0,6 0 0 0 0,4 0 0 0 0,9 0 0 0 0,2 0 0 0 0,6 0 0 0 0,1 0 0 0 0,-2 0 0 0 0,-2 0 0 0 0,-3 0 0 0 0,2 0 0 0 0,-4 4 0 0 0,-20 11 0 0 0,-21 7 0 0 0,-9 4 0 0 0,-4 2 0 0 0,1 1 0 0 0,1-4 0 0 0,4-3 0 0 0,1 0 0 0 0,-1-4 0 0 0,-2 0 0 0 0,-2 0 0 0 0,-5-2 0 0 0,1 1 0 0 0,2-3 0 0 0,0-4 0 0 0,0-3 0 0 0,4-4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0T07:16:37.81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24527 16430 16383 0 0,'0'-4'0'0'0,"9"-2"0"0"0,7 0 0 0 0,6 2 0 0 0,7 1 0 0 0,8 5 0 0 0,3 3 0 0 0,2 0 0 0 0,0 0 0 0 0,-9 2 0 0 0,0 2 0 0 0,-1 2 0 0 0,2 0 0 0 0,-4 3 0 0 0,-7 2 0 0 0,-8 9 0 0 0,-6 4 0 0 0,-5 1 0 0 0,-8 0 0 0 0,-7 0 0 0 0,-6-6 0 0 0,-5-2 0 0 0,-7 0 0 0 0,-4 0 0 0 0,0-4 0 0 0,1-4 0 0 0,5-1 0 0 0,0-2 0 0 0,3-3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10T07:16:44.82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27543 16430 16383 0 0,'0'-4'0'0'0,"5"-2"0"0"0,5 0 0 0 0,6 2 0 0 0,4 1 0 0 0,4 1 0 0 0,2 0 0 0 0,5 6 0 0 0,2 2 0 0 0,-4 5 0 0 0,-8 4 0 0 0,-2 4 0 0 0,-5 4 0 0 0,-5 2 0 0 0,-4 1 0 0 0,-2 1 0 0 0,-7-4 0 0 0,-2-2 0 0 0,-1 0 0 0 0,-2 1 0 0 0,-1 1 0 0 0,1 2 0 0 0,-1-5 0 0 0,-4-4 0 0 0,-5-6 0 0 0,-6 4 0 0 0,-1 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2:29:28.1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21278 9155 16383 0 0,'4'0'0'0'0,"7"0"0"0"0,15 0 0 0 0,22 0 0 0 0,50 0 0 0 0,59 0 0 0 0,41 0 0 0 0,28 0 0 0 0,46 0 0 0 0,33 0 0 0 0,30 0 0 0 0,-9 0 0 0 0,10 0 0 0 0,-10 0 0 0 0,-28 0 0 0 0,-27 0 0 0 0,-13 0 0 0 0,-36 0 0 0 0,-38 0 0 0 0,-40 0 0 0 0,-16 0 0 0 0,11 0 0 0 0,-8 0 0 0 0,1 0 0 0 0,-11 0 0 0 0,0 0 0 0 0,-5 0 0 0 0,-4 0 0 0 0,2 0 0 0 0,-9 0 0 0 0,-13 0 0 0 0,-17 0 0 0 0,-7 0 0 0 0,-12 0 0 0 0,-4 0 0 0 0,1 0 0 0 0,-2 0 0 0 0,-1 0 0 0 0,-5 0 0 0 0,0 0 0 0 0,-3 0 0 0 0,5 0 0 0 0,4 0 0 0 0,-2 0 0 0 0,-4 0 0 0 0,-6 0 0 0 0,-5 0 0 0 0,7 0 0 0 0,0 0 0 0 0,-2 0 0 0 0,-3 0 0 0 0,-2 0 0 0 0,6 0 0 0 0,6 0 0 0 0,0 0 0 0 0,-3 0 0 0 0,0 0 0 0 0,-3 0 0 0 0,-2 0 0 0 0,-4 0 0 0 0,-3 0 0 0 0,2 0 0 0 0,1 0 0 0 0,0 0 0 0 0,-3 4 0 0 0,-1 3 0 0 0,-1-1 0 0 0,4-2 0 0 0,1 0 0 0 0,-5 3 0 0 0,1 0 0 0 0,1-1 0 0 0,0-1 0 0 0,-2 3 0 0 0,-9 0 0 0 0,-27 3 0 0 0,-41 1 0 0 0,-58-3 0 0 0,-36-2 0 0 0,-34-3 0 0 0,-40-2 0 0 0,-1-1 0 0 0,22-1 0 0 0,39 0 0 0 0,42-1 0 0 0,36 1 0 0 0,26-1 0 0 0,12 1 0 0 0,9 0 0 0 0,-4 0 0 0 0,-2 0 0 0 0,-3 0 0 0 0,-9 0 0 0 0,-5 0 0 0 0,1 0 0 0 0,1 0 0 0 0,-15 0 0 0 0,-9 0 0 0 0,-11 4 0 0 0,0 3 0 0 0,-17-1 0 0 0,-30-2 0 0 0,-14 0 0 0 0,-15-2 0 0 0,6-1 0 0 0,6-1 0 0 0,-3 0 0 0 0,14 0 0 0 0,9 0 0 0 0,-7 0 0 0 0,1 0 0 0 0,15-1 0 0 0,19 1 0 0 0,18 0 0 0 0,18 0 0 0 0,16 0 0 0 0,7 0 0 0 0,7 0 0 0 0,4 0 0 0 0,0 0 0 0 0,-5 0 0 0 0,-1 0 0 0 0,-2 0 0 0 0,-4 0 0 0 0,-9 5 0 0 0,1 1 0 0 0,0 0 0 0 0,-6-1 0 0 0,-1-2 0 0 0,-5-1 0 0 0,4-1 0 0 0,8 0 0 0 0,7-1 0 0 0,-1 0 0 0 0,2-1 0 0 0,-5 1 0 0 0,1 0 0 0 0,-1 0 0 0 0,4 0 0 0 0,1 0 0 0 0,2 0 0 0 0,-4 0 0 0 0,-5 0 0 0 0,-2 0 0 0 0,3 0 0 0 0,2 4 0 0 0,-2 3 0 0 0,-19-1 0 0 0,-21 3 0 0 0,-19 1 0 0 0,-4 2 0 0 0,3 0 0 0 0,10 3 0 0 0,10-2 0 0 0,14-3 0 0 0,12 2 0 0 0,12-1 0 0 0,6-3 0 0 0,5-3 0 0 0,11 3 0 0 0,6 0 0 0 0,2-2 0 0 0,5 4 0 0 0,11-1 0 0 0,10-2 0 0 0,11-1 0 0 0,6-3 0 0 0,10-1 0 0 0,4-1 0 0 0,1-1 0 0 0,4 0 0 0 0,1-1 0 0 0,-3 1 0 0 0,2 0 0 0 0,-1-1 0 0 0,-2 1 0 0 0,-3 0 0 0 0,-2 0 0 0 0,3 0 0 0 0,10 0 0 0 0,2 0 0 0 0,2 0 0 0 0,12 0 0 0 0,1 0 0 0 0,-2 0 0 0 0,5 0 0 0 0,-1 0 0 0 0,-1 0 0 0 0,17 0 0 0 0,14-5 0 0 0,38-1 0 0 0,29 0 0 0 0,57 2 0 0 0,53 0 0 0 0,32 2 0 0 0,21 1 0 0 0,20 0 0 0 0,4 1 0 0 0,-20 1 0 0 0,-42-1 0 0 0,-55 0 0 0 0,-44 0 0 0 0,-49 1 0 0 0,-33-1 0 0 0,-26 0 0 0 0,-20 0 0 0 0,-3 0 0 0 0,0 0 0 0 0,-1 0 0 0 0,19 0 0 0 0,6 0 0 0 0,18 0 0 0 0,25 0 0 0 0,11 0 0 0 0,-9 0 0 0 0,4 0 0 0 0,-12 0 0 0 0,-20 0 0 0 0,-22 0 0 0 0,-19 0 0 0 0,-13 0 0 0 0,-11 0 0 0 0,0 0 0 0 0,4 0 0 0 0,-5 4 0 0 0,-2 3 0 0 0,-1-2 0 0 0,-1 0 0 0 0,0-1 0 0 0,1-2 0 0 0,-1-1 0 0 0,1-1 0 0 0,0 0 0 0 0,1 0 0 0 0,-1 0 0 0 0,1 0 0 0 0,-1-1 0 0 0,1 1 0 0 0,-1 0 0 0 0,1 0 0 0 0,4 0 0 0 0,2 0 0 0 0,-1 0 0 0 0,-5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2:29:28.124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18632 11543 16383 0 0,'18'-5'0'0'0,"21"-1"0"0"0,13 0 0 0 0,21 1 0 0 0,12 2 0 0 0,10 1 0 0 0,36 1 0 0 0,28 0 0 0 0,-3 1 0 0 0,-20 0 0 0 0,-18 1 0 0 0,-15-1 0 0 0,-2 0 0 0 0,-4 0 0 0 0,0 0 0 0 0,7 0 0 0 0,19 0 0 0 0,30 0 0 0 0,-6 0 0 0 0,-1 0 0 0 0,-5 0 0 0 0,-13 0 0 0 0,-15 0 0 0 0,-7 0 0 0 0,-13 0 0 0 0,-17 0 0 0 0,-17 0 0 0 0,-14 0 0 0 0,-10 0 0 0 0,-6 0 0 0 0,-3 0 0 0 0,-2 0 0 0 0,0 0 0 0 0,1 0 0 0 0,0 0 0 0 0,1 0 0 0 0,1 0 0 0 0,0 0 0 0 0,0 0 0 0 0,1 0 0 0 0,0 0 0 0 0,-1 0 0 0 0,1 0 0 0 0,-1 0 0 0 0,-4-4 0 0 0,-1-2 0 0 0,-1 0 0 0 0,2 1 0 0 0,1 1 0 0 0,-3 2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2:29:28.1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20821 13162 16383 0 0,'4'0'0'0'0,"2"-5"0"0"0,0-6 0 0 0,4-1 0 0 0,4 1 0 0 0,5 3 0 0 0,18 2 0 0 0,35 3 0 0 0,47 2 0 0 0,47 0 0 0 0,63 1 0 0 0,51 1 0 0 0,55-1 0 0 0,43 1 0 0 0,-7-1 0 0 0,-5 0 0 0 0,5 1 0 0 0,-5-1 0 0 0,2 0 0 0 0,-11 0 0 0 0,-10 0 0 0 0,-18 0 0 0 0,-31 0 0 0 0,-48 0 0 0 0,-43 0 0 0 0,-24 0 0 0 0,-34 0 0 0 0,-33 0 0 0 0,-31 0 0 0 0,-21 0 0 0 0,-12 0 0 0 0,-10 0 0 0 0,-3 0 0 0 0,-4 0 0 0 0,3 0 0 0 0,3 0 0 0 0,4 0 0 0 0,9 0 0 0 0,4 0 0 0 0,-3 0 0 0 0,-6 0 0 0 0,-7 0 0 0 0,4 0 0 0 0,-2 0 0 0 0,-3 0 0 0 0,1 0 0 0 0,11 0 0 0 0,7 0 0 0 0,-3 0 0 0 0,-6 0 0 0 0,-2 0 0 0 0,-6 0 0 0 0,-4 0 0 0 0,-5 0 0 0 0,-3 0 0 0 0,-3 0 0 0 0,0 0 0 0 0,-2 0 0 0 0,1 0 0 0 0,-1 0 0 0 0,6 0 0 0 0,1 0 0 0 0,0 0 0 0 0,4-5 0 0 0,0-1 0 0 0,-2 0 0 0 0,4 1 0 0 0,-2 2 0 0 0,-1 0 0 0 0,-3 2 0 0 0,3 1 0 0 0,4 0 0 0 0,0 0 0 0 0,-1 0 0 0 0,-4 1 0 0 0,-3-1 0 0 0,-1 0 0 0 0,2 0 0 0 0,1 0 0 0 0,-1-5 0 0 0,-1-1 0 0 0,-2 0 0 0 0,-1 1 0 0 0,0 2 0 0 0,-2 1 0 0 0,1 1 0 0 0,-1 0 0 0 0,0 1 0 0 0,0 1 0 0 0,1-1 0 0 0,-1 0 0 0 0,0 0 0 0 0,1 0 0 0 0,-1 1 0 0 0,-4 3 0 0 0,-6 7 0 0 0,-7 6 0 0 0,-8 5 0 0 0,-15-2 0 0 0,-10 1 0 0 0,-5 1 0 0 0,-8-3 0 0 0,-2-4 0 0 0,1-6 0 0 0,-3-3 0 0 0,-9-4 0 0 0,-5-1 0 0 0,-2-2 0 0 0,-21 1 0 0 0,-20-1 0 0 0,-3 0 0 0 0,-12 0 0 0 0,8 1 0 0 0,16-1 0 0 0,20 1 0 0 0,11 0 0 0 0,11 0 0 0 0,9 0 0 0 0,1 0 0 0 0,-8 0 0 0 0,-9 0 0 0 0,-6 0 0 0 0,-7 0 0 0 0,-11 0 0 0 0,-15 0 0 0 0,-2 0 0 0 0,6 0 0 0 0,9 0 0 0 0,3 0 0 0 0,6 0 0 0 0,5 0 0 0 0,4 0 0 0 0,4 0 0 0 0,-4 0 0 0 0,-4 0 0 0 0,-1 0 0 0 0,-17 0 0 0 0,-33 0 0 0 0,-23 0 0 0 0,-22 0 0 0 0,8 0 0 0 0,20 0 0 0 0,5 0 0 0 0,1 0 0 0 0,12 0 0 0 0,12 0 0 0 0,14 0 0 0 0,13 0 0 0 0,-13 0 0 0 0,-1 0 0 0 0,-23 0 0 0 0,-43 5 0 0 0,-33 1 0 0 0,-49 0 0 0 0,-37-1 0 0 0,-26-2 0 0 0,-10 0 0 0 0,16-2 0 0 0,21-1 0 0 0,47 0 0 0 0,34 0 0 0 0,41 0 0 0 0,42-1 0 0 0,11 1 0 0 0,17 0 0 0 0,15 0 0 0 0,3 5 0 0 0,4 1 0 0 0,3 0 0 0 0,-4-1 0 0 0,-4-2 0 0 0,3-1 0 0 0,-1-1 0 0 0,5 0 0 0 0,3-1 0 0 0,6-1 0 0 0,7 1 0 0 0,6 0 0 0 0,9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2:29:28.12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18295 15072 16383 0 0,'5'0'0'0'0,"10"0"0"0"0,8 0 0 0 0,5 0 0 0 0,11 0 0 0 0,8 0 0 0 0,11 0 0 0 0,0 0 0 0 0,32 0 0 0 0,33 0 0 0 0,15 0 0 0 0,-11 0 0 0 0,-14 0 0 0 0,-12 0 0 0 0,1 0 0 0 0,-4 0 0 0 0,-13 0 0 0 0,-12 0 0 0 0,-9 0 0 0 0,-11 0 0 0 0,-5 0 0 0 0,-6 0 0 0 0,4 0 0 0 0,4 5 0 0 0,6 1 0 0 0,5 0 0 0 0,0-2 0 0 0,4 0 0 0 0,5-2 0 0 0,-1-1 0 0 0,-6 0 0 0 0,-5-1 0 0 0,11-1 0 0 0,12 1 0 0 0,2 0 0 0 0,11 0 0 0 0,58-1 0 0 0,61 1 0 0 0,39 0 0 0 0,44 0 0 0 0,-15 0 0 0 0,-32 0 0 0 0,-7 0 0 0 0,-26 0 0 0 0,-26 0 0 0 0,-27 0 0 0 0,-22 0 0 0 0,6 0 0 0 0,31 0 0 0 0,21 0 0 0 0,43 0 0 0 0,51 0 0 0 0,31 0 0 0 0,2 0 0 0 0,-2 0 0 0 0,-33 0 0 0 0,-43 0 0 0 0,-49 0 0 0 0,-50 0 0 0 0,-45 0 0 0 0,-16 0 0 0 0,-11 0 0 0 0,-17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2:29:28.1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26621 15264 16383 0 0,'-4'0'0'0'0,"-3"5"0"0"0,-3 1 0 0 0,-6 5 0 0 0,-4 4 0 0 0,-4 1 0 0 0,3 1 0 0 0,-5 4 0 0 0,-3-3 0 0 0,4 0 0 0 0,-3-2 0 0 0,-2-4 0 0 0,0 0 0 0 0,0-1 0 0 0,-4-4 0 0 0,-15-1 0 0 0,-4 1 0 0 0,3 5 0 0 0,-5 1 0 0 0,-2-3 0 0 0,4-2 0 0 0,7-3 0 0 0,6-2 0 0 0,0-2 0 0 0,3-1 0 0 0,-2 0 0 0 0,1 4 0 0 0,-21 2 0 0 0,-24-1 0 0 0,-2 0 0 0 0,-16-2 0 0 0,1-1 0 0 0,8-1 0 0 0,15-1 0 0 0,16 0 0 0 0,13 0 0 0 0,1 0 0 0 0,5 0 0 0 0,-2-1 0 0 0,-10 1 0 0 0,-16 0 0 0 0,-19 0 0 0 0,-27 0 0 0 0,-3 0 0 0 0,9 0 0 0 0,14 0 0 0 0,14 0 0 0 0,17 0 0 0 0,14 0 0 0 0,6 0 0 0 0,7 0 0 0 0,0 0 0 0 0,2 0 0 0 0,-7 0 0 0 0,-10 0 0 0 0,-20 0 0 0 0,-11 0 0 0 0,-1 0 0 0 0,10-5 0 0 0,12-1 0 0 0,9 0 0 0 0,7 2 0 0 0,8 0 0 0 0,-3 2 0 0 0,0 1 0 0 0,3 1 0 0 0,3-1 0 0 0,-1 2 0 0 0,-4-1 0 0 0,0 0 0 0 0,-2 0 0 0 0,2 1 0 0 0,3-1 0 0 0,-2 0 0 0 0,2 0 0 0 0,-7 0 0 0 0,-10 0 0 0 0,0 0 0 0 0,-5 0 0 0 0,-11 0 0 0 0,-2 0 0 0 0,-22 0 0 0 0,-4 0 0 0 0,10 0 0 0 0,-8 0 0 0 0,4 0 0 0 0,12 0 0 0 0,16 0 0 0 0,4 0 0 0 0,4 0 0 0 0,-3 0 0 0 0,-9 0 0 0 0,-4 0 0 0 0,8 0 0 0 0,4 0 0 0 0,9 0 0 0 0,7 0 0 0 0,8 0 0 0 0,5 0 0 0 0,3 0 0 0 0,-2 0 0 0 0,-1 0 0 0 0,0 0 0 0 0,-4 0 0 0 0,-9 0 0 0 0,-7 0 0 0 0,1 0 0 0 0,5 0 0 0 0,0 0 0 0 0,3 0 0 0 0,-4 0 0 0 0,1 0 0 0 0,-21 0 0 0 0,-7 0 0 0 0,-33 0 0 0 0,-32 0 0 0 0,-11 0 0 0 0,16 0 0 0 0,12 0 0 0 0,17 0 0 0 0,22 0 0 0 0,21 0 0 0 0,15 0 0 0 0,12-5 0 0 0,6-1 0 0 0,0 0 0 0 0,-5 1 0 0 0,-2 2 0 0 0,2 1 0 0 0,1 0 0 0 0,1 2 0 0 0,-2 0 0 0 0,-6 0 0 0 0,-5 0 0 0 0,1 1 0 0 0,-2-1 0 0 0,2 0 0 0 0,0 0 0 0 0,2 0 0 0 0,-6 0 0 0 0,1 0 0 0 0,4 0 0 0 0,4 0 0 0 0,0 0 0 0 0,1 0 0 0 0,3 0 0 0 0,3-4 0 0 0,2-3 0 0 0,1 1 0 0 0,1 2 0 0 0,1-4 0 0 0,0-1 0 0 0,0 2 0 0 0,0 2 0 0 0,-5 2 0 0 0,-1 1 0 0 0,4-4 0 0 0,3 0 0 0 0,6 0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2:29:28.1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23563 15962 16383 0 0,'4'0'0'0'0,"16"0"0"0"0,14 0 0 0 0,6 0 0 0 0,10 0 0 0 0,34 0 0 0 0,12 4 0 0 0,17 7 0 0 0,0 2 0 0 0,3-3 0 0 0,-3-2 0 0 0,-13-2 0 0 0,-13-3 0 0 0,-7-1 0 0 0,-13-2 0 0 0,-14 0 0 0 0,-10 0 0 0 0,-8-1 0 0 0,-6 1 0 0 0,-2-1 0 0 0,-2 1 0 0 0,0 0 0 0 0,0 0 0 0 0,15 0 0 0 0,5 0 0 0 0,4 0 0 0 0,-1 0 0 0 0,0 0 0 0 0,-3 0 0 0 0,-5 0 0 0 0,-4 0 0 0 0,1 0 0 0 0,3 0 0 0 0,5 0 0 0 0,8 0 0 0 0,14 0 0 0 0,24 0 0 0 0,29 0 0 0 0,13 0 0 0 0,-7 0 0 0 0,21 0 0 0 0,6 0 0 0 0,-1 0 0 0 0,7 0 0 0 0,-5 0 0 0 0,-1 0 0 0 0,-12 0 0 0 0,-21 0 0 0 0,-21 0 0 0 0,-9 0 0 0 0,-16 0 0 0 0,-10 0 0 0 0,-2 0 0 0 0,-3 0 0 0 0,-1 0 0 0 0,7 0 0 0 0,3 0 0 0 0,-6 0 0 0 0,-9 0 0 0 0,-4 0 0 0 0,-5 0 0 0 0,3 0 0 0 0,3 0 0 0 0,3 0 0 0 0,6 0 0 0 0,17 0 0 0 0,4 0 0 0 0,17 0 0 0 0,1 0 0 0 0,-6 0 0 0 0,-10 0 0 0 0,-10 4 0 0 0,7 3 0 0 0,22-1 0 0 0,14-2 0 0 0,14 0 0 0 0,18-2 0 0 0,-6-1 0 0 0,-23-1 0 0 0,-17 0 0 0 0,-17 0 0 0 0,-17 0 0 0 0,-16 0 0 0 0,-12 0 0 0 0,-3-1 0 0 0,-3 1 0 0 0,2 0 0 0 0,4 0 0 0 0,1 0 0 0 0,-2 0 0 0 0,-3 0 0 0 0,-3 0 0 0 0,-1 0 0 0 0,-3 0 0 0 0,0 0 0 0 0,-1 0 0 0 0,0 0 0 0 0,0 0 0 0 0,0 0 0 0 0,0 0 0 0 0,1 0 0 0 0,-6 5 0 0 0,-1 6 0 0 0,1 6 0 0 0,-4 4 0 0 0,-9 0 0 0 0,-12-1 0 0 0,-9 3 0 0 0,-7-4 0 0 0,-1 0 0 0 0,-2-3 0 0 0,-6-5 0 0 0,-3-3 0 0 0,-1-4 0 0 0,1-3 0 0 0,-5 0 0 0 0,0-2 0 0 0,1 0 0 0 0,-3 0 0 0 0,1 1 0 0 0,2-1 0 0 0,-3 1 0 0 0,-4 0 0 0 0,-5 0 0 0 0,2 0 0 0 0,-1 0 0 0 0,2 0 0 0 0,5 0 0 0 0,-2 0 0 0 0,3 0 0 0 0,-2 0 0 0 0,-9 0 0 0 0,1 0 0 0 0,-3 0 0 0 0,0 0 0 0 0,-2 0 0 0 0,-1 0 0 0 0,-5 0 0 0 0,-3 0 0 0 0,1 0 0 0 0,-22 0 0 0 0,-7 0 0 0 0,-11 0 0 0 0,-2 0 0 0 0,-3 0 0 0 0,-30 0 0 0 0,-43 0 0 0 0,-10 0 0 0 0,18 0 0 0 0,10 0 0 0 0,9 0 0 0 0,25 0 0 0 0,21 0 0 0 0,24 0 0 0 0,16 0 0 0 0,14 0 0 0 0,8 0 0 0 0,5 0 0 0 0,-3 0 0 0 0,-10 0 0 0 0,-18 0 0 0 0,-13 0 0 0 0,0 0 0 0 0,-10 0 0 0 0,-3 0 0 0 0,10 0 0 0 0,15 0 0 0 0,14 0 0 0 0,9 0 0 0 0,2 0 0 0 0,-18 0 0 0 0,-9 0 0 0 0,-5 0 0 0 0,-4 0 0 0 0,8 0 0 0 0,12 0 0 0 0,6-5 0 0 0,9-1 0 0 0,8 0 0 0 0,5 1 0 0 0,-5 2 0 0 0,-1 1 0 0 0,-3 0 0 0 0,-3 2 0 0 0,-27 0 0 0 0,-11 0 0 0 0,1 0 0 0 0,9 1 0 0 0,12-1 0 0 0,13 0 0 0 0,9 0 0 0 0,7 0 0 0 0,0 0 0 0 0,-3 0 0 0 0,-6 0 0 0 0,-10 0 0 0 0,0 0 0 0 0,-5 0 0 0 0,2 0 0 0 0,5 0 0 0 0,8 0 0 0 0,5 0 0 0 0,5 5 0 0 0,3 1 0 0 0,1 0 0 0 0,2-1 0 0 0,0-2 0 0 0,-5-1 0 0 0,-2-1 0 0 0,0 0 0 0 0,1 4 0 0 0,2 1 0 0 0,0-1 0 0 0,2 0 0 0 0,-5 3 0 0 0,-5 0 0 0 0,-2-1 0 0 0,2-2 0 0 0,3-2 0 0 0,2-1 0 0 0,2-1 0 0 0,2-1 0 0 0,-3 0 0 0 0,-2 0 0 0 0,1-1 0 0 0,2 1 0 0 0,0 0 0 0 0,2 0 0 0 0,0 0 0 0 0,2 0 0 0 0,-1 0 0 0 0,1 0 0 0 0,0 0 0 0 0,-1 0 0 0 0,1 0 0 0 0,0 0 0 0 0,-5 0 0 0 0,-2 0 0 0 0,1 0 0 0 0,5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3:52:01.7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7014 11199 16383 0 0,'5'0'0'0'0,"10"0"0"0"0,8 0 0 0 0,10 0 0 0 0,7 0 0 0 0,3 0 0 0 0,-2 0 0 0 0,-3 0 0 0 0,-3 0 0 0 0,-4 0 0 0 0,-1 0 0 0 0,-2 0 0 0 0,-1 0 0 0 0,0 0 0 0 0,0 0 0 0 0,0 0 0 0 0,0 0 0 0 0,0 0 0 0 0,0 0 0 0 0,1 5 0 0 0,-1 1 0 0 0,1 0 0 0 0,-1-1 0 0 0,1-2 0 0 0,-1-1 0 0 0,1 0 0 0 0,-1-2 0 0 0,1 0 0 0 0,-1 0 0 0 0,1 0 0 0 0,-1-1 0 0 0,6 1 0 0 0,-4 5 0 0 0,-2 1 0 0 0,-1 0 0 0 0,0-2 0 0 0,0 0 0 0 0,1-2 0 0 0,0-1 0 0 0,0-1 0 0 0,0 0 0 0 0,0 0 0 0 0,1 0 0 0 0,0 0 0 0 0,-6 4 0 0 0,0 2 0 0 0,-5 5 0 0 0,-1 0 0 0 0,-2 3 0 0 0,-5 4 0 0 0,2 3 0 0 0,3 3 0 0 0,5-3 0 0 0,2 5 0 0 0,4 3 0 0 0,-8 0 0 0 0,-11-4 0 0 0,-21-7 0 0 0,-17-6 0 0 0,-8-5 0 0 0,-2-4 0 0 0,2-2 0 0 0,3-2 0 0 0,3 0 0 0 0,2 0 0 0 0,3 4 0 0 0,1 3 0 0 0,0-1 0 0 0,1 0 0 0 0,1-2 0 0 0,-1-1 0 0 0,0-1 0 0 0,-1 0 0 0 0,1-1 0 0 0,0 0 0 0 0,-1-1 0 0 0,1 1 0 0 0,-5 0 0 0 0,-2 0 0 0 0,0 0 0 0 0,2 0 0 0 0,1 0 0 0 0,2 0 0 0 0,0 0 0 0 0,1 0 0 0 0,1 0 0 0 0,-1 0 0 0 0,1 0 0 0 0,-5 0 0 0 0,-1 0 0 0 0,-1 0 0 0 0,2 0 0 0 0,1 0 0 0 0,2 0 0 0 0,0 0 0 0 0,1 0 0 0 0,1 0 0 0 0,-1 0 0 0 0,1 0 0 0 0,0 0 0 0 0,0 0 0 0 0,-1 0 0 0 0,1 0 0 0 0,4 4 0 0 0,7 7 0 0 0,5 6 0 0 0,5 5 0 0 0,8-2 0 0 0,9-4 0 0 0,6-4 0 0 0,6-5 0 0 0,3-4 0 0 0,2-1 0 0 0,1-2 0 0 0,0-1 0 0 0,0 0 0 0 0,0 0 0 0 0,-1 1 0 0 0,0-1 0 0 0,0 1 0 0 0,-1 0 0 0 0,1-1 0 0 0,-1 1 0 0 0,1 0 0 0 0,-1 1 0 0 0,1-1 0 0 0,-1 0 0 0 0,0 4 0 0 0,1 3 0 0 0,-1-2 0 0 0,1 5 0 0 0,4 0 0 0 0,2-2 0 0 0,-1 2 0 0 0,0 0 0 0 0,-3-2 0 0 0,0 3 0 0 0,-1 3 0 0 0,-1 0 0 0 0,-1-2 0 0 0,-4 0 0 0 0,-2 0 0 0 0,0-4 0 0 0,1-2 0 0 0,-2 3 0 0 0,-1-2 0 0 0,1 0 0 0 0,2-2 0 0 0,3-3 0 0 0,0 0 0 0 0,2 3 0 0 0,0 2 0 0 0,1-2 0 0 0,0 0 0 0 0,-1-2 0 0 0,1-1 0 0 0,0-2 0 0 0,0 1 0 0 0,-1-1 0 0 0,-4-1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6T13:52:01.7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8794 11206 16383 0 0,'0'-4'0'0'0,"5"-2"0"0"0,6 0 0 0 0,11 1 0 0 0,5-3 0 0 0,9-1 0 0 0,11 2 0 0 0,17 2 0 0 0,7 2 0 0 0,5 1 0 0 0,-1 1 0 0 0,-8 1 0 0 0,-7 0 0 0 0,-8 5 0 0 0,-9 2 0 0 0,-2-1 0 0 0,-3-1 0 0 0,-4-2 0 0 0,-3 0 0 0 0,-2-2 0 0 0,-1-1 0 0 0,0 0 0 0 0,-2 0 0 0 0,6 0 0 0 0,1-1 0 0 0,0 1 0 0 0,-1 0 0 0 0,-1 0 0 0 0,-6 5 0 0 0,-8 5 0 0 0,-6 7 0 0 0,-5 5 0 0 0,-3 3 0 0 0,-8-3 0 0 0,-7-4 0 0 0,-6-7 0 0 0,-5 1 0 0 0,-3-2 0 0 0,-7-3 0 0 0,-2-2 0 0 0,1 2 0 0 0,0 0 0 0 0,2-1 0 0 0,2-2 0 0 0,1-1 0 0 0,-4-1 0 0 0,-1-1 0 0 0,1-1 0 0 0,1 0 0 0 0,1-1 0 0 0,2 1 0 0 0,1 0 0 0 0,0 0 0 0 0,0-1 0 0 0,1 1 0 0 0,-5 0 0 0 0,-1 0 0 0 0,-5 0 0 0 0,0 0 0 0 0,1 0 0 0 0,3 0 0 0 0,2 0 0 0 0,-3 0 0 0 0,5 5 0 0 0,2 1 0 0 0,2 0 0 0 0,0-1 0 0 0,5 3 0 0 0,6 5 0 0 0,6 5 0 0 0,3 4 0 0 0,4 3 0 0 0,6 2 0 0 0,8-4 0 0 0,6-5 0 0 0,5-7 0 0 0,3-4 0 0 0,6-4 0 0 0,8-2 0 0 0,1-1 0 0 0,-2-2 0 0 0,-2 1 0 0 0,-3 0 0 0 0,1 1 0 0 0,1-1 0 0 0,3 1 0 0 0,-1 0 0 0 0,-2 0 0 0 0,-2 0 0 0 0,-3 0 0 0 0,-6 4 0 0 0,-2 3 0 0 0,-2 3 0 0 0,2 1 0 0 0,0-1 0 0 0,-3 1 0 0 0,0 0 0 0 0,-4 2 0 0 0,1-1 0 0 0,-4 2 0 0 0,-3 4 0 0 0,-3 3 0 0 0,-9-2 0 0 0,-2 0 0 0 0,-7-2 0 0 0,-9-5 0 0 0,-7-4 0 0 0,-9-4 0 0 0,-6-2 0 0 0,-1-1 0 0 0,1-2 0 0 0,4 0 0 0 0,4 0 0 0 0,2 1 0 0 0,3-1 0 0 0,1 1 0 0 0,1 0 0 0 0,0 0 0 0 0,0-1 0 0 0,0 2 0 0 0,0-1 0 0 0,0 0 0 0 0,0 0 0 0 0,-5 0 0 0 0,-2 0 0 0 0,1 0 0 0 0,0 0 0 0 0,2 0 0 0 0,6 4 0 0 0,3 3 0 0 0,0 3 0 0 0,-1 1 0 0 0,9-2 0 0 0,6-2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9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0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1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4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92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0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61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2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12" Type="http://schemas.openxmlformats.org/officeDocument/2006/relationships/customXml" Target="../ink/ink18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customXml" Target="../ink/ink17.xml"/><Relationship Id="rId4" Type="http://schemas.openxmlformats.org/officeDocument/2006/relationships/customXml" Target="../ink/ink14.xml"/><Relationship Id="rId9" Type="http://schemas.openxmlformats.org/officeDocument/2006/relationships/image" Target="../media/image33.png"/><Relationship Id="rId14" Type="http://schemas.openxmlformats.org/officeDocument/2006/relationships/customXml" Target="../ink/ink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6.png"/><Relationship Id="rId14" Type="http://schemas.openxmlformats.org/officeDocument/2006/relationships/customXml" Target="../ink/ink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ustomXml" Target="../ink/ink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14.jpeg"/><Relationship Id="rId7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18.png"/><Relationship Id="rId4" Type="http://schemas.openxmlformats.org/officeDocument/2006/relationships/customXml" Target="../ink/ink11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ED3E28F-E990-4EB1-BDE1-DEF2B7F98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Осенние листья на дереве">
            <a:extLst>
              <a:ext uri="{FF2B5EF4-FFF2-40B4-BE49-F238E27FC236}">
                <a16:creationId xmlns:a16="http://schemas.microsoft.com/office/drawing/2014/main" id="{3C870B2A-7336-792D-9F7C-DDBD37B5A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8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5CA07C1-041F-475C-9FC6-2E4316532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0564" y="592494"/>
            <a:ext cx="5230734" cy="2989690"/>
          </a:xfrm>
          <a:custGeom>
            <a:avLst/>
            <a:gdLst>
              <a:gd name="connsiteX0" fmla="*/ 1289525 w 6745768"/>
              <a:gd name="connsiteY0" fmla="*/ 2301903 h 2794242"/>
              <a:gd name="connsiteX1" fmla="*/ 182620 w 6745768"/>
              <a:gd name="connsiteY1" fmla="*/ 1797161 h 2794242"/>
              <a:gd name="connsiteX2" fmla="*/ 12857 w 6745768"/>
              <a:gd name="connsiteY2" fmla="*/ 794567 h 2794242"/>
              <a:gd name="connsiteX3" fmla="*/ 697283 w 6745768"/>
              <a:gd name="connsiteY3" fmla="*/ 56263 h 2794242"/>
              <a:gd name="connsiteX4" fmla="*/ 6042476 w 6745768"/>
              <a:gd name="connsiteY4" fmla="*/ 156302 h 2794242"/>
              <a:gd name="connsiteX5" fmla="*/ 6744264 w 6745768"/>
              <a:gd name="connsiteY5" fmla="*/ 865255 h 2794242"/>
              <a:gd name="connsiteX6" fmla="*/ 6299463 w 6745768"/>
              <a:gd name="connsiteY6" fmla="*/ 2129659 h 2794242"/>
              <a:gd name="connsiteX7" fmla="*/ 1843321 w 6745768"/>
              <a:gd name="connsiteY7" fmla="*/ 2302040 h 2794242"/>
              <a:gd name="connsiteX8" fmla="*/ 1297241 w 6745768"/>
              <a:gd name="connsiteY8" fmla="*/ 2794243 h 2794242"/>
              <a:gd name="connsiteX9" fmla="*/ 1289525 w 6745768"/>
              <a:gd name="connsiteY9" fmla="*/ 2301903 h 2794242"/>
              <a:gd name="connsiteX0" fmla="*/ 1289525 w 6745768"/>
              <a:gd name="connsiteY0" fmla="*/ 2301903 h 2633547"/>
              <a:gd name="connsiteX1" fmla="*/ 182620 w 6745768"/>
              <a:gd name="connsiteY1" fmla="*/ 1797161 h 2633547"/>
              <a:gd name="connsiteX2" fmla="*/ 12857 w 6745768"/>
              <a:gd name="connsiteY2" fmla="*/ 794567 h 2633547"/>
              <a:gd name="connsiteX3" fmla="*/ 697283 w 6745768"/>
              <a:gd name="connsiteY3" fmla="*/ 56263 h 2633547"/>
              <a:gd name="connsiteX4" fmla="*/ 6042476 w 6745768"/>
              <a:gd name="connsiteY4" fmla="*/ 156302 h 2633547"/>
              <a:gd name="connsiteX5" fmla="*/ 6744264 w 6745768"/>
              <a:gd name="connsiteY5" fmla="*/ 865255 h 2633547"/>
              <a:gd name="connsiteX6" fmla="*/ 6299463 w 6745768"/>
              <a:gd name="connsiteY6" fmla="*/ 2129659 h 2633547"/>
              <a:gd name="connsiteX7" fmla="*/ 1843321 w 6745768"/>
              <a:gd name="connsiteY7" fmla="*/ 2302040 h 2633547"/>
              <a:gd name="connsiteX8" fmla="*/ 1297241 w 6745768"/>
              <a:gd name="connsiteY8" fmla="*/ 2633547 h 2633547"/>
              <a:gd name="connsiteX9" fmla="*/ 1289525 w 6745768"/>
              <a:gd name="connsiteY9" fmla="*/ 2301903 h 2633547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299463 w 6745768"/>
              <a:gd name="connsiteY6" fmla="*/ 2129659 h 2588909"/>
              <a:gd name="connsiteX7" fmla="*/ 1843321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299463 w 6745768"/>
              <a:gd name="connsiteY6" fmla="*/ 2129659 h 2588909"/>
              <a:gd name="connsiteX7" fmla="*/ 1843321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813483"/>
              <a:gd name="connsiteY0" fmla="*/ 2301903 h 2588909"/>
              <a:gd name="connsiteX1" fmla="*/ 182620 w 6813483"/>
              <a:gd name="connsiteY1" fmla="*/ 1797161 h 2588909"/>
              <a:gd name="connsiteX2" fmla="*/ 12857 w 6813483"/>
              <a:gd name="connsiteY2" fmla="*/ 794567 h 2588909"/>
              <a:gd name="connsiteX3" fmla="*/ 697283 w 6813483"/>
              <a:gd name="connsiteY3" fmla="*/ 56263 h 2588909"/>
              <a:gd name="connsiteX4" fmla="*/ 6042476 w 6813483"/>
              <a:gd name="connsiteY4" fmla="*/ 156302 h 2588909"/>
              <a:gd name="connsiteX5" fmla="*/ 6744264 w 6813483"/>
              <a:gd name="connsiteY5" fmla="*/ 865255 h 2588909"/>
              <a:gd name="connsiteX6" fmla="*/ 6299463 w 6813483"/>
              <a:gd name="connsiteY6" fmla="*/ 2129659 h 2588909"/>
              <a:gd name="connsiteX7" fmla="*/ 1855346 w 6813483"/>
              <a:gd name="connsiteY7" fmla="*/ 2302040 h 2588909"/>
              <a:gd name="connsiteX8" fmla="*/ 1321290 w 6813483"/>
              <a:gd name="connsiteY8" fmla="*/ 2588909 h 2588909"/>
              <a:gd name="connsiteX9" fmla="*/ 1289525 w 6813483"/>
              <a:gd name="connsiteY9" fmla="*/ 2301903 h 2588909"/>
              <a:gd name="connsiteX0" fmla="*/ 1289525 w 6813483"/>
              <a:gd name="connsiteY0" fmla="*/ 2301903 h 2588909"/>
              <a:gd name="connsiteX1" fmla="*/ 182620 w 6813483"/>
              <a:gd name="connsiteY1" fmla="*/ 1797161 h 2588909"/>
              <a:gd name="connsiteX2" fmla="*/ 12857 w 6813483"/>
              <a:gd name="connsiteY2" fmla="*/ 794567 h 2588909"/>
              <a:gd name="connsiteX3" fmla="*/ 697283 w 6813483"/>
              <a:gd name="connsiteY3" fmla="*/ 56263 h 2588909"/>
              <a:gd name="connsiteX4" fmla="*/ 6042476 w 6813483"/>
              <a:gd name="connsiteY4" fmla="*/ 156302 h 2588909"/>
              <a:gd name="connsiteX5" fmla="*/ 6744264 w 6813483"/>
              <a:gd name="connsiteY5" fmla="*/ 865255 h 2588909"/>
              <a:gd name="connsiteX6" fmla="*/ 6299463 w 6813483"/>
              <a:gd name="connsiteY6" fmla="*/ 2129659 h 2588909"/>
              <a:gd name="connsiteX7" fmla="*/ 1855346 w 6813483"/>
              <a:gd name="connsiteY7" fmla="*/ 2302040 h 2588909"/>
              <a:gd name="connsiteX8" fmla="*/ 1321290 w 6813483"/>
              <a:gd name="connsiteY8" fmla="*/ 2588909 h 2588909"/>
              <a:gd name="connsiteX9" fmla="*/ 1289525 w 6813483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046952 w 6745768"/>
              <a:gd name="connsiteY6" fmla="*/ 2129659 h 2588909"/>
              <a:gd name="connsiteX7" fmla="*/ 1855346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5926709 w 6745768"/>
              <a:gd name="connsiteY6" fmla="*/ 2129659 h 2588909"/>
              <a:gd name="connsiteX7" fmla="*/ 1855346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55846"/>
              <a:gd name="connsiteX1" fmla="*/ 182620 w 6745768"/>
              <a:gd name="connsiteY1" fmla="*/ 1797161 h 2555846"/>
              <a:gd name="connsiteX2" fmla="*/ 12857 w 6745768"/>
              <a:gd name="connsiteY2" fmla="*/ 794567 h 2555846"/>
              <a:gd name="connsiteX3" fmla="*/ 697283 w 6745768"/>
              <a:gd name="connsiteY3" fmla="*/ 56263 h 2555846"/>
              <a:gd name="connsiteX4" fmla="*/ 6042476 w 6745768"/>
              <a:gd name="connsiteY4" fmla="*/ 156302 h 2555846"/>
              <a:gd name="connsiteX5" fmla="*/ 6744264 w 6745768"/>
              <a:gd name="connsiteY5" fmla="*/ 865255 h 2555846"/>
              <a:gd name="connsiteX6" fmla="*/ 5926709 w 6745768"/>
              <a:gd name="connsiteY6" fmla="*/ 2129659 h 2555846"/>
              <a:gd name="connsiteX7" fmla="*/ 1855346 w 6745768"/>
              <a:gd name="connsiteY7" fmla="*/ 2302040 h 2555846"/>
              <a:gd name="connsiteX8" fmla="*/ 1321290 w 6745768"/>
              <a:gd name="connsiteY8" fmla="*/ 2555846 h 2555846"/>
              <a:gd name="connsiteX9" fmla="*/ 1289525 w 6745768"/>
              <a:gd name="connsiteY9" fmla="*/ 2301903 h 2555846"/>
              <a:gd name="connsiteX0" fmla="*/ 1289525 w 6745768"/>
              <a:gd name="connsiteY0" fmla="*/ 2301903 h 2555846"/>
              <a:gd name="connsiteX1" fmla="*/ 182620 w 6745768"/>
              <a:gd name="connsiteY1" fmla="*/ 1797161 h 2555846"/>
              <a:gd name="connsiteX2" fmla="*/ 12857 w 6745768"/>
              <a:gd name="connsiteY2" fmla="*/ 794567 h 2555846"/>
              <a:gd name="connsiteX3" fmla="*/ 697283 w 6745768"/>
              <a:gd name="connsiteY3" fmla="*/ 56263 h 2555846"/>
              <a:gd name="connsiteX4" fmla="*/ 6042476 w 6745768"/>
              <a:gd name="connsiteY4" fmla="*/ 156302 h 2555846"/>
              <a:gd name="connsiteX5" fmla="*/ 6744264 w 6745768"/>
              <a:gd name="connsiteY5" fmla="*/ 865255 h 2555846"/>
              <a:gd name="connsiteX6" fmla="*/ 5926709 w 6745768"/>
              <a:gd name="connsiteY6" fmla="*/ 2129659 h 2555846"/>
              <a:gd name="connsiteX7" fmla="*/ 1855346 w 6745768"/>
              <a:gd name="connsiteY7" fmla="*/ 2302040 h 2555846"/>
              <a:gd name="connsiteX8" fmla="*/ 1321290 w 6745768"/>
              <a:gd name="connsiteY8" fmla="*/ 2555846 h 2555846"/>
              <a:gd name="connsiteX9" fmla="*/ 1289525 w 6745768"/>
              <a:gd name="connsiteY9" fmla="*/ 2301903 h 2555846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1855346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1855346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2018095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02083"/>
              <a:gd name="connsiteX1" fmla="*/ 182620 w 6745768"/>
              <a:gd name="connsiteY1" fmla="*/ 1797161 h 2502083"/>
              <a:gd name="connsiteX2" fmla="*/ 12857 w 6745768"/>
              <a:gd name="connsiteY2" fmla="*/ 794567 h 2502083"/>
              <a:gd name="connsiteX3" fmla="*/ 697283 w 6745768"/>
              <a:gd name="connsiteY3" fmla="*/ 56263 h 2502083"/>
              <a:gd name="connsiteX4" fmla="*/ 6042476 w 6745768"/>
              <a:gd name="connsiteY4" fmla="*/ 156302 h 2502083"/>
              <a:gd name="connsiteX5" fmla="*/ 6744264 w 6745768"/>
              <a:gd name="connsiteY5" fmla="*/ 865255 h 2502083"/>
              <a:gd name="connsiteX6" fmla="*/ 5926709 w 6745768"/>
              <a:gd name="connsiteY6" fmla="*/ 2129659 h 2502083"/>
              <a:gd name="connsiteX7" fmla="*/ 2018095 w 6745768"/>
              <a:gd name="connsiteY7" fmla="*/ 2302040 h 2502083"/>
              <a:gd name="connsiteX8" fmla="*/ 1303420 w 6745768"/>
              <a:gd name="connsiteY8" fmla="*/ 2502083 h 2502083"/>
              <a:gd name="connsiteX9" fmla="*/ 1289525 w 6745768"/>
              <a:gd name="connsiteY9" fmla="*/ 2301903 h 2502083"/>
              <a:gd name="connsiteX0" fmla="*/ 1198511 w 6749690"/>
              <a:gd name="connsiteY0" fmla="*/ 2291553 h 2502083"/>
              <a:gd name="connsiteX1" fmla="*/ 186542 w 6749690"/>
              <a:gd name="connsiteY1" fmla="*/ 1797161 h 2502083"/>
              <a:gd name="connsiteX2" fmla="*/ 16779 w 6749690"/>
              <a:gd name="connsiteY2" fmla="*/ 794567 h 2502083"/>
              <a:gd name="connsiteX3" fmla="*/ 701205 w 6749690"/>
              <a:gd name="connsiteY3" fmla="*/ 56263 h 2502083"/>
              <a:gd name="connsiteX4" fmla="*/ 6046398 w 6749690"/>
              <a:gd name="connsiteY4" fmla="*/ 156302 h 2502083"/>
              <a:gd name="connsiteX5" fmla="*/ 6748186 w 6749690"/>
              <a:gd name="connsiteY5" fmla="*/ 865255 h 2502083"/>
              <a:gd name="connsiteX6" fmla="*/ 5930631 w 6749690"/>
              <a:gd name="connsiteY6" fmla="*/ 2129659 h 2502083"/>
              <a:gd name="connsiteX7" fmla="*/ 2022017 w 6749690"/>
              <a:gd name="connsiteY7" fmla="*/ 2302040 h 2502083"/>
              <a:gd name="connsiteX8" fmla="*/ 1307342 w 6749690"/>
              <a:gd name="connsiteY8" fmla="*/ 2502083 h 2502083"/>
              <a:gd name="connsiteX9" fmla="*/ 1198511 w 6749690"/>
              <a:gd name="connsiteY9" fmla="*/ 2291553 h 2502083"/>
              <a:gd name="connsiteX0" fmla="*/ 1198511 w 6749690"/>
              <a:gd name="connsiteY0" fmla="*/ 2291553 h 2502083"/>
              <a:gd name="connsiteX1" fmla="*/ 186542 w 6749690"/>
              <a:gd name="connsiteY1" fmla="*/ 1797161 h 2502083"/>
              <a:gd name="connsiteX2" fmla="*/ 16779 w 6749690"/>
              <a:gd name="connsiteY2" fmla="*/ 794567 h 2502083"/>
              <a:gd name="connsiteX3" fmla="*/ 701205 w 6749690"/>
              <a:gd name="connsiteY3" fmla="*/ 56263 h 2502083"/>
              <a:gd name="connsiteX4" fmla="*/ 6046398 w 6749690"/>
              <a:gd name="connsiteY4" fmla="*/ 156302 h 2502083"/>
              <a:gd name="connsiteX5" fmla="*/ 6748186 w 6749690"/>
              <a:gd name="connsiteY5" fmla="*/ 865255 h 2502083"/>
              <a:gd name="connsiteX6" fmla="*/ 5930631 w 6749690"/>
              <a:gd name="connsiteY6" fmla="*/ 2129659 h 2502083"/>
              <a:gd name="connsiteX7" fmla="*/ 2022017 w 6749690"/>
              <a:gd name="connsiteY7" fmla="*/ 2302040 h 2502083"/>
              <a:gd name="connsiteX8" fmla="*/ 1307342 w 6749690"/>
              <a:gd name="connsiteY8" fmla="*/ 2502083 h 2502083"/>
              <a:gd name="connsiteX9" fmla="*/ 1198511 w 6749690"/>
              <a:gd name="connsiteY9" fmla="*/ 2291553 h 2502083"/>
              <a:gd name="connsiteX0" fmla="*/ 1188693 w 6739872"/>
              <a:gd name="connsiteY0" fmla="*/ 2291553 h 2502083"/>
              <a:gd name="connsiteX1" fmla="*/ 556806 w 6739872"/>
              <a:gd name="connsiteY1" fmla="*/ 2240036 h 2502083"/>
              <a:gd name="connsiteX2" fmla="*/ 176724 w 6739872"/>
              <a:gd name="connsiteY2" fmla="*/ 1797161 h 2502083"/>
              <a:gd name="connsiteX3" fmla="*/ 6961 w 6739872"/>
              <a:gd name="connsiteY3" fmla="*/ 794567 h 2502083"/>
              <a:gd name="connsiteX4" fmla="*/ 691387 w 6739872"/>
              <a:gd name="connsiteY4" fmla="*/ 56263 h 2502083"/>
              <a:gd name="connsiteX5" fmla="*/ 6036580 w 6739872"/>
              <a:gd name="connsiteY5" fmla="*/ 156302 h 2502083"/>
              <a:gd name="connsiteX6" fmla="*/ 6738368 w 6739872"/>
              <a:gd name="connsiteY6" fmla="*/ 865255 h 2502083"/>
              <a:gd name="connsiteX7" fmla="*/ 5920813 w 6739872"/>
              <a:gd name="connsiteY7" fmla="*/ 2129659 h 2502083"/>
              <a:gd name="connsiteX8" fmla="*/ 2012199 w 6739872"/>
              <a:gd name="connsiteY8" fmla="*/ 2302040 h 2502083"/>
              <a:gd name="connsiteX9" fmla="*/ 1297524 w 6739872"/>
              <a:gd name="connsiteY9" fmla="*/ 2502083 h 2502083"/>
              <a:gd name="connsiteX10" fmla="*/ 1188693 w 6739872"/>
              <a:gd name="connsiteY10" fmla="*/ 2291553 h 2502083"/>
              <a:gd name="connsiteX0" fmla="*/ 1188693 w 6739872"/>
              <a:gd name="connsiteY0" fmla="*/ 2291553 h 2502083"/>
              <a:gd name="connsiteX1" fmla="*/ 556806 w 6739872"/>
              <a:gd name="connsiteY1" fmla="*/ 2240036 h 2502083"/>
              <a:gd name="connsiteX2" fmla="*/ 176724 w 6739872"/>
              <a:gd name="connsiteY2" fmla="*/ 1797161 h 2502083"/>
              <a:gd name="connsiteX3" fmla="*/ 6961 w 6739872"/>
              <a:gd name="connsiteY3" fmla="*/ 794567 h 2502083"/>
              <a:gd name="connsiteX4" fmla="*/ 691387 w 6739872"/>
              <a:gd name="connsiteY4" fmla="*/ 56263 h 2502083"/>
              <a:gd name="connsiteX5" fmla="*/ 6036580 w 6739872"/>
              <a:gd name="connsiteY5" fmla="*/ 156302 h 2502083"/>
              <a:gd name="connsiteX6" fmla="*/ 6738368 w 6739872"/>
              <a:gd name="connsiteY6" fmla="*/ 865255 h 2502083"/>
              <a:gd name="connsiteX7" fmla="*/ 5920813 w 6739872"/>
              <a:gd name="connsiteY7" fmla="*/ 2129659 h 2502083"/>
              <a:gd name="connsiteX8" fmla="*/ 2012199 w 6739872"/>
              <a:gd name="connsiteY8" fmla="*/ 2302040 h 2502083"/>
              <a:gd name="connsiteX9" fmla="*/ 1297524 w 6739872"/>
              <a:gd name="connsiteY9" fmla="*/ 2502083 h 2502083"/>
              <a:gd name="connsiteX10" fmla="*/ 1188693 w 6739872"/>
              <a:gd name="connsiteY10" fmla="*/ 2291553 h 2502083"/>
              <a:gd name="connsiteX0" fmla="*/ 1187858 w 6739037"/>
              <a:gd name="connsiteY0" fmla="*/ 2291553 h 2502083"/>
              <a:gd name="connsiteX1" fmla="*/ 429511 w 6739037"/>
              <a:gd name="connsiteY1" fmla="*/ 2224594 h 2502083"/>
              <a:gd name="connsiteX2" fmla="*/ 175889 w 6739037"/>
              <a:gd name="connsiteY2" fmla="*/ 1797161 h 2502083"/>
              <a:gd name="connsiteX3" fmla="*/ 6126 w 6739037"/>
              <a:gd name="connsiteY3" fmla="*/ 794567 h 2502083"/>
              <a:gd name="connsiteX4" fmla="*/ 690552 w 6739037"/>
              <a:gd name="connsiteY4" fmla="*/ 56263 h 2502083"/>
              <a:gd name="connsiteX5" fmla="*/ 6035745 w 6739037"/>
              <a:gd name="connsiteY5" fmla="*/ 156302 h 2502083"/>
              <a:gd name="connsiteX6" fmla="*/ 6737533 w 6739037"/>
              <a:gd name="connsiteY6" fmla="*/ 865255 h 2502083"/>
              <a:gd name="connsiteX7" fmla="*/ 5919978 w 6739037"/>
              <a:gd name="connsiteY7" fmla="*/ 2129659 h 2502083"/>
              <a:gd name="connsiteX8" fmla="*/ 2011364 w 6739037"/>
              <a:gd name="connsiteY8" fmla="*/ 2302040 h 2502083"/>
              <a:gd name="connsiteX9" fmla="*/ 1296689 w 6739037"/>
              <a:gd name="connsiteY9" fmla="*/ 2502083 h 2502083"/>
              <a:gd name="connsiteX10" fmla="*/ 1187858 w 6739037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8071 w 6739250"/>
              <a:gd name="connsiteY0" fmla="*/ 2291553 h 2502083"/>
              <a:gd name="connsiteX1" fmla="*/ 464950 w 6739250"/>
              <a:gd name="connsiteY1" fmla="*/ 2162792 h 2502083"/>
              <a:gd name="connsiteX2" fmla="*/ 176102 w 6739250"/>
              <a:gd name="connsiteY2" fmla="*/ 1797161 h 2502083"/>
              <a:gd name="connsiteX3" fmla="*/ 6339 w 6739250"/>
              <a:gd name="connsiteY3" fmla="*/ 794567 h 2502083"/>
              <a:gd name="connsiteX4" fmla="*/ 690765 w 6739250"/>
              <a:gd name="connsiteY4" fmla="*/ 56263 h 2502083"/>
              <a:gd name="connsiteX5" fmla="*/ 6035958 w 6739250"/>
              <a:gd name="connsiteY5" fmla="*/ 156302 h 2502083"/>
              <a:gd name="connsiteX6" fmla="*/ 6737746 w 6739250"/>
              <a:gd name="connsiteY6" fmla="*/ 865255 h 2502083"/>
              <a:gd name="connsiteX7" fmla="*/ 5920191 w 6739250"/>
              <a:gd name="connsiteY7" fmla="*/ 2129659 h 2502083"/>
              <a:gd name="connsiteX8" fmla="*/ 2011577 w 6739250"/>
              <a:gd name="connsiteY8" fmla="*/ 2302040 h 2502083"/>
              <a:gd name="connsiteX9" fmla="*/ 1296902 w 6739250"/>
              <a:gd name="connsiteY9" fmla="*/ 2502083 h 2502083"/>
              <a:gd name="connsiteX10" fmla="*/ 1188071 w 6739250"/>
              <a:gd name="connsiteY10" fmla="*/ 2291553 h 2502083"/>
              <a:gd name="connsiteX0" fmla="*/ 1218613 w 6769792"/>
              <a:gd name="connsiteY0" fmla="*/ 2291553 h 2502083"/>
              <a:gd name="connsiteX1" fmla="*/ 495492 w 6769792"/>
              <a:gd name="connsiteY1" fmla="*/ 2162792 h 2502083"/>
              <a:gd name="connsiteX2" fmla="*/ 134625 w 6769792"/>
              <a:gd name="connsiteY2" fmla="*/ 1835847 h 2502083"/>
              <a:gd name="connsiteX3" fmla="*/ 36881 w 6769792"/>
              <a:gd name="connsiteY3" fmla="*/ 794567 h 2502083"/>
              <a:gd name="connsiteX4" fmla="*/ 721307 w 6769792"/>
              <a:gd name="connsiteY4" fmla="*/ 56263 h 2502083"/>
              <a:gd name="connsiteX5" fmla="*/ 6066500 w 6769792"/>
              <a:gd name="connsiteY5" fmla="*/ 156302 h 2502083"/>
              <a:gd name="connsiteX6" fmla="*/ 6768288 w 6769792"/>
              <a:gd name="connsiteY6" fmla="*/ 865255 h 2502083"/>
              <a:gd name="connsiteX7" fmla="*/ 5950733 w 6769792"/>
              <a:gd name="connsiteY7" fmla="*/ 2129659 h 2502083"/>
              <a:gd name="connsiteX8" fmla="*/ 2042119 w 6769792"/>
              <a:gd name="connsiteY8" fmla="*/ 2302040 h 2502083"/>
              <a:gd name="connsiteX9" fmla="*/ 1327444 w 6769792"/>
              <a:gd name="connsiteY9" fmla="*/ 2502083 h 2502083"/>
              <a:gd name="connsiteX10" fmla="*/ 1218613 w 6769792"/>
              <a:gd name="connsiteY10" fmla="*/ 2291553 h 2502083"/>
              <a:gd name="connsiteX0" fmla="*/ 1218613 w 6769097"/>
              <a:gd name="connsiteY0" fmla="*/ 2270200 h 2480730"/>
              <a:gd name="connsiteX1" fmla="*/ 495492 w 6769097"/>
              <a:gd name="connsiteY1" fmla="*/ 2141439 h 2480730"/>
              <a:gd name="connsiteX2" fmla="*/ 134625 w 6769097"/>
              <a:gd name="connsiteY2" fmla="*/ 1814494 h 2480730"/>
              <a:gd name="connsiteX3" fmla="*/ 36881 w 6769097"/>
              <a:gd name="connsiteY3" fmla="*/ 773214 h 2480730"/>
              <a:gd name="connsiteX4" fmla="*/ 721307 w 6769097"/>
              <a:gd name="connsiteY4" fmla="*/ 34910 h 2480730"/>
              <a:gd name="connsiteX5" fmla="*/ 5609353 w 6769097"/>
              <a:gd name="connsiteY5" fmla="*/ 127244 h 2480730"/>
              <a:gd name="connsiteX6" fmla="*/ 6768288 w 6769097"/>
              <a:gd name="connsiteY6" fmla="*/ 843902 h 2480730"/>
              <a:gd name="connsiteX7" fmla="*/ 5950733 w 6769097"/>
              <a:gd name="connsiteY7" fmla="*/ 2108306 h 2480730"/>
              <a:gd name="connsiteX8" fmla="*/ 2042119 w 6769097"/>
              <a:gd name="connsiteY8" fmla="*/ 2280687 h 2480730"/>
              <a:gd name="connsiteX9" fmla="*/ 1327444 w 6769097"/>
              <a:gd name="connsiteY9" fmla="*/ 2480730 h 2480730"/>
              <a:gd name="connsiteX10" fmla="*/ 1218613 w 6769097"/>
              <a:gd name="connsiteY10" fmla="*/ 2270200 h 2480730"/>
              <a:gd name="connsiteX0" fmla="*/ 1218613 w 6571897"/>
              <a:gd name="connsiteY0" fmla="*/ 2290477 h 2501007"/>
              <a:gd name="connsiteX1" fmla="*/ 495492 w 6571897"/>
              <a:gd name="connsiteY1" fmla="*/ 2161716 h 2501007"/>
              <a:gd name="connsiteX2" fmla="*/ 134625 w 6571897"/>
              <a:gd name="connsiteY2" fmla="*/ 1834771 h 2501007"/>
              <a:gd name="connsiteX3" fmla="*/ 36881 w 6571897"/>
              <a:gd name="connsiteY3" fmla="*/ 793491 h 2501007"/>
              <a:gd name="connsiteX4" fmla="*/ 721307 w 6571897"/>
              <a:gd name="connsiteY4" fmla="*/ 55187 h 2501007"/>
              <a:gd name="connsiteX5" fmla="*/ 5609353 w 6571897"/>
              <a:gd name="connsiteY5" fmla="*/ 147521 h 2501007"/>
              <a:gd name="connsiteX6" fmla="*/ 6563360 w 6571897"/>
              <a:gd name="connsiteY6" fmla="*/ 894996 h 2501007"/>
              <a:gd name="connsiteX7" fmla="*/ 5950733 w 6571897"/>
              <a:gd name="connsiteY7" fmla="*/ 2128583 h 2501007"/>
              <a:gd name="connsiteX8" fmla="*/ 2042119 w 6571897"/>
              <a:gd name="connsiteY8" fmla="*/ 2300964 h 2501007"/>
              <a:gd name="connsiteX9" fmla="*/ 1327444 w 6571897"/>
              <a:gd name="connsiteY9" fmla="*/ 2501007 h 2501007"/>
              <a:gd name="connsiteX10" fmla="*/ 1218613 w 6571897"/>
              <a:gd name="connsiteY10" fmla="*/ 2290477 h 2501007"/>
              <a:gd name="connsiteX0" fmla="*/ 1218613 w 6567563"/>
              <a:gd name="connsiteY0" fmla="*/ 2246415 h 2456945"/>
              <a:gd name="connsiteX1" fmla="*/ 495492 w 6567563"/>
              <a:gd name="connsiteY1" fmla="*/ 2117654 h 2456945"/>
              <a:gd name="connsiteX2" fmla="*/ 134625 w 6567563"/>
              <a:gd name="connsiteY2" fmla="*/ 1790709 h 2456945"/>
              <a:gd name="connsiteX3" fmla="*/ 36881 w 6567563"/>
              <a:gd name="connsiteY3" fmla="*/ 749429 h 2456945"/>
              <a:gd name="connsiteX4" fmla="*/ 721307 w 6567563"/>
              <a:gd name="connsiteY4" fmla="*/ 11125 h 2456945"/>
              <a:gd name="connsiteX5" fmla="*/ 5483243 w 6567563"/>
              <a:gd name="connsiteY5" fmla="*/ 342289 h 2456945"/>
              <a:gd name="connsiteX6" fmla="*/ 6563360 w 6567563"/>
              <a:gd name="connsiteY6" fmla="*/ 850934 h 2456945"/>
              <a:gd name="connsiteX7" fmla="*/ 5950733 w 6567563"/>
              <a:gd name="connsiteY7" fmla="*/ 2084521 h 2456945"/>
              <a:gd name="connsiteX8" fmla="*/ 2042119 w 6567563"/>
              <a:gd name="connsiteY8" fmla="*/ 2256902 h 2456945"/>
              <a:gd name="connsiteX9" fmla="*/ 1327444 w 6567563"/>
              <a:gd name="connsiteY9" fmla="*/ 2456945 h 2456945"/>
              <a:gd name="connsiteX10" fmla="*/ 1218613 w 6567563"/>
              <a:gd name="connsiteY10" fmla="*/ 2246415 h 2456945"/>
              <a:gd name="connsiteX0" fmla="*/ 1261070 w 6608712"/>
              <a:gd name="connsiteY0" fmla="*/ 2071877 h 2282407"/>
              <a:gd name="connsiteX1" fmla="*/ 537949 w 6608712"/>
              <a:gd name="connsiteY1" fmla="*/ 1943116 h 2282407"/>
              <a:gd name="connsiteX2" fmla="*/ 177082 w 6608712"/>
              <a:gd name="connsiteY2" fmla="*/ 1616171 h 2282407"/>
              <a:gd name="connsiteX3" fmla="*/ 79338 w 6608712"/>
              <a:gd name="connsiteY3" fmla="*/ 574891 h 2282407"/>
              <a:gd name="connsiteX4" fmla="*/ 1347021 w 6608712"/>
              <a:gd name="connsiteY4" fmla="*/ 21487 h 2282407"/>
              <a:gd name="connsiteX5" fmla="*/ 5525700 w 6608712"/>
              <a:gd name="connsiteY5" fmla="*/ 167751 h 2282407"/>
              <a:gd name="connsiteX6" fmla="*/ 6605817 w 6608712"/>
              <a:gd name="connsiteY6" fmla="*/ 676396 h 2282407"/>
              <a:gd name="connsiteX7" fmla="*/ 5993190 w 6608712"/>
              <a:gd name="connsiteY7" fmla="*/ 1909983 h 2282407"/>
              <a:gd name="connsiteX8" fmla="*/ 2084576 w 6608712"/>
              <a:gd name="connsiteY8" fmla="*/ 2082364 h 2282407"/>
              <a:gd name="connsiteX9" fmla="*/ 1369901 w 6608712"/>
              <a:gd name="connsiteY9" fmla="*/ 2282407 h 2282407"/>
              <a:gd name="connsiteX10" fmla="*/ 1261070 w 6608712"/>
              <a:gd name="connsiteY10" fmla="*/ 2071877 h 2282407"/>
              <a:gd name="connsiteX0" fmla="*/ 1223256 w 6570898"/>
              <a:gd name="connsiteY0" fmla="*/ 2072393 h 2282923"/>
              <a:gd name="connsiteX1" fmla="*/ 500135 w 6570898"/>
              <a:gd name="connsiteY1" fmla="*/ 1943632 h 2282923"/>
              <a:gd name="connsiteX2" fmla="*/ 139268 w 6570898"/>
              <a:gd name="connsiteY2" fmla="*/ 1616687 h 2282923"/>
              <a:gd name="connsiteX3" fmla="*/ 88816 w 6570898"/>
              <a:gd name="connsiteY3" fmla="*/ 583111 h 2282923"/>
              <a:gd name="connsiteX4" fmla="*/ 1309207 w 6570898"/>
              <a:gd name="connsiteY4" fmla="*/ 22003 h 2282923"/>
              <a:gd name="connsiteX5" fmla="*/ 5487886 w 6570898"/>
              <a:gd name="connsiteY5" fmla="*/ 168267 h 2282923"/>
              <a:gd name="connsiteX6" fmla="*/ 6568003 w 6570898"/>
              <a:gd name="connsiteY6" fmla="*/ 676912 h 2282923"/>
              <a:gd name="connsiteX7" fmla="*/ 5955376 w 6570898"/>
              <a:gd name="connsiteY7" fmla="*/ 1910499 h 2282923"/>
              <a:gd name="connsiteX8" fmla="*/ 2046762 w 6570898"/>
              <a:gd name="connsiteY8" fmla="*/ 2082880 h 2282923"/>
              <a:gd name="connsiteX9" fmla="*/ 1332087 w 6570898"/>
              <a:gd name="connsiteY9" fmla="*/ 2282923 h 2282923"/>
              <a:gd name="connsiteX10" fmla="*/ 1223256 w 6570898"/>
              <a:gd name="connsiteY10" fmla="*/ 2072393 h 2282923"/>
              <a:gd name="connsiteX0" fmla="*/ 1223256 w 6602187"/>
              <a:gd name="connsiteY0" fmla="*/ 2076033 h 2286563"/>
              <a:gd name="connsiteX1" fmla="*/ 500135 w 6602187"/>
              <a:gd name="connsiteY1" fmla="*/ 1947272 h 2286563"/>
              <a:gd name="connsiteX2" fmla="*/ 139268 w 6602187"/>
              <a:gd name="connsiteY2" fmla="*/ 1620327 h 2286563"/>
              <a:gd name="connsiteX3" fmla="*/ 88816 w 6602187"/>
              <a:gd name="connsiteY3" fmla="*/ 586751 h 2286563"/>
              <a:gd name="connsiteX4" fmla="*/ 1309207 w 6602187"/>
              <a:gd name="connsiteY4" fmla="*/ 25643 h 2286563"/>
              <a:gd name="connsiteX5" fmla="*/ 5487886 w 6602187"/>
              <a:gd name="connsiteY5" fmla="*/ 171907 h 2286563"/>
              <a:gd name="connsiteX6" fmla="*/ 6599531 w 6602187"/>
              <a:gd name="connsiteY6" fmla="*/ 850044 h 2286563"/>
              <a:gd name="connsiteX7" fmla="*/ 5955376 w 6602187"/>
              <a:gd name="connsiteY7" fmla="*/ 1914139 h 2286563"/>
              <a:gd name="connsiteX8" fmla="*/ 2046762 w 6602187"/>
              <a:gd name="connsiteY8" fmla="*/ 2086520 h 2286563"/>
              <a:gd name="connsiteX9" fmla="*/ 1332087 w 6602187"/>
              <a:gd name="connsiteY9" fmla="*/ 2286563 h 2286563"/>
              <a:gd name="connsiteX10" fmla="*/ 1223256 w 6602187"/>
              <a:gd name="connsiteY10" fmla="*/ 2076033 h 2286563"/>
              <a:gd name="connsiteX0" fmla="*/ 1223256 w 6600330"/>
              <a:gd name="connsiteY0" fmla="*/ 2076033 h 2286563"/>
              <a:gd name="connsiteX1" fmla="*/ 500135 w 6600330"/>
              <a:gd name="connsiteY1" fmla="*/ 1947272 h 2286563"/>
              <a:gd name="connsiteX2" fmla="*/ 139268 w 6600330"/>
              <a:gd name="connsiteY2" fmla="*/ 1620327 h 2286563"/>
              <a:gd name="connsiteX3" fmla="*/ 88816 w 6600330"/>
              <a:gd name="connsiteY3" fmla="*/ 586751 h 2286563"/>
              <a:gd name="connsiteX4" fmla="*/ 1309207 w 6600330"/>
              <a:gd name="connsiteY4" fmla="*/ 25643 h 2286563"/>
              <a:gd name="connsiteX5" fmla="*/ 5487886 w 6600330"/>
              <a:gd name="connsiteY5" fmla="*/ 171907 h 2286563"/>
              <a:gd name="connsiteX6" fmla="*/ 6599531 w 6600330"/>
              <a:gd name="connsiteY6" fmla="*/ 850044 h 2286563"/>
              <a:gd name="connsiteX7" fmla="*/ 5955376 w 6600330"/>
              <a:gd name="connsiteY7" fmla="*/ 1914139 h 2286563"/>
              <a:gd name="connsiteX8" fmla="*/ 2046762 w 6600330"/>
              <a:gd name="connsiteY8" fmla="*/ 2086520 h 2286563"/>
              <a:gd name="connsiteX9" fmla="*/ 1332087 w 6600330"/>
              <a:gd name="connsiteY9" fmla="*/ 2286563 h 2286563"/>
              <a:gd name="connsiteX10" fmla="*/ 1223256 w 6600330"/>
              <a:gd name="connsiteY10" fmla="*/ 2076033 h 2286563"/>
              <a:gd name="connsiteX0" fmla="*/ 1223256 w 6623012"/>
              <a:gd name="connsiteY0" fmla="*/ 2076033 h 2286563"/>
              <a:gd name="connsiteX1" fmla="*/ 500135 w 6623012"/>
              <a:gd name="connsiteY1" fmla="*/ 1947272 h 2286563"/>
              <a:gd name="connsiteX2" fmla="*/ 139268 w 6623012"/>
              <a:gd name="connsiteY2" fmla="*/ 1620327 h 2286563"/>
              <a:gd name="connsiteX3" fmla="*/ 88816 w 6623012"/>
              <a:gd name="connsiteY3" fmla="*/ 586751 h 2286563"/>
              <a:gd name="connsiteX4" fmla="*/ 1309207 w 6623012"/>
              <a:gd name="connsiteY4" fmla="*/ 25643 h 2286563"/>
              <a:gd name="connsiteX5" fmla="*/ 5487886 w 6623012"/>
              <a:gd name="connsiteY5" fmla="*/ 171907 h 2286563"/>
              <a:gd name="connsiteX6" fmla="*/ 6599531 w 6623012"/>
              <a:gd name="connsiteY6" fmla="*/ 850044 h 2286563"/>
              <a:gd name="connsiteX7" fmla="*/ 5955376 w 6623012"/>
              <a:gd name="connsiteY7" fmla="*/ 1914139 h 2286563"/>
              <a:gd name="connsiteX8" fmla="*/ 2046762 w 6623012"/>
              <a:gd name="connsiteY8" fmla="*/ 2086520 h 2286563"/>
              <a:gd name="connsiteX9" fmla="*/ 1332087 w 6623012"/>
              <a:gd name="connsiteY9" fmla="*/ 2286563 h 2286563"/>
              <a:gd name="connsiteX10" fmla="*/ 1223256 w 6623012"/>
              <a:gd name="connsiteY10" fmla="*/ 2076033 h 2286563"/>
              <a:gd name="connsiteX0" fmla="*/ 1223256 w 6600330"/>
              <a:gd name="connsiteY0" fmla="*/ 2076033 h 2286563"/>
              <a:gd name="connsiteX1" fmla="*/ 500135 w 6600330"/>
              <a:gd name="connsiteY1" fmla="*/ 1947272 h 2286563"/>
              <a:gd name="connsiteX2" fmla="*/ 139268 w 6600330"/>
              <a:gd name="connsiteY2" fmla="*/ 1620327 h 2286563"/>
              <a:gd name="connsiteX3" fmla="*/ 88816 w 6600330"/>
              <a:gd name="connsiteY3" fmla="*/ 586751 h 2286563"/>
              <a:gd name="connsiteX4" fmla="*/ 1309207 w 6600330"/>
              <a:gd name="connsiteY4" fmla="*/ 25643 h 2286563"/>
              <a:gd name="connsiteX5" fmla="*/ 5487886 w 6600330"/>
              <a:gd name="connsiteY5" fmla="*/ 171907 h 2286563"/>
              <a:gd name="connsiteX6" fmla="*/ 6599531 w 6600330"/>
              <a:gd name="connsiteY6" fmla="*/ 850044 h 2286563"/>
              <a:gd name="connsiteX7" fmla="*/ 5955376 w 6600330"/>
              <a:gd name="connsiteY7" fmla="*/ 1914139 h 2286563"/>
              <a:gd name="connsiteX8" fmla="*/ 2046762 w 6600330"/>
              <a:gd name="connsiteY8" fmla="*/ 2086520 h 2286563"/>
              <a:gd name="connsiteX9" fmla="*/ 1332087 w 6600330"/>
              <a:gd name="connsiteY9" fmla="*/ 2286563 h 2286563"/>
              <a:gd name="connsiteX10" fmla="*/ 1223256 w 6600330"/>
              <a:gd name="connsiteY10" fmla="*/ 2076033 h 2286563"/>
              <a:gd name="connsiteX0" fmla="*/ 1223256 w 6600330"/>
              <a:gd name="connsiteY0" fmla="*/ 2077382 h 2287912"/>
              <a:gd name="connsiteX1" fmla="*/ 500135 w 6600330"/>
              <a:gd name="connsiteY1" fmla="*/ 1948621 h 2287912"/>
              <a:gd name="connsiteX2" fmla="*/ 139268 w 6600330"/>
              <a:gd name="connsiteY2" fmla="*/ 1621676 h 2287912"/>
              <a:gd name="connsiteX3" fmla="*/ 88816 w 6600330"/>
              <a:gd name="connsiteY3" fmla="*/ 588100 h 2287912"/>
              <a:gd name="connsiteX4" fmla="*/ 1309207 w 6600330"/>
              <a:gd name="connsiteY4" fmla="*/ 26992 h 2287912"/>
              <a:gd name="connsiteX5" fmla="*/ 5487886 w 6600330"/>
              <a:gd name="connsiteY5" fmla="*/ 173256 h 2287912"/>
              <a:gd name="connsiteX6" fmla="*/ 6599531 w 6600330"/>
              <a:gd name="connsiteY6" fmla="*/ 905322 h 2287912"/>
              <a:gd name="connsiteX7" fmla="*/ 5955376 w 6600330"/>
              <a:gd name="connsiteY7" fmla="*/ 1915488 h 2287912"/>
              <a:gd name="connsiteX8" fmla="*/ 2046762 w 6600330"/>
              <a:gd name="connsiteY8" fmla="*/ 2087869 h 2287912"/>
              <a:gd name="connsiteX9" fmla="*/ 1332087 w 6600330"/>
              <a:gd name="connsiteY9" fmla="*/ 2287912 h 2287912"/>
              <a:gd name="connsiteX10" fmla="*/ 1223256 w 6600330"/>
              <a:gd name="connsiteY10" fmla="*/ 2077382 h 2287912"/>
              <a:gd name="connsiteX0" fmla="*/ 1236982 w 6614056"/>
              <a:gd name="connsiteY0" fmla="*/ 2077382 h 2287912"/>
              <a:gd name="connsiteX1" fmla="*/ 513861 w 6614056"/>
              <a:gd name="connsiteY1" fmla="*/ 1948621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236982 w 6614056"/>
              <a:gd name="connsiteY0" fmla="*/ 2077382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236982 w 6614056"/>
              <a:gd name="connsiteY0" fmla="*/ 2077382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325239 w 6614056"/>
              <a:gd name="connsiteY0" fmla="*/ 2062693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325239 w 6614056"/>
              <a:gd name="connsiteY10" fmla="*/ 2062693 h 2287912"/>
              <a:gd name="connsiteX0" fmla="*/ 1350455 w 6614056"/>
              <a:gd name="connsiteY0" fmla="*/ 2033314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350455 w 6614056"/>
              <a:gd name="connsiteY10" fmla="*/ 2033314 h 2287912"/>
              <a:gd name="connsiteX0" fmla="*/ 1351015 w 6614616"/>
              <a:gd name="connsiteY0" fmla="*/ 2033314 h 2287912"/>
              <a:gd name="connsiteX1" fmla="*/ 527030 w 6614616"/>
              <a:gd name="connsiteY1" fmla="*/ 1816418 h 2287912"/>
              <a:gd name="connsiteX2" fmla="*/ 115730 w 6614616"/>
              <a:gd name="connsiteY2" fmla="*/ 1423371 h 2287912"/>
              <a:gd name="connsiteX3" fmla="*/ 103102 w 6614616"/>
              <a:gd name="connsiteY3" fmla="*/ 588100 h 2287912"/>
              <a:gd name="connsiteX4" fmla="*/ 1323493 w 6614616"/>
              <a:gd name="connsiteY4" fmla="*/ 26992 h 2287912"/>
              <a:gd name="connsiteX5" fmla="*/ 5502172 w 6614616"/>
              <a:gd name="connsiteY5" fmla="*/ 173256 h 2287912"/>
              <a:gd name="connsiteX6" fmla="*/ 6613817 w 6614616"/>
              <a:gd name="connsiteY6" fmla="*/ 905322 h 2287912"/>
              <a:gd name="connsiteX7" fmla="*/ 5969662 w 6614616"/>
              <a:gd name="connsiteY7" fmla="*/ 1915488 h 2287912"/>
              <a:gd name="connsiteX8" fmla="*/ 2061048 w 6614616"/>
              <a:gd name="connsiteY8" fmla="*/ 2087869 h 2287912"/>
              <a:gd name="connsiteX9" fmla="*/ 1346373 w 6614616"/>
              <a:gd name="connsiteY9" fmla="*/ 2287912 h 2287912"/>
              <a:gd name="connsiteX10" fmla="*/ 1351015 w 6614616"/>
              <a:gd name="connsiteY10" fmla="*/ 2033314 h 2287912"/>
              <a:gd name="connsiteX0" fmla="*/ 1351015 w 6614616"/>
              <a:gd name="connsiteY0" fmla="*/ 2033314 h 2287912"/>
              <a:gd name="connsiteX1" fmla="*/ 527030 w 6614616"/>
              <a:gd name="connsiteY1" fmla="*/ 1816418 h 2287912"/>
              <a:gd name="connsiteX2" fmla="*/ 115730 w 6614616"/>
              <a:gd name="connsiteY2" fmla="*/ 1342580 h 2287912"/>
              <a:gd name="connsiteX3" fmla="*/ 103102 w 6614616"/>
              <a:gd name="connsiteY3" fmla="*/ 588100 h 2287912"/>
              <a:gd name="connsiteX4" fmla="*/ 1323493 w 6614616"/>
              <a:gd name="connsiteY4" fmla="*/ 26992 h 2287912"/>
              <a:gd name="connsiteX5" fmla="*/ 5502172 w 6614616"/>
              <a:gd name="connsiteY5" fmla="*/ 173256 h 2287912"/>
              <a:gd name="connsiteX6" fmla="*/ 6613817 w 6614616"/>
              <a:gd name="connsiteY6" fmla="*/ 905322 h 2287912"/>
              <a:gd name="connsiteX7" fmla="*/ 5969662 w 6614616"/>
              <a:gd name="connsiteY7" fmla="*/ 1915488 h 2287912"/>
              <a:gd name="connsiteX8" fmla="*/ 2061048 w 6614616"/>
              <a:gd name="connsiteY8" fmla="*/ 2087869 h 2287912"/>
              <a:gd name="connsiteX9" fmla="*/ 1346373 w 6614616"/>
              <a:gd name="connsiteY9" fmla="*/ 2287912 h 2287912"/>
              <a:gd name="connsiteX10" fmla="*/ 1351015 w 6614616"/>
              <a:gd name="connsiteY10" fmla="*/ 2033314 h 2287912"/>
              <a:gd name="connsiteX0" fmla="*/ 1358038 w 6621639"/>
              <a:gd name="connsiteY0" fmla="*/ 2033314 h 2287912"/>
              <a:gd name="connsiteX1" fmla="*/ 534053 w 6621639"/>
              <a:gd name="connsiteY1" fmla="*/ 1816418 h 2287912"/>
              <a:gd name="connsiteX2" fmla="*/ 122753 w 6621639"/>
              <a:gd name="connsiteY2" fmla="*/ 1342580 h 2287912"/>
              <a:gd name="connsiteX3" fmla="*/ 110125 w 6621639"/>
              <a:gd name="connsiteY3" fmla="*/ 588100 h 2287912"/>
              <a:gd name="connsiteX4" fmla="*/ 1330516 w 6621639"/>
              <a:gd name="connsiteY4" fmla="*/ 26992 h 2287912"/>
              <a:gd name="connsiteX5" fmla="*/ 5509195 w 6621639"/>
              <a:gd name="connsiteY5" fmla="*/ 173256 h 2287912"/>
              <a:gd name="connsiteX6" fmla="*/ 6620840 w 6621639"/>
              <a:gd name="connsiteY6" fmla="*/ 905322 h 2287912"/>
              <a:gd name="connsiteX7" fmla="*/ 5976685 w 6621639"/>
              <a:gd name="connsiteY7" fmla="*/ 1915488 h 2287912"/>
              <a:gd name="connsiteX8" fmla="*/ 2068071 w 6621639"/>
              <a:gd name="connsiteY8" fmla="*/ 2087869 h 2287912"/>
              <a:gd name="connsiteX9" fmla="*/ 1353396 w 6621639"/>
              <a:gd name="connsiteY9" fmla="*/ 2287912 h 2287912"/>
              <a:gd name="connsiteX10" fmla="*/ 1358038 w 6621639"/>
              <a:gd name="connsiteY10" fmla="*/ 2033314 h 2287912"/>
              <a:gd name="connsiteX0" fmla="*/ 1358038 w 6621639"/>
              <a:gd name="connsiteY0" fmla="*/ 2033314 h 2287912"/>
              <a:gd name="connsiteX1" fmla="*/ 534053 w 6621639"/>
              <a:gd name="connsiteY1" fmla="*/ 1816418 h 2287912"/>
              <a:gd name="connsiteX2" fmla="*/ 122753 w 6621639"/>
              <a:gd name="connsiteY2" fmla="*/ 1342580 h 2287912"/>
              <a:gd name="connsiteX3" fmla="*/ 110125 w 6621639"/>
              <a:gd name="connsiteY3" fmla="*/ 588100 h 2287912"/>
              <a:gd name="connsiteX4" fmla="*/ 1330516 w 6621639"/>
              <a:gd name="connsiteY4" fmla="*/ 26992 h 2287912"/>
              <a:gd name="connsiteX5" fmla="*/ 5509195 w 6621639"/>
              <a:gd name="connsiteY5" fmla="*/ 173256 h 2287912"/>
              <a:gd name="connsiteX6" fmla="*/ 6620840 w 6621639"/>
              <a:gd name="connsiteY6" fmla="*/ 905322 h 2287912"/>
              <a:gd name="connsiteX7" fmla="*/ 5976685 w 6621639"/>
              <a:gd name="connsiteY7" fmla="*/ 1915488 h 2287912"/>
              <a:gd name="connsiteX8" fmla="*/ 2068071 w 6621639"/>
              <a:gd name="connsiteY8" fmla="*/ 2087869 h 2287912"/>
              <a:gd name="connsiteX9" fmla="*/ 1353396 w 6621639"/>
              <a:gd name="connsiteY9" fmla="*/ 2287912 h 2287912"/>
              <a:gd name="connsiteX10" fmla="*/ 1358038 w 6621639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060489 w 6614057"/>
              <a:gd name="connsiteY8" fmla="*/ 2087869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123530 w 6614057"/>
              <a:gd name="connsiteY8" fmla="*/ 2058491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6451"/>
              <a:gd name="connsiteY0" fmla="*/ 2033314 h 2287912"/>
              <a:gd name="connsiteX1" fmla="*/ 513863 w 6616451"/>
              <a:gd name="connsiteY1" fmla="*/ 1765006 h 2287912"/>
              <a:gd name="connsiteX2" fmla="*/ 115171 w 6616451"/>
              <a:gd name="connsiteY2" fmla="*/ 1342580 h 2287912"/>
              <a:gd name="connsiteX3" fmla="*/ 102543 w 6616451"/>
              <a:gd name="connsiteY3" fmla="*/ 588100 h 2287912"/>
              <a:gd name="connsiteX4" fmla="*/ 1322934 w 6616451"/>
              <a:gd name="connsiteY4" fmla="*/ 26992 h 2287912"/>
              <a:gd name="connsiteX5" fmla="*/ 5501613 w 6616451"/>
              <a:gd name="connsiteY5" fmla="*/ 173256 h 2287912"/>
              <a:gd name="connsiteX6" fmla="*/ 6613258 w 6616451"/>
              <a:gd name="connsiteY6" fmla="*/ 905322 h 2287912"/>
              <a:gd name="connsiteX7" fmla="*/ 6032145 w 6616451"/>
              <a:gd name="connsiteY7" fmla="*/ 1856731 h 2287912"/>
              <a:gd name="connsiteX8" fmla="*/ 2224395 w 6616451"/>
              <a:gd name="connsiteY8" fmla="*/ 2029112 h 2287912"/>
              <a:gd name="connsiteX9" fmla="*/ 1345814 w 6616451"/>
              <a:gd name="connsiteY9" fmla="*/ 2287912 h 2287912"/>
              <a:gd name="connsiteX10" fmla="*/ 1350456 w 6616451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6032145 w 6614057"/>
              <a:gd name="connsiteY7" fmla="*/ 1856731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6019537 w 6614057"/>
              <a:gd name="connsiteY7" fmla="*/ 1805318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3258"/>
              <a:gd name="connsiteY0" fmla="*/ 2033314 h 2287912"/>
              <a:gd name="connsiteX1" fmla="*/ 513863 w 6613258"/>
              <a:gd name="connsiteY1" fmla="*/ 1765006 h 2287912"/>
              <a:gd name="connsiteX2" fmla="*/ 115171 w 6613258"/>
              <a:gd name="connsiteY2" fmla="*/ 1342580 h 2287912"/>
              <a:gd name="connsiteX3" fmla="*/ 102543 w 6613258"/>
              <a:gd name="connsiteY3" fmla="*/ 588100 h 2287912"/>
              <a:gd name="connsiteX4" fmla="*/ 1322934 w 6613258"/>
              <a:gd name="connsiteY4" fmla="*/ 26992 h 2287912"/>
              <a:gd name="connsiteX5" fmla="*/ 5501613 w 6613258"/>
              <a:gd name="connsiteY5" fmla="*/ 173256 h 2287912"/>
              <a:gd name="connsiteX6" fmla="*/ 6613258 w 6613258"/>
              <a:gd name="connsiteY6" fmla="*/ 905322 h 2287912"/>
              <a:gd name="connsiteX7" fmla="*/ 6019537 w 6613258"/>
              <a:gd name="connsiteY7" fmla="*/ 1805318 h 2287912"/>
              <a:gd name="connsiteX8" fmla="*/ 2224395 w 6613258"/>
              <a:gd name="connsiteY8" fmla="*/ 2029112 h 2287912"/>
              <a:gd name="connsiteX9" fmla="*/ 1345814 w 6613258"/>
              <a:gd name="connsiteY9" fmla="*/ 2287912 h 2287912"/>
              <a:gd name="connsiteX10" fmla="*/ 1350456 w 6613258"/>
              <a:gd name="connsiteY10" fmla="*/ 2033314 h 2287912"/>
              <a:gd name="connsiteX0" fmla="*/ 1352720 w 6615522"/>
              <a:gd name="connsiteY0" fmla="*/ 2033314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52720 w 6615522"/>
              <a:gd name="connsiteY10" fmla="*/ 2033314 h 2287912"/>
              <a:gd name="connsiteX0" fmla="*/ 1390545 w 6615522"/>
              <a:gd name="connsiteY0" fmla="*/ 2011281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90545 w 6615522"/>
              <a:gd name="connsiteY10" fmla="*/ 2011281 h 2287912"/>
              <a:gd name="connsiteX0" fmla="*/ 1390545 w 6615522"/>
              <a:gd name="connsiteY0" fmla="*/ 2011281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90545 w 6615522"/>
              <a:gd name="connsiteY10" fmla="*/ 2011281 h 2287912"/>
              <a:gd name="connsiteX0" fmla="*/ 1392284 w 6617261"/>
              <a:gd name="connsiteY0" fmla="*/ 2011281 h 2287912"/>
              <a:gd name="connsiteX1" fmla="*/ 606122 w 6617261"/>
              <a:gd name="connsiteY1" fmla="*/ 1728283 h 2287912"/>
              <a:gd name="connsiteX2" fmla="*/ 119174 w 6617261"/>
              <a:gd name="connsiteY2" fmla="*/ 1342580 h 2287912"/>
              <a:gd name="connsiteX3" fmla="*/ 106546 w 6617261"/>
              <a:gd name="connsiteY3" fmla="*/ 588100 h 2287912"/>
              <a:gd name="connsiteX4" fmla="*/ 1326937 w 6617261"/>
              <a:gd name="connsiteY4" fmla="*/ 26992 h 2287912"/>
              <a:gd name="connsiteX5" fmla="*/ 5505616 w 6617261"/>
              <a:gd name="connsiteY5" fmla="*/ 173256 h 2287912"/>
              <a:gd name="connsiteX6" fmla="*/ 6617261 w 6617261"/>
              <a:gd name="connsiteY6" fmla="*/ 905322 h 2287912"/>
              <a:gd name="connsiteX7" fmla="*/ 6023540 w 6617261"/>
              <a:gd name="connsiteY7" fmla="*/ 1805318 h 2287912"/>
              <a:gd name="connsiteX8" fmla="*/ 2228398 w 6617261"/>
              <a:gd name="connsiteY8" fmla="*/ 2029112 h 2287912"/>
              <a:gd name="connsiteX9" fmla="*/ 1349817 w 6617261"/>
              <a:gd name="connsiteY9" fmla="*/ 2287912 h 2287912"/>
              <a:gd name="connsiteX10" fmla="*/ 1392284 w 6617261"/>
              <a:gd name="connsiteY10" fmla="*/ 2011281 h 2287912"/>
              <a:gd name="connsiteX0" fmla="*/ 1382461 w 6607438"/>
              <a:gd name="connsiteY0" fmla="*/ 2011281 h 2287912"/>
              <a:gd name="connsiteX1" fmla="*/ 596299 w 6607438"/>
              <a:gd name="connsiteY1" fmla="*/ 1728283 h 2287912"/>
              <a:gd name="connsiteX2" fmla="*/ 134568 w 6607438"/>
              <a:gd name="connsiteY2" fmla="*/ 1291168 h 2287912"/>
              <a:gd name="connsiteX3" fmla="*/ 96723 w 6607438"/>
              <a:gd name="connsiteY3" fmla="*/ 588100 h 2287912"/>
              <a:gd name="connsiteX4" fmla="*/ 1317114 w 6607438"/>
              <a:gd name="connsiteY4" fmla="*/ 26992 h 2287912"/>
              <a:gd name="connsiteX5" fmla="*/ 5495793 w 6607438"/>
              <a:gd name="connsiteY5" fmla="*/ 173256 h 2287912"/>
              <a:gd name="connsiteX6" fmla="*/ 6607438 w 6607438"/>
              <a:gd name="connsiteY6" fmla="*/ 905322 h 2287912"/>
              <a:gd name="connsiteX7" fmla="*/ 6013717 w 6607438"/>
              <a:gd name="connsiteY7" fmla="*/ 1805318 h 2287912"/>
              <a:gd name="connsiteX8" fmla="*/ 2218575 w 6607438"/>
              <a:gd name="connsiteY8" fmla="*/ 2029112 h 2287912"/>
              <a:gd name="connsiteX9" fmla="*/ 1339994 w 6607438"/>
              <a:gd name="connsiteY9" fmla="*/ 2287912 h 2287912"/>
              <a:gd name="connsiteX10" fmla="*/ 1382461 w 6607438"/>
              <a:gd name="connsiteY10" fmla="*/ 2011281 h 2287912"/>
              <a:gd name="connsiteX0" fmla="*/ 1346619 w 6571596"/>
              <a:gd name="connsiteY0" fmla="*/ 2009705 h 2286336"/>
              <a:gd name="connsiteX1" fmla="*/ 560457 w 6571596"/>
              <a:gd name="connsiteY1" fmla="*/ 1726707 h 2286336"/>
              <a:gd name="connsiteX2" fmla="*/ 98726 w 6571596"/>
              <a:gd name="connsiteY2" fmla="*/ 1289592 h 2286336"/>
              <a:gd name="connsiteX3" fmla="*/ 111313 w 6571596"/>
              <a:gd name="connsiteY3" fmla="*/ 564490 h 2286336"/>
              <a:gd name="connsiteX4" fmla="*/ 1281272 w 6571596"/>
              <a:gd name="connsiteY4" fmla="*/ 25416 h 2286336"/>
              <a:gd name="connsiteX5" fmla="*/ 5459951 w 6571596"/>
              <a:gd name="connsiteY5" fmla="*/ 171680 h 2286336"/>
              <a:gd name="connsiteX6" fmla="*/ 6571596 w 6571596"/>
              <a:gd name="connsiteY6" fmla="*/ 903746 h 2286336"/>
              <a:gd name="connsiteX7" fmla="*/ 5977875 w 6571596"/>
              <a:gd name="connsiteY7" fmla="*/ 1803742 h 2286336"/>
              <a:gd name="connsiteX8" fmla="*/ 2182733 w 6571596"/>
              <a:gd name="connsiteY8" fmla="*/ 2027536 h 2286336"/>
              <a:gd name="connsiteX9" fmla="*/ 1304152 w 6571596"/>
              <a:gd name="connsiteY9" fmla="*/ 2286336 h 2286336"/>
              <a:gd name="connsiteX10" fmla="*/ 1346619 w 6571596"/>
              <a:gd name="connsiteY10" fmla="*/ 2009705 h 2286336"/>
              <a:gd name="connsiteX0" fmla="*/ 1335993 w 6560970"/>
              <a:gd name="connsiteY0" fmla="*/ 2009705 h 2286336"/>
              <a:gd name="connsiteX1" fmla="*/ 549831 w 6560970"/>
              <a:gd name="connsiteY1" fmla="*/ 1726707 h 2286336"/>
              <a:gd name="connsiteX2" fmla="*/ 88100 w 6560970"/>
              <a:gd name="connsiteY2" fmla="*/ 1289592 h 2286336"/>
              <a:gd name="connsiteX3" fmla="*/ 100687 w 6560970"/>
              <a:gd name="connsiteY3" fmla="*/ 564490 h 2286336"/>
              <a:gd name="connsiteX4" fmla="*/ 1270646 w 6560970"/>
              <a:gd name="connsiteY4" fmla="*/ 25416 h 2286336"/>
              <a:gd name="connsiteX5" fmla="*/ 5449325 w 6560970"/>
              <a:gd name="connsiteY5" fmla="*/ 171680 h 2286336"/>
              <a:gd name="connsiteX6" fmla="*/ 6560970 w 6560970"/>
              <a:gd name="connsiteY6" fmla="*/ 903746 h 2286336"/>
              <a:gd name="connsiteX7" fmla="*/ 5967249 w 6560970"/>
              <a:gd name="connsiteY7" fmla="*/ 1803742 h 2286336"/>
              <a:gd name="connsiteX8" fmla="*/ 2172107 w 6560970"/>
              <a:gd name="connsiteY8" fmla="*/ 2027536 h 2286336"/>
              <a:gd name="connsiteX9" fmla="*/ 1293526 w 6560970"/>
              <a:gd name="connsiteY9" fmla="*/ 2286336 h 2286336"/>
              <a:gd name="connsiteX10" fmla="*/ 1335993 w 6560970"/>
              <a:gd name="connsiteY10" fmla="*/ 2009705 h 2286336"/>
              <a:gd name="connsiteX0" fmla="*/ 1320449 w 6545426"/>
              <a:gd name="connsiteY0" fmla="*/ 2009705 h 2286336"/>
              <a:gd name="connsiteX1" fmla="*/ 534287 w 6545426"/>
              <a:gd name="connsiteY1" fmla="*/ 1726707 h 2286336"/>
              <a:gd name="connsiteX2" fmla="*/ 72556 w 6545426"/>
              <a:gd name="connsiteY2" fmla="*/ 1289592 h 2286336"/>
              <a:gd name="connsiteX3" fmla="*/ 85143 w 6545426"/>
              <a:gd name="connsiteY3" fmla="*/ 564490 h 2286336"/>
              <a:gd name="connsiteX4" fmla="*/ 1255102 w 6545426"/>
              <a:gd name="connsiteY4" fmla="*/ 25416 h 2286336"/>
              <a:gd name="connsiteX5" fmla="*/ 5433781 w 6545426"/>
              <a:gd name="connsiteY5" fmla="*/ 171680 h 2286336"/>
              <a:gd name="connsiteX6" fmla="*/ 6545426 w 6545426"/>
              <a:gd name="connsiteY6" fmla="*/ 903746 h 2286336"/>
              <a:gd name="connsiteX7" fmla="*/ 5951705 w 6545426"/>
              <a:gd name="connsiteY7" fmla="*/ 1803742 h 2286336"/>
              <a:gd name="connsiteX8" fmla="*/ 2156563 w 6545426"/>
              <a:gd name="connsiteY8" fmla="*/ 2027536 h 2286336"/>
              <a:gd name="connsiteX9" fmla="*/ 1277982 w 6545426"/>
              <a:gd name="connsiteY9" fmla="*/ 2286336 h 2286336"/>
              <a:gd name="connsiteX10" fmla="*/ 1320449 w 6545426"/>
              <a:gd name="connsiteY10" fmla="*/ 2009705 h 2286336"/>
              <a:gd name="connsiteX0" fmla="*/ 1350191 w 6575168"/>
              <a:gd name="connsiteY0" fmla="*/ 2028838 h 2305469"/>
              <a:gd name="connsiteX1" fmla="*/ 564029 w 6575168"/>
              <a:gd name="connsiteY1" fmla="*/ 1745840 h 2305469"/>
              <a:gd name="connsiteX2" fmla="*/ 102298 w 6575168"/>
              <a:gd name="connsiteY2" fmla="*/ 1308725 h 2305469"/>
              <a:gd name="connsiteX3" fmla="*/ 114885 w 6575168"/>
              <a:gd name="connsiteY3" fmla="*/ 583623 h 2305469"/>
              <a:gd name="connsiteX4" fmla="*/ 1335277 w 6575168"/>
              <a:gd name="connsiteY4" fmla="*/ 22515 h 2305469"/>
              <a:gd name="connsiteX5" fmla="*/ 5463523 w 6575168"/>
              <a:gd name="connsiteY5" fmla="*/ 190813 h 2305469"/>
              <a:gd name="connsiteX6" fmla="*/ 6575168 w 6575168"/>
              <a:gd name="connsiteY6" fmla="*/ 922879 h 2305469"/>
              <a:gd name="connsiteX7" fmla="*/ 5981447 w 6575168"/>
              <a:gd name="connsiteY7" fmla="*/ 1822875 h 2305469"/>
              <a:gd name="connsiteX8" fmla="*/ 2186305 w 6575168"/>
              <a:gd name="connsiteY8" fmla="*/ 2046669 h 2305469"/>
              <a:gd name="connsiteX9" fmla="*/ 1307724 w 6575168"/>
              <a:gd name="connsiteY9" fmla="*/ 2305469 h 2305469"/>
              <a:gd name="connsiteX10" fmla="*/ 1350191 w 6575168"/>
              <a:gd name="connsiteY10" fmla="*/ 2028838 h 2305469"/>
              <a:gd name="connsiteX0" fmla="*/ 1350191 w 6575168"/>
              <a:gd name="connsiteY0" fmla="*/ 2028838 h 2305469"/>
              <a:gd name="connsiteX1" fmla="*/ 564029 w 6575168"/>
              <a:gd name="connsiteY1" fmla="*/ 1745840 h 2305469"/>
              <a:gd name="connsiteX2" fmla="*/ 102298 w 6575168"/>
              <a:gd name="connsiteY2" fmla="*/ 1308725 h 2305469"/>
              <a:gd name="connsiteX3" fmla="*/ 114885 w 6575168"/>
              <a:gd name="connsiteY3" fmla="*/ 583623 h 2305469"/>
              <a:gd name="connsiteX4" fmla="*/ 1335277 w 6575168"/>
              <a:gd name="connsiteY4" fmla="*/ 22515 h 2305469"/>
              <a:gd name="connsiteX5" fmla="*/ 5463523 w 6575168"/>
              <a:gd name="connsiteY5" fmla="*/ 190813 h 2305469"/>
              <a:gd name="connsiteX6" fmla="*/ 6575168 w 6575168"/>
              <a:gd name="connsiteY6" fmla="*/ 922879 h 2305469"/>
              <a:gd name="connsiteX7" fmla="*/ 5981447 w 6575168"/>
              <a:gd name="connsiteY7" fmla="*/ 1822875 h 2305469"/>
              <a:gd name="connsiteX8" fmla="*/ 2186305 w 6575168"/>
              <a:gd name="connsiteY8" fmla="*/ 2046669 h 2305469"/>
              <a:gd name="connsiteX9" fmla="*/ 1307724 w 6575168"/>
              <a:gd name="connsiteY9" fmla="*/ 2305469 h 2305469"/>
              <a:gd name="connsiteX10" fmla="*/ 1350191 w 6575168"/>
              <a:gd name="connsiteY10" fmla="*/ 2028838 h 2305469"/>
              <a:gd name="connsiteX0" fmla="*/ 1261706 w 6486683"/>
              <a:gd name="connsiteY0" fmla="*/ 2028838 h 2305469"/>
              <a:gd name="connsiteX1" fmla="*/ 475544 w 6486683"/>
              <a:gd name="connsiteY1" fmla="*/ 1745840 h 2305469"/>
              <a:gd name="connsiteX2" fmla="*/ 26400 w 6486683"/>
              <a:gd name="connsiteY2" fmla="*/ 583623 h 2305469"/>
              <a:gd name="connsiteX3" fmla="*/ 1246792 w 6486683"/>
              <a:gd name="connsiteY3" fmla="*/ 22515 h 2305469"/>
              <a:gd name="connsiteX4" fmla="*/ 5375038 w 6486683"/>
              <a:gd name="connsiteY4" fmla="*/ 190813 h 2305469"/>
              <a:gd name="connsiteX5" fmla="*/ 6486683 w 6486683"/>
              <a:gd name="connsiteY5" fmla="*/ 922879 h 2305469"/>
              <a:gd name="connsiteX6" fmla="*/ 5892962 w 6486683"/>
              <a:gd name="connsiteY6" fmla="*/ 1822875 h 2305469"/>
              <a:gd name="connsiteX7" fmla="*/ 2097820 w 6486683"/>
              <a:gd name="connsiteY7" fmla="*/ 2046669 h 2305469"/>
              <a:gd name="connsiteX8" fmla="*/ 1219239 w 6486683"/>
              <a:gd name="connsiteY8" fmla="*/ 2305469 h 2305469"/>
              <a:gd name="connsiteX9" fmla="*/ 1261706 w 6486683"/>
              <a:gd name="connsiteY9" fmla="*/ 2028838 h 2305469"/>
              <a:gd name="connsiteX0" fmla="*/ 1278912 w 6503889"/>
              <a:gd name="connsiteY0" fmla="*/ 2028838 h 2305469"/>
              <a:gd name="connsiteX1" fmla="*/ 366669 w 6503889"/>
              <a:gd name="connsiteY1" fmla="*/ 1650360 h 2305469"/>
              <a:gd name="connsiteX2" fmla="*/ 43606 w 6503889"/>
              <a:gd name="connsiteY2" fmla="*/ 583623 h 2305469"/>
              <a:gd name="connsiteX3" fmla="*/ 1263998 w 6503889"/>
              <a:gd name="connsiteY3" fmla="*/ 22515 h 2305469"/>
              <a:gd name="connsiteX4" fmla="*/ 5392244 w 6503889"/>
              <a:gd name="connsiteY4" fmla="*/ 190813 h 2305469"/>
              <a:gd name="connsiteX5" fmla="*/ 6503889 w 6503889"/>
              <a:gd name="connsiteY5" fmla="*/ 922879 h 2305469"/>
              <a:gd name="connsiteX6" fmla="*/ 5910168 w 6503889"/>
              <a:gd name="connsiteY6" fmla="*/ 1822875 h 2305469"/>
              <a:gd name="connsiteX7" fmla="*/ 2115026 w 6503889"/>
              <a:gd name="connsiteY7" fmla="*/ 2046669 h 2305469"/>
              <a:gd name="connsiteX8" fmla="*/ 1236445 w 6503889"/>
              <a:gd name="connsiteY8" fmla="*/ 2305469 h 2305469"/>
              <a:gd name="connsiteX9" fmla="*/ 1278912 w 6503889"/>
              <a:gd name="connsiteY9" fmla="*/ 2028838 h 2305469"/>
              <a:gd name="connsiteX0" fmla="*/ 1306915 w 6531892"/>
              <a:gd name="connsiteY0" fmla="*/ 2028838 h 2305469"/>
              <a:gd name="connsiteX1" fmla="*/ 268591 w 6531892"/>
              <a:gd name="connsiteY1" fmla="*/ 1643015 h 2305469"/>
              <a:gd name="connsiteX2" fmla="*/ 71609 w 6531892"/>
              <a:gd name="connsiteY2" fmla="*/ 583623 h 2305469"/>
              <a:gd name="connsiteX3" fmla="*/ 1292001 w 6531892"/>
              <a:gd name="connsiteY3" fmla="*/ 22515 h 2305469"/>
              <a:gd name="connsiteX4" fmla="*/ 5420247 w 6531892"/>
              <a:gd name="connsiteY4" fmla="*/ 190813 h 2305469"/>
              <a:gd name="connsiteX5" fmla="*/ 6531892 w 6531892"/>
              <a:gd name="connsiteY5" fmla="*/ 922879 h 2305469"/>
              <a:gd name="connsiteX6" fmla="*/ 5938171 w 6531892"/>
              <a:gd name="connsiteY6" fmla="*/ 1822875 h 2305469"/>
              <a:gd name="connsiteX7" fmla="*/ 2143029 w 6531892"/>
              <a:gd name="connsiteY7" fmla="*/ 2046669 h 2305469"/>
              <a:gd name="connsiteX8" fmla="*/ 1264448 w 6531892"/>
              <a:gd name="connsiteY8" fmla="*/ 2305469 h 2305469"/>
              <a:gd name="connsiteX9" fmla="*/ 1306915 w 6531892"/>
              <a:gd name="connsiteY9" fmla="*/ 2028838 h 2305469"/>
              <a:gd name="connsiteX0" fmla="*/ 1322733 w 6547710"/>
              <a:gd name="connsiteY0" fmla="*/ 2028838 h 2305469"/>
              <a:gd name="connsiteX1" fmla="*/ 284409 w 6547710"/>
              <a:gd name="connsiteY1" fmla="*/ 1643015 h 2305469"/>
              <a:gd name="connsiteX2" fmla="*/ 87427 w 6547710"/>
              <a:gd name="connsiteY2" fmla="*/ 583623 h 2305469"/>
              <a:gd name="connsiteX3" fmla="*/ 1307819 w 6547710"/>
              <a:gd name="connsiteY3" fmla="*/ 22515 h 2305469"/>
              <a:gd name="connsiteX4" fmla="*/ 5436065 w 6547710"/>
              <a:gd name="connsiteY4" fmla="*/ 190813 h 2305469"/>
              <a:gd name="connsiteX5" fmla="*/ 6547710 w 6547710"/>
              <a:gd name="connsiteY5" fmla="*/ 922879 h 2305469"/>
              <a:gd name="connsiteX6" fmla="*/ 5953989 w 6547710"/>
              <a:gd name="connsiteY6" fmla="*/ 1822875 h 2305469"/>
              <a:gd name="connsiteX7" fmla="*/ 2158847 w 6547710"/>
              <a:gd name="connsiteY7" fmla="*/ 2046669 h 2305469"/>
              <a:gd name="connsiteX8" fmla="*/ 1280266 w 6547710"/>
              <a:gd name="connsiteY8" fmla="*/ 2305469 h 2305469"/>
              <a:gd name="connsiteX9" fmla="*/ 1322733 w 6547710"/>
              <a:gd name="connsiteY9" fmla="*/ 2028838 h 2305469"/>
              <a:gd name="connsiteX0" fmla="*/ 1350725 w 6575702"/>
              <a:gd name="connsiteY0" fmla="*/ 2028838 h 2305469"/>
              <a:gd name="connsiteX1" fmla="*/ 312401 w 6575702"/>
              <a:gd name="connsiteY1" fmla="*/ 1643015 h 2305469"/>
              <a:gd name="connsiteX2" fmla="*/ 115419 w 6575702"/>
              <a:gd name="connsiteY2" fmla="*/ 583623 h 2305469"/>
              <a:gd name="connsiteX3" fmla="*/ 1335811 w 6575702"/>
              <a:gd name="connsiteY3" fmla="*/ 22515 h 2305469"/>
              <a:gd name="connsiteX4" fmla="*/ 5464057 w 6575702"/>
              <a:gd name="connsiteY4" fmla="*/ 190813 h 2305469"/>
              <a:gd name="connsiteX5" fmla="*/ 6575702 w 6575702"/>
              <a:gd name="connsiteY5" fmla="*/ 922879 h 2305469"/>
              <a:gd name="connsiteX6" fmla="*/ 5981981 w 6575702"/>
              <a:gd name="connsiteY6" fmla="*/ 1822875 h 2305469"/>
              <a:gd name="connsiteX7" fmla="*/ 2186839 w 6575702"/>
              <a:gd name="connsiteY7" fmla="*/ 2046669 h 2305469"/>
              <a:gd name="connsiteX8" fmla="*/ 1308258 w 6575702"/>
              <a:gd name="connsiteY8" fmla="*/ 2305469 h 2305469"/>
              <a:gd name="connsiteX9" fmla="*/ 1350725 w 6575702"/>
              <a:gd name="connsiteY9" fmla="*/ 2028838 h 2305469"/>
              <a:gd name="connsiteX0" fmla="*/ 1334698 w 6559675"/>
              <a:gd name="connsiteY0" fmla="*/ 2033414 h 2310045"/>
              <a:gd name="connsiteX1" fmla="*/ 296374 w 6559675"/>
              <a:gd name="connsiteY1" fmla="*/ 1647591 h 2310045"/>
              <a:gd name="connsiteX2" fmla="*/ 99392 w 6559675"/>
              <a:gd name="connsiteY2" fmla="*/ 654301 h 2310045"/>
              <a:gd name="connsiteX3" fmla="*/ 1319784 w 6559675"/>
              <a:gd name="connsiteY3" fmla="*/ 27091 h 2310045"/>
              <a:gd name="connsiteX4" fmla="*/ 5448030 w 6559675"/>
              <a:gd name="connsiteY4" fmla="*/ 195389 h 2310045"/>
              <a:gd name="connsiteX5" fmla="*/ 6559675 w 6559675"/>
              <a:gd name="connsiteY5" fmla="*/ 927455 h 2310045"/>
              <a:gd name="connsiteX6" fmla="*/ 5965954 w 6559675"/>
              <a:gd name="connsiteY6" fmla="*/ 1827451 h 2310045"/>
              <a:gd name="connsiteX7" fmla="*/ 2170812 w 6559675"/>
              <a:gd name="connsiteY7" fmla="*/ 2051245 h 2310045"/>
              <a:gd name="connsiteX8" fmla="*/ 1292231 w 6559675"/>
              <a:gd name="connsiteY8" fmla="*/ 2310045 h 2310045"/>
              <a:gd name="connsiteX9" fmla="*/ 1334698 w 6559675"/>
              <a:gd name="connsiteY9" fmla="*/ 2033414 h 2310045"/>
              <a:gd name="connsiteX0" fmla="*/ 1387100 w 6612077"/>
              <a:gd name="connsiteY0" fmla="*/ 2036495 h 2313126"/>
              <a:gd name="connsiteX1" fmla="*/ 348776 w 6612077"/>
              <a:gd name="connsiteY1" fmla="*/ 1650672 h 2313126"/>
              <a:gd name="connsiteX2" fmla="*/ 88753 w 6612077"/>
              <a:gd name="connsiteY2" fmla="*/ 701450 h 2313126"/>
              <a:gd name="connsiteX3" fmla="*/ 1372186 w 6612077"/>
              <a:gd name="connsiteY3" fmla="*/ 30172 h 2313126"/>
              <a:gd name="connsiteX4" fmla="*/ 5500432 w 6612077"/>
              <a:gd name="connsiteY4" fmla="*/ 198470 h 2313126"/>
              <a:gd name="connsiteX5" fmla="*/ 6612077 w 6612077"/>
              <a:gd name="connsiteY5" fmla="*/ 930536 h 2313126"/>
              <a:gd name="connsiteX6" fmla="*/ 6018356 w 6612077"/>
              <a:gd name="connsiteY6" fmla="*/ 1830532 h 2313126"/>
              <a:gd name="connsiteX7" fmla="*/ 2223214 w 6612077"/>
              <a:gd name="connsiteY7" fmla="*/ 2054326 h 2313126"/>
              <a:gd name="connsiteX8" fmla="*/ 1344633 w 6612077"/>
              <a:gd name="connsiteY8" fmla="*/ 2313126 h 2313126"/>
              <a:gd name="connsiteX9" fmla="*/ 1387100 w 6612077"/>
              <a:gd name="connsiteY9" fmla="*/ 2036495 h 2313126"/>
              <a:gd name="connsiteX0" fmla="*/ 1391247 w 6616224"/>
              <a:gd name="connsiteY0" fmla="*/ 2036495 h 2313126"/>
              <a:gd name="connsiteX1" fmla="*/ 352923 w 6616224"/>
              <a:gd name="connsiteY1" fmla="*/ 1650672 h 2313126"/>
              <a:gd name="connsiteX2" fmla="*/ 92900 w 6616224"/>
              <a:gd name="connsiteY2" fmla="*/ 701450 h 2313126"/>
              <a:gd name="connsiteX3" fmla="*/ 1376333 w 6616224"/>
              <a:gd name="connsiteY3" fmla="*/ 30172 h 2313126"/>
              <a:gd name="connsiteX4" fmla="*/ 5504579 w 6616224"/>
              <a:gd name="connsiteY4" fmla="*/ 198470 h 2313126"/>
              <a:gd name="connsiteX5" fmla="*/ 6616224 w 6616224"/>
              <a:gd name="connsiteY5" fmla="*/ 930536 h 2313126"/>
              <a:gd name="connsiteX6" fmla="*/ 6022503 w 6616224"/>
              <a:gd name="connsiteY6" fmla="*/ 1830532 h 2313126"/>
              <a:gd name="connsiteX7" fmla="*/ 2227361 w 6616224"/>
              <a:gd name="connsiteY7" fmla="*/ 2054326 h 2313126"/>
              <a:gd name="connsiteX8" fmla="*/ 1348780 w 6616224"/>
              <a:gd name="connsiteY8" fmla="*/ 2313126 h 2313126"/>
              <a:gd name="connsiteX9" fmla="*/ 1391247 w 6616224"/>
              <a:gd name="connsiteY9" fmla="*/ 2036495 h 2313126"/>
              <a:gd name="connsiteX0" fmla="*/ 1389139 w 6614116"/>
              <a:gd name="connsiteY0" fmla="*/ 2036495 h 2313126"/>
              <a:gd name="connsiteX1" fmla="*/ 350815 w 6614116"/>
              <a:gd name="connsiteY1" fmla="*/ 1650672 h 2313126"/>
              <a:gd name="connsiteX2" fmla="*/ 90792 w 6614116"/>
              <a:gd name="connsiteY2" fmla="*/ 701450 h 2313126"/>
              <a:gd name="connsiteX3" fmla="*/ 1374225 w 6614116"/>
              <a:gd name="connsiteY3" fmla="*/ 30172 h 2313126"/>
              <a:gd name="connsiteX4" fmla="*/ 5502471 w 6614116"/>
              <a:gd name="connsiteY4" fmla="*/ 198470 h 2313126"/>
              <a:gd name="connsiteX5" fmla="*/ 6614116 w 6614116"/>
              <a:gd name="connsiteY5" fmla="*/ 930536 h 2313126"/>
              <a:gd name="connsiteX6" fmla="*/ 6020395 w 6614116"/>
              <a:gd name="connsiteY6" fmla="*/ 1830532 h 2313126"/>
              <a:gd name="connsiteX7" fmla="*/ 2225253 w 6614116"/>
              <a:gd name="connsiteY7" fmla="*/ 2054326 h 2313126"/>
              <a:gd name="connsiteX8" fmla="*/ 1346672 w 6614116"/>
              <a:gd name="connsiteY8" fmla="*/ 2313126 h 2313126"/>
              <a:gd name="connsiteX9" fmla="*/ 1389139 w 6614116"/>
              <a:gd name="connsiteY9" fmla="*/ 2036495 h 2313126"/>
              <a:gd name="connsiteX0" fmla="*/ 1389139 w 6614116"/>
              <a:gd name="connsiteY0" fmla="*/ 2036495 h 2313126"/>
              <a:gd name="connsiteX1" fmla="*/ 350815 w 6614116"/>
              <a:gd name="connsiteY1" fmla="*/ 1650672 h 2313126"/>
              <a:gd name="connsiteX2" fmla="*/ 90792 w 6614116"/>
              <a:gd name="connsiteY2" fmla="*/ 701450 h 2313126"/>
              <a:gd name="connsiteX3" fmla="*/ 1374225 w 6614116"/>
              <a:gd name="connsiteY3" fmla="*/ 30172 h 2313126"/>
              <a:gd name="connsiteX4" fmla="*/ 5502471 w 6614116"/>
              <a:gd name="connsiteY4" fmla="*/ 198470 h 2313126"/>
              <a:gd name="connsiteX5" fmla="*/ 6614116 w 6614116"/>
              <a:gd name="connsiteY5" fmla="*/ 930536 h 2313126"/>
              <a:gd name="connsiteX6" fmla="*/ 6020395 w 6614116"/>
              <a:gd name="connsiteY6" fmla="*/ 1830532 h 2313126"/>
              <a:gd name="connsiteX7" fmla="*/ 2225253 w 6614116"/>
              <a:gd name="connsiteY7" fmla="*/ 2054326 h 2313126"/>
              <a:gd name="connsiteX8" fmla="*/ 1346672 w 6614116"/>
              <a:gd name="connsiteY8" fmla="*/ 2313126 h 2313126"/>
              <a:gd name="connsiteX9" fmla="*/ 1389139 w 6614116"/>
              <a:gd name="connsiteY9" fmla="*/ 2036495 h 2313126"/>
              <a:gd name="connsiteX0" fmla="*/ 1438885 w 6613429"/>
              <a:gd name="connsiteY0" fmla="*/ 2029150 h 2313126"/>
              <a:gd name="connsiteX1" fmla="*/ 350128 w 6613429"/>
              <a:gd name="connsiteY1" fmla="*/ 1650672 h 2313126"/>
              <a:gd name="connsiteX2" fmla="*/ 90105 w 6613429"/>
              <a:gd name="connsiteY2" fmla="*/ 701450 h 2313126"/>
              <a:gd name="connsiteX3" fmla="*/ 1373538 w 6613429"/>
              <a:gd name="connsiteY3" fmla="*/ 30172 h 2313126"/>
              <a:gd name="connsiteX4" fmla="*/ 5501784 w 6613429"/>
              <a:gd name="connsiteY4" fmla="*/ 198470 h 2313126"/>
              <a:gd name="connsiteX5" fmla="*/ 6613429 w 6613429"/>
              <a:gd name="connsiteY5" fmla="*/ 930536 h 2313126"/>
              <a:gd name="connsiteX6" fmla="*/ 6019708 w 6613429"/>
              <a:gd name="connsiteY6" fmla="*/ 1830532 h 2313126"/>
              <a:gd name="connsiteX7" fmla="*/ 2224566 w 6613429"/>
              <a:gd name="connsiteY7" fmla="*/ 2054326 h 2313126"/>
              <a:gd name="connsiteX8" fmla="*/ 1345985 w 6613429"/>
              <a:gd name="connsiteY8" fmla="*/ 2313126 h 2313126"/>
              <a:gd name="connsiteX9" fmla="*/ 1438885 w 6613429"/>
              <a:gd name="connsiteY9" fmla="*/ 2029150 h 2313126"/>
              <a:gd name="connsiteX0" fmla="*/ 1411781 w 6586325"/>
              <a:gd name="connsiteY0" fmla="*/ 2029150 h 2313126"/>
              <a:gd name="connsiteX1" fmla="*/ 323024 w 6586325"/>
              <a:gd name="connsiteY1" fmla="*/ 1650672 h 2313126"/>
              <a:gd name="connsiteX2" fmla="*/ 63001 w 6586325"/>
              <a:gd name="connsiteY2" fmla="*/ 701450 h 2313126"/>
              <a:gd name="connsiteX3" fmla="*/ 1346434 w 6586325"/>
              <a:gd name="connsiteY3" fmla="*/ 30172 h 2313126"/>
              <a:gd name="connsiteX4" fmla="*/ 5474680 w 6586325"/>
              <a:gd name="connsiteY4" fmla="*/ 198470 h 2313126"/>
              <a:gd name="connsiteX5" fmla="*/ 6586325 w 6586325"/>
              <a:gd name="connsiteY5" fmla="*/ 930536 h 2313126"/>
              <a:gd name="connsiteX6" fmla="*/ 5992604 w 6586325"/>
              <a:gd name="connsiteY6" fmla="*/ 1830532 h 2313126"/>
              <a:gd name="connsiteX7" fmla="*/ 2197462 w 6586325"/>
              <a:gd name="connsiteY7" fmla="*/ 2054326 h 2313126"/>
              <a:gd name="connsiteX8" fmla="*/ 1318881 w 6586325"/>
              <a:gd name="connsiteY8" fmla="*/ 2313126 h 2313126"/>
              <a:gd name="connsiteX9" fmla="*/ 1411781 w 6586325"/>
              <a:gd name="connsiteY9" fmla="*/ 2029150 h 2313126"/>
              <a:gd name="connsiteX0" fmla="*/ 1422251 w 6596795"/>
              <a:gd name="connsiteY0" fmla="*/ 2029150 h 2313126"/>
              <a:gd name="connsiteX1" fmla="*/ 333494 w 6596795"/>
              <a:gd name="connsiteY1" fmla="*/ 1650672 h 2313126"/>
              <a:gd name="connsiteX2" fmla="*/ 73471 w 6596795"/>
              <a:gd name="connsiteY2" fmla="*/ 701450 h 2313126"/>
              <a:gd name="connsiteX3" fmla="*/ 1356904 w 6596795"/>
              <a:gd name="connsiteY3" fmla="*/ 30172 h 2313126"/>
              <a:gd name="connsiteX4" fmla="*/ 5485150 w 6596795"/>
              <a:gd name="connsiteY4" fmla="*/ 198470 h 2313126"/>
              <a:gd name="connsiteX5" fmla="*/ 6596795 w 6596795"/>
              <a:gd name="connsiteY5" fmla="*/ 930536 h 2313126"/>
              <a:gd name="connsiteX6" fmla="*/ 6003074 w 6596795"/>
              <a:gd name="connsiteY6" fmla="*/ 1830532 h 2313126"/>
              <a:gd name="connsiteX7" fmla="*/ 2207932 w 6596795"/>
              <a:gd name="connsiteY7" fmla="*/ 2054326 h 2313126"/>
              <a:gd name="connsiteX8" fmla="*/ 1329351 w 6596795"/>
              <a:gd name="connsiteY8" fmla="*/ 2313126 h 2313126"/>
              <a:gd name="connsiteX9" fmla="*/ 1422251 w 6596795"/>
              <a:gd name="connsiteY9" fmla="*/ 2029150 h 2313126"/>
              <a:gd name="connsiteX0" fmla="*/ 1427107 w 6601651"/>
              <a:gd name="connsiteY0" fmla="*/ 2029150 h 2313126"/>
              <a:gd name="connsiteX1" fmla="*/ 338350 w 6601651"/>
              <a:gd name="connsiteY1" fmla="*/ 1650672 h 2313126"/>
              <a:gd name="connsiteX2" fmla="*/ 78327 w 6601651"/>
              <a:gd name="connsiteY2" fmla="*/ 701450 h 2313126"/>
              <a:gd name="connsiteX3" fmla="*/ 1361760 w 6601651"/>
              <a:gd name="connsiteY3" fmla="*/ 30172 h 2313126"/>
              <a:gd name="connsiteX4" fmla="*/ 5490006 w 6601651"/>
              <a:gd name="connsiteY4" fmla="*/ 198470 h 2313126"/>
              <a:gd name="connsiteX5" fmla="*/ 6601651 w 6601651"/>
              <a:gd name="connsiteY5" fmla="*/ 930536 h 2313126"/>
              <a:gd name="connsiteX6" fmla="*/ 6007930 w 6601651"/>
              <a:gd name="connsiteY6" fmla="*/ 1830532 h 2313126"/>
              <a:gd name="connsiteX7" fmla="*/ 2212788 w 6601651"/>
              <a:gd name="connsiteY7" fmla="*/ 2054326 h 2313126"/>
              <a:gd name="connsiteX8" fmla="*/ 1334207 w 6601651"/>
              <a:gd name="connsiteY8" fmla="*/ 2313126 h 2313126"/>
              <a:gd name="connsiteX9" fmla="*/ 1427107 w 6601651"/>
              <a:gd name="connsiteY9" fmla="*/ 2029150 h 2313126"/>
              <a:gd name="connsiteX0" fmla="*/ 1438040 w 6612584"/>
              <a:gd name="connsiteY0" fmla="*/ 2029150 h 2313126"/>
              <a:gd name="connsiteX1" fmla="*/ 349283 w 6612584"/>
              <a:gd name="connsiteY1" fmla="*/ 1650672 h 2313126"/>
              <a:gd name="connsiteX2" fmla="*/ 89260 w 6612584"/>
              <a:gd name="connsiteY2" fmla="*/ 701450 h 2313126"/>
              <a:gd name="connsiteX3" fmla="*/ 1372693 w 6612584"/>
              <a:gd name="connsiteY3" fmla="*/ 30172 h 2313126"/>
              <a:gd name="connsiteX4" fmla="*/ 5500939 w 6612584"/>
              <a:gd name="connsiteY4" fmla="*/ 198470 h 2313126"/>
              <a:gd name="connsiteX5" fmla="*/ 6612584 w 6612584"/>
              <a:gd name="connsiteY5" fmla="*/ 930536 h 2313126"/>
              <a:gd name="connsiteX6" fmla="*/ 6018863 w 6612584"/>
              <a:gd name="connsiteY6" fmla="*/ 1830532 h 2313126"/>
              <a:gd name="connsiteX7" fmla="*/ 2223721 w 6612584"/>
              <a:gd name="connsiteY7" fmla="*/ 2054326 h 2313126"/>
              <a:gd name="connsiteX8" fmla="*/ 1345140 w 6612584"/>
              <a:gd name="connsiteY8" fmla="*/ 2313126 h 2313126"/>
              <a:gd name="connsiteX9" fmla="*/ 1438040 w 6612584"/>
              <a:gd name="connsiteY9" fmla="*/ 2029150 h 2313126"/>
              <a:gd name="connsiteX0" fmla="*/ 1438040 w 6612584"/>
              <a:gd name="connsiteY0" fmla="*/ 2029150 h 2313126"/>
              <a:gd name="connsiteX1" fmla="*/ 349283 w 6612584"/>
              <a:gd name="connsiteY1" fmla="*/ 1650672 h 2313126"/>
              <a:gd name="connsiteX2" fmla="*/ 89260 w 6612584"/>
              <a:gd name="connsiteY2" fmla="*/ 701450 h 2313126"/>
              <a:gd name="connsiteX3" fmla="*/ 1372693 w 6612584"/>
              <a:gd name="connsiteY3" fmla="*/ 30172 h 2313126"/>
              <a:gd name="connsiteX4" fmla="*/ 5500939 w 6612584"/>
              <a:gd name="connsiteY4" fmla="*/ 198470 h 2313126"/>
              <a:gd name="connsiteX5" fmla="*/ 6612584 w 6612584"/>
              <a:gd name="connsiteY5" fmla="*/ 930536 h 2313126"/>
              <a:gd name="connsiteX6" fmla="*/ 6018863 w 6612584"/>
              <a:gd name="connsiteY6" fmla="*/ 1830532 h 2313126"/>
              <a:gd name="connsiteX7" fmla="*/ 2223721 w 6612584"/>
              <a:gd name="connsiteY7" fmla="*/ 2054326 h 2313126"/>
              <a:gd name="connsiteX8" fmla="*/ 1345140 w 6612584"/>
              <a:gd name="connsiteY8" fmla="*/ 2313126 h 2313126"/>
              <a:gd name="connsiteX9" fmla="*/ 1438040 w 6612584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98750 w 6597644"/>
              <a:gd name="connsiteY0" fmla="*/ 2029150 h 2313126"/>
              <a:gd name="connsiteX1" fmla="*/ 298554 w 6597644"/>
              <a:gd name="connsiteY1" fmla="*/ 1654147 h 2313126"/>
              <a:gd name="connsiteX2" fmla="*/ 74320 w 6597644"/>
              <a:gd name="connsiteY2" fmla="*/ 701450 h 2313126"/>
              <a:gd name="connsiteX3" fmla="*/ 1357753 w 6597644"/>
              <a:gd name="connsiteY3" fmla="*/ 30172 h 2313126"/>
              <a:gd name="connsiteX4" fmla="*/ 5485999 w 6597644"/>
              <a:gd name="connsiteY4" fmla="*/ 198470 h 2313126"/>
              <a:gd name="connsiteX5" fmla="*/ 6597644 w 6597644"/>
              <a:gd name="connsiteY5" fmla="*/ 930536 h 2313126"/>
              <a:gd name="connsiteX6" fmla="*/ 6003923 w 6597644"/>
              <a:gd name="connsiteY6" fmla="*/ 1830532 h 2313126"/>
              <a:gd name="connsiteX7" fmla="*/ 2208781 w 6597644"/>
              <a:gd name="connsiteY7" fmla="*/ 2054326 h 2313126"/>
              <a:gd name="connsiteX8" fmla="*/ 1330200 w 6597644"/>
              <a:gd name="connsiteY8" fmla="*/ 2313126 h 2313126"/>
              <a:gd name="connsiteX9" fmla="*/ 1498750 w 6597644"/>
              <a:gd name="connsiteY9" fmla="*/ 2029150 h 2313126"/>
              <a:gd name="connsiteX0" fmla="*/ 1499850 w 6598744"/>
              <a:gd name="connsiteY0" fmla="*/ 2029150 h 2313126"/>
              <a:gd name="connsiteX1" fmla="*/ 299654 w 6598744"/>
              <a:gd name="connsiteY1" fmla="*/ 1654147 h 2313126"/>
              <a:gd name="connsiteX2" fmla="*/ 75420 w 6598744"/>
              <a:gd name="connsiteY2" fmla="*/ 701450 h 2313126"/>
              <a:gd name="connsiteX3" fmla="*/ 1358853 w 6598744"/>
              <a:gd name="connsiteY3" fmla="*/ 30172 h 2313126"/>
              <a:gd name="connsiteX4" fmla="*/ 5487099 w 6598744"/>
              <a:gd name="connsiteY4" fmla="*/ 198470 h 2313126"/>
              <a:gd name="connsiteX5" fmla="*/ 6598744 w 6598744"/>
              <a:gd name="connsiteY5" fmla="*/ 930536 h 2313126"/>
              <a:gd name="connsiteX6" fmla="*/ 6005023 w 6598744"/>
              <a:gd name="connsiteY6" fmla="*/ 1830532 h 2313126"/>
              <a:gd name="connsiteX7" fmla="*/ 2209881 w 6598744"/>
              <a:gd name="connsiteY7" fmla="*/ 2054326 h 2313126"/>
              <a:gd name="connsiteX8" fmla="*/ 1331300 w 6598744"/>
              <a:gd name="connsiteY8" fmla="*/ 2313126 h 2313126"/>
              <a:gd name="connsiteX9" fmla="*/ 1499850 w 6598744"/>
              <a:gd name="connsiteY9" fmla="*/ 2029150 h 2313126"/>
              <a:gd name="connsiteX0" fmla="*/ 1499850 w 6598744"/>
              <a:gd name="connsiteY0" fmla="*/ 2029150 h 2313126"/>
              <a:gd name="connsiteX1" fmla="*/ 299654 w 6598744"/>
              <a:gd name="connsiteY1" fmla="*/ 1654147 h 2313126"/>
              <a:gd name="connsiteX2" fmla="*/ 75420 w 6598744"/>
              <a:gd name="connsiteY2" fmla="*/ 701450 h 2313126"/>
              <a:gd name="connsiteX3" fmla="*/ 1358853 w 6598744"/>
              <a:gd name="connsiteY3" fmla="*/ 30172 h 2313126"/>
              <a:gd name="connsiteX4" fmla="*/ 5487099 w 6598744"/>
              <a:gd name="connsiteY4" fmla="*/ 198470 h 2313126"/>
              <a:gd name="connsiteX5" fmla="*/ 6598744 w 6598744"/>
              <a:gd name="connsiteY5" fmla="*/ 930536 h 2313126"/>
              <a:gd name="connsiteX6" fmla="*/ 6005023 w 6598744"/>
              <a:gd name="connsiteY6" fmla="*/ 1830532 h 2313126"/>
              <a:gd name="connsiteX7" fmla="*/ 2209881 w 6598744"/>
              <a:gd name="connsiteY7" fmla="*/ 2054326 h 2313126"/>
              <a:gd name="connsiteX8" fmla="*/ 1331300 w 6598744"/>
              <a:gd name="connsiteY8" fmla="*/ 2313126 h 2313126"/>
              <a:gd name="connsiteX9" fmla="*/ 1499850 w 6598744"/>
              <a:gd name="connsiteY9" fmla="*/ 2029150 h 2313126"/>
              <a:gd name="connsiteX0" fmla="*/ 1506919 w 6605813"/>
              <a:gd name="connsiteY0" fmla="*/ 2029150 h 2313126"/>
              <a:gd name="connsiteX1" fmla="*/ 306723 w 6605813"/>
              <a:gd name="connsiteY1" fmla="*/ 1654147 h 2313126"/>
              <a:gd name="connsiteX2" fmla="*/ 82489 w 6605813"/>
              <a:gd name="connsiteY2" fmla="*/ 701450 h 2313126"/>
              <a:gd name="connsiteX3" fmla="*/ 1365922 w 6605813"/>
              <a:gd name="connsiteY3" fmla="*/ 30172 h 2313126"/>
              <a:gd name="connsiteX4" fmla="*/ 5494168 w 6605813"/>
              <a:gd name="connsiteY4" fmla="*/ 198470 h 2313126"/>
              <a:gd name="connsiteX5" fmla="*/ 6605813 w 6605813"/>
              <a:gd name="connsiteY5" fmla="*/ 930536 h 2313126"/>
              <a:gd name="connsiteX6" fmla="*/ 6012092 w 6605813"/>
              <a:gd name="connsiteY6" fmla="*/ 1830532 h 2313126"/>
              <a:gd name="connsiteX7" fmla="*/ 2216950 w 6605813"/>
              <a:gd name="connsiteY7" fmla="*/ 2054326 h 2313126"/>
              <a:gd name="connsiteX8" fmla="*/ 1338369 w 6605813"/>
              <a:gd name="connsiteY8" fmla="*/ 2313126 h 2313126"/>
              <a:gd name="connsiteX9" fmla="*/ 1506919 w 6605813"/>
              <a:gd name="connsiteY9" fmla="*/ 2029150 h 231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05813" h="2313126">
                <a:moveTo>
                  <a:pt x="1506919" y="2029150"/>
                </a:moveTo>
                <a:cubicBezTo>
                  <a:pt x="1417504" y="1839150"/>
                  <a:pt x="585881" y="1896278"/>
                  <a:pt x="306723" y="1654147"/>
                </a:cubicBezTo>
                <a:cubicBezTo>
                  <a:pt x="27565" y="1412016"/>
                  <a:pt x="-94044" y="972113"/>
                  <a:pt x="82489" y="701450"/>
                </a:cubicBezTo>
                <a:cubicBezTo>
                  <a:pt x="259022" y="430788"/>
                  <a:pt x="463975" y="114002"/>
                  <a:pt x="1365922" y="30172"/>
                </a:cubicBezTo>
                <a:cubicBezTo>
                  <a:pt x="2267869" y="-53658"/>
                  <a:pt x="4620853" y="48409"/>
                  <a:pt x="5494168" y="198470"/>
                </a:cubicBezTo>
                <a:cubicBezTo>
                  <a:pt x="6367483" y="348531"/>
                  <a:pt x="6547059" y="600421"/>
                  <a:pt x="6605813" y="930536"/>
                </a:cubicBezTo>
                <a:cubicBezTo>
                  <a:pt x="6583958" y="1261451"/>
                  <a:pt x="6667921" y="1584477"/>
                  <a:pt x="6012092" y="1830532"/>
                </a:cubicBezTo>
                <a:cubicBezTo>
                  <a:pt x="5356263" y="2076587"/>
                  <a:pt x="2425296" y="2046334"/>
                  <a:pt x="2216950" y="2054326"/>
                </a:cubicBezTo>
                <a:cubicBezTo>
                  <a:pt x="1882633" y="2207554"/>
                  <a:pt x="1465597" y="2294989"/>
                  <a:pt x="1338369" y="2313126"/>
                </a:cubicBezTo>
                <a:cubicBezTo>
                  <a:pt x="1524676" y="2124221"/>
                  <a:pt x="1506919" y="2029150"/>
                  <a:pt x="1506919" y="2029150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2749E47-91E3-4256-A517-9E7E684EB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54181" y="562012"/>
            <a:ext cx="5230734" cy="2989690"/>
          </a:xfrm>
          <a:custGeom>
            <a:avLst/>
            <a:gdLst>
              <a:gd name="connsiteX0" fmla="*/ 1289525 w 6745768"/>
              <a:gd name="connsiteY0" fmla="*/ 2301903 h 2794242"/>
              <a:gd name="connsiteX1" fmla="*/ 182620 w 6745768"/>
              <a:gd name="connsiteY1" fmla="*/ 1797161 h 2794242"/>
              <a:gd name="connsiteX2" fmla="*/ 12857 w 6745768"/>
              <a:gd name="connsiteY2" fmla="*/ 794567 h 2794242"/>
              <a:gd name="connsiteX3" fmla="*/ 697283 w 6745768"/>
              <a:gd name="connsiteY3" fmla="*/ 56263 h 2794242"/>
              <a:gd name="connsiteX4" fmla="*/ 6042476 w 6745768"/>
              <a:gd name="connsiteY4" fmla="*/ 156302 h 2794242"/>
              <a:gd name="connsiteX5" fmla="*/ 6744264 w 6745768"/>
              <a:gd name="connsiteY5" fmla="*/ 865255 h 2794242"/>
              <a:gd name="connsiteX6" fmla="*/ 6299463 w 6745768"/>
              <a:gd name="connsiteY6" fmla="*/ 2129659 h 2794242"/>
              <a:gd name="connsiteX7" fmla="*/ 1843321 w 6745768"/>
              <a:gd name="connsiteY7" fmla="*/ 2302040 h 2794242"/>
              <a:gd name="connsiteX8" fmla="*/ 1297241 w 6745768"/>
              <a:gd name="connsiteY8" fmla="*/ 2794243 h 2794242"/>
              <a:gd name="connsiteX9" fmla="*/ 1289525 w 6745768"/>
              <a:gd name="connsiteY9" fmla="*/ 2301903 h 2794242"/>
              <a:gd name="connsiteX0" fmla="*/ 1289525 w 6745768"/>
              <a:gd name="connsiteY0" fmla="*/ 2301903 h 2633547"/>
              <a:gd name="connsiteX1" fmla="*/ 182620 w 6745768"/>
              <a:gd name="connsiteY1" fmla="*/ 1797161 h 2633547"/>
              <a:gd name="connsiteX2" fmla="*/ 12857 w 6745768"/>
              <a:gd name="connsiteY2" fmla="*/ 794567 h 2633547"/>
              <a:gd name="connsiteX3" fmla="*/ 697283 w 6745768"/>
              <a:gd name="connsiteY3" fmla="*/ 56263 h 2633547"/>
              <a:gd name="connsiteX4" fmla="*/ 6042476 w 6745768"/>
              <a:gd name="connsiteY4" fmla="*/ 156302 h 2633547"/>
              <a:gd name="connsiteX5" fmla="*/ 6744264 w 6745768"/>
              <a:gd name="connsiteY5" fmla="*/ 865255 h 2633547"/>
              <a:gd name="connsiteX6" fmla="*/ 6299463 w 6745768"/>
              <a:gd name="connsiteY6" fmla="*/ 2129659 h 2633547"/>
              <a:gd name="connsiteX7" fmla="*/ 1843321 w 6745768"/>
              <a:gd name="connsiteY7" fmla="*/ 2302040 h 2633547"/>
              <a:gd name="connsiteX8" fmla="*/ 1297241 w 6745768"/>
              <a:gd name="connsiteY8" fmla="*/ 2633547 h 2633547"/>
              <a:gd name="connsiteX9" fmla="*/ 1289525 w 6745768"/>
              <a:gd name="connsiteY9" fmla="*/ 2301903 h 2633547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299463 w 6745768"/>
              <a:gd name="connsiteY6" fmla="*/ 2129659 h 2588909"/>
              <a:gd name="connsiteX7" fmla="*/ 1843321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299463 w 6745768"/>
              <a:gd name="connsiteY6" fmla="*/ 2129659 h 2588909"/>
              <a:gd name="connsiteX7" fmla="*/ 1843321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813483"/>
              <a:gd name="connsiteY0" fmla="*/ 2301903 h 2588909"/>
              <a:gd name="connsiteX1" fmla="*/ 182620 w 6813483"/>
              <a:gd name="connsiteY1" fmla="*/ 1797161 h 2588909"/>
              <a:gd name="connsiteX2" fmla="*/ 12857 w 6813483"/>
              <a:gd name="connsiteY2" fmla="*/ 794567 h 2588909"/>
              <a:gd name="connsiteX3" fmla="*/ 697283 w 6813483"/>
              <a:gd name="connsiteY3" fmla="*/ 56263 h 2588909"/>
              <a:gd name="connsiteX4" fmla="*/ 6042476 w 6813483"/>
              <a:gd name="connsiteY4" fmla="*/ 156302 h 2588909"/>
              <a:gd name="connsiteX5" fmla="*/ 6744264 w 6813483"/>
              <a:gd name="connsiteY5" fmla="*/ 865255 h 2588909"/>
              <a:gd name="connsiteX6" fmla="*/ 6299463 w 6813483"/>
              <a:gd name="connsiteY6" fmla="*/ 2129659 h 2588909"/>
              <a:gd name="connsiteX7" fmla="*/ 1855346 w 6813483"/>
              <a:gd name="connsiteY7" fmla="*/ 2302040 h 2588909"/>
              <a:gd name="connsiteX8" fmla="*/ 1321290 w 6813483"/>
              <a:gd name="connsiteY8" fmla="*/ 2588909 h 2588909"/>
              <a:gd name="connsiteX9" fmla="*/ 1289525 w 6813483"/>
              <a:gd name="connsiteY9" fmla="*/ 2301903 h 2588909"/>
              <a:gd name="connsiteX0" fmla="*/ 1289525 w 6813483"/>
              <a:gd name="connsiteY0" fmla="*/ 2301903 h 2588909"/>
              <a:gd name="connsiteX1" fmla="*/ 182620 w 6813483"/>
              <a:gd name="connsiteY1" fmla="*/ 1797161 h 2588909"/>
              <a:gd name="connsiteX2" fmla="*/ 12857 w 6813483"/>
              <a:gd name="connsiteY2" fmla="*/ 794567 h 2588909"/>
              <a:gd name="connsiteX3" fmla="*/ 697283 w 6813483"/>
              <a:gd name="connsiteY3" fmla="*/ 56263 h 2588909"/>
              <a:gd name="connsiteX4" fmla="*/ 6042476 w 6813483"/>
              <a:gd name="connsiteY4" fmla="*/ 156302 h 2588909"/>
              <a:gd name="connsiteX5" fmla="*/ 6744264 w 6813483"/>
              <a:gd name="connsiteY5" fmla="*/ 865255 h 2588909"/>
              <a:gd name="connsiteX6" fmla="*/ 6299463 w 6813483"/>
              <a:gd name="connsiteY6" fmla="*/ 2129659 h 2588909"/>
              <a:gd name="connsiteX7" fmla="*/ 1855346 w 6813483"/>
              <a:gd name="connsiteY7" fmla="*/ 2302040 h 2588909"/>
              <a:gd name="connsiteX8" fmla="*/ 1321290 w 6813483"/>
              <a:gd name="connsiteY8" fmla="*/ 2588909 h 2588909"/>
              <a:gd name="connsiteX9" fmla="*/ 1289525 w 6813483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6046952 w 6745768"/>
              <a:gd name="connsiteY6" fmla="*/ 2129659 h 2588909"/>
              <a:gd name="connsiteX7" fmla="*/ 1855346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88909"/>
              <a:gd name="connsiteX1" fmla="*/ 182620 w 6745768"/>
              <a:gd name="connsiteY1" fmla="*/ 1797161 h 2588909"/>
              <a:gd name="connsiteX2" fmla="*/ 12857 w 6745768"/>
              <a:gd name="connsiteY2" fmla="*/ 794567 h 2588909"/>
              <a:gd name="connsiteX3" fmla="*/ 697283 w 6745768"/>
              <a:gd name="connsiteY3" fmla="*/ 56263 h 2588909"/>
              <a:gd name="connsiteX4" fmla="*/ 6042476 w 6745768"/>
              <a:gd name="connsiteY4" fmla="*/ 156302 h 2588909"/>
              <a:gd name="connsiteX5" fmla="*/ 6744264 w 6745768"/>
              <a:gd name="connsiteY5" fmla="*/ 865255 h 2588909"/>
              <a:gd name="connsiteX6" fmla="*/ 5926709 w 6745768"/>
              <a:gd name="connsiteY6" fmla="*/ 2129659 h 2588909"/>
              <a:gd name="connsiteX7" fmla="*/ 1855346 w 6745768"/>
              <a:gd name="connsiteY7" fmla="*/ 2302040 h 2588909"/>
              <a:gd name="connsiteX8" fmla="*/ 1321290 w 6745768"/>
              <a:gd name="connsiteY8" fmla="*/ 2588909 h 2588909"/>
              <a:gd name="connsiteX9" fmla="*/ 1289525 w 6745768"/>
              <a:gd name="connsiteY9" fmla="*/ 2301903 h 2588909"/>
              <a:gd name="connsiteX0" fmla="*/ 1289525 w 6745768"/>
              <a:gd name="connsiteY0" fmla="*/ 2301903 h 2555846"/>
              <a:gd name="connsiteX1" fmla="*/ 182620 w 6745768"/>
              <a:gd name="connsiteY1" fmla="*/ 1797161 h 2555846"/>
              <a:gd name="connsiteX2" fmla="*/ 12857 w 6745768"/>
              <a:gd name="connsiteY2" fmla="*/ 794567 h 2555846"/>
              <a:gd name="connsiteX3" fmla="*/ 697283 w 6745768"/>
              <a:gd name="connsiteY3" fmla="*/ 56263 h 2555846"/>
              <a:gd name="connsiteX4" fmla="*/ 6042476 w 6745768"/>
              <a:gd name="connsiteY4" fmla="*/ 156302 h 2555846"/>
              <a:gd name="connsiteX5" fmla="*/ 6744264 w 6745768"/>
              <a:gd name="connsiteY5" fmla="*/ 865255 h 2555846"/>
              <a:gd name="connsiteX6" fmla="*/ 5926709 w 6745768"/>
              <a:gd name="connsiteY6" fmla="*/ 2129659 h 2555846"/>
              <a:gd name="connsiteX7" fmla="*/ 1855346 w 6745768"/>
              <a:gd name="connsiteY7" fmla="*/ 2302040 h 2555846"/>
              <a:gd name="connsiteX8" fmla="*/ 1321290 w 6745768"/>
              <a:gd name="connsiteY8" fmla="*/ 2555846 h 2555846"/>
              <a:gd name="connsiteX9" fmla="*/ 1289525 w 6745768"/>
              <a:gd name="connsiteY9" fmla="*/ 2301903 h 2555846"/>
              <a:gd name="connsiteX0" fmla="*/ 1289525 w 6745768"/>
              <a:gd name="connsiteY0" fmla="*/ 2301903 h 2555846"/>
              <a:gd name="connsiteX1" fmla="*/ 182620 w 6745768"/>
              <a:gd name="connsiteY1" fmla="*/ 1797161 h 2555846"/>
              <a:gd name="connsiteX2" fmla="*/ 12857 w 6745768"/>
              <a:gd name="connsiteY2" fmla="*/ 794567 h 2555846"/>
              <a:gd name="connsiteX3" fmla="*/ 697283 w 6745768"/>
              <a:gd name="connsiteY3" fmla="*/ 56263 h 2555846"/>
              <a:gd name="connsiteX4" fmla="*/ 6042476 w 6745768"/>
              <a:gd name="connsiteY4" fmla="*/ 156302 h 2555846"/>
              <a:gd name="connsiteX5" fmla="*/ 6744264 w 6745768"/>
              <a:gd name="connsiteY5" fmla="*/ 865255 h 2555846"/>
              <a:gd name="connsiteX6" fmla="*/ 5926709 w 6745768"/>
              <a:gd name="connsiteY6" fmla="*/ 2129659 h 2555846"/>
              <a:gd name="connsiteX7" fmla="*/ 1855346 w 6745768"/>
              <a:gd name="connsiteY7" fmla="*/ 2302040 h 2555846"/>
              <a:gd name="connsiteX8" fmla="*/ 1321290 w 6745768"/>
              <a:gd name="connsiteY8" fmla="*/ 2555846 h 2555846"/>
              <a:gd name="connsiteX9" fmla="*/ 1289525 w 6745768"/>
              <a:gd name="connsiteY9" fmla="*/ 2301903 h 2555846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1855346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1855346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22783"/>
              <a:gd name="connsiteX1" fmla="*/ 182620 w 6745768"/>
              <a:gd name="connsiteY1" fmla="*/ 1797161 h 2522783"/>
              <a:gd name="connsiteX2" fmla="*/ 12857 w 6745768"/>
              <a:gd name="connsiteY2" fmla="*/ 794567 h 2522783"/>
              <a:gd name="connsiteX3" fmla="*/ 697283 w 6745768"/>
              <a:gd name="connsiteY3" fmla="*/ 56263 h 2522783"/>
              <a:gd name="connsiteX4" fmla="*/ 6042476 w 6745768"/>
              <a:gd name="connsiteY4" fmla="*/ 156302 h 2522783"/>
              <a:gd name="connsiteX5" fmla="*/ 6744264 w 6745768"/>
              <a:gd name="connsiteY5" fmla="*/ 865255 h 2522783"/>
              <a:gd name="connsiteX6" fmla="*/ 5926709 w 6745768"/>
              <a:gd name="connsiteY6" fmla="*/ 2129659 h 2522783"/>
              <a:gd name="connsiteX7" fmla="*/ 2018095 w 6745768"/>
              <a:gd name="connsiteY7" fmla="*/ 2302040 h 2522783"/>
              <a:gd name="connsiteX8" fmla="*/ 1303420 w 6745768"/>
              <a:gd name="connsiteY8" fmla="*/ 2522783 h 2522783"/>
              <a:gd name="connsiteX9" fmla="*/ 1289525 w 6745768"/>
              <a:gd name="connsiteY9" fmla="*/ 2301903 h 2522783"/>
              <a:gd name="connsiteX0" fmla="*/ 1289525 w 6745768"/>
              <a:gd name="connsiteY0" fmla="*/ 2301903 h 2502083"/>
              <a:gd name="connsiteX1" fmla="*/ 182620 w 6745768"/>
              <a:gd name="connsiteY1" fmla="*/ 1797161 h 2502083"/>
              <a:gd name="connsiteX2" fmla="*/ 12857 w 6745768"/>
              <a:gd name="connsiteY2" fmla="*/ 794567 h 2502083"/>
              <a:gd name="connsiteX3" fmla="*/ 697283 w 6745768"/>
              <a:gd name="connsiteY3" fmla="*/ 56263 h 2502083"/>
              <a:gd name="connsiteX4" fmla="*/ 6042476 w 6745768"/>
              <a:gd name="connsiteY4" fmla="*/ 156302 h 2502083"/>
              <a:gd name="connsiteX5" fmla="*/ 6744264 w 6745768"/>
              <a:gd name="connsiteY5" fmla="*/ 865255 h 2502083"/>
              <a:gd name="connsiteX6" fmla="*/ 5926709 w 6745768"/>
              <a:gd name="connsiteY6" fmla="*/ 2129659 h 2502083"/>
              <a:gd name="connsiteX7" fmla="*/ 2018095 w 6745768"/>
              <a:gd name="connsiteY7" fmla="*/ 2302040 h 2502083"/>
              <a:gd name="connsiteX8" fmla="*/ 1303420 w 6745768"/>
              <a:gd name="connsiteY8" fmla="*/ 2502083 h 2502083"/>
              <a:gd name="connsiteX9" fmla="*/ 1289525 w 6745768"/>
              <a:gd name="connsiteY9" fmla="*/ 2301903 h 2502083"/>
              <a:gd name="connsiteX0" fmla="*/ 1198511 w 6749690"/>
              <a:gd name="connsiteY0" fmla="*/ 2291553 h 2502083"/>
              <a:gd name="connsiteX1" fmla="*/ 186542 w 6749690"/>
              <a:gd name="connsiteY1" fmla="*/ 1797161 h 2502083"/>
              <a:gd name="connsiteX2" fmla="*/ 16779 w 6749690"/>
              <a:gd name="connsiteY2" fmla="*/ 794567 h 2502083"/>
              <a:gd name="connsiteX3" fmla="*/ 701205 w 6749690"/>
              <a:gd name="connsiteY3" fmla="*/ 56263 h 2502083"/>
              <a:gd name="connsiteX4" fmla="*/ 6046398 w 6749690"/>
              <a:gd name="connsiteY4" fmla="*/ 156302 h 2502083"/>
              <a:gd name="connsiteX5" fmla="*/ 6748186 w 6749690"/>
              <a:gd name="connsiteY5" fmla="*/ 865255 h 2502083"/>
              <a:gd name="connsiteX6" fmla="*/ 5930631 w 6749690"/>
              <a:gd name="connsiteY6" fmla="*/ 2129659 h 2502083"/>
              <a:gd name="connsiteX7" fmla="*/ 2022017 w 6749690"/>
              <a:gd name="connsiteY7" fmla="*/ 2302040 h 2502083"/>
              <a:gd name="connsiteX8" fmla="*/ 1307342 w 6749690"/>
              <a:gd name="connsiteY8" fmla="*/ 2502083 h 2502083"/>
              <a:gd name="connsiteX9" fmla="*/ 1198511 w 6749690"/>
              <a:gd name="connsiteY9" fmla="*/ 2291553 h 2502083"/>
              <a:gd name="connsiteX0" fmla="*/ 1198511 w 6749690"/>
              <a:gd name="connsiteY0" fmla="*/ 2291553 h 2502083"/>
              <a:gd name="connsiteX1" fmla="*/ 186542 w 6749690"/>
              <a:gd name="connsiteY1" fmla="*/ 1797161 h 2502083"/>
              <a:gd name="connsiteX2" fmla="*/ 16779 w 6749690"/>
              <a:gd name="connsiteY2" fmla="*/ 794567 h 2502083"/>
              <a:gd name="connsiteX3" fmla="*/ 701205 w 6749690"/>
              <a:gd name="connsiteY3" fmla="*/ 56263 h 2502083"/>
              <a:gd name="connsiteX4" fmla="*/ 6046398 w 6749690"/>
              <a:gd name="connsiteY4" fmla="*/ 156302 h 2502083"/>
              <a:gd name="connsiteX5" fmla="*/ 6748186 w 6749690"/>
              <a:gd name="connsiteY5" fmla="*/ 865255 h 2502083"/>
              <a:gd name="connsiteX6" fmla="*/ 5930631 w 6749690"/>
              <a:gd name="connsiteY6" fmla="*/ 2129659 h 2502083"/>
              <a:gd name="connsiteX7" fmla="*/ 2022017 w 6749690"/>
              <a:gd name="connsiteY7" fmla="*/ 2302040 h 2502083"/>
              <a:gd name="connsiteX8" fmla="*/ 1307342 w 6749690"/>
              <a:gd name="connsiteY8" fmla="*/ 2502083 h 2502083"/>
              <a:gd name="connsiteX9" fmla="*/ 1198511 w 6749690"/>
              <a:gd name="connsiteY9" fmla="*/ 2291553 h 2502083"/>
              <a:gd name="connsiteX0" fmla="*/ 1188693 w 6739872"/>
              <a:gd name="connsiteY0" fmla="*/ 2291553 h 2502083"/>
              <a:gd name="connsiteX1" fmla="*/ 556806 w 6739872"/>
              <a:gd name="connsiteY1" fmla="*/ 2240036 h 2502083"/>
              <a:gd name="connsiteX2" fmla="*/ 176724 w 6739872"/>
              <a:gd name="connsiteY2" fmla="*/ 1797161 h 2502083"/>
              <a:gd name="connsiteX3" fmla="*/ 6961 w 6739872"/>
              <a:gd name="connsiteY3" fmla="*/ 794567 h 2502083"/>
              <a:gd name="connsiteX4" fmla="*/ 691387 w 6739872"/>
              <a:gd name="connsiteY4" fmla="*/ 56263 h 2502083"/>
              <a:gd name="connsiteX5" fmla="*/ 6036580 w 6739872"/>
              <a:gd name="connsiteY5" fmla="*/ 156302 h 2502083"/>
              <a:gd name="connsiteX6" fmla="*/ 6738368 w 6739872"/>
              <a:gd name="connsiteY6" fmla="*/ 865255 h 2502083"/>
              <a:gd name="connsiteX7" fmla="*/ 5920813 w 6739872"/>
              <a:gd name="connsiteY7" fmla="*/ 2129659 h 2502083"/>
              <a:gd name="connsiteX8" fmla="*/ 2012199 w 6739872"/>
              <a:gd name="connsiteY8" fmla="*/ 2302040 h 2502083"/>
              <a:gd name="connsiteX9" fmla="*/ 1297524 w 6739872"/>
              <a:gd name="connsiteY9" fmla="*/ 2502083 h 2502083"/>
              <a:gd name="connsiteX10" fmla="*/ 1188693 w 6739872"/>
              <a:gd name="connsiteY10" fmla="*/ 2291553 h 2502083"/>
              <a:gd name="connsiteX0" fmla="*/ 1188693 w 6739872"/>
              <a:gd name="connsiteY0" fmla="*/ 2291553 h 2502083"/>
              <a:gd name="connsiteX1" fmla="*/ 556806 w 6739872"/>
              <a:gd name="connsiteY1" fmla="*/ 2240036 h 2502083"/>
              <a:gd name="connsiteX2" fmla="*/ 176724 w 6739872"/>
              <a:gd name="connsiteY2" fmla="*/ 1797161 h 2502083"/>
              <a:gd name="connsiteX3" fmla="*/ 6961 w 6739872"/>
              <a:gd name="connsiteY3" fmla="*/ 794567 h 2502083"/>
              <a:gd name="connsiteX4" fmla="*/ 691387 w 6739872"/>
              <a:gd name="connsiteY4" fmla="*/ 56263 h 2502083"/>
              <a:gd name="connsiteX5" fmla="*/ 6036580 w 6739872"/>
              <a:gd name="connsiteY5" fmla="*/ 156302 h 2502083"/>
              <a:gd name="connsiteX6" fmla="*/ 6738368 w 6739872"/>
              <a:gd name="connsiteY6" fmla="*/ 865255 h 2502083"/>
              <a:gd name="connsiteX7" fmla="*/ 5920813 w 6739872"/>
              <a:gd name="connsiteY7" fmla="*/ 2129659 h 2502083"/>
              <a:gd name="connsiteX8" fmla="*/ 2012199 w 6739872"/>
              <a:gd name="connsiteY8" fmla="*/ 2302040 h 2502083"/>
              <a:gd name="connsiteX9" fmla="*/ 1297524 w 6739872"/>
              <a:gd name="connsiteY9" fmla="*/ 2502083 h 2502083"/>
              <a:gd name="connsiteX10" fmla="*/ 1188693 w 6739872"/>
              <a:gd name="connsiteY10" fmla="*/ 2291553 h 2502083"/>
              <a:gd name="connsiteX0" fmla="*/ 1187858 w 6739037"/>
              <a:gd name="connsiteY0" fmla="*/ 2291553 h 2502083"/>
              <a:gd name="connsiteX1" fmla="*/ 429511 w 6739037"/>
              <a:gd name="connsiteY1" fmla="*/ 2224594 h 2502083"/>
              <a:gd name="connsiteX2" fmla="*/ 175889 w 6739037"/>
              <a:gd name="connsiteY2" fmla="*/ 1797161 h 2502083"/>
              <a:gd name="connsiteX3" fmla="*/ 6126 w 6739037"/>
              <a:gd name="connsiteY3" fmla="*/ 794567 h 2502083"/>
              <a:gd name="connsiteX4" fmla="*/ 690552 w 6739037"/>
              <a:gd name="connsiteY4" fmla="*/ 56263 h 2502083"/>
              <a:gd name="connsiteX5" fmla="*/ 6035745 w 6739037"/>
              <a:gd name="connsiteY5" fmla="*/ 156302 h 2502083"/>
              <a:gd name="connsiteX6" fmla="*/ 6737533 w 6739037"/>
              <a:gd name="connsiteY6" fmla="*/ 865255 h 2502083"/>
              <a:gd name="connsiteX7" fmla="*/ 5919978 w 6739037"/>
              <a:gd name="connsiteY7" fmla="*/ 2129659 h 2502083"/>
              <a:gd name="connsiteX8" fmla="*/ 2011364 w 6739037"/>
              <a:gd name="connsiteY8" fmla="*/ 2302040 h 2502083"/>
              <a:gd name="connsiteX9" fmla="*/ 1296689 w 6739037"/>
              <a:gd name="connsiteY9" fmla="*/ 2502083 h 2502083"/>
              <a:gd name="connsiteX10" fmla="*/ 1187858 w 6739037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7716 w 6738895"/>
              <a:gd name="connsiteY0" fmla="*/ 2291553 h 2502083"/>
              <a:gd name="connsiteX1" fmla="*/ 404579 w 6738895"/>
              <a:gd name="connsiteY1" fmla="*/ 2177299 h 2502083"/>
              <a:gd name="connsiteX2" fmla="*/ 175747 w 6738895"/>
              <a:gd name="connsiteY2" fmla="*/ 1797161 h 2502083"/>
              <a:gd name="connsiteX3" fmla="*/ 5984 w 6738895"/>
              <a:gd name="connsiteY3" fmla="*/ 794567 h 2502083"/>
              <a:gd name="connsiteX4" fmla="*/ 690410 w 6738895"/>
              <a:gd name="connsiteY4" fmla="*/ 56263 h 2502083"/>
              <a:gd name="connsiteX5" fmla="*/ 6035603 w 6738895"/>
              <a:gd name="connsiteY5" fmla="*/ 156302 h 2502083"/>
              <a:gd name="connsiteX6" fmla="*/ 6737391 w 6738895"/>
              <a:gd name="connsiteY6" fmla="*/ 865255 h 2502083"/>
              <a:gd name="connsiteX7" fmla="*/ 5919836 w 6738895"/>
              <a:gd name="connsiteY7" fmla="*/ 2129659 h 2502083"/>
              <a:gd name="connsiteX8" fmla="*/ 2011222 w 6738895"/>
              <a:gd name="connsiteY8" fmla="*/ 2302040 h 2502083"/>
              <a:gd name="connsiteX9" fmla="*/ 1296547 w 6738895"/>
              <a:gd name="connsiteY9" fmla="*/ 2502083 h 2502083"/>
              <a:gd name="connsiteX10" fmla="*/ 1187716 w 6738895"/>
              <a:gd name="connsiteY10" fmla="*/ 2291553 h 2502083"/>
              <a:gd name="connsiteX0" fmla="*/ 1188071 w 6739250"/>
              <a:gd name="connsiteY0" fmla="*/ 2291553 h 2502083"/>
              <a:gd name="connsiteX1" fmla="*/ 464950 w 6739250"/>
              <a:gd name="connsiteY1" fmla="*/ 2162792 h 2502083"/>
              <a:gd name="connsiteX2" fmla="*/ 176102 w 6739250"/>
              <a:gd name="connsiteY2" fmla="*/ 1797161 h 2502083"/>
              <a:gd name="connsiteX3" fmla="*/ 6339 w 6739250"/>
              <a:gd name="connsiteY3" fmla="*/ 794567 h 2502083"/>
              <a:gd name="connsiteX4" fmla="*/ 690765 w 6739250"/>
              <a:gd name="connsiteY4" fmla="*/ 56263 h 2502083"/>
              <a:gd name="connsiteX5" fmla="*/ 6035958 w 6739250"/>
              <a:gd name="connsiteY5" fmla="*/ 156302 h 2502083"/>
              <a:gd name="connsiteX6" fmla="*/ 6737746 w 6739250"/>
              <a:gd name="connsiteY6" fmla="*/ 865255 h 2502083"/>
              <a:gd name="connsiteX7" fmla="*/ 5920191 w 6739250"/>
              <a:gd name="connsiteY7" fmla="*/ 2129659 h 2502083"/>
              <a:gd name="connsiteX8" fmla="*/ 2011577 w 6739250"/>
              <a:gd name="connsiteY8" fmla="*/ 2302040 h 2502083"/>
              <a:gd name="connsiteX9" fmla="*/ 1296902 w 6739250"/>
              <a:gd name="connsiteY9" fmla="*/ 2502083 h 2502083"/>
              <a:gd name="connsiteX10" fmla="*/ 1188071 w 6739250"/>
              <a:gd name="connsiteY10" fmla="*/ 2291553 h 2502083"/>
              <a:gd name="connsiteX0" fmla="*/ 1218613 w 6769792"/>
              <a:gd name="connsiteY0" fmla="*/ 2291553 h 2502083"/>
              <a:gd name="connsiteX1" fmla="*/ 495492 w 6769792"/>
              <a:gd name="connsiteY1" fmla="*/ 2162792 h 2502083"/>
              <a:gd name="connsiteX2" fmla="*/ 134625 w 6769792"/>
              <a:gd name="connsiteY2" fmla="*/ 1835847 h 2502083"/>
              <a:gd name="connsiteX3" fmla="*/ 36881 w 6769792"/>
              <a:gd name="connsiteY3" fmla="*/ 794567 h 2502083"/>
              <a:gd name="connsiteX4" fmla="*/ 721307 w 6769792"/>
              <a:gd name="connsiteY4" fmla="*/ 56263 h 2502083"/>
              <a:gd name="connsiteX5" fmla="*/ 6066500 w 6769792"/>
              <a:gd name="connsiteY5" fmla="*/ 156302 h 2502083"/>
              <a:gd name="connsiteX6" fmla="*/ 6768288 w 6769792"/>
              <a:gd name="connsiteY6" fmla="*/ 865255 h 2502083"/>
              <a:gd name="connsiteX7" fmla="*/ 5950733 w 6769792"/>
              <a:gd name="connsiteY7" fmla="*/ 2129659 h 2502083"/>
              <a:gd name="connsiteX8" fmla="*/ 2042119 w 6769792"/>
              <a:gd name="connsiteY8" fmla="*/ 2302040 h 2502083"/>
              <a:gd name="connsiteX9" fmla="*/ 1327444 w 6769792"/>
              <a:gd name="connsiteY9" fmla="*/ 2502083 h 2502083"/>
              <a:gd name="connsiteX10" fmla="*/ 1218613 w 6769792"/>
              <a:gd name="connsiteY10" fmla="*/ 2291553 h 2502083"/>
              <a:gd name="connsiteX0" fmla="*/ 1218613 w 6769097"/>
              <a:gd name="connsiteY0" fmla="*/ 2270200 h 2480730"/>
              <a:gd name="connsiteX1" fmla="*/ 495492 w 6769097"/>
              <a:gd name="connsiteY1" fmla="*/ 2141439 h 2480730"/>
              <a:gd name="connsiteX2" fmla="*/ 134625 w 6769097"/>
              <a:gd name="connsiteY2" fmla="*/ 1814494 h 2480730"/>
              <a:gd name="connsiteX3" fmla="*/ 36881 w 6769097"/>
              <a:gd name="connsiteY3" fmla="*/ 773214 h 2480730"/>
              <a:gd name="connsiteX4" fmla="*/ 721307 w 6769097"/>
              <a:gd name="connsiteY4" fmla="*/ 34910 h 2480730"/>
              <a:gd name="connsiteX5" fmla="*/ 5609353 w 6769097"/>
              <a:gd name="connsiteY5" fmla="*/ 127244 h 2480730"/>
              <a:gd name="connsiteX6" fmla="*/ 6768288 w 6769097"/>
              <a:gd name="connsiteY6" fmla="*/ 843902 h 2480730"/>
              <a:gd name="connsiteX7" fmla="*/ 5950733 w 6769097"/>
              <a:gd name="connsiteY7" fmla="*/ 2108306 h 2480730"/>
              <a:gd name="connsiteX8" fmla="*/ 2042119 w 6769097"/>
              <a:gd name="connsiteY8" fmla="*/ 2280687 h 2480730"/>
              <a:gd name="connsiteX9" fmla="*/ 1327444 w 6769097"/>
              <a:gd name="connsiteY9" fmla="*/ 2480730 h 2480730"/>
              <a:gd name="connsiteX10" fmla="*/ 1218613 w 6769097"/>
              <a:gd name="connsiteY10" fmla="*/ 2270200 h 2480730"/>
              <a:gd name="connsiteX0" fmla="*/ 1218613 w 6571897"/>
              <a:gd name="connsiteY0" fmla="*/ 2290477 h 2501007"/>
              <a:gd name="connsiteX1" fmla="*/ 495492 w 6571897"/>
              <a:gd name="connsiteY1" fmla="*/ 2161716 h 2501007"/>
              <a:gd name="connsiteX2" fmla="*/ 134625 w 6571897"/>
              <a:gd name="connsiteY2" fmla="*/ 1834771 h 2501007"/>
              <a:gd name="connsiteX3" fmla="*/ 36881 w 6571897"/>
              <a:gd name="connsiteY3" fmla="*/ 793491 h 2501007"/>
              <a:gd name="connsiteX4" fmla="*/ 721307 w 6571897"/>
              <a:gd name="connsiteY4" fmla="*/ 55187 h 2501007"/>
              <a:gd name="connsiteX5" fmla="*/ 5609353 w 6571897"/>
              <a:gd name="connsiteY5" fmla="*/ 147521 h 2501007"/>
              <a:gd name="connsiteX6" fmla="*/ 6563360 w 6571897"/>
              <a:gd name="connsiteY6" fmla="*/ 894996 h 2501007"/>
              <a:gd name="connsiteX7" fmla="*/ 5950733 w 6571897"/>
              <a:gd name="connsiteY7" fmla="*/ 2128583 h 2501007"/>
              <a:gd name="connsiteX8" fmla="*/ 2042119 w 6571897"/>
              <a:gd name="connsiteY8" fmla="*/ 2300964 h 2501007"/>
              <a:gd name="connsiteX9" fmla="*/ 1327444 w 6571897"/>
              <a:gd name="connsiteY9" fmla="*/ 2501007 h 2501007"/>
              <a:gd name="connsiteX10" fmla="*/ 1218613 w 6571897"/>
              <a:gd name="connsiteY10" fmla="*/ 2290477 h 2501007"/>
              <a:gd name="connsiteX0" fmla="*/ 1218613 w 6567563"/>
              <a:gd name="connsiteY0" fmla="*/ 2246415 h 2456945"/>
              <a:gd name="connsiteX1" fmla="*/ 495492 w 6567563"/>
              <a:gd name="connsiteY1" fmla="*/ 2117654 h 2456945"/>
              <a:gd name="connsiteX2" fmla="*/ 134625 w 6567563"/>
              <a:gd name="connsiteY2" fmla="*/ 1790709 h 2456945"/>
              <a:gd name="connsiteX3" fmla="*/ 36881 w 6567563"/>
              <a:gd name="connsiteY3" fmla="*/ 749429 h 2456945"/>
              <a:gd name="connsiteX4" fmla="*/ 721307 w 6567563"/>
              <a:gd name="connsiteY4" fmla="*/ 11125 h 2456945"/>
              <a:gd name="connsiteX5" fmla="*/ 5483243 w 6567563"/>
              <a:gd name="connsiteY5" fmla="*/ 342289 h 2456945"/>
              <a:gd name="connsiteX6" fmla="*/ 6563360 w 6567563"/>
              <a:gd name="connsiteY6" fmla="*/ 850934 h 2456945"/>
              <a:gd name="connsiteX7" fmla="*/ 5950733 w 6567563"/>
              <a:gd name="connsiteY7" fmla="*/ 2084521 h 2456945"/>
              <a:gd name="connsiteX8" fmla="*/ 2042119 w 6567563"/>
              <a:gd name="connsiteY8" fmla="*/ 2256902 h 2456945"/>
              <a:gd name="connsiteX9" fmla="*/ 1327444 w 6567563"/>
              <a:gd name="connsiteY9" fmla="*/ 2456945 h 2456945"/>
              <a:gd name="connsiteX10" fmla="*/ 1218613 w 6567563"/>
              <a:gd name="connsiteY10" fmla="*/ 2246415 h 2456945"/>
              <a:gd name="connsiteX0" fmla="*/ 1261070 w 6608712"/>
              <a:gd name="connsiteY0" fmla="*/ 2071877 h 2282407"/>
              <a:gd name="connsiteX1" fmla="*/ 537949 w 6608712"/>
              <a:gd name="connsiteY1" fmla="*/ 1943116 h 2282407"/>
              <a:gd name="connsiteX2" fmla="*/ 177082 w 6608712"/>
              <a:gd name="connsiteY2" fmla="*/ 1616171 h 2282407"/>
              <a:gd name="connsiteX3" fmla="*/ 79338 w 6608712"/>
              <a:gd name="connsiteY3" fmla="*/ 574891 h 2282407"/>
              <a:gd name="connsiteX4" fmla="*/ 1347021 w 6608712"/>
              <a:gd name="connsiteY4" fmla="*/ 21487 h 2282407"/>
              <a:gd name="connsiteX5" fmla="*/ 5525700 w 6608712"/>
              <a:gd name="connsiteY5" fmla="*/ 167751 h 2282407"/>
              <a:gd name="connsiteX6" fmla="*/ 6605817 w 6608712"/>
              <a:gd name="connsiteY6" fmla="*/ 676396 h 2282407"/>
              <a:gd name="connsiteX7" fmla="*/ 5993190 w 6608712"/>
              <a:gd name="connsiteY7" fmla="*/ 1909983 h 2282407"/>
              <a:gd name="connsiteX8" fmla="*/ 2084576 w 6608712"/>
              <a:gd name="connsiteY8" fmla="*/ 2082364 h 2282407"/>
              <a:gd name="connsiteX9" fmla="*/ 1369901 w 6608712"/>
              <a:gd name="connsiteY9" fmla="*/ 2282407 h 2282407"/>
              <a:gd name="connsiteX10" fmla="*/ 1261070 w 6608712"/>
              <a:gd name="connsiteY10" fmla="*/ 2071877 h 2282407"/>
              <a:gd name="connsiteX0" fmla="*/ 1223256 w 6570898"/>
              <a:gd name="connsiteY0" fmla="*/ 2072393 h 2282923"/>
              <a:gd name="connsiteX1" fmla="*/ 500135 w 6570898"/>
              <a:gd name="connsiteY1" fmla="*/ 1943632 h 2282923"/>
              <a:gd name="connsiteX2" fmla="*/ 139268 w 6570898"/>
              <a:gd name="connsiteY2" fmla="*/ 1616687 h 2282923"/>
              <a:gd name="connsiteX3" fmla="*/ 88816 w 6570898"/>
              <a:gd name="connsiteY3" fmla="*/ 583111 h 2282923"/>
              <a:gd name="connsiteX4" fmla="*/ 1309207 w 6570898"/>
              <a:gd name="connsiteY4" fmla="*/ 22003 h 2282923"/>
              <a:gd name="connsiteX5" fmla="*/ 5487886 w 6570898"/>
              <a:gd name="connsiteY5" fmla="*/ 168267 h 2282923"/>
              <a:gd name="connsiteX6" fmla="*/ 6568003 w 6570898"/>
              <a:gd name="connsiteY6" fmla="*/ 676912 h 2282923"/>
              <a:gd name="connsiteX7" fmla="*/ 5955376 w 6570898"/>
              <a:gd name="connsiteY7" fmla="*/ 1910499 h 2282923"/>
              <a:gd name="connsiteX8" fmla="*/ 2046762 w 6570898"/>
              <a:gd name="connsiteY8" fmla="*/ 2082880 h 2282923"/>
              <a:gd name="connsiteX9" fmla="*/ 1332087 w 6570898"/>
              <a:gd name="connsiteY9" fmla="*/ 2282923 h 2282923"/>
              <a:gd name="connsiteX10" fmla="*/ 1223256 w 6570898"/>
              <a:gd name="connsiteY10" fmla="*/ 2072393 h 2282923"/>
              <a:gd name="connsiteX0" fmla="*/ 1223256 w 6602187"/>
              <a:gd name="connsiteY0" fmla="*/ 2076033 h 2286563"/>
              <a:gd name="connsiteX1" fmla="*/ 500135 w 6602187"/>
              <a:gd name="connsiteY1" fmla="*/ 1947272 h 2286563"/>
              <a:gd name="connsiteX2" fmla="*/ 139268 w 6602187"/>
              <a:gd name="connsiteY2" fmla="*/ 1620327 h 2286563"/>
              <a:gd name="connsiteX3" fmla="*/ 88816 w 6602187"/>
              <a:gd name="connsiteY3" fmla="*/ 586751 h 2286563"/>
              <a:gd name="connsiteX4" fmla="*/ 1309207 w 6602187"/>
              <a:gd name="connsiteY4" fmla="*/ 25643 h 2286563"/>
              <a:gd name="connsiteX5" fmla="*/ 5487886 w 6602187"/>
              <a:gd name="connsiteY5" fmla="*/ 171907 h 2286563"/>
              <a:gd name="connsiteX6" fmla="*/ 6599531 w 6602187"/>
              <a:gd name="connsiteY6" fmla="*/ 850044 h 2286563"/>
              <a:gd name="connsiteX7" fmla="*/ 5955376 w 6602187"/>
              <a:gd name="connsiteY7" fmla="*/ 1914139 h 2286563"/>
              <a:gd name="connsiteX8" fmla="*/ 2046762 w 6602187"/>
              <a:gd name="connsiteY8" fmla="*/ 2086520 h 2286563"/>
              <a:gd name="connsiteX9" fmla="*/ 1332087 w 6602187"/>
              <a:gd name="connsiteY9" fmla="*/ 2286563 h 2286563"/>
              <a:gd name="connsiteX10" fmla="*/ 1223256 w 6602187"/>
              <a:gd name="connsiteY10" fmla="*/ 2076033 h 2286563"/>
              <a:gd name="connsiteX0" fmla="*/ 1223256 w 6600330"/>
              <a:gd name="connsiteY0" fmla="*/ 2076033 h 2286563"/>
              <a:gd name="connsiteX1" fmla="*/ 500135 w 6600330"/>
              <a:gd name="connsiteY1" fmla="*/ 1947272 h 2286563"/>
              <a:gd name="connsiteX2" fmla="*/ 139268 w 6600330"/>
              <a:gd name="connsiteY2" fmla="*/ 1620327 h 2286563"/>
              <a:gd name="connsiteX3" fmla="*/ 88816 w 6600330"/>
              <a:gd name="connsiteY3" fmla="*/ 586751 h 2286563"/>
              <a:gd name="connsiteX4" fmla="*/ 1309207 w 6600330"/>
              <a:gd name="connsiteY4" fmla="*/ 25643 h 2286563"/>
              <a:gd name="connsiteX5" fmla="*/ 5487886 w 6600330"/>
              <a:gd name="connsiteY5" fmla="*/ 171907 h 2286563"/>
              <a:gd name="connsiteX6" fmla="*/ 6599531 w 6600330"/>
              <a:gd name="connsiteY6" fmla="*/ 850044 h 2286563"/>
              <a:gd name="connsiteX7" fmla="*/ 5955376 w 6600330"/>
              <a:gd name="connsiteY7" fmla="*/ 1914139 h 2286563"/>
              <a:gd name="connsiteX8" fmla="*/ 2046762 w 6600330"/>
              <a:gd name="connsiteY8" fmla="*/ 2086520 h 2286563"/>
              <a:gd name="connsiteX9" fmla="*/ 1332087 w 6600330"/>
              <a:gd name="connsiteY9" fmla="*/ 2286563 h 2286563"/>
              <a:gd name="connsiteX10" fmla="*/ 1223256 w 6600330"/>
              <a:gd name="connsiteY10" fmla="*/ 2076033 h 2286563"/>
              <a:gd name="connsiteX0" fmla="*/ 1223256 w 6623012"/>
              <a:gd name="connsiteY0" fmla="*/ 2076033 h 2286563"/>
              <a:gd name="connsiteX1" fmla="*/ 500135 w 6623012"/>
              <a:gd name="connsiteY1" fmla="*/ 1947272 h 2286563"/>
              <a:gd name="connsiteX2" fmla="*/ 139268 w 6623012"/>
              <a:gd name="connsiteY2" fmla="*/ 1620327 h 2286563"/>
              <a:gd name="connsiteX3" fmla="*/ 88816 w 6623012"/>
              <a:gd name="connsiteY3" fmla="*/ 586751 h 2286563"/>
              <a:gd name="connsiteX4" fmla="*/ 1309207 w 6623012"/>
              <a:gd name="connsiteY4" fmla="*/ 25643 h 2286563"/>
              <a:gd name="connsiteX5" fmla="*/ 5487886 w 6623012"/>
              <a:gd name="connsiteY5" fmla="*/ 171907 h 2286563"/>
              <a:gd name="connsiteX6" fmla="*/ 6599531 w 6623012"/>
              <a:gd name="connsiteY6" fmla="*/ 850044 h 2286563"/>
              <a:gd name="connsiteX7" fmla="*/ 5955376 w 6623012"/>
              <a:gd name="connsiteY7" fmla="*/ 1914139 h 2286563"/>
              <a:gd name="connsiteX8" fmla="*/ 2046762 w 6623012"/>
              <a:gd name="connsiteY8" fmla="*/ 2086520 h 2286563"/>
              <a:gd name="connsiteX9" fmla="*/ 1332087 w 6623012"/>
              <a:gd name="connsiteY9" fmla="*/ 2286563 h 2286563"/>
              <a:gd name="connsiteX10" fmla="*/ 1223256 w 6623012"/>
              <a:gd name="connsiteY10" fmla="*/ 2076033 h 2286563"/>
              <a:gd name="connsiteX0" fmla="*/ 1223256 w 6600330"/>
              <a:gd name="connsiteY0" fmla="*/ 2076033 h 2286563"/>
              <a:gd name="connsiteX1" fmla="*/ 500135 w 6600330"/>
              <a:gd name="connsiteY1" fmla="*/ 1947272 h 2286563"/>
              <a:gd name="connsiteX2" fmla="*/ 139268 w 6600330"/>
              <a:gd name="connsiteY2" fmla="*/ 1620327 h 2286563"/>
              <a:gd name="connsiteX3" fmla="*/ 88816 w 6600330"/>
              <a:gd name="connsiteY3" fmla="*/ 586751 h 2286563"/>
              <a:gd name="connsiteX4" fmla="*/ 1309207 w 6600330"/>
              <a:gd name="connsiteY4" fmla="*/ 25643 h 2286563"/>
              <a:gd name="connsiteX5" fmla="*/ 5487886 w 6600330"/>
              <a:gd name="connsiteY5" fmla="*/ 171907 h 2286563"/>
              <a:gd name="connsiteX6" fmla="*/ 6599531 w 6600330"/>
              <a:gd name="connsiteY6" fmla="*/ 850044 h 2286563"/>
              <a:gd name="connsiteX7" fmla="*/ 5955376 w 6600330"/>
              <a:gd name="connsiteY7" fmla="*/ 1914139 h 2286563"/>
              <a:gd name="connsiteX8" fmla="*/ 2046762 w 6600330"/>
              <a:gd name="connsiteY8" fmla="*/ 2086520 h 2286563"/>
              <a:gd name="connsiteX9" fmla="*/ 1332087 w 6600330"/>
              <a:gd name="connsiteY9" fmla="*/ 2286563 h 2286563"/>
              <a:gd name="connsiteX10" fmla="*/ 1223256 w 6600330"/>
              <a:gd name="connsiteY10" fmla="*/ 2076033 h 2286563"/>
              <a:gd name="connsiteX0" fmla="*/ 1223256 w 6600330"/>
              <a:gd name="connsiteY0" fmla="*/ 2077382 h 2287912"/>
              <a:gd name="connsiteX1" fmla="*/ 500135 w 6600330"/>
              <a:gd name="connsiteY1" fmla="*/ 1948621 h 2287912"/>
              <a:gd name="connsiteX2" fmla="*/ 139268 w 6600330"/>
              <a:gd name="connsiteY2" fmla="*/ 1621676 h 2287912"/>
              <a:gd name="connsiteX3" fmla="*/ 88816 w 6600330"/>
              <a:gd name="connsiteY3" fmla="*/ 588100 h 2287912"/>
              <a:gd name="connsiteX4" fmla="*/ 1309207 w 6600330"/>
              <a:gd name="connsiteY4" fmla="*/ 26992 h 2287912"/>
              <a:gd name="connsiteX5" fmla="*/ 5487886 w 6600330"/>
              <a:gd name="connsiteY5" fmla="*/ 173256 h 2287912"/>
              <a:gd name="connsiteX6" fmla="*/ 6599531 w 6600330"/>
              <a:gd name="connsiteY6" fmla="*/ 905322 h 2287912"/>
              <a:gd name="connsiteX7" fmla="*/ 5955376 w 6600330"/>
              <a:gd name="connsiteY7" fmla="*/ 1915488 h 2287912"/>
              <a:gd name="connsiteX8" fmla="*/ 2046762 w 6600330"/>
              <a:gd name="connsiteY8" fmla="*/ 2087869 h 2287912"/>
              <a:gd name="connsiteX9" fmla="*/ 1332087 w 6600330"/>
              <a:gd name="connsiteY9" fmla="*/ 2287912 h 2287912"/>
              <a:gd name="connsiteX10" fmla="*/ 1223256 w 6600330"/>
              <a:gd name="connsiteY10" fmla="*/ 2077382 h 2287912"/>
              <a:gd name="connsiteX0" fmla="*/ 1236982 w 6614056"/>
              <a:gd name="connsiteY0" fmla="*/ 2077382 h 2287912"/>
              <a:gd name="connsiteX1" fmla="*/ 513861 w 6614056"/>
              <a:gd name="connsiteY1" fmla="*/ 1948621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236982 w 6614056"/>
              <a:gd name="connsiteY0" fmla="*/ 2077382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236982 w 6614056"/>
              <a:gd name="connsiteY0" fmla="*/ 2077382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236982 w 6614056"/>
              <a:gd name="connsiteY10" fmla="*/ 2077382 h 2287912"/>
              <a:gd name="connsiteX0" fmla="*/ 1325239 w 6614056"/>
              <a:gd name="connsiteY0" fmla="*/ 2062693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325239 w 6614056"/>
              <a:gd name="connsiteY10" fmla="*/ 2062693 h 2287912"/>
              <a:gd name="connsiteX0" fmla="*/ 1350455 w 6614056"/>
              <a:gd name="connsiteY0" fmla="*/ 2033314 h 2287912"/>
              <a:gd name="connsiteX1" fmla="*/ 513862 w 6614056"/>
              <a:gd name="connsiteY1" fmla="*/ 1867830 h 2287912"/>
              <a:gd name="connsiteX2" fmla="*/ 115170 w 6614056"/>
              <a:gd name="connsiteY2" fmla="*/ 1423371 h 2287912"/>
              <a:gd name="connsiteX3" fmla="*/ 102542 w 6614056"/>
              <a:gd name="connsiteY3" fmla="*/ 588100 h 2287912"/>
              <a:gd name="connsiteX4" fmla="*/ 1322933 w 6614056"/>
              <a:gd name="connsiteY4" fmla="*/ 26992 h 2287912"/>
              <a:gd name="connsiteX5" fmla="*/ 5501612 w 6614056"/>
              <a:gd name="connsiteY5" fmla="*/ 173256 h 2287912"/>
              <a:gd name="connsiteX6" fmla="*/ 6613257 w 6614056"/>
              <a:gd name="connsiteY6" fmla="*/ 905322 h 2287912"/>
              <a:gd name="connsiteX7" fmla="*/ 5969102 w 6614056"/>
              <a:gd name="connsiteY7" fmla="*/ 1915488 h 2287912"/>
              <a:gd name="connsiteX8" fmla="*/ 2060488 w 6614056"/>
              <a:gd name="connsiteY8" fmla="*/ 2087869 h 2287912"/>
              <a:gd name="connsiteX9" fmla="*/ 1345813 w 6614056"/>
              <a:gd name="connsiteY9" fmla="*/ 2287912 h 2287912"/>
              <a:gd name="connsiteX10" fmla="*/ 1350455 w 6614056"/>
              <a:gd name="connsiteY10" fmla="*/ 2033314 h 2287912"/>
              <a:gd name="connsiteX0" fmla="*/ 1351015 w 6614616"/>
              <a:gd name="connsiteY0" fmla="*/ 2033314 h 2287912"/>
              <a:gd name="connsiteX1" fmla="*/ 527030 w 6614616"/>
              <a:gd name="connsiteY1" fmla="*/ 1816418 h 2287912"/>
              <a:gd name="connsiteX2" fmla="*/ 115730 w 6614616"/>
              <a:gd name="connsiteY2" fmla="*/ 1423371 h 2287912"/>
              <a:gd name="connsiteX3" fmla="*/ 103102 w 6614616"/>
              <a:gd name="connsiteY3" fmla="*/ 588100 h 2287912"/>
              <a:gd name="connsiteX4" fmla="*/ 1323493 w 6614616"/>
              <a:gd name="connsiteY4" fmla="*/ 26992 h 2287912"/>
              <a:gd name="connsiteX5" fmla="*/ 5502172 w 6614616"/>
              <a:gd name="connsiteY5" fmla="*/ 173256 h 2287912"/>
              <a:gd name="connsiteX6" fmla="*/ 6613817 w 6614616"/>
              <a:gd name="connsiteY6" fmla="*/ 905322 h 2287912"/>
              <a:gd name="connsiteX7" fmla="*/ 5969662 w 6614616"/>
              <a:gd name="connsiteY7" fmla="*/ 1915488 h 2287912"/>
              <a:gd name="connsiteX8" fmla="*/ 2061048 w 6614616"/>
              <a:gd name="connsiteY8" fmla="*/ 2087869 h 2287912"/>
              <a:gd name="connsiteX9" fmla="*/ 1346373 w 6614616"/>
              <a:gd name="connsiteY9" fmla="*/ 2287912 h 2287912"/>
              <a:gd name="connsiteX10" fmla="*/ 1351015 w 6614616"/>
              <a:gd name="connsiteY10" fmla="*/ 2033314 h 2287912"/>
              <a:gd name="connsiteX0" fmla="*/ 1351015 w 6614616"/>
              <a:gd name="connsiteY0" fmla="*/ 2033314 h 2287912"/>
              <a:gd name="connsiteX1" fmla="*/ 527030 w 6614616"/>
              <a:gd name="connsiteY1" fmla="*/ 1816418 h 2287912"/>
              <a:gd name="connsiteX2" fmla="*/ 115730 w 6614616"/>
              <a:gd name="connsiteY2" fmla="*/ 1342580 h 2287912"/>
              <a:gd name="connsiteX3" fmla="*/ 103102 w 6614616"/>
              <a:gd name="connsiteY3" fmla="*/ 588100 h 2287912"/>
              <a:gd name="connsiteX4" fmla="*/ 1323493 w 6614616"/>
              <a:gd name="connsiteY4" fmla="*/ 26992 h 2287912"/>
              <a:gd name="connsiteX5" fmla="*/ 5502172 w 6614616"/>
              <a:gd name="connsiteY5" fmla="*/ 173256 h 2287912"/>
              <a:gd name="connsiteX6" fmla="*/ 6613817 w 6614616"/>
              <a:gd name="connsiteY6" fmla="*/ 905322 h 2287912"/>
              <a:gd name="connsiteX7" fmla="*/ 5969662 w 6614616"/>
              <a:gd name="connsiteY7" fmla="*/ 1915488 h 2287912"/>
              <a:gd name="connsiteX8" fmla="*/ 2061048 w 6614616"/>
              <a:gd name="connsiteY8" fmla="*/ 2087869 h 2287912"/>
              <a:gd name="connsiteX9" fmla="*/ 1346373 w 6614616"/>
              <a:gd name="connsiteY9" fmla="*/ 2287912 h 2287912"/>
              <a:gd name="connsiteX10" fmla="*/ 1351015 w 6614616"/>
              <a:gd name="connsiteY10" fmla="*/ 2033314 h 2287912"/>
              <a:gd name="connsiteX0" fmla="*/ 1358038 w 6621639"/>
              <a:gd name="connsiteY0" fmla="*/ 2033314 h 2287912"/>
              <a:gd name="connsiteX1" fmla="*/ 534053 w 6621639"/>
              <a:gd name="connsiteY1" fmla="*/ 1816418 h 2287912"/>
              <a:gd name="connsiteX2" fmla="*/ 122753 w 6621639"/>
              <a:gd name="connsiteY2" fmla="*/ 1342580 h 2287912"/>
              <a:gd name="connsiteX3" fmla="*/ 110125 w 6621639"/>
              <a:gd name="connsiteY3" fmla="*/ 588100 h 2287912"/>
              <a:gd name="connsiteX4" fmla="*/ 1330516 w 6621639"/>
              <a:gd name="connsiteY4" fmla="*/ 26992 h 2287912"/>
              <a:gd name="connsiteX5" fmla="*/ 5509195 w 6621639"/>
              <a:gd name="connsiteY5" fmla="*/ 173256 h 2287912"/>
              <a:gd name="connsiteX6" fmla="*/ 6620840 w 6621639"/>
              <a:gd name="connsiteY6" fmla="*/ 905322 h 2287912"/>
              <a:gd name="connsiteX7" fmla="*/ 5976685 w 6621639"/>
              <a:gd name="connsiteY7" fmla="*/ 1915488 h 2287912"/>
              <a:gd name="connsiteX8" fmla="*/ 2068071 w 6621639"/>
              <a:gd name="connsiteY8" fmla="*/ 2087869 h 2287912"/>
              <a:gd name="connsiteX9" fmla="*/ 1353396 w 6621639"/>
              <a:gd name="connsiteY9" fmla="*/ 2287912 h 2287912"/>
              <a:gd name="connsiteX10" fmla="*/ 1358038 w 6621639"/>
              <a:gd name="connsiteY10" fmla="*/ 2033314 h 2287912"/>
              <a:gd name="connsiteX0" fmla="*/ 1358038 w 6621639"/>
              <a:gd name="connsiteY0" fmla="*/ 2033314 h 2287912"/>
              <a:gd name="connsiteX1" fmla="*/ 534053 w 6621639"/>
              <a:gd name="connsiteY1" fmla="*/ 1816418 h 2287912"/>
              <a:gd name="connsiteX2" fmla="*/ 122753 w 6621639"/>
              <a:gd name="connsiteY2" fmla="*/ 1342580 h 2287912"/>
              <a:gd name="connsiteX3" fmla="*/ 110125 w 6621639"/>
              <a:gd name="connsiteY3" fmla="*/ 588100 h 2287912"/>
              <a:gd name="connsiteX4" fmla="*/ 1330516 w 6621639"/>
              <a:gd name="connsiteY4" fmla="*/ 26992 h 2287912"/>
              <a:gd name="connsiteX5" fmla="*/ 5509195 w 6621639"/>
              <a:gd name="connsiteY5" fmla="*/ 173256 h 2287912"/>
              <a:gd name="connsiteX6" fmla="*/ 6620840 w 6621639"/>
              <a:gd name="connsiteY6" fmla="*/ 905322 h 2287912"/>
              <a:gd name="connsiteX7" fmla="*/ 5976685 w 6621639"/>
              <a:gd name="connsiteY7" fmla="*/ 1915488 h 2287912"/>
              <a:gd name="connsiteX8" fmla="*/ 2068071 w 6621639"/>
              <a:gd name="connsiteY8" fmla="*/ 2087869 h 2287912"/>
              <a:gd name="connsiteX9" fmla="*/ 1353396 w 6621639"/>
              <a:gd name="connsiteY9" fmla="*/ 2287912 h 2287912"/>
              <a:gd name="connsiteX10" fmla="*/ 1358038 w 6621639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060489 w 6614057"/>
              <a:gd name="connsiteY8" fmla="*/ 2087869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123530 w 6614057"/>
              <a:gd name="connsiteY8" fmla="*/ 2058491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5969103 w 6614057"/>
              <a:gd name="connsiteY7" fmla="*/ 1915488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6451"/>
              <a:gd name="connsiteY0" fmla="*/ 2033314 h 2287912"/>
              <a:gd name="connsiteX1" fmla="*/ 513863 w 6616451"/>
              <a:gd name="connsiteY1" fmla="*/ 1765006 h 2287912"/>
              <a:gd name="connsiteX2" fmla="*/ 115171 w 6616451"/>
              <a:gd name="connsiteY2" fmla="*/ 1342580 h 2287912"/>
              <a:gd name="connsiteX3" fmla="*/ 102543 w 6616451"/>
              <a:gd name="connsiteY3" fmla="*/ 588100 h 2287912"/>
              <a:gd name="connsiteX4" fmla="*/ 1322934 w 6616451"/>
              <a:gd name="connsiteY4" fmla="*/ 26992 h 2287912"/>
              <a:gd name="connsiteX5" fmla="*/ 5501613 w 6616451"/>
              <a:gd name="connsiteY5" fmla="*/ 173256 h 2287912"/>
              <a:gd name="connsiteX6" fmla="*/ 6613258 w 6616451"/>
              <a:gd name="connsiteY6" fmla="*/ 905322 h 2287912"/>
              <a:gd name="connsiteX7" fmla="*/ 6032145 w 6616451"/>
              <a:gd name="connsiteY7" fmla="*/ 1856731 h 2287912"/>
              <a:gd name="connsiteX8" fmla="*/ 2224395 w 6616451"/>
              <a:gd name="connsiteY8" fmla="*/ 2029112 h 2287912"/>
              <a:gd name="connsiteX9" fmla="*/ 1345814 w 6616451"/>
              <a:gd name="connsiteY9" fmla="*/ 2287912 h 2287912"/>
              <a:gd name="connsiteX10" fmla="*/ 1350456 w 6616451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6032145 w 6614057"/>
              <a:gd name="connsiteY7" fmla="*/ 1856731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4057"/>
              <a:gd name="connsiteY0" fmla="*/ 2033314 h 2287912"/>
              <a:gd name="connsiteX1" fmla="*/ 513863 w 6614057"/>
              <a:gd name="connsiteY1" fmla="*/ 1765006 h 2287912"/>
              <a:gd name="connsiteX2" fmla="*/ 115171 w 6614057"/>
              <a:gd name="connsiteY2" fmla="*/ 1342580 h 2287912"/>
              <a:gd name="connsiteX3" fmla="*/ 102543 w 6614057"/>
              <a:gd name="connsiteY3" fmla="*/ 588100 h 2287912"/>
              <a:gd name="connsiteX4" fmla="*/ 1322934 w 6614057"/>
              <a:gd name="connsiteY4" fmla="*/ 26992 h 2287912"/>
              <a:gd name="connsiteX5" fmla="*/ 5501613 w 6614057"/>
              <a:gd name="connsiteY5" fmla="*/ 173256 h 2287912"/>
              <a:gd name="connsiteX6" fmla="*/ 6613258 w 6614057"/>
              <a:gd name="connsiteY6" fmla="*/ 905322 h 2287912"/>
              <a:gd name="connsiteX7" fmla="*/ 6019537 w 6614057"/>
              <a:gd name="connsiteY7" fmla="*/ 1805318 h 2287912"/>
              <a:gd name="connsiteX8" fmla="*/ 2224395 w 6614057"/>
              <a:gd name="connsiteY8" fmla="*/ 2029112 h 2287912"/>
              <a:gd name="connsiteX9" fmla="*/ 1345814 w 6614057"/>
              <a:gd name="connsiteY9" fmla="*/ 2287912 h 2287912"/>
              <a:gd name="connsiteX10" fmla="*/ 1350456 w 6614057"/>
              <a:gd name="connsiteY10" fmla="*/ 2033314 h 2287912"/>
              <a:gd name="connsiteX0" fmla="*/ 1350456 w 6613258"/>
              <a:gd name="connsiteY0" fmla="*/ 2033314 h 2287912"/>
              <a:gd name="connsiteX1" fmla="*/ 513863 w 6613258"/>
              <a:gd name="connsiteY1" fmla="*/ 1765006 h 2287912"/>
              <a:gd name="connsiteX2" fmla="*/ 115171 w 6613258"/>
              <a:gd name="connsiteY2" fmla="*/ 1342580 h 2287912"/>
              <a:gd name="connsiteX3" fmla="*/ 102543 w 6613258"/>
              <a:gd name="connsiteY3" fmla="*/ 588100 h 2287912"/>
              <a:gd name="connsiteX4" fmla="*/ 1322934 w 6613258"/>
              <a:gd name="connsiteY4" fmla="*/ 26992 h 2287912"/>
              <a:gd name="connsiteX5" fmla="*/ 5501613 w 6613258"/>
              <a:gd name="connsiteY5" fmla="*/ 173256 h 2287912"/>
              <a:gd name="connsiteX6" fmla="*/ 6613258 w 6613258"/>
              <a:gd name="connsiteY6" fmla="*/ 905322 h 2287912"/>
              <a:gd name="connsiteX7" fmla="*/ 6019537 w 6613258"/>
              <a:gd name="connsiteY7" fmla="*/ 1805318 h 2287912"/>
              <a:gd name="connsiteX8" fmla="*/ 2224395 w 6613258"/>
              <a:gd name="connsiteY8" fmla="*/ 2029112 h 2287912"/>
              <a:gd name="connsiteX9" fmla="*/ 1345814 w 6613258"/>
              <a:gd name="connsiteY9" fmla="*/ 2287912 h 2287912"/>
              <a:gd name="connsiteX10" fmla="*/ 1350456 w 6613258"/>
              <a:gd name="connsiteY10" fmla="*/ 2033314 h 2287912"/>
              <a:gd name="connsiteX0" fmla="*/ 1352720 w 6615522"/>
              <a:gd name="connsiteY0" fmla="*/ 2033314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52720 w 6615522"/>
              <a:gd name="connsiteY10" fmla="*/ 2033314 h 2287912"/>
              <a:gd name="connsiteX0" fmla="*/ 1390545 w 6615522"/>
              <a:gd name="connsiteY0" fmla="*/ 2011281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90545 w 6615522"/>
              <a:gd name="connsiteY10" fmla="*/ 2011281 h 2287912"/>
              <a:gd name="connsiteX0" fmla="*/ 1390545 w 6615522"/>
              <a:gd name="connsiteY0" fmla="*/ 2011281 h 2287912"/>
              <a:gd name="connsiteX1" fmla="*/ 566558 w 6615522"/>
              <a:gd name="connsiteY1" fmla="*/ 1742972 h 2287912"/>
              <a:gd name="connsiteX2" fmla="*/ 117435 w 6615522"/>
              <a:gd name="connsiteY2" fmla="*/ 1342580 h 2287912"/>
              <a:gd name="connsiteX3" fmla="*/ 104807 w 6615522"/>
              <a:gd name="connsiteY3" fmla="*/ 588100 h 2287912"/>
              <a:gd name="connsiteX4" fmla="*/ 1325198 w 6615522"/>
              <a:gd name="connsiteY4" fmla="*/ 26992 h 2287912"/>
              <a:gd name="connsiteX5" fmla="*/ 5503877 w 6615522"/>
              <a:gd name="connsiteY5" fmla="*/ 173256 h 2287912"/>
              <a:gd name="connsiteX6" fmla="*/ 6615522 w 6615522"/>
              <a:gd name="connsiteY6" fmla="*/ 905322 h 2287912"/>
              <a:gd name="connsiteX7" fmla="*/ 6021801 w 6615522"/>
              <a:gd name="connsiteY7" fmla="*/ 1805318 h 2287912"/>
              <a:gd name="connsiteX8" fmla="*/ 2226659 w 6615522"/>
              <a:gd name="connsiteY8" fmla="*/ 2029112 h 2287912"/>
              <a:gd name="connsiteX9" fmla="*/ 1348078 w 6615522"/>
              <a:gd name="connsiteY9" fmla="*/ 2287912 h 2287912"/>
              <a:gd name="connsiteX10" fmla="*/ 1390545 w 6615522"/>
              <a:gd name="connsiteY10" fmla="*/ 2011281 h 2287912"/>
              <a:gd name="connsiteX0" fmla="*/ 1392284 w 6617261"/>
              <a:gd name="connsiteY0" fmla="*/ 2011281 h 2287912"/>
              <a:gd name="connsiteX1" fmla="*/ 606122 w 6617261"/>
              <a:gd name="connsiteY1" fmla="*/ 1728283 h 2287912"/>
              <a:gd name="connsiteX2" fmla="*/ 119174 w 6617261"/>
              <a:gd name="connsiteY2" fmla="*/ 1342580 h 2287912"/>
              <a:gd name="connsiteX3" fmla="*/ 106546 w 6617261"/>
              <a:gd name="connsiteY3" fmla="*/ 588100 h 2287912"/>
              <a:gd name="connsiteX4" fmla="*/ 1326937 w 6617261"/>
              <a:gd name="connsiteY4" fmla="*/ 26992 h 2287912"/>
              <a:gd name="connsiteX5" fmla="*/ 5505616 w 6617261"/>
              <a:gd name="connsiteY5" fmla="*/ 173256 h 2287912"/>
              <a:gd name="connsiteX6" fmla="*/ 6617261 w 6617261"/>
              <a:gd name="connsiteY6" fmla="*/ 905322 h 2287912"/>
              <a:gd name="connsiteX7" fmla="*/ 6023540 w 6617261"/>
              <a:gd name="connsiteY7" fmla="*/ 1805318 h 2287912"/>
              <a:gd name="connsiteX8" fmla="*/ 2228398 w 6617261"/>
              <a:gd name="connsiteY8" fmla="*/ 2029112 h 2287912"/>
              <a:gd name="connsiteX9" fmla="*/ 1349817 w 6617261"/>
              <a:gd name="connsiteY9" fmla="*/ 2287912 h 2287912"/>
              <a:gd name="connsiteX10" fmla="*/ 1392284 w 6617261"/>
              <a:gd name="connsiteY10" fmla="*/ 2011281 h 2287912"/>
              <a:gd name="connsiteX0" fmla="*/ 1382461 w 6607438"/>
              <a:gd name="connsiteY0" fmla="*/ 2011281 h 2287912"/>
              <a:gd name="connsiteX1" fmla="*/ 596299 w 6607438"/>
              <a:gd name="connsiteY1" fmla="*/ 1728283 h 2287912"/>
              <a:gd name="connsiteX2" fmla="*/ 134568 w 6607438"/>
              <a:gd name="connsiteY2" fmla="*/ 1291168 h 2287912"/>
              <a:gd name="connsiteX3" fmla="*/ 96723 w 6607438"/>
              <a:gd name="connsiteY3" fmla="*/ 588100 h 2287912"/>
              <a:gd name="connsiteX4" fmla="*/ 1317114 w 6607438"/>
              <a:gd name="connsiteY4" fmla="*/ 26992 h 2287912"/>
              <a:gd name="connsiteX5" fmla="*/ 5495793 w 6607438"/>
              <a:gd name="connsiteY5" fmla="*/ 173256 h 2287912"/>
              <a:gd name="connsiteX6" fmla="*/ 6607438 w 6607438"/>
              <a:gd name="connsiteY6" fmla="*/ 905322 h 2287912"/>
              <a:gd name="connsiteX7" fmla="*/ 6013717 w 6607438"/>
              <a:gd name="connsiteY7" fmla="*/ 1805318 h 2287912"/>
              <a:gd name="connsiteX8" fmla="*/ 2218575 w 6607438"/>
              <a:gd name="connsiteY8" fmla="*/ 2029112 h 2287912"/>
              <a:gd name="connsiteX9" fmla="*/ 1339994 w 6607438"/>
              <a:gd name="connsiteY9" fmla="*/ 2287912 h 2287912"/>
              <a:gd name="connsiteX10" fmla="*/ 1382461 w 6607438"/>
              <a:gd name="connsiteY10" fmla="*/ 2011281 h 2287912"/>
              <a:gd name="connsiteX0" fmla="*/ 1346619 w 6571596"/>
              <a:gd name="connsiteY0" fmla="*/ 2009705 h 2286336"/>
              <a:gd name="connsiteX1" fmla="*/ 560457 w 6571596"/>
              <a:gd name="connsiteY1" fmla="*/ 1726707 h 2286336"/>
              <a:gd name="connsiteX2" fmla="*/ 98726 w 6571596"/>
              <a:gd name="connsiteY2" fmla="*/ 1289592 h 2286336"/>
              <a:gd name="connsiteX3" fmla="*/ 111313 w 6571596"/>
              <a:gd name="connsiteY3" fmla="*/ 564490 h 2286336"/>
              <a:gd name="connsiteX4" fmla="*/ 1281272 w 6571596"/>
              <a:gd name="connsiteY4" fmla="*/ 25416 h 2286336"/>
              <a:gd name="connsiteX5" fmla="*/ 5459951 w 6571596"/>
              <a:gd name="connsiteY5" fmla="*/ 171680 h 2286336"/>
              <a:gd name="connsiteX6" fmla="*/ 6571596 w 6571596"/>
              <a:gd name="connsiteY6" fmla="*/ 903746 h 2286336"/>
              <a:gd name="connsiteX7" fmla="*/ 5977875 w 6571596"/>
              <a:gd name="connsiteY7" fmla="*/ 1803742 h 2286336"/>
              <a:gd name="connsiteX8" fmla="*/ 2182733 w 6571596"/>
              <a:gd name="connsiteY8" fmla="*/ 2027536 h 2286336"/>
              <a:gd name="connsiteX9" fmla="*/ 1304152 w 6571596"/>
              <a:gd name="connsiteY9" fmla="*/ 2286336 h 2286336"/>
              <a:gd name="connsiteX10" fmla="*/ 1346619 w 6571596"/>
              <a:gd name="connsiteY10" fmla="*/ 2009705 h 2286336"/>
              <a:gd name="connsiteX0" fmla="*/ 1335993 w 6560970"/>
              <a:gd name="connsiteY0" fmla="*/ 2009705 h 2286336"/>
              <a:gd name="connsiteX1" fmla="*/ 549831 w 6560970"/>
              <a:gd name="connsiteY1" fmla="*/ 1726707 h 2286336"/>
              <a:gd name="connsiteX2" fmla="*/ 88100 w 6560970"/>
              <a:gd name="connsiteY2" fmla="*/ 1289592 h 2286336"/>
              <a:gd name="connsiteX3" fmla="*/ 100687 w 6560970"/>
              <a:gd name="connsiteY3" fmla="*/ 564490 h 2286336"/>
              <a:gd name="connsiteX4" fmla="*/ 1270646 w 6560970"/>
              <a:gd name="connsiteY4" fmla="*/ 25416 h 2286336"/>
              <a:gd name="connsiteX5" fmla="*/ 5449325 w 6560970"/>
              <a:gd name="connsiteY5" fmla="*/ 171680 h 2286336"/>
              <a:gd name="connsiteX6" fmla="*/ 6560970 w 6560970"/>
              <a:gd name="connsiteY6" fmla="*/ 903746 h 2286336"/>
              <a:gd name="connsiteX7" fmla="*/ 5967249 w 6560970"/>
              <a:gd name="connsiteY7" fmla="*/ 1803742 h 2286336"/>
              <a:gd name="connsiteX8" fmla="*/ 2172107 w 6560970"/>
              <a:gd name="connsiteY8" fmla="*/ 2027536 h 2286336"/>
              <a:gd name="connsiteX9" fmla="*/ 1293526 w 6560970"/>
              <a:gd name="connsiteY9" fmla="*/ 2286336 h 2286336"/>
              <a:gd name="connsiteX10" fmla="*/ 1335993 w 6560970"/>
              <a:gd name="connsiteY10" fmla="*/ 2009705 h 2286336"/>
              <a:gd name="connsiteX0" fmla="*/ 1320449 w 6545426"/>
              <a:gd name="connsiteY0" fmla="*/ 2009705 h 2286336"/>
              <a:gd name="connsiteX1" fmla="*/ 534287 w 6545426"/>
              <a:gd name="connsiteY1" fmla="*/ 1726707 h 2286336"/>
              <a:gd name="connsiteX2" fmla="*/ 72556 w 6545426"/>
              <a:gd name="connsiteY2" fmla="*/ 1289592 h 2286336"/>
              <a:gd name="connsiteX3" fmla="*/ 85143 w 6545426"/>
              <a:gd name="connsiteY3" fmla="*/ 564490 h 2286336"/>
              <a:gd name="connsiteX4" fmla="*/ 1255102 w 6545426"/>
              <a:gd name="connsiteY4" fmla="*/ 25416 h 2286336"/>
              <a:gd name="connsiteX5" fmla="*/ 5433781 w 6545426"/>
              <a:gd name="connsiteY5" fmla="*/ 171680 h 2286336"/>
              <a:gd name="connsiteX6" fmla="*/ 6545426 w 6545426"/>
              <a:gd name="connsiteY6" fmla="*/ 903746 h 2286336"/>
              <a:gd name="connsiteX7" fmla="*/ 5951705 w 6545426"/>
              <a:gd name="connsiteY7" fmla="*/ 1803742 h 2286336"/>
              <a:gd name="connsiteX8" fmla="*/ 2156563 w 6545426"/>
              <a:gd name="connsiteY8" fmla="*/ 2027536 h 2286336"/>
              <a:gd name="connsiteX9" fmla="*/ 1277982 w 6545426"/>
              <a:gd name="connsiteY9" fmla="*/ 2286336 h 2286336"/>
              <a:gd name="connsiteX10" fmla="*/ 1320449 w 6545426"/>
              <a:gd name="connsiteY10" fmla="*/ 2009705 h 2286336"/>
              <a:gd name="connsiteX0" fmla="*/ 1350191 w 6575168"/>
              <a:gd name="connsiteY0" fmla="*/ 2028838 h 2305469"/>
              <a:gd name="connsiteX1" fmla="*/ 564029 w 6575168"/>
              <a:gd name="connsiteY1" fmla="*/ 1745840 h 2305469"/>
              <a:gd name="connsiteX2" fmla="*/ 102298 w 6575168"/>
              <a:gd name="connsiteY2" fmla="*/ 1308725 h 2305469"/>
              <a:gd name="connsiteX3" fmla="*/ 114885 w 6575168"/>
              <a:gd name="connsiteY3" fmla="*/ 583623 h 2305469"/>
              <a:gd name="connsiteX4" fmla="*/ 1335277 w 6575168"/>
              <a:gd name="connsiteY4" fmla="*/ 22515 h 2305469"/>
              <a:gd name="connsiteX5" fmla="*/ 5463523 w 6575168"/>
              <a:gd name="connsiteY5" fmla="*/ 190813 h 2305469"/>
              <a:gd name="connsiteX6" fmla="*/ 6575168 w 6575168"/>
              <a:gd name="connsiteY6" fmla="*/ 922879 h 2305469"/>
              <a:gd name="connsiteX7" fmla="*/ 5981447 w 6575168"/>
              <a:gd name="connsiteY7" fmla="*/ 1822875 h 2305469"/>
              <a:gd name="connsiteX8" fmla="*/ 2186305 w 6575168"/>
              <a:gd name="connsiteY8" fmla="*/ 2046669 h 2305469"/>
              <a:gd name="connsiteX9" fmla="*/ 1307724 w 6575168"/>
              <a:gd name="connsiteY9" fmla="*/ 2305469 h 2305469"/>
              <a:gd name="connsiteX10" fmla="*/ 1350191 w 6575168"/>
              <a:gd name="connsiteY10" fmla="*/ 2028838 h 2305469"/>
              <a:gd name="connsiteX0" fmla="*/ 1350191 w 6575168"/>
              <a:gd name="connsiteY0" fmla="*/ 2028838 h 2305469"/>
              <a:gd name="connsiteX1" fmla="*/ 564029 w 6575168"/>
              <a:gd name="connsiteY1" fmla="*/ 1745840 h 2305469"/>
              <a:gd name="connsiteX2" fmla="*/ 102298 w 6575168"/>
              <a:gd name="connsiteY2" fmla="*/ 1308725 h 2305469"/>
              <a:gd name="connsiteX3" fmla="*/ 114885 w 6575168"/>
              <a:gd name="connsiteY3" fmla="*/ 583623 h 2305469"/>
              <a:gd name="connsiteX4" fmla="*/ 1335277 w 6575168"/>
              <a:gd name="connsiteY4" fmla="*/ 22515 h 2305469"/>
              <a:gd name="connsiteX5" fmla="*/ 5463523 w 6575168"/>
              <a:gd name="connsiteY5" fmla="*/ 190813 h 2305469"/>
              <a:gd name="connsiteX6" fmla="*/ 6575168 w 6575168"/>
              <a:gd name="connsiteY6" fmla="*/ 922879 h 2305469"/>
              <a:gd name="connsiteX7" fmla="*/ 5981447 w 6575168"/>
              <a:gd name="connsiteY7" fmla="*/ 1822875 h 2305469"/>
              <a:gd name="connsiteX8" fmla="*/ 2186305 w 6575168"/>
              <a:gd name="connsiteY8" fmla="*/ 2046669 h 2305469"/>
              <a:gd name="connsiteX9" fmla="*/ 1307724 w 6575168"/>
              <a:gd name="connsiteY9" fmla="*/ 2305469 h 2305469"/>
              <a:gd name="connsiteX10" fmla="*/ 1350191 w 6575168"/>
              <a:gd name="connsiteY10" fmla="*/ 2028838 h 2305469"/>
              <a:gd name="connsiteX0" fmla="*/ 1261706 w 6486683"/>
              <a:gd name="connsiteY0" fmla="*/ 2028838 h 2305469"/>
              <a:gd name="connsiteX1" fmla="*/ 475544 w 6486683"/>
              <a:gd name="connsiteY1" fmla="*/ 1745840 h 2305469"/>
              <a:gd name="connsiteX2" fmla="*/ 26400 w 6486683"/>
              <a:gd name="connsiteY2" fmla="*/ 583623 h 2305469"/>
              <a:gd name="connsiteX3" fmla="*/ 1246792 w 6486683"/>
              <a:gd name="connsiteY3" fmla="*/ 22515 h 2305469"/>
              <a:gd name="connsiteX4" fmla="*/ 5375038 w 6486683"/>
              <a:gd name="connsiteY4" fmla="*/ 190813 h 2305469"/>
              <a:gd name="connsiteX5" fmla="*/ 6486683 w 6486683"/>
              <a:gd name="connsiteY5" fmla="*/ 922879 h 2305469"/>
              <a:gd name="connsiteX6" fmla="*/ 5892962 w 6486683"/>
              <a:gd name="connsiteY6" fmla="*/ 1822875 h 2305469"/>
              <a:gd name="connsiteX7" fmla="*/ 2097820 w 6486683"/>
              <a:gd name="connsiteY7" fmla="*/ 2046669 h 2305469"/>
              <a:gd name="connsiteX8" fmla="*/ 1219239 w 6486683"/>
              <a:gd name="connsiteY8" fmla="*/ 2305469 h 2305469"/>
              <a:gd name="connsiteX9" fmla="*/ 1261706 w 6486683"/>
              <a:gd name="connsiteY9" fmla="*/ 2028838 h 2305469"/>
              <a:gd name="connsiteX0" fmla="*/ 1278912 w 6503889"/>
              <a:gd name="connsiteY0" fmla="*/ 2028838 h 2305469"/>
              <a:gd name="connsiteX1" fmla="*/ 366669 w 6503889"/>
              <a:gd name="connsiteY1" fmla="*/ 1650360 h 2305469"/>
              <a:gd name="connsiteX2" fmla="*/ 43606 w 6503889"/>
              <a:gd name="connsiteY2" fmla="*/ 583623 h 2305469"/>
              <a:gd name="connsiteX3" fmla="*/ 1263998 w 6503889"/>
              <a:gd name="connsiteY3" fmla="*/ 22515 h 2305469"/>
              <a:gd name="connsiteX4" fmla="*/ 5392244 w 6503889"/>
              <a:gd name="connsiteY4" fmla="*/ 190813 h 2305469"/>
              <a:gd name="connsiteX5" fmla="*/ 6503889 w 6503889"/>
              <a:gd name="connsiteY5" fmla="*/ 922879 h 2305469"/>
              <a:gd name="connsiteX6" fmla="*/ 5910168 w 6503889"/>
              <a:gd name="connsiteY6" fmla="*/ 1822875 h 2305469"/>
              <a:gd name="connsiteX7" fmla="*/ 2115026 w 6503889"/>
              <a:gd name="connsiteY7" fmla="*/ 2046669 h 2305469"/>
              <a:gd name="connsiteX8" fmla="*/ 1236445 w 6503889"/>
              <a:gd name="connsiteY8" fmla="*/ 2305469 h 2305469"/>
              <a:gd name="connsiteX9" fmla="*/ 1278912 w 6503889"/>
              <a:gd name="connsiteY9" fmla="*/ 2028838 h 2305469"/>
              <a:gd name="connsiteX0" fmla="*/ 1306915 w 6531892"/>
              <a:gd name="connsiteY0" fmla="*/ 2028838 h 2305469"/>
              <a:gd name="connsiteX1" fmla="*/ 268591 w 6531892"/>
              <a:gd name="connsiteY1" fmla="*/ 1643015 h 2305469"/>
              <a:gd name="connsiteX2" fmla="*/ 71609 w 6531892"/>
              <a:gd name="connsiteY2" fmla="*/ 583623 h 2305469"/>
              <a:gd name="connsiteX3" fmla="*/ 1292001 w 6531892"/>
              <a:gd name="connsiteY3" fmla="*/ 22515 h 2305469"/>
              <a:gd name="connsiteX4" fmla="*/ 5420247 w 6531892"/>
              <a:gd name="connsiteY4" fmla="*/ 190813 h 2305469"/>
              <a:gd name="connsiteX5" fmla="*/ 6531892 w 6531892"/>
              <a:gd name="connsiteY5" fmla="*/ 922879 h 2305469"/>
              <a:gd name="connsiteX6" fmla="*/ 5938171 w 6531892"/>
              <a:gd name="connsiteY6" fmla="*/ 1822875 h 2305469"/>
              <a:gd name="connsiteX7" fmla="*/ 2143029 w 6531892"/>
              <a:gd name="connsiteY7" fmla="*/ 2046669 h 2305469"/>
              <a:gd name="connsiteX8" fmla="*/ 1264448 w 6531892"/>
              <a:gd name="connsiteY8" fmla="*/ 2305469 h 2305469"/>
              <a:gd name="connsiteX9" fmla="*/ 1306915 w 6531892"/>
              <a:gd name="connsiteY9" fmla="*/ 2028838 h 2305469"/>
              <a:gd name="connsiteX0" fmla="*/ 1322733 w 6547710"/>
              <a:gd name="connsiteY0" fmla="*/ 2028838 h 2305469"/>
              <a:gd name="connsiteX1" fmla="*/ 284409 w 6547710"/>
              <a:gd name="connsiteY1" fmla="*/ 1643015 h 2305469"/>
              <a:gd name="connsiteX2" fmla="*/ 87427 w 6547710"/>
              <a:gd name="connsiteY2" fmla="*/ 583623 h 2305469"/>
              <a:gd name="connsiteX3" fmla="*/ 1307819 w 6547710"/>
              <a:gd name="connsiteY3" fmla="*/ 22515 h 2305469"/>
              <a:gd name="connsiteX4" fmla="*/ 5436065 w 6547710"/>
              <a:gd name="connsiteY4" fmla="*/ 190813 h 2305469"/>
              <a:gd name="connsiteX5" fmla="*/ 6547710 w 6547710"/>
              <a:gd name="connsiteY5" fmla="*/ 922879 h 2305469"/>
              <a:gd name="connsiteX6" fmla="*/ 5953989 w 6547710"/>
              <a:gd name="connsiteY6" fmla="*/ 1822875 h 2305469"/>
              <a:gd name="connsiteX7" fmla="*/ 2158847 w 6547710"/>
              <a:gd name="connsiteY7" fmla="*/ 2046669 h 2305469"/>
              <a:gd name="connsiteX8" fmla="*/ 1280266 w 6547710"/>
              <a:gd name="connsiteY8" fmla="*/ 2305469 h 2305469"/>
              <a:gd name="connsiteX9" fmla="*/ 1322733 w 6547710"/>
              <a:gd name="connsiteY9" fmla="*/ 2028838 h 2305469"/>
              <a:gd name="connsiteX0" fmla="*/ 1350725 w 6575702"/>
              <a:gd name="connsiteY0" fmla="*/ 2028838 h 2305469"/>
              <a:gd name="connsiteX1" fmla="*/ 312401 w 6575702"/>
              <a:gd name="connsiteY1" fmla="*/ 1643015 h 2305469"/>
              <a:gd name="connsiteX2" fmla="*/ 115419 w 6575702"/>
              <a:gd name="connsiteY2" fmla="*/ 583623 h 2305469"/>
              <a:gd name="connsiteX3" fmla="*/ 1335811 w 6575702"/>
              <a:gd name="connsiteY3" fmla="*/ 22515 h 2305469"/>
              <a:gd name="connsiteX4" fmla="*/ 5464057 w 6575702"/>
              <a:gd name="connsiteY4" fmla="*/ 190813 h 2305469"/>
              <a:gd name="connsiteX5" fmla="*/ 6575702 w 6575702"/>
              <a:gd name="connsiteY5" fmla="*/ 922879 h 2305469"/>
              <a:gd name="connsiteX6" fmla="*/ 5981981 w 6575702"/>
              <a:gd name="connsiteY6" fmla="*/ 1822875 h 2305469"/>
              <a:gd name="connsiteX7" fmla="*/ 2186839 w 6575702"/>
              <a:gd name="connsiteY7" fmla="*/ 2046669 h 2305469"/>
              <a:gd name="connsiteX8" fmla="*/ 1308258 w 6575702"/>
              <a:gd name="connsiteY8" fmla="*/ 2305469 h 2305469"/>
              <a:gd name="connsiteX9" fmla="*/ 1350725 w 6575702"/>
              <a:gd name="connsiteY9" fmla="*/ 2028838 h 2305469"/>
              <a:gd name="connsiteX0" fmla="*/ 1334698 w 6559675"/>
              <a:gd name="connsiteY0" fmla="*/ 2033414 h 2310045"/>
              <a:gd name="connsiteX1" fmla="*/ 296374 w 6559675"/>
              <a:gd name="connsiteY1" fmla="*/ 1647591 h 2310045"/>
              <a:gd name="connsiteX2" fmla="*/ 99392 w 6559675"/>
              <a:gd name="connsiteY2" fmla="*/ 654301 h 2310045"/>
              <a:gd name="connsiteX3" fmla="*/ 1319784 w 6559675"/>
              <a:gd name="connsiteY3" fmla="*/ 27091 h 2310045"/>
              <a:gd name="connsiteX4" fmla="*/ 5448030 w 6559675"/>
              <a:gd name="connsiteY4" fmla="*/ 195389 h 2310045"/>
              <a:gd name="connsiteX5" fmla="*/ 6559675 w 6559675"/>
              <a:gd name="connsiteY5" fmla="*/ 927455 h 2310045"/>
              <a:gd name="connsiteX6" fmla="*/ 5965954 w 6559675"/>
              <a:gd name="connsiteY6" fmla="*/ 1827451 h 2310045"/>
              <a:gd name="connsiteX7" fmla="*/ 2170812 w 6559675"/>
              <a:gd name="connsiteY7" fmla="*/ 2051245 h 2310045"/>
              <a:gd name="connsiteX8" fmla="*/ 1292231 w 6559675"/>
              <a:gd name="connsiteY8" fmla="*/ 2310045 h 2310045"/>
              <a:gd name="connsiteX9" fmla="*/ 1334698 w 6559675"/>
              <a:gd name="connsiteY9" fmla="*/ 2033414 h 2310045"/>
              <a:gd name="connsiteX0" fmla="*/ 1387100 w 6612077"/>
              <a:gd name="connsiteY0" fmla="*/ 2036495 h 2313126"/>
              <a:gd name="connsiteX1" fmla="*/ 348776 w 6612077"/>
              <a:gd name="connsiteY1" fmla="*/ 1650672 h 2313126"/>
              <a:gd name="connsiteX2" fmla="*/ 88753 w 6612077"/>
              <a:gd name="connsiteY2" fmla="*/ 701450 h 2313126"/>
              <a:gd name="connsiteX3" fmla="*/ 1372186 w 6612077"/>
              <a:gd name="connsiteY3" fmla="*/ 30172 h 2313126"/>
              <a:gd name="connsiteX4" fmla="*/ 5500432 w 6612077"/>
              <a:gd name="connsiteY4" fmla="*/ 198470 h 2313126"/>
              <a:gd name="connsiteX5" fmla="*/ 6612077 w 6612077"/>
              <a:gd name="connsiteY5" fmla="*/ 930536 h 2313126"/>
              <a:gd name="connsiteX6" fmla="*/ 6018356 w 6612077"/>
              <a:gd name="connsiteY6" fmla="*/ 1830532 h 2313126"/>
              <a:gd name="connsiteX7" fmla="*/ 2223214 w 6612077"/>
              <a:gd name="connsiteY7" fmla="*/ 2054326 h 2313126"/>
              <a:gd name="connsiteX8" fmla="*/ 1344633 w 6612077"/>
              <a:gd name="connsiteY8" fmla="*/ 2313126 h 2313126"/>
              <a:gd name="connsiteX9" fmla="*/ 1387100 w 6612077"/>
              <a:gd name="connsiteY9" fmla="*/ 2036495 h 2313126"/>
              <a:gd name="connsiteX0" fmla="*/ 1391247 w 6616224"/>
              <a:gd name="connsiteY0" fmla="*/ 2036495 h 2313126"/>
              <a:gd name="connsiteX1" fmla="*/ 352923 w 6616224"/>
              <a:gd name="connsiteY1" fmla="*/ 1650672 h 2313126"/>
              <a:gd name="connsiteX2" fmla="*/ 92900 w 6616224"/>
              <a:gd name="connsiteY2" fmla="*/ 701450 h 2313126"/>
              <a:gd name="connsiteX3" fmla="*/ 1376333 w 6616224"/>
              <a:gd name="connsiteY3" fmla="*/ 30172 h 2313126"/>
              <a:gd name="connsiteX4" fmla="*/ 5504579 w 6616224"/>
              <a:gd name="connsiteY4" fmla="*/ 198470 h 2313126"/>
              <a:gd name="connsiteX5" fmla="*/ 6616224 w 6616224"/>
              <a:gd name="connsiteY5" fmla="*/ 930536 h 2313126"/>
              <a:gd name="connsiteX6" fmla="*/ 6022503 w 6616224"/>
              <a:gd name="connsiteY6" fmla="*/ 1830532 h 2313126"/>
              <a:gd name="connsiteX7" fmla="*/ 2227361 w 6616224"/>
              <a:gd name="connsiteY7" fmla="*/ 2054326 h 2313126"/>
              <a:gd name="connsiteX8" fmla="*/ 1348780 w 6616224"/>
              <a:gd name="connsiteY8" fmla="*/ 2313126 h 2313126"/>
              <a:gd name="connsiteX9" fmla="*/ 1391247 w 6616224"/>
              <a:gd name="connsiteY9" fmla="*/ 2036495 h 2313126"/>
              <a:gd name="connsiteX0" fmla="*/ 1389139 w 6614116"/>
              <a:gd name="connsiteY0" fmla="*/ 2036495 h 2313126"/>
              <a:gd name="connsiteX1" fmla="*/ 350815 w 6614116"/>
              <a:gd name="connsiteY1" fmla="*/ 1650672 h 2313126"/>
              <a:gd name="connsiteX2" fmla="*/ 90792 w 6614116"/>
              <a:gd name="connsiteY2" fmla="*/ 701450 h 2313126"/>
              <a:gd name="connsiteX3" fmla="*/ 1374225 w 6614116"/>
              <a:gd name="connsiteY3" fmla="*/ 30172 h 2313126"/>
              <a:gd name="connsiteX4" fmla="*/ 5502471 w 6614116"/>
              <a:gd name="connsiteY4" fmla="*/ 198470 h 2313126"/>
              <a:gd name="connsiteX5" fmla="*/ 6614116 w 6614116"/>
              <a:gd name="connsiteY5" fmla="*/ 930536 h 2313126"/>
              <a:gd name="connsiteX6" fmla="*/ 6020395 w 6614116"/>
              <a:gd name="connsiteY6" fmla="*/ 1830532 h 2313126"/>
              <a:gd name="connsiteX7" fmla="*/ 2225253 w 6614116"/>
              <a:gd name="connsiteY7" fmla="*/ 2054326 h 2313126"/>
              <a:gd name="connsiteX8" fmla="*/ 1346672 w 6614116"/>
              <a:gd name="connsiteY8" fmla="*/ 2313126 h 2313126"/>
              <a:gd name="connsiteX9" fmla="*/ 1389139 w 6614116"/>
              <a:gd name="connsiteY9" fmla="*/ 2036495 h 2313126"/>
              <a:gd name="connsiteX0" fmla="*/ 1389139 w 6614116"/>
              <a:gd name="connsiteY0" fmla="*/ 2036495 h 2313126"/>
              <a:gd name="connsiteX1" fmla="*/ 350815 w 6614116"/>
              <a:gd name="connsiteY1" fmla="*/ 1650672 h 2313126"/>
              <a:gd name="connsiteX2" fmla="*/ 90792 w 6614116"/>
              <a:gd name="connsiteY2" fmla="*/ 701450 h 2313126"/>
              <a:gd name="connsiteX3" fmla="*/ 1374225 w 6614116"/>
              <a:gd name="connsiteY3" fmla="*/ 30172 h 2313126"/>
              <a:gd name="connsiteX4" fmla="*/ 5502471 w 6614116"/>
              <a:gd name="connsiteY4" fmla="*/ 198470 h 2313126"/>
              <a:gd name="connsiteX5" fmla="*/ 6614116 w 6614116"/>
              <a:gd name="connsiteY5" fmla="*/ 930536 h 2313126"/>
              <a:gd name="connsiteX6" fmla="*/ 6020395 w 6614116"/>
              <a:gd name="connsiteY6" fmla="*/ 1830532 h 2313126"/>
              <a:gd name="connsiteX7" fmla="*/ 2225253 w 6614116"/>
              <a:gd name="connsiteY7" fmla="*/ 2054326 h 2313126"/>
              <a:gd name="connsiteX8" fmla="*/ 1346672 w 6614116"/>
              <a:gd name="connsiteY8" fmla="*/ 2313126 h 2313126"/>
              <a:gd name="connsiteX9" fmla="*/ 1389139 w 6614116"/>
              <a:gd name="connsiteY9" fmla="*/ 2036495 h 2313126"/>
              <a:gd name="connsiteX0" fmla="*/ 1438885 w 6613429"/>
              <a:gd name="connsiteY0" fmla="*/ 2029150 h 2313126"/>
              <a:gd name="connsiteX1" fmla="*/ 350128 w 6613429"/>
              <a:gd name="connsiteY1" fmla="*/ 1650672 h 2313126"/>
              <a:gd name="connsiteX2" fmla="*/ 90105 w 6613429"/>
              <a:gd name="connsiteY2" fmla="*/ 701450 h 2313126"/>
              <a:gd name="connsiteX3" fmla="*/ 1373538 w 6613429"/>
              <a:gd name="connsiteY3" fmla="*/ 30172 h 2313126"/>
              <a:gd name="connsiteX4" fmla="*/ 5501784 w 6613429"/>
              <a:gd name="connsiteY4" fmla="*/ 198470 h 2313126"/>
              <a:gd name="connsiteX5" fmla="*/ 6613429 w 6613429"/>
              <a:gd name="connsiteY5" fmla="*/ 930536 h 2313126"/>
              <a:gd name="connsiteX6" fmla="*/ 6019708 w 6613429"/>
              <a:gd name="connsiteY6" fmla="*/ 1830532 h 2313126"/>
              <a:gd name="connsiteX7" fmla="*/ 2224566 w 6613429"/>
              <a:gd name="connsiteY7" fmla="*/ 2054326 h 2313126"/>
              <a:gd name="connsiteX8" fmla="*/ 1345985 w 6613429"/>
              <a:gd name="connsiteY8" fmla="*/ 2313126 h 2313126"/>
              <a:gd name="connsiteX9" fmla="*/ 1438885 w 6613429"/>
              <a:gd name="connsiteY9" fmla="*/ 2029150 h 2313126"/>
              <a:gd name="connsiteX0" fmla="*/ 1411781 w 6586325"/>
              <a:gd name="connsiteY0" fmla="*/ 2029150 h 2313126"/>
              <a:gd name="connsiteX1" fmla="*/ 323024 w 6586325"/>
              <a:gd name="connsiteY1" fmla="*/ 1650672 h 2313126"/>
              <a:gd name="connsiteX2" fmla="*/ 63001 w 6586325"/>
              <a:gd name="connsiteY2" fmla="*/ 701450 h 2313126"/>
              <a:gd name="connsiteX3" fmla="*/ 1346434 w 6586325"/>
              <a:gd name="connsiteY3" fmla="*/ 30172 h 2313126"/>
              <a:gd name="connsiteX4" fmla="*/ 5474680 w 6586325"/>
              <a:gd name="connsiteY4" fmla="*/ 198470 h 2313126"/>
              <a:gd name="connsiteX5" fmla="*/ 6586325 w 6586325"/>
              <a:gd name="connsiteY5" fmla="*/ 930536 h 2313126"/>
              <a:gd name="connsiteX6" fmla="*/ 5992604 w 6586325"/>
              <a:gd name="connsiteY6" fmla="*/ 1830532 h 2313126"/>
              <a:gd name="connsiteX7" fmla="*/ 2197462 w 6586325"/>
              <a:gd name="connsiteY7" fmla="*/ 2054326 h 2313126"/>
              <a:gd name="connsiteX8" fmla="*/ 1318881 w 6586325"/>
              <a:gd name="connsiteY8" fmla="*/ 2313126 h 2313126"/>
              <a:gd name="connsiteX9" fmla="*/ 1411781 w 6586325"/>
              <a:gd name="connsiteY9" fmla="*/ 2029150 h 2313126"/>
              <a:gd name="connsiteX0" fmla="*/ 1422251 w 6596795"/>
              <a:gd name="connsiteY0" fmla="*/ 2029150 h 2313126"/>
              <a:gd name="connsiteX1" fmla="*/ 333494 w 6596795"/>
              <a:gd name="connsiteY1" fmla="*/ 1650672 h 2313126"/>
              <a:gd name="connsiteX2" fmla="*/ 73471 w 6596795"/>
              <a:gd name="connsiteY2" fmla="*/ 701450 h 2313126"/>
              <a:gd name="connsiteX3" fmla="*/ 1356904 w 6596795"/>
              <a:gd name="connsiteY3" fmla="*/ 30172 h 2313126"/>
              <a:gd name="connsiteX4" fmla="*/ 5485150 w 6596795"/>
              <a:gd name="connsiteY4" fmla="*/ 198470 h 2313126"/>
              <a:gd name="connsiteX5" fmla="*/ 6596795 w 6596795"/>
              <a:gd name="connsiteY5" fmla="*/ 930536 h 2313126"/>
              <a:gd name="connsiteX6" fmla="*/ 6003074 w 6596795"/>
              <a:gd name="connsiteY6" fmla="*/ 1830532 h 2313126"/>
              <a:gd name="connsiteX7" fmla="*/ 2207932 w 6596795"/>
              <a:gd name="connsiteY7" fmla="*/ 2054326 h 2313126"/>
              <a:gd name="connsiteX8" fmla="*/ 1329351 w 6596795"/>
              <a:gd name="connsiteY8" fmla="*/ 2313126 h 2313126"/>
              <a:gd name="connsiteX9" fmla="*/ 1422251 w 6596795"/>
              <a:gd name="connsiteY9" fmla="*/ 2029150 h 2313126"/>
              <a:gd name="connsiteX0" fmla="*/ 1427107 w 6601651"/>
              <a:gd name="connsiteY0" fmla="*/ 2029150 h 2313126"/>
              <a:gd name="connsiteX1" fmla="*/ 338350 w 6601651"/>
              <a:gd name="connsiteY1" fmla="*/ 1650672 h 2313126"/>
              <a:gd name="connsiteX2" fmla="*/ 78327 w 6601651"/>
              <a:gd name="connsiteY2" fmla="*/ 701450 h 2313126"/>
              <a:gd name="connsiteX3" fmla="*/ 1361760 w 6601651"/>
              <a:gd name="connsiteY3" fmla="*/ 30172 h 2313126"/>
              <a:gd name="connsiteX4" fmla="*/ 5490006 w 6601651"/>
              <a:gd name="connsiteY4" fmla="*/ 198470 h 2313126"/>
              <a:gd name="connsiteX5" fmla="*/ 6601651 w 6601651"/>
              <a:gd name="connsiteY5" fmla="*/ 930536 h 2313126"/>
              <a:gd name="connsiteX6" fmla="*/ 6007930 w 6601651"/>
              <a:gd name="connsiteY6" fmla="*/ 1830532 h 2313126"/>
              <a:gd name="connsiteX7" fmla="*/ 2212788 w 6601651"/>
              <a:gd name="connsiteY7" fmla="*/ 2054326 h 2313126"/>
              <a:gd name="connsiteX8" fmla="*/ 1334207 w 6601651"/>
              <a:gd name="connsiteY8" fmla="*/ 2313126 h 2313126"/>
              <a:gd name="connsiteX9" fmla="*/ 1427107 w 6601651"/>
              <a:gd name="connsiteY9" fmla="*/ 2029150 h 2313126"/>
              <a:gd name="connsiteX0" fmla="*/ 1438040 w 6612584"/>
              <a:gd name="connsiteY0" fmla="*/ 2029150 h 2313126"/>
              <a:gd name="connsiteX1" fmla="*/ 349283 w 6612584"/>
              <a:gd name="connsiteY1" fmla="*/ 1650672 h 2313126"/>
              <a:gd name="connsiteX2" fmla="*/ 89260 w 6612584"/>
              <a:gd name="connsiteY2" fmla="*/ 701450 h 2313126"/>
              <a:gd name="connsiteX3" fmla="*/ 1372693 w 6612584"/>
              <a:gd name="connsiteY3" fmla="*/ 30172 h 2313126"/>
              <a:gd name="connsiteX4" fmla="*/ 5500939 w 6612584"/>
              <a:gd name="connsiteY4" fmla="*/ 198470 h 2313126"/>
              <a:gd name="connsiteX5" fmla="*/ 6612584 w 6612584"/>
              <a:gd name="connsiteY5" fmla="*/ 930536 h 2313126"/>
              <a:gd name="connsiteX6" fmla="*/ 6018863 w 6612584"/>
              <a:gd name="connsiteY6" fmla="*/ 1830532 h 2313126"/>
              <a:gd name="connsiteX7" fmla="*/ 2223721 w 6612584"/>
              <a:gd name="connsiteY7" fmla="*/ 2054326 h 2313126"/>
              <a:gd name="connsiteX8" fmla="*/ 1345140 w 6612584"/>
              <a:gd name="connsiteY8" fmla="*/ 2313126 h 2313126"/>
              <a:gd name="connsiteX9" fmla="*/ 1438040 w 6612584"/>
              <a:gd name="connsiteY9" fmla="*/ 2029150 h 2313126"/>
              <a:gd name="connsiteX0" fmla="*/ 1438040 w 6612584"/>
              <a:gd name="connsiteY0" fmla="*/ 2029150 h 2313126"/>
              <a:gd name="connsiteX1" fmla="*/ 349283 w 6612584"/>
              <a:gd name="connsiteY1" fmla="*/ 1650672 h 2313126"/>
              <a:gd name="connsiteX2" fmla="*/ 89260 w 6612584"/>
              <a:gd name="connsiteY2" fmla="*/ 701450 h 2313126"/>
              <a:gd name="connsiteX3" fmla="*/ 1372693 w 6612584"/>
              <a:gd name="connsiteY3" fmla="*/ 30172 h 2313126"/>
              <a:gd name="connsiteX4" fmla="*/ 5500939 w 6612584"/>
              <a:gd name="connsiteY4" fmla="*/ 198470 h 2313126"/>
              <a:gd name="connsiteX5" fmla="*/ 6612584 w 6612584"/>
              <a:gd name="connsiteY5" fmla="*/ 930536 h 2313126"/>
              <a:gd name="connsiteX6" fmla="*/ 6018863 w 6612584"/>
              <a:gd name="connsiteY6" fmla="*/ 1830532 h 2313126"/>
              <a:gd name="connsiteX7" fmla="*/ 2223721 w 6612584"/>
              <a:gd name="connsiteY7" fmla="*/ 2054326 h 2313126"/>
              <a:gd name="connsiteX8" fmla="*/ 1345140 w 6612584"/>
              <a:gd name="connsiteY8" fmla="*/ 2313126 h 2313126"/>
              <a:gd name="connsiteX9" fmla="*/ 1438040 w 6612584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89345 w 6588239"/>
              <a:gd name="connsiteY0" fmla="*/ 2029150 h 2313126"/>
              <a:gd name="connsiteX1" fmla="*/ 324938 w 6588239"/>
              <a:gd name="connsiteY1" fmla="*/ 1650672 h 2313126"/>
              <a:gd name="connsiteX2" fmla="*/ 64915 w 6588239"/>
              <a:gd name="connsiteY2" fmla="*/ 701450 h 2313126"/>
              <a:gd name="connsiteX3" fmla="*/ 1348348 w 6588239"/>
              <a:gd name="connsiteY3" fmla="*/ 30172 h 2313126"/>
              <a:gd name="connsiteX4" fmla="*/ 5476594 w 6588239"/>
              <a:gd name="connsiteY4" fmla="*/ 198470 h 2313126"/>
              <a:gd name="connsiteX5" fmla="*/ 6588239 w 6588239"/>
              <a:gd name="connsiteY5" fmla="*/ 930536 h 2313126"/>
              <a:gd name="connsiteX6" fmla="*/ 5994518 w 6588239"/>
              <a:gd name="connsiteY6" fmla="*/ 1830532 h 2313126"/>
              <a:gd name="connsiteX7" fmla="*/ 2199376 w 6588239"/>
              <a:gd name="connsiteY7" fmla="*/ 2054326 h 2313126"/>
              <a:gd name="connsiteX8" fmla="*/ 1320795 w 6588239"/>
              <a:gd name="connsiteY8" fmla="*/ 2313126 h 2313126"/>
              <a:gd name="connsiteX9" fmla="*/ 1489345 w 6588239"/>
              <a:gd name="connsiteY9" fmla="*/ 2029150 h 2313126"/>
              <a:gd name="connsiteX0" fmla="*/ 1498750 w 6597644"/>
              <a:gd name="connsiteY0" fmla="*/ 2029150 h 2313126"/>
              <a:gd name="connsiteX1" fmla="*/ 298554 w 6597644"/>
              <a:gd name="connsiteY1" fmla="*/ 1654147 h 2313126"/>
              <a:gd name="connsiteX2" fmla="*/ 74320 w 6597644"/>
              <a:gd name="connsiteY2" fmla="*/ 701450 h 2313126"/>
              <a:gd name="connsiteX3" fmla="*/ 1357753 w 6597644"/>
              <a:gd name="connsiteY3" fmla="*/ 30172 h 2313126"/>
              <a:gd name="connsiteX4" fmla="*/ 5485999 w 6597644"/>
              <a:gd name="connsiteY4" fmla="*/ 198470 h 2313126"/>
              <a:gd name="connsiteX5" fmla="*/ 6597644 w 6597644"/>
              <a:gd name="connsiteY5" fmla="*/ 930536 h 2313126"/>
              <a:gd name="connsiteX6" fmla="*/ 6003923 w 6597644"/>
              <a:gd name="connsiteY6" fmla="*/ 1830532 h 2313126"/>
              <a:gd name="connsiteX7" fmla="*/ 2208781 w 6597644"/>
              <a:gd name="connsiteY7" fmla="*/ 2054326 h 2313126"/>
              <a:gd name="connsiteX8" fmla="*/ 1330200 w 6597644"/>
              <a:gd name="connsiteY8" fmla="*/ 2313126 h 2313126"/>
              <a:gd name="connsiteX9" fmla="*/ 1498750 w 6597644"/>
              <a:gd name="connsiteY9" fmla="*/ 2029150 h 2313126"/>
              <a:gd name="connsiteX0" fmla="*/ 1499850 w 6598744"/>
              <a:gd name="connsiteY0" fmla="*/ 2029150 h 2313126"/>
              <a:gd name="connsiteX1" fmla="*/ 299654 w 6598744"/>
              <a:gd name="connsiteY1" fmla="*/ 1654147 h 2313126"/>
              <a:gd name="connsiteX2" fmla="*/ 75420 w 6598744"/>
              <a:gd name="connsiteY2" fmla="*/ 701450 h 2313126"/>
              <a:gd name="connsiteX3" fmla="*/ 1358853 w 6598744"/>
              <a:gd name="connsiteY3" fmla="*/ 30172 h 2313126"/>
              <a:gd name="connsiteX4" fmla="*/ 5487099 w 6598744"/>
              <a:gd name="connsiteY4" fmla="*/ 198470 h 2313126"/>
              <a:gd name="connsiteX5" fmla="*/ 6598744 w 6598744"/>
              <a:gd name="connsiteY5" fmla="*/ 930536 h 2313126"/>
              <a:gd name="connsiteX6" fmla="*/ 6005023 w 6598744"/>
              <a:gd name="connsiteY6" fmla="*/ 1830532 h 2313126"/>
              <a:gd name="connsiteX7" fmla="*/ 2209881 w 6598744"/>
              <a:gd name="connsiteY7" fmla="*/ 2054326 h 2313126"/>
              <a:gd name="connsiteX8" fmla="*/ 1331300 w 6598744"/>
              <a:gd name="connsiteY8" fmla="*/ 2313126 h 2313126"/>
              <a:gd name="connsiteX9" fmla="*/ 1499850 w 6598744"/>
              <a:gd name="connsiteY9" fmla="*/ 2029150 h 2313126"/>
              <a:gd name="connsiteX0" fmla="*/ 1499850 w 6598744"/>
              <a:gd name="connsiteY0" fmla="*/ 2029150 h 2313126"/>
              <a:gd name="connsiteX1" fmla="*/ 299654 w 6598744"/>
              <a:gd name="connsiteY1" fmla="*/ 1654147 h 2313126"/>
              <a:gd name="connsiteX2" fmla="*/ 75420 w 6598744"/>
              <a:gd name="connsiteY2" fmla="*/ 701450 h 2313126"/>
              <a:gd name="connsiteX3" fmla="*/ 1358853 w 6598744"/>
              <a:gd name="connsiteY3" fmla="*/ 30172 h 2313126"/>
              <a:gd name="connsiteX4" fmla="*/ 5487099 w 6598744"/>
              <a:gd name="connsiteY4" fmla="*/ 198470 h 2313126"/>
              <a:gd name="connsiteX5" fmla="*/ 6598744 w 6598744"/>
              <a:gd name="connsiteY5" fmla="*/ 930536 h 2313126"/>
              <a:gd name="connsiteX6" fmla="*/ 6005023 w 6598744"/>
              <a:gd name="connsiteY6" fmla="*/ 1830532 h 2313126"/>
              <a:gd name="connsiteX7" fmla="*/ 2209881 w 6598744"/>
              <a:gd name="connsiteY7" fmla="*/ 2054326 h 2313126"/>
              <a:gd name="connsiteX8" fmla="*/ 1331300 w 6598744"/>
              <a:gd name="connsiteY8" fmla="*/ 2313126 h 2313126"/>
              <a:gd name="connsiteX9" fmla="*/ 1499850 w 6598744"/>
              <a:gd name="connsiteY9" fmla="*/ 2029150 h 2313126"/>
              <a:gd name="connsiteX0" fmla="*/ 1506919 w 6605813"/>
              <a:gd name="connsiteY0" fmla="*/ 2029150 h 2313126"/>
              <a:gd name="connsiteX1" fmla="*/ 306723 w 6605813"/>
              <a:gd name="connsiteY1" fmla="*/ 1654147 h 2313126"/>
              <a:gd name="connsiteX2" fmla="*/ 82489 w 6605813"/>
              <a:gd name="connsiteY2" fmla="*/ 701450 h 2313126"/>
              <a:gd name="connsiteX3" fmla="*/ 1365922 w 6605813"/>
              <a:gd name="connsiteY3" fmla="*/ 30172 h 2313126"/>
              <a:gd name="connsiteX4" fmla="*/ 5494168 w 6605813"/>
              <a:gd name="connsiteY4" fmla="*/ 198470 h 2313126"/>
              <a:gd name="connsiteX5" fmla="*/ 6605813 w 6605813"/>
              <a:gd name="connsiteY5" fmla="*/ 930536 h 2313126"/>
              <a:gd name="connsiteX6" fmla="*/ 6012092 w 6605813"/>
              <a:gd name="connsiteY6" fmla="*/ 1830532 h 2313126"/>
              <a:gd name="connsiteX7" fmla="*/ 2216950 w 6605813"/>
              <a:gd name="connsiteY7" fmla="*/ 2054326 h 2313126"/>
              <a:gd name="connsiteX8" fmla="*/ 1338369 w 6605813"/>
              <a:gd name="connsiteY8" fmla="*/ 2313126 h 2313126"/>
              <a:gd name="connsiteX9" fmla="*/ 1506919 w 6605813"/>
              <a:gd name="connsiteY9" fmla="*/ 2029150 h 2313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05813" h="2313126">
                <a:moveTo>
                  <a:pt x="1506919" y="2029150"/>
                </a:moveTo>
                <a:cubicBezTo>
                  <a:pt x="1417504" y="1839150"/>
                  <a:pt x="585881" y="1896278"/>
                  <a:pt x="306723" y="1654147"/>
                </a:cubicBezTo>
                <a:cubicBezTo>
                  <a:pt x="27565" y="1412016"/>
                  <a:pt x="-94044" y="972113"/>
                  <a:pt x="82489" y="701450"/>
                </a:cubicBezTo>
                <a:cubicBezTo>
                  <a:pt x="259022" y="430788"/>
                  <a:pt x="463975" y="114002"/>
                  <a:pt x="1365922" y="30172"/>
                </a:cubicBezTo>
                <a:cubicBezTo>
                  <a:pt x="2267869" y="-53658"/>
                  <a:pt x="4620853" y="48409"/>
                  <a:pt x="5494168" y="198470"/>
                </a:cubicBezTo>
                <a:cubicBezTo>
                  <a:pt x="6367483" y="348531"/>
                  <a:pt x="6547059" y="600421"/>
                  <a:pt x="6605813" y="930536"/>
                </a:cubicBezTo>
                <a:cubicBezTo>
                  <a:pt x="6583958" y="1261451"/>
                  <a:pt x="6667921" y="1584477"/>
                  <a:pt x="6012092" y="1830532"/>
                </a:cubicBezTo>
                <a:cubicBezTo>
                  <a:pt x="5356263" y="2076587"/>
                  <a:pt x="2425296" y="2046334"/>
                  <a:pt x="2216950" y="2054326"/>
                </a:cubicBezTo>
                <a:cubicBezTo>
                  <a:pt x="1882633" y="2207554"/>
                  <a:pt x="1465597" y="2294989"/>
                  <a:pt x="1338369" y="2313126"/>
                </a:cubicBezTo>
                <a:cubicBezTo>
                  <a:pt x="1524676" y="2124221"/>
                  <a:pt x="1506919" y="2029150"/>
                  <a:pt x="1506919" y="202915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A54E502-E41E-47D5-8AB9-683E3D3EE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5116">
            <a:off x="5105570" y="11469"/>
            <a:ext cx="3856838" cy="2114365"/>
          </a:xfrm>
          <a:custGeom>
            <a:avLst/>
            <a:gdLst>
              <a:gd name="connsiteX0" fmla="*/ 986774 w 5065355"/>
              <a:gd name="connsiteY0" fmla="*/ 0 h 3864077"/>
              <a:gd name="connsiteX1" fmla="*/ 1598492 w 5065355"/>
              <a:gd name="connsiteY1" fmla="*/ 571743 h 3864077"/>
              <a:gd name="connsiteX2" fmla="*/ 4623587 w 5065355"/>
              <a:gd name="connsiteY2" fmla="*/ 815032 h 3864077"/>
              <a:gd name="connsiteX3" fmla="*/ 5045794 w 5065355"/>
              <a:gd name="connsiteY3" fmla="*/ 2583837 h 3864077"/>
              <a:gd name="connsiteX4" fmla="*/ 5065097 w 5065355"/>
              <a:gd name="connsiteY4" fmla="*/ 3007422 h 3864077"/>
              <a:gd name="connsiteX5" fmla="*/ 5064540 w 5065355"/>
              <a:gd name="connsiteY5" fmla="*/ 3083457 h 3864077"/>
              <a:gd name="connsiteX6" fmla="*/ 5065355 w 5065355"/>
              <a:gd name="connsiteY6" fmla="*/ 3093208 h 3864077"/>
              <a:gd name="connsiteX7" fmla="*/ 5059336 w 5065355"/>
              <a:gd name="connsiteY7" fmla="*/ 3165214 h 3864077"/>
              <a:gd name="connsiteX8" fmla="*/ 5058896 w 5065355"/>
              <a:gd name="connsiteY8" fmla="*/ 3171406 h 3864077"/>
              <a:gd name="connsiteX9" fmla="*/ 5058773 w 5065355"/>
              <a:gd name="connsiteY9" fmla="*/ 3171941 h 3864077"/>
              <a:gd name="connsiteX10" fmla="*/ 5057188 w 5065355"/>
              <a:gd name="connsiteY10" fmla="*/ 3190910 h 3864077"/>
              <a:gd name="connsiteX11" fmla="*/ 5033762 w 5065355"/>
              <a:gd name="connsiteY11" fmla="*/ 3281910 h 3864077"/>
              <a:gd name="connsiteX12" fmla="*/ 5033487 w 5065355"/>
              <a:gd name="connsiteY12" fmla="*/ 3282522 h 3864077"/>
              <a:gd name="connsiteX13" fmla="*/ 5027369 w 5065355"/>
              <a:gd name="connsiteY13" fmla="*/ 3309275 h 3864077"/>
              <a:gd name="connsiteX14" fmla="*/ 4908386 w 5065355"/>
              <a:gd name="connsiteY14" fmla="*/ 3476562 h 3864077"/>
              <a:gd name="connsiteX15" fmla="*/ 4902444 w 5065355"/>
              <a:gd name="connsiteY15" fmla="*/ 3480940 h 3864077"/>
              <a:gd name="connsiteX16" fmla="*/ 4888108 w 5065355"/>
              <a:gd name="connsiteY16" fmla="*/ 3495204 h 3864077"/>
              <a:gd name="connsiteX17" fmla="*/ 4819819 w 5065355"/>
              <a:gd name="connsiteY17" fmla="*/ 3539901 h 3864077"/>
              <a:gd name="connsiteX18" fmla="*/ 4806748 w 5065355"/>
              <a:gd name="connsiteY18" fmla="*/ 3544794 h 3864077"/>
              <a:gd name="connsiteX19" fmla="*/ 4765129 w 5065355"/>
              <a:gd name="connsiteY19" fmla="*/ 3568040 h 3864077"/>
              <a:gd name="connsiteX20" fmla="*/ 4426673 w 5065355"/>
              <a:gd name="connsiteY20" fmla="*/ 3685984 h 3864077"/>
              <a:gd name="connsiteX21" fmla="*/ 534075 w 5065355"/>
              <a:gd name="connsiteY21" fmla="*/ 3761757 h 3864077"/>
              <a:gd name="connsiteX22" fmla="*/ 451805 w 5065355"/>
              <a:gd name="connsiteY22" fmla="*/ 3738960 h 3864077"/>
              <a:gd name="connsiteX23" fmla="*/ 417467 w 5065355"/>
              <a:gd name="connsiteY23" fmla="*/ 3743134 h 3864077"/>
              <a:gd name="connsiteX24" fmla="*/ 47039 w 5065355"/>
              <a:gd name="connsiteY24" fmla="*/ 3447046 h 3864077"/>
              <a:gd name="connsiteX25" fmla="*/ 38763 w 5065355"/>
              <a:gd name="connsiteY25" fmla="*/ 3414896 h 3864077"/>
              <a:gd name="connsiteX26" fmla="*/ 28376 w 5065355"/>
              <a:gd name="connsiteY26" fmla="*/ 3388641 h 3864077"/>
              <a:gd name="connsiteX27" fmla="*/ 14642 w 5065355"/>
              <a:gd name="connsiteY27" fmla="*/ 2681940 h 3864077"/>
              <a:gd name="connsiteX28" fmla="*/ 141525 w 5065355"/>
              <a:gd name="connsiteY28" fmla="*/ 1290513 h 3864077"/>
              <a:gd name="connsiteX29" fmla="*/ 968842 w 5065355"/>
              <a:gd name="connsiteY29" fmla="*/ 590018 h 3864077"/>
              <a:gd name="connsiteX30" fmla="*/ 986774 w 5065355"/>
              <a:gd name="connsiteY30" fmla="*/ 0 h 3864077"/>
              <a:gd name="connsiteX0" fmla="*/ 986774 w 5065355"/>
              <a:gd name="connsiteY0" fmla="*/ 0 h 3852421"/>
              <a:gd name="connsiteX1" fmla="*/ 1598492 w 5065355"/>
              <a:gd name="connsiteY1" fmla="*/ 571743 h 3852421"/>
              <a:gd name="connsiteX2" fmla="*/ 4623587 w 5065355"/>
              <a:gd name="connsiteY2" fmla="*/ 815032 h 3852421"/>
              <a:gd name="connsiteX3" fmla="*/ 5045794 w 5065355"/>
              <a:gd name="connsiteY3" fmla="*/ 2583837 h 3852421"/>
              <a:gd name="connsiteX4" fmla="*/ 5065097 w 5065355"/>
              <a:gd name="connsiteY4" fmla="*/ 3007422 h 3852421"/>
              <a:gd name="connsiteX5" fmla="*/ 5064540 w 5065355"/>
              <a:gd name="connsiteY5" fmla="*/ 3083457 h 3852421"/>
              <a:gd name="connsiteX6" fmla="*/ 5065355 w 5065355"/>
              <a:gd name="connsiteY6" fmla="*/ 3093208 h 3852421"/>
              <a:gd name="connsiteX7" fmla="*/ 5059336 w 5065355"/>
              <a:gd name="connsiteY7" fmla="*/ 3165214 h 3852421"/>
              <a:gd name="connsiteX8" fmla="*/ 5058896 w 5065355"/>
              <a:gd name="connsiteY8" fmla="*/ 3171406 h 3852421"/>
              <a:gd name="connsiteX9" fmla="*/ 5058773 w 5065355"/>
              <a:gd name="connsiteY9" fmla="*/ 3171941 h 3852421"/>
              <a:gd name="connsiteX10" fmla="*/ 5057188 w 5065355"/>
              <a:gd name="connsiteY10" fmla="*/ 3190910 h 3852421"/>
              <a:gd name="connsiteX11" fmla="*/ 5033762 w 5065355"/>
              <a:gd name="connsiteY11" fmla="*/ 3281910 h 3852421"/>
              <a:gd name="connsiteX12" fmla="*/ 5033487 w 5065355"/>
              <a:gd name="connsiteY12" fmla="*/ 3282522 h 3852421"/>
              <a:gd name="connsiteX13" fmla="*/ 5027369 w 5065355"/>
              <a:gd name="connsiteY13" fmla="*/ 3309275 h 3852421"/>
              <a:gd name="connsiteX14" fmla="*/ 4908386 w 5065355"/>
              <a:gd name="connsiteY14" fmla="*/ 3476562 h 3852421"/>
              <a:gd name="connsiteX15" fmla="*/ 4902444 w 5065355"/>
              <a:gd name="connsiteY15" fmla="*/ 3480940 h 3852421"/>
              <a:gd name="connsiteX16" fmla="*/ 4888108 w 5065355"/>
              <a:gd name="connsiteY16" fmla="*/ 3495204 h 3852421"/>
              <a:gd name="connsiteX17" fmla="*/ 4819819 w 5065355"/>
              <a:gd name="connsiteY17" fmla="*/ 3539901 h 3852421"/>
              <a:gd name="connsiteX18" fmla="*/ 4806748 w 5065355"/>
              <a:gd name="connsiteY18" fmla="*/ 3544794 h 3852421"/>
              <a:gd name="connsiteX19" fmla="*/ 4765129 w 5065355"/>
              <a:gd name="connsiteY19" fmla="*/ 3568040 h 3852421"/>
              <a:gd name="connsiteX20" fmla="*/ 4426673 w 5065355"/>
              <a:gd name="connsiteY20" fmla="*/ 3685984 h 3852421"/>
              <a:gd name="connsiteX21" fmla="*/ 904564 w 5065355"/>
              <a:gd name="connsiteY21" fmla="*/ 3793288 h 3852421"/>
              <a:gd name="connsiteX22" fmla="*/ 451805 w 5065355"/>
              <a:gd name="connsiteY22" fmla="*/ 3738960 h 3852421"/>
              <a:gd name="connsiteX23" fmla="*/ 417467 w 5065355"/>
              <a:gd name="connsiteY23" fmla="*/ 3743134 h 3852421"/>
              <a:gd name="connsiteX24" fmla="*/ 47039 w 5065355"/>
              <a:gd name="connsiteY24" fmla="*/ 3447046 h 3852421"/>
              <a:gd name="connsiteX25" fmla="*/ 38763 w 5065355"/>
              <a:gd name="connsiteY25" fmla="*/ 3414896 h 3852421"/>
              <a:gd name="connsiteX26" fmla="*/ 28376 w 5065355"/>
              <a:gd name="connsiteY26" fmla="*/ 3388641 h 3852421"/>
              <a:gd name="connsiteX27" fmla="*/ 14642 w 5065355"/>
              <a:gd name="connsiteY27" fmla="*/ 2681940 h 3852421"/>
              <a:gd name="connsiteX28" fmla="*/ 141525 w 5065355"/>
              <a:gd name="connsiteY28" fmla="*/ 1290513 h 3852421"/>
              <a:gd name="connsiteX29" fmla="*/ 968842 w 5065355"/>
              <a:gd name="connsiteY29" fmla="*/ 590018 h 3852421"/>
              <a:gd name="connsiteX30" fmla="*/ 986774 w 5065355"/>
              <a:gd name="connsiteY30" fmla="*/ 0 h 3852421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765129 w 5065355"/>
              <a:gd name="connsiteY19" fmla="*/ 3568040 h 3899315"/>
              <a:gd name="connsiteX20" fmla="*/ 4229604 w 5065355"/>
              <a:gd name="connsiteY20" fmla="*/ 3851522 h 3899315"/>
              <a:gd name="connsiteX21" fmla="*/ 904564 w 5065355"/>
              <a:gd name="connsiteY21" fmla="*/ 3793288 h 3899315"/>
              <a:gd name="connsiteX22" fmla="*/ 451805 w 5065355"/>
              <a:gd name="connsiteY22" fmla="*/ 3738960 h 3899315"/>
              <a:gd name="connsiteX23" fmla="*/ 417467 w 5065355"/>
              <a:gd name="connsiteY23" fmla="*/ 3743134 h 3899315"/>
              <a:gd name="connsiteX24" fmla="*/ 47039 w 5065355"/>
              <a:gd name="connsiteY24" fmla="*/ 3447046 h 3899315"/>
              <a:gd name="connsiteX25" fmla="*/ 38763 w 5065355"/>
              <a:gd name="connsiteY25" fmla="*/ 3414896 h 3899315"/>
              <a:gd name="connsiteX26" fmla="*/ 28376 w 5065355"/>
              <a:gd name="connsiteY26" fmla="*/ 3388641 h 3899315"/>
              <a:gd name="connsiteX27" fmla="*/ 14642 w 5065355"/>
              <a:gd name="connsiteY27" fmla="*/ 2681940 h 3899315"/>
              <a:gd name="connsiteX28" fmla="*/ 141525 w 5065355"/>
              <a:gd name="connsiteY28" fmla="*/ 1290513 h 3899315"/>
              <a:gd name="connsiteX29" fmla="*/ 968842 w 5065355"/>
              <a:gd name="connsiteY29" fmla="*/ 590018 h 3899315"/>
              <a:gd name="connsiteX30" fmla="*/ 986774 w 5065355"/>
              <a:gd name="connsiteY30" fmla="*/ 0 h 3899315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765129 w 5065355"/>
              <a:gd name="connsiteY19" fmla="*/ 3568040 h 3899315"/>
              <a:gd name="connsiteX20" fmla="*/ 4229604 w 5065355"/>
              <a:gd name="connsiteY20" fmla="*/ 3851522 h 3899315"/>
              <a:gd name="connsiteX21" fmla="*/ 904564 w 5065355"/>
              <a:gd name="connsiteY21" fmla="*/ 3793288 h 3899315"/>
              <a:gd name="connsiteX22" fmla="*/ 451805 w 5065355"/>
              <a:gd name="connsiteY22" fmla="*/ 3738960 h 3899315"/>
              <a:gd name="connsiteX23" fmla="*/ 417467 w 5065355"/>
              <a:gd name="connsiteY23" fmla="*/ 3743134 h 3899315"/>
              <a:gd name="connsiteX24" fmla="*/ 47039 w 5065355"/>
              <a:gd name="connsiteY24" fmla="*/ 3447046 h 3899315"/>
              <a:gd name="connsiteX25" fmla="*/ 38763 w 5065355"/>
              <a:gd name="connsiteY25" fmla="*/ 3414896 h 3899315"/>
              <a:gd name="connsiteX26" fmla="*/ 28376 w 5065355"/>
              <a:gd name="connsiteY26" fmla="*/ 3388641 h 3899315"/>
              <a:gd name="connsiteX27" fmla="*/ 14642 w 5065355"/>
              <a:gd name="connsiteY27" fmla="*/ 2681940 h 3899315"/>
              <a:gd name="connsiteX28" fmla="*/ 141525 w 5065355"/>
              <a:gd name="connsiteY28" fmla="*/ 1290513 h 3899315"/>
              <a:gd name="connsiteX29" fmla="*/ 968842 w 5065355"/>
              <a:gd name="connsiteY29" fmla="*/ 590018 h 3899315"/>
              <a:gd name="connsiteX30" fmla="*/ 986774 w 5065355"/>
              <a:gd name="connsiteY30" fmla="*/ 0 h 3899315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229604 w 5065355"/>
              <a:gd name="connsiteY19" fmla="*/ 3851522 h 3899315"/>
              <a:gd name="connsiteX20" fmla="*/ 904564 w 5065355"/>
              <a:gd name="connsiteY20" fmla="*/ 3793288 h 3899315"/>
              <a:gd name="connsiteX21" fmla="*/ 451805 w 5065355"/>
              <a:gd name="connsiteY21" fmla="*/ 3738960 h 3899315"/>
              <a:gd name="connsiteX22" fmla="*/ 417467 w 5065355"/>
              <a:gd name="connsiteY22" fmla="*/ 3743134 h 3899315"/>
              <a:gd name="connsiteX23" fmla="*/ 47039 w 5065355"/>
              <a:gd name="connsiteY23" fmla="*/ 3447046 h 3899315"/>
              <a:gd name="connsiteX24" fmla="*/ 38763 w 5065355"/>
              <a:gd name="connsiteY24" fmla="*/ 3414896 h 3899315"/>
              <a:gd name="connsiteX25" fmla="*/ 28376 w 5065355"/>
              <a:gd name="connsiteY25" fmla="*/ 3388641 h 3899315"/>
              <a:gd name="connsiteX26" fmla="*/ 14642 w 5065355"/>
              <a:gd name="connsiteY26" fmla="*/ 2681940 h 3899315"/>
              <a:gd name="connsiteX27" fmla="*/ 141525 w 5065355"/>
              <a:gd name="connsiteY27" fmla="*/ 1290513 h 3899315"/>
              <a:gd name="connsiteX28" fmla="*/ 968842 w 5065355"/>
              <a:gd name="connsiteY28" fmla="*/ 590018 h 3899315"/>
              <a:gd name="connsiteX29" fmla="*/ 986774 w 5065355"/>
              <a:gd name="connsiteY29" fmla="*/ 0 h 3899315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5027369 w 5065355"/>
              <a:gd name="connsiteY13" fmla="*/ 3309275 h 3885853"/>
              <a:gd name="connsiteX14" fmla="*/ 4908386 w 5065355"/>
              <a:gd name="connsiteY14" fmla="*/ 3476562 h 3885853"/>
              <a:gd name="connsiteX15" fmla="*/ 4902444 w 5065355"/>
              <a:gd name="connsiteY15" fmla="*/ 3480940 h 3885853"/>
              <a:gd name="connsiteX16" fmla="*/ 4888108 w 5065355"/>
              <a:gd name="connsiteY16" fmla="*/ 3495204 h 3885853"/>
              <a:gd name="connsiteX17" fmla="*/ 4819819 w 5065355"/>
              <a:gd name="connsiteY17" fmla="*/ 3539901 h 3885853"/>
              <a:gd name="connsiteX18" fmla="*/ 4735804 w 5065355"/>
              <a:gd name="connsiteY18" fmla="*/ 3804925 h 3885853"/>
              <a:gd name="connsiteX19" fmla="*/ 4229604 w 5065355"/>
              <a:gd name="connsiteY19" fmla="*/ 3851522 h 3885853"/>
              <a:gd name="connsiteX20" fmla="*/ 904564 w 5065355"/>
              <a:gd name="connsiteY20" fmla="*/ 3793288 h 3885853"/>
              <a:gd name="connsiteX21" fmla="*/ 451805 w 5065355"/>
              <a:gd name="connsiteY21" fmla="*/ 3738960 h 3885853"/>
              <a:gd name="connsiteX22" fmla="*/ 417467 w 5065355"/>
              <a:gd name="connsiteY22" fmla="*/ 3743134 h 3885853"/>
              <a:gd name="connsiteX23" fmla="*/ 47039 w 5065355"/>
              <a:gd name="connsiteY23" fmla="*/ 3447046 h 3885853"/>
              <a:gd name="connsiteX24" fmla="*/ 38763 w 5065355"/>
              <a:gd name="connsiteY24" fmla="*/ 3414896 h 3885853"/>
              <a:gd name="connsiteX25" fmla="*/ 28376 w 5065355"/>
              <a:gd name="connsiteY25" fmla="*/ 3388641 h 3885853"/>
              <a:gd name="connsiteX26" fmla="*/ 14642 w 5065355"/>
              <a:gd name="connsiteY26" fmla="*/ 2681940 h 3885853"/>
              <a:gd name="connsiteX27" fmla="*/ 141525 w 5065355"/>
              <a:gd name="connsiteY27" fmla="*/ 1290513 h 3885853"/>
              <a:gd name="connsiteX28" fmla="*/ 968842 w 5065355"/>
              <a:gd name="connsiteY28" fmla="*/ 590018 h 3885853"/>
              <a:gd name="connsiteX29" fmla="*/ 986774 w 5065355"/>
              <a:gd name="connsiteY29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5027369 w 5065355"/>
              <a:gd name="connsiteY13" fmla="*/ 3309275 h 3885853"/>
              <a:gd name="connsiteX14" fmla="*/ 4908386 w 5065355"/>
              <a:gd name="connsiteY14" fmla="*/ 3476562 h 3885853"/>
              <a:gd name="connsiteX15" fmla="*/ 4902444 w 5065355"/>
              <a:gd name="connsiteY15" fmla="*/ 3480940 h 3885853"/>
              <a:gd name="connsiteX16" fmla="*/ 4819819 w 5065355"/>
              <a:gd name="connsiteY16" fmla="*/ 3539901 h 3885853"/>
              <a:gd name="connsiteX17" fmla="*/ 4735804 w 5065355"/>
              <a:gd name="connsiteY17" fmla="*/ 3804925 h 3885853"/>
              <a:gd name="connsiteX18" fmla="*/ 4229604 w 5065355"/>
              <a:gd name="connsiteY18" fmla="*/ 3851522 h 3885853"/>
              <a:gd name="connsiteX19" fmla="*/ 904564 w 5065355"/>
              <a:gd name="connsiteY19" fmla="*/ 3793288 h 3885853"/>
              <a:gd name="connsiteX20" fmla="*/ 451805 w 5065355"/>
              <a:gd name="connsiteY20" fmla="*/ 3738960 h 3885853"/>
              <a:gd name="connsiteX21" fmla="*/ 417467 w 5065355"/>
              <a:gd name="connsiteY21" fmla="*/ 3743134 h 3885853"/>
              <a:gd name="connsiteX22" fmla="*/ 47039 w 5065355"/>
              <a:gd name="connsiteY22" fmla="*/ 3447046 h 3885853"/>
              <a:gd name="connsiteX23" fmla="*/ 38763 w 5065355"/>
              <a:gd name="connsiteY23" fmla="*/ 3414896 h 3885853"/>
              <a:gd name="connsiteX24" fmla="*/ 28376 w 5065355"/>
              <a:gd name="connsiteY24" fmla="*/ 3388641 h 3885853"/>
              <a:gd name="connsiteX25" fmla="*/ 14642 w 5065355"/>
              <a:gd name="connsiteY25" fmla="*/ 2681940 h 3885853"/>
              <a:gd name="connsiteX26" fmla="*/ 141525 w 5065355"/>
              <a:gd name="connsiteY26" fmla="*/ 1290513 h 3885853"/>
              <a:gd name="connsiteX27" fmla="*/ 968842 w 5065355"/>
              <a:gd name="connsiteY27" fmla="*/ 590018 h 3885853"/>
              <a:gd name="connsiteX28" fmla="*/ 986774 w 5065355"/>
              <a:gd name="connsiteY28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4908386 w 5065355"/>
              <a:gd name="connsiteY13" fmla="*/ 3476562 h 3885853"/>
              <a:gd name="connsiteX14" fmla="*/ 4902444 w 5065355"/>
              <a:gd name="connsiteY14" fmla="*/ 3480940 h 3885853"/>
              <a:gd name="connsiteX15" fmla="*/ 4819819 w 5065355"/>
              <a:gd name="connsiteY15" fmla="*/ 3539901 h 3885853"/>
              <a:gd name="connsiteX16" fmla="*/ 4735804 w 5065355"/>
              <a:gd name="connsiteY16" fmla="*/ 3804925 h 3885853"/>
              <a:gd name="connsiteX17" fmla="*/ 4229604 w 5065355"/>
              <a:gd name="connsiteY17" fmla="*/ 3851522 h 3885853"/>
              <a:gd name="connsiteX18" fmla="*/ 904564 w 5065355"/>
              <a:gd name="connsiteY18" fmla="*/ 3793288 h 3885853"/>
              <a:gd name="connsiteX19" fmla="*/ 451805 w 5065355"/>
              <a:gd name="connsiteY19" fmla="*/ 3738960 h 3885853"/>
              <a:gd name="connsiteX20" fmla="*/ 417467 w 5065355"/>
              <a:gd name="connsiteY20" fmla="*/ 3743134 h 3885853"/>
              <a:gd name="connsiteX21" fmla="*/ 47039 w 5065355"/>
              <a:gd name="connsiteY21" fmla="*/ 3447046 h 3885853"/>
              <a:gd name="connsiteX22" fmla="*/ 38763 w 5065355"/>
              <a:gd name="connsiteY22" fmla="*/ 3414896 h 3885853"/>
              <a:gd name="connsiteX23" fmla="*/ 28376 w 5065355"/>
              <a:gd name="connsiteY23" fmla="*/ 3388641 h 3885853"/>
              <a:gd name="connsiteX24" fmla="*/ 14642 w 5065355"/>
              <a:gd name="connsiteY24" fmla="*/ 2681940 h 3885853"/>
              <a:gd name="connsiteX25" fmla="*/ 141525 w 5065355"/>
              <a:gd name="connsiteY25" fmla="*/ 1290513 h 3885853"/>
              <a:gd name="connsiteX26" fmla="*/ 968842 w 5065355"/>
              <a:gd name="connsiteY26" fmla="*/ 590018 h 3885853"/>
              <a:gd name="connsiteX27" fmla="*/ 986774 w 5065355"/>
              <a:gd name="connsiteY27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4908386 w 5065355"/>
              <a:gd name="connsiteY12" fmla="*/ 3476562 h 3885853"/>
              <a:gd name="connsiteX13" fmla="*/ 4902444 w 5065355"/>
              <a:gd name="connsiteY13" fmla="*/ 3480940 h 3885853"/>
              <a:gd name="connsiteX14" fmla="*/ 4819819 w 5065355"/>
              <a:gd name="connsiteY14" fmla="*/ 3539901 h 3885853"/>
              <a:gd name="connsiteX15" fmla="*/ 4735804 w 5065355"/>
              <a:gd name="connsiteY15" fmla="*/ 3804925 h 3885853"/>
              <a:gd name="connsiteX16" fmla="*/ 4229604 w 5065355"/>
              <a:gd name="connsiteY16" fmla="*/ 3851522 h 3885853"/>
              <a:gd name="connsiteX17" fmla="*/ 904564 w 5065355"/>
              <a:gd name="connsiteY17" fmla="*/ 3793288 h 3885853"/>
              <a:gd name="connsiteX18" fmla="*/ 451805 w 5065355"/>
              <a:gd name="connsiteY18" fmla="*/ 3738960 h 3885853"/>
              <a:gd name="connsiteX19" fmla="*/ 417467 w 5065355"/>
              <a:gd name="connsiteY19" fmla="*/ 3743134 h 3885853"/>
              <a:gd name="connsiteX20" fmla="*/ 47039 w 5065355"/>
              <a:gd name="connsiteY20" fmla="*/ 3447046 h 3885853"/>
              <a:gd name="connsiteX21" fmla="*/ 38763 w 5065355"/>
              <a:gd name="connsiteY21" fmla="*/ 3414896 h 3885853"/>
              <a:gd name="connsiteX22" fmla="*/ 28376 w 5065355"/>
              <a:gd name="connsiteY22" fmla="*/ 3388641 h 3885853"/>
              <a:gd name="connsiteX23" fmla="*/ 14642 w 5065355"/>
              <a:gd name="connsiteY23" fmla="*/ 2681940 h 3885853"/>
              <a:gd name="connsiteX24" fmla="*/ 141525 w 5065355"/>
              <a:gd name="connsiteY24" fmla="*/ 1290513 h 3885853"/>
              <a:gd name="connsiteX25" fmla="*/ 968842 w 5065355"/>
              <a:gd name="connsiteY25" fmla="*/ 590018 h 3885853"/>
              <a:gd name="connsiteX26" fmla="*/ 986774 w 5065355"/>
              <a:gd name="connsiteY26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58773 w 5065097"/>
              <a:gd name="connsiteY8" fmla="*/ 3171941 h 3885853"/>
              <a:gd name="connsiteX9" fmla="*/ 5057188 w 5065097"/>
              <a:gd name="connsiteY9" fmla="*/ 3190910 h 3885853"/>
              <a:gd name="connsiteX10" fmla="*/ 5033762 w 5065097"/>
              <a:gd name="connsiteY10" fmla="*/ 3281910 h 3885853"/>
              <a:gd name="connsiteX11" fmla="*/ 4908386 w 5065097"/>
              <a:gd name="connsiteY11" fmla="*/ 3476562 h 3885853"/>
              <a:gd name="connsiteX12" fmla="*/ 4902444 w 5065097"/>
              <a:gd name="connsiteY12" fmla="*/ 3480940 h 3885853"/>
              <a:gd name="connsiteX13" fmla="*/ 4819819 w 5065097"/>
              <a:gd name="connsiteY13" fmla="*/ 3539901 h 3885853"/>
              <a:gd name="connsiteX14" fmla="*/ 4735804 w 5065097"/>
              <a:gd name="connsiteY14" fmla="*/ 3804925 h 3885853"/>
              <a:gd name="connsiteX15" fmla="*/ 4229604 w 5065097"/>
              <a:gd name="connsiteY15" fmla="*/ 3851522 h 3885853"/>
              <a:gd name="connsiteX16" fmla="*/ 904564 w 5065097"/>
              <a:gd name="connsiteY16" fmla="*/ 3793288 h 3885853"/>
              <a:gd name="connsiteX17" fmla="*/ 451805 w 5065097"/>
              <a:gd name="connsiteY17" fmla="*/ 3738960 h 3885853"/>
              <a:gd name="connsiteX18" fmla="*/ 417467 w 5065097"/>
              <a:gd name="connsiteY18" fmla="*/ 3743134 h 3885853"/>
              <a:gd name="connsiteX19" fmla="*/ 47039 w 5065097"/>
              <a:gd name="connsiteY19" fmla="*/ 3447046 h 3885853"/>
              <a:gd name="connsiteX20" fmla="*/ 38763 w 5065097"/>
              <a:gd name="connsiteY20" fmla="*/ 3414896 h 3885853"/>
              <a:gd name="connsiteX21" fmla="*/ 28376 w 5065097"/>
              <a:gd name="connsiteY21" fmla="*/ 3388641 h 3885853"/>
              <a:gd name="connsiteX22" fmla="*/ 14642 w 5065097"/>
              <a:gd name="connsiteY22" fmla="*/ 2681940 h 3885853"/>
              <a:gd name="connsiteX23" fmla="*/ 141525 w 5065097"/>
              <a:gd name="connsiteY23" fmla="*/ 1290513 h 3885853"/>
              <a:gd name="connsiteX24" fmla="*/ 968842 w 5065097"/>
              <a:gd name="connsiteY24" fmla="*/ 590018 h 3885853"/>
              <a:gd name="connsiteX25" fmla="*/ 986774 w 5065097"/>
              <a:gd name="connsiteY25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58773 w 5065097"/>
              <a:gd name="connsiteY8" fmla="*/ 3171941 h 3885853"/>
              <a:gd name="connsiteX9" fmla="*/ 5033762 w 5065097"/>
              <a:gd name="connsiteY9" fmla="*/ 3281910 h 3885853"/>
              <a:gd name="connsiteX10" fmla="*/ 4908386 w 5065097"/>
              <a:gd name="connsiteY10" fmla="*/ 3476562 h 3885853"/>
              <a:gd name="connsiteX11" fmla="*/ 4902444 w 5065097"/>
              <a:gd name="connsiteY11" fmla="*/ 3480940 h 3885853"/>
              <a:gd name="connsiteX12" fmla="*/ 4819819 w 5065097"/>
              <a:gd name="connsiteY12" fmla="*/ 3539901 h 3885853"/>
              <a:gd name="connsiteX13" fmla="*/ 4735804 w 5065097"/>
              <a:gd name="connsiteY13" fmla="*/ 3804925 h 3885853"/>
              <a:gd name="connsiteX14" fmla="*/ 4229604 w 5065097"/>
              <a:gd name="connsiteY14" fmla="*/ 3851522 h 3885853"/>
              <a:gd name="connsiteX15" fmla="*/ 904564 w 5065097"/>
              <a:gd name="connsiteY15" fmla="*/ 3793288 h 3885853"/>
              <a:gd name="connsiteX16" fmla="*/ 451805 w 5065097"/>
              <a:gd name="connsiteY16" fmla="*/ 3738960 h 3885853"/>
              <a:gd name="connsiteX17" fmla="*/ 417467 w 5065097"/>
              <a:gd name="connsiteY17" fmla="*/ 3743134 h 3885853"/>
              <a:gd name="connsiteX18" fmla="*/ 47039 w 5065097"/>
              <a:gd name="connsiteY18" fmla="*/ 3447046 h 3885853"/>
              <a:gd name="connsiteX19" fmla="*/ 38763 w 5065097"/>
              <a:gd name="connsiteY19" fmla="*/ 3414896 h 3885853"/>
              <a:gd name="connsiteX20" fmla="*/ 28376 w 5065097"/>
              <a:gd name="connsiteY20" fmla="*/ 3388641 h 3885853"/>
              <a:gd name="connsiteX21" fmla="*/ 14642 w 5065097"/>
              <a:gd name="connsiteY21" fmla="*/ 2681940 h 3885853"/>
              <a:gd name="connsiteX22" fmla="*/ 141525 w 5065097"/>
              <a:gd name="connsiteY22" fmla="*/ 1290513 h 3885853"/>
              <a:gd name="connsiteX23" fmla="*/ 968842 w 5065097"/>
              <a:gd name="connsiteY23" fmla="*/ 590018 h 3885853"/>
              <a:gd name="connsiteX24" fmla="*/ 986774 w 5065097"/>
              <a:gd name="connsiteY24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33762 w 5065097"/>
              <a:gd name="connsiteY8" fmla="*/ 3281910 h 3885853"/>
              <a:gd name="connsiteX9" fmla="*/ 4908386 w 5065097"/>
              <a:gd name="connsiteY9" fmla="*/ 3476562 h 3885853"/>
              <a:gd name="connsiteX10" fmla="*/ 4902444 w 5065097"/>
              <a:gd name="connsiteY10" fmla="*/ 3480940 h 3885853"/>
              <a:gd name="connsiteX11" fmla="*/ 4819819 w 5065097"/>
              <a:gd name="connsiteY11" fmla="*/ 3539901 h 3885853"/>
              <a:gd name="connsiteX12" fmla="*/ 4735804 w 5065097"/>
              <a:gd name="connsiteY12" fmla="*/ 3804925 h 3885853"/>
              <a:gd name="connsiteX13" fmla="*/ 4229604 w 5065097"/>
              <a:gd name="connsiteY13" fmla="*/ 3851522 h 3885853"/>
              <a:gd name="connsiteX14" fmla="*/ 904564 w 5065097"/>
              <a:gd name="connsiteY14" fmla="*/ 3793288 h 3885853"/>
              <a:gd name="connsiteX15" fmla="*/ 451805 w 5065097"/>
              <a:gd name="connsiteY15" fmla="*/ 3738960 h 3885853"/>
              <a:gd name="connsiteX16" fmla="*/ 417467 w 5065097"/>
              <a:gd name="connsiteY16" fmla="*/ 3743134 h 3885853"/>
              <a:gd name="connsiteX17" fmla="*/ 47039 w 5065097"/>
              <a:gd name="connsiteY17" fmla="*/ 3447046 h 3885853"/>
              <a:gd name="connsiteX18" fmla="*/ 38763 w 5065097"/>
              <a:gd name="connsiteY18" fmla="*/ 3414896 h 3885853"/>
              <a:gd name="connsiteX19" fmla="*/ 28376 w 5065097"/>
              <a:gd name="connsiteY19" fmla="*/ 3388641 h 3885853"/>
              <a:gd name="connsiteX20" fmla="*/ 14642 w 5065097"/>
              <a:gd name="connsiteY20" fmla="*/ 2681940 h 3885853"/>
              <a:gd name="connsiteX21" fmla="*/ 141525 w 5065097"/>
              <a:gd name="connsiteY21" fmla="*/ 1290513 h 3885853"/>
              <a:gd name="connsiteX22" fmla="*/ 968842 w 5065097"/>
              <a:gd name="connsiteY22" fmla="*/ 590018 h 3885853"/>
              <a:gd name="connsiteX23" fmla="*/ 986774 w 5065097"/>
              <a:gd name="connsiteY23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33762 w 5065097"/>
              <a:gd name="connsiteY8" fmla="*/ 3281910 h 3885853"/>
              <a:gd name="connsiteX9" fmla="*/ 4908386 w 5065097"/>
              <a:gd name="connsiteY9" fmla="*/ 3476562 h 3885853"/>
              <a:gd name="connsiteX10" fmla="*/ 4819819 w 5065097"/>
              <a:gd name="connsiteY10" fmla="*/ 3539901 h 3885853"/>
              <a:gd name="connsiteX11" fmla="*/ 4735804 w 5065097"/>
              <a:gd name="connsiteY11" fmla="*/ 3804925 h 3885853"/>
              <a:gd name="connsiteX12" fmla="*/ 4229604 w 5065097"/>
              <a:gd name="connsiteY12" fmla="*/ 3851522 h 3885853"/>
              <a:gd name="connsiteX13" fmla="*/ 904564 w 5065097"/>
              <a:gd name="connsiteY13" fmla="*/ 3793288 h 3885853"/>
              <a:gd name="connsiteX14" fmla="*/ 451805 w 5065097"/>
              <a:gd name="connsiteY14" fmla="*/ 3738960 h 3885853"/>
              <a:gd name="connsiteX15" fmla="*/ 417467 w 5065097"/>
              <a:gd name="connsiteY15" fmla="*/ 3743134 h 3885853"/>
              <a:gd name="connsiteX16" fmla="*/ 47039 w 5065097"/>
              <a:gd name="connsiteY16" fmla="*/ 3447046 h 3885853"/>
              <a:gd name="connsiteX17" fmla="*/ 38763 w 5065097"/>
              <a:gd name="connsiteY17" fmla="*/ 3414896 h 3885853"/>
              <a:gd name="connsiteX18" fmla="*/ 28376 w 5065097"/>
              <a:gd name="connsiteY18" fmla="*/ 3388641 h 3885853"/>
              <a:gd name="connsiteX19" fmla="*/ 14642 w 5065097"/>
              <a:gd name="connsiteY19" fmla="*/ 2681940 h 3885853"/>
              <a:gd name="connsiteX20" fmla="*/ 141525 w 5065097"/>
              <a:gd name="connsiteY20" fmla="*/ 1290513 h 3885853"/>
              <a:gd name="connsiteX21" fmla="*/ 968842 w 5065097"/>
              <a:gd name="connsiteY21" fmla="*/ 590018 h 3885853"/>
              <a:gd name="connsiteX22" fmla="*/ 986774 w 5065097"/>
              <a:gd name="connsiteY22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08386 w 5065543"/>
              <a:gd name="connsiteY8" fmla="*/ 3476562 h 3885853"/>
              <a:gd name="connsiteX9" fmla="*/ 4819819 w 5065543"/>
              <a:gd name="connsiteY9" fmla="*/ 3539901 h 3885853"/>
              <a:gd name="connsiteX10" fmla="*/ 4735804 w 5065543"/>
              <a:gd name="connsiteY10" fmla="*/ 3804925 h 3885853"/>
              <a:gd name="connsiteX11" fmla="*/ 4229604 w 5065543"/>
              <a:gd name="connsiteY11" fmla="*/ 3851522 h 3885853"/>
              <a:gd name="connsiteX12" fmla="*/ 904564 w 5065543"/>
              <a:gd name="connsiteY12" fmla="*/ 3793288 h 3885853"/>
              <a:gd name="connsiteX13" fmla="*/ 451805 w 5065543"/>
              <a:gd name="connsiteY13" fmla="*/ 3738960 h 3885853"/>
              <a:gd name="connsiteX14" fmla="*/ 417467 w 5065543"/>
              <a:gd name="connsiteY14" fmla="*/ 3743134 h 3885853"/>
              <a:gd name="connsiteX15" fmla="*/ 47039 w 5065543"/>
              <a:gd name="connsiteY15" fmla="*/ 3447046 h 3885853"/>
              <a:gd name="connsiteX16" fmla="*/ 38763 w 5065543"/>
              <a:gd name="connsiteY16" fmla="*/ 3414896 h 3885853"/>
              <a:gd name="connsiteX17" fmla="*/ 28376 w 5065543"/>
              <a:gd name="connsiteY17" fmla="*/ 3388641 h 3885853"/>
              <a:gd name="connsiteX18" fmla="*/ 14642 w 5065543"/>
              <a:gd name="connsiteY18" fmla="*/ 2681940 h 3885853"/>
              <a:gd name="connsiteX19" fmla="*/ 141525 w 5065543"/>
              <a:gd name="connsiteY19" fmla="*/ 1290513 h 3885853"/>
              <a:gd name="connsiteX20" fmla="*/ 968842 w 5065543"/>
              <a:gd name="connsiteY20" fmla="*/ 590018 h 3885853"/>
              <a:gd name="connsiteX21" fmla="*/ 986774 w 5065543"/>
              <a:gd name="connsiteY21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08386 w 5065543"/>
              <a:gd name="connsiteY8" fmla="*/ 3476562 h 3885853"/>
              <a:gd name="connsiteX9" fmla="*/ 4993239 w 5065543"/>
              <a:gd name="connsiteY9" fmla="*/ 3784266 h 3885853"/>
              <a:gd name="connsiteX10" fmla="*/ 4735804 w 5065543"/>
              <a:gd name="connsiteY10" fmla="*/ 3804925 h 3885853"/>
              <a:gd name="connsiteX11" fmla="*/ 4229604 w 5065543"/>
              <a:gd name="connsiteY11" fmla="*/ 3851522 h 3885853"/>
              <a:gd name="connsiteX12" fmla="*/ 904564 w 5065543"/>
              <a:gd name="connsiteY12" fmla="*/ 3793288 h 3885853"/>
              <a:gd name="connsiteX13" fmla="*/ 451805 w 5065543"/>
              <a:gd name="connsiteY13" fmla="*/ 3738960 h 3885853"/>
              <a:gd name="connsiteX14" fmla="*/ 417467 w 5065543"/>
              <a:gd name="connsiteY14" fmla="*/ 3743134 h 3885853"/>
              <a:gd name="connsiteX15" fmla="*/ 47039 w 5065543"/>
              <a:gd name="connsiteY15" fmla="*/ 3447046 h 3885853"/>
              <a:gd name="connsiteX16" fmla="*/ 38763 w 5065543"/>
              <a:gd name="connsiteY16" fmla="*/ 3414896 h 3885853"/>
              <a:gd name="connsiteX17" fmla="*/ 28376 w 5065543"/>
              <a:gd name="connsiteY17" fmla="*/ 3388641 h 3885853"/>
              <a:gd name="connsiteX18" fmla="*/ 14642 w 5065543"/>
              <a:gd name="connsiteY18" fmla="*/ 2681940 h 3885853"/>
              <a:gd name="connsiteX19" fmla="*/ 141525 w 5065543"/>
              <a:gd name="connsiteY19" fmla="*/ 1290513 h 3885853"/>
              <a:gd name="connsiteX20" fmla="*/ 968842 w 5065543"/>
              <a:gd name="connsiteY20" fmla="*/ 590018 h 3885853"/>
              <a:gd name="connsiteX21" fmla="*/ 986774 w 5065543"/>
              <a:gd name="connsiteY21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735804 w 5065543"/>
              <a:gd name="connsiteY9" fmla="*/ 3804925 h 3885853"/>
              <a:gd name="connsiteX10" fmla="*/ 4229604 w 5065543"/>
              <a:gd name="connsiteY10" fmla="*/ 3851522 h 3885853"/>
              <a:gd name="connsiteX11" fmla="*/ 904564 w 5065543"/>
              <a:gd name="connsiteY11" fmla="*/ 3793288 h 3885853"/>
              <a:gd name="connsiteX12" fmla="*/ 451805 w 5065543"/>
              <a:gd name="connsiteY12" fmla="*/ 3738960 h 3885853"/>
              <a:gd name="connsiteX13" fmla="*/ 417467 w 5065543"/>
              <a:gd name="connsiteY13" fmla="*/ 3743134 h 3885853"/>
              <a:gd name="connsiteX14" fmla="*/ 47039 w 5065543"/>
              <a:gd name="connsiteY14" fmla="*/ 3447046 h 3885853"/>
              <a:gd name="connsiteX15" fmla="*/ 38763 w 5065543"/>
              <a:gd name="connsiteY15" fmla="*/ 3414896 h 3885853"/>
              <a:gd name="connsiteX16" fmla="*/ 28376 w 5065543"/>
              <a:gd name="connsiteY16" fmla="*/ 3388641 h 3885853"/>
              <a:gd name="connsiteX17" fmla="*/ 14642 w 5065543"/>
              <a:gd name="connsiteY17" fmla="*/ 2681940 h 3885853"/>
              <a:gd name="connsiteX18" fmla="*/ 141525 w 5065543"/>
              <a:gd name="connsiteY18" fmla="*/ 1290513 h 3885853"/>
              <a:gd name="connsiteX19" fmla="*/ 968842 w 5065543"/>
              <a:gd name="connsiteY19" fmla="*/ 590018 h 3885853"/>
              <a:gd name="connsiteX20" fmla="*/ 986774 w 5065543"/>
              <a:gd name="connsiteY20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4993239 w 5065543"/>
              <a:gd name="connsiteY7" fmla="*/ 3784266 h 3885853"/>
              <a:gd name="connsiteX8" fmla="*/ 4229604 w 5065543"/>
              <a:gd name="connsiteY8" fmla="*/ 3851522 h 3885853"/>
              <a:gd name="connsiteX9" fmla="*/ 904564 w 5065543"/>
              <a:gd name="connsiteY9" fmla="*/ 3793288 h 3885853"/>
              <a:gd name="connsiteX10" fmla="*/ 451805 w 5065543"/>
              <a:gd name="connsiteY10" fmla="*/ 3738960 h 3885853"/>
              <a:gd name="connsiteX11" fmla="*/ 417467 w 5065543"/>
              <a:gd name="connsiteY11" fmla="*/ 3743134 h 3885853"/>
              <a:gd name="connsiteX12" fmla="*/ 47039 w 5065543"/>
              <a:gd name="connsiteY12" fmla="*/ 3447046 h 3885853"/>
              <a:gd name="connsiteX13" fmla="*/ 38763 w 5065543"/>
              <a:gd name="connsiteY13" fmla="*/ 3414896 h 3885853"/>
              <a:gd name="connsiteX14" fmla="*/ 28376 w 5065543"/>
              <a:gd name="connsiteY14" fmla="*/ 3388641 h 3885853"/>
              <a:gd name="connsiteX15" fmla="*/ 14642 w 5065543"/>
              <a:gd name="connsiteY15" fmla="*/ 2681940 h 3885853"/>
              <a:gd name="connsiteX16" fmla="*/ 141525 w 5065543"/>
              <a:gd name="connsiteY16" fmla="*/ 1290513 h 3885853"/>
              <a:gd name="connsiteX17" fmla="*/ 968842 w 5065543"/>
              <a:gd name="connsiteY17" fmla="*/ 590018 h 3885853"/>
              <a:gd name="connsiteX18" fmla="*/ 986774 w 5065543"/>
              <a:gd name="connsiteY18" fmla="*/ 0 h 3885853"/>
              <a:gd name="connsiteX0" fmla="*/ 986774 w 5073884"/>
              <a:gd name="connsiteY0" fmla="*/ 0 h 3885853"/>
              <a:gd name="connsiteX1" fmla="*/ 1598492 w 5073884"/>
              <a:gd name="connsiteY1" fmla="*/ 571743 h 3885853"/>
              <a:gd name="connsiteX2" fmla="*/ 4623587 w 5073884"/>
              <a:gd name="connsiteY2" fmla="*/ 815032 h 3885853"/>
              <a:gd name="connsiteX3" fmla="*/ 5045794 w 5073884"/>
              <a:gd name="connsiteY3" fmla="*/ 2583837 h 3885853"/>
              <a:gd name="connsiteX4" fmla="*/ 5065097 w 5073884"/>
              <a:gd name="connsiteY4" fmla="*/ 3007422 h 3885853"/>
              <a:gd name="connsiteX5" fmla="*/ 5059336 w 5073884"/>
              <a:gd name="connsiteY5" fmla="*/ 3165214 h 3885853"/>
              <a:gd name="connsiteX6" fmla="*/ 4993239 w 5073884"/>
              <a:gd name="connsiteY6" fmla="*/ 3784266 h 3885853"/>
              <a:gd name="connsiteX7" fmla="*/ 4229604 w 5073884"/>
              <a:gd name="connsiteY7" fmla="*/ 3851522 h 3885853"/>
              <a:gd name="connsiteX8" fmla="*/ 904564 w 5073884"/>
              <a:gd name="connsiteY8" fmla="*/ 3793288 h 3885853"/>
              <a:gd name="connsiteX9" fmla="*/ 451805 w 5073884"/>
              <a:gd name="connsiteY9" fmla="*/ 3738960 h 3885853"/>
              <a:gd name="connsiteX10" fmla="*/ 417467 w 5073884"/>
              <a:gd name="connsiteY10" fmla="*/ 3743134 h 3885853"/>
              <a:gd name="connsiteX11" fmla="*/ 47039 w 5073884"/>
              <a:gd name="connsiteY11" fmla="*/ 3447046 h 3885853"/>
              <a:gd name="connsiteX12" fmla="*/ 38763 w 5073884"/>
              <a:gd name="connsiteY12" fmla="*/ 3414896 h 3885853"/>
              <a:gd name="connsiteX13" fmla="*/ 28376 w 5073884"/>
              <a:gd name="connsiteY13" fmla="*/ 3388641 h 3885853"/>
              <a:gd name="connsiteX14" fmla="*/ 14642 w 5073884"/>
              <a:gd name="connsiteY14" fmla="*/ 2681940 h 3885853"/>
              <a:gd name="connsiteX15" fmla="*/ 141525 w 5073884"/>
              <a:gd name="connsiteY15" fmla="*/ 1290513 h 3885853"/>
              <a:gd name="connsiteX16" fmla="*/ 968842 w 5073884"/>
              <a:gd name="connsiteY16" fmla="*/ 590018 h 3885853"/>
              <a:gd name="connsiteX17" fmla="*/ 986774 w 5073884"/>
              <a:gd name="connsiteY17" fmla="*/ 0 h 3885853"/>
              <a:gd name="connsiteX0" fmla="*/ 986774 w 5078114"/>
              <a:gd name="connsiteY0" fmla="*/ 0 h 3885853"/>
              <a:gd name="connsiteX1" fmla="*/ 1598492 w 5078114"/>
              <a:gd name="connsiteY1" fmla="*/ 571743 h 3885853"/>
              <a:gd name="connsiteX2" fmla="*/ 4623587 w 5078114"/>
              <a:gd name="connsiteY2" fmla="*/ 815032 h 3885853"/>
              <a:gd name="connsiteX3" fmla="*/ 5045794 w 5078114"/>
              <a:gd name="connsiteY3" fmla="*/ 2583837 h 3885853"/>
              <a:gd name="connsiteX4" fmla="*/ 5065097 w 5078114"/>
              <a:gd name="connsiteY4" fmla="*/ 3007422 h 3885853"/>
              <a:gd name="connsiteX5" fmla="*/ 4993239 w 5078114"/>
              <a:gd name="connsiteY5" fmla="*/ 3784266 h 3885853"/>
              <a:gd name="connsiteX6" fmla="*/ 4229604 w 5078114"/>
              <a:gd name="connsiteY6" fmla="*/ 3851522 h 3885853"/>
              <a:gd name="connsiteX7" fmla="*/ 904564 w 5078114"/>
              <a:gd name="connsiteY7" fmla="*/ 3793288 h 3885853"/>
              <a:gd name="connsiteX8" fmla="*/ 451805 w 5078114"/>
              <a:gd name="connsiteY8" fmla="*/ 3738960 h 3885853"/>
              <a:gd name="connsiteX9" fmla="*/ 417467 w 5078114"/>
              <a:gd name="connsiteY9" fmla="*/ 3743134 h 3885853"/>
              <a:gd name="connsiteX10" fmla="*/ 47039 w 5078114"/>
              <a:gd name="connsiteY10" fmla="*/ 3447046 h 3885853"/>
              <a:gd name="connsiteX11" fmla="*/ 38763 w 5078114"/>
              <a:gd name="connsiteY11" fmla="*/ 3414896 h 3885853"/>
              <a:gd name="connsiteX12" fmla="*/ 28376 w 5078114"/>
              <a:gd name="connsiteY12" fmla="*/ 3388641 h 3885853"/>
              <a:gd name="connsiteX13" fmla="*/ 14642 w 5078114"/>
              <a:gd name="connsiteY13" fmla="*/ 2681940 h 3885853"/>
              <a:gd name="connsiteX14" fmla="*/ 141525 w 5078114"/>
              <a:gd name="connsiteY14" fmla="*/ 1290513 h 3885853"/>
              <a:gd name="connsiteX15" fmla="*/ 968842 w 5078114"/>
              <a:gd name="connsiteY15" fmla="*/ 590018 h 3885853"/>
              <a:gd name="connsiteX16" fmla="*/ 986774 w 5078114"/>
              <a:gd name="connsiteY16" fmla="*/ 0 h 3885853"/>
              <a:gd name="connsiteX0" fmla="*/ 986774 w 5094085"/>
              <a:gd name="connsiteY0" fmla="*/ 0 h 3885853"/>
              <a:gd name="connsiteX1" fmla="*/ 1598492 w 5094085"/>
              <a:gd name="connsiteY1" fmla="*/ 571743 h 3885853"/>
              <a:gd name="connsiteX2" fmla="*/ 4623587 w 5094085"/>
              <a:gd name="connsiteY2" fmla="*/ 815032 h 3885853"/>
              <a:gd name="connsiteX3" fmla="*/ 5045794 w 5094085"/>
              <a:gd name="connsiteY3" fmla="*/ 2583837 h 3885853"/>
              <a:gd name="connsiteX4" fmla="*/ 4993239 w 5094085"/>
              <a:gd name="connsiteY4" fmla="*/ 3784266 h 3885853"/>
              <a:gd name="connsiteX5" fmla="*/ 4229604 w 5094085"/>
              <a:gd name="connsiteY5" fmla="*/ 3851522 h 3885853"/>
              <a:gd name="connsiteX6" fmla="*/ 904564 w 5094085"/>
              <a:gd name="connsiteY6" fmla="*/ 3793288 h 3885853"/>
              <a:gd name="connsiteX7" fmla="*/ 451805 w 5094085"/>
              <a:gd name="connsiteY7" fmla="*/ 3738960 h 3885853"/>
              <a:gd name="connsiteX8" fmla="*/ 417467 w 5094085"/>
              <a:gd name="connsiteY8" fmla="*/ 3743134 h 3885853"/>
              <a:gd name="connsiteX9" fmla="*/ 47039 w 5094085"/>
              <a:gd name="connsiteY9" fmla="*/ 3447046 h 3885853"/>
              <a:gd name="connsiteX10" fmla="*/ 38763 w 5094085"/>
              <a:gd name="connsiteY10" fmla="*/ 3414896 h 3885853"/>
              <a:gd name="connsiteX11" fmla="*/ 28376 w 5094085"/>
              <a:gd name="connsiteY11" fmla="*/ 3388641 h 3885853"/>
              <a:gd name="connsiteX12" fmla="*/ 14642 w 5094085"/>
              <a:gd name="connsiteY12" fmla="*/ 2681940 h 3885853"/>
              <a:gd name="connsiteX13" fmla="*/ 141525 w 5094085"/>
              <a:gd name="connsiteY13" fmla="*/ 1290513 h 3885853"/>
              <a:gd name="connsiteX14" fmla="*/ 968842 w 5094085"/>
              <a:gd name="connsiteY14" fmla="*/ 590018 h 3885853"/>
              <a:gd name="connsiteX15" fmla="*/ 986774 w 5094085"/>
              <a:gd name="connsiteY15" fmla="*/ 0 h 3885853"/>
              <a:gd name="connsiteX0" fmla="*/ 986774 w 5062386"/>
              <a:gd name="connsiteY0" fmla="*/ 0 h 3895361"/>
              <a:gd name="connsiteX1" fmla="*/ 1598492 w 5062386"/>
              <a:gd name="connsiteY1" fmla="*/ 571743 h 3895361"/>
              <a:gd name="connsiteX2" fmla="*/ 4623587 w 5062386"/>
              <a:gd name="connsiteY2" fmla="*/ 815032 h 3895361"/>
              <a:gd name="connsiteX3" fmla="*/ 5045794 w 5062386"/>
              <a:gd name="connsiteY3" fmla="*/ 2583837 h 3895361"/>
              <a:gd name="connsiteX4" fmla="*/ 4851350 w 5062386"/>
              <a:gd name="connsiteY4" fmla="*/ 3634494 h 3895361"/>
              <a:gd name="connsiteX5" fmla="*/ 4229604 w 5062386"/>
              <a:gd name="connsiteY5" fmla="*/ 3851522 h 3895361"/>
              <a:gd name="connsiteX6" fmla="*/ 904564 w 5062386"/>
              <a:gd name="connsiteY6" fmla="*/ 3793288 h 3895361"/>
              <a:gd name="connsiteX7" fmla="*/ 451805 w 5062386"/>
              <a:gd name="connsiteY7" fmla="*/ 3738960 h 3895361"/>
              <a:gd name="connsiteX8" fmla="*/ 417467 w 5062386"/>
              <a:gd name="connsiteY8" fmla="*/ 3743134 h 3895361"/>
              <a:gd name="connsiteX9" fmla="*/ 47039 w 5062386"/>
              <a:gd name="connsiteY9" fmla="*/ 3447046 h 3895361"/>
              <a:gd name="connsiteX10" fmla="*/ 38763 w 5062386"/>
              <a:gd name="connsiteY10" fmla="*/ 3414896 h 3895361"/>
              <a:gd name="connsiteX11" fmla="*/ 28376 w 5062386"/>
              <a:gd name="connsiteY11" fmla="*/ 3388641 h 3895361"/>
              <a:gd name="connsiteX12" fmla="*/ 14642 w 5062386"/>
              <a:gd name="connsiteY12" fmla="*/ 2681940 h 3895361"/>
              <a:gd name="connsiteX13" fmla="*/ 141525 w 5062386"/>
              <a:gd name="connsiteY13" fmla="*/ 1290513 h 3895361"/>
              <a:gd name="connsiteX14" fmla="*/ 968842 w 5062386"/>
              <a:gd name="connsiteY14" fmla="*/ 590018 h 3895361"/>
              <a:gd name="connsiteX15" fmla="*/ 986774 w 5062386"/>
              <a:gd name="connsiteY15" fmla="*/ 0 h 3895361"/>
              <a:gd name="connsiteX0" fmla="*/ 986774 w 5051609"/>
              <a:gd name="connsiteY0" fmla="*/ 0 h 3895361"/>
              <a:gd name="connsiteX1" fmla="*/ 1598492 w 5051609"/>
              <a:gd name="connsiteY1" fmla="*/ 571743 h 3895361"/>
              <a:gd name="connsiteX2" fmla="*/ 4623587 w 5051609"/>
              <a:gd name="connsiteY2" fmla="*/ 815032 h 3895361"/>
              <a:gd name="connsiteX3" fmla="*/ 5045794 w 5051609"/>
              <a:gd name="connsiteY3" fmla="*/ 2583837 h 3895361"/>
              <a:gd name="connsiteX4" fmla="*/ 4851350 w 5051609"/>
              <a:gd name="connsiteY4" fmla="*/ 3634494 h 3895361"/>
              <a:gd name="connsiteX5" fmla="*/ 4229604 w 5051609"/>
              <a:gd name="connsiteY5" fmla="*/ 3851522 h 3895361"/>
              <a:gd name="connsiteX6" fmla="*/ 904564 w 5051609"/>
              <a:gd name="connsiteY6" fmla="*/ 3793288 h 3895361"/>
              <a:gd name="connsiteX7" fmla="*/ 451805 w 5051609"/>
              <a:gd name="connsiteY7" fmla="*/ 3738960 h 3895361"/>
              <a:gd name="connsiteX8" fmla="*/ 417467 w 5051609"/>
              <a:gd name="connsiteY8" fmla="*/ 3743134 h 3895361"/>
              <a:gd name="connsiteX9" fmla="*/ 47039 w 5051609"/>
              <a:gd name="connsiteY9" fmla="*/ 3447046 h 3895361"/>
              <a:gd name="connsiteX10" fmla="*/ 38763 w 5051609"/>
              <a:gd name="connsiteY10" fmla="*/ 3414896 h 3895361"/>
              <a:gd name="connsiteX11" fmla="*/ 28376 w 5051609"/>
              <a:gd name="connsiteY11" fmla="*/ 3388641 h 3895361"/>
              <a:gd name="connsiteX12" fmla="*/ 14642 w 5051609"/>
              <a:gd name="connsiteY12" fmla="*/ 2681940 h 3895361"/>
              <a:gd name="connsiteX13" fmla="*/ 141525 w 5051609"/>
              <a:gd name="connsiteY13" fmla="*/ 1290513 h 3895361"/>
              <a:gd name="connsiteX14" fmla="*/ 968842 w 5051609"/>
              <a:gd name="connsiteY14" fmla="*/ 590018 h 3895361"/>
              <a:gd name="connsiteX15" fmla="*/ 986774 w 5051609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992101"/>
              <a:gd name="connsiteX1" fmla="*/ 1598492 w 5100973"/>
              <a:gd name="connsiteY1" fmla="*/ 571743 h 3992101"/>
              <a:gd name="connsiteX2" fmla="*/ 4623587 w 5100973"/>
              <a:gd name="connsiteY2" fmla="*/ 815032 h 3992101"/>
              <a:gd name="connsiteX3" fmla="*/ 5100973 w 5100973"/>
              <a:gd name="connsiteY3" fmla="*/ 2118754 h 3992101"/>
              <a:gd name="connsiteX4" fmla="*/ 4851350 w 5100973"/>
              <a:gd name="connsiteY4" fmla="*/ 3634494 h 3992101"/>
              <a:gd name="connsiteX5" fmla="*/ 3796052 w 5100973"/>
              <a:gd name="connsiteY5" fmla="*/ 3985529 h 3992101"/>
              <a:gd name="connsiteX6" fmla="*/ 904564 w 5100973"/>
              <a:gd name="connsiteY6" fmla="*/ 3793288 h 3992101"/>
              <a:gd name="connsiteX7" fmla="*/ 451805 w 5100973"/>
              <a:gd name="connsiteY7" fmla="*/ 3738960 h 3992101"/>
              <a:gd name="connsiteX8" fmla="*/ 417467 w 5100973"/>
              <a:gd name="connsiteY8" fmla="*/ 3743134 h 3992101"/>
              <a:gd name="connsiteX9" fmla="*/ 47039 w 5100973"/>
              <a:gd name="connsiteY9" fmla="*/ 3447046 h 3992101"/>
              <a:gd name="connsiteX10" fmla="*/ 38763 w 5100973"/>
              <a:gd name="connsiteY10" fmla="*/ 3414896 h 3992101"/>
              <a:gd name="connsiteX11" fmla="*/ 28376 w 5100973"/>
              <a:gd name="connsiteY11" fmla="*/ 3388641 h 3992101"/>
              <a:gd name="connsiteX12" fmla="*/ 14642 w 5100973"/>
              <a:gd name="connsiteY12" fmla="*/ 2681940 h 3992101"/>
              <a:gd name="connsiteX13" fmla="*/ 141525 w 5100973"/>
              <a:gd name="connsiteY13" fmla="*/ 1290513 h 3992101"/>
              <a:gd name="connsiteX14" fmla="*/ 968842 w 5100973"/>
              <a:gd name="connsiteY14" fmla="*/ 590018 h 3992101"/>
              <a:gd name="connsiteX15" fmla="*/ 986774 w 5100973"/>
              <a:gd name="connsiteY15" fmla="*/ 0 h 3992101"/>
              <a:gd name="connsiteX0" fmla="*/ 986774 w 5100973"/>
              <a:gd name="connsiteY0" fmla="*/ 0 h 3992101"/>
              <a:gd name="connsiteX1" fmla="*/ 1598492 w 5100973"/>
              <a:gd name="connsiteY1" fmla="*/ 571743 h 3992101"/>
              <a:gd name="connsiteX2" fmla="*/ 4623587 w 5100973"/>
              <a:gd name="connsiteY2" fmla="*/ 815032 h 3992101"/>
              <a:gd name="connsiteX3" fmla="*/ 5100973 w 5100973"/>
              <a:gd name="connsiteY3" fmla="*/ 2118754 h 3992101"/>
              <a:gd name="connsiteX4" fmla="*/ 4851350 w 5100973"/>
              <a:gd name="connsiteY4" fmla="*/ 3634494 h 3992101"/>
              <a:gd name="connsiteX5" fmla="*/ 3796052 w 5100973"/>
              <a:gd name="connsiteY5" fmla="*/ 3985529 h 3992101"/>
              <a:gd name="connsiteX6" fmla="*/ 904564 w 5100973"/>
              <a:gd name="connsiteY6" fmla="*/ 3793288 h 3992101"/>
              <a:gd name="connsiteX7" fmla="*/ 451805 w 5100973"/>
              <a:gd name="connsiteY7" fmla="*/ 3738960 h 3992101"/>
              <a:gd name="connsiteX8" fmla="*/ 417467 w 5100973"/>
              <a:gd name="connsiteY8" fmla="*/ 3743134 h 3992101"/>
              <a:gd name="connsiteX9" fmla="*/ 47039 w 5100973"/>
              <a:gd name="connsiteY9" fmla="*/ 3447046 h 3992101"/>
              <a:gd name="connsiteX10" fmla="*/ 38763 w 5100973"/>
              <a:gd name="connsiteY10" fmla="*/ 3414896 h 3992101"/>
              <a:gd name="connsiteX11" fmla="*/ 28376 w 5100973"/>
              <a:gd name="connsiteY11" fmla="*/ 3388641 h 3992101"/>
              <a:gd name="connsiteX12" fmla="*/ 14642 w 5100973"/>
              <a:gd name="connsiteY12" fmla="*/ 2681940 h 3992101"/>
              <a:gd name="connsiteX13" fmla="*/ 141525 w 5100973"/>
              <a:gd name="connsiteY13" fmla="*/ 1290513 h 3992101"/>
              <a:gd name="connsiteX14" fmla="*/ 968842 w 5100973"/>
              <a:gd name="connsiteY14" fmla="*/ 590018 h 3992101"/>
              <a:gd name="connsiteX15" fmla="*/ 986774 w 5100973"/>
              <a:gd name="connsiteY15" fmla="*/ 0 h 3992101"/>
              <a:gd name="connsiteX0" fmla="*/ 986774 w 5100973"/>
              <a:gd name="connsiteY0" fmla="*/ 0 h 4001096"/>
              <a:gd name="connsiteX1" fmla="*/ 1598492 w 5100973"/>
              <a:gd name="connsiteY1" fmla="*/ 571743 h 4001096"/>
              <a:gd name="connsiteX2" fmla="*/ 4623587 w 5100973"/>
              <a:gd name="connsiteY2" fmla="*/ 815032 h 4001096"/>
              <a:gd name="connsiteX3" fmla="*/ 5100973 w 5100973"/>
              <a:gd name="connsiteY3" fmla="*/ 2118754 h 4001096"/>
              <a:gd name="connsiteX4" fmla="*/ 4851350 w 5100973"/>
              <a:gd name="connsiteY4" fmla="*/ 3634494 h 4001096"/>
              <a:gd name="connsiteX5" fmla="*/ 3796052 w 5100973"/>
              <a:gd name="connsiteY5" fmla="*/ 3985529 h 4001096"/>
              <a:gd name="connsiteX6" fmla="*/ 959744 w 5100973"/>
              <a:gd name="connsiteY6" fmla="*/ 3840584 h 4001096"/>
              <a:gd name="connsiteX7" fmla="*/ 451805 w 5100973"/>
              <a:gd name="connsiteY7" fmla="*/ 3738960 h 4001096"/>
              <a:gd name="connsiteX8" fmla="*/ 417467 w 5100973"/>
              <a:gd name="connsiteY8" fmla="*/ 3743134 h 4001096"/>
              <a:gd name="connsiteX9" fmla="*/ 47039 w 5100973"/>
              <a:gd name="connsiteY9" fmla="*/ 3447046 h 4001096"/>
              <a:gd name="connsiteX10" fmla="*/ 38763 w 5100973"/>
              <a:gd name="connsiteY10" fmla="*/ 3414896 h 4001096"/>
              <a:gd name="connsiteX11" fmla="*/ 28376 w 5100973"/>
              <a:gd name="connsiteY11" fmla="*/ 3388641 h 4001096"/>
              <a:gd name="connsiteX12" fmla="*/ 14642 w 5100973"/>
              <a:gd name="connsiteY12" fmla="*/ 2681940 h 4001096"/>
              <a:gd name="connsiteX13" fmla="*/ 141525 w 5100973"/>
              <a:gd name="connsiteY13" fmla="*/ 1290513 h 4001096"/>
              <a:gd name="connsiteX14" fmla="*/ 968842 w 5100973"/>
              <a:gd name="connsiteY14" fmla="*/ 590018 h 4001096"/>
              <a:gd name="connsiteX15" fmla="*/ 986774 w 5100973"/>
              <a:gd name="connsiteY15" fmla="*/ 0 h 4001096"/>
              <a:gd name="connsiteX0" fmla="*/ 986774 w 5100973"/>
              <a:gd name="connsiteY0" fmla="*/ 0 h 4001096"/>
              <a:gd name="connsiteX1" fmla="*/ 1598492 w 5100973"/>
              <a:gd name="connsiteY1" fmla="*/ 571743 h 4001096"/>
              <a:gd name="connsiteX2" fmla="*/ 4623587 w 5100973"/>
              <a:gd name="connsiteY2" fmla="*/ 815032 h 4001096"/>
              <a:gd name="connsiteX3" fmla="*/ 5100973 w 5100973"/>
              <a:gd name="connsiteY3" fmla="*/ 2118754 h 4001096"/>
              <a:gd name="connsiteX4" fmla="*/ 4851350 w 5100973"/>
              <a:gd name="connsiteY4" fmla="*/ 3634494 h 4001096"/>
              <a:gd name="connsiteX5" fmla="*/ 3796052 w 5100973"/>
              <a:gd name="connsiteY5" fmla="*/ 3985529 h 4001096"/>
              <a:gd name="connsiteX6" fmla="*/ 959744 w 5100973"/>
              <a:gd name="connsiteY6" fmla="*/ 3840584 h 4001096"/>
              <a:gd name="connsiteX7" fmla="*/ 451805 w 5100973"/>
              <a:gd name="connsiteY7" fmla="*/ 3738960 h 4001096"/>
              <a:gd name="connsiteX8" fmla="*/ 47039 w 5100973"/>
              <a:gd name="connsiteY8" fmla="*/ 3447046 h 4001096"/>
              <a:gd name="connsiteX9" fmla="*/ 38763 w 5100973"/>
              <a:gd name="connsiteY9" fmla="*/ 3414896 h 4001096"/>
              <a:gd name="connsiteX10" fmla="*/ 28376 w 5100973"/>
              <a:gd name="connsiteY10" fmla="*/ 3388641 h 4001096"/>
              <a:gd name="connsiteX11" fmla="*/ 14642 w 5100973"/>
              <a:gd name="connsiteY11" fmla="*/ 2681940 h 4001096"/>
              <a:gd name="connsiteX12" fmla="*/ 141525 w 5100973"/>
              <a:gd name="connsiteY12" fmla="*/ 1290513 h 4001096"/>
              <a:gd name="connsiteX13" fmla="*/ 968842 w 5100973"/>
              <a:gd name="connsiteY13" fmla="*/ 590018 h 4001096"/>
              <a:gd name="connsiteX14" fmla="*/ 986774 w 5100973"/>
              <a:gd name="connsiteY14" fmla="*/ 0 h 4001096"/>
              <a:gd name="connsiteX0" fmla="*/ 984626 w 5098825"/>
              <a:gd name="connsiteY0" fmla="*/ 0 h 4001096"/>
              <a:gd name="connsiteX1" fmla="*/ 1596344 w 5098825"/>
              <a:gd name="connsiteY1" fmla="*/ 571743 h 4001096"/>
              <a:gd name="connsiteX2" fmla="*/ 4621439 w 5098825"/>
              <a:gd name="connsiteY2" fmla="*/ 815032 h 4001096"/>
              <a:gd name="connsiteX3" fmla="*/ 5098825 w 5098825"/>
              <a:gd name="connsiteY3" fmla="*/ 2118754 h 4001096"/>
              <a:gd name="connsiteX4" fmla="*/ 4849202 w 5098825"/>
              <a:gd name="connsiteY4" fmla="*/ 3634494 h 4001096"/>
              <a:gd name="connsiteX5" fmla="*/ 3793904 w 5098825"/>
              <a:gd name="connsiteY5" fmla="*/ 3985529 h 4001096"/>
              <a:gd name="connsiteX6" fmla="*/ 957596 w 5098825"/>
              <a:gd name="connsiteY6" fmla="*/ 3840584 h 4001096"/>
              <a:gd name="connsiteX7" fmla="*/ 449657 w 5098825"/>
              <a:gd name="connsiteY7" fmla="*/ 3738960 h 4001096"/>
              <a:gd name="connsiteX8" fmla="*/ 44891 w 5098825"/>
              <a:gd name="connsiteY8" fmla="*/ 3447046 h 4001096"/>
              <a:gd name="connsiteX9" fmla="*/ 36615 w 5098825"/>
              <a:gd name="connsiteY9" fmla="*/ 3414896 h 4001096"/>
              <a:gd name="connsiteX10" fmla="*/ 12494 w 5098825"/>
              <a:gd name="connsiteY10" fmla="*/ 2681940 h 4001096"/>
              <a:gd name="connsiteX11" fmla="*/ 139377 w 5098825"/>
              <a:gd name="connsiteY11" fmla="*/ 1290513 h 4001096"/>
              <a:gd name="connsiteX12" fmla="*/ 966694 w 5098825"/>
              <a:gd name="connsiteY12" fmla="*/ 590018 h 4001096"/>
              <a:gd name="connsiteX13" fmla="*/ 984626 w 5098825"/>
              <a:gd name="connsiteY13" fmla="*/ 0 h 4001096"/>
              <a:gd name="connsiteX0" fmla="*/ 983699 w 5097898"/>
              <a:gd name="connsiteY0" fmla="*/ 0 h 4001096"/>
              <a:gd name="connsiteX1" fmla="*/ 1595417 w 5097898"/>
              <a:gd name="connsiteY1" fmla="*/ 571743 h 4001096"/>
              <a:gd name="connsiteX2" fmla="*/ 4620512 w 5097898"/>
              <a:gd name="connsiteY2" fmla="*/ 815032 h 4001096"/>
              <a:gd name="connsiteX3" fmla="*/ 5097898 w 5097898"/>
              <a:gd name="connsiteY3" fmla="*/ 2118754 h 4001096"/>
              <a:gd name="connsiteX4" fmla="*/ 4848275 w 5097898"/>
              <a:gd name="connsiteY4" fmla="*/ 3634494 h 4001096"/>
              <a:gd name="connsiteX5" fmla="*/ 3792977 w 5097898"/>
              <a:gd name="connsiteY5" fmla="*/ 3985529 h 4001096"/>
              <a:gd name="connsiteX6" fmla="*/ 956669 w 5097898"/>
              <a:gd name="connsiteY6" fmla="*/ 3840584 h 4001096"/>
              <a:gd name="connsiteX7" fmla="*/ 448730 w 5097898"/>
              <a:gd name="connsiteY7" fmla="*/ 3738960 h 4001096"/>
              <a:gd name="connsiteX8" fmla="*/ 43964 w 5097898"/>
              <a:gd name="connsiteY8" fmla="*/ 3447046 h 4001096"/>
              <a:gd name="connsiteX9" fmla="*/ 4157 w 5097898"/>
              <a:gd name="connsiteY9" fmla="*/ 3249358 h 4001096"/>
              <a:gd name="connsiteX10" fmla="*/ 11567 w 5097898"/>
              <a:gd name="connsiteY10" fmla="*/ 2681940 h 4001096"/>
              <a:gd name="connsiteX11" fmla="*/ 138450 w 5097898"/>
              <a:gd name="connsiteY11" fmla="*/ 1290513 h 4001096"/>
              <a:gd name="connsiteX12" fmla="*/ 965767 w 5097898"/>
              <a:gd name="connsiteY12" fmla="*/ 590018 h 4001096"/>
              <a:gd name="connsiteX13" fmla="*/ 983699 w 5097898"/>
              <a:gd name="connsiteY13" fmla="*/ 0 h 4001096"/>
              <a:gd name="connsiteX0" fmla="*/ 983699 w 5097898"/>
              <a:gd name="connsiteY0" fmla="*/ 0 h 4001096"/>
              <a:gd name="connsiteX1" fmla="*/ 1595417 w 5097898"/>
              <a:gd name="connsiteY1" fmla="*/ 571743 h 4001096"/>
              <a:gd name="connsiteX2" fmla="*/ 4620512 w 5097898"/>
              <a:gd name="connsiteY2" fmla="*/ 815032 h 4001096"/>
              <a:gd name="connsiteX3" fmla="*/ 5097898 w 5097898"/>
              <a:gd name="connsiteY3" fmla="*/ 2118754 h 4001096"/>
              <a:gd name="connsiteX4" fmla="*/ 4848275 w 5097898"/>
              <a:gd name="connsiteY4" fmla="*/ 3634494 h 4001096"/>
              <a:gd name="connsiteX5" fmla="*/ 3792977 w 5097898"/>
              <a:gd name="connsiteY5" fmla="*/ 3985529 h 4001096"/>
              <a:gd name="connsiteX6" fmla="*/ 956669 w 5097898"/>
              <a:gd name="connsiteY6" fmla="*/ 3840584 h 4001096"/>
              <a:gd name="connsiteX7" fmla="*/ 448730 w 5097898"/>
              <a:gd name="connsiteY7" fmla="*/ 3738960 h 4001096"/>
              <a:gd name="connsiteX8" fmla="*/ 43964 w 5097898"/>
              <a:gd name="connsiteY8" fmla="*/ 3533756 h 4001096"/>
              <a:gd name="connsiteX9" fmla="*/ 4157 w 5097898"/>
              <a:gd name="connsiteY9" fmla="*/ 3249358 h 4001096"/>
              <a:gd name="connsiteX10" fmla="*/ 11567 w 5097898"/>
              <a:gd name="connsiteY10" fmla="*/ 2681940 h 4001096"/>
              <a:gd name="connsiteX11" fmla="*/ 138450 w 5097898"/>
              <a:gd name="connsiteY11" fmla="*/ 1290513 h 4001096"/>
              <a:gd name="connsiteX12" fmla="*/ 965767 w 5097898"/>
              <a:gd name="connsiteY12" fmla="*/ 590018 h 4001096"/>
              <a:gd name="connsiteX13" fmla="*/ 983699 w 5097898"/>
              <a:gd name="connsiteY13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437163 w 5086331"/>
              <a:gd name="connsiteY7" fmla="*/ 3738960 h 4001096"/>
              <a:gd name="connsiteX8" fmla="*/ 32397 w 5086331"/>
              <a:gd name="connsiteY8" fmla="*/ 3533756 h 4001096"/>
              <a:gd name="connsiteX9" fmla="*/ 0 w 5086331"/>
              <a:gd name="connsiteY9" fmla="*/ 2681940 h 4001096"/>
              <a:gd name="connsiteX10" fmla="*/ 126883 w 5086331"/>
              <a:gd name="connsiteY10" fmla="*/ 1290513 h 4001096"/>
              <a:gd name="connsiteX11" fmla="*/ 954200 w 5086331"/>
              <a:gd name="connsiteY11" fmla="*/ 590018 h 4001096"/>
              <a:gd name="connsiteX12" fmla="*/ 972132 w 5086331"/>
              <a:gd name="connsiteY12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32397 w 5086331"/>
              <a:gd name="connsiteY7" fmla="*/ 3533756 h 4001096"/>
              <a:gd name="connsiteX8" fmla="*/ 0 w 5086331"/>
              <a:gd name="connsiteY8" fmla="*/ 2681940 h 4001096"/>
              <a:gd name="connsiteX9" fmla="*/ 126883 w 5086331"/>
              <a:gd name="connsiteY9" fmla="*/ 1290513 h 4001096"/>
              <a:gd name="connsiteX10" fmla="*/ 954200 w 5086331"/>
              <a:gd name="connsiteY10" fmla="*/ 590018 h 4001096"/>
              <a:gd name="connsiteX11" fmla="*/ 972132 w 5086331"/>
              <a:gd name="connsiteY11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32397 w 5086331"/>
              <a:gd name="connsiteY7" fmla="*/ 3533756 h 4001096"/>
              <a:gd name="connsiteX8" fmla="*/ 0 w 5086331"/>
              <a:gd name="connsiteY8" fmla="*/ 2681940 h 4001096"/>
              <a:gd name="connsiteX9" fmla="*/ 126883 w 5086331"/>
              <a:gd name="connsiteY9" fmla="*/ 1290513 h 4001096"/>
              <a:gd name="connsiteX10" fmla="*/ 954200 w 5086331"/>
              <a:gd name="connsiteY10" fmla="*/ 590018 h 4001096"/>
              <a:gd name="connsiteX11" fmla="*/ 972132 w 5086331"/>
              <a:gd name="connsiteY11" fmla="*/ 0 h 4001096"/>
              <a:gd name="connsiteX0" fmla="*/ 1007316 w 5121515"/>
              <a:gd name="connsiteY0" fmla="*/ 0 h 4001096"/>
              <a:gd name="connsiteX1" fmla="*/ 1619034 w 5121515"/>
              <a:gd name="connsiteY1" fmla="*/ 571743 h 4001096"/>
              <a:gd name="connsiteX2" fmla="*/ 4644129 w 5121515"/>
              <a:gd name="connsiteY2" fmla="*/ 815032 h 4001096"/>
              <a:gd name="connsiteX3" fmla="*/ 5121515 w 5121515"/>
              <a:gd name="connsiteY3" fmla="*/ 2118754 h 4001096"/>
              <a:gd name="connsiteX4" fmla="*/ 4871892 w 5121515"/>
              <a:gd name="connsiteY4" fmla="*/ 3634494 h 4001096"/>
              <a:gd name="connsiteX5" fmla="*/ 3816594 w 5121515"/>
              <a:gd name="connsiteY5" fmla="*/ 3985529 h 4001096"/>
              <a:gd name="connsiteX6" fmla="*/ 980286 w 5121515"/>
              <a:gd name="connsiteY6" fmla="*/ 3840584 h 4001096"/>
              <a:gd name="connsiteX7" fmla="*/ 67581 w 5121515"/>
              <a:gd name="connsiteY7" fmla="*/ 3533756 h 4001096"/>
              <a:gd name="connsiteX8" fmla="*/ 35184 w 5121515"/>
              <a:gd name="connsiteY8" fmla="*/ 2681940 h 4001096"/>
              <a:gd name="connsiteX9" fmla="*/ 162067 w 5121515"/>
              <a:gd name="connsiteY9" fmla="*/ 1290513 h 4001096"/>
              <a:gd name="connsiteX10" fmla="*/ 989384 w 5121515"/>
              <a:gd name="connsiteY10" fmla="*/ 590018 h 4001096"/>
              <a:gd name="connsiteX11" fmla="*/ 1007316 w 5121515"/>
              <a:gd name="connsiteY11" fmla="*/ 0 h 4001096"/>
              <a:gd name="connsiteX0" fmla="*/ 1010370 w 5124569"/>
              <a:gd name="connsiteY0" fmla="*/ 0 h 4001096"/>
              <a:gd name="connsiteX1" fmla="*/ 1622088 w 5124569"/>
              <a:gd name="connsiteY1" fmla="*/ 571743 h 4001096"/>
              <a:gd name="connsiteX2" fmla="*/ 4647183 w 5124569"/>
              <a:gd name="connsiteY2" fmla="*/ 815032 h 4001096"/>
              <a:gd name="connsiteX3" fmla="*/ 5124569 w 5124569"/>
              <a:gd name="connsiteY3" fmla="*/ 2118754 h 4001096"/>
              <a:gd name="connsiteX4" fmla="*/ 4874946 w 5124569"/>
              <a:gd name="connsiteY4" fmla="*/ 3634494 h 4001096"/>
              <a:gd name="connsiteX5" fmla="*/ 3819648 w 5124569"/>
              <a:gd name="connsiteY5" fmla="*/ 3985529 h 4001096"/>
              <a:gd name="connsiteX6" fmla="*/ 983340 w 5124569"/>
              <a:gd name="connsiteY6" fmla="*/ 3840584 h 4001096"/>
              <a:gd name="connsiteX7" fmla="*/ 70635 w 5124569"/>
              <a:gd name="connsiteY7" fmla="*/ 3533756 h 4001096"/>
              <a:gd name="connsiteX8" fmla="*/ 165121 w 5124569"/>
              <a:gd name="connsiteY8" fmla="*/ 1290513 h 4001096"/>
              <a:gd name="connsiteX9" fmla="*/ 992438 w 5124569"/>
              <a:gd name="connsiteY9" fmla="*/ 590018 h 4001096"/>
              <a:gd name="connsiteX10" fmla="*/ 1010370 w 5124569"/>
              <a:gd name="connsiteY10" fmla="*/ 0 h 4001096"/>
              <a:gd name="connsiteX0" fmla="*/ 1004891 w 5119090"/>
              <a:gd name="connsiteY0" fmla="*/ 0 h 4001096"/>
              <a:gd name="connsiteX1" fmla="*/ 1616609 w 5119090"/>
              <a:gd name="connsiteY1" fmla="*/ 571743 h 4001096"/>
              <a:gd name="connsiteX2" fmla="*/ 4641704 w 5119090"/>
              <a:gd name="connsiteY2" fmla="*/ 815032 h 4001096"/>
              <a:gd name="connsiteX3" fmla="*/ 5119090 w 5119090"/>
              <a:gd name="connsiteY3" fmla="*/ 2118754 h 4001096"/>
              <a:gd name="connsiteX4" fmla="*/ 4869467 w 5119090"/>
              <a:gd name="connsiteY4" fmla="*/ 3634494 h 4001096"/>
              <a:gd name="connsiteX5" fmla="*/ 3814169 w 5119090"/>
              <a:gd name="connsiteY5" fmla="*/ 3985529 h 4001096"/>
              <a:gd name="connsiteX6" fmla="*/ 977861 w 5119090"/>
              <a:gd name="connsiteY6" fmla="*/ 3840584 h 4001096"/>
              <a:gd name="connsiteX7" fmla="*/ 73039 w 5119090"/>
              <a:gd name="connsiteY7" fmla="*/ 3313039 h 4001096"/>
              <a:gd name="connsiteX8" fmla="*/ 159642 w 5119090"/>
              <a:gd name="connsiteY8" fmla="*/ 1290513 h 4001096"/>
              <a:gd name="connsiteX9" fmla="*/ 986959 w 5119090"/>
              <a:gd name="connsiteY9" fmla="*/ 590018 h 4001096"/>
              <a:gd name="connsiteX10" fmla="*/ 1004891 w 5119090"/>
              <a:gd name="connsiteY10" fmla="*/ 0 h 4001096"/>
              <a:gd name="connsiteX0" fmla="*/ 1004891 w 5119090"/>
              <a:gd name="connsiteY0" fmla="*/ 0 h 4028919"/>
              <a:gd name="connsiteX1" fmla="*/ 1616609 w 5119090"/>
              <a:gd name="connsiteY1" fmla="*/ 571743 h 4028919"/>
              <a:gd name="connsiteX2" fmla="*/ 4641704 w 5119090"/>
              <a:gd name="connsiteY2" fmla="*/ 815032 h 4028919"/>
              <a:gd name="connsiteX3" fmla="*/ 5119090 w 5119090"/>
              <a:gd name="connsiteY3" fmla="*/ 2118754 h 4028919"/>
              <a:gd name="connsiteX4" fmla="*/ 4869467 w 5119090"/>
              <a:gd name="connsiteY4" fmla="*/ 3634494 h 4028919"/>
              <a:gd name="connsiteX5" fmla="*/ 3814169 w 5119090"/>
              <a:gd name="connsiteY5" fmla="*/ 3985529 h 4028919"/>
              <a:gd name="connsiteX6" fmla="*/ 977861 w 5119090"/>
              <a:gd name="connsiteY6" fmla="*/ 3911529 h 4028919"/>
              <a:gd name="connsiteX7" fmla="*/ 73039 w 5119090"/>
              <a:gd name="connsiteY7" fmla="*/ 3313039 h 4028919"/>
              <a:gd name="connsiteX8" fmla="*/ 159642 w 5119090"/>
              <a:gd name="connsiteY8" fmla="*/ 1290513 h 4028919"/>
              <a:gd name="connsiteX9" fmla="*/ 986959 w 5119090"/>
              <a:gd name="connsiteY9" fmla="*/ 590018 h 4028919"/>
              <a:gd name="connsiteX10" fmla="*/ 1004891 w 5119090"/>
              <a:gd name="connsiteY10" fmla="*/ 0 h 4028919"/>
              <a:gd name="connsiteX0" fmla="*/ 1004891 w 5119090"/>
              <a:gd name="connsiteY0" fmla="*/ 0 h 4142676"/>
              <a:gd name="connsiteX1" fmla="*/ 1616609 w 5119090"/>
              <a:gd name="connsiteY1" fmla="*/ 571743 h 4142676"/>
              <a:gd name="connsiteX2" fmla="*/ 4641704 w 5119090"/>
              <a:gd name="connsiteY2" fmla="*/ 815032 h 4142676"/>
              <a:gd name="connsiteX3" fmla="*/ 5119090 w 5119090"/>
              <a:gd name="connsiteY3" fmla="*/ 2118754 h 4142676"/>
              <a:gd name="connsiteX4" fmla="*/ 4869467 w 5119090"/>
              <a:gd name="connsiteY4" fmla="*/ 3634494 h 4142676"/>
              <a:gd name="connsiteX5" fmla="*/ 3575630 w 5119090"/>
              <a:gd name="connsiteY5" fmla="*/ 4131303 h 4142676"/>
              <a:gd name="connsiteX6" fmla="*/ 977861 w 5119090"/>
              <a:gd name="connsiteY6" fmla="*/ 3911529 h 4142676"/>
              <a:gd name="connsiteX7" fmla="*/ 73039 w 5119090"/>
              <a:gd name="connsiteY7" fmla="*/ 3313039 h 4142676"/>
              <a:gd name="connsiteX8" fmla="*/ 159642 w 5119090"/>
              <a:gd name="connsiteY8" fmla="*/ 1290513 h 4142676"/>
              <a:gd name="connsiteX9" fmla="*/ 986959 w 5119090"/>
              <a:gd name="connsiteY9" fmla="*/ 590018 h 4142676"/>
              <a:gd name="connsiteX10" fmla="*/ 1004891 w 5119090"/>
              <a:gd name="connsiteY10" fmla="*/ 0 h 4142676"/>
              <a:gd name="connsiteX0" fmla="*/ 1004891 w 5119090"/>
              <a:gd name="connsiteY0" fmla="*/ 0 h 4145018"/>
              <a:gd name="connsiteX1" fmla="*/ 1616609 w 5119090"/>
              <a:gd name="connsiteY1" fmla="*/ 571743 h 4145018"/>
              <a:gd name="connsiteX2" fmla="*/ 4641704 w 5119090"/>
              <a:gd name="connsiteY2" fmla="*/ 815032 h 4145018"/>
              <a:gd name="connsiteX3" fmla="*/ 5119090 w 5119090"/>
              <a:gd name="connsiteY3" fmla="*/ 2118754 h 4145018"/>
              <a:gd name="connsiteX4" fmla="*/ 4736945 w 5119090"/>
              <a:gd name="connsiteY4" fmla="*/ 3594737 h 4145018"/>
              <a:gd name="connsiteX5" fmla="*/ 3575630 w 5119090"/>
              <a:gd name="connsiteY5" fmla="*/ 4131303 h 4145018"/>
              <a:gd name="connsiteX6" fmla="*/ 977861 w 5119090"/>
              <a:gd name="connsiteY6" fmla="*/ 3911529 h 4145018"/>
              <a:gd name="connsiteX7" fmla="*/ 73039 w 5119090"/>
              <a:gd name="connsiteY7" fmla="*/ 3313039 h 4145018"/>
              <a:gd name="connsiteX8" fmla="*/ 159642 w 5119090"/>
              <a:gd name="connsiteY8" fmla="*/ 1290513 h 4145018"/>
              <a:gd name="connsiteX9" fmla="*/ 986959 w 5119090"/>
              <a:gd name="connsiteY9" fmla="*/ 590018 h 4145018"/>
              <a:gd name="connsiteX10" fmla="*/ 1004891 w 5119090"/>
              <a:gd name="connsiteY10" fmla="*/ 0 h 4145018"/>
              <a:gd name="connsiteX0" fmla="*/ 1004891 w 5119090"/>
              <a:gd name="connsiteY0" fmla="*/ 0 h 4145018"/>
              <a:gd name="connsiteX1" fmla="*/ 1616609 w 5119090"/>
              <a:gd name="connsiteY1" fmla="*/ 571743 h 4145018"/>
              <a:gd name="connsiteX2" fmla="*/ 4469426 w 5119090"/>
              <a:gd name="connsiteY2" fmla="*/ 735519 h 4145018"/>
              <a:gd name="connsiteX3" fmla="*/ 5119090 w 5119090"/>
              <a:gd name="connsiteY3" fmla="*/ 2118754 h 4145018"/>
              <a:gd name="connsiteX4" fmla="*/ 4736945 w 5119090"/>
              <a:gd name="connsiteY4" fmla="*/ 3594737 h 4145018"/>
              <a:gd name="connsiteX5" fmla="*/ 3575630 w 5119090"/>
              <a:gd name="connsiteY5" fmla="*/ 4131303 h 4145018"/>
              <a:gd name="connsiteX6" fmla="*/ 977861 w 5119090"/>
              <a:gd name="connsiteY6" fmla="*/ 3911529 h 4145018"/>
              <a:gd name="connsiteX7" fmla="*/ 73039 w 5119090"/>
              <a:gd name="connsiteY7" fmla="*/ 3313039 h 4145018"/>
              <a:gd name="connsiteX8" fmla="*/ 159642 w 5119090"/>
              <a:gd name="connsiteY8" fmla="*/ 1290513 h 4145018"/>
              <a:gd name="connsiteX9" fmla="*/ 986959 w 5119090"/>
              <a:gd name="connsiteY9" fmla="*/ 590018 h 4145018"/>
              <a:gd name="connsiteX10" fmla="*/ 1004891 w 5119090"/>
              <a:gd name="connsiteY10" fmla="*/ 0 h 4145018"/>
              <a:gd name="connsiteX0" fmla="*/ 1004891 w 4986569"/>
              <a:gd name="connsiteY0" fmla="*/ 0 h 4145018"/>
              <a:gd name="connsiteX1" fmla="*/ 1616609 w 4986569"/>
              <a:gd name="connsiteY1" fmla="*/ 571743 h 4145018"/>
              <a:gd name="connsiteX2" fmla="*/ 4469426 w 4986569"/>
              <a:gd name="connsiteY2" fmla="*/ 735519 h 4145018"/>
              <a:gd name="connsiteX3" fmla="*/ 4986569 w 4986569"/>
              <a:gd name="connsiteY3" fmla="*/ 2118754 h 4145018"/>
              <a:gd name="connsiteX4" fmla="*/ 4736945 w 4986569"/>
              <a:gd name="connsiteY4" fmla="*/ 3594737 h 4145018"/>
              <a:gd name="connsiteX5" fmla="*/ 3575630 w 4986569"/>
              <a:gd name="connsiteY5" fmla="*/ 4131303 h 4145018"/>
              <a:gd name="connsiteX6" fmla="*/ 977861 w 4986569"/>
              <a:gd name="connsiteY6" fmla="*/ 3911529 h 4145018"/>
              <a:gd name="connsiteX7" fmla="*/ 73039 w 4986569"/>
              <a:gd name="connsiteY7" fmla="*/ 3313039 h 4145018"/>
              <a:gd name="connsiteX8" fmla="*/ 159642 w 4986569"/>
              <a:gd name="connsiteY8" fmla="*/ 1290513 h 4145018"/>
              <a:gd name="connsiteX9" fmla="*/ 986959 w 4986569"/>
              <a:gd name="connsiteY9" fmla="*/ 590018 h 4145018"/>
              <a:gd name="connsiteX10" fmla="*/ 1004891 w 4986569"/>
              <a:gd name="connsiteY10" fmla="*/ 0 h 4145018"/>
              <a:gd name="connsiteX0" fmla="*/ 1004891 w 4857980"/>
              <a:gd name="connsiteY0" fmla="*/ 0 h 4145018"/>
              <a:gd name="connsiteX1" fmla="*/ 1616609 w 4857980"/>
              <a:gd name="connsiteY1" fmla="*/ 571743 h 4145018"/>
              <a:gd name="connsiteX2" fmla="*/ 4469426 w 4857980"/>
              <a:gd name="connsiteY2" fmla="*/ 735519 h 4145018"/>
              <a:gd name="connsiteX3" fmla="*/ 4736945 w 4857980"/>
              <a:gd name="connsiteY3" fmla="*/ 3594737 h 4145018"/>
              <a:gd name="connsiteX4" fmla="*/ 3575630 w 4857980"/>
              <a:gd name="connsiteY4" fmla="*/ 4131303 h 4145018"/>
              <a:gd name="connsiteX5" fmla="*/ 977861 w 4857980"/>
              <a:gd name="connsiteY5" fmla="*/ 3911529 h 4145018"/>
              <a:gd name="connsiteX6" fmla="*/ 73039 w 4857980"/>
              <a:gd name="connsiteY6" fmla="*/ 3313039 h 4145018"/>
              <a:gd name="connsiteX7" fmla="*/ 159642 w 4857980"/>
              <a:gd name="connsiteY7" fmla="*/ 1290513 h 4145018"/>
              <a:gd name="connsiteX8" fmla="*/ 986959 w 4857980"/>
              <a:gd name="connsiteY8" fmla="*/ 590018 h 4145018"/>
              <a:gd name="connsiteX9" fmla="*/ 1004891 w 4857980"/>
              <a:gd name="connsiteY9" fmla="*/ 0 h 4145018"/>
              <a:gd name="connsiteX0" fmla="*/ 1004891 w 4944528"/>
              <a:gd name="connsiteY0" fmla="*/ 0 h 4145018"/>
              <a:gd name="connsiteX1" fmla="*/ 1616609 w 4944528"/>
              <a:gd name="connsiteY1" fmla="*/ 571743 h 4145018"/>
              <a:gd name="connsiteX2" fmla="*/ 4641704 w 4944528"/>
              <a:gd name="connsiteY2" fmla="*/ 775276 h 4145018"/>
              <a:gd name="connsiteX3" fmla="*/ 4736945 w 4944528"/>
              <a:gd name="connsiteY3" fmla="*/ 3594737 h 4145018"/>
              <a:gd name="connsiteX4" fmla="*/ 3575630 w 4944528"/>
              <a:gd name="connsiteY4" fmla="*/ 4131303 h 4145018"/>
              <a:gd name="connsiteX5" fmla="*/ 977861 w 4944528"/>
              <a:gd name="connsiteY5" fmla="*/ 3911529 h 4145018"/>
              <a:gd name="connsiteX6" fmla="*/ 73039 w 4944528"/>
              <a:gd name="connsiteY6" fmla="*/ 3313039 h 4145018"/>
              <a:gd name="connsiteX7" fmla="*/ 159642 w 4944528"/>
              <a:gd name="connsiteY7" fmla="*/ 1290513 h 4145018"/>
              <a:gd name="connsiteX8" fmla="*/ 986959 w 4944528"/>
              <a:gd name="connsiteY8" fmla="*/ 590018 h 4145018"/>
              <a:gd name="connsiteX9" fmla="*/ 1004891 w 4944528"/>
              <a:gd name="connsiteY9" fmla="*/ 0 h 4145018"/>
              <a:gd name="connsiteX0" fmla="*/ 1004891 w 4944528"/>
              <a:gd name="connsiteY0" fmla="*/ 0 h 4145018"/>
              <a:gd name="connsiteX1" fmla="*/ 1616609 w 4944528"/>
              <a:gd name="connsiteY1" fmla="*/ 571743 h 4145018"/>
              <a:gd name="connsiteX2" fmla="*/ 4641704 w 4944528"/>
              <a:gd name="connsiteY2" fmla="*/ 907797 h 4145018"/>
              <a:gd name="connsiteX3" fmla="*/ 4736945 w 4944528"/>
              <a:gd name="connsiteY3" fmla="*/ 3594737 h 4145018"/>
              <a:gd name="connsiteX4" fmla="*/ 3575630 w 4944528"/>
              <a:gd name="connsiteY4" fmla="*/ 4131303 h 4145018"/>
              <a:gd name="connsiteX5" fmla="*/ 977861 w 4944528"/>
              <a:gd name="connsiteY5" fmla="*/ 3911529 h 4145018"/>
              <a:gd name="connsiteX6" fmla="*/ 73039 w 4944528"/>
              <a:gd name="connsiteY6" fmla="*/ 3313039 h 4145018"/>
              <a:gd name="connsiteX7" fmla="*/ 159642 w 4944528"/>
              <a:gd name="connsiteY7" fmla="*/ 1290513 h 4145018"/>
              <a:gd name="connsiteX8" fmla="*/ 986959 w 4944528"/>
              <a:gd name="connsiteY8" fmla="*/ 590018 h 4145018"/>
              <a:gd name="connsiteX9" fmla="*/ 1004891 w 4944528"/>
              <a:gd name="connsiteY9" fmla="*/ 0 h 4145018"/>
              <a:gd name="connsiteX0" fmla="*/ 1004891 w 4938286"/>
              <a:gd name="connsiteY0" fmla="*/ 0 h 4156705"/>
              <a:gd name="connsiteX1" fmla="*/ 1616609 w 4938286"/>
              <a:gd name="connsiteY1" fmla="*/ 571743 h 4156705"/>
              <a:gd name="connsiteX2" fmla="*/ 4641704 w 4938286"/>
              <a:gd name="connsiteY2" fmla="*/ 907797 h 4156705"/>
              <a:gd name="connsiteX3" fmla="*/ 4723693 w 4938286"/>
              <a:gd name="connsiteY3" fmla="*/ 3409206 h 4156705"/>
              <a:gd name="connsiteX4" fmla="*/ 3575630 w 4938286"/>
              <a:gd name="connsiteY4" fmla="*/ 4131303 h 4156705"/>
              <a:gd name="connsiteX5" fmla="*/ 977861 w 4938286"/>
              <a:gd name="connsiteY5" fmla="*/ 3911529 h 4156705"/>
              <a:gd name="connsiteX6" fmla="*/ 73039 w 4938286"/>
              <a:gd name="connsiteY6" fmla="*/ 3313039 h 4156705"/>
              <a:gd name="connsiteX7" fmla="*/ 159642 w 4938286"/>
              <a:gd name="connsiteY7" fmla="*/ 1290513 h 4156705"/>
              <a:gd name="connsiteX8" fmla="*/ 986959 w 4938286"/>
              <a:gd name="connsiteY8" fmla="*/ 590018 h 4156705"/>
              <a:gd name="connsiteX9" fmla="*/ 1004891 w 4938286"/>
              <a:gd name="connsiteY9" fmla="*/ 0 h 4156705"/>
              <a:gd name="connsiteX0" fmla="*/ 1004891 w 4964496"/>
              <a:gd name="connsiteY0" fmla="*/ 0 h 4156705"/>
              <a:gd name="connsiteX1" fmla="*/ 1616609 w 4964496"/>
              <a:gd name="connsiteY1" fmla="*/ 571743 h 4156705"/>
              <a:gd name="connsiteX2" fmla="*/ 4641704 w 4964496"/>
              <a:gd name="connsiteY2" fmla="*/ 907797 h 4156705"/>
              <a:gd name="connsiteX3" fmla="*/ 4723693 w 4964496"/>
              <a:gd name="connsiteY3" fmla="*/ 3409206 h 4156705"/>
              <a:gd name="connsiteX4" fmla="*/ 3575630 w 4964496"/>
              <a:gd name="connsiteY4" fmla="*/ 4131303 h 4156705"/>
              <a:gd name="connsiteX5" fmla="*/ 977861 w 4964496"/>
              <a:gd name="connsiteY5" fmla="*/ 3911529 h 4156705"/>
              <a:gd name="connsiteX6" fmla="*/ 73039 w 4964496"/>
              <a:gd name="connsiteY6" fmla="*/ 3313039 h 4156705"/>
              <a:gd name="connsiteX7" fmla="*/ 159642 w 4964496"/>
              <a:gd name="connsiteY7" fmla="*/ 1290513 h 4156705"/>
              <a:gd name="connsiteX8" fmla="*/ 986959 w 4964496"/>
              <a:gd name="connsiteY8" fmla="*/ 590018 h 4156705"/>
              <a:gd name="connsiteX9" fmla="*/ 1004891 w 4964496"/>
              <a:gd name="connsiteY9" fmla="*/ 0 h 4156705"/>
              <a:gd name="connsiteX0" fmla="*/ 1004891 w 4964496"/>
              <a:gd name="connsiteY0" fmla="*/ 0 h 4156705"/>
              <a:gd name="connsiteX1" fmla="*/ 1616609 w 4964496"/>
              <a:gd name="connsiteY1" fmla="*/ 571743 h 4156705"/>
              <a:gd name="connsiteX2" fmla="*/ 4641704 w 4964496"/>
              <a:gd name="connsiteY2" fmla="*/ 881293 h 4156705"/>
              <a:gd name="connsiteX3" fmla="*/ 4723693 w 4964496"/>
              <a:gd name="connsiteY3" fmla="*/ 3409206 h 4156705"/>
              <a:gd name="connsiteX4" fmla="*/ 3575630 w 4964496"/>
              <a:gd name="connsiteY4" fmla="*/ 4131303 h 4156705"/>
              <a:gd name="connsiteX5" fmla="*/ 977861 w 4964496"/>
              <a:gd name="connsiteY5" fmla="*/ 3911529 h 4156705"/>
              <a:gd name="connsiteX6" fmla="*/ 73039 w 4964496"/>
              <a:gd name="connsiteY6" fmla="*/ 3313039 h 4156705"/>
              <a:gd name="connsiteX7" fmla="*/ 159642 w 4964496"/>
              <a:gd name="connsiteY7" fmla="*/ 1290513 h 4156705"/>
              <a:gd name="connsiteX8" fmla="*/ 986959 w 4964496"/>
              <a:gd name="connsiteY8" fmla="*/ 590018 h 4156705"/>
              <a:gd name="connsiteX9" fmla="*/ 1004891 w 4964496"/>
              <a:gd name="connsiteY9" fmla="*/ 0 h 4156705"/>
              <a:gd name="connsiteX0" fmla="*/ 1004891 w 4938200"/>
              <a:gd name="connsiteY0" fmla="*/ 0 h 4156705"/>
              <a:gd name="connsiteX1" fmla="*/ 1616609 w 4938200"/>
              <a:gd name="connsiteY1" fmla="*/ 571743 h 4156705"/>
              <a:gd name="connsiteX2" fmla="*/ 4641704 w 4938200"/>
              <a:gd name="connsiteY2" fmla="*/ 881293 h 4156705"/>
              <a:gd name="connsiteX3" fmla="*/ 4723693 w 4938200"/>
              <a:gd name="connsiteY3" fmla="*/ 3409206 h 4156705"/>
              <a:gd name="connsiteX4" fmla="*/ 3575630 w 4938200"/>
              <a:gd name="connsiteY4" fmla="*/ 4131303 h 4156705"/>
              <a:gd name="connsiteX5" fmla="*/ 977861 w 4938200"/>
              <a:gd name="connsiteY5" fmla="*/ 3911529 h 4156705"/>
              <a:gd name="connsiteX6" fmla="*/ 73039 w 4938200"/>
              <a:gd name="connsiteY6" fmla="*/ 3313039 h 4156705"/>
              <a:gd name="connsiteX7" fmla="*/ 159642 w 4938200"/>
              <a:gd name="connsiteY7" fmla="*/ 1290513 h 4156705"/>
              <a:gd name="connsiteX8" fmla="*/ 986959 w 4938200"/>
              <a:gd name="connsiteY8" fmla="*/ 590018 h 4156705"/>
              <a:gd name="connsiteX9" fmla="*/ 1004891 w 4938200"/>
              <a:gd name="connsiteY9" fmla="*/ 0 h 4156705"/>
              <a:gd name="connsiteX0" fmla="*/ 1004891 w 4931243"/>
              <a:gd name="connsiteY0" fmla="*/ 0 h 4156705"/>
              <a:gd name="connsiteX1" fmla="*/ 1616609 w 4931243"/>
              <a:gd name="connsiteY1" fmla="*/ 571743 h 4156705"/>
              <a:gd name="connsiteX2" fmla="*/ 4628452 w 4931243"/>
              <a:gd name="connsiteY2" fmla="*/ 934302 h 4156705"/>
              <a:gd name="connsiteX3" fmla="*/ 4723693 w 4931243"/>
              <a:gd name="connsiteY3" fmla="*/ 3409206 h 4156705"/>
              <a:gd name="connsiteX4" fmla="*/ 3575630 w 4931243"/>
              <a:gd name="connsiteY4" fmla="*/ 4131303 h 4156705"/>
              <a:gd name="connsiteX5" fmla="*/ 977861 w 4931243"/>
              <a:gd name="connsiteY5" fmla="*/ 3911529 h 4156705"/>
              <a:gd name="connsiteX6" fmla="*/ 73039 w 4931243"/>
              <a:gd name="connsiteY6" fmla="*/ 3313039 h 4156705"/>
              <a:gd name="connsiteX7" fmla="*/ 159642 w 4931243"/>
              <a:gd name="connsiteY7" fmla="*/ 1290513 h 4156705"/>
              <a:gd name="connsiteX8" fmla="*/ 986959 w 4931243"/>
              <a:gd name="connsiteY8" fmla="*/ 590018 h 4156705"/>
              <a:gd name="connsiteX9" fmla="*/ 1004891 w 4931243"/>
              <a:gd name="connsiteY9" fmla="*/ 0 h 4156705"/>
              <a:gd name="connsiteX0" fmla="*/ 1004891 w 4931243"/>
              <a:gd name="connsiteY0" fmla="*/ 0 h 4175448"/>
              <a:gd name="connsiteX1" fmla="*/ 1616609 w 4931243"/>
              <a:gd name="connsiteY1" fmla="*/ 571743 h 4175448"/>
              <a:gd name="connsiteX2" fmla="*/ 4628452 w 4931243"/>
              <a:gd name="connsiteY2" fmla="*/ 934302 h 4175448"/>
              <a:gd name="connsiteX3" fmla="*/ 4723693 w 4931243"/>
              <a:gd name="connsiteY3" fmla="*/ 3409206 h 4175448"/>
              <a:gd name="connsiteX4" fmla="*/ 3575630 w 4931243"/>
              <a:gd name="connsiteY4" fmla="*/ 4131303 h 4175448"/>
              <a:gd name="connsiteX5" fmla="*/ 858591 w 4931243"/>
              <a:gd name="connsiteY5" fmla="*/ 3991042 h 4175448"/>
              <a:gd name="connsiteX6" fmla="*/ 73039 w 4931243"/>
              <a:gd name="connsiteY6" fmla="*/ 3313039 h 4175448"/>
              <a:gd name="connsiteX7" fmla="*/ 159642 w 4931243"/>
              <a:gd name="connsiteY7" fmla="*/ 1290513 h 4175448"/>
              <a:gd name="connsiteX8" fmla="*/ 986959 w 4931243"/>
              <a:gd name="connsiteY8" fmla="*/ 590018 h 4175448"/>
              <a:gd name="connsiteX9" fmla="*/ 1004891 w 4931243"/>
              <a:gd name="connsiteY9" fmla="*/ 0 h 4175448"/>
              <a:gd name="connsiteX0" fmla="*/ 1004891 w 4931243"/>
              <a:gd name="connsiteY0" fmla="*/ 0 h 4175448"/>
              <a:gd name="connsiteX1" fmla="*/ 1616609 w 4931243"/>
              <a:gd name="connsiteY1" fmla="*/ 571743 h 4175448"/>
              <a:gd name="connsiteX2" fmla="*/ 4628452 w 4931243"/>
              <a:gd name="connsiteY2" fmla="*/ 934302 h 4175448"/>
              <a:gd name="connsiteX3" fmla="*/ 4723693 w 4931243"/>
              <a:gd name="connsiteY3" fmla="*/ 3409206 h 4175448"/>
              <a:gd name="connsiteX4" fmla="*/ 3575630 w 4931243"/>
              <a:gd name="connsiteY4" fmla="*/ 4131303 h 4175448"/>
              <a:gd name="connsiteX5" fmla="*/ 858591 w 4931243"/>
              <a:gd name="connsiteY5" fmla="*/ 3991042 h 4175448"/>
              <a:gd name="connsiteX6" fmla="*/ 73039 w 4931243"/>
              <a:gd name="connsiteY6" fmla="*/ 3313039 h 4175448"/>
              <a:gd name="connsiteX7" fmla="*/ 159642 w 4931243"/>
              <a:gd name="connsiteY7" fmla="*/ 1290513 h 4175448"/>
              <a:gd name="connsiteX8" fmla="*/ 986959 w 4931243"/>
              <a:gd name="connsiteY8" fmla="*/ 590018 h 4175448"/>
              <a:gd name="connsiteX9" fmla="*/ 1004891 w 4931243"/>
              <a:gd name="connsiteY9" fmla="*/ 0 h 4175448"/>
              <a:gd name="connsiteX0" fmla="*/ 1010726 w 4937078"/>
              <a:gd name="connsiteY0" fmla="*/ 0 h 4175448"/>
              <a:gd name="connsiteX1" fmla="*/ 1622444 w 4937078"/>
              <a:gd name="connsiteY1" fmla="*/ 571743 h 4175448"/>
              <a:gd name="connsiteX2" fmla="*/ 4634287 w 4937078"/>
              <a:gd name="connsiteY2" fmla="*/ 934302 h 4175448"/>
              <a:gd name="connsiteX3" fmla="*/ 4729528 w 4937078"/>
              <a:gd name="connsiteY3" fmla="*/ 3409206 h 4175448"/>
              <a:gd name="connsiteX4" fmla="*/ 3581465 w 4937078"/>
              <a:gd name="connsiteY4" fmla="*/ 4131303 h 4175448"/>
              <a:gd name="connsiteX5" fmla="*/ 864426 w 4937078"/>
              <a:gd name="connsiteY5" fmla="*/ 3991042 h 4175448"/>
              <a:gd name="connsiteX6" fmla="*/ 78874 w 4937078"/>
              <a:gd name="connsiteY6" fmla="*/ 3313039 h 4175448"/>
              <a:gd name="connsiteX7" fmla="*/ 165477 w 4937078"/>
              <a:gd name="connsiteY7" fmla="*/ 1290513 h 4175448"/>
              <a:gd name="connsiteX8" fmla="*/ 992794 w 4937078"/>
              <a:gd name="connsiteY8" fmla="*/ 590018 h 4175448"/>
              <a:gd name="connsiteX9" fmla="*/ 1010726 w 4937078"/>
              <a:gd name="connsiteY9" fmla="*/ 0 h 4175448"/>
              <a:gd name="connsiteX0" fmla="*/ 1010726 w 4961247"/>
              <a:gd name="connsiteY0" fmla="*/ 0 h 4175448"/>
              <a:gd name="connsiteX1" fmla="*/ 1648693 w 4961247"/>
              <a:gd name="connsiteY1" fmla="*/ 574434 h 4175448"/>
              <a:gd name="connsiteX2" fmla="*/ 4634287 w 4961247"/>
              <a:gd name="connsiteY2" fmla="*/ 934302 h 4175448"/>
              <a:gd name="connsiteX3" fmla="*/ 4729528 w 4961247"/>
              <a:gd name="connsiteY3" fmla="*/ 3409206 h 4175448"/>
              <a:gd name="connsiteX4" fmla="*/ 3581465 w 4961247"/>
              <a:gd name="connsiteY4" fmla="*/ 4131303 h 4175448"/>
              <a:gd name="connsiteX5" fmla="*/ 864426 w 4961247"/>
              <a:gd name="connsiteY5" fmla="*/ 3991042 h 4175448"/>
              <a:gd name="connsiteX6" fmla="*/ 78874 w 4961247"/>
              <a:gd name="connsiteY6" fmla="*/ 3313039 h 4175448"/>
              <a:gd name="connsiteX7" fmla="*/ 165477 w 4961247"/>
              <a:gd name="connsiteY7" fmla="*/ 1290513 h 4175448"/>
              <a:gd name="connsiteX8" fmla="*/ 992794 w 4961247"/>
              <a:gd name="connsiteY8" fmla="*/ 590018 h 4175448"/>
              <a:gd name="connsiteX9" fmla="*/ 1010726 w 4961247"/>
              <a:gd name="connsiteY9" fmla="*/ 0 h 4175448"/>
              <a:gd name="connsiteX0" fmla="*/ 1010726 w 4961247"/>
              <a:gd name="connsiteY0" fmla="*/ 0 h 4175448"/>
              <a:gd name="connsiteX1" fmla="*/ 1648693 w 4961247"/>
              <a:gd name="connsiteY1" fmla="*/ 574434 h 4175448"/>
              <a:gd name="connsiteX2" fmla="*/ 4634287 w 4961247"/>
              <a:gd name="connsiteY2" fmla="*/ 934302 h 4175448"/>
              <a:gd name="connsiteX3" fmla="*/ 4729528 w 4961247"/>
              <a:gd name="connsiteY3" fmla="*/ 3409206 h 4175448"/>
              <a:gd name="connsiteX4" fmla="*/ 3581465 w 4961247"/>
              <a:gd name="connsiteY4" fmla="*/ 4131303 h 4175448"/>
              <a:gd name="connsiteX5" fmla="*/ 864426 w 4961247"/>
              <a:gd name="connsiteY5" fmla="*/ 3991042 h 4175448"/>
              <a:gd name="connsiteX6" fmla="*/ 78874 w 4961247"/>
              <a:gd name="connsiteY6" fmla="*/ 3313039 h 4175448"/>
              <a:gd name="connsiteX7" fmla="*/ 165477 w 4961247"/>
              <a:gd name="connsiteY7" fmla="*/ 1290513 h 4175448"/>
              <a:gd name="connsiteX8" fmla="*/ 992794 w 4961247"/>
              <a:gd name="connsiteY8" fmla="*/ 590018 h 4175448"/>
              <a:gd name="connsiteX9" fmla="*/ 1010726 w 4961247"/>
              <a:gd name="connsiteY9" fmla="*/ 0 h 4175448"/>
              <a:gd name="connsiteX0" fmla="*/ 1008299 w 4958820"/>
              <a:gd name="connsiteY0" fmla="*/ 0 h 4175448"/>
              <a:gd name="connsiteX1" fmla="*/ 1646266 w 4958820"/>
              <a:gd name="connsiteY1" fmla="*/ 574434 h 4175448"/>
              <a:gd name="connsiteX2" fmla="*/ 4631860 w 4958820"/>
              <a:gd name="connsiteY2" fmla="*/ 934302 h 4175448"/>
              <a:gd name="connsiteX3" fmla="*/ 4727101 w 4958820"/>
              <a:gd name="connsiteY3" fmla="*/ 3409206 h 4175448"/>
              <a:gd name="connsiteX4" fmla="*/ 3579038 w 4958820"/>
              <a:gd name="connsiteY4" fmla="*/ 4131303 h 4175448"/>
              <a:gd name="connsiteX5" fmla="*/ 861999 w 4958820"/>
              <a:gd name="connsiteY5" fmla="*/ 3991042 h 4175448"/>
              <a:gd name="connsiteX6" fmla="*/ 76447 w 4958820"/>
              <a:gd name="connsiteY6" fmla="*/ 3313039 h 4175448"/>
              <a:gd name="connsiteX7" fmla="*/ 163050 w 4958820"/>
              <a:gd name="connsiteY7" fmla="*/ 1290513 h 4175448"/>
              <a:gd name="connsiteX8" fmla="*/ 990367 w 4958820"/>
              <a:gd name="connsiteY8" fmla="*/ 590018 h 4175448"/>
              <a:gd name="connsiteX9" fmla="*/ 1008299 w 4958820"/>
              <a:gd name="connsiteY9" fmla="*/ 0 h 4175448"/>
              <a:gd name="connsiteX0" fmla="*/ 1008299 w 4958820"/>
              <a:gd name="connsiteY0" fmla="*/ 0 h 4175448"/>
              <a:gd name="connsiteX1" fmla="*/ 1646266 w 4958820"/>
              <a:gd name="connsiteY1" fmla="*/ 574434 h 4175448"/>
              <a:gd name="connsiteX2" fmla="*/ 4631860 w 4958820"/>
              <a:gd name="connsiteY2" fmla="*/ 934302 h 4175448"/>
              <a:gd name="connsiteX3" fmla="*/ 4727101 w 4958820"/>
              <a:gd name="connsiteY3" fmla="*/ 3409206 h 4175448"/>
              <a:gd name="connsiteX4" fmla="*/ 3579038 w 4958820"/>
              <a:gd name="connsiteY4" fmla="*/ 4131303 h 4175448"/>
              <a:gd name="connsiteX5" fmla="*/ 861999 w 4958820"/>
              <a:gd name="connsiteY5" fmla="*/ 3991042 h 4175448"/>
              <a:gd name="connsiteX6" fmla="*/ 76447 w 4958820"/>
              <a:gd name="connsiteY6" fmla="*/ 3313039 h 4175448"/>
              <a:gd name="connsiteX7" fmla="*/ 163050 w 4958820"/>
              <a:gd name="connsiteY7" fmla="*/ 1290513 h 4175448"/>
              <a:gd name="connsiteX8" fmla="*/ 990367 w 4958820"/>
              <a:gd name="connsiteY8" fmla="*/ 590018 h 4175448"/>
              <a:gd name="connsiteX9" fmla="*/ 1008299 w 4958820"/>
              <a:gd name="connsiteY9" fmla="*/ 0 h 4175448"/>
              <a:gd name="connsiteX0" fmla="*/ 1008299 w 4958820"/>
              <a:gd name="connsiteY0" fmla="*/ 0 h 4165242"/>
              <a:gd name="connsiteX1" fmla="*/ 1646266 w 4958820"/>
              <a:gd name="connsiteY1" fmla="*/ 574434 h 4165242"/>
              <a:gd name="connsiteX2" fmla="*/ 4631860 w 4958820"/>
              <a:gd name="connsiteY2" fmla="*/ 934302 h 4165242"/>
              <a:gd name="connsiteX3" fmla="*/ 4727101 w 4958820"/>
              <a:gd name="connsiteY3" fmla="*/ 3409206 h 4165242"/>
              <a:gd name="connsiteX4" fmla="*/ 3579038 w 4958820"/>
              <a:gd name="connsiteY4" fmla="*/ 4131303 h 4165242"/>
              <a:gd name="connsiteX5" fmla="*/ 964723 w 4958820"/>
              <a:gd name="connsiteY5" fmla="*/ 3953024 h 4165242"/>
              <a:gd name="connsiteX6" fmla="*/ 76447 w 4958820"/>
              <a:gd name="connsiteY6" fmla="*/ 3313039 h 4165242"/>
              <a:gd name="connsiteX7" fmla="*/ 163050 w 4958820"/>
              <a:gd name="connsiteY7" fmla="*/ 1290513 h 4165242"/>
              <a:gd name="connsiteX8" fmla="*/ 990367 w 4958820"/>
              <a:gd name="connsiteY8" fmla="*/ 590018 h 4165242"/>
              <a:gd name="connsiteX9" fmla="*/ 1008299 w 4958820"/>
              <a:gd name="connsiteY9" fmla="*/ 0 h 4165242"/>
              <a:gd name="connsiteX0" fmla="*/ 879400 w 4829921"/>
              <a:gd name="connsiteY0" fmla="*/ 0 h 4165244"/>
              <a:gd name="connsiteX1" fmla="*/ 1517367 w 4829921"/>
              <a:gd name="connsiteY1" fmla="*/ 574434 h 4165244"/>
              <a:gd name="connsiteX2" fmla="*/ 4502961 w 4829921"/>
              <a:gd name="connsiteY2" fmla="*/ 934302 h 4165244"/>
              <a:gd name="connsiteX3" fmla="*/ 4598202 w 4829921"/>
              <a:gd name="connsiteY3" fmla="*/ 3409206 h 4165244"/>
              <a:gd name="connsiteX4" fmla="*/ 3450139 w 4829921"/>
              <a:gd name="connsiteY4" fmla="*/ 4131303 h 4165244"/>
              <a:gd name="connsiteX5" fmla="*/ 835824 w 4829921"/>
              <a:gd name="connsiteY5" fmla="*/ 3953024 h 4165244"/>
              <a:gd name="connsiteX6" fmla="*/ 388743 w 4829921"/>
              <a:gd name="connsiteY6" fmla="*/ 3217428 h 4165244"/>
              <a:gd name="connsiteX7" fmla="*/ 34151 w 4829921"/>
              <a:gd name="connsiteY7" fmla="*/ 1290513 h 4165244"/>
              <a:gd name="connsiteX8" fmla="*/ 861468 w 4829921"/>
              <a:gd name="connsiteY8" fmla="*/ 590018 h 4165244"/>
              <a:gd name="connsiteX9" fmla="*/ 879400 w 4829921"/>
              <a:gd name="connsiteY9" fmla="*/ 0 h 4165244"/>
              <a:gd name="connsiteX0" fmla="*/ 879400 w 4829921"/>
              <a:gd name="connsiteY0" fmla="*/ 0 h 4138288"/>
              <a:gd name="connsiteX1" fmla="*/ 1517367 w 4829921"/>
              <a:gd name="connsiteY1" fmla="*/ 574434 h 4138288"/>
              <a:gd name="connsiteX2" fmla="*/ 4502961 w 4829921"/>
              <a:gd name="connsiteY2" fmla="*/ 934302 h 4138288"/>
              <a:gd name="connsiteX3" fmla="*/ 4598202 w 4829921"/>
              <a:gd name="connsiteY3" fmla="*/ 3409206 h 4138288"/>
              <a:gd name="connsiteX4" fmla="*/ 3450139 w 4829921"/>
              <a:gd name="connsiteY4" fmla="*/ 4131303 h 4138288"/>
              <a:gd name="connsiteX5" fmla="*/ 982153 w 4829921"/>
              <a:gd name="connsiteY5" fmla="*/ 3738143 h 4138288"/>
              <a:gd name="connsiteX6" fmla="*/ 388743 w 4829921"/>
              <a:gd name="connsiteY6" fmla="*/ 3217428 h 4138288"/>
              <a:gd name="connsiteX7" fmla="*/ 34151 w 4829921"/>
              <a:gd name="connsiteY7" fmla="*/ 1290513 h 4138288"/>
              <a:gd name="connsiteX8" fmla="*/ 861468 w 4829921"/>
              <a:gd name="connsiteY8" fmla="*/ 590018 h 4138288"/>
              <a:gd name="connsiteX9" fmla="*/ 879400 w 4829921"/>
              <a:gd name="connsiteY9" fmla="*/ 0 h 4138288"/>
              <a:gd name="connsiteX0" fmla="*/ 797965 w 4748486"/>
              <a:gd name="connsiteY0" fmla="*/ 0 h 4138290"/>
              <a:gd name="connsiteX1" fmla="*/ 1435932 w 4748486"/>
              <a:gd name="connsiteY1" fmla="*/ 574434 h 4138290"/>
              <a:gd name="connsiteX2" fmla="*/ 4421526 w 4748486"/>
              <a:gd name="connsiteY2" fmla="*/ 934302 h 4138290"/>
              <a:gd name="connsiteX3" fmla="*/ 4516767 w 4748486"/>
              <a:gd name="connsiteY3" fmla="*/ 3409206 h 4138290"/>
              <a:gd name="connsiteX4" fmla="*/ 3368704 w 4748486"/>
              <a:gd name="connsiteY4" fmla="*/ 4131303 h 4138290"/>
              <a:gd name="connsiteX5" fmla="*/ 900718 w 4748486"/>
              <a:gd name="connsiteY5" fmla="*/ 3738143 h 4138290"/>
              <a:gd name="connsiteX6" fmla="*/ 307308 w 4748486"/>
              <a:gd name="connsiteY6" fmla="*/ 3217428 h 4138290"/>
              <a:gd name="connsiteX7" fmla="*/ 42133 w 4748486"/>
              <a:gd name="connsiteY7" fmla="*/ 1485818 h 4138290"/>
              <a:gd name="connsiteX8" fmla="*/ 780033 w 4748486"/>
              <a:gd name="connsiteY8" fmla="*/ 590018 h 4138290"/>
              <a:gd name="connsiteX9" fmla="*/ 797965 w 4748486"/>
              <a:gd name="connsiteY9" fmla="*/ 0 h 4138290"/>
              <a:gd name="connsiteX0" fmla="*/ 816235 w 4766756"/>
              <a:gd name="connsiteY0" fmla="*/ 0 h 4138288"/>
              <a:gd name="connsiteX1" fmla="*/ 1454202 w 4766756"/>
              <a:gd name="connsiteY1" fmla="*/ 574434 h 4138288"/>
              <a:gd name="connsiteX2" fmla="*/ 4439796 w 4766756"/>
              <a:gd name="connsiteY2" fmla="*/ 934302 h 4138288"/>
              <a:gd name="connsiteX3" fmla="*/ 4535037 w 4766756"/>
              <a:gd name="connsiteY3" fmla="*/ 3409206 h 4138288"/>
              <a:gd name="connsiteX4" fmla="*/ 3386974 w 4766756"/>
              <a:gd name="connsiteY4" fmla="*/ 4131303 h 4138288"/>
              <a:gd name="connsiteX5" fmla="*/ 918988 w 4766756"/>
              <a:gd name="connsiteY5" fmla="*/ 3738143 h 4138288"/>
              <a:gd name="connsiteX6" fmla="*/ 205861 w 4766756"/>
              <a:gd name="connsiteY6" fmla="*/ 2965662 h 4138288"/>
              <a:gd name="connsiteX7" fmla="*/ 60403 w 4766756"/>
              <a:gd name="connsiteY7" fmla="*/ 1485818 h 4138288"/>
              <a:gd name="connsiteX8" fmla="*/ 798303 w 4766756"/>
              <a:gd name="connsiteY8" fmla="*/ 590018 h 4138288"/>
              <a:gd name="connsiteX9" fmla="*/ 816235 w 4766756"/>
              <a:gd name="connsiteY9" fmla="*/ 0 h 4138288"/>
              <a:gd name="connsiteX0" fmla="*/ 816235 w 4622539"/>
              <a:gd name="connsiteY0" fmla="*/ 0 h 4138290"/>
              <a:gd name="connsiteX1" fmla="*/ 1454202 w 4622539"/>
              <a:gd name="connsiteY1" fmla="*/ 574434 h 4138290"/>
              <a:gd name="connsiteX2" fmla="*/ 4015228 w 4622539"/>
              <a:gd name="connsiteY2" fmla="*/ 1032218 h 4138290"/>
              <a:gd name="connsiteX3" fmla="*/ 4535037 w 4622539"/>
              <a:gd name="connsiteY3" fmla="*/ 3409206 h 4138290"/>
              <a:gd name="connsiteX4" fmla="*/ 3386974 w 4622539"/>
              <a:gd name="connsiteY4" fmla="*/ 4131303 h 4138290"/>
              <a:gd name="connsiteX5" fmla="*/ 918988 w 4622539"/>
              <a:gd name="connsiteY5" fmla="*/ 3738143 h 4138290"/>
              <a:gd name="connsiteX6" fmla="*/ 205861 w 4622539"/>
              <a:gd name="connsiteY6" fmla="*/ 2965662 h 4138290"/>
              <a:gd name="connsiteX7" fmla="*/ 60403 w 4622539"/>
              <a:gd name="connsiteY7" fmla="*/ 1485818 h 4138290"/>
              <a:gd name="connsiteX8" fmla="*/ 798303 w 4622539"/>
              <a:gd name="connsiteY8" fmla="*/ 590018 h 4138290"/>
              <a:gd name="connsiteX9" fmla="*/ 816235 w 4622539"/>
              <a:gd name="connsiteY9" fmla="*/ 0 h 4138290"/>
              <a:gd name="connsiteX0" fmla="*/ 816235 w 4622539"/>
              <a:gd name="connsiteY0" fmla="*/ 0 h 4132081"/>
              <a:gd name="connsiteX1" fmla="*/ 1454202 w 4622539"/>
              <a:gd name="connsiteY1" fmla="*/ 574434 h 4132081"/>
              <a:gd name="connsiteX2" fmla="*/ 4015228 w 4622539"/>
              <a:gd name="connsiteY2" fmla="*/ 1032218 h 4132081"/>
              <a:gd name="connsiteX3" fmla="*/ 4535037 w 4622539"/>
              <a:gd name="connsiteY3" fmla="*/ 3409206 h 4132081"/>
              <a:gd name="connsiteX4" fmla="*/ 3152706 w 4622539"/>
              <a:gd name="connsiteY4" fmla="*/ 4124957 h 4132081"/>
              <a:gd name="connsiteX5" fmla="*/ 918988 w 4622539"/>
              <a:gd name="connsiteY5" fmla="*/ 3738143 h 4132081"/>
              <a:gd name="connsiteX6" fmla="*/ 205861 w 4622539"/>
              <a:gd name="connsiteY6" fmla="*/ 2965662 h 4132081"/>
              <a:gd name="connsiteX7" fmla="*/ 60403 w 4622539"/>
              <a:gd name="connsiteY7" fmla="*/ 1485818 h 4132081"/>
              <a:gd name="connsiteX8" fmla="*/ 798303 w 4622539"/>
              <a:gd name="connsiteY8" fmla="*/ 590018 h 4132081"/>
              <a:gd name="connsiteX9" fmla="*/ 816235 w 4622539"/>
              <a:gd name="connsiteY9" fmla="*/ 0 h 4132081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798303 w 4372994"/>
              <a:gd name="connsiteY8" fmla="*/ 59001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898165 w 4372994"/>
              <a:gd name="connsiteY8" fmla="*/ 60625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898165 w 4372994"/>
              <a:gd name="connsiteY8" fmla="*/ 60625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0336 w 4367095"/>
              <a:gd name="connsiteY0" fmla="*/ 0 h 4138222"/>
              <a:gd name="connsiteX1" fmla="*/ 1448303 w 4367095"/>
              <a:gd name="connsiteY1" fmla="*/ 574434 h 4138222"/>
              <a:gd name="connsiteX2" fmla="*/ 4009329 w 4367095"/>
              <a:gd name="connsiteY2" fmla="*/ 1032218 h 4138222"/>
              <a:gd name="connsiteX3" fmla="*/ 4202495 w 4367095"/>
              <a:gd name="connsiteY3" fmla="*/ 3259401 h 4138222"/>
              <a:gd name="connsiteX4" fmla="*/ 3146807 w 4367095"/>
              <a:gd name="connsiteY4" fmla="*/ 4124957 h 4138222"/>
              <a:gd name="connsiteX5" fmla="*/ 913089 w 4367095"/>
              <a:gd name="connsiteY5" fmla="*/ 3738143 h 4138222"/>
              <a:gd name="connsiteX6" fmla="*/ 199962 w 4367095"/>
              <a:gd name="connsiteY6" fmla="*/ 2965662 h 4138222"/>
              <a:gd name="connsiteX7" fmla="*/ 54504 w 4367095"/>
              <a:gd name="connsiteY7" fmla="*/ 1485818 h 4138222"/>
              <a:gd name="connsiteX8" fmla="*/ 892266 w 4367095"/>
              <a:gd name="connsiteY8" fmla="*/ 606258 h 4138222"/>
              <a:gd name="connsiteX9" fmla="*/ 810336 w 4367095"/>
              <a:gd name="connsiteY9" fmla="*/ 0 h 4138222"/>
              <a:gd name="connsiteX0" fmla="*/ 814639 w 4371398"/>
              <a:gd name="connsiteY0" fmla="*/ 0 h 4138224"/>
              <a:gd name="connsiteX1" fmla="*/ 1452606 w 4371398"/>
              <a:gd name="connsiteY1" fmla="*/ 574434 h 4138224"/>
              <a:gd name="connsiteX2" fmla="*/ 4013632 w 4371398"/>
              <a:gd name="connsiteY2" fmla="*/ 1032218 h 4138224"/>
              <a:gd name="connsiteX3" fmla="*/ 4206798 w 4371398"/>
              <a:gd name="connsiteY3" fmla="*/ 3259401 h 4138224"/>
              <a:gd name="connsiteX4" fmla="*/ 3151110 w 4371398"/>
              <a:gd name="connsiteY4" fmla="*/ 4124957 h 4138224"/>
              <a:gd name="connsiteX5" fmla="*/ 917392 w 4371398"/>
              <a:gd name="connsiteY5" fmla="*/ 3738143 h 4138224"/>
              <a:gd name="connsiteX6" fmla="*/ 184820 w 4371398"/>
              <a:gd name="connsiteY6" fmla="*/ 2971263 h 4138224"/>
              <a:gd name="connsiteX7" fmla="*/ 58807 w 4371398"/>
              <a:gd name="connsiteY7" fmla="*/ 1485818 h 4138224"/>
              <a:gd name="connsiteX8" fmla="*/ 896569 w 4371398"/>
              <a:gd name="connsiteY8" fmla="*/ 606258 h 4138224"/>
              <a:gd name="connsiteX9" fmla="*/ 814639 w 4371398"/>
              <a:gd name="connsiteY9" fmla="*/ 0 h 4138224"/>
              <a:gd name="connsiteX0" fmla="*/ 824982 w 4381741"/>
              <a:gd name="connsiteY0" fmla="*/ 0 h 4138222"/>
              <a:gd name="connsiteX1" fmla="*/ 1462949 w 4381741"/>
              <a:gd name="connsiteY1" fmla="*/ 574434 h 4138222"/>
              <a:gd name="connsiteX2" fmla="*/ 4023975 w 4381741"/>
              <a:gd name="connsiteY2" fmla="*/ 1032218 h 4138222"/>
              <a:gd name="connsiteX3" fmla="*/ 4217141 w 4381741"/>
              <a:gd name="connsiteY3" fmla="*/ 3259401 h 4138222"/>
              <a:gd name="connsiteX4" fmla="*/ 3161453 w 4381741"/>
              <a:gd name="connsiteY4" fmla="*/ 4124957 h 4138222"/>
              <a:gd name="connsiteX5" fmla="*/ 927735 w 4381741"/>
              <a:gd name="connsiteY5" fmla="*/ 3738143 h 4138222"/>
              <a:gd name="connsiteX6" fmla="*/ 195163 w 4381741"/>
              <a:gd name="connsiteY6" fmla="*/ 2971263 h 4138222"/>
              <a:gd name="connsiteX7" fmla="*/ 69150 w 4381741"/>
              <a:gd name="connsiteY7" fmla="*/ 1485818 h 4138222"/>
              <a:gd name="connsiteX8" fmla="*/ 906912 w 4381741"/>
              <a:gd name="connsiteY8" fmla="*/ 606258 h 4138222"/>
              <a:gd name="connsiteX9" fmla="*/ 824982 w 4381741"/>
              <a:gd name="connsiteY9" fmla="*/ 0 h 4138222"/>
              <a:gd name="connsiteX0" fmla="*/ 824982 w 4385632"/>
              <a:gd name="connsiteY0" fmla="*/ 0 h 4138224"/>
              <a:gd name="connsiteX1" fmla="*/ 1462949 w 4385632"/>
              <a:gd name="connsiteY1" fmla="*/ 574434 h 4138224"/>
              <a:gd name="connsiteX2" fmla="*/ 4023975 w 4385632"/>
              <a:gd name="connsiteY2" fmla="*/ 1032218 h 4138224"/>
              <a:gd name="connsiteX3" fmla="*/ 4217141 w 4385632"/>
              <a:gd name="connsiteY3" fmla="*/ 3259401 h 4138224"/>
              <a:gd name="connsiteX4" fmla="*/ 3161453 w 4385632"/>
              <a:gd name="connsiteY4" fmla="*/ 4124957 h 4138224"/>
              <a:gd name="connsiteX5" fmla="*/ 927735 w 4385632"/>
              <a:gd name="connsiteY5" fmla="*/ 3738143 h 4138224"/>
              <a:gd name="connsiteX6" fmla="*/ 195163 w 4385632"/>
              <a:gd name="connsiteY6" fmla="*/ 2971263 h 4138224"/>
              <a:gd name="connsiteX7" fmla="*/ 69150 w 4385632"/>
              <a:gd name="connsiteY7" fmla="*/ 1485818 h 4138224"/>
              <a:gd name="connsiteX8" fmla="*/ 906912 w 4385632"/>
              <a:gd name="connsiteY8" fmla="*/ 606258 h 4138224"/>
              <a:gd name="connsiteX9" fmla="*/ 824982 w 4385632"/>
              <a:gd name="connsiteY9" fmla="*/ 0 h 4138224"/>
              <a:gd name="connsiteX0" fmla="*/ 832223 w 4392873"/>
              <a:gd name="connsiteY0" fmla="*/ 0 h 4138222"/>
              <a:gd name="connsiteX1" fmla="*/ 1470190 w 4392873"/>
              <a:gd name="connsiteY1" fmla="*/ 574434 h 4138222"/>
              <a:gd name="connsiteX2" fmla="*/ 4031216 w 4392873"/>
              <a:gd name="connsiteY2" fmla="*/ 1032218 h 4138222"/>
              <a:gd name="connsiteX3" fmla="*/ 4224382 w 4392873"/>
              <a:gd name="connsiteY3" fmla="*/ 3259401 h 4138222"/>
              <a:gd name="connsiteX4" fmla="*/ 3168694 w 4392873"/>
              <a:gd name="connsiteY4" fmla="*/ 4124957 h 4138222"/>
              <a:gd name="connsiteX5" fmla="*/ 934976 w 4392873"/>
              <a:gd name="connsiteY5" fmla="*/ 3738143 h 4138222"/>
              <a:gd name="connsiteX6" fmla="*/ 179579 w 4392873"/>
              <a:gd name="connsiteY6" fmla="*/ 3046439 h 4138222"/>
              <a:gd name="connsiteX7" fmla="*/ 76391 w 4392873"/>
              <a:gd name="connsiteY7" fmla="*/ 1485818 h 4138222"/>
              <a:gd name="connsiteX8" fmla="*/ 914153 w 4392873"/>
              <a:gd name="connsiteY8" fmla="*/ 606258 h 4138222"/>
              <a:gd name="connsiteX9" fmla="*/ 832223 w 4392873"/>
              <a:gd name="connsiteY9" fmla="*/ 0 h 4138222"/>
              <a:gd name="connsiteX0" fmla="*/ 823971 w 4384621"/>
              <a:gd name="connsiteY0" fmla="*/ 0 h 4138224"/>
              <a:gd name="connsiteX1" fmla="*/ 1461938 w 4384621"/>
              <a:gd name="connsiteY1" fmla="*/ 574434 h 4138224"/>
              <a:gd name="connsiteX2" fmla="*/ 4022964 w 4384621"/>
              <a:gd name="connsiteY2" fmla="*/ 1032218 h 4138224"/>
              <a:gd name="connsiteX3" fmla="*/ 4216130 w 4384621"/>
              <a:gd name="connsiteY3" fmla="*/ 3259401 h 4138224"/>
              <a:gd name="connsiteX4" fmla="*/ 3160442 w 4384621"/>
              <a:gd name="connsiteY4" fmla="*/ 4124957 h 4138224"/>
              <a:gd name="connsiteX5" fmla="*/ 926724 w 4384621"/>
              <a:gd name="connsiteY5" fmla="*/ 3738143 h 4138224"/>
              <a:gd name="connsiteX6" fmla="*/ 171327 w 4384621"/>
              <a:gd name="connsiteY6" fmla="*/ 3046439 h 4138224"/>
              <a:gd name="connsiteX7" fmla="*/ 68139 w 4384621"/>
              <a:gd name="connsiteY7" fmla="*/ 1485818 h 4138224"/>
              <a:gd name="connsiteX8" fmla="*/ 905901 w 4384621"/>
              <a:gd name="connsiteY8" fmla="*/ 606258 h 4138224"/>
              <a:gd name="connsiteX9" fmla="*/ 823971 w 4384621"/>
              <a:gd name="connsiteY9" fmla="*/ 0 h 4138224"/>
              <a:gd name="connsiteX0" fmla="*/ 806189 w 4366839"/>
              <a:gd name="connsiteY0" fmla="*/ 0 h 4138222"/>
              <a:gd name="connsiteX1" fmla="*/ 1444156 w 4366839"/>
              <a:gd name="connsiteY1" fmla="*/ 574434 h 4138222"/>
              <a:gd name="connsiteX2" fmla="*/ 4005182 w 4366839"/>
              <a:gd name="connsiteY2" fmla="*/ 1032218 h 4138222"/>
              <a:gd name="connsiteX3" fmla="*/ 4198348 w 4366839"/>
              <a:gd name="connsiteY3" fmla="*/ 3259401 h 4138222"/>
              <a:gd name="connsiteX4" fmla="*/ 3142660 w 4366839"/>
              <a:gd name="connsiteY4" fmla="*/ 4124957 h 4138222"/>
              <a:gd name="connsiteX5" fmla="*/ 908942 w 4366839"/>
              <a:gd name="connsiteY5" fmla="*/ 3738143 h 4138222"/>
              <a:gd name="connsiteX6" fmla="*/ 153545 w 4366839"/>
              <a:gd name="connsiteY6" fmla="*/ 3046439 h 4138222"/>
              <a:gd name="connsiteX7" fmla="*/ 50357 w 4366839"/>
              <a:gd name="connsiteY7" fmla="*/ 1485818 h 4138222"/>
              <a:gd name="connsiteX8" fmla="*/ 888119 w 4366839"/>
              <a:gd name="connsiteY8" fmla="*/ 606258 h 4138222"/>
              <a:gd name="connsiteX9" fmla="*/ 806189 w 4366839"/>
              <a:gd name="connsiteY9" fmla="*/ 0 h 4138222"/>
              <a:gd name="connsiteX0" fmla="*/ 806189 w 4366839"/>
              <a:gd name="connsiteY0" fmla="*/ 0 h 4138224"/>
              <a:gd name="connsiteX1" fmla="*/ 1444156 w 4366839"/>
              <a:gd name="connsiteY1" fmla="*/ 574434 h 4138224"/>
              <a:gd name="connsiteX2" fmla="*/ 4005182 w 4366839"/>
              <a:gd name="connsiteY2" fmla="*/ 1032218 h 4138224"/>
              <a:gd name="connsiteX3" fmla="*/ 4198348 w 4366839"/>
              <a:gd name="connsiteY3" fmla="*/ 3259401 h 4138224"/>
              <a:gd name="connsiteX4" fmla="*/ 3142660 w 4366839"/>
              <a:gd name="connsiteY4" fmla="*/ 4124957 h 4138224"/>
              <a:gd name="connsiteX5" fmla="*/ 908942 w 4366839"/>
              <a:gd name="connsiteY5" fmla="*/ 3738143 h 4138224"/>
              <a:gd name="connsiteX6" fmla="*/ 153545 w 4366839"/>
              <a:gd name="connsiteY6" fmla="*/ 3046439 h 4138224"/>
              <a:gd name="connsiteX7" fmla="*/ 50357 w 4366839"/>
              <a:gd name="connsiteY7" fmla="*/ 1485818 h 4138224"/>
              <a:gd name="connsiteX8" fmla="*/ 888119 w 4366839"/>
              <a:gd name="connsiteY8" fmla="*/ 606258 h 4138224"/>
              <a:gd name="connsiteX9" fmla="*/ 806189 w 4366839"/>
              <a:gd name="connsiteY9" fmla="*/ 0 h 4138224"/>
              <a:gd name="connsiteX0" fmla="*/ 756726 w 4317376"/>
              <a:gd name="connsiteY0" fmla="*/ 0 h 4138222"/>
              <a:gd name="connsiteX1" fmla="*/ 1394693 w 4317376"/>
              <a:gd name="connsiteY1" fmla="*/ 574434 h 4138222"/>
              <a:gd name="connsiteX2" fmla="*/ 3955719 w 4317376"/>
              <a:gd name="connsiteY2" fmla="*/ 1032218 h 4138222"/>
              <a:gd name="connsiteX3" fmla="*/ 4148885 w 4317376"/>
              <a:gd name="connsiteY3" fmla="*/ 3259401 h 4138222"/>
              <a:gd name="connsiteX4" fmla="*/ 3093197 w 4317376"/>
              <a:gd name="connsiteY4" fmla="*/ 4124957 h 4138222"/>
              <a:gd name="connsiteX5" fmla="*/ 859479 w 4317376"/>
              <a:gd name="connsiteY5" fmla="*/ 3738143 h 4138222"/>
              <a:gd name="connsiteX6" fmla="*/ 104082 w 4317376"/>
              <a:gd name="connsiteY6" fmla="*/ 3046439 h 4138222"/>
              <a:gd name="connsiteX7" fmla="*/ 894 w 4317376"/>
              <a:gd name="connsiteY7" fmla="*/ 1485818 h 4138222"/>
              <a:gd name="connsiteX8" fmla="*/ 838656 w 4317376"/>
              <a:gd name="connsiteY8" fmla="*/ 606258 h 4138222"/>
              <a:gd name="connsiteX9" fmla="*/ 756726 w 4317376"/>
              <a:gd name="connsiteY9" fmla="*/ 0 h 4138222"/>
              <a:gd name="connsiteX0" fmla="*/ 756726 w 4317376"/>
              <a:gd name="connsiteY0" fmla="*/ 0 h 4138224"/>
              <a:gd name="connsiteX1" fmla="*/ 1394693 w 4317376"/>
              <a:gd name="connsiteY1" fmla="*/ 574434 h 4138224"/>
              <a:gd name="connsiteX2" fmla="*/ 3955719 w 4317376"/>
              <a:gd name="connsiteY2" fmla="*/ 1032218 h 4138224"/>
              <a:gd name="connsiteX3" fmla="*/ 4148885 w 4317376"/>
              <a:gd name="connsiteY3" fmla="*/ 3259401 h 4138224"/>
              <a:gd name="connsiteX4" fmla="*/ 3093197 w 4317376"/>
              <a:gd name="connsiteY4" fmla="*/ 4124957 h 4138224"/>
              <a:gd name="connsiteX5" fmla="*/ 859479 w 4317376"/>
              <a:gd name="connsiteY5" fmla="*/ 3738143 h 4138224"/>
              <a:gd name="connsiteX6" fmla="*/ 219159 w 4317376"/>
              <a:gd name="connsiteY6" fmla="*/ 3144044 h 4138224"/>
              <a:gd name="connsiteX7" fmla="*/ 894 w 4317376"/>
              <a:gd name="connsiteY7" fmla="*/ 1485818 h 4138224"/>
              <a:gd name="connsiteX8" fmla="*/ 838656 w 4317376"/>
              <a:gd name="connsiteY8" fmla="*/ 606258 h 4138224"/>
              <a:gd name="connsiteX9" fmla="*/ 756726 w 4317376"/>
              <a:gd name="connsiteY9" fmla="*/ 0 h 4138224"/>
              <a:gd name="connsiteX0" fmla="*/ 756726 w 4317376"/>
              <a:gd name="connsiteY0" fmla="*/ 0 h 4138222"/>
              <a:gd name="connsiteX1" fmla="*/ 1394693 w 4317376"/>
              <a:gd name="connsiteY1" fmla="*/ 574434 h 4138222"/>
              <a:gd name="connsiteX2" fmla="*/ 3955719 w 4317376"/>
              <a:gd name="connsiteY2" fmla="*/ 1032218 h 4138222"/>
              <a:gd name="connsiteX3" fmla="*/ 4148885 w 4317376"/>
              <a:gd name="connsiteY3" fmla="*/ 3259401 h 4138222"/>
              <a:gd name="connsiteX4" fmla="*/ 3093197 w 4317376"/>
              <a:gd name="connsiteY4" fmla="*/ 4124957 h 4138222"/>
              <a:gd name="connsiteX5" fmla="*/ 859479 w 4317376"/>
              <a:gd name="connsiteY5" fmla="*/ 3738143 h 4138222"/>
              <a:gd name="connsiteX6" fmla="*/ 232580 w 4317376"/>
              <a:gd name="connsiteY6" fmla="*/ 3163758 h 4138222"/>
              <a:gd name="connsiteX7" fmla="*/ 894 w 4317376"/>
              <a:gd name="connsiteY7" fmla="*/ 1485818 h 4138222"/>
              <a:gd name="connsiteX8" fmla="*/ 838656 w 4317376"/>
              <a:gd name="connsiteY8" fmla="*/ 606258 h 4138222"/>
              <a:gd name="connsiteX9" fmla="*/ 756726 w 4317376"/>
              <a:gd name="connsiteY9" fmla="*/ 0 h 4138222"/>
              <a:gd name="connsiteX0" fmla="*/ 756726 w 4317376"/>
              <a:gd name="connsiteY0" fmla="*/ 0 h 4138731"/>
              <a:gd name="connsiteX1" fmla="*/ 1394693 w 4317376"/>
              <a:gd name="connsiteY1" fmla="*/ 574434 h 4138731"/>
              <a:gd name="connsiteX2" fmla="*/ 3955719 w 4317376"/>
              <a:gd name="connsiteY2" fmla="*/ 1032218 h 4138731"/>
              <a:gd name="connsiteX3" fmla="*/ 4148885 w 4317376"/>
              <a:gd name="connsiteY3" fmla="*/ 3259401 h 4138731"/>
              <a:gd name="connsiteX4" fmla="*/ 3093197 w 4317376"/>
              <a:gd name="connsiteY4" fmla="*/ 4124957 h 4138731"/>
              <a:gd name="connsiteX5" fmla="*/ 897522 w 4317376"/>
              <a:gd name="connsiteY5" fmla="*/ 3744330 h 4138731"/>
              <a:gd name="connsiteX6" fmla="*/ 232580 w 4317376"/>
              <a:gd name="connsiteY6" fmla="*/ 3163758 h 4138731"/>
              <a:gd name="connsiteX7" fmla="*/ 894 w 4317376"/>
              <a:gd name="connsiteY7" fmla="*/ 1485818 h 4138731"/>
              <a:gd name="connsiteX8" fmla="*/ 838656 w 4317376"/>
              <a:gd name="connsiteY8" fmla="*/ 606258 h 4138731"/>
              <a:gd name="connsiteX9" fmla="*/ 756726 w 4317376"/>
              <a:gd name="connsiteY9" fmla="*/ 0 h 4138731"/>
              <a:gd name="connsiteX0" fmla="*/ 756726 w 4317376"/>
              <a:gd name="connsiteY0" fmla="*/ 0 h 4138731"/>
              <a:gd name="connsiteX1" fmla="*/ 1394693 w 4317376"/>
              <a:gd name="connsiteY1" fmla="*/ 574434 h 4138731"/>
              <a:gd name="connsiteX2" fmla="*/ 3955719 w 4317376"/>
              <a:gd name="connsiteY2" fmla="*/ 1032218 h 4138731"/>
              <a:gd name="connsiteX3" fmla="*/ 4148885 w 4317376"/>
              <a:gd name="connsiteY3" fmla="*/ 3259401 h 4138731"/>
              <a:gd name="connsiteX4" fmla="*/ 3093197 w 4317376"/>
              <a:gd name="connsiteY4" fmla="*/ 4124957 h 4138731"/>
              <a:gd name="connsiteX5" fmla="*/ 897522 w 4317376"/>
              <a:gd name="connsiteY5" fmla="*/ 3744330 h 4138731"/>
              <a:gd name="connsiteX6" fmla="*/ 232580 w 4317376"/>
              <a:gd name="connsiteY6" fmla="*/ 3163758 h 4138731"/>
              <a:gd name="connsiteX7" fmla="*/ 894 w 4317376"/>
              <a:gd name="connsiteY7" fmla="*/ 1485818 h 4138731"/>
              <a:gd name="connsiteX8" fmla="*/ 838656 w 4317376"/>
              <a:gd name="connsiteY8" fmla="*/ 606258 h 4138731"/>
              <a:gd name="connsiteX9" fmla="*/ 756726 w 4317376"/>
              <a:gd name="connsiteY9" fmla="*/ 0 h 4138731"/>
              <a:gd name="connsiteX0" fmla="*/ 763583 w 4324233"/>
              <a:gd name="connsiteY0" fmla="*/ 0 h 4138731"/>
              <a:gd name="connsiteX1" fmla="*/ 1401550 w 4324233"/>
              <a:gd name="connsiteY1" fmla="*/ 574434 h 4138731"/>
              <a:gd name="connsiteX2" fmla="*/ 3962576 w 4324233"/>
              <a:gd name="connsiteY2" fmla="*/ 1032218 h 4138731"/>
              <a:gd name="connsiteX3" fmla="*/ 4155742 w 4324233"/>
              <a:gd name="connsiteY3" fmla="*/ 3259401 h 4138731"/>
              <a:gd name="connsiteX4" fmla="*/ 3100054 w 4324233"/>
              <a:gd name="connsiteY4" fmla="*/ 4124957 h 4138731"/>
              <a:gd name="connsiteX5" fmla="*/ 904379 w 4324233"/>
              <a:gd name="connsiteY5" fmla="*/ 3744330 h 4138731"/>
              <a:gd name="connsiteX6" fmla="*/ 239437 w 4324233"/>
              <a:gd name="connsiteY6" fmla="*/ 3163758 h 4138731"/>
              <a:gd name="connsiteX7" fmla="*/ 881 w 4324233"/>
              <a:gd name="connsiteY7" fmla="*/ 1528534 h 4138731"/>
              <a:gd name="connsiteX8" fmla="*/ 845513 w 4324233"/>
              <a:gd name="connsiteY8" fmla="*/ 606258 h 4138731"/>
              <a:gd name="connsiteX9" fmla="*/ 763583 w 4324233"/>
              <a:gd name="connsiteY9" fmla="*/ 0 h 4138731"/>
              <a:gd name="connsiteX0" fmla="*/ 763583 w 4324233"/>
              <a:gd name="connsiteY0" fmla="*/ 0 h 4138731"/>
              <a:gd name="connsiteX1" fmla="*/ 1401550 w 4324233"/>
              <a:gd name="connsiteY1" fmla="*/ 574434 h 4138731"/>
              <a:gd name="connsiteX2" fmla="*/ 3962576 w 4324233"/>
              <a:gd name="connsiteY2" fmla="*/ 1032218 h 4138731"/>
              <a:gd name="connsiteX3" fmla="*/ 4155742 w 4324233"/>
              <a:gd name="connsiteY3" fmla="*/ 3259401 h 4138731"/>
              <a:gd name="connsiteX4" fmla="*/ 3100054 w 4324233"/>
              <a:gd name="connsiteY4" fmla="*/ 4124957 h 4138731"/>
              <a:gd name="connsiteX5" fmla="*/ 904379 w 4324233"/>
              <a:gd name="connsiteY5" fmla="*/ 3744330 h 4138731"/>
              <a:gd name="connsiteX6" fmla="*/ 239437 w 4324233"/>
              <a:gd name="connsiteY6" fmla="*/ 3163758 h 4138731"/>
              <a:gd name="connsiteX7" fmla="*/ 881 w 4324233"/>
              <a:gd name="connsiteY7" fmla="*/ 1528534 h 4138731"/>
              <a:gd name="connsiteX8" fmla="*/ 845513 w 4324233"/>
              <a:gd name="connsiteY8" fmla="*/ 606258 h 4138731"/>
              <a:gd name="connsiteX9" fmla="*/ 763583 w 4324233"/>
              <a:gd name="connsiteY9" fmla="*/ 0 h 4138731"/>
              <a:gd name="connsiteX0" fmla="*/ 763706 w 4324356"/>
              <a:gd name="connsiteY0" fmla="*/ 0 h 4138731"/>
              <a:gd name="connsiteX1" fmla="*/ 1401673 w 4324356"/>
              <a:gd name="connsiteY1" fmla="*/ 574434 h 4138731"/>
              <a:gd name="connsiteX2" fmla="*/ 3962699 w 4324356"/>
              <a:gd name="connsiteY2" fmla="*/ 1032218 h 4138731"/>
              <a:gd name="connsiteX3" fmla="*/ 4155865 w 4324356"/>
              <a:gd name="connsiteY3" fmla="*/ 3259401 h 4138731"/>
              <a:gd name="connsiteX4" fmla="*/ 3100177 w 4324356"/>
              <a:gd name="connsiteY4" fmla="*/ 4124957 h 4138731"/>
              <a:gd name="connsiteX5" fmla="*/ 904502 w 4324356"/>
              <a:gd name="connsiteY5" fmla="*/ 3744330 h 4138731"/>
              <a:gd name="connsiteX6" fmla="*/ 239560 w 4324356"/>
              <a:gd name="connsiteY6" fmla="*/ 3163758 h 4138731"/>
              <a:gd name="connsiteX7" fmla="*/ 1004 w 4324356"/>
              <a:gd name="connsiteY7" fmla="*/ 1528534 h 4138731"/>
              <a:gd name="connsiteX8" fmla="*/ 845636 w 4324356"/>
              <a:gd name="connsiteY8" fmla="*/ 606258 h 4138731"/>
              <a:gd name="connsiteX9" fmla="*/ 763706 w 4324356"/>
              <a:gd name="connsiteY9" fmla="*/ 0 h 4138731"/>
              <a:gd name="connsiteX0" fmla="*/ 763710 w 4324360"/>
              <a:gd name="connsiteY0" fmla="*/ 0 h 4138731"/>
              <a:gd name="connsiteX1" fmla="*/ 1401677 w 4324360"/>
              <a:gd name="connsiteY1" fmla="*/ 574434 h 4138731"/>
              <a:gd name="connsiteX2" fmla="*/ 3962703 w 4324360"/>
              <a:gd name="connsiteY2" fmla="*/ 1032218 h 4138731"/>
              <a:gd name="connsiteX3" fmla="*/ 4155869 w 4324360"/>
              <a:gd name="connsiteY3" fmla="*/ 3259401 h 4138731"/>
              <a:gd name="connsiteX4" fmla="*/ 3100181 w 4324360"/>
              <a:gd name="connsiteY4" fmla="*/ 4124957 h 4138731"/>
              <a:gd name="connsiteX5" fmla="*/ 904506 w 4324360"/>
              <a:gd name="connsiteY5" fmla="*/ 3744330 h 4138731"/>
              <a:gd name="connsiteX6" fmla="*/ 239564 w 4324360"/>
              <a:gd name="connsiteY6" fmla="*/ 3163758 h 4138731"/>
              <a:gd name="connsiteX7" fmla="*/ 1008 w 4324360"/>
              <a:gd name="connsiteY7" fmla="*/ 1528534 h 4138731"/>
              <a:gd name="connsiteX8" fmla="*/ 845640 w 4324360"/>
              <a:gd name="connsiteY8" fmla="*/ 606258 h 4138731"/>
              <a:gd name="connsiteX9" fmla="*/ 763710 w 4324360"/>
              <a:gd name="connsiteY9" fmla="*/ 0 h 413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4360" h="4138731">
                <a:moveTo>
                  <a:pt x="763710" y="0"/>
                </a:moveTo>
                <a:cubicBezTo>
                  <a:pt x="835632" y="58905"/>
                  <a:pt x="1258100" y="357725"/>
                  <a:pt x="1401677" y="574434"/>
                </a:cubicBezTo>
                <a:cubicBezTo>
                  <a:pt x="1557398" y="585526"/>
                  <a:pt x="3503671" y="584724"/>
                  <a:pt x="3962703" y="1032218"/>
                </a:cubicBezTo>
                <a:cubicBezTo>
                  <a:pt x="4421735" y="1479712"/>
                  <a:pt x="4393755" y="2068459"/>
                  <a:pt x="4155869" y="3259401"/>
                </a:cubicBezTo>
                <a:cubicBezTo>
                  <a:pt x="4006903" y="3825365"/>
                  <a:pt x="3642075" y="4044135"/>
                  <a:pt x="3100181" y="4124957"/>
                </a:cubicBezTo>
                <a:cubicBezTo>
                  <a:pt x="2558287" y="4205779"/>
                  <a:pt x="1639845" y="3911670"/>
                  <a:pt x="904506" y="3744330"/>
                </a:cubicBezTo>
                <a:cubicBezTo>
                  <a:pt x="600271" y="3642054"/>
                  <a:pt x="464613" y="3557214"/>
                  <a:pt x="239564" y="3163758"/>
                </a:cubicBezTo>
                <a:cubicBezTo>
                  <a:pt x="75461" y="2876879"/>
                  <a:pt x="40807" y="2193725"/>
                  <a:pt x="1008" y="1528534"/>
                </a:cubicBezTo>
                <a:cubicBezTo>
                  <a:pt x="-24451" y="805482"/>
                  <a:pt x="437089" y="647961"/>
                  <a:pt x="845640" y="606258"/>
                </a:cubicBezTo>
                <a:cubicBezTo>
                  <a:pt x="845640" y="606258"/>
                  <a:pt x="854014" y="343114"/>
                  <a:pt x="76371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FCBF8AE-1318-4240-B3C3-A276ADFA5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295116">
            <a:off x="5071802" y="-16817"/>
            <a:ext cx="3856838" cy="2114365"/>
          </a:xfrm>
          <a:custGeom>
            <a:avLst/>
            <a:gdLst>
              <a:gd name="connsiteX0" fmla="*/ 986774 w 5065355"/>
              <a:gd name="connsiteY0" fmla="*/ 0 h 3864077"/>
              <a:gd name="connsiteX1" fmla="*/ 1598492 w 5065355"/>
              <a:gd name="connsiteY1" fmla="*/ 571743 h 3864077"/>
              <a:gd name="connsiteX2" fmla="*/ 4623587 w 5065355"/>
              <a:gd name="connsiteY2" fmla="*/ 815032 h 3864077"/>
              <a:gd name="connsiteX3" fmla="*/ 5045794 w 5065355"/>
              <a:gd name="connsiteY3" fmla="*/ 2583837 h 3864077"/>
              <a:gd name="connsiteX4" fmla="*/ 5065097 w 5065355"/>
              <a:gd name="connsiteY4" fmla="*/ 3007422 h 3864077"/>
              <a:gd name="connsiteX5" fmla="*/ 5064540 w 5065355"/>
              <a:gd name="connsiteY5" fmla="*/ 3083457 h 3864077"/>
              <a:gd name="connsiteX6" fmla="*/ 5065355 w 5065355"/>
              <a:gd name="connsiteY6" fmla="*/ 3093208 h 3864077"/>
              <a:gd name="connsiteX7" fmla="*/ 5059336 w 5065355"/>
              <a:gd name="connsiteY7" fmla="*/ 3165214 h 3864077"/>
              <a:gd name="connsiteX8" fmla="*/ 5058896 w 5065355"/>
              <a:gd name="connsiteY8" fmla="*/ 3171406 h 3864077"/>
              <a:gd name="connsiteX9" fmla="*/ 5058773 w 5065355"/>
              <a:gd name="connsiteY9" fmla="*/ 3171941 h 3864077"/>
              <a:gd name="connsiteX10" fmla="*/ 5057188 w 5065355"/>
              <a:gd name="connsiteY10" fmla="*/ 3190910 h 3864077"/>
              <a:gd name="connsiteX11" fmla="*/ 5033762 w 5065355"/>
              <a:gd name="connsiteY11" fmla="*/ 3281910 h 3864077"/>
              <a:gd name="connsiteX12" fmla="*/ 5033487 w 5065355"/>
              <a:gd name="connsiteY12" fmla="*/ 3282522 h 3864077"/>
              <a:gd name="connsiteX13" fmla="*/ 5027369 w 5065355"/>
              <a:gd name="connsiteY13" fmla="*/ 3309275 h 3864077"/>
              <a:gd name="connsiteX14" fmla="*/ 4908386 w 5065355"/>
              <a:gd name="connsiteY14" fmla="*/ 3476562 h 3864077"/>
              <a:gd name="connsiteX15" fmla="*/ 4902444 w 5065355"/>
              <a:gd name="connsiteY15" fmla="*/ 3480940 h 3864077"/>
              <a:gd name="connsiteX16" fmla="*/ 4888108 w 5065355"/>
              <a:gd name="connsiteY16" fmla="*/ 3495204 h 3864077"/>
              <a:gd name="connsiteX17" fmla="*/ 4819819 w 5065355"/>
              <a:gd name="connsiteY17" fmla="*/ 3539901 h 3864077"/>
              <a:gd name="connsiteX18" fmla="*/ 4806748 w 5065355"/>
              <a:gd name="connsiteY18" fmla="*/ 3544794 h 3864077"/>
              <a:gd name="connsiteX19" fmla="*/ 4765129 w 5065355"/>
              <a:gd name="connsiteY19" fmla="*/ 3568040 h 3864077"/>
              <a:gd name="connsiteX20" fmla="*/ 4426673 w 5065355"/>
              <a:gd name="connsiteY20" fmla="*/ 3685984 h 3864077"/>
              <a:gd name="connsiteX21" fmla="*/ 534075 w 5065355"/>
              <a:gd name="connsiteY21" fmla="*/ 3761757 h 3864077"/>
              <a:gd name="connsiteX22" fmla="*/ 451805 w 5065355"/>
              <a:gd name="connsiteY22" fmla="*/ 3738960 h 3864077"/>
              <a:gd name="connsiteX23" fmla="*/ 417467 w 5065355"/>
              <a:gd name="connsiteY23" fmla="*/ 3743134 h 3864077"/>
              <a:gd name="connsiteX24" fmla="*/ 47039 w 5065355"/>
              <a:gd name="connsiteY24" fmla="*/ 3447046 h 3864077"/>
              <a:gd name="connsiteX25" fmla="*/ 38763 w 5065355"/>
              <a:gd name="connsiteY25" fmla="*/ 3414896 h 3864077"/>
              <a:gd name="connsiteX26" fmla="*/ 28376 w 5065355"/>
              <a:gd name="connsiteY26" fmla="*/ 3388641 h 3864077"/>
              <a:gd name="connsiteX27" fmla="*/ 14642 w 5065355"/>
              <a:gd name="connsiteY27" fmla="*/ 2681940 h 3864077"/>
              <a:gd name="connsiteX28" fmla="*/ 141525 w 5065355"/>
              <a:gd name="connsiteY28" fmla="*/ 1290513 h 3864077"/>
              <a:gd name="connsiteX29" fmla="*/ 968842 w 5065355"/>
              <a:gd name="connsiteY29" fmla="*/ 590018 h 3864077"/>
              <a:gd name="connsiteX30" fmla="*/ 986774 w 5065355"/>
              <a:gd name="connsiteY30" fmla="*/ 0 h 3864077"/>
              <a:gd name="connsiteX0" fmla="*/ 986774 w 5065355"/>
              <a:gd name="connsiteY0" fmla="*/ 0 h 3852421"/>
              <a:gd name="connsiteX1" fmla="*/ 1598492 w 5065355"/>
              <a:gd name="connsiteY1" fmla="*/ 571743 h 3852421"/>
              <a:gd name="connsiteX2" fmla="*/ 4623587 w 5065355"/>
              <a:gd name="connsiteY2" fmla="*/ 815032 h 3852421"/>
              <a:gd name="connsiteX3" fmla="*/ 5045794 w 5065355"/>
              <a:gd name="connsiteY3" fmla="*/ 2583837 h 3852421"/>
              <a:gd name="connsiteX4" fmla="*/ 5065097 w 5065355"/>
              <a:gd name="connsiteY4" fmla="*/ 3007422 h 3852421"/>
              <a:gd name="connsiteX5" fmla="*/ 5064540 w 5065355"/>
              <a:gd name="connsiteY5" fmla="*/ 3083457 h 3852421"/>
              <a:gd name="connsiteX6" fmla="*/ 5065355 w 5065355"/>
              <a:gd name="connsiteY6" fmla="*/ 3093208 h 3852421"/>
              <a:gd name="connsiteX7" fmla="*/ 5059336 w 5065355"/>
              <a:gd name="connsiteY7" fmla="*/ 3165214 h 3852421"/>
              <a:gd name="connsiteX8" fmla="*/ 5058896 w 5065355"/>
              <a:gd name="connsiteY8" fmla="*/ 3171406 h 3852421"/>
              <a:gd name="connsiteX9" fmla="*/ 5058773 w 5065355"/>
              <a:gd name="connsiteY9" fmla="*/ 3171941 h 3852421"/>
              <a:gd name="connsiteX10" fmla="*/ 5057188 w 5065355"/>
              <a:gd name="connsiteY10" fmla="*/ 3190910 h 3852421"/>
              <a:gd name="connsiteX11" fmla="*/ 5033762 w 5065355"/>
              <a:gd name="connsiteY11" fmla="*/ 3281910 h 3852421"/>
              <a:gd name="connsiteX12" fmla="*/ 5033487 w 5065355"/>
              <a:gd name="connsiteY12" fmla="*/ 3282522 h 3852421"/>
              <a:gd name="connsiteX13" fmla="*/ 5027369 w 5065355"/>
              <a:gd name="connsiteY13" fmla="*/ 3309275 h 3852421"/>
              <a:gd name="connsiteX14" fmla="*/ 4908386 w 5065355"/>
              <a:gd name="connsiteY14" fmla="*/ 3476562 h 3852421"/>
              <a:gd name="connsiteX15" fmla="*/ 4902444 w 5065355"/>
              <a:gd name="connsiteY15" fmla="*/ 3480940 h 3852421"/>
              <a:gd name="connsiteX16" fmla="*/ 4888108 w 5065355"/>
              <a:gd name="connsiteY16" fmla="*/ 3495204 h 3852421"/>
              <a:gd name="connsiteX17" fmla="*/ 4819819 w 5065355"/>
              <a:gd name="connsiteY17" fmla="*/ 3539901 h 3852421"/>
              <a:gd name="connsiteX18" fmla="*/ 4806748 w 5065355"/>
              <a:gd name="connsiteY18" fmla="*/ 3544794 h 3852421"/>
              <a:gd name="connsiteX19" fmla="*/ 4765129 w 5065355"/>
              <a:gd name="connsiteY19" fmla="*/ 3568040 h 3852421"/>
              <a:gd name="connsiteX20" fmla="*/ 4426673 w 5065355"/>
              <a:gd name="connsiteY20" fmla="*/ 3685984 h 3852421"/>
              <a:gd name="connsiteX21" fmla="*/ 904564 w 5065355"/>
              <a:gd name="connsiteY21" fmla="*/ 3793288 h 3852421"/>
              <a:gd name="connsiteX22" fmla="*/ 451805 w 5065355"/>
              <a:gd name="connsiteY22" fmla="*/ 3738960 h 3852421"/>
              <a:gd name="connsiteX23" fmla="*/ 417467 w 5065355"/>
              <a:gd name="connsiteY23" fmla="*/ 3743134 h 3852421"/>
              <a:gd name="connsiteX24" fmla="*/ 47039 w 5065355"/>
              <a:gd name="connsiteY24" fmla="*/ 3447046 h 3852421"/>
              <a:gd name="connsiteX25" fmla="*/ 38763 w 5065355"/>
              <a:gd name="connsiteY25" fmla="*/ 3414896 h 3852421"/>
              <a:gd name="connsiteX26" fmla="*/ 28376 w 5065355"/>
              <a:gd name="connsiteY26" fmla="*/ 3388641 h 3852421"/>
              <a:gd name="connsiteX27" fmla="*/ 14642 w 5065355"/>
              <a:gd name="connsiteY27" fmla="*/ 2681940 h 3852421"/>
              <a:gd name="connsiteX28" fmla="*/ 141525 w 5065355"/>
              <a:gd name="connsiteY28" fmla="*/ 1290513 h 3852421"/>
              <a:gd name="connsiteX29" fmla="*/ 968842 w 5065355"/>
              <a:gd name="connsiteY29" fmla="*/ 590018 h 3852421"/>
              <a:gd name="connsiteX30" fmla="*/ 986774 w 5065355"/>
              <a:gd name="connsiteY30" fmla="*/ 0 h 3852421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765129 w 5065355"/>
              <a:gd name="connsiteY19" fmla="*/ 3568040 h 3899315"/>
              <a:gd name="connsiteX20" fmla="*/ 4229604 w 5065355"/>
              <a:gd name="connsiteY20" fmla="*/ 3851522 h 3899315"/>
              <a:gd name="connsiteX21" fmla="*/ 904564 w 5065355"/>
              <a:gd name="connsiteY21" fmla="*/ 3793288 h 3899315"/>
              <a:gd name="connsiteX22" fmla="*/ 451805 w 5065355"/>
              <a:gd name="connsiteY22" fmla="*/ 3738960 h 3899315"/>
              <a:gd name="connsiteX23" fmla="*/ 417467 w 5065355"/>
              <a:gd name="connsiteY23" fmla="*/ 3743134 h 3899315"/>
              <a:gd name="connsiteX24" fmla="*/ 47039 w 5065355"/>
              <a:gd name="connsiteY24" fmla="*/ 3447046 h 3899315"/>
              <a:gd name="connsiteX25" fmla="*/ 38763 w 5065355"/>
              <a:gd name="connsiteY25" fmla="*/ 3414896 h 3899315"/>
              <a:gd name="connsiteX26" fmla="*/ 28376 w 5065355"/>
              <a:gd name="connsiteY26" fmla="*/ 3388641 h 3899315"/>
              <a:gd name="connsiteX27" fmla="*/ 14642 w 5065355"/>
              <a:gd name="connsiteY27" fmla="*/ 2681940 h 3899315"/>
              <a:gd name="connsiteX28" fmla="*/ 141525 w 5065355"/>
              <a:gd name="connsiteY28" fmla="*/ 1290513 h 3899315"/>
              <a:gd name="connsiteX29" fmla="*/ 968842 w 5065355"/>
              <a:gd name="connsiteY29" fmla="*/ 590018 h 3899315"/>
              <a:gd name="connsiteX30" fmla="*/ 986774 w 5065355"/>
              <a:gd name="connsiteY30" fmla="*/ 0 h 3899315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765129 w 5065355"/>
              <a:gd name="connsiteY19" fmla="*/ 3568040 h 3899315"/>
              <a:gd name="connsiteX20" fmla="*/ 4229604 w 5065355"/>
              <a:gd name="connsiteY20" fmla="*/ 3851522 h 3899315"/>
              <a:gd name="connsiteX21" fmla="*/ 904564 w 5065355"/>
              <a:gd name="connsiteY21" fmla="*/ 3793288 h 3899315"/>
              <a:gd name="connsiteX22" fmla="*/ 451805 w 5065355"/>
              <a:gd name="connsiteY22" fmla="*/ 3738960 h 3899315"/>
              <a:gd name="connsiteX23" fmla="*/ 417467 w 5065355"/>
              <a:gd name="connsiteY23" fmla="*/ 3743134 h 3899315"/>
              <a:gd name="connsiteX24" fmla="*/ 47039 w 5065355"/>
              <a:gd name="connsiteY24" fmla="*/ 3447046 h 3899315"/>
              <a:gd name="connsiteX25" fmla="*/ 38763 w 5065355"/>
              <a:gd name="connsiteY25" fmla="*/ 3414896 h 3899315"/>
              <a:gd name="connsiteX26" fmla="*/ 28376 w 5065355"/>
              <a:gd name="connsiteY26" fmla="*/ 3388641 h 3899315"/>
              <a:gd name="connsiteX27" fmla="*/ 14642 w 5065355"/>
              <a:gd name="connsiteY27" fmla="*/ 2681940 h 3899315"/>
              <a:gd name="connsiteX28" fmla="*/ 141525 w 5065355"/>
              <a:gd name="connsiteY28" fmla="*/ 1290513 h 3899315"/>
              <a:gd name="connsiteX29" fmla="*/ 968842 w 5065355"/>
              <a:gd name="connsiteY29" fmla="*/ 590018 h 3899315"/>
              <a:gd name="connsiteX30" fmla="*/ 986774 w 5065355"/>
              <a:gd name="connsiteY30" fmla="*/ 0 h 3899315"/>
              <a:gd name="connsiteX0" fmla="*/ 986774 w 5065355"/>
              <a:gd name="connsiteY0" fmla="*/ 0 h 3899315"/>
              <a:gd name="connsiteX1" fmla="*/ 1598492 w 5065355"/>
              <a:gd name="connsiteY1" fmla="*/ 571743 h 3899315"/>
              <a:gd name="connsiteX2" fmla="*/ 4623587 w 5065355"/>
              <a:gd name="connsiteY2" fmla="*/ 815032 h 3899315"/>
              <a:gd name="connsiteX3" fmla="*/ 5045794 w 5065355"/>
              <a:gd name="connsiteY3" fmla="*/ 2583837 h 3899315"/>
              <a:gd name="connsiteX4" fmla="*/ 5065097 w 5065355"/>
              <a:gd name="connsiteY4" fmla="*/ 3007422 h 3899315"/>
              <a:gd name="connsiteX5" fmla="*/ 5064540 w 5065355"/>
              <a:gd name="connsiteY5" fmla="*/ 3083457 h 3899315"/>
              <a:gd name="connsiteX6" fmla="*/ 5065355 w 5065355"/>
              <a:gd name="connsiteY6" fmla="*/ 3093208 h 3899315"/>
              <a:gd name="connsiteX7" fmla="*/ 5059336 w 5065355"/>
              <a:gd name="connsiteY7" fmla="*/ 3165214 h 3899315"/>
              <a:gd name="connsiteX8" fmla="*/ 5058896 w 5065355"/>
              <a:gd name="connsiteY8" fmla="*/ 3171406 h 3899315"/>
              <a:gd name="connsiteX9" fmla="*/ 5058773 w 5065355"/>
              <a:gd name="connsiteY9" fmla="*/ 3171941 h 3899315"/>
              <a:gd name="connsiteX10" fmla="*/ 5057188 w 5065355"/>
              <a:gd name="connsiteY10" fmla="*/ 3190910 h 3899315"/>
              <a:gd name="connsiteX11" fmla="*/ 5033762 w 5065355"/>
              <a:gd name="connsiteY11" fmla="*/ 3281910 h 3899315"/>
              <a:gd name="connsiteX12" fmla="*/ 5033487 w 5065355"/>
              <a:gd name="connsiteY12" fmla="*/ 3282522 h 3899315"/>
              <a:gd name="connsiteX13" fmla="*/ 5027369 w 5065355"/>
              <a:gd name="connsiteY13" fmla="*/ 3309275 h 3899315"/>
              <a:gd name="connsiteX14" fmla="*/ 4908386 w 5065355"/>
              <a:gd name="connsiteY14" fmla="*/ 3476562 h 3899315"/>
              <a:gd name="connsiteX15" fmla="*/ 4902444 w 5065355"/>
              <a:gd name="connsiteY15" fmla="*/ 3480940 h 3899315"/>
              <a:gd name="connsiteX16" fmla="*/ 4888108 w 5065355"/>
              <a:gd name="connsiteY16" fmla="*/ 3495204 h 3899315"/>
              <a:gd name="connsiteX17" fmla="*/ 4819819 w 5065355"/>
              <a:gd name="connsiteY17" fmla="*/ 3539901 h 3899315"/>
              <a:gd name="connsiteX18" fmla="*/ 4806748 w 5065355"/>
              <a:gd name="connsiteY18" fmla="*/ 3544794 h 3899315"/>
              <a:gd name="connsiteX19" fmla="*/ 4229604 w 5065355"/>
              <a:gd name="connsiteY19" fmla="*/ 3851522 h 3899315"/>
              <a:gd name="connsiteX20" fmla="*/ 904564 w 5065355"/>
              <a:gd name="connsiteY20" fmla="*/ 3793288 h 3899315"/>
              <a:gd name="connsiteX21" fmla="*/ 451805 w 5065355"/>
              <a:gd name="connsiteY21" fmla="*/ 3738960 h 3899315"/>
              <a:gd name="connsiteX22" fmla="*/ 417467 w 5065355"/>
              <a:gd name="connsiteY22" fmla="*/ 3743134 h 3899315"/>
              <a:gd name="connsiteX23" fmla="*/ 47039 w 5065355"/>
              <a:gd name="connsiteY23" fmla="*/ 3447046 h 3899315"/>
              <a:gd name="connsiteX24" fmla="*/ 38763 w 5065355"/>
              <a:gd name="connsiteY24" fmla="*/ 3414896 h 3899315"/>
              <a:gd name="connsiteX25" fmla="*/ 28376 w 5065355"/>
              <a:gd name="connsiteY25" fmla="*/ 3388641 h 3899315"/>
              <a:gd name="connsiteX26" fmla="*/ 14642 w 5065355"/>
              <a:gd name="connsiteY26" fmla="*/ 2681940 h 3899315"/>
              <a:gd name="connsiteX27" fmla="*/ 141525 w 5065355"/>
              <a:gd name="connsiteY27" fmla="*/ 1290513 h 3899315"/>
              <a:gd name="connsiteX28" fmla="*/ 968842 w 5065355"/>
              <a:gd name="connsiteY28" fmla="*/ 590018 h 3899315"/>
              <a:gd name="connsiteX29" fmla="*/ 986774 w 5065355"/>
              <a:gd name="connsiteY29" fmla="*/ 0 h 3899315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5027369 w 5065355"/>
              <a:gd name="connsiteY13" fmla="*/ 3309275 h 3885853"/>
              <a:gd name="connsiteX14" fmla="*/ 4908386 w 5065355"/>
              <a:gd name="connsiteY14" fmla="*/ 3476562 h 3885853"/>
              <a:gd name="connsiteX15" fmla="*/ 4902444 w 5065355"/>
              <a:gd name="connsiteY15" fmla="*/ 3480940 h 3885853"/>
              <a:gd name="connsiteX16" fmla="*/ 4888108 w 5065355"/>
              <a:gd name="connsiteY16" fmla="*/ 3495204 h 3885853"/>
              <a:gd name="connsiteX17" fmla="*/ 4819819 w 5065355"/>
              <a:gd name="connsiteY17" fmla="*/ 3539901 h 3885853"/>
              <a:gd name="connsiteX18" fmla="*/ 4735804 w 5065355"/>
              <a:gd name="connsiteY18" fmla="*/ 3804925 h 3885853"/>
              <a:gd name="connsiteX19" fmla="*/ 4229604 w 5065355"/>
              <a:gd name="connsiteY19" fmla="*/ 3851522 h 3885853"/>
              <a:gd name="connsiteX20" fmla="*/ 904564 w 5065355"/>
              <a:gd name="connsiteY20" fmla="*/ 3793288 h 3885853"/>
              <a:gd name="connsiteX21" fmla="*/ 451805 w 5065355"/>
              <a:gd name="connsiteY21" fmla="*/ 3738960 h 3885853"/>
              <a:gd name="connsiteX22" fmla="*/ 417467 w 5065355"/>
              <a:gd name="connsiteY22" fmla="*/ 3743134 h 3885853"/>
              <a:gd name="connsiteX23" fmla="*/ 47039 w 5065355"/>
              <a:gd name="connsiteY23" fmla="*/ 3447046 h 3885853"/>
              <a:gd name="connsiteX24" fmla="*/ 38763 w 5065355"/>
              <a:gd name="connsiteY24" fmla="*/ 3414896 h 3885853"/>
              <a:gd name="connsiteX25" fmla="*/ 28376 w 5065355"/>
              <a:gd name="connsiteY25" fmla="*/ 3388641 h 3885853"/>
              <a:gd name="connsiteX26" fmla="*/ 14642 w 5065355"/>
              <a:gd name="connsiteY26" fmla="*/ 2681940 h 3885853"/>
              <a:gd name="connsiteX27" fmla="*/ 141525 w 5065355"/>
              <a:gd name="connsiteY27" fmla="*/ 1290513 h 3885853"/>
              <a:gd name="connsiteX28" fmla="*/ 968842 w 5065355"/>
              <a:gd name="connsiteY28" fmla="*/ 590018 h 3885853"/>
              <a:gd name="connsiteX29" fmla="*/ 986774 w 5065355"/>
              <a:gd name="connsiteY29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5027369 w 5065355"/>
              <a:gd name="connsiteY13" fmla="*/ 3309275 h 3885853"/>
              <a:gd name="connsiteX14" fmla="*/ 4908386 w 5065355"/>
              <a:gd name="connsiteY14" fmla="*/ 3476562 h 3885853"/>
              <a:gd name="connsiteX15" fmla="*/ 4902444 w 5065355"/>
              <a:gd name="connsiteY15" fmla="*/ 3480940 h 3885853"/>
              <a:gd name="connsiteX16" fmla="*/ 4819819 w 5065355"/>
              <a:gd name="connsiteY16" fmla="*/ 3539901 h 3885853"/>
              <a:gd name="connsiteX17" fmla="*/ 4735804 w 5065355"/>
              <a:gd name="connsiteY17" fmla="*/ 3804925 h 3885853"/>
              <a:gd name="connsiteX18" fmla="*/ 4229604 w 5065355"/>
              <a:gd name="connsiteY18" fmla="*/ 3851522 h 3885853"/>
              <a:gd name="connsiteX19" fmla="*/ 904564 w 5065355"/>
              <a:gd name="connsiteY19" fmla="*/ 3793288 h 3885853"/>
              <a:gd name="connsiteX20" fmla="*/ 451805 w 5065355"/>
              <a:gd name="connsiteY20" fmla="*/ 3738960 h 3885853"/>
              <a:gd name="connsiteX21" fmla="*/ 417467 w 5065355"/>
              <a:gd name="connsiteY21" fmla="*/ 3743134 h 3885853"/>
              <a:gd name="connsiteX22" fmla="*/ 47039 w 5065355"/>
              <a:gd name="connsiteY22" fmla="*/ 3447046 h 3885853"/>
              <a:gd name="connsiteX23" fmla="*/ 38763 w 5065355"/>
              <a:gd name="connsiteY23" fmla="*/ 3414896 h 3885853"/>
              <a:gd name="connsiteX24" fmla="*/ 28376 w 5065355"/>
              <a:gd name="connsiteY24" fmla="*/ 3388641 h 3885853"/>
              <a:gd name="connsiteX25" fmla="*/ 14642 w 5065355"/>
              <a:gd name="connsiteY25" fmla="*/ 2681940 h 3885853"/>
              <a:gd name="connsiteX26" fmla="*/ 141525 w 5065355"/>
              <a:gd name="connsiteY26" fmla="*/ 1290513 h 3885853"/>
              <a:gd name="connsiteX27" fmla="*/ 968842 w 5065355"/>
              <a:gd name="connsiteY27" fmla="*/ 590018 h 3885853"/>
              <a:gd name="connsiteX28" fmla="*/ 986774 w 5065355"/>
              <a:gd name="connsiteY28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5033487 w 5065355"/>
              <a:gd name="connsiteY12" fmla="*/ 3282522 h 3885853"/>
              <a:gd name="connsiteX13" fmla="*/ 4908386 w 5065355"/>
              <a:gd name="connsiteY13" fmla="*/ 3476562 h 3885853"/>
              <a:gd name="connsiteX14" fmla="*/ 4902444 w 5065355"/>
              <a:gd name="connsiteY14" fmla="*/ 3480940 h 3885853"/>
              <a:gd name="connsiteX15" fmla="*/ 4819819 w 5065355"/>
              <a:gd name="connsiteY15" fmla="*/ 3539901 h 3885853"/>
              <a:gd name="connsiteX16" fmla="*/ 4735804 w 5065355"/>
              <a:gd name="connsiteY16" fmla="*/ 3804925 h 3885853"/>
              <a:gd name="connsiteX17" fmla="*/ 4229604 w 5065355"/>
              <a:gd name="connsiteY17" fmla="*/ 3851522 h 3885853"/>
              <a:gd name="connsiteX18" fmla="*/ 904564 w 5065355"/>
              <a:gd name="connsiteY18" fmla="*/ 3793288 h 3885853"/>
              <a:gd name="connsiteX19" fmla="*/ 451805 w 5065355"/>
              <a:gd name="connsiteY19" fmla="*/ 3738960 h 3885853"/>
              <a:gd name="connsiteX20" fmla="*/ 417467 w 5065355"/>
              <a:gd name="connsiteY20" fmla="*/ 3743134 h 3885853"/>
              <a:gd name="connsiteX21" fmla="*/ 47039 w 5065355"/>
              <a:gd name="connsiteY21" fmla="*/ 3447046 h 3885853"/>
              <a:gd name="connsiteX22" fmla="*/ 38763 w 5065355"/>
              <a:gd name="connsiteY22" fmla="*/ 3414896 h 3885853"/>
              <a:gd name="connsiteX23" fmla="*/ 28376 w 5065355"/>
              <a:gd name="connsiteY23" fmla="*/ 3388641 h 3885853"/>
              <a:gd name="connsiteX24" fmla="*/ 14642 w 5065355"/>
              <a:gd name="connsiteY24" fmla="*/ 2681940 h 3885853"/>
              <a:gd name="connsiteX25" fmla="*/ 141525 w 5065355"/>
              <a:gd name="connsiteY25" fmla="*/ 1290513 h 3885853"/>
              <a:gd name="connsiteX26" fmla="*/ 968842 w 5065355"/>
              <a:gd name="connsiteY26" fmla="*/ 590018 h 3885853"/>
              <a:gd name="connsiteX27" fmla="*/ 986774 w 5065355"/>
              <a:gd name="connsiteY27" fmla="*/ 0 h 3885853"/>
              <a:gd name="connsiteX0" fmla="*/ 986774 w 5065355"/>
              <a:gd name="connsiteY0" fmla="*/ 0 h 3885853"/>
              <a:gd name="connsiteX1" fmla="*/ 1598492 w 5065355"/>
              <a:gd name="connsiteY1" fmla="*/ 571743 h 3885853"/>
              <a:gd name="connsiteX2" fmla="*/ 4623587 w 5065355"/>
              <a:gd name="connsiteY2" fmla="*/ 815032 h 3885853"/>
              <a:gd name="connsiteX3" fmla="*/ 5045794 w 5065355"/>
              <a:gd name="connsiteY3" fmla="*/ 2583837 h 3885853"/>
              <a:gd name="connsiteX4" fmla="*/ 5065097 w 5065355"/>
              <a:gd name="connsiteY4" fmla="*/ 3007422 h 3885853"/>
              <a:gd name="connsiteX5" fmla="*/ 5064540 w 5065355"/>
              <a:gd name="connsiteY5" fmla="*/ 3083457 h 3885853"/>
              <a:gd name="connsiteX6" fmla="*/ 5065355 w 5065355"/>
              <a:gd name="connsiteY6" fmla="*/ 3093208 h 3885853"/>
              <a:gd name="connsiteX7" fmla="*/ 5059336 w 5065355"/>
              <a:gd name="connsiteY7" fmla="*/ 3165214 h 3885853"/>
              <a:gd name="connsiteX8" fmla="*/ 5058896 w 5065355"/>
              <a:gd name="connsiteY8" fmla="*/ 3171406 h 3885853"/>
              <a:gd name="connsiteX9" fmla="*/ 5058773 w 5065355"/>
              <a:gd name="connsiteY9" fmla="*/ 3171941 h 3885853"/>
              <a:gd name="connsiteX10" fmla="*/ 5057188 w 5065355"/>
              <a:gd name="connsiteY10" fmla="*/ 3190910 h 3885853"/>
              <a:gd name="connsiteX11" fmla="*/ 5033762 w 5065355"/>
              <a:gd name="connsiteY11" fmla="*/ 3281910 h 3885853"/>
              <a:gd name="connsiteX12" fmla="*/ 4908386 w 5065355"/>
              <a:gd name="connsiteY12" fmla="*/ 3476562 h 3885853"/>
              <a:gd name="connsiteX13" fmla="*/ 4902444 w 5065355"/>
              <a:gd name="connsiteY13" fmla="*/ 3480940 h 3885853"/>
              <a:gd name="connsiteX14" fmla="*/ 4819819 w 5065355"/>
              <a:gd name="connsiteY14" fmla="*/ 3539901 h 3885853"/>
              <a:gd name="connsiteX15" fmla="*/ 4735804 w 5065355"/>
              <a:gd name="connsiteY15" fmla="*/ 3804925 h 3885853"/>
              <a:gd name="connsiteX16" fmla="*/ 4229604 w 5065355"/>
              <a:gd name="connsiteY16" fmla="*/ 3851522 h 3885853"/>
              <a:gd name="connsiteX17" fmla="*/ 904564 w 5065355"/>
              <a:gd name="connsiteY17" fmla="*/ 3793288 h 3885853"/>
              <a:gd name="connsiteX18" fmla="*/ 451805 w 5065355"/>
              <a:gd name="connsiteY18" fmla="*/ 3738960 h 3885853"/>
              <a:gd name="connsiteX19" fmla="*/ 417467 w 5065355"/>
              <a:gd name="connsiteY19" fmla="*/ 3743134 h 3885853"/>
              <a:gd name="connsiteX20" fmla="*/ 47039 w 5065355"/>
              <a:gd name="connsiteY20" fmla="*/ 3447046 h 3885853"/>
              <a:gd name="connsiteX21" fmla="*/ 38763 w 5065355"/>
              <a:gd name="connsiteY21" fmla="*/ 3414896 h 3885853"/>
              <a:gd name="connsiteX22" fmla="*/ 28376 w 5065355"/>
              <a:gd name="connsiteY22" fmla="*/ 3388641 h 3885853"/>
              <a:gd name="connsiteX23" fmla="*/ 14642 w 5065355"/>
              <a:gd name="connsiteY23" fmla="*/ 2681940 h 3885853"/>
              <a:gd name="connsiteX24" fmla="*/ 141525 w 5065355"/>
              <a:gd name="connsiteY24" fmla="*/ 1290513 h 3885853"/>
              <a:gd name="connsiteX25" fmla="*/ 968842 w 5065355"/>
              <a:gd name="connsiteY25" fmla="*/ 590018 h 3885853"/>
              <a:gd name="connsiteX26" fmla="*/ 986774 w 5065355"/>
              <a:gd name="connsiteY26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58773 w 5065097"/>
              <a:gd name="connsiteY8" fmla="*/ 3171941 h 3885853"/>
              <a:gd name="connsiteX9" fmla="*/ 5057188 w 5065097"/>
              <a:gd name="connsiteY9" fmla="*/ 3190910 h 3885853"/>
              <a:gd name="connsiteX10" fmla="*/ 5033762 w 5065097"/>
              <a:gd name="connsiteY10" fmla="*/ 3281910 h 3885853"/>
              <a:gd name="connsiteX11" fmla="*/ 4908386 w 5065097"/>
              <a:gd name="connsiteY11" fmla="*/ 3476562 h 3885853"/>
              <a:gd name="connsiteX12" fmla="*/ 4902444 w 5065097"/>
              <a:gd name="connsiteY12" fmla="*/ 3480940 h 3885853"/>
              <a:gd name="connsiteX13" fmla="*/ 4819819 w 5065097"/>
              <a:gd name="connsiteY13" fmla="*/ 3539901 h 3885853"/>
              <a:gd name="connsiteX14" fmla="*/ 4735804 w 5065097"/>
              <a:gd name="connsiteY14" fmla="*/ 3804925 h 3885853"/>
              <a:gd name="connsiteX15" fmla="*/ 4229604 w 5065097"/>
              <a:gd name="connsiteY15" fmla="*/ 3851522 h 3885853"/>
              <a:gd name="connsiteX16" fmla="*/ 904564 w 5065097"/>
              <a:gd name="connsiteY16" fmla="*/ 3793288 h 3885853"/>
              <a:gd name="connsiteX17" fmla="*/ 451805 w 5065097"/>
              <a:gd name="connsiteY17" fmla="*/ 3738960 h 3885853"/>
              <a:gd name="connsiteX18" fmla="*/ 417467 w 5065097"/>
              <a:gd name="connsiteY18" fmla="*/ 3743134 h 3885853"/>
              <a:gd name="connsiteX19" fmla="*/ 47039 w 5065097"/>
              <a:gd name="connsiteY19" fmla="*/ 3447046 h 3885853"/>
              <a:gd name="connsiteX20" fmla="*/ 38763 w 5065097"/>
              <a:gd name="connsiteY20" fmla="*/ 3414896 h 3885853"/>
              <a:gd name="connsiteX21" fmla="*/ 28376 w 5065097"/>
              <a:gd name="connsiteY21" fmla="*/ 3388641 h 3885853"/>
              <a:gd name="connsiteX22" fmla="*/ 14642 w 5065097"/>
              <a:gd name="connsiteY22" fmla="*/ 2681940 h 3885853"/>
              <a:gd name="connsiteX23" fmla="*/ 141525 w 5065097"/>
              <a:gd name="connsiteY23" fmla="*/ 1290513 h 3885853"/>
              <a:gd name="connsiteX24" fmla="*/ 968842 w 5065097"/>
              <a:gd name="connsiteY24" fmla="*/ 590018 h 3885853"/>
              <a:gd name="connsiteX25" fmla="*/ 986774 w 5065097"/>
              <a:gd name="connsiteY25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58773 w 5065097"/>
              <a:gd name="connsiteY8" fmla="*/ 3171941 h 3885853"/>
              <a:gd name="connsiteX9" fmla="*/ 5033762 w 5065097"/>
              <a:gd name="connsiteY9" fmla="*/ 3281910 h 3885853"/>
              <a:gd name="connsiteX10" fmla="*/ 4908386 w 5065097"/>
              <a:gd name="connsiteY10" fmla="*/ 3476562 h 3885853"/>
              <a:gd name="connsiteX11" fmla="*/ 4902444 w 5065097"/>
              <a:gd name="connsiteY11" fmla="*/ 3480940 h 3885853"/>
              <a:gd name="connsiteX12" fmla="*/ 4819819 w 5065097"/>
              <a:gd name="connsiteY12" fmla="*/ 3539901 h 3885853"/>
              <a:gd name="connsiteX13" fmla="*/ 4735804 w 5065097"/>
              <a:gd name="connsiteY13" fmla="*/ 3804925 h 3885853"/>
              <a:gd name="connsiteX14" fmla="*/ 4229604 w 5065097"/>
              <a:gd name="connsiteY14" fmla="*/ 3851522 h 3885853"/>
              <a:gd name="connsiteX15" fmla="*/ 904564 w 5065097"/>
              <a:gd name="connsiteY15" fmla="*/ 3793288 h 3885853"/>
              <a:gd name="connsiteX16" fmla="*/ 451805 w 5065097"/>
              <a:gd name="connsiteY16" fmla="*/ 3738960 h 3885853"/>
              <a:gd name="connsiteX17" fmla="*/ 417467 w 5065097"/>
              <a:gd name="connsiteY17" fmla="*/ 3743134 h 3885853"/>
              <a:gd name="connsiteX18" fmla="*/ 47039 w 5065097"/>
              <a:gd name="connsiteY18" fmla="*/ 3447046 h 3885853"/>
              <a:gd name="connsiteX19" fmla="*/ 38763 w 5065097"/>
              <a:gd name="connsiteY19" fmla="*/ 3414896 h 3885853"/>
              <a:gd name="connsiteX20" fmla="*/ 28376 w 5065097"/>
              <a:gd name="connsiteY20" fmla="*/ 3388641 h 3885853"/>
              <a:gd name="connsiteX21" fmla="*/ 14642 w 5065097"/>
              <a:gd name="connsiteY21" fmla="*/ 2681940 h 3885853"/>
              <a:gd name="connsiteX22" fmla="*/ 141525 w 5065097"/>
              <a:gd name="connsiteY22" fmla="*/ 1290513 h 3885853"/>
              <a:gd name="connsiteX23" fmla="*/ 968842 w 5065097"/>
              <a:gd name="connsiteY23" fmla="*/ 590018 h 3885853"/>
              <a:gd name="connsiteX24" fmla="*/ 986774 w 5065097"/>
              <a:gd name="connsiteY24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33762 w 5065097"/>
              <a:gd name="connsiteY8" fmla="*/ 3281910 h 3885853"/>
              <a:gd name="connsiteX9" fmla="*/ 4908386 w 5065097"/>
              <a:gd name="connsiteY9" fmla="*/ 3476562 h 3885853"/>
              <a:gd name="connsiteX10" fmla="*/ 4902444 w 5065097"/>
              <a:gd name="connsiteY10" fmla="*/ 3480940 h 3885853"/>
              <a:gd name="connsiteX11" fmla="*/ 4819819 w 5065097"/>
              <a:gd name="connsiteY11" fmla="*/ 3539901 h 3885853"/>
              <a:gd name="connsiteX12" fmla="*/ 4735804 w 5065097"/>
              <a:gd name="connsiteY12" fmla="*/ 3804925 h 3885853"/>
              <a:gd name="connsiteX13" fmla="*/ 4229604 w 5065097"/>
              <a:gd name="connsiteY13" fmla="*/ 3851522 h 3885853"/>
              <a:gd name="connsiteX14" fmla="*/ 904564 w 5065097"/>
              <a:gd name="connsiteY14" fmla="*/ 3793288 h 3885853"/>
              <a:gd name="connsiteX15" fmla="*/ 451805 w 5065097"/>
              <a:gd name="connsiteY15" fmla="*/ 3738960 h 3885853"/>
              <a:gd name="connsiteX16" fmla="*/ 417467 w 5065097"/>
              <a:gd name="connsiteY16" fmla="*/ 3743134 h 3885853"/>
              <a:gd name="connsiteX17" fmla="*/ 47039 w 5065097"/>
              <a:gd name="connsiteY17" fmla="*/ 3447046 h 3885853"/>
              <a:gd name="connsiteX18" fmla="*/ 38763 w 5065097"/>
              <a:gd name="connsiteY18" fmla="*/ 3414896 h 3885853"/>
              <a:gd name="connsiteX19" fmla="*/ 28376 w 5065097"/>
              <a:gd name="connsiteY19" fmla="*/ 3388641 h 3885853"/>
              <a:gd name="connsiteX20" fmla="*/ 14642 w 5065097"/>
              <a:gd name="connsiteY20" fmla="*/ 2681940 h 3885853"/>
              <a:gd name="connsiteX21" fmla="*/ 141525 w 5065097"/>
              <a:gd name="connsiteY21" fmla="*/ 1290513 h 3885853"/>
              <a:gd name="connsiteX22" fmla="*/ 968842 w 5065097"/>
              <a:gd name="connsiteY22" fmla="*/ 590018 h 3885853"/>
              <a:gd name="connsiteX23" fmla="*/ 986774 w 5065097"/>
              <a:gd name="connsiteY23" fmla="*/ 0 h 3885853"/>
              <a:gd name="connsiteX0" fmla="*/ 986774 w 5065097"/>
              <a:gd name="connsiteY0" fmla="*/ 0 h 3885853"/>
              <a:gd name="connsiteX1" fmla="*/ 1598492 w 5065097"/>
              <a:gd name="connsiteY1" fmla="*/ 571743 h 3885853"/>
              <a:gd name="connsiteX2" fmla="*/ 4623587 w 5065097"/>
              <a:gd name="connsiteY2" fmla="*/ 815032 h 3885853"/>
              <a:gd name="connsiteX3" fmla="*/ 5045794 w 5065097"/>
              <a:gd name="connsiteY3" fmla="*/ 2583837 h 3885853"/>
              <a:gd name="connsiteX4" fmla="*/ 5065097 w 5065097"/>
              <a:gd name="connsiteY4" fmla="*/ 3007422 h 3885853"/>
              <a:gd name="connsiteX5" fmla="*/ 5064540 w 5065097"/>
              <a:gd name="connsiteY5" fmla="*/ 3083457 h 3885853"/>
              <a:gd name="connsiteX6" fmla="*/ 5059336 w 5065097"/>
              <a:gd name="connsiteY6" fmla="*/ 3165214 h 3885853"/>
              <a:gd name="connsiteX7" fmla="*/ 5058896 w 5065097"/>
              <a:gd name="connsiteY7" fmla="*/ 3171406 h 3885853"/>
              <a:gd name="connsiteX8" fmla="*/ 5033762 w 5065097"/>
              <a:gd name="connsiteY8" fmla="*/ 3281910 h 3885853"/>
              <a:gd name="connsiteX9" fmla="*/ 4908386 w 5065097"/>
              <a:gd name="connsiteY9" fmla="*/ 3476562 h 3885853"/>
              <a:gd name="connsiteX10" fmla="*/ 4819819 w 5065097"/>
              <a:gd name="connsiteY10" fmla="*/ 3539901 h 3885853"/>
              <a:gd name="connsiteX11" fmla="*/ 4735804 w 5065097"/>
              <a:gd name="connsiteY11" fmla="*/ 3804925 h 3885853"/>
              <a:gd name="connsiteX12" fmla="*/ 4229604 w 5065097"/>
              <a:gd name="connsiteY12" fmla="*/ 3851522 h 3885853"/>
              <a:gd name="connsiteX13" fmla="*/ 904564 w 5065097"/>
              <a:gd name="connsiteY13" fmla="*/ 3793288 h 3885853"/>
              <a:gd name="connsiteX14" fmla="*/ 451805 w 5065097"/>
              <a:gd name="connsiteY14" fmla="*/ 3738960 h 3885853"/>
              <a:gd name="connsiteX15" fmla="*/ 417467 w 5065097"/>
              <a:gd name="connsiteY15" fmla="*/ 3743134 h 3885853"/>
              <a:gd name="connsiteX16" fmla="*/ 47039 w 5065097"/>
              <a:gd name="connsiteY16" fmla="*/ 3447046 h 3885853"/>
              <a:gd name="connsiteX17" fmla="*/ 38763 w 5065097"/>
              <a:gd name="connsiteY17" fmla="*/ 3414896 h 3885853"/>
              <a:gd name="connsiteX18" fmla="*/ 28376 w 5065097"/>
              <a:gd name="connsiteY18" fmla="*/ 3388641 h 3885853"/>
              <a:gd name="connsiteX19" fmla="*/ 14642 w 5065097"/>
              <a:gd name="connsiteY19" fmla="*/ 2681940 h 3885853"/>
              <a:gd name="connsiteX20" fmla="*/ 141525 w 5065097"/>
              <a:gd name="connsiteY20" fmla="*/ 1290513 h 3885853"/>
              <a:gd name="connsiteX21" fmla="*/ 968842 w 5065097"/>
              <a:gd name="connsiteY21" fmla="*/ 590018 h 3885853"/>
              <a:gd name="connsiteX22" fmla="*/ 986774 w 5065097"/>
              <a:gd name="connsiteY22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08386 w 5065543"/>
              <a:gd name="connsiteY8" fmla="*/ 3476562 h 3885853"/>
              <a:gd name="connsiteX9" fmla="*/ 4819819 w 5065543"/>
              <a:gd name="connsiteY9" fmla="*/ 3539901 h 3885853"/>
              <a:gd name="connsiteX10" fmla="*/ 4735804 w 5065543"/>
              <a:gd name="connsiteY10" fmla="*/ 3804925 h 3885853"/>
              <a:gd name="connsiteX11" fmla="*/ 4229604 w 5065543"/>
              <a:gd name="connsiteY11" fmla="*/ 3851522 h 3885853"/>
              <a:gd name="connsiteX12" fmla="*/ 904564 w 5065543"/>
              <a:gd name="connsiteY12" fmla="*/ 3793288 h 3885853"/>
              <a:gd name="connsiteX13" fmla="*/ 451805 w 5065543"/>
              <a:gd name="connsiteY13" fmla="*/ 3738960 h 3885853"/>
              <a:gd name="connsiteX14" fmla="*/ 417467 w 5065543"/>
              <a:gd name="connsiteY14" fmla="*/ 3743134 h 3885853"/>
              <a:gd name="connsiteX15" fmla="*/ 47039 w 5065543"/>
              <a:gd name="connsiteY15" fmla="*/ 3447046 h 3885853"/>
              <a:gd name="connsiteX16" fmla="*/ 38763 w 5065543"/>
              <a:gd name="connsiteY16" fmla="*/ 3414896 h 3885853"/>
              <a:gd name="connsiteX17" fmla="*/ 28376 w 5065543"/>
              <a:gd name="connsiteY17" fmla="*/ 3388641 h 3885853"/>
              <a:gd name="connsiteX18" fmla="*/ 14642 w 5065543"/>
              <a:gd name="connsiteY18" fmla="*/ 2681940 h 3885853"/>
              <a:gd name="connsiteX19" fmla="*/ 141525 w 5065543"/>
              <a:gd name="connsiteY19" fmla="*/ 1290513 h 3885853"/>
              <a:gd name="connsiteX20" fmla="*/ 968842 w 5065543"/>
              <a:gd name="connsiteY20" fmla="*/ 590018 h 3885853"/>
              <a:gd name="connsiteX21" fmla="*/ 986774 w 5065543"/>
              <a:gd name="connsiteY21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08386 w 5065543"/>
              <a:gd name="connsiteY8" fmla="*/ 3476562 h 3885853"/>
              <a:gd name="connsiteX9" fmla="*/ 4993239 w 5065543"/>
              <a:gd name="connsiteY9" fmla="*/ 3784266 h 3885853"/>
              <a:gd name="connsiteX10" fmla="*/ 4735804 w 5065543"/>
              <a:gd name="connsiteY10" fmla="*/ 3804925 h 3885853"/>
              <a:gd name="connsiteX11" fmla="*/ 4229604 w 5065543"/>
              <a:gd name="connsiteY11" fmla="*/ 3851522 h 3885853"/>
              <a:gd name="connsiteX12" fmla="*/ 904564 w 5065543"/>
              <a:gd name="connsiteY12" fmla="*/ 3793288 h 3885853"/>
              <a:gd name="connsiteX13" fmla="*/ 451805 w 5065543"/>
              <a:gd name="connsiteY13" fmla="*/ 3738960 h 3885853"/>
              <a:gd name="connsiteX14" fmla="*/ 417467 w 5065543"/>
              <a:gd name="connsiteY14" fmla="*/ 3743134 h 3885853"/>
              <a:gd name="connsiteX15" fmla="*/ 47039 w 5065543"/>
              <a:gd name="connsiteY15" fmla="*/ 3447046 h 3885853"/>
              <a:gd name="connsiteX16" fmla="*/ 38763 w 5065543"/>
              <a:gd name="connsiteY16" fmla="*/ 3414896 h 3885853"/>
              <a:gd name="connsiteX17" fmla="*/ 28376 w 5065543"/>
              <a:gd name="connsiteY17" fmla="*/ 3388641 h 3885853"/>
              <a:gd name="connsiteX18" fmla="*/ 14642 w 5065543"/>
              <a:gd name="connsiteY18" fmla="*/ 2681940 h 3885853"/>
              <a:gd name="connsiteX19" fmla="*/ 141525 w 5065543"/>
              <a:gd name="connsiteY19" fmla="*/ 1290513 h 3885853"/>
              <a:gd name="connsiteX20" fmla="*/ 968842 w 5065543"/>
              <a:gd name="connsiteY20" fmla="*/ 590018 h 3885853"/>
              <a:gd name="connsiteX21" fmla="*/ 986774 w 5065543"/>
              <a:gd name="connsiteY21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735804 w 5065543"/>
              <a:gd name="connsiteY9" fmla="*/ 3804925 h 3885853"/>
              <a:gd name="connsiteX10" fmla="*/ 4229604 w 5065543"/>
              <a:gd name="connsiteY10" fmla="*/ 3851522 h 3885853"/>
              <a:gd name="connsiteX11" fmla="*/ 904564 w 5065543"/>
              <a:gd name="connsiteY11" fmla="*/ 3793288 h 3885853"/>
              <a:gd name="connsiteX12" fmla="*/ 451805 w 5065543"/>
              <a:gd name="connsiteY12" fmla="*/ 3738960 h 3885853"/>
              <a:gd name="connsiteX13" fmla="*/ 417467 w 5065543"/>
              <a:gd name="connsiteY13" fmla="*/ 3743134 h 3885853"/>
              <a:gd name="connsiteX14" fmla="*/ 47039 w 5065543"/>
              <a:gd name="connsiteY14" fmla="*/ 3447046 h 3885853"/>
              <a:gd name="connsiteX15" fmla="*/ 38763 w 5065543"/>
              <a:gd name="connsiteY15" fmla="*/ 3414896 h 3885853"/>
              <a:gd name="connsiteX16" fmla="*/ 28376 w 5065543"/>
              <a:gd name="connsiteY16" fmla="*/ 3388641 h 3885853"/>
              <a:gd name="connsiteX17" fmla="*/ 14642 w 5065543"/>
              <a:gd name="connsiteY17" fmla="*/ 2681940 h 3885853"/>
              <a:gd name="connsiteX18" fmla="*/ 141525 w 5065543"/>
              <a:gd name="connsiteY18" fmla="*/ 1290513 h 3885853"/>
              <a:gd name="connsiteX19" fmla="*/ 968842 w 5065543"/>
              <a:gd name="connsiteY19" fmla="*/ 590018 h 3885853"/>
              <a:gd name="connsiteX20" fmla="*/ 986774 w 5065543"/>
              <a:gd name="connsiteY20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5033762 w 5065543"/>
              <a:gd name="connsiteY7" fmla="*/ 3281910 h 3885853"/>
              <a:gd name="connsiteX8" fmla="*/ 4993239 w 5065543"/>
              <a:gd name="connsiteY8" fmla="*/ 3784266 h 3885853"/>
              <a:gd name="connsiteX9" fmla="*/ 4229604 w 5065543"/>
              <a:gd name="connsiteY9" fmla="*/ 3851522 h 3885853"/>
              <a:gd name="connsiteX10" fmla="*/ 904564 w 5065543"/>
              <a:gd name="connsiteY10" fmla="*/ 3793288 h 3885853"/>
              <a:gd name="connsiteX11" fmla="*/ 451805 w 5065543"/>
              <a:gd name="connsiteY11" fmla="*/ 3738960 h 3885853"/>
              <a:gd name="connsiteX12" fmla="*/ 417467 w 5065543"/>
              <a:gd name="connsiteY12" fmla="*/ 3743134 h 3885853"/>
              <a:gd name="connsiteX13" fmla="*/ 47039 w 5065543"/>
              <a:gd name="connsiteY13" fmla="*/ 3447046 h 3885853"/>
              <a:gd name="connsiteX14" fmla="*/ 38763 w 5065543"/>
              <a:gd name="connsiteY14" fmla="*/ 3414896 h 3885853"/>
              <a:gd name="connsiteX15" fmla="*/ 28376 w 5065543"/>
              <a:gd name="connsiteY15" fmla="*/ 3388641 h 3885853"/>
              <a:gd name="connsiteX16" fmla="*/ 14642 w 5065543"/>
              <a:gd name="connsiteY16" fmla="*/ 2681940 h 3885853"/>
              <a:gd name="connsiteX17" fmla="*/ 141525 w 5065543"/>
              <a:gd name="connsiteY17" fmla="*/ 1290513 h 3885853"/>
              <a:gd name="connsiteX18" fmla="*/ 968842 w 5065543"/>
              <a:gd name="connsiteY18" fmla="*/ 590018 h 3885853"/>
              <a:gd name="connsiteX19" fmla="*/ 986774 w 5065543"/>
              <a:gd name="connsiteY19" fmla="*/ 0 h 3885853"/>
              <a:gd name="connsiteX0" fmla="*/ 986774 w 5065543"/>
              <a:gd name="connsiteY0" fmla="*/ 0 h 3885853"/>
              <a:gd name="connsiteX1" fmla="*/ 1598492 w 5065543"/>
              <a:gd name="connsiteY1" fmla="*/ 571743 h 3885853"/>
              <a:gd name="connsiteX2" fmla="*/ 4623587 w 5065543"/>
              <a:gd name="connsiteY2" fmla="*/ 815032 h 3885853"/>
              <a:gd name="connsiteX3" fmla="*/ 5045794 w 5065543"/>
              <a:gd name="connsiteY3" fmla="*/ 2583837 h 3885853"/>
              <a:gd name="connsiteX4" fmla="*/ 5065097 w 5065543"/>
              <a:gd name="connsiteY4" fmla="*/ 3007422 h 3885853"/>
              <a:gd name="connsiteX5" fmla="*/ 5059336 w 5065543"/>
              <a:gd name="connsiteY5" fmla="*/ 3165214 h 3885853"/>
              <a:gd name="connsiteX6" fmla="*/ 5058896 w 5065543"/>
              <a:gd name="connsiteY6" fmla="*/ 3171406 h 3885853"/>
              <a:gd name="connsiteX7" fmla="*/ 4993239 w 5065543"/>
              <a:gd name="connsiteY7" fmla="*/ 3784266 h 3885853"/>
              <a:gd name="connsiteX8" fmla="*/ 4229604 w 5065543"/>
              <a:gd name="connsiteY8" fmla="*/ 3851522 h 3885853"/>
              <a:gd name="connsiteX9" fmla="*/ 904564 w 5065543"/>
              <a:gd name="connsiteY9" fmla="*/ 3793288 h 3885853"/>
              <a:gd name="connsiteX10" fmla="*/ 451805 w 5065543"/>
              <a:gd name="connsiteY10" fmla="*/ 3738960 h 3885853"/>
              <a:gd name="connsiteX11" fmla="*/ 417467 w 5065543"/>
              <a:gd name="connsiteY11" fmla="*/ 3743134 h 3885853"/>
              <a:gd name="connsiteX12" fmla="*/ 47039 w 5065543"/>
              <a:gd name="connsiteY12" fmla="*/ 3447046 h 3885853"/>
              <a:gd name="connsiteX13" fmla="*/ 38763 w 5065543"/>
              <a:gd name="connsiteY13" fmla="*/ 3414896 h 3885853"/>
              <a:gd name="connsiteX14" fmla="*/ 28376 w 5065543"/>
              <a:gd name="connsiteY14" fmla="*/ 3388641 h 3885853"/>
              <a:gd name="connsiteX15" fmla="*/ 14642 w 5065543"/>
              <a:gd name="connsiteY15" fmla="*/ 2681940 h 3885853"/>
              <a:gd name="connsiteX16" fmla="*/ 141525 w 5065543"/>
              <a:gd name="connsiteY16" fmla="*/ 1290513 h 3885853"/>
              <a:gd name="connsiteX17" fmla="*/ 968842 w 5065543"/>
              <a:gd name="connsiteY17" fmla="*/ 590018 h 3885853"/>
              <a:gd name="connsiteX18" fmla="*/ 986774 w 5065543"/>
              <a:gd name="connsiteY18" fmla="*/ 0 h 3885853"/>
              <a:gd name="connsiteX0" fmla="*/ 986774 w 5073884"/>
              <a:gd name="connsiteY0" fmla="*/ 0 h 3885853"/>
              <a:gd name="connsiteX1" fmla="*/ 1598492 w 5073884"/>
              <a:gd name="connsiteY1" fmla="*/ 571743 h 3885853"/>
              <a:gd name="connsiteX2" fmla="*/ 4623587 w 5073884"/>
              <a:gd name="connsiteY2" fmla="*/ 815032 h 3885853"/>
              <a:gd name="connsiteX3" fmla="*/ 5045794 w 5073884"/>
              <a:gd name="connsiteY3" fmla="*/ 2583837 h 3885853"/>
              <a:gd name="connsiteX4" fmla="*/ 5065097 w 5073884"/>
              <a:gd name="connsiteY4" fmla="*/ 3007422 h 3885853"/>
              <a:gd name="connsiteX5" fmla="*/ 5059336 w 5073884"/>
              <a:gd name="connsiteY5" fmla="*/ 3165214 h 3885853"/>
              <a:gd name="connsiteX6" fmla="*/ 4993239 w 5073884"/>
              <a:gd name="connsiteY6" fmla="*/ 3784266 h 3885853"/>
              <a:gd name="connsiteX7" fmla="*/ 4229604 w 5073884"/>
              <a:gd name="connsiteY7" fmla="*/ 3851522 h 3885853"/>
              <a:gd name="connsiteX8" fmla="*/ 904564 w 5073884"/>
              <a:gd name="connsiteY8" fmla="*/ 3793288 h 3885853"/>
              <a:gd name="connsiteX9" fmla="*/ 451805 w 5073884"/>
              <a:gd name="connsiteY9" fmla="*/ 3738960 h 3885853"/>
              <a:gd name="connsiteX10" fmla="*/ 417467 w 5073884"/>
              <a:gd name="connsiteY10" fmla="*/ 3743134 h 3885853"/>
              <a:gd name="connsiteX11" fmla="*/ 47039 w 5073884"/>
              <a:gd name="connsiteY11" fmla="*/ 3447046 h 3885853"/>
              <a:gd name="connsiteX12" fmla="*/ 38763 w 5073884"/>
              <a:gd name="connsiteY12" fmla="*/ 3414896 h 3885853"/>
              <a:gd name="connsiteX13" fmla="*/ 28376 w 5073884"/>
              <a:gd name="connsiteY13" fmla="*/ 3388641 h 3885853"/>
              <a:gd name="connsiteX14" fmla="*/ 14642 w 5073884"/>
              <a:gd name="connsiteY14" fmla="*/ 2681940 h 3885853"/>
              <a:gd name="connsiteX15" fmla="*/ 141525 w 5073884"/>
              <a:gd name="connsiteY15" fmla="*/ 1290513 h 3885853"/>
              <a:gd name="connsiteX16" fmla="*/ 968842 w 5073884"/>
              <a:gd name="connsiteY16" fmla="*/ 590018 h 3885853"/>
              <a:gd name="connsiteX17" fmla="*/ 986774 w 5073884"/>
              <a:gd name="connsiteY17" fmla="*/ 0 h 3885853"/>
              <a:gd name="connsiteX0" fmla="*/ 986774 w 5078114"/>
              <a:gd name="connsiteY0" fmla="*/ 0 h 3885853"/>
              <a:gd name="connsiteX1" fmla="*/ 1598492 w 5078114"/>
              <a:gd name="connsiteY1" fmla="*/ 571743 h 3885853"/>
              <a:gd name="connsiteX2" fmla="*/ 4623587 w 5078114"/>
              <a:gd name="connsiteY2" fmla="*/ 815032 h 3885853"/>
              <a:gd name="connsiteX3" fmla="*/ 5045794 w 5078114"/>
              <a:gd name="connsiteY3" fmla="*/ 2583837 h 3885853"/>
              <a:gd name="connsiteX4" fmla="*/ 5065097 w 5078114"/>
              <a:gd name="connsiteY4" fmla="*/ 3007422 h 3885853"/>
              <a:gd name="connsiteX5" fmla="*/ 4993239 w 5078114"/>
              <a:gd name="connsiteY5" fmla="*/ 3784266 h 3885853"/>
              <a:gd name="connsiteX6" fmla="*/ 4229604 w 5078114"/>
              <a:gd name="connsiteY6" fmla="*/ 3851522 h 3885853"/>
              <a:gd name="connsiteX7" fmla="*/ 904564 w 5078114"/>
              <a:gd name="connsiteY7" fmla="*/ 3793288 h 3885853"/>
              <a:gd name="connsiteX8" fmla="*/ 451805 w 5078114"/>
              <a:gd name="connsiteY8" fmla="*/ 3738960 h 3885853"/>
              <a:gd name="connsiteX9" fmla="*/ 417467 w 5078114"/>
              <a:gd name="connsiteY9" fmla="*/ 3743134 h 3885853"/>
              <a:gd name="connsiteX10" fmla="*/ 47039 w 5078114"/>
              <a:gd name="connsiteY10" fmla="*/ 3447046 h 3885853"/>
              <a:gd name="connsiteX11" fmla="*/ 38763 w 5078114"/>
              <a:gd name="connsiteY11" fmla="*/ 3414896 h 3885853"/>
              <a:gd name="connsiteX12" fmla="*/ 28376 w 5078114"/>
              <a:gd name="connsiteY12" fmla="*/ 3388641 h 3885853"/>
              <a:gd name="connsiteX13" fmla="*/ 14642 w 5078114"/>
              <a:gd name="connsiteY13" fmla="*/ 2681940 h 3885853"/>
              <a:gd name="connsiteX14" fmla="*/ 141525 w 5078114"/>
              <a:gd name="connsiteY14" fmla="*/ 1290513 h 3885853"/>
              <a:gd name="connsiteX15" fmla="*/ 968842 w 5078114"/>
              <a:gd name="connsiteY15" fmla="*/ 590018 h 3885853"/>
              <a:gd name="connsiteX16" fmla="*/ 986774 w 5078114"/>
              <a:gd name="connsiteY16" fmla="*/ 0 h 3885853"/>
              <a:gd name="connsiteX0" fmla="*/ 986774 w 5094085"/>
              <a:gd name="connsiteY0" fmla="*/ 0 h 3885853"/>
              <a:gd name="connsiteX1" fmla="*/ 1598492 w 5094085"/>
              <a:gd name="connsiteY1" fmla="*/ 571743 h 3885853"/>
              <a:gd name="connsiteX2" fmla="*/ 4623587 w 5094085"/>
              <a:gd name="connsiteY2" fmla="*/ 815032 h 3885853"/>
              <a:gd name="connsiteX3" fmla="*/ 5045794 w 5094085"/>
              <a:gd name="connsiteY3" fmla="*/ 2583837 h 3885853"/>
              <a:gd name="connsiteX4" fmla="*/ 4993239 w 5094085"/>
              <a:gd name="connsiteY4" fmla="*/ 3784266 h 3885853"/>
              <a:gd name="connsiteX5" fmla="*/ 4229604 w 5094085"/>
              <a:gd name="connsiteY5" fmla="*/ 3851522 h 3885853"/>
              <a:gd name="connsiteX6" fmla="*/ 904564 w 5094085"/>
              <a:gd name="connsiteY6" fmla="*/ 3793288 h 3885853"/>
              <a:gd name="connsiteX7" fmla="*/ 451805 w 5094085"/>
              <a:gd name="connsiteY7" fmla="*/ 3738960 h 3885853"/>
              <a:gd name="connsiteX8" fmla="*/ 417467 w 5094085"/>
              <a:gd name="connsiteY8" fmla="*/ 3743134 h 3885853"/>
              <a:gd name="connsiteX9" fmla="*/ 47039 w 5094085"/>
              <a:gd name="connsiteY9" fmla="*/ 3447046 h 3885853"/>
              <a:gd name="connsiteX10" fmla="*/ 38763 w 5094085"/>
              <a:gd name="connsiteY10" fmla="*/ 3414896 h 3885853"/>
              <a:gd name="connsiteX11" fmla="*/ 28376 w 5094085"/>
              <a:gd name="connsiteY11" fmla="*/ 3388641 h 3885853"/>
              <a:gd name="connsiteX12" fmla="*/ 14642 w 5094085"/>
              <a:gd name="connsiteY12" fmla="*/ 2681940 h 3885853"/>
              <a:gd name="connsiteX13" fmla="*/ 141525 w 5094085"/>
              <a:gd name="connsiteY13" fmla="*/ 1290513 h 3885853"/>
              <a:gd name="connsiteX14" fmla="*/ 968842 w 5094085"/>
              <a:gd name="connsiteY14" fmla="*/ 590018 h 3885853"/>
              <a:gd name="connsiteX15" fmla="*/ 986774 w 5094085"/>
              <a:gd name="connsiteY15" fmla="*/ 0 h 3885853"/>
              <a:gd name="connsiteX0" fmla="*/ 986774 w 5062386"/>
              <a:gd name="connsiteY0" fmla="*/ 0 h 3895361"/>
              <a:gd name="connsiteX1" fmla="*/ 1598492 w 5062386"/>
              <a:gd name="connsiteY1" fmla="*/ 571743 h 3895361"/>
              <a:gd name="connsiteX2" fmla="*/ 4623587 w 5062386"/>
              <a:gd name="connsiteY2" fmla="*/ 815032 h 3895361"/>
              <a:gd name="connsiteX3" fmla="*/ 5045794 w 5062386"/>
              <a:gd name="connsiteY3" fmla="*/ 2583837 h 3895361"/>
              <a:gd name="connsiteX4" fmla="*/ 4851350 w 5062386"/>
              <a:gd name="connsiteY4" fmla="*/ 3634494 h 3895361"/>
              <a:gd name="connsiteX5" fmla="*/ 4229604 w 5062386"/>
              <a:gd name="connsiteY5" fmla="*/ 3851522 h 3895361"/>
              <a:gd name="connsiteX6" fmla="*/ 904564 w 5062386"/>
              <a:gd name="connsiteY6" fmla="*/ 3793288 h 3895361"/>
              <a:gd name="connsiteX7" fmla="*/ 451805 w 5062386"/>
              <a:gd name="connsiteY7" fmla="*/ 3738960 h 3895361"/>
              <a:gd name="connsiteX8" fmla="*/ 417467 w 5062386"/>
              <a:gd name="connsiteY8" fmla="*/ 3743134 h 3895361"/>
              <a:gd name="connsiteX9" fmla="*/ 47039 w 5062386"/>
              <a:gd name="connsiteY9" fmla="*/ 3447046 h 3895361"/>
              <a:gd name="connsiteX10" fmla="*/ 38763 w 5062386"/>
              <a:gd name="connsiteY10" fmla="*/ 3414896 h 3895361"/>
              <a:gd name="connsiteX11" fmla="*/ 28376 w 5062386"/>
              <a:gd name="connsiteY11" fmla="*/ 3388641 h 3895361"/>
              <a:gd name="connsiteX12" fmla="*/ 14642 w 5062386"/>
              <a:gd name="connsiteY12" fmla="*/ 2681940 h 3895361"/>
              <a:gd name="connsiteX13" fmla="*/ 141525 w 5062386"/>
              <a:gd name="connsiteY13" fmla="*/ 1290513 h 3895361"/>
              <a:gd name="connsiteX14" fmla="*/ 968842 w 5062386"/>
              <a:gd name="connsiteY14" fmla="*/ 590018 h 3895361"/>
              <a:gd name="connsiteX15" fmla="*/ 986774 w 5062386"/>
              <a:gd name="connsiteY15" fmla="*/ 0 h 3895361"/>
              <a:gd name="connsiteX0" fmla="*/ 986774 w 5051609"/>
              <a:gd name="connsiteY0" fmla="*/ 0 h 3895361"/>
              <a:gd name="connsiteX1" fmla="*/ 1598492 w 5051609"/>
              <a:gd name="connsiteY1" fmla="*/ 571743 h 3895361"/>
              <a:gd name="connsiteX2" fmla="*/ 4623587 w 5051609"/>
              <a:gd name="connsiteY2" fmla="*/ 815032 h 3895361"/>
              <a:gd name="connsiteX3" fmla="*/ 5045794 w 5051609"/>
              <a:gd name="connsiteY3" fmla="*/ 2583837 h 3895361"/>
              <a:gd name="connsiteX4" fmla="*/ 4851350 w 5051609"/>
              <a:gd name="connsiteY4" fmla="*/ 3634494 h 3895361"/>
              <a:gd name="connsiteX5" fmla="*/ 4229604 w 5051609"/>
              <a:gd name="connsiteY5" fmla="*/ 3851522 h 3895361"/>
              <a:gd name="connsiteX6" fmla="*/ 904564 w 5051609"/>
              <a:gd name="connsiteY6" fmla="*/ 3793288 h 3895361"/>
              <a:gd name="connsiteX7" fmla="*/ 451805 w 5051609"/>
              <a:gd name="connsiteY7" fmla="*/ 3738960 h 3895361"/>
              <a:gd name="connsiteX8" fmla="*/ 417467 w 5051609"/>
              <a:gd name="connsiteY8" fmla="*/ 3743134 h 3895361"/>
              <a:gd name="connsiteX9" fmla="*/ 47039 w 5051609"/>
              <a:gd name="connsiteY9" fmla="*/ 3447046 h 3895361"/>
              <a:gd name="connsiteX10" fmla="*/ 38763 w 5051609"/>
              <a:gd name="connsiteY10" fmla="*/ 3414896 h 3895361"/>
              <a:gd name="connsiteX11" fmla="*/ 28376 w 5051609"/>
              <a:gd name="connsiteY11" fmla="*/ 3388641 h 3895361"/>
              <a:gd name="connsiteX12" fmla="*/ 14642 w 5051609"/>
              <a:gd name="connsiteY12" fmla="*/ 2681940 h 3895361"/>
              <a:gd name="connsiteX13" fmla="*/ 141525 w 5051609"/>
              <a:gd name="connsiteY13" fmla="*/ 1290513 h 3895361"/>
              <a:gd name="connsiteX14" fmla="*/ 968842 w 5051609"/>
              <a:gd name="connsiteY14" fmla="*/ 590018 h 3895361"/>
              <a:gd name="connsiteX15" fmla="*/ 986774 w 5051609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895361"/>
              <a:gd name="connsiteX1" fmla="*/ 1598492 w 5100973"/>
              <a:gd name="connsiteY1" fmla="*/ 571743 h 3895361"/>
              <a:gd name="connsiteX2" fmla="*/ 4623587 w 5100973"/>
              <a:gd name="connsiteY2" fmla="*/ 815032 h 3895361"/>
              <a:gd name="connsiteX3" fmla="*/ 5100973 w 5100973"/>
              <a:gd name="connsiteY3" fmla="*/ 2118754 h 3895361"/>
              <a:gd name="connsiteX4" fmla="*/ 4851350 w 5100973"/>
              <a:gd name="connsiteY4" fmla="*/ 3634494 h 3895361"/>
              <a:gd name="connsiteX5" fmla="*/ 4229604 w 5100973"/>
              <a:gd name="connsiteY5" fmla="*/ 3851522 h 3895361"/>
              <a:gd name="connsiteX6" fmla="*/ 904564 w 5100973"/>
              <a:gd name="connsiteY6" fmla="*/ 3793288 h 3895361"/>
              <a:gd name="connsiteX7" fmla="*/ 451805 w 5100973"/>
              <a:gd name="connsiteY7" fmla="*/ 3738960 h 3895361"/>
              <a:gd name="connsiteX8" fmla="*/ 417467 w 5100973"/>
              <a:gd name="connsiteY8" fmla="*/ 3743134 h 3895361"/>
              <a:gd name="connsiteX9" fmla="*/ 47039 w 5100973"/>
              <a:gd name="connsiteY9" fmla="*/ 3447046 h 3895361"/>
              <a:gd name="connsiteX10" fmla="*/ 38763 w 5100973"/>
              <a:gd name="connsiteY10" fmla="*/ 3414896 h 3895361"/>
              <a:gd name="connsiteX11" fmla="*/ 28376 w 5100973"/>
              <a:gd name="connsiteY11" fmla="*/ 3388641 h 3895361"/>
              <a:gd name="connsiteX12" fmla="*/ 14642 w 5100973"/>
              <a:gd name="connsiteY12" fmla="*/ 2681940 h 3895361"/>
              <a:gd name="connsiteX13" fmla="*/ 141525 w 5100973"/>
              <a:gd name="connsiteY13" fmla="*/ 1290513 h 3895361"/>
              <a:gd name="connsiteX14" fmla="*/ 968842 w 5100973"/>
              <a:gd name="connsiteY14" fmla="*/ 590018 h 3895361"/>
              <a:gd name="connsiteX15" fmla="*/ 986774 w 5100973"/>
              <a:gd name="connsiteY15" fmla="*/ 0 h 3895361"/>
              <a:gd name="connsiteX0" fmla="*/ 986774 w 5100973"/>
              <a:gd name="connsiteY0" fmla="*/ 0 h 3992101"/>
              <a:gd name="connsiteX1" fmla="*/ 1598492 w 5100973"/>
              <a:gd name="connsiteY1" fmla="*/ 571743 h 3992101"/>
              <a:gd name="connsiteX2" fmla="*/ 4623587 w 5100973"/>
              <a:gd name="connsiteY2" fmla="*/ 815032 h 3992101"/>
              <a:gd name="connsiteX3" fmla="*/ 5100973 w 5100973"/>
              <a:gd name="connsiteY3" fmla="*/ 2118754 h 3992101"/>
              <a:gd name="connsiteX4" fmla="*/ 4851350 w 5100973"/>
              <a:gd name="connsiteY4" fmla="*/ 3634494 h 3992101"/>
              <a:gd name="connsiteX5" fmla="*/ 3796052 w 5100973"/>
              <a:gd name="connsiteY5" fmla="*/ 3985529 h 3992101"/>
              <a:gd name="connsiteX6" fmla="*/ 904564 w 5100973"/>
              <a:gd name="connsiteY6" fmla="*/ 3793288 h 3992101"/>
              <a:gd name="connsiteX7" fmla="*/ 451805 w 5100973"/>
              <a:gd name="connsiteY7" fmla="*/ 3738960 h 3992101"/>
              <a:gd name="connsiteX8" fmla="*/ 417467 w 5100973"/>
              <a:gd name="connsiteY8" fmla="*/ 3743134 h 3992101"/>
              <a:gd name="connsiteX9" fmla="*/ 47039 w 5100973"/>
              <a:gd name="connsiteY9" fmla="*/ 3447046 h 3992101"/>
              <a:gd name="connsiteX10" fmla="*/ 38763 w 5100973"/>
              <a:gd name="connsiteY10" fmla="*/ 3414896 h 3992101"/>
              <a:gd name="connsiteX11" fmla="*/ 28376 w 5100973"/>
              <a:gd name="connsiteY11" fmla="*/ 3388641 h 3992101"/>
              <a:gd name="connsiteX12" fmla="*/ 14642 w 5100973"/>
              <a:gd name="connsiteY12" fmla="*/ 2681940 h 3992101"/>
              <a:gd name="connsiteX13" fmla="*/ 141525 w 5100973"/>
              <a:gd name="connsiteY13" fmla="*/ 1290513 h 3992101"/>
              <a:gd name="connsiteX14" fmla="*/ 968842 w 5100973"/>
              <a:gd name="connsiteY14" fmla="*/ 590018 h 3992101"/>
              <a:gd name="connsiteX15" fmla="*/ 986774 w 5100973"/>
              <a:gd name="connsiteY15" fmla="*/ 0 h 3992101"/>
              <a:gd name="connsiteX0" fmla="*/ 986774 w 5100973"/>
              <a:gd name="connsiteY0" fmla="*/ 0 h 3992101"/>
              <a:gd name="connsiteX1" fmla="*/ 1598492 w 5100973"/>
              <a:gd name="connsiteY1" fmla="*/ 571743 h 3992101"/>
              <a:gd name="connsiteX2" fmla="*/ 4623587 w 5100973"/>
              <a:gd name="connsiteY2" fmla="*/ 815032 h 3992101"/>
              <a:gd name="connsiteX3" fmla="*/ 5100973 w 5100973"/>
              <a:gd name="connsiteY3" fmla="*/ 2118754 h 3992101"/>
              <a:gd name="connsiteX4" fmla="*/ 4851350 w 5100973"/>
              <a:gd name="connsiteY4" fmla="*/ 3634494 h 3992101"/>
              <a:gd name="connsiteX5" fmla="*/ 3796052 w 5100973"/>
              <a:gd name="connsiteY5" fmla="*/ 3985529 h 3992101"/>
              <a:gd name="connsiteX6" fmla="*/ 904564 w 5100973"/>
              <a:gd name="connsiteY6" fmla="*/ 3793288 h 3992101"/>
              <a:gd name="connsiteX7" fmla="*/ 451805 w 5100973"/>
              <a:gd name="connsiteY7" fmla="*/ 3738960 h 3992101"/>
              <a:gd name="connsiteX8" fmla="*/ 417467 w 5100973"/>
              <a:gd name="connsiteY8" fmla="*/ 3743134 h 3992101"/>
              <a:gd name="connsiteX9" fmla="*/ 47039 w 5100973"/>
              <a:gd name="connsiteY9" fmla="*/ 3447046 h 3992101"/>
              <a:gd name="connsiteX10" fmla="*/ 38763 w 5100973"/>
              <a:gd name="connsiteY10" fmla="*/ 3414896 h 3992101"/>
              <a:gd name="connsiteX11" fmla="*/ 28376 w 5100973"/>
              <a:gd name="connsiteY11" fmla="*/ 3388641 h 3992101"/>
              <a:gd name="connsiteX12" fmla="*/ 14642 w 5100973"/>
              <a:gd name="connsiteY12" fmla="*/ 2681940 h 3992101"/>
              <a:gd name="connsiteX13" fmla="*/ 141525 w 5100973"/>
              <a:gd name="connsiteY13" fmla="*/ 1290513 h 3992101"/>
              <a:gd name="connsiteX14" fmla="*/ 968842 w 5100973"/>
              <a:gd name="connsiteY14" fmla="*/ 590018 h 3992101"/>
              <a:gd name="connsiteX15" fmla="*/ 986774 w 5100973"/>
              <a:gd name="connsiteY15" fmla="*/ 0 h 3992101"/>
              <a:gd name="connsiteX0" fmla="*/ 986774 w 5100973"/>
              <a:gd name="connsiteY0" fmla="*/ 0 h 4001096"/>
              <a:gd name="connsiteX1" fmla="*/ 1598492 w 5100973"/>
              <a:gd name="connsiteY1" fmla="*/ 571743 h 4001096"/>
              <a:gd name="connsiteX2" fmla="*/ 4623587 w 5100973"/>
              <a:gd name="connsiteY2" fmla="*/ 815032 h 4001096"/>
              <a:gd name="connsiteX3" fmla="*/ 5100973 w 5100973"/>
              <a:gd name="connsiteY3" fmla="*/ 2118754 h 4001096"/>
              <a:gd name="connsiteX4" fmla="*/ 4851350 w 5100973"/>
              <a:gd name="connsiteY4" fmla="*/ 3634494 h 4001096"/>
              <a:gd name="connsiteX5" fmla="*/ 3796052 w 5100973"/>
              <a:gd name="connsiteY5" fmla="*/ 3985529 h 4001096"/>
              <a:gd name="connsiteX6" fmla="*/ 959744 w 5100973"/>
              <a:gd name="connsiteY6" fmla="*/ 3840584 h 4001096"/>
              <a:gd name="connsiteX7" fmla="*/ 451805 w 5100973"/>
              <a:gd name="connsiteY7" fmla="*/ 3738960 h 4001096"/>
              <a:gd name="connsiteX8" fmla="*/ 417467 w 5100973"/>
              <a:gd name="connsiteY8" fmla="*/ 3743134 h 4001096"/>
              <a:gd name="connsiteX9" fmla="*/ 47039 w 5100973"/>
              <a:gd name="connsiteY9" fmla="*/ 3447046 h 4001096"/>
              <a:gd name="connsiteX10" fmla="*/ 38763 w 5100973"/>
              <a:gd name="connsiteY10" fmla="*/ 3414896 h 4001096"/>
              <a:gd name="connsiteX11" fmla="*/ 28376 w 5100973"/>
              <a:gd name="connsiteY11" fmla="*/ 3388641 h 4001096"/>
              <a:gd name="connsiteX12" fmla="*/ 14642 w 5100973"/>
              <a:gd name="connsiteY12" fmla="*/ 2681940 h 4001096"/>
              <a:gd name="connsiteX13" fmla="*/ 141525 w 5100973"/>
              <a:gd name="connsiteY13" fmla="*/ 1290513 h 4001096"/>
              <a:gd name="connsiteX14" fmla="*/ 968842 w 5100973"/>
              <a:gd name="connsiteY14" fmla="*/ 590018 h 4001096"/>
              <a:gd name="connsiteX15" fmla="*/ 986774 w 5100973"/>
              <a:gd name="connsiteY15" fmla="*/ 0 h 4001096"/>
              <a:gd name="connsiteX0" fmla="*/ 986774 w 5100973"/>
              <a:gd name="connsiteY0" fmla="*/ 0 h 4001096"/>
              <a:gd name="connsiteX1" fmla="*/ 1598492 w 5100973"/>
              <a:gd name="connsiteY1" fmla="*/ 571743 h 4001096"/>
              <a:gd name="connsiteX2" fmla="*/ 4623587 w 5100973"/>
              <a:gd name="connsiteY2" fmla="*/ 815032 h 4001096"/>
              <a:gd name="connsiteX3" fmla="*/ 5100973 w 5100973"/>
              <a:gd name="connsiteY3" fmla="*/ 2118754 h 4001096"/>
              <a:gd name="connsiteX4" fmla="*/ 4851350 w 5100973"/>
              <a:gd name="connsiteY4" fmla="*/ 3634494 h 4001096"/>
              <a:gd name="connsiteX5" fmla="*/ 3796052 w 5100973"/>
              <a:gd name="connsiteY5" fmla="*/ 3985529 h 4001096"/>
              <a:gd name="connsiteX6" fmla="*/ 959744 w 5100973"/>
              <a:gd name="connsiteY6" fmla="*/ 3840584 h 4001096"/>
              <a:gd name="connsiteX7" fmla="*/ 451805 w 5100973"/>
              <a:gd name="connsiteY7" fmla="*/ 3738960 h 4001096"/>
              <a:gd name="connsiteX8" fmla="*/ 47039 w 5100973"/>
              <a:gd name="connsiteY8" fmla="*/ 3447046 h 4001096"/>
              <a:gd name="connsiteX9" fmla="*/ 38763 w 5100973"/>
              <a:gd name="connsiteY9" fmla="*/ 3414896 h 4001096"/>
              <a:gd name="connsiteX10" fmla="*/ 28376 w 5100973"/>
              <a:gd name="connsiteY10" fmla="*/ 3388641 h 4001096"/>
              <a:gd name="connsiteX11" fmla="*/ 14642 w 5100973"/>
              <a:gd name="connsiteY11" fmla="*/ 2681940 h 4001096"/>
              <a:gd name="connsiteX12" fmla="*/ 141525 w 5100973"/>
              <a:gd name="connsiteY12" fmla="*/ 1290513 h 4001096"/>
              <a:gd name="connsiteX13" fmla="*/ 968842 w 5100973"/>
              <a:gd name="connsiteY13" fmla="*/ 590018 h 4001096"/>
              <a:gd name="connsiteX14" fmla="*/ 986774 w 5100973"/>
              <a:gd name="connsiteY14" fmla="*/ 0 h 4001096"/>
              <a:gd name="connsiteX0" fmla="*/ 984626 w 5098825"/>
              <a:gd name="connsiteY0" fmla="*/ 0 h 4001096"/>
              <a:gd name="connsiteX1" fmla="*/ 1596344 w 5098825"/>
              <a:gd name="connsiteY1" fmla="*/ 571743 h 4001096"/>
              <a:gd name="connsiteX2" fmla="*/ 4621439 w 5098825"/>
              <a:gd name="connsiteY2" fmla="*/ 815032 h 4001096"/>
              <a:gd name="connsiteX3" fmla="*/ 5098825 w 5098825"/>
              <a:gd name="connsiteY3" fmla="*/ 2118754 h 4001096"/>
              <a:gd name="connsiteX4" fmla="*/ 4849202 w 5098825"/>
              <a:gd name="connsiteY4" fmla="*/ 3634494 h 4001096"/>
              <a:gd name="connsiteX5" fmla="*/ 3793904 w 5098825"/>
              <a:gd name="connsiteY5" fmla="*/ 3985529 h 4001096"/>
              <a:gd name="connsiteX6" fmla="*/ 957596 w 5098825"/>
              <a:gd name="connsiteY6" fmla="*/ 3840584 h 4001096"/>
              <a:gd name="connsiteX7" fmla="*/ 449657 w 5098825"/>
              <a:gd name="connsiteY7" fmla="*/ 3738960 h 4001096"/>
              <a:gd name="connsiteX8" fmla="*/ 44891 w 5098825"/>
              <a:gd name="connsiteY8" fmla="*/ 3447046 h 4001096"/>
              <a:gd name="connsiteX9" fmla="*/ 36615 w 5098825"/>
              <a:gd name="connsiteY9" fmla="*/ 3414896 h 4001096"/>
              <a:gd name="connsiteX10" fmla="*/ 12494 w 5098825"/>
              <a:gd name="connsiteY10" fmla="*/ 2681940 h 4001096"/>
              <a:gd name="connsiteX11" fmla="*/ 139377 w 5098825"/>
              <a:gd name="connsiteY11" fmla="*/ 1290513 h 4001096"/>
              <a:gd name="connsiteX12" fmla="*/ 966694 w 5098825"/>
              <a:gd name="connsiteY12" fmla="*/ 590018 h 4001096"/>
              <a:gd name="connsiteX13" fmla="*/ 984626 w 5098825"/>
              <a:gd name="connsiteY13" fmla="*/ 0 h 4001096"/>
              <a:gd name="connsiteX0" fmla="*/ 983699 w 5097898"/>
              <a:gd name="connsiteY0" fmla="*/ 0 h 4001096"/>
              <a:gd name="connsiteX1" fmla="*/ 1595417 w 5097898"/>
              <a:gd name="connsiteY1" fmla="*/ 571743 h 4001096"/>
              <a:gd name="connsiteX2" fmla="*/ 4620512 w 5097898"/>
              <a:gd name="connsiteY2" fmla="*/ 815032 h 4001096"/>
              <a:gd name="connsiteX3" fmla="*/ 5097898 w 5097898"/>
              <a:gd name="connsiteY3" fmla="*/ 2118754 h 4001096"/>
              <a:gd name="connsiteX4" fmla="*/ 4848275 w 5097898"/>
              <a:gd name="connsiteY4" fmla="*/ 3634494 h 4001096"/>
              <a:gd name="connsiteX5" fmla="*/ 3792977 w 5097898"/>
              <a:gd name="connsiteY5" fmla="*/ 3985529 h 4001096"/>
              <a:gd name="connsiteX6" fmla="*/ 956669 w 5097898"/>
              <a:gd name="connsiteY6" fmla="*/ 3840584 h 4001096"/>
              <a:gd name="connsiteX7" fmla="*/ 448730 w 5097898"/>
              <a:gd name="connsiteY7" fmla="*/ 3738960 h 4001096"/>
              <a:gd name="connsiteX8" fmla="*/ 43964 w 5097898"/>
              <a:gd name="connsiteY8" fmla="*/ 3447046 h 4001096"/>
              <a:gd name="connsiteX9" fmla="*/ 4157 w 5097898"/>
              <a:gd name="connsiteY9" fmla="*/ 3249358 h 4001096"/>
              <a:gd name="connsiteX10" fmla="*/ 11567 w 5097898"/>
              <a:gd name="connsiteY10" fmla="*/ 2681940 h 4001096"/>
              <a:gd name="connsiteX11" fmla="*/ 138450 w 5097898"/>
              <a:gd name="connsiteY11" fmla="*/ 1290513 h 4001096"/>
              <a:gd name="connsiteX12" fmla="*/ 965767 w 5097898"/>
              <a:gd name="connsiteY12" fmla="*/ 590018 h 4001096"/>
              <a:gd name="connsiteX13" fmla="*/ 983699 w 5097898"/>
              <a:gd name="connsiteY13" fmla="*/ 0 h 4001096"/>
              <a:gd name="connsiteX0" fmla="*/ 983699 w 5097898"/>
              <a:gd name="connsiteY0" fmla="*/ 0 h 4001096"/>
              <a:gd name="connsiteX1" fmla="*/ 1595417 w 5097898"/>
              <a:gd name="connsiteY1" fmla="*/ 571743 h 4001096"/>
              <a:gd name="connsiteX2" fmla="*/ 4620512 w 5097898"/>
              <a:gd name="connsiteY2" fmla="*/ 815032 h 4001096"/>
              <a:gd name="connsiteX3" fmla="*/ 5097898 w 5097898"/>
              <a:gd name="connsiteY3" fmla="*/ 2118754 h 4001096"/>
              <a:gd name="connsiteX4" fmla="*/ 4848275 w 5097898"/>
              <a:gd name="connsiteY4" fmla="*/ 3634494 h 4001096"/>
              <a:gd name="connsiteX5" fmla="*/ 3792977 w 5097898"/>
              <a:gd name="connsiteY5" fmla="*/ 3985529 h 4001096"/>
              <a:gd name="connsiteX6" fmla="*/ 956669 w 5097898"/>
              <a:gd name="connsiteY6" fmla="*/ 3840584 h 4001096"/>
              <a:gd name="connsiteX7" fmla="*/ 448730 w 5097898"/>
              <a:gd name="connsiteY7" fmla="*/ 3738960 h 4001096"/>
              <a:gd name="connsiteX8" fmla="*/ 43964 w 5097898"/>
              <a:gd name="connsiteY8" fmla="*/ 3533756 h 4001096"/>
              <a:gd name="connsiteX9" fmla="*/ 4157 w 5097898"/>
              <a:gd name="connsiteY9" fmla="*/ 3249358 h 4001096"/>
              <a:gd name="connsiteX10" fmla="*/ 11567 w 5097898"/>
              <a:gd name="connsiteY10" fmla="*/ 2681940 h 4001096"/>
              <a:gd name="connsiteX11" fmla="*/ 138450 w 5097898"/>
              <a:gd name="connsiteY11" fmla="*/ 1290513 h 4001096"/>
              <a:gd name="connsiteX12" fmla="*/ 965767 w 5097898"/>
              <a:gd name="connsiteY12" fmla="*/ 590018 h 4001096"/>
              <a:gd name="connsiteX13" fmla="*/ 983699 w 5097898"/>
              <a:gd name="connsiteY13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437163 w 5086331"/>
              <a:gd name="connsiteY7" fmla="*/ 3738960 h 4001096"/>
              <a:gd name="connsiteX8" fmla="*/ 32397 w 5086331"/>
              <a:gd name="connsiteY8" fmla="*/ 3533756 h 4001096"/>
              <a:gd name="connsiteX9" fmla="*/ 0 w 5086331"/>
              <a:gd name="connsiteY9" fmla="*/ 2681940 h 4001096"/>
              <a:gd name="connsiteX10" fmla="*/ 126883 w 5086331"/>
              <a:gd name="connsiteY10" fmla="*/ 1290513 h 4001096"/>
              <a:gd name="connsiteX11" fmla="*/ 954200 w 5086331"/>
              <a:gd name="connsiteY11" fmla="*/ 590018 h 4001096"/>
              <a:gd name="connsiteX12" fmla="*/ 972132 w 5086331"/>
              <a:gd name="connsiteY12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32397 w 5086331"/>
              <a:gd name="connsiteY7" fmla="*/ 3533756 h 4001096"/>
              <a:gd name="connsiteX8" fmla="*/ 0 w 5086331"/>
              <a:gd name="connsiteY8" fmla="*/ 2681940 h 4001096"/>
              <a:gd name="connsiteX9" fmla="*/ 126883 w 5086331"/>
              <a:gd name="connsiteY9" fmla="*/ 1290513 h 4001096"/>
              <a:gd name="connsiteX10" fmla="*/ 954200 w 5086331"/>
              <a:gd name="connsiteY10" fmla="*/ 590018 h 4001096"/>
              <a:gd name="connsiteX11" fmla="*/ 972132 w 5086331"/>
              <a:gd name="connsiteY11" fmla="*/ 0 h 4001096"/>
              <a:gd name="connsiteX0" fmla="*/ 972132 w 5086331"/>
              <a:gd name="connsiteY0" fmla="*/ 0 h 4001096"/>
              <a:gd name="connsiteX1" fmla="*/ 1583850 w 5086331"/>
              <a:gd name="connsiteY1" fmla="*/ 571743 h 4001096"/>
              <a:gd name="connsiteX2" fmla="*/ 4608945 w 5086331"/>
              <a:gd name="connsiteY2" fmla="*/ 815032 h 4001096"/>
              <a:gd name="connsiteX3" fmla="*/ 5086331 w 5086331"/>
              <a:gd name="connsiteY3" fmla="*/ 2118754 h 4001096"/>
              <a:gd name="connsiteX4" fmla="*/ 4836708 w 5086331"/>
              <a:gd name="connsiteY4" fmla="*/ 3634494 h 4001096"/>
              <a:gd name="connsiteX5" fmla="*/ 3781410 w 5086331"/>
              <a:gd name="connsiteY5" fmla="*/ 3985529 h 4001096"/>
              <a:gd name="connsiteX6" fmla="*/ 945102 w 5086331"/>
              <a:gd name="connsiteY6" fmla="*/ 3840584 h 4001096"/>
              <a:gd name="connsiteX7" fmla="*/ 32397 w 5086331"/>
              <a:gd name="connsiteY7" fmla="*/ 3533756 h 4001096"/>
              <a:gd name="connsiteX8" fmla="*/ 0 w 5086331"/>
              <a:gd name="connsiteY8" fmla="*/ 2681940 h 4001096"/>
              <a:gd name="connsiteX9" fmla="*/ 126883 w 5086331"/>
              <a:gd name="connsiteY9" fmla="*/ 1290513 h 4001096"/>
              <a:gd name="connsiteX10" fmla="*/ 954200 w 5086331"/>
              <a:gd name="connsiteY10" fmla="*/ 590018 h 4001096"/>
              <a:gd name="connsiteX11" fmla="*/ 972132 w 5086331"/>
              <a:gd name="connsiteY11" fmla="*/ 0 h 4001096"/>
              <a:gd name="connsiteX0" fmla="*/ 1007316 w 5121515"/>
              <a:gd name="connsiteY0" fmla="*/ 0 h 4001096"/>
              <a:gd name="connsiteX1" fmla="*/ 1619034 w 5121515"/>
              <a:gd name="connsiteY1" fmla="*/ 571743 h 4001096"/>
              <a:gd name="connsiteX2" fmla="*/ 4644129 w 5121515"/>
              <a:gd name="connsiteY2" fmla="*/ 815032 h 4001096"/>
              <a:gd name="connsiteX3" fmla="*/ 5121515 w 5121515"/>
              <a:gd name="connsiteY3" fmla="*/ 2118754 h 4001096"/>
              <a:gd name="connsiteX4" fmla="*/ 4871892 w 5121515"/>
              <a:gd name="connsiteY4" fmla="*/ 3634494 h 4001096"/>
              <a:gd name="connsiteX5" fmla="*/ 3816594 w 5121515"/>
              <a:gd name="connsiteY5" fmla="*/ 3985529 h 4001096"/>
              <a:gd name="connsiteX6" fmla="*/ 980286 w 5121515"/>
              <a:gd name="connsiteY6" fmla="*/ 3840584 h 4001096"/>
              <a:gd name="connsiteX7" fmla="*/ 67581 w 5121515"/>
              <a:gd name="connsiteY7" fmla="*/ 3533756 h 4001096"/>
              <a:gd name="connsiteX8" fmla="*/ 35184 w 5121515"/>
              <a:gd name="connsiteY8" fmla="*/ 2681940 h 4001096"/>
              <a:gd name="connsiteX9" fmla="*/ 162067 w 5121515"/>
              <a:gd name="connsiteY9" fmla="*/ 1290513 h 4001096"/>
              <a:gd name="connsiteX10" fmla="*/ 989384 w 5121515"/>
              <a:gd name="connsiteY10" fmla="*/ 590018 h 4001096"/>
              <a:gd name="connsiteX11" fmla="*/ 1007316 w 5121515"/>
              <a:gd name="connsiteY11" fmla="*/ 0 h 4001096"/>
              <a:gd name="connsiteX0" fmla="*/ 1010370 w 5124569"/>
              <a:gd name="connsiteY0" fmla="*/ 0 h 4001096"/>
              <a:gd name="connsiteX1" fmla="*/ 1622088 w 5124569"/>
              <a:gd name="connsiteY1" fmla="*/ 571743 h 4001096"/>
              <a:gd name="connsiteX2" fmla="*/ 4647183 w 5124569"/>
              <a:gd name="connsiteY2" fmla="*/ 815032 h 4001096"/>
              <a:gd name="connsiteX3" fmla="*/ 5124569 w 5124569"/>
              <a:gd name="connsiteY3" fmla="*/ 2118754 h 4001096"/>
              <a:gd name="connsiteX4" fmla="*/ 4874946 w 5124569"/>
              <a:gd name="connsiteY4" fmla="*/ 3634494 h 4001096"/>
              <a:gd name="connsiteX5" fmla="*/ 3819648 w 5124569"/>
              <a:gd name="connsiteY5" fmla="*/ 3985529 h 4001096"/>
              <a:gd name="connsiteX6" fmla="*/ 983340 w 5124569"/>
              <a:gd name="connsiteY6" fmla="*/ 3840584 h 4001096"/>
              <a:gd name="connsiteX7" fmla="*/ 70635 w 5124569"/>
              <a:gd name="connsiteY7" fmla="*/ 3533756 h 4001096"/>
              <a:gd name="connsiteX8" fmla="*/ 165121 w 5124569"/>
              <a:gd name="connsiteY8" fmla="*/ 1290513 h 4001096"/>
              <a:gd name="connsiteX9" fmla="*/ 992438 w 5124569"/>
              <a:gd name="connsiteY9" fmla="*/ 590018 h 4001096"/>
              <a:gd name="connsiteX10" fmla="*/ 1010370 w 5124569"/>
              <a:gd name="connsiteY10" fmla="*/ 0 h 4001096"/>
              <a:gd name="connsiteX0" fmla="*/ 1004891 w 5119090"/>
              <a:gd name="connsiteY0" fmla="*/ 0 h 4001096"/>
              <a:gd name="connsiteX1" fmla="*/ 1616609 w 5119090"/>
              <a:gd name="connsiteY1" fmla="*/ 571743 h 4001096"/>
              <a:gd name="connsiteX2" fmla="*/ 4641704 w 5119090"/>
              <a:gd name="connsiteY2" fmla="*/ 815032 h 4001096"/>
              <a:gd name="connsiteX3" fmla="*/ 5119090 w 5119090"/>
              <a:gd name="connsiteY3" fmla="*/ 2118754 h 4001096"/>
              <a:gd name="connsiteX4" fmla="*/ 4869467 w 5119090"/>
              <a:gd name="connsiteY4" fmla="*/ 3634494 h 4001096"/>
              <a:gd name="connsiteX5" fmla="*/ 3814169 w 5119090"/>
              <a:gd name="connsiteY5" fmla="*/ 3985529 h 4001096"/>
              <a:gd name="connsiteX6" fmla="*/ 977861 w 5119090"/>
              <a:gd name="connsiteY6" fmla="*/ 3840584 h 4001096"/>
              <a:gd name="connsiteX7" fmla="*/ 73039 w 5119090"/>
              <a:gd name="connsiteY7" fmla="*/ 3313039 h 4001096"/>
              <a:gd name="connsiteX8" fmla="*/ 159642 w 5119090"/>
              <a:gd name="connsiteY8" fmla="*/ 1290513 h 4001096"/>
              <a:gd name="connsiteX9" fmla="*/ 986959 w 5119090"/>
              <a:gd name="connsiteY9" fmla="*/ 590018 h 4001096"/>
              <a:gd name="connsiteX10" fmla="*/ 1004891 w 5119090"/>
              <a:gd name="connsiteY10" fmla="*/ 0 h 4001096"/>
              <a:gd name="connsiteX0" fmla="*/ 1004891 w 5119090"/>
              <a:gd name="connsiteY0" fmla="*/ 0 h 4028919"/>
              <a:gd name="connsiteX1" fmla="*/ 1616609 w 5119090"/>
              <a:gd name="connsiteY1" fmla="*/ 571743 h 4028919"/>
              <a:gd name="connsiteX2" fmla="*/ 4641704 w 5119090"/>
              <a:gd name="connsiteY2" fmla="*/ 815032 h 4028919"/>
              <a:gd name="connsiteX3" fmla="*/ 5119090 w 5119090"/>
              <a:gd name="connsiteY3" fmla="*/ 2118754 h 4028919"/>
              <a:gd name="connsiteX4" fmla="*/ 4869467 w 5119090"/>
              <a:gd name="connsiteY4" fmla="*/ 3634494 h 4028919"/>
              <a:gd name="connsiteX5" fmla="*/ 3814169 w 5119090"/>
              <a:gd name="connsiteY5" fmla="*/ 3985529 h 4028919"/>
              <a:gd name="connsiteX6" fmla="*/ 977861 w 5119090"/>
              <a:gd name="connsiteY6" fmla="*/ 3911529 h 4028919"/>
              <a:gd name="connsiteX7" fmla="*/ 73039 w 5119090"/>
              <a:gd name="connsiteY7" fmla="*/ 3313039 h 4028919"/>
              <a:gd name="connsiteX8" fmla="*/ 159642 w 5119090"/>
              <a:gd name="connsiteY8" fmla="*/ 1290513 h 4028919"/>
              <a:gd name="connsiteX9" fmla="*/ 986959 w 5119090"/>
              <a:gd name="connsiteY9" fmla="*/ 590018 h 4028919"/>
              <a:gd name="connsiteX10" fmla="*/ 1004891 w 5119090"/>
              <a:gd name="connsiteY10" fmla="*/ 0 h 4028919"/>
              <a:gd name="connsiteX0" fmla="*/ 1004891 w 5119090"/>
              <a:gd name="connsiteY0" fmla="*/ 0 h 4142676"/>
              <a:gd name="connsiteX1" fmla="*/ 1616609 w 5119090"/>
              <a:gd name="connsiteY1" fmla="*/ 571743 h 4142676"/>
              <a:gd name="connsiteX2" fmla="*/ 4641704 w 5119090"/>
              <a:gd name="connsiteY2" fmla="*/ 815032 h 4142676"/>
              <a:gd name="connsiteX3" fmla="*/ 5119090 w 5119090"/>
              <a:gd name="connsiteY3" fmla="*/ 2118754 h 4142676"/>
              <a:gd name="connsiteX4" fmla="*/ 4869467 w 5119090"/>
              <a:gd name="connsiteY4" fmla="*/ 3634494 h 4142676"/>
              <a:gd name="connsiteX5" fmla="*/ 3575630 w 5119090"/>
              <a:gd name="connsiteY5" fmla="*/ 4131303 h 4142676"/>
              <a:gd name="connsiteX6" fmla="*/ 977861 w 5119090"/>
              <a:gd name="connsiteY6" fmla="*/ 3911529 h 4142676"/>
              <a:gd name="connsiteX7" fmla="*/ 73039 w 5119090"/>
              <a:gd name="connsiteY7" fmla="*/ 3313039 h 4142676"/>
              <a:gd name="connsiteX8" fmla="*/ 159642 w 5119090"/>
              <a:gd name="connsiteY8" fmla="*/ 1290513 h 4142676"/>
              <a:gd name="connsiteX9" fmla="*/ 986959 w 5119090"/>
              <a:gd name="connsiteY9" fmla="*/ 590018 h 4142676"/>
              <a:gd name="connsiteX10" fmla="*/ 1004891 w 5119090"/>
              <a:gd name="connsiteY10" fmla="*/ 0 h 4142676"/>
              <a:gd name="connsiteX0" fmla="*/ 1004891 w 5119090"/>
              <a:gd name="connsiteY0" fmla="*/ 0 h 4145018"/>
              <a:gd name="connsiteX1" fmla="*/ 1616609 w 5119090"/>
              <a:gd name="connsiteY1" fmla="*/ 571743 h 4145018"/>
              <a:gd name="connsiteX2" fmla="*/ 4641704 w 5119090"/>
              <a:gd name="connsiteY2" fmla="*/ 815032 h 4145018"/>
              <a:gd name="connsiteX3" fmla="*/ 5119090 w 5119090"/>
              <a:gd name="connsiteY3" fmla="*/ 2118754 h 4145018"/>
              <a:gd name="connsiteX4" fmla="*/ 4736945 w 5119090"/>
              <a:gd name="connsiteY4" fmla="*/ 3594737 h 4145018"/>
              <a:gd name="connsiteX5" fmla="*/ 3575630 w 5119090"/>
              <a:gd name="connsiteY5" fmla="*/ 4131303 h 4145018"/>
              <a:gd name="connsiteX6" fmla="*/ 977861 w 5119090"/>
              <a:gd name="connsiteY6" fmla="*/ 3911529 h 4145018"/>
              <a:gd name="connsiteX7" fmla="*/ 73039 w 5119090"/>
              <a:gd name="connsiteY7" fmla="*/ 3313039 h 4145018"/>
              <a:gd name="connsiteX8" fmla="*/ 159642 w 5119090"/>
              <a:gd name="connsiteY8" fmla="*/ 1290513 h 4145018"/>
              <a:gd name="connsiteX9" fmla="*/ 986959 w 5119090"/>
              <a:gd name="connsiteY9" fmla="*/ 590018 h 4145018"/>
              <a:gd name="connsiteX10" fmla="*/ 1004891 w 5119090"/>
              <a:gd name="connsiteY10" fmla="*/ 0 h 4145018"/>
              <a:gd name="connsiteX0" fmla="*/ 1004891 w 5119090"/>
              <a:gd name="connsiteY0" fmla="*/ 0 h 4145018"/>
              <a:gd name="connsiteX1" fmla="*/ 1616609 w 5119090"/>
              <a:gd name="connsiteY1" fmla="*/ 571743 h 4145018"/>
              <a:gd name="connsiteX2" fmla="*/ 4469426 w 5119090"/>
              <a:gd name="connsiteY2" fmla="*/ 735519 h 4145018"/>
              <a:gd name="connsiteX3" fmla="*/ 5119090 w 5119090"/>
              <a:gd name="connsiteY3" fmla="*/ 2118754 h 4145018"/>
              <a:gd name="connsiteX4" fmla="*/ 4736945 w 5119090"/>
              <a:gd name="connsiteY4" fmla="*/ 3594737 h 4145018"/>
              <a:gd name="connsiteX5" fmla="*/ 3575630 w 5119090"/>
              <a:gd name="connsiteY5" fmla="*/ 4131303 h 4145018"/>
              <a:gd name="connsiteX6" fmla="*/ 977861 w 5119090"/>
              <a:gd name="connsiteY6" fmla="*/ 3911529 h 4145018"/>
              <a:gd name="connsiteX7" fmla="*/ 73039 w 5119090"/>
              <a:gd name="connsiteY7" fmla="*/ 3313039 h 4145018"/>
              <a:gd name="connsiteX8" fmla="*/ 159642 w 5119090"/>
              <a:gd name="connsiteY8" fmla="*/ 1290513 h 4145018"/>
              <a:gd name="connsiteX9" fmla="*/ 986959 w 5119090"/>
              <a:gd name="connsiteY9" fmla="*/ 590018 h 4145018"/>
              <a:gd name="connsiteX10" fmla="*/ 1004891 w 5119090"/>
              <a:gd name="connsiteY10" fmla="*/ 0 h 4145018"/>
              <a:gd name="connsiteX0" fmla="*/ 1004891 w 4986569"/>
              <a:gd name="connsiteY0" fmla="*/ 0 h 4145018"/>
              <a:gd name="connsiteX1" fmla="*/ 1616609 w 4986569"/>
              <a:gd name="connsiteY1" fmla="*/ 571743 h 4145018"/>
              <a:gd name="connsiteX2" fmla="*/ 4469426 w 4986569"/>
              <a:gd name="connsiteY2" fmla="*/ 735519 h 4145018"/>
              <a:gd name="connsiteX3" fmla="*/ 4986569 w 4986569"/>
              <a:gd name="connsiteY3" fmla="*/ 2118754 h 4145018"/>
              <a:gd name="connsiteX4" fmla="*/ 4736945 w 4986569"/>
              <a:gd name="connsiteY4" fmla="*/ 3594737 h 4145018"/>
              <a:gd name="connsiteX5" fmla="*/ 3575630 w 4986569"/>
              <a:gd name="connsiteY5" fmla="*/ 4131303 h 4145018"/>
              <a:gd name="connsiteX6" fmla="*/ 977861 w 4986569"/>
              <a:gd name="connsiteY6" fmla="*/ 3911529 h 4145018"/>
              <a:gd name="connsiteX7" fmla="*/ 73039 w 4986569"/>
              <a:gd name="connsiteY7" fmla="*/ 3313039 h 4145018"/>
              <a:gd name="connsiteX8" fmla="*/ 159642 w 4986569"/>
              <a:gd name="connsiteY8" fmla="*/ 1290513 h 4145018"/>
              <a:gd name="connsiteX9" fmla="*/ 986959 w 4986569"/>
              <a:gd name="connsiteY9" fmla="*/ 590018 h 4145018"/>
              <a:gd name="connsiteX10" fmla="*/ 1004891 w 4986569"/>
              <a:gd name="connsiteY10" fmla="*/ 0 h 4145018"/>
              <a:gd name="connsiteX0" fmla="*/ 1004891 w 4857980"/>
              <a:gd name="connsiteY0" fmla="*/ 0 h 4145018"/>
              <a:gd name="connsiteX1" fmla="*/ 1616609 w 4857980"/>
              <a:gd name="connsiteY1" fmla="*/ 571743 h 4145018"/>
              <a:gd name="connsiteX2" fmla="*/ 4469426 w 4857980"/>
              <a:gd name="connsiteY2" fmla="*/ 735519 h 4145018"/>
              <a:gd name="connsiteX3" fmla="*/ 4736945 w 4857980"/>
              <a:gd name="connsiteY3" fmla="*/ 3594737 h 4145018"/>
              <a:gd name="connsiteX4" fmla="*/ 3575630 w 4857980"/>
              <a:gd name="connsiteY4" fmla="*/ 4131303 h 4145018"/>
              <a:gd name="connsiteX5" fmla="*/ 977861 w 4857980"/>
              <a:gd name="connsiteY5" fmla="*/ 3911529 h 4145018"/>
              <a:gd name="connsiteX6" fmla="*/ 73039 w 4857980"/>
              <a:gd name="connsiteY6" fmla="*/ 3313039 h 4145018"/>
              <a:gd name="connsiteX7" fmla="*/ 159642 w 4857980"/>
              <a:gd name="connsiteY7" fmla="*/ 1290513 h 4145018"/>
              <a:gd name="connsiteX8" fmla="*/ 986959 w 4857980"/>
              <a:gd name="connsiteY8" fmla="*/ 590018 h 4145018"/>
              <a:gd name="connsiteX9" fmla="*/ 1004891 w 4857980"/>
              <a:gd name="connsiteY9" fmla="*/ 0 h 4145018"/>
              <a:gd name="connsiteX0" fmla="*/ 1004891 w 4944528"/>
              <a:gd name="connsiteY0" fmla="*/ 0 h 4145018"/>
              <a:gd name="connsiteX1" fmla="*/ 1616609 w 4944528"/>
              <a:gd name="connsiteY1" fmla="*/ 571743 h 4145018"/>
              <a:gd name="connsiteX2" fmla="*/ 4641704 w 4944528"/>
              <a:gd name="connsiteY2" fmla="*/ 775276 h 4145018"/>
              <a:gd name="connsiteX3" fmla="*/ 4736945 w 4944528"/>
              <a:gd name="connsiteY3" fmla="*/ 3594737 h 4145018"/>
              <a:gd name="connsiteX4" fmla="*/ 3575630 w 4944528"/>
              <a:gd name="connsiteY4" fmla="*/ 4131303 h 4145018"/>
              <a:gd name="connsiteX5" fmla="*/ 977861 w 4944528"/>
              <a:gd name="connsiteY5" fmla="*/ 3911529 h 4145018"/>
              <a:gd name="connsiteX6" fmla="*/ 73039 w 4944528"/>
              <a:gd name="connsiteY6" fmla="*/ 3313039 h 4145018"/>
              <a:gd name="connsiteX7" fmla="*/ 159642 w 4944528"/>
              <a:gd name="connsiteY7" fmla="*/ 1290513 h 4145018"/>
              <a:gd name="connsiteX8" fmla="*/ 986959 w 4944528"/>
              <a:gd name="connsiteY8" fmla="*/ 590018 h 4145018"/>
              <a:gd name="connsiteX9" fmla="*/ 1004891 w 4944528"/>
              <a:gd name="connsiteY9" fmla="*/ 0 h 4145018"/>
              <a:gd name="connsiteX0" fmla="*/ 1004891 w 4944528"/>
              <a:gd name="connsiteY0" fmla="*/ 0 h 4145018"/>
              <a:gd name="connsiteX1" fmla="*/ 1616609 w 4944528"/>
              <a:gd name="connsiteY1" fmla="*/ 571743 h 4145018"/>
              <a:gd name="connsiteX2" fmla="*/ 4641704 w 4944528"/>
              <a:gd name="connsiteY2" fmla="*/ 907797 h 4145018"/>
              <a:gd name="connsiteX3" fmla="*/ 4736945 w 4944528"/>
              <a:gd name="connsiteY3" fmla="*/ 3594737 h 4145018"/>
              <a:gd name="connsiteX4" fmla="*/ 3575630 w 4944528"/>
              <a:gd name="connsiteY4" fmla="*/ 4131303 h 4145018"/>
              <a:gd name="connsiteX5" fmla="*/ 977861 w 4944528"/>
              <a:gd name="connsiteY5" fmla="*/ 3911529 h 4145018"/>
              <a:gd name="connsiteX6" fmla="*/ 73039 w 4944528"/>
              <a:gd name="connsiteY6" fmla="*/ 3313039 h 4145018"/>
              <a:gd name="connsiteX7" fmla="*/ 159642 w 4944528"/>
              <a:gd name="connsiteY7" fmla="*/ 1290513 h 4145018"/>
              <a:gd name="connsiteX8" fmla="*/ 986959 w 4944528"/>
              <a:gd name="connsiteY8" fmla="*/ 590018 h 4145018"/>
              <a:gd name="connsiteX9" fmla="*/ 1004891 w 4944528"/>
              <a:gd name="connsiteY9" fmla="*/ 0 h 4145018"/>
              <a:gd name="connsiteX0" fmla="*/ 1004891 w 4938286"/>
              <a:gd name="connsiteY0" fmla="*/ 0 h 4156705"/>
              <a:gd name="connsiteX1" fmla="*/ 1616609 w 4938286"/>
              <a:gd name="connsiteY1" fmla="*/ 571743 h 4156705"/>
              <a:gd name="connsiteX2" fmla="*/ 4641704 w 4938286"/>
              <a:gd name="connsiteY2" fmla="*/ 907797 h 4156705"/>
              <a:gd name="connsiteX3" fmla="*/ 4723693 w 4938286"/>
              <a:gd name="connsiteY3" fmla="*/ 3409206 h 4156705"/>
              <a:gd name="connsiteX4" fmla="*/ 3575630 w 4938286"/>
              <a:gd name="connsiteY4" fmla="*/ 4131303 h 4156705"/>
              <a:gd name="connsiteX5" fmla="*/ 977861 w 4938286"/>
              <a:gd name="connsiteY5" fmla="*/ 3911529 h 4156705"/>
              <a:gd name="connsiteX6" fmla="*/ 73039 w 4938286"/>
              <a:gd name="connsiteY6" fmla="*/ 3313039 h 4156705"/>
              <a:gd name="connsiteX7" fmla="*/ 159642 w 4938286"/>
              <a:gd name="connsiteY7" fmla="*/ 1290513 h 4156705"/>
              <a:gd name="connsiteX8" fmla="*/ 986959 w 4938286"/>
              <a:gd name="connsiteY8" fmla="*/ 590018 h 4156705"/>
              <a:gd name="connsiteX9" fmla="*/ 1004891 w 4938286"/>
              <a:gd name="connsiteY9" fmla="*/ 0 h 4156705"/>
              <a:gd name="connsiteX0" fmla="*/ 1004891 w 4964496"/>
              <a:gd name="connsiteY0" fmla="*/ 0 h 4156705"/>
              <a:gd name="connsiteX1" fmla="*/ 1616609 w 4964496"/>
              <a:gd name="connsiteY1" fmla="*/ 571743 h 4156705"/>
              <a:gd name="connsiteX2" fmla="*/ 4641704 w 4964496"/>
              <a:gd name="connsiteY2" fmla="*/ 907797 h 4156705"/>
              <a:gd name="connsiteX3" fmla="*/ 4723693 w 4964496"/>
              <a:gd name="connsiteY3" fmla="*/ 3409206 h 4156705"/>
              <a:gd name="connsiteX4" fmla="*/ 3575630 w 4964496"/>
              <a:gd name="connsiteY4" fmla="*/ 4131303 h 4156705"/>
              <a:gd name="connsiteX5" fmla="*/ 977861 w 4964496"/>
              <a:gd name="connsiteY5" fmla="*/ 3911529 h 4156705"/>
              <a:gd name="connsiteX6" fmla="*/ 73039 w 4964496"/>
              <a:gd name="connsiteY6" fmla="*/ 3313039 h 4156705"/>
              <a:gd name="connsiteX7" fmla="*/ 159642 w 4964496"/>
              <a:gd name="connsiteY7" fmla="*/ 1290513 h 4156705"/>
              <a:gd name="connsiteX8" fmla="*/ 986959 w 4964496"/>
              <a:gd name="connsiteY8" fmla="*/ 590018 h 4156705"/>
              <a:gd name="connsiteX9" fmla="*/ 1004891 w 4964496"/>
              <a:gd name="connsiteY9" fmla="*/ 0 h 4156705"/>
              <a:gd name="connsiteX0" fmla="*/ 1004891 w 4964496"/>
              <a:gd name="connsiteY0" fmla="*/ 0 h 4156705"/>
              <a:gd name="connsiteX1" fmla="*/ 1616609 w 4964496"/>
              <a:gd name="connsiteY1" fmla="*/ 571743 h 4156705"/>
              <a:gd name="connsiteX2" fmla="*/ 4641704 w 4964496"/>
              <a:gd name="connsiteY2" fmla="*/ 881293 h 4156705"/>
              <a:gd name="connsiteX3" fmla="*/ 4723693 w 4964496"/>
              <a:gd name="connsiteY3" fmla="*/ 3409206 h 4156705"/>
              <a:gd name="connsiteX4" fmla="*/ 3575630 w 4964496"/>
              <a:gd name="connsiteY4" fmla="*/ 4131303 h 4156705"/>
              <a:gd name="connsiteX5" fmla="*/ 977861 w 4964496"/>
              <a:gd name="connsiteY5" fmla="*/ 3911529 h 4156705"/>
              <a:gd name="connsiteX6" fmla="*/ 73039 w 4964496"/>
              <a:gd name="connsiteY6" fmla="*/ 3313039 h 4156705"/>
              <a:gd name="connsiteX7" fmla="*/ 159642 w 4964496"/>
              <a:gd name="connsiteY7" fmla="*/ 1290513 h 4156705"/>
              <a:gd name="connsiteX8" fmla="*/ 986959 w 4964496"/>
              <a:gd name="connsiteY8" fmla="*/ 590018 h 4156705"/>
              <a:gd name="connsiteX9" fmla="*/ 1004891 w 4964496"/>
              <a:gd name="connsiteY9" fmla="*/ 0 h 4156705"/>
              <a:gd name="connsiteX0" fmla="*/ 1004891 w 4938200"/>
              <a:gd name="connsiteY0" fmla="*/ 0 h 4156705"/>
              <a:gd name="connsiteX1" fmla="*/ 1616609 w 4938200"/>
              <a:gd name="connsiteY1" fmla="*/ 571743 h 4156705"/>
              <a:gd name="connsiteX2" fmla="*/ 4641704 w 4938200"/>
              <a:gd name="connsiteY2" fmla="*/ 881293 h 4156705"/>
              <a:gd name="connsiteX3" fmla="*/ 4723693 w 4938200"/>
              <a:gd name="connsiteY3" fmla="*/ 3409206 h 4156705"/>
              <a:gd name="connsiteX4" fmla="*/ 3575630 w 4938200"/>
              <a:gd name="connsiteY4" fmla="*/ 4131303 h 4156705"/>
              <a:gd name="connsiteX5" fmla="*/ 977861 w 4938200"/>
              <a:gd name="connsiteY5" fmla="*/ 3911529 h 4156705"/>
              <a:gd name="connsiteX6" fmla="*/ 73039 w 4938200"/>
              <a:gd name="connsiteY6" fmla="*/ 3313039 h 4156705"/>
              <a:gd name="connsiteX7" fmla="*/ 159642 w 4938200"/>
              <a:gd name="connsiteY7" fmla="*/ 1290513 h 4156705"/>
              <a:gd name="connsiteX8" fmla="*/ 986959 w 4938200"/>
              <a:gd name="connsiteY8" fmla="*/ 590018 h 4156705"/>
              <a:gd name="connsiteX9" fmla="*/ 1004891 w 4938200"/>
              <a:gd name="connsiteY9" fmla="*/ 0 h 4156705"/>
              <a:gd name="connsiteX0" fmla="*/ 1004891 w 4931243"/>
              <a:gd name="connsiteY0" fmla="*/ 0 h 4156705"/>
              <a:gd name="connsiteX1" fmla="*/ 1616609 w 4931243"/>
              <a:gd name="connsiteY1" fmla="*/ 571743 h 4156705"/>
              <a:gd name="connsiteX2" fmla="*/ 4628452 w 4931243"/>
              <a:gd name="connsiteY2" fmla="*/ 934302 h 4156705"/>
              <a:gd name="connsiteX3" fmla="*/ 4723693 w 4931243"/>
              <a:gd name="connsiteY3" fmla="*/ 3409206 h 4156705"/>
              <a:gd name="connsiteX4" fmla="*/ 3575630 w 4931243"/>
              <a:gd name="connsiteY4" fmla="*/ 4131303 h 4156705"/>
              <a:gd name="connsiteX5" fmla="*/ 977861 w 4931243"/>
              <a:gd name="connsiteY5" fmla="*/ 3911529 h 4156705"/>
              <a:gd name="connsiteX6" fmla="*/ 73039 w 4931243"/>
              <a:gd name="connsiteY6" fmla="*/ 3313039 h 4156705"/>
              <a:gd name="connsiteX7" fmla="*/ 159642 w 4931243"/>
              <a:gd name="connsiteY7" fmla="*/ 1290513 h 4156705"/>
              <a:gd name="connsiteX8" fmla="*/ 986959 w 4931243"/>
              <a:gd name="connsiteY8" fmla="*/ 590018 h 4156705"/>
              <a:gd name="connsiteX9" fmla="*/ 1004891 w 4931243"/>
              <a:gd name="connsiteY9" fmla="*/ 0 h 4156705"/>
              <a:gd name="connsiteX0" fmla="*/ 1004891 w 4931243"/>
              <a:gd name="connsiteY0" fmla="*/ 0 h 4175448"/>
              <a:gd name="connsiteX1" fmla="*/ 1616609 w 4931243"/>
              <a:gd name="connsiteY1" fmla="*/ 571743 h 4175448"/>
              <a:gd name="connsiteX2" fmla="*/ 4628452 w 4931243"/>
              <a:gd name="connsiteY2" fmla="*/ 934302 h 4175448"/>
              <a:gd name="connsiteX3" fmla="*/ 4723693 w 4931243"/>
              <a:gd name="connsiteY3" fmla="*/ 3409206 h 4175448"/>
              <a:gd name="connsiteX4" fmla="*/ 3575630 w 4931243"/>
              <a:gd name="connsiteY4" fmla="*/ 4131303 h 4175448"/>
              <a:gd name="connsiteX5" fmla="*/ 858591 w 4931243"/>
              <a:gd name="connsiteY5" fmla="*/ 3991042 h 4175448"/>
              <a:gd name="connsiteX6" fmla="*/ 73039 w 4931243"/>
              <a:gd name="connsiteY6" fmla="*/ 3313039 h 4175448"/>
              <a:gd name="connsiteX7" fmla="*/ 159642 w 4931243"/>
              <a:gd name="connsiteY7" fmla="*/ 1290513 h 4175448"/>
              <a:gd name="connsiteX8" fmla="*/ 986959 w 4931243"/>
              <a:gd name="connsiteY8" fmla="*/ 590018 h 4175448"/>
              <a:gd name="connsiteX9" fmla="*/ 1004891 w 4931243"/>
              <a:gd name="connsiteY9" fmla="*/ 0 h 4175448"/>
              <a:gd name="connsiteX0" fmla="*/ 1004891 w 4931243"/>
              <a:gd name="connsiteY0" fmla="*/ 0 h 4175448"/>
              <a:gd name="connsiteX1" fmla="*/ 1616609 w 4931243"/>
              <a:gd name="connsiteY1" fmla="*/ 571743 h 4175448"/>
              <a:gd name="connsiteX2" fmla="*/ 4628452 w 4931243"/>
              <a:gd name="connsiteY2" fmla="*/ 934302 h 4175448"/>
              <a:gd name="connsiteX3" fmla="*/ 4723693 w 4931243"/>
              <a:gd name="connsiteY3" fmla="*/ 3409206 h 4175448"/>
              <a:gd name="connsiteX4" fmla="*/ 3575630 w 4931243"/>
              <a:gd name="connsiteY4" fmla="*/ 4131303 h 4175448"/>
              <a:gd name="connsiteX5" fmla="*/ 858591 w 4931243"/>
              <a:gd name="connsiteY5" fmla="*/ 3991042 h 4175448"/>
              <a:gd name="connsiteX6" fmla="*/ 73039 w 4931243"/>
              <a:gd name="connsiteY6" fmla="*/ 3313039 h 4175448"/>
              <a:gd name="connsiteX7" fmla="*/ 159642 w 4931243"/>
              <a:gd name="connsiteY7" fmla="*/ 1290513 h 4175448"/>
              <a:gd name="connsiteX8" fmla="*/ 986959 w 4931243"/>
              <a:gd name="connsiteY8" fmla="*/ 590018 h 4175448"/>
              <a:gd name="connsiteX9" fmla="*/ 1004891 w 4931243"/>
              <a:gd name="connsiteY9" fmla="*/ 0 h 4175448"/>
              <a:gd name="connsiteX0" fmla="*/ 1010726 w 4937078"/>
              <a:gd name="connsiteY0" fmla="*/ 0 h 4175448"/>
              <a:gd name="connsiteX1" fmla="*/ 1622444 w 4937078"/>
              <a:gd name="connsiteY1" fmla="*/ 571743 h 4175448"/>
              <a:gd name="connsiteX2" fmla="*/ 4634287 w 4937078"/>
              <a:gd name="connsiteY2" fmla="*/ 934302 h 4175448"/>
              <a:gd name="connsiteX3" fmla="*/ 4729528 w 4937078"/>
              <a:gd name="connsiteY3" fmla="*/ 3409206 h 4175448"/>
              <a:gd name="connsiteX4" fmla="*/ 3581465 w 4937078"/>
              <a:gd name="connsiteY4" fmla="*/ 4131303 h 4175448"/>
              <a:gd name="connsiteX5" fmla="*/ 864426 w 4937078"/>
              <a:gd name="connsiteY5" fmla="*/ 3991042 h 4175448"/>
              <a:gd name="connsiteX6" fmla="*/ 78874 w 4937078"/>
              <a:gd name="connsiteY6" fmla="*/ 3313039 h 4175448"/>
              <a:gd name="connsiteX7" fmla="*/ 165477 w 4937078"/>
              <a:gd name="connsiteY7" fmla="*/ 1290513 h 4175448"/>
              <a:gd name="connsiteX8" fmla="*/ 992794 w 4937078"/>
              <a:gd name="connsiteY8" fmla="*/ 590018 h 4175448"/>
              <a:gd name="connsiteX9" fmla="*/ 1010726 w 4937078"/>
              <a:gd name="connsiteY9" fmla="*/ 0 h 4175448"/>
              <a:gd name="connsiteX0" fmla="*/ 1010726 w 4961247"/>
              <a:gd name="connsiteY0" fmla="*/ 0 h 4175448"/>
              <a:gd name="connsiteX1" fmla="*/ 1648693 w 4961247"/>
              <a:gd name="connsiteY1" fmla="*/ 574434 h 4175448"/>
              <a:gd name="connsiteX2" fmla="*/ 4634287 w 4961247"/>
              <a:gd name="connsiteY2" fmla="*/ 934302 h 4175448"/>
              <a:gd name="connsiteX3" fmla="*/ 4729528 w 4961247"/>
              <a:gd name="connsiteY3" fmla="*/ 3409206 h 4175448"/>
              <a:gd name="connsiteX4" fmla="*/ 3581465 w 4961247"/>
              <a:gd name="connsiteY4" fmla="*/ 4131303 h 4175448"/>
              <a:gd name="connsiteX5" fmla="*/ 864426 w 4961247"/>
              <a:gd name="connsiteY5" fmla="*/ 3991042 h 4175448"/>
              <a:gd name="connsiteX6" fmla="*/ 78874 w 4961247"/>
              <a:gd name="connsiteY6" fmla="*/ 3313039 h 4175448"/>
              <a:gd name="connsiteX7" fmla="*/ 165477 w 4961247"/>
              <a:gd name="connsiteY7" fmla="*/ 1290513 h 4175448"/>
              <a:gd name="connsiteX8" fmla="*/ 992794 w 4961247"/>
              <a:gd name="connsiteY8" fmla="*/ 590018 h 4175448"/>
              <a:gd name="connsiteX9" fmla="*/ 1010726 w 4961247"/>
              <a:gd name="connsiteY9" fmla="*/ 0 h 4175448"/>
              <a:gd name="connsiteX0" fmla="*/ 1010726 w 4961247"/>
              <a:gd name="connsiteY0" fmla="*/ 0 h 4175448"/>
              <a:gd name="connsiteX1" fmla="*/ 1648693 w 4961247"/>
              <a:gd name="connsiteY1" fmla="*/ 574434 h 4175448"/>
              <a:gd name="connsiteX2" fmla="*/ 4634287 w 4961247"/>
              <a:gd name="connsiteY2" fmla="*/ 934302 h 4175448"/>
              <a:gd name="connsiteX3" fmla="*/ 4729528 w 4961247"/>
              <a:gd name="connsiteY3" fmla="*/ 3409206 h 4175448"/>
              <a:gd name="connsiteX4" fmla="*/ 3581465 w 4961247"/>
              <a:gd name="connsiteY4" fmla="*/ 4131303 h 4175448"/>
              <a:gd name="connsiteX5" fmla="*/ 864426 w 4961247"/>
              <a:gd name="connsiteY5" fmla="*/ 3991042 h 4175448"/>
              <a:gd name="connsiteX6" fmla="*/ 78874 w 4961247"/>
              <a:gd name="connsiteY6" fmla="*/ 3313039 h 4175448"/>
              <a:gd name="connsiteX7" fmla="*/ 165477 w 4961247"/>
              <a:gd name="connsiteY7" fmla="*/ 1290513 h 4175448"/>
              <a:gd name="connsiteX8" fmla="*/ 992794 w 4961247"/>
              <a:gd name="connsiteY8" fmla="*/ 590018 h 4175448"/>
              <a:gd name="connsiteX9" fmla="*/ 1010726 w 4961247"/>
              <a:gd name="connsiteY9" fmla="*/ 0 h 4175448"/>
              <a:gd name="connsiteX0" fmla="*/ 1008299 w 4958820"/>
              <a:gd name="connsiteY0" fmla="*/ 0 h 4175448"/>
              <a:gd name="connsiteX1" fmla="*/ 1646266 w 4958820"/>
              <a:gd name="connsiteY1" fmla="*/ 574434 h 4175448"/>
              <a:gd name="connsiteX2" fmla="*/ 4631860 w 4958820"/>
              <a:gd name="connsiteY2" fmla="*/ 934302 h 4175448"/>
              <a:gd name="connsiteX3" fmla="*/ 4727101 w 4958820"/>
              <a:gd name="connsiteY3" fmla="*/ 3409206 h 4175448"/>
              <a:gd name="connsiteX4" fmla="*/ 3579038 w 4958820"/>
              <a:gd name="connsiteY4" fmla="*/ 4131303 h 4175448"/>
              <a:gd name="connsiteX5" fmla="*/ 861999 w 4958820"/>
              <a:gd name="connsiteY5" fmla="*/ 3991042 h 4175448"/>
              <a:gd name="connsiteX6" fmla="*/ 76447 w 4958820"/>
              <a:gd name="connsiteY6" fmla="*/ 3313039 h 4175448"/>
              <a:gd name="connsiteX7" fmla="*/ 163050 w 4958820"/>
              <a:gd name="connsiteY7" fmla="*/ 1290513 h 4175448"/>
              <a:gd name="connsiteX8" fmla="*/ 990367 w 4958820"/>
              <a:gd name="connsiteY8" fmla="*/ 590018 h 4175448"/>
              <a:gd name="connsiteX9" fmla="*/ 1008299 w 4958820"/>
              <a:gd name="connsiteY9" fmla="*/ 0 h 4175448"/>
              <a:gd name="connsiteX0" fmla="*/ 1008299 w 4958820"/>
              <a:gd name="connsiteY0" fmla="*/ 0 h 4175448"/>
              <a:gd name="connsiteX1" fmla="*/ 1646266 w 4958820"/>
              <a:gd name="connsiteY1" fmla="*/ 574434 h 4175448"/>
              <a:gd name="connsiteX2" fmla="*/ 4631860 w 4958820"/>
              <a:gd name="connsiteY2" fmla="*/ 934302 h 4175448"/>
              <a:gd name="connsiteX3" fmla="*/ 4727101 w 4958820"/>
              <a:gd name="connsiteY3" fmla="*/ 3409206 h 4175448"/>
              <a:gd name="connsiteX4" fmla="*/ 3579038 w 4958820"/>
              <a:gd name="connsiteY4" fmla="*/ 4131303 h 4175448"/>
              <a:gd name="connsiteX5" fmla="*/ 861999 w 4958820"/>
              <a:gd name="connsiteY5" fmla="*/ 3991042 h 4175448"/>
              <a:gd name="connsiteX6" fmla="*/ 76447 w 4958820"/>
              <a:gd name="connsiteY6" fmla="*/ 3313039 h 4175448"/>
              <a:gd name="connsiteX7" fmla="*/ 163050 w 4958820"/>
              <a:gd name="connsiteY7" fmla="*/ 1290513 h 4175448"/>
              <a:gd name="connsiteX8" fmla="*/ 990367 w 4958820"/>
              <a:gd name="connsiteY8" fmla="*/ 590018 h 4175448"/>
              <a:gd name="connsiteX9" fmla="*/ 1008299 w 4958820"/>
              <a:gd name="connsiteY9" fmla="*/ 0 h 4175448"/>
              <a:gd name="connsiteX0" fmla="*/ 1008299 w 4958820"/>
              <a:gd name="connsiteY0" fmla="*/ 0 h 4165242"/>
              <a:gd name="connsiteX1" fmla="*/ 1646266 w 4958820"/>
              <a:gd name="connsiteY1" fmla="*/ 574434 h 4165242"/>
              <a:gd name="connsiteX2" fmla="*/ 4631860 w 4958820"/>
              <a:gd name="connsiteY2" fmla="*/ 934302 h 4165242"/>
              <a:gd name="connsiteX3" fmla="*/ 4727101 w 4958820"/>
              <a:gd name="connsiteY3" fmla="*/ 3409206 h 4165242"/>
              <a:gd name="connsiteX4" fmla="*/ 3579038 w 4958820"/>
              <a:gd name="connsiteY4" fmla="*/ 4131303 h 4165242"/>
              <a:gd name="connsiteX5" fmla="*/ 964723 w 4958820"/>
              <a:gd name="connsiteY5" fmla="*/ 3953024 h 4165242"/>
              <a:gd name="connsiteX6" fmla="*/ 76447 w 4958820"/>
              <a:gd name="connsiteY6" fmla="*/ 3313039 h 4165242"/>
              <a:gd name="connsiteX7" fmla="*/ 163050 w 4958820"/>
              <a:gd name="connsiteY7" fmla="*/ 1290513 h 4165242"/>
              <a:gd name="connsiteX8" fmla="*/ 990367 w 4958820"/>
              <a:gd name="connsiteY8" fmla="*/ 590018 h 4165242"/>
              <a:gd name="connsiteX9" fmla="*/ 1008299 w 4958820"/>
              <a:gd name="connsiteY9" fmla="*/ 0 h 4165242"/>
              <a:gd name="connsiteX0" fmla="*/ 879400 w 4829921"/>
              <a:gd name="connsiteY0" fmla="*/ 0 h 4165244"/>
              <a:gd name="connsiteX1" fmla="*/ 1517367 w 4829921"/>
              <a:gd name="connsiteY1" fmla="*/ 574434 h 4165244"/>
              <a:gd name="connsiteX2" fmla="*/ 4502961 w 4829921"/>
              <a:gd name="connsiteY2" fmla="*/ 934302 h 4165244"/>
              <a:gd name="connsiteX3" fmla="*/ 4598202 w 4829921"/>
              <a:gd name="connsiteY3" fmla="*/ 3409206 h 4165244"/>
              <a:gd name="connsiteX4" fmla="*/ 3450139 w 4829921"/>
              <a:gd name="connsiteY4" fmla="*/ 4131303 h 4165244"/>
              <a:gd name="connsiteX5" fmla="*/ 835824 w 4829921"/>
              <a:gd name="connsiteY5" fmla="*/ 3953024 h 4165244"/>
              <a:gd name="connsiteX6" fmla="*/ 388743 w 4829921"/>
              <a:gd name="connsiteY6" fmla="*/ 3217428 h 4165244"/>
              <a:gd name="connsiteX7" fmla="*/ 34151 w 4829921"/>
              <a:gd name="connsiteY7" fmla="*/ 1290513 h 4165244"/>
              <a:gd name="connsiteX8" fmla="*/ 861468 w 4829921"/>
              <a:gd name="connsiteY8" fmla="*/ 590018 h 4165244"/>
              <a:gd name="connsiteX9" fmla="*/ 879400 w 4829921"/>
              <a:gd name="connsiteY9" fmla="*/ 0 h 4165244"/>
              <a:gd name="connsiteX0" fmla="*/ 879400 w 4829921"/>
              <a:gd name="connsiteY0" fmla="*/ 0 h 4138288"/>
              <a:gd name="connsiteX1" fmla="*/ 1517367 w 4829921"/>
              <a:gd name="connsiteY1" fmla="*/ 574434 h 4138288"/>
              <a:gd name="connsiteX2" fmla="*/ 4502961 w 4829921"/>
              <a:gd name="connsiteY2" fmla="*/ 934302 h 4138288"/>
              <a:gd name="connsiteX3" fmla="*/ 4598202 w 4829921"/>
              <a:gd name="connsiteY3" fmla="*/ 3409206 h 4138288"/>
              <a:gd name="connsiteX4" fmla="*/ 3450139 w 4829921"/>
              <a:gd name="connsiteY4" fmla="*/ 4131303 h 4138288"/>
              <a:gd name="connsiteX5" fmla="*/ 982153 w 4829921"/>
              <a:gd name="connsiteY5" fmla="*/ 3738143 h 4138288"/>
              <a:gd name="connsiteX6" fmla="*/ 388743 w 4829921"/>
              <a:gd name="connsiteY6" fmla="*/ 3217428 h 4138288"/>
              <a:gd name="connsiteX7" fmla="*/ 34151 w 4829921"/>
              <a:gd name="connsiteY7" fmla="*/ 1290513 h 4138288"/>
              <a:gd name="connsiteX8" fmla="*/ 861468 w 4829921"/>
              <a:gd name="connsiteY8" fmla="*/ 590018 h 4138288"/>
              <a:gd name="connsiteX9" fmla="*/ 879400 w 4829921"/>
              <a:gd name="connsiteY9" fmla="*/ 0 h 4138288"/>
              <a:gd name="connsiteX0" fmla="*/ 797965 w 4748486"/>
              <a:gd name="connsiteY0" fmla="*/ 0 h 4138290"/>
              <a:gd name="connsiteX1" fmla="*/ 1435932 w 4748486"/>
              <a:gd name="connsiteY1" fmla="*/ 574434 h 4138290"/>
              <a:gd name="connsiteX2" fmla="*/ 4421526 w 4748486"/>
              <a:gd name="connsiteY2" fmla="*/ 934302 h 4138290"/>
              <a:gd name="connsiteX3" fmla="*/ 4516767 w 4748486"/>
              <a:gd name="connsiteY3" fmla="*/ 3409206 h 4138290"/>
              <a:gd name="connsiteX4" fmla="*/ 3368704 w 4748486"/>
              <a:gd name="connsiteY4" fmla="*/ 4131303 h 4138290"/>
              <a:gd name="connsiteX5" fmla="*/ 900718 w 4748486"/>
              <a:gd name="connsiteY5" fmla="*/ 3738143 h 4138290"/>
              <a:gd name="connsiteX6" fmla="*/ 307308 w 4748486"/>
              <a:gd name="connsiteY6" fmla="*/ 3217428 h 4138290"/>
              <a:gd name="connsiteX7" fmla="*/ 42133 w 4748486"/>
              <a:gd name="connsiteY7" fmla="*/ 1485818 h 4138290"/>
              <a:gd name="connsiteX8" fmla="*/ 780033 w 4748486"/>
              <a:gd name="connsiteY8" fmla="*/ 590018 h 4138290"/>
              <a:gd name="connsiteX9" fmla="*/ 797965 w 4748486"/>
              <a:gd name="connsiteY9" fmla="*/ 0 h 4138290"/>
              <a:gd name="connsiteX0" fmla="*/ 816235 w 4766756"/>
              <a:gd name="connsiteY0" fmla="*/ 0 h 4138288"/>
              <a:gd name="connsiteX1" fmla="*/ 1454202 w 4766756"/>
              <a:gd name="connsiteY1" fmla="*/ 574434 h 4138288"/>
              <a:gd name="connsiteX2" fmla="*/ 4439796 w 4766756"/>
              <a:gd name="connsiteY2" fmla="*/ 934302 h 4138288"/>
              <a:gd name="connsiteX3" fmla="*/ 4535037 w 4766756"/>
              <a:gd name="connsiteY3" fmla="*/ 3409206 h 4138288"/>
              <a:gd name="connsiteX4" fmla="*/ 3386974 w 4766756"/>
              <a:gd name="connsiteY4" fmla="*/ 4131303 h 4138288"/>
              <a:gd name="connsiteX5" fmla="*/ 918988 w 4766756"/>
              <a:gd name="connsiteY5" fmla="*/ 3738143 h 4138288"/>
              <a:gd name="connsiteX6" fmla="*/ 205861 w 4766756"/>
              <a:gd name="connsiteY6" fmla="*/ 2965662 h 4138288"/>
              <a:gd name="connsiteX7" fmla="*/ 60403 w 4766756"/>
              <a:gd name="connsiteY7" fmla="*/ 1485818 h 4138288"/>
              <a:gd name="connsiteX8" fmla="*/ 798303 w 4766756"/>
              <a:gd name="connsiteY8" fmla="*/ 590018 h 4138288"/>
              <a:gd name="connsiteX9" fmla="*/ 816235 w 4766756"/>
              <a:gd name="connsiteY9" fmla="*/ 0 h 4138288"/>
              <a:gd name="connsiteX0" fmla="*/ 816235 w 4622539"/>
              <a:gd name="connsiteY0" fmla="*/ 0 h 4138290"/>
              <a:gd name="connsiteX1" fmla="*/ 1454202 w 4622539"/>
              <a:gd name="connsiteY1" fmla="*/ 574434 h 4138290"/>
              <a:gd name="connsiteX2" fmla="*/ 4015228 w 4622539"/>
              <a:gd name="connsiteY2" fmla="*/ 1032218 h 4138290"/>
              <a:gd name="connsiteX3" fmla="*/ 4535037 w 4622539"/>
              <a:gd name="connsiteY3" fmla="*/ 3409206 h 4138290"/>
              <a:gd name="connsiteX4" fmla="*/ 3386974 w 4622539"/>
              <a:gd name="connsiteY4" fmla="*/ 4131303 h 4138290"/>
              <a:gd name="connsiteX5" fmla="*/ 918988 w 4622539"/>
              <a:gd name="connsiteY5" fmla="*/ 3738143 h 4138290"/>
              <a:gd name="connsiteX6" fmla="*/ 205861 w 4622539"/>
              <a:gd name="connsiteY6" fmla="*/ 2965662 h 4138290"/>
              <a:gd name="connsiteX7" fmla="*/ 60403 w 4622539"/>
              <a:gd name="connsiteY7" fmla="*/ 1485818 h 4138290"/>
              <a:gd name="connsiteX8" fmla="*/ 798303 w 4622539"/>
              <a:gd name="connsiteY8" fmla="*/ 590018 h 4138290"/>
              <a:gd name="connsiteX9" fmla="*/ 816235 w 4622539"/>
              <a:gd name="connsiteY9" fmla="*/ 0 h 4138290"/>
              <a:gd name="connsiteX0" fmla="*/ 816235 w 4622539"/>
              <a:gd name="connsiteY0" fmla="*/ 0 h 4132081"/>
              <a:gd name="connsiteX1" fmla="*/ 1454202 w 4622539"/>
              <a:gd name="connsiteY1" fmla="*/ 574434 h 4132081"/>
              <a:gd name="connsiteX2" fmla="*/ 4015228 w 4622539"/>
              <a:gd name="connsiteY2" fmla="*/ 1032218 h 4132081"/>
              <a:gd name="connsiteX3" fmla="*/ 4535037 w 4622539"/>
              <a:gd name="connsiteY3" fmla="*/ 3409206 h 4132081"/>
              <a:gd name="connsiteX4" fmla="*/ 3152706 w 4622539"/>
              <a:gd name="connsiteY4" fmla="*/ 4124957 h 4132081"/>
              <a:gd name="connsiteX5" fmla="*/ 918988 w 4622539"/>
              <a:gd name="connsiteY5" fmla="*/ 3738143 h 4132081"/>
              <a:gd name="connsiteX6" fmla="*/ 205861 w 4622539"/>
              <a:gd name="connsiteY6" fmla="*/ 2965662 h 4132081"/>
              <a:gd name="connsiteX7" fmla="*/ 60403 w 4622539"/>
              <a:gd name="connsiteY7" fmla="*/ 1485818 h 4132081"/>
              <a:gd name="connsiteX8" fmla="*/ 798303 w 4622539"/>
              <a:gd name="connsiteY8" fmla="*/ 590018 h 4132081"/>
              <a:gd name="connsiteX9" fmla="*/ 816235 w 4622539"/>
              <a:gd name="connsiteY9" fmla="*/ 0 h 4132081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798303 w 4372994"/>
              <a:gd name="connsiteY8" fmla="*/ 59001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898165 w 4372994"/>
              <a:gd name="connsiteY8" fmla="*/ 60625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6235 w 4372994"/>
              <a:gd name="connsiteY0" fmla="*/ 0 h 4138222"/>
              <a:gd name="connsiteX1" fmla="*/ 1454202 w 4372994"/>
              <a:gd name="connsiteY1" fmla="*/ 574434 h 4138222"/>
              <a:gd name="connsiteX2" fmla="*/ 4015228 w 4372994"/>
              <a:gd name="connsiteY2" fmla="*/ 1032218 h 4138222"/>
              <a:gd name="connsiteX3" fmla="*/ 4208394 w 4372994"/>
              <a:gd name="connsiteY3" fmla="*/ 3259401 h 4138222"/>
              <a:gd name="connsiteX4" fmla="*/ 3152706 w 4372994"/>
              <a:gd name="connsiteY4" fmla="*/ 4124957 h 4138222"/>
              <a:gd name="connsiteX5" fmla="*/ 918988 w 4372994"/>
              <a:gd name="connsiteY5" fmla="*/ 3738143 h 4138222"/>
              <a:gd name="connsiteX6" fmla="*/ 205861 w 4372994"/>
              <a:gd name="connsiteY6" fmla="*/ 2965662 h 4138222"/>
              <a:gd name="connsiteX7" fmla="*/ 60403 w 4372994"/>
              <a:gd name="connsiteY7" fmla="*/ 1485818 h 4138222"/>
              <a:gd name="connsiteX8" fmla="*/ 898165 w 4372994"/>
              <a:gd name="connsiteY8" fmla="*/ 606258 h 4138222"/>
              <a:gd name="connsiteX9" fmla="*/ 816235 w 4372994"/>
              <a:gd name="connsiteY9" fmla="*/ 0 h 4138222"/>
              <a:gd name="connsiteX0" fmla="*/ 816235 w 4372994"/>
              <a:gd name="connsiteY0" fmla="*/ 0 h 4138224"/>
              <a:gd name="connsiteX1" fmla="*/ 1454202 w 4372994"/>
              <a:gd name="connsiteY1" fmla="*/ 574434 h 4138224"/>
              <a:gd name="connsiteX2" fmla="*/ 4015228 w 4372994"/>
              <a:gd name="connsiteY2" fmla="*/ 1032218 h 4138224"/>
              <a:gd name="connsiteX3" fmla="*/ 4208394 w 4372994"/>
              <a:gd name="connsiteY3" fmla="*/ 3259401 h 4138224"/>
              <a:gd name="connsiteX4" fmla="*/ 3152706 w 4372994"/>
              <a:gd name="connsiteY4" fmla="*/ 4124957 h 4138224"/>
              <a:gd name="connsiteX5" fmla="*/ 918988 w 4372994"/>
              <a:gd name="connsiteY5" fmla="*/ 3738143 h 4138224"/>
              <a:gd name="connsiteX6" fmla="*/ 205861 w 4372994"/>
              <a:gd name="connsiteY6" fmla="*/ 2965662 h 4138224"/>
              <a:gd name="connsiteX7" fmla="*/ 60403 w 4372994"/>
              <a:gd name="connsiteY7" fmla="*/ 1485818 h 4138224"/>
              <a:gd name="connsiteX8" fmla="*/ 898165 w 4372994"/>
              <a:gd name="connsiteY8" fmla="*/ 606258 h 4138224"/>
              <a:gd name="connsiteX9" fmla="*/ 816235 w 4372994"/>
              <a:gd name="connsiteY9" fmla="*/ 0 h 4138224"/>
              <a:gd name="connsiteX0" fmla="*/ 810336 w 4367095"/>
              <a:gd name="connsiteY0" fmla="*/ 0 h 4138222"/>
              <a:gd name="connsiteX1" fmla="*/ 1448303 w 4367095"/>
              <a:gd name="connsiteY1" fmla="*/ 574434 h 4138222"/>
              <a:gd name="connsiteX2" fmla="*/ 4009329 w 4367095"/>
              <a:gd name="connsiteY2" fmla="*/ 1032218 h 4138222"/>
              <a:gd name="connsiteX3" fmla="*/ 4202495 w 4367095"/>
              <a:gd name="connsiteY3" fmla="*/ 3259401 h 4138222"/>
              <a:gd name="connsiteX4" fmla="*/ 3146807 w 4367095"/>
              <a:gd name="connsiteY4" fmla="*/ 4124957 h 4138222"/>
              <a:gd name="connsiteX5" fmla="*/ 913089 w 4367095"/>
              <a:gd name="connsiteY5" fmla="*/ 3738143 h 4138222"/>
              <a:gd name="connsiteX6" fmla="*/ 199962 w 4367095"/>
              <a:gd name="connsiteY6" fmla="*/ 2965662 h 4138222"/>
              <a:gd name="connsiteX7" fmla="*/ 54504 w 4367095"/>
              <a:gd name="connsiteY7" fmla="*/ 1485818 h 4138222"/>
              <a:gd name="connsiteX8" fmla="*/ 892266 w 4367095"/>
              <a:gd name="connsiteY8" fmla="*/ 606258 h 4138222"/>
              <a:gd name="connsiteX9" fmla="*/ 810336 w 4367095"/>
              <a:gd name="connsiteY9" fmla="*/ 0 h 4138222"/>
              <a:gd name="connsiteX0" fmla="*/ 814639 w 4371398"/>
              <a:gd name="connsiteY0" fmla="*/ 0 h 4138224"/>
              <a:gd name="connsiteX1" fmla="*/ 1452606 w 4371398"/>
              <a:gd name="connsiteY1" fmla="*/ 574434 h 4138224"/>
              <a:gd name="connsiteX2" fmla="*/ 4013632 w 4371398"/>
              <a:gd name="connsiteY2" fmla="*/ 1032218 h 4138224"/>
              <a:gd name="connsiteX3" fmla="*/ 4206798 w 4371398"/>
              <a:gd name="connsiteY3" fmla="*/ 3259401 h 4138224"/>
              <a:gd name="connsiteX4" fmla="*/ 3151110 w 4371398"/>
              <a:gd name="connsiteY4" fmla="*/ 4124957 h 4138224"/>
              <a:gd name="connsiteX5" fmla="*/ 917392 w 4371398"/>
              <a:gd name="connsiteY5" fmla="*/ 3738143 h 4138224"/>
              <a:gd name="connsiteX6" fmla="*/ 184820 w 4371398"/>
              <a:gd name="connsiteY6" fmla="*/ 2971263 h 4138224"/>
              <a:gd name="connsiteX7" fmla="*/ 58807 w 4371398"/>
              <a:gd name="connsiteY7" fmla="*/ 1485818 h 4138224"/>
              <a:gd name="connsiteX8" fmla="*/ 896569 w 4371398"/>
              <a:gd name="connsiteY8" fmla="*/ 606258 h 4138224"/>
              <a:gd name="connsiteX9" fmla="*/ 814639 w 4371398"/>
              <a:gd name="connsiteY9" fmla="*/ 0 h 4138224"/>
              <a:gd name="connsiteX0" fmla="*/ 824982 w 4381741"/>
              <a:gd name="connsiteY0" fmla="*/ 0 h 4138222"/>
              <a:gd name="connsiteX1" fmla="*/ 1462949 w 4381741"/>
              <a:gd name="connsiteY1" fmla="*/ 574434 h 4138222"/>
              <a:gd name="connsiteX2" fmla="*/ 4023975 w 4381741"/>
              <a:gd name="connsiteY2" fmla="*/ 1032218 h 4138222"/>
              <a:gd name="connsiteX3" fmla="*/ 4217141 w 4381741"/>
              <a:gd name="connsiteY3" fmla="*/ 3259401 h 4138222"/>
              <a:gd name="connsiteX4" fmla="*/ 3161453 w 4381741"/>
              <a:gd name="connsiteY4" fmla="*/ 4124957 h 4138222"/>
              <a:gd name="connsiteX5" fmla="*/ 927735 w 4381741"/>
              <a:gd name="connsiteY5" fmla="*/ 3738143 h 4138222"/>
              <a:gd name="connsiteX6" fmla="*/ 195163 w 4381741"/>
              <a:gd name="connsiteY6" fmla="*/ 2971263 h 4138222"/>
              <a:gd name="connsiteX7" fmla="*/ 69150 w 4381741"/>
              <a:gd name="connsiteY7" fmla="*/ 1485818 h 4138222"/>
              <a:gd name="connsiteX8" fmla="*/ 906912 w 4381741"/>
              <a:gd name="connsiteY8" fmla="*/ 606258 h 4138222"/>
              <a:gd name="connsiteX9" fmla="*/ 824982 w 4381741"/>
              <a:gd name="connsiteY9" fmla="*/ 0 h 4138222"/>
              <a:gd name="connsiteX0" fmla="*/ 824982 w 4385632"/>
              <a:gd name="connsiteY0" fmla="*/ 0 h 4138224"/>
              <a:gd name="connsiteX1" fmla="*/ 1462949 w 4385632"/>
              <a:gd name="connsiteY1" fmla="*/ 574434 h 4138224"/>
              <a:gd name="connsiteX2" fmla="*/ 4023975 w 4385632"/>
              <a:gd name="connsiteY2" fmla="*/ 1032218 h 4138224"/>
              <a:gd name="connsiteX3" fmla="*/ 4217141 w 4385632"/>
              <a:gd name="connsiteY3" fmla="*/ 3259401 h 4138224"/>
              <a:gd name="connsiteX4" fmla="*/ 3161453 w 4385632"/>
              <a:gd name="connsiteY4" fmla="*/ 4124957 h 4138224"/>
              <a:gd name="connsiteX5" fmla="*/ 927735 w 4385632"/>
              <a:gd name="connsiteY5" fmla="*/ 3738143 h 4138224"/>
              <a:gd name="connsiteX6" fmla="*/ 195163 w 4385632"/>
              <a:gd name="connsiteY6" fmla="*/ 2971263 h 4138224"/>
              <a:gd name="connsiteX7" fmla="*/ 69150 w 4385632"/>
              <a:gd name="connsiteY7" fmla="*/ 1485818 h 4138224"/>
              <a:gd name="connsiteX8" fmla="*/ 906912 w 4385632"/>
              <a:gd name="connsiteY8" fmla="*/ 606258 h 4138224"/>
              <a:gd name="connsiteX9" fmla="*/ 824982 w 4385632"/>
              <a:gd name="connsiteY9" fmla="*/ 0 h 4138224"/>
              <a:gd name="connsiteX0" fmla="*/ 832223 w 4392873"/>
              <a:gd name="connsiteY0" fmla="*/ 0 h 4138222"/>
              <a:gd name="connsiteX1" fmla="*/ 1470190 w 4392873"/>
              <a:gd name="connsiteY1" fmla="*/ 574434 h 4138222"/>
              <a:gd name="connsiteX2" fmla="*/ 4031216 w 4392873"/>
              <a:gd name="connsiteY2" fmla="*/ 1032218 h 4138222"/>
              <a:gd name="connsiteX3" fmla="*/ 4224382 w 4392873"/>
              <a:gd name="connsiteY3" fmla="*/ 3259401 h 4138222"/>
              <a:gd name="connsiteX4" fmla="*/ 3168694 w 4392873"/>
              <a:gd name="connsiteY4" fmla="*/ 4124957 h 4138222"/>
              <a:gd name="connsiteX5" fmla="*/ 934976 w 4392873"/>
              <a:gd name="connsiteY5" fmla="*/ 3738143 h 4138222"/>
              <a:gd name="connsiteX6" fmla="*/ 179579 w 4392873"/>
              <a:gd name="connsiteY6" fmla="*/ 3046439 h 4138222"/>
              <a:gd name="connsiteX7" fmla="*/ 76391 w 4392873"/>
              <a:gd name="connsiteY7" fmla="*/ 1485818 h 4138222"/>
              <a:gd name="connsiteX8" fmla="*/ 914153 w 4392873"/>
              <a:gd name="connsiteY8" fmla="*/ 606258 h 4138222"/>
              <a:gd name="connsiteX9" fmla="*/ 832223 w 4392873"/>
              <a:gd name="connsiteY9" fmla="*/ 0 h 4138222"/>
              <a:gd name="connsiteX0" fmla="*/ 823971 w 4384621"/>
              <a:gd name="connsiteY0" fmla="*/ 0 h 4138224"/>
              <a:gd name="connsiteX1" fmla="*/ 1461938 w 4384621"/>
              <a:gd name="connsiteY1" fmla="*/ 574434 h 4138224"/>
              <a:gd name="connsiteX2" fmla="*/ 4022964 w 4384621"/>
              <a:gd name="connsiteY2" fmla="*/ 1032218 h 4138224"/>
              <a:gd name="connsiteX3" fmla="*/ 4216130 w 4384621"/>
              <a:gd name="connsiteY3" fmla="*/ 3259401 h 4138224"/>
              <a:gd name="connsiteX4" fmla="*/ 3160442 w 4384621"/>
              <a:gd name="connsiteY4" fmla="*/ 4124957 h 4138224"/>
              <a:gd name="connsiteX5" fmla="*/ 926724 w 4384621"/>
              <a:gd name="connsiteY5" fmla="*/ 3738143 h 4138224"/>
              <a:gd name="connsiteX6" fmla="*/ 171327 w 4384621"/>
              <a:gd name="connsiteY6" fmla="*/ 3046439 h 4138224"/>
              <a:gd name="connsiteX7" fmla="*/ 68139 w 4384621"/>
              <a:gd name="connsiteY7" fmla="*/ 1485818 h 4138224"/>
              <a:gd name="connsiteX8" fmla="*/ 905901 w 4384621"/>
              <a:gd name="connsiteY8" fmla="*/ 606258 h 4138224"/>
              <a:gd name="connsiteX9" fmla="*/ 823971 w 4384621"/>
              <a:gd name="connsiteY9" fmla="*/ 0 h 4138224"/>
              <a:gd name="connsiteX0" fmla="*/ 806189 w 4366839"/>
              <a:gd name="connsiteY0" fmla="*/ 0 h 4138222"/>
              <a:gd name="connsiteX1" fmla="*/ 1444156 w 4366839"/>
              <a:gd name="connsiteY1" fmla="*/ 574434 h 4138222"/>
              <a:gd name="connsiteX2" fmla="*/ 4005182 w 4366839"/>
              <a:gd name="connsiteY2" fmla="*/ 1032218 h 4138222"/>
              <a:gd name="connsiteX3" fmla="*/ 4198348 w 4366839"/>
              <a:gd name="connsiteY3" fmla="*/ 3259401 h 4138222"/>
              <a:gd name="connsiteX4" fmla="*/ 3142660 w 4366839"/>
              <a:gd name="connsiteY4" fmla="*/ 4124957 h 4138222"/>
              <a:gd name="connsiteX5" fmla="*/ 908942 w 4366839"/>
              <a:gd name="connsiteY5" fmla="*/ 3738143 h 4138222"/>
              <a:gd name="connsiteX6" fmla="*/ 153545 w 4366839"/>
              <a:gd name="connsiteY6" fmla="*/ 3046439 h 4138222"/>
              <a:gd name="connsiteX7" fmla="*/ 50357 w 4366839"/>
              <a:gd name="connsiteY7" fmla="*/ 1485818 h 4138222"/>
              <a:gd name="connsiteX8" fmla="*/ 888119 w 4366839"/>
              <a:gd name="connsiteY8" fmla="*/ 606258 h 4138222"/>
              <a:gd name="connsiteX9" fmla="*/ 806189 w 4366839"/>
              <a:gd name="connsiteY9" fmla="*/ 0 h 4138222"/>
              <a:gd name="connsiteX0" fmla="*/ 806189 w 4366839"/>
              <a:gd name="connsiteY0" fmla="*/ 0 h 4138224"/>
              <a:gd name="connsiteX1" fmla="*/ 1444156 w 4366839"/>
              <a:gd name="connsiteY1" fmla="*/ 574434 h 4138224"/>
              <a:gd name="connsiteX2" fmla="*/ 4005182 w 4366839"/>
              <a:gd name="connsiteY2" fmla="*/ 1032218 h 4138224"/>
              <a:gd name="connsiteX3" fmla="*/ 4198348 w 4366839"/>
              <a:gd name="connsiteY3" fmla="*/ 3259401 h 4138224"/>
              <a:gd name="connsiteX4" fmla="*/ 3142660 w 4366839"/>
              <a:gd name="connsiteY4" fmla="*/ 4124957 h 4138224"/>
              <a:gd name="connsiteX5" fmla="*/ 908942 w 4366839"/>
              <a:gd name="connsiteY5" fmla="*/ 3738143 h 4138224"/>
              <a:gd name="connsiteX6" fmla="*/ 153545 w 4366839"/>
              <a:gd name="connsiteY6" fmla="*/ 3046439 h 4138224"/>
              <a:gd name="connsiteX7" fmla="*/ 50357 w 4366839"/>
              <a:gd name="connsiteY7" fmla="*/ 1485818 h 4138224"/>
              <a:gd name="connsiteX8" fmla="*/ 888119 w 4366839"/>
              <a:gd name="connsiteY8" fmla="*/ 606258 h 4138224"/>
              <a:gd name="connsiteX9" fmla="*/ 806189 w 4366839"/>
              <a:gd name="connsiteY9" fmla="*/ 0 h 4138224"/>
              <a:gd name="connsiteX0" fmla="*/ 756726 w 4317376"/>
              <a:gd name="connsiteY0" fmla="*/ 0 h 4138222"/>
              <a:gd name="connsiteX1" fmla="*/ 1394693 w 4317376"/>
              <a:gd name="connsiteY1" fmla="*/ 574434 h 4138222"/>
              <a:gd name="connsiteX2" fmla="*/ 3955719 w 4317376"/>
              <a:gd name="connsiteY2" fmla="*/ 1032218 h 4138222"/>
              <a:gd name="connsiteX3" fmla="*/ 4148885 w 4317376"/>
              <a:gd name="connsiteY3" fmla="*/ 3259401 h 4138222"/>
              <a:gd name="connsiteX4" fmla="*/ 3093197 w 4317376"/>
              <a:gd name="connsiteY4" fmla="*/ 4124957 h 4138222"/>
              <a:gd name="connsiteX5" fmla="*/ 859479 w 4317376"/>
              <a:gd name="connsiteY5" fmla="*/ 3738143 h 4138222"/>
              <a:gd name="connsiteX6" fmla="*/ 104082 w 4317376"/>
              <a:gd name="connsiteY6" fmla="*/ 3046439 h 4138222"/>
              <a:gd name="connsiteX7" fmla="*/ 894 w 4317376"/>
              <a:gd name="connsiteY7" fmla="*/ 1485818 h 4138222"/>
              <a:gd name="connsiteX8" fmla="*/ 838656 w 4317376"/>
              <a:gd name="connsiteY8" fmla="*/ 606258 h 4138222"/>
              <a:gd name="connsiteX9" fmla="*/ 756726 w 4317376"/>
              <a:gd name="connsiteY9" fmla="*/ 0 h 4138222"/>
              <a:gd name="connsiteX0" fmla="*/ 756726 w 4317376"/>
              <a:gd name="connsiteY0" fmla="*/ 0 h 4138224"/>
              <a:gd name="connsiteX1" fmla="*/ 1394693 w 4317376"/>
              <a:gd name="connsiteY1" fmla="*/ 574434 h 4138224"/>
              <a:gd name="connsiteX2" fmla="*/ 3955719 w 4317376"/>
              <a:gd name="connsiteY2" fmla="*/ 1032218 h 4138224"/>
              <a:gd name="connsiteX3" fmla="*/ 4148885 w 4317376"/>
              <a:gd name="connsiteY3" fmla="*/ 3259401 h 4138224"/>
              <a:gd name="connsiteX4" fmla="*/ 3093197 w 4317376"/>
              <a:gd name="connsiteY4" fmla="*/ 4124957 h 4138224"/>
              <a:gd name="connsiteX5" fmla="*/ 859479 w 4317376"/>
              <a:gd name="connsiteY5" fmla="*/ 3738143 h 4138224"/>
              <a:gd name="connsiteX6" fmla="*/ 219159 w 4317376"/>
              <a:gd name="connsiteY6" fmla="*/ 3144044 h 4138224"/>
              <a:gd name="connsiteX7" fmla="*/ 894 w 4317376"/>
              <a:gd name="connsiteY7" fmla="*/ 1485818 h 4138224"/>
              <a:gd name="connsiteX8" fmla="*/ 838656 w 4317376"/>
              <a:gd name="connsiteY8" fmla="*/ 606258 h 4138224"/>
              <a:gd name="connsiteX9" fmla="*/ 756726 w 4317376"/>
              <a:gd name="connsiteY9" fmla="*/ 0 h 4138224"/>
              <a:gd name="connsiteX0" fmla="*/ 756726 w 4317376"/>
              <a:gd name="connsiteY0" fmla="*/ 0 h 4138222"/>
              <a:gd name="connsiteX1" fmla="*/ 1394693 w 4317376"/>
              <a:gd name="connsiteY1" fmla="*/ 574434 h 4138222"/>
              <a:gd name="connsiteX2" fmla="*/ 3955719 w 4317376"/>
              <a:gd name="connsiteY2" fmla="*/ 1032218 h 4138222"/>
              <a:gd name="connsiteX3" fmla="*/ 4148885 w 4317376"/>
              <a:gd name="connsiteY3" fmla="*/ 3259401 h 4138222"/>
              <a:gd name="connsiteX4" fmla="*/ 3093197 w 4317376"/>
              <a:gd name="connsiteY4" fmla="*/ 4124957 h 4138222"/>
              <a:gd name="connsiteX5" fmla="*/ 859479 w 4317376"/>
              <a:gd name="connsiteY5" fmla="*/ 3738143 h 4138222"/>
              <a:gd name="connsiteX6" fmla="*/ 232580 w 4317376"/>
              <a:gd name="connsiteY6" fmla="*/ 3163758 h 4138222"/>
              <a:gd name="connsiteX7" fmla="*/ 894 w 4317376"/>
              <a:gd name="connsiteY7" fmla="*/ 1485818 h 4138222"/>
              <a:gd name="connsiteX8" fmla="*/ 838656 w 4317376"/>
              <a:gd name="connsiteY8" fmla="*/ 606258 h 4138222"/>
              <a:gd name="connsiteX9" fmla="*/ 756726 w 4317376"/>
              <a:gd name="connsiteY9" fmla="*/ 0 h 4138222"/>
              <a:gd name="connsiteX0" fmla="*/ 756726 w 4317376"/>
              <a:gd name="connsiteY0" fmla="*/ 0 h 4138731"/>
              <a:gd name="connsiteX1" fmla="*/ 1394693 w 4317376"/>
              <a:gd name="connsiteY1" fmla="*/ 574434 h 4138731"/>
              <a:gd name="connsiteX2" fmla="*/ 3955719 w 4317376"/>
              <a:gd name="connsiteY2" fmla="*/ 1032218 h 4138731"/>
              <a:gd name="connsiteX3" fmla="*/ 4148885 w 4317376"/>
              <a:gd name="connsiteY3" fmla="*/ 3259401 h 4138731"/>
              <a:gd name="connsiteX4" fmla="*/ 3093197 w 4317376"/>
              <a:gd name="connsiteY4" fmla="*/ 4124957 h 4138731"/>
              <a:gd name="connsiteX5" fmla="*/ 897522 w 4317376"/>
              <a:gd name="connsiteY5" fmla="*/ 3744330 h 4138731"/>
              <a:gd name="connsiteX6" fmla="*/ 232580 w 4317376"/>
              <a:gd name="connsiteY6" fmla="*/ 3163758 h 4138731"/>
              <a:gd name="connsiteX7" fmla="*/ 894 w 4317376"/>
              <a:gd name="connsiteY7" fmla="*/ 1485818 h 4138731"/>
              <a:gd name="connsiteX8" fmla="*/ 838656 w 4317376"/>
              <a:gd name="connsiteY8" fmla="*/ 606258 h 4138731"/>
              <a:gd name="connsiteX9" fmla="*/ 756726 w 4317376"/>
              <a:gd name="connsiteY9" fmla="*/ 0 h 4138731"/>
              <a:gd name="connsiteX0" fmla="*/ 756726 w 4317376"/>
              <a:gd name="connsiteY0" fmla="*/ 0 h 4138731"/>
              <a:gd name="connsiteX1" fmla="*/ 1394693 w 4317376"/>
              <a:gd name="connsiteY1" fmla="*/ 574434 h 4138731"/>
              <a:gd name="connsiteX2" fmla="*/ 3955719 w 4317376"/>
              <a:gd name="connsiteY2" fmla="*/ 1032218 h 4138731"/>
              <a:gd name="connsiteX3" fmla="*/ 4148885 w 4317376"/>
              <a:gd name="connsiteY3" fmla="*/ 3259401 h 4138731"/>
              <a:gd name="connsiteX4" fmla="*/ 3093197 w 4317376"/>
              <a:gd name="connsiteY4" fmla="*/ 4124957 h 4138731"/>
              <a:gd name="connsiteX5" fmla="*/ 897522 w 4317376"/>
              <a:gd name="connsiteY5" fmla="*/ 3744330 h 4138731"/>
              <a:gd name="connsiteX6" fmla="*/ 232580 w 4317376"/>
              <a:gd name="connsiteY6" fmla="*/ 3163758 h 4138731"/>
              <a:gd name="connsiteX7" fmla="*/ 894 w 4317376"/>
              <a:gd name="connsiteY7" fmla="*/ 1485818 h 4138731"/>
              <a:gd name="connsiteX8" fmla="*/ 838656 w 4317376"/>
              <a:gd name="connsiteY8" fmla="*/ 606258 h 4138731"/>
              <a:gd name="connsiteX9" fmla="*/ 756726 w 4317376"/>
              <a:gd name="connsiteY9" fmla="*/ 0 h 4138731"/>
              <a:gd name="connsiteX0" fmla="*/ 763583 w 4324233"/>
              <a:gd name="connsiteY0" fmla="*/ 0 h 4138731"/>
              <a:gd name="connsiteX1" fmla="*/ 1401550 w 4324233"/>
              <a:gd name="connsiteY1" fmla="*/ 574434 h 4138731"/>
              <a:gd name="connsiteX2" fmla="*/ 3962576 w 4324233"/>
              <a:gd name="connsiteY2" fmla="*/ 1032218 h 4138731"/>
              <a:gd name="connsiteX3" fmla="*/ 4155742 w 4324233"/>
              <a:gd name="connsiteY3" fmla="*/ 3259401 h 4138731"/>
              <a:gd name="connsiteX4" fmla="*/ 3100054 w 4324233"/>
              <a:gd name="connsiteY4" fmla="*/ 4124957 h 4138731"/>
              <a:gd name="connsiteX5" fmla="*/ 904379 w 4324233"/>
              <a:gd name="connsiteY5" fmla="*/ 3744330 h 4138731"/>
              <a:gd name="connsiteX6" fmla="*/ 239437 w 4324233"/>
              <a:gd name="connsiteY6" fmla="*/ 3163758 h 4138731"/>
              <a:gd name="connsiteX7" fmla="*/ 881 w 4324233"/>
              <a:gd name="connsiteY7" fmla="*/ 1528534 h 4138731"/>
              <a:gd name="connsiteX8" fmla="*/ 845513 w 4324233"/>
              <a:gd name="connsiteY8" fmla="*/ 606258 h 4138731"/>
              <a:gd name="connsiteX9" fmla="*/ 763583 w 4324233"/>
              <a:gd name="connsiteY9" fmla="*/ 0 h 4138731"/>
              <a:gd name="connsiteX0" fmla="*/ 763583 w 4324233"/>
              <a:gd name="connsiteY0" fmla="*/ 0 h 4138731"/>
              <a:gd name="connsiteX1" fmla="*/ 1401550 w 4324233"/>
              <a:gd name="connsiteY1" fmla="*/ 574434 h 4138731"/>
              <a:gd name="connsiteX2" fmla="*/ 3962576 w 4324233"/>
              <a:gd name="connsiteY2" fmla="*/ 1032218 h 4138731"/>
              <a:gd name="connsiteX3" fmla="*/ 4155742 w 4324233"/>
              <a:gd name="connsiteY3" fmla="*/ 3259401 h 4138731"/>
              <a:gd name="connsiteX4" fmla="*/ 3100054 w 4324233"/>
              <a:gd name="connsiteY4" fmla="*/ 4124957 h 4138731"/>
              <a:gd name="connsiteX5" fmla="*/ 904379 w 4324233"/>
              <a:gd name="connsiteY5" fmla="*/ 3744330 h 4138731"/>
              <a:gd name="connsiteX6" fmla="*/ 239437 w 4324233"/>
              <a:gd name="connsiteY6" fmla="*/ 3163758 h 4138731"/>
              <a:gd name="connsiteX7" fmla="*/ 881 w 4324233"/>
              <a:gd name="connsiteY7" fmla="*/ 1528534 h 4138731"/>
              <a:gd name="connsiteX8" fmla="*/ 845513 w 4324233"/>
              <a:gd name="connsiteY8" fmla="*/ 606258 h 4138731"/>
              <a:gd name="connsiteX9" fmla="*/ 763583 w 4324233"/>
              <a:gd name="connsiteY9" fmla="*/ 0 h 4138731"/>
              <a:gd name="connsiteX0" fmla="*/ 763706 w 4324356"/>
              <a:gd name="connsiteY0" fmla="*/ 0 h 4138731"/>
              <a:gd name="connsiteX1" fmla="*/ 1401673 w 4324356"/>
              <a:gd name="connsiteY1" fmla="*/ 574434 h 4138731"/>
              <a:gd name="connsiteX2" fmla="*/ 3962699 w 4324356"/>
              <a:gd name="connsiteY2" fmla="*/ 1032218 h 4138731"/>
              <a:gd name="connsiteX3" fmla="*/ 4155865 w 4324356"/>
              <a:gd name="connsiteY3" fmla="*/ 3259401 h 4138731"/>
              <a:gd name="connsiteX4" fmla="*/ 3100177 w 4324356"/>
              <a:gd name="connsiteY4" fmla="*/ 4124957 h 4138731"/>
              <a:gd name="connsiteX5" fmla="*/ 904502 w 4324356"/>
              <a:gd name="connsiteY5" fmla="*/ 3744330 h 4138731"/>
              <a:gd name="connsiteX6" fmla="*/ 239560 w 4324356"/>
              <a:gd name="connsiteY6" fmla="*/ 3163758 h 4138731"/>
              <a:gd name="connsiteX7" fmla="*/ 1004 w 4324356"/>
              <a:gd name="connsiteY7" fmla="*/ 1528534 h 4138731"/>
              <a:gd name="connsiteX8" fmla="*/ 845636 w 4324356"/>
              <a:gd name="connsiteY8" fmla="*/ 606258 h 4138731"/>
              <a:gd name="connsiteX9" fmla="*/ 763706 w 4324356"/>
              <a:gd name="connsiteY9" fmla="*/ 0 h 4138731"/>
              <a:gd name="connsiteX0" fmla="*/ 763710 w 4324360"/>
              <a:gd name="connsiteY0" fmla="*/ 0 h 4138731"/>
              <a:gd name="connsiteX1" fmla="*/ 1401677 w 4324360"/>
              <a:gd name="connsiteY1" fmla="*/ 574434 h 4138731"/>
              <a:gd name="connsiteX2" fmla="*/ 3962703 w 4324360"/>
              <a:gd name="connsiteY2" fmla="*/ 1032218 h 4138731"/>
              <a:gd name="connsiteX3" fmla="*/ 4155869 w 4324360"/>
              <a:gd name="connsiteY3" fmla="*/ 3259401 h 4138731"/>
              <a:gd name="connsiteX4" fmla="*/ 3100181 w 4324360"/>
              <a:gd name="connsiteY4" fmla="*/ 4124957 h 4138731"/>
              <a:gd name="connsiteX5" fmla="*/ 904506 w 4324360"/>
              <a:gd name="connsiteY5" fmla="*/ 3744330 h 4138731"/>
              <a:gd name="connsiteX6" fmla="*/ 239564 w 4324360"/>
              <a:gd name="connsiteY6" fmla="*/ 3163758 h 4138731"/>
              <a:gd name="connsiteX7" fmla="*/ 1008 w 4324360"/>
              <a:gd name="connsiteY7" fmla="*/ 1528534 h 4138731"/>
              <a:gd name="connsiteX8" fmla="*/ 845640 w 4324360"/>
              <a:gd name="connsiteY8" fmla="*/ 606258 h 4138731"/>
              <a:gd name="connsiteX9" fmla="*/ 763710 w 4324360"/>
              <a:gd name="connsiteY9" fmla="*/ 0 h 413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4360" h="4138731">
                <a:moveTo>
                  <a:pt x="763710" y="0"/>
                </a:moveTo>
                <a:cubicBezTo>
                  <a:pt x="835632" y="58905"/>
                  <a:pt x="1258100" y="357725"/>
                  <a:pt x="1401677" y="574434"/>
                </a:cubicBezTo>
                <a:cubicBezTo>
                  <a:pt x="1557398" y="585526"/>
                  <a:pt x="3503671" y="584724"/>
                  <a:pt x="3962703" y="1032218"/>
                </a:cubicBezTo>
                <a:cubicBezTo>
                  <a:pt x="4421735" y="1479712"/>
                  <a:pt x="4393755" y="2068459"/>
                  <a:pt x="4155869" y="3259401"/>
                </a:cubicBezTo>
                <a:cubicBezTo>
                  <a:pt x="4006903" y="3825365"/>
                  <a:pt x="3642075" y="4044135"/>
                  <a:pt x="3100181" y="4124957"/>
                </a:cubicBezTo>
                <a:cubicBezTo>
                  <a:pt x="2558287" y="4205779"/>
                  <a:pt x="1639845" y="3911670"/>
                  <a:pt x="904506" y="3744330"/>
                </a:cubicBezTo>
                <a:cubicBezTo>
                  <a:pt x="600271" y="3642054"/>
                  <a:pt x="464613" y="3557214"/>
                  <a:pt x="239564" y="3163758"/>
                </a:cubicBezTo>
                <a:cubicBezTo>
                  <a:pt x="75461" y="2876879"/>
                  <a:pt x="40807" y="2193725"/>
                  <a:pt x="1008" y="1528534"/>
                </a:cubicBezTo>
                <a:cubicBezTo>
                  <a:pt x="-24451" y="805482"/>
                  <a:pt x="437089" y="647961"/>
                  <a:pt x="845640" y="606258"/>
                </a:cubicBezTo>
                <a:cubicBezTo>
                  <a:pt x="845640" y="606258"/>
                  <a:pt x="854014" y="343114"/>
                  <a:pt x="76371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0544" y="862837"/>
            <a:ext cx="4373478" cy="20832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>
                <a:latin typeface="Calibri Light"/>
                <a:ea typeface="Calibri Light"/>
                <a:cs typeface="Calibri Light"/>
              </a:rPr>
              <a:t>Подготовка GEM к сеансу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74434" y="660074"/>
            <a:ext cx="3321698" cy="106871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>
                <a:ea typeface="Calibri"/>
                <a:cs typeface="Calibri"/>
              </a:rPr>
              <a:t>Осень 2023</a:t>
            </a:r>
            <a:endParaRPr lang="ru-RU"/>
          </a:p>
        </p:txBody>
      </p:sp>
      <p:pic>
        <p:nvPicPr>
          <p:cNvPr id="5" name="Рисунок 4" descr="Изображение выглядит как в помещении, машина, Электрическая проводка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B1EDCA51-9068-5A66-AB4D-2226E33C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150" y="3092026"/>
            <a:ext cx="4647425" cy="3492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421117CB-D197-45F3-B441-4AC4D215E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Объект 12" descr="Изображение выглядит как текст, снимок экрана, дисплей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A25CBF2F-75DC-E0B5-94BA-775543CAC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79" r="1" b="15586"/>
          <a:stretch/>
        </p:blipFill>
        <p:spPr>
          <a:xfrm>
            <a:off x="4383315" y="406533"/>
            <a:ext cx="7311127" cy="5835063"/>
          </a:xfrm>
          <a:custGeom>
            <a:avLst/>
            <a:gdLst/>
            <a:ahLst/>
            <a:cxnLst/>
            <a:rect l="l" t="t" r="r" b="b"/>
            <a:pathLst>
              <a:path w="7441204" h="6013687">
                <a:moveTo>
                  <a:pt x="521773" y="33"/>
                </a:moveTo>
                <a:cubicBezTo>
                  <a:pt x="691085" y="398"/>
                  <a:pt x="903236" y="3814"/>
                  <a:pt x="1092688" y="8577"/>
                </a:cubicBezTo>
                <a:lnTo>
                  <a:pt x="6484220" y="37240"/>
                </a:lnTo>
                <a:lnTo>
                  <a:pt x="7441204" y="64264"/>
                </a:lnTo>
                <a:lnTo>
                  <a:pt x="7441204" y="5983295"/>
                </a:lnTo>
                <a:lnTo>
                  <a:pt x="7288194" y="5982896"/>
                </a:lnTo>
                <a:cubicBezTo>
                  <a:pt x="5457820" y="5980096"/>
                  <a:pt x="2920476" y="6013687"/>
                  <a:pt x="1210410" y="6013687"/>
                </a:cubicBezTo>
                <a:cubicBezTo>
                  <a:pt x="725939" y="5985023"/>
                  <a:pt x="379887" y="6013688"/>
                  <a:pt x="47679" y="5985023"/>
                </a:cubicBezTo>
                <a:cubicBezTo>
                  <a:pt x="-53829" y="4045425"/>
                  <a:pt x="24608" y="1346230"/>
                  <a:pt x="116889" y="123233"/>
                </a:cubicBezTo>
                <a:cubicBezTo>
                  <a:pt x="124824" y="-27018"/>
                  <a:pt x="118248" y="22145"/>
                  <a:pt x="277431" y="3036"/>
                </a:cubicBezTo>
                <a:cubicBezTo>
                  <a:pt x="334020" y="692"/>
                  <a:pt x="420186" y="-187"/>
                  <a:pt x="521773" y="33"/>
                </a:cubicBezTo>
                <a:close/>
              </a:path>
            </a:pathLst>
          </a:custGeom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778232E-C75B-4B3C-9201-81C077571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383313" y="406533"/>
            <a:ext cx="7311126" cy="5835062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B69A980-D397-4383-991D-6DC2FB1C3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286044">
            <a:off x="398432" y="839495"/>
            <a:ext cx="4504765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F6AFF5CE-B67C-4572-A244-872A4D90E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286044">
            <a:off x="398431" y="868493"/>
            <a:ext cx="4504765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65ECCD1-CF5E-4EE6-837B-F9A6958B1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286044">
            <a:off x="398433" y="839494"/>
            <a:ext cx="4504765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C11F86ED-706B-7CC2-F66E-73648F77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17" y="1349526"/>
            <a:ext cx="3419661" cy="28679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err="1"/>
              <a:t>Напряжения</a:t>
            </a:r>
            <a:r>
              <a:rPr lang="en-US" sz="2400"/>
              <a:t> и </a:t>
            </a:r>
            <a:r>
              <a:rPr lang="en-US" sz="2400" err="1"/>
              <a:t>токи</a:t>
            </a:r>
            <a:r>
              <a:rPr lang="en-US" sz="2400"/>
              <a:t> </a:t>
            </a:r>
            <a:r>
              <a:rPr lang="en-US" sz="2400" err="1"/>
              <a:t>на</a:t>
            </a:r>
            <a:r>
              <a:rPr lang="en-US" sz="2400"/>
              <a:t> </a:t>
            </a:r>
            <a:r>
              <a:rPr lang="en-US" sz="2400" err="1"/>
              <a:t>электродах</a:t>
            </a:r>
            <a:r>
              <a:rPr lang="en-US" sz="24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94995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0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83AF9C6E-31D5-480C-AE10-9BA3E4ED1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93528E-0CA3-4E56-B7A0-091C0AB0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778232E-C75B-4B3C-9201-81C077571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21711" y="313659"/>
            <a:ext cx="11418399" cy="4399017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0 w 7680682"/>
              <a:gd name="connsiteY4" fmla="*/ 60538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42138 w 7680682"/>
              <a:gd name="connsiteY4" fmla="*/ 40219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24153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49875 w 7664186"/>
              <a:gd name="connsiteY0" fmla="*/ 6433518 h 6433552"/>
              <a:gd name="connsiteX1" fmla="*/ 6560587 w 7664186"/>
              <a:gd name="connsiteY1" fmla="*/ 6424418 h 6433552"/>
              <a:gd name="connsiteX2" fmla="*/ 995539 w 7664186"/>
              <a:gd name="connsiteY2" fmla="*/ 6393888 h 6433552"/>
              <a:gd name="connsiteX3" fmla="*/ 7757 w 7664186"/>
              <a:gd name="connsiteY3" fmla="*/ 6365104 h 6433552"/>
              <a:gd name="connsiteX4" fmla="*/ 49895 w 7664186"/>
              <a:gd name="connsiteY4" fmla="*/ 40219 h 6433552"/>
              <a:gd name="connsiteX5" fmla="*/ 241539 w 7664186"/>
              <a:gd name="connsiteY5" fmla="*/ 0 h 6433552"/>
              <a:gd name="connsiteX6" fmla="*/ 6439076 w 7664186"/>
              <a:gd name="connsiteY6" fmla="*/ 28166 h 6433552"/>
              <a:gd name="connsiteX7" fmla="*/ 7639227 w 7664186"/>
              <a:gd name="connsiteY7" fmla="*/ 58697 h 6433552"/>
              <a:gd name="connsiteX8" fmla="*/ 7567789 w 7664186"/>
              <a:gd name="connsiteY8" fmla="*/ 6302294 h 6433552"/>
              <a:gd name="connsiteX9" fmla="*/ 7402081 w 7664186"/>
              <a:gd name="connsiteY9" fmla="*/ 6430320 h 6433552"/>
              <a:gd name="connsiteX10" fmla="*/ 7149875 w 7664186"/>
              <a:gd name="connsiteY10" fmla="*/ 6433518 h 6433552"/>
              <a:gd name="connsiteX0" fmla="*/ 7149875 w 7657158"/>
              <a:gd name="connsiteY0" fmla="*/ 6433518 h 6433552"/>
              <a:gd name="connsiteX1" fmla="*/ 6560587 w 7657158"/>
              <a:gd name="connsiteY1" fmla="*/ 6424418 h 6433552"/>
              <a:gd name="connsiteX2" fmla="*/ 995539 w 7657158"/>
              <a:gd name="connsiteY2" fmla="*/ 6393888 h 6433552"/>
              <a:gd name="connsiteX3" fmla="*/ 7757 w 7657158"/>
              <a:gd name="connsiteY3" fmla="*/ 6365104 h 6433552"/>
              <a:gd name="connsiteX4" fmla="*/ 49895 w 7657158"/>
              <a:gd name="connsiteY4" fmla="*/ 40219 h 6433552"/>
              <a:gd name="connsiteX5" fmla="*/ 241539 w 7657158"/>
              <a:gd name="connsiteY5" fmla="*/ 0 h 6433552"/>
              <a:gd name="connsiteX6" fmla="*/ 6439076 w 7657158"/>
              <a:gd name="connsiteY6" fmla="*/ 28166 h 6433552"/>
              <a:gd name="connsiteX7" fmla="*/ 7639227 w 7657158"/>
              <a:gd name="connsiteY7" fmla="*/ 58697 h 6433552"/>
              <a:gd name="connsiteX8" fmla="*/ 7567789 w 7657158"/>
              <a:gd name="connsiteY8" fmla="*/ 6302294 h 6433552"/>
              <a:gd name="connsiteX9" fmla="*/ 7402081 w 7657158"/>
              <a:gd name="connsiteY9" fmla="*/ 6430320 h 6433552"/>
              <a:gd name="connsiteX10" fmla="*/ 7149875 w 7657158"/>
              <a:gd name="connsiteY10" fmla="*/ 6433518 h 6433552"/>
              <a:gd name="connsiteX0" fmla="*/ 7149875 w 7661310"/>
              <a:gd name="connsiteY0" fmla="*/ 6433518 h 6452113"/>
              <a:gd name="connsiteX1" fmla="*/ 6560587 w 7661310"/>
              <a:gd name="connsiteY1" fmla="*/ 6424418 h 6452113"/>
              <a:gd name="connsiteX2" fmla="*/ 995539 w 7661310"/>
              <a:gd name="connsiteY2" fmla="*/ 6393888 h 6452113"/>
              <a:gd name="connsiteX3" fmla="*/ 7757 w 7661310"/>
              <a:gd name="connsiteY3" fmla="*/ 6365104 h 6452113"/>
              <a:gd name="connsiteX4" fmla="*/ 49895 w 7661310"/>
              <a:gd name="connsiteY4" fmla="*/ 40219 h 6452113"/>
              <a:gd name="connsiteX5" fmla="*/ 241539 w 7661310"/>
              <a:gd name="connsiteY5" fmla="*/ 0 h 6452113"/>
              <a:gd name="connsiteX6" fmla="*/ 6439076 w 7661310"/>
              <a:gd name="connsiteY6" fmla="*/ 28166 h 6452113"/>
              <a:gd name="connsiteX7" fmla="*/ 7639227 w 7661310"/>
              <a:gd name="connsiteY7" fmla="*/ 58697 h 6452113"/>
              <a:gd name="connsiteX8" fmla="*/ 7589645 w 7661310"/>
              <a:gd name="connsiteY8" fmla="*/ 6366021 h 6452113"/>
              <a:gd name="connsiteX9" fmla="*/ 7402081 w 7661310"/>
              <a:gd name="connsiteY9" fmla="*/ 6430320 h 6452113"/>
              <a:gd name="connsiteX10" fmla="*/ 7149875 w 7661310"/>
              <a:gd name="connsiteY10" fmla="*/ 6433518 h 6452113"/>
              <a:gd name="connsiteX0" fmla="*/ 7149875 w 7657523"/>
              <a:gd name="connsiteY0" fmla="*/ 6433518 h 6452112"/>
              <a:gd name="connsiteX1" fmla="*/ 6560587 w 7657523"/>
              <a:gd name="connsiteY1" fmla="*/ 6424418 h 6452112"/>
              <a:gd name="connsiteX2" fmla="*/ 995539 w 7657523"/>
              <a:gd name="connsiteY2" fmla="*/ 6393888 h 6452112"/>
              <a:gd name="connsiteX3" fmla="*/ 7757 w 7657523"/>
              <a:gd name="connsiteY3" fmla="*/ 6365104 h 6452112"/>
              <a:gd name="connsiteX4" fmla="*/ 49895 w 7657523"/>
              <a:gd name="connsiteY4" fmla="*/ 40219 h 6452112"/>
              <a:gd name="connsiteX5" fmla="*/ 241539 w 7657523"/>
              <a:gd name="connsiteY5" fmla="*/ 0 h 6452112"/>
              <a:gd name="connsiteX6" fmla="*/ 6439076 w 7657523"/>
              <a:gd name="connsiteY6" fmla="*/ 28166 h 6452112"/>
              <a:gd name="connsiteX7" fmla="*/ 7639227 w 7657523"/>
              <a:gd name="connsiteY7" fmla="*/ 58697 h 6452112"/>
              <a:gd name="connsiteX8" fmla="*/ 7589645 w 7657523"/>
              <a:gd name="connsiteY8" fmla="*/ 6366021 h 6452112"/>
              <a:gd name="connsiteX9" fmla="*/ 7402081 w 7657523"/>
              <a:gd name="connsiteY9" fmla="*/ 6430320 h 6452112"/>
              <a:gd name="connsiteX10" fmla="*/ 7149875 w 7657523"/>
              <a:gd name="connsiteY10" fmla="*/ 6433518 h 6452112"/>
              <a:gd name="connsiteX0" fmla="*/ 7149875 w 7639227"/>
              <a:gd name="connsiteY0" fmla="*/ 6433518 h 6452112"/>
              <a:gd name="connsiteX1" fmla="*/ 6560587 w 7639227"/>
              <a:gd name="connsiteY1" fmla="*/ 6424418 h 6452112"/>
              <a:gd name="connsiteX2" fmla="*/ 995539 w 7639227"/>
              <a:gd name="connsiteY2" fmla="*/ 6393888 h 6452112"/>
              <a:gd name="connsiteX3" fmla="*/ 7757 w 7639227"/>
              <a:gd name="connsiteY3" fmla="*/ 6365104 h 6452112"/>
              <a:gd name="connsiteX4" fmla="*/ 49895 w 7639227"/>
              <a:gd name="connsiteY4" fmla="*/ 40219 h 6452112"/>
              <a:gd name="connsiteX5" fmla="*/ 241539 w 7639227"/>
              <a:gd name="connsiteY5" fmla="*/ 0 h 6452112"/>
              <a:gd name="connsiteX6" fmla="*/ 6439076 w 7639227"/>
              <a:gd name="connsiteY6" fmla="*/ 28166 h 6452112"/>
              <a:gd name="connsiteX7" fmla="*/ 7639227 w 7639227"/>
              <a:gd name="connsiteY7" fmla="*/ 58697 h 6452112"/>
              <a:gd name="connsiteX8" fmla="*/ 7589645 w 7639227"/>
              <a:gd name="connsiteY8" fmla="*/ 6366021 h 6452112"/>
              <a:gd name="connsiteX9" fmla="*/ 7402081 w 7639227"/>
              <a:gd name="connsiteY9" fmla="*/ 6430320 h 6452112"/>
              <a:gd name="connsiteX10" fmla="*/ 7149875 w 7639227"/>
              <a:gd name="connsiteY10" fmla="*/ 6433518 h 6452112"/>
              <a:gd name="connsiteX0" fmla="*/ 7149875 w 7641711"/>
              <a:gd name="connsiteY0" fmla="*/ 6433518 h 6473199"/>
              <a:gd name="connsiteX1" fmla="*/ 6560587 w 7641711"/>
              <a:gd name="connsiteY1" fmla="*/ 6424418 h 6473199"/>
              <a:gd name="connsiteX2" fmla="*/ 995539 w 7641711"/>
              <a:gd name="connsiteY2" fmla="*/ 6393888 h 6473199"/>
              <a:gd name="connsiteX3" fmla="*/ 7757 w 7641711"/>
              <a:gd name="connsiteY3" fmla="*/ 6365104 h 6473199"/>
              <a:gd name="connsiteX4" fmla="*/ 49895 w 7641711"/>
              <a:gd name="connsiteY4" fmla="*/ 40219 h 6473199"/>
              <a:gd name="connsiteX5" fmla="*/ 241539 w 7641711"/>
              <a:gd name="connsiteY5" fmla="*/ 0 h 6473199"/>
              <a:gd name="connsiteX6" fmla="*/ 6439076 w 7641711"/>
              <a:gd name="connsiteY6" fmla="*/ 28166 h 6473199"/>
              <a:gd name="connsiteX7" fmla="*/ 7639227 w 7641711"/>
              <a:gd name="connsiteY7" fmla="*/ 58697 h 6473199"/>
              <a:gd name="connsiteX8" fmla="*/ 7618786 w 7641711"/>
              <a:gd name="connsiteY8" fmla="*/ 6397885 h 6473199"/>
              <a:gd name="connsiteX9" fmla="*/ 7402081 w 7641711"/>
              <a:gd name="connsiteY9" fmla="*/ 6430320 h 6473199"/>
              <a:gd name="connsiteX10" fmla="*/ 7149875 w 7641711"/>
              <a:gd name="connsiteY10" fmla="*/ 6433518 h 6473199"/>
              <a:gd name="connsiteX0" fmla="*/ 7149875 w 7641711"/>
              <a:gd name="connsiteY0" fmla="*/ 6433518 h 6438168"/>
              <a:gd name="connsiteX1" fmla="*/ 6560587 w 7641711"/>
              <a:gd name="connsiteY1" fmla="*/ 6424418 h 6438168"/>
              <a:gd name="connsiteX2" fmla="*/ 995539 w 7641711"/>
              <a:gd name="connsiteY2" fmla="*/ 6393888 h 6438168"/>
              <a:gd name="connsiteX3" fmla="*/ 7757 w 7641711"/>
              <a:gd name="connsiteY3" fmla="*/ 6365104 h 6438168"/>
              <a:gd name="connsiteX4" fmla="*/ 49895 w 7641711"/>
              <a:gd name="connsiteY4" fmla="*/ 40219 h 6438168"/>
              <a:gd name="connsiteX5" fmla="*/ 241539 w 7641711"/>
              <a:gd name="connsiteY5" fmla="*/ 0 h 6438168"/>
              <a:gd name="connsiteX6" fmla="*/ 6439076 w 7641711"/>
              <a:gd name="connsiteY6" fmla="*/ 28166 h 6438168"/>
              <a:gd name="connsiteX7" fmla="*/ 7639227 w 7641711"/>
              <a:gd name="connsiteY7" fmla="*/ 58697 h 6438168"/>
              <a:gd name="connsiteX8" fmla="*/ 7618786 w 7641711"/>
              <a:gd name="connsiteY8" fmla="*/ 6397885 h 6438168"/>
              <a:gd name="connsiteX9" fmla="*/ 7402081 w 7641711"/>
              <a:gd name="connsiteY9" fmla="*/ 6430320 h 6438168"/>
              <a:gd name="connsiteX10" fmla="*/ 7149875 w 7641711"/>
              <a:gd name="connsiteY10" fmla="*/ 6433518 h 6438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41711" h="6438168">
                <a:moveTo>
                  <a:pt x="7149875" y="6433518"/>
                </a:moveTo>
                <a:cubicBezTo>
                  <a:pt x="6975114" y="6433129"/>
                  <a:pt x="6756136" y="6429491"/>
                  <a:pt x="6560587" y="6424418"/>
                </a:cubicBezTo>
                <a:lnTo>
                  <a:pt x="995539" y="6393888"/>
                </a:lnTo>
                <a:lnTo>
                  <a:pt x="7757" y="6365104"/>
                </a:lnTo>
                <a:cubicBezTo>
                  <a:pt x="-20334" y="4216169"/>
                  <a:pt x="35849" y="2148514"/>
                  <a:pt x="49895" y="40219"/>
                </a:cubicBezTo>
                <a:lnTo>
                  <a:pt x="241539" y="0"/>
                </a:lnTo>
                <a:lnTo>
                  <a:pt x="6439076" y="28166"/>
                </a:lnTo>
                <a:cubicBezTo>
                  <a:pt x="6939139" y="58697"/>
                  <a:pt x="7296327" y="28165"/>
                  <a:pt x="7639227" y="58697"/>
                </a:cubicBezTo>
                <a:cubicBezTo>
                  <a:pt x="7638435" y="2070139"/>
                  <a:pt x="7653203" y="4107561"/>
                  <a:pt x="7618786" y="6397885"/>
                </a:cubicBezTo>
                <a:cubicBezTo>
                  <a:pt x="7625166" y="6478264"/>
                  <a:pt x="7566387" y="6409966"/>
                  <a:pt x="7402081" y="6430320"/>
                </a:cubicBezTo>
                <a:cubicBezTo>
                  <a:pt x="7343671" y="6432816"/>
                  <a:pt x="7254732" y="6433752"/>
                  <a:pt x="7149875" y="6433518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14">
            <a:extLst>
              <a:ext uri="{FF2B5EF4-FFF2-40B4-BE49-F238E27FC236}">
                <a16:creationId xmlns:a16="http://schemas.microsoft.com/office/drawing/2014/main" id="{B155D881-5851-4819-8BA3-E10CC37A9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6642" y="540327"/>
            <a:ext cx="6445274" cy="2161309"/>
          </a:xfrm>
          <a:custGeom>
            <a:avLst/>
            <a:gdLst>
              <a:gd name="connsiteX0" fmla="*/ 4456852 w 7096563"/>
              <a:gd name="connsiteY0" fmla="*/ 382 h 2526654"/>
              <a:gd name="connsiteX1" fmla="*/ 5996285 w 7096563"/>
              <a:gd name="connsiteY1" fmla="*/ 12882 h 2526654"/>
              <a:gd name="connsiteX2" fmla="*/ 7029234 w 7096563"/>
              <a:gd name="connsiteY2" fmla="*/ 444804 h 2526654"/>
              <a:gd name="connsiteX3" fmla="*/ 6956662 w 7096563"/>
              <a:gd name="connsiteY3" fmla="*/ 1562396 h 2526654"/>
              <a:gd name="connsiteX4" fmla="*/ 6145668 w 7096563"/>
              <a:gd name="connsiteY4" fmla="*/ 1942015 h 2526654"/>
              <a:gd name="connsiteX5" fmla="*/ 5837370 w 7096563"/>
              <a:gd name="connsiteY5" fmla="*/ 1959647 h 2526654"/>
              <a:gd name="connsiteX6" fmla="*/ 5815841 w 7096563"/>
              <a:gd name="connsiteY6" fmla="*/ 2526654 h 2526654"/>
              <a:gd name="connsiteX7" fmla="*/ 5303195 w 7096563"/>
              <a:gd name="connsiteY7" fmla="*/ 1946413 h 2526654"/>
              <a:gd name="connsiteX8" fmla="*/ 5039055 w 7096563"/>
              <a:gd name="connsiteY8" fmla="*/ 1933347 h 2526654"/>
              <a:gd name="connsiteX9" fmla="*/ 875181 w 7096563"/>
              <a:gd name="connsiteY9" fmla="*/ 1954285 h 2526654"/>
              <a:gd name="connsiteX10" fmla="*/ 149462 w 7096563"/>
              <a:gd name="connsiteY10" fmla="*/ 1489824 h 2526654"/>
              <a:gd name="connsiteX11" fmla="*/ 33346 w 7096563"/>
              <a:gd name="connsiteY11" fmla="*/ 604461 h 2526654"/>
              <a:gd name="connsiteX12" fmla="*/ 761024 w 7096563"/>
              <a:gd name="connsiteY12" fmla="*/ 99968 h 2526654"/>
              <a:gd name="connsiteX13" fmla="*/ 2289456 w 7096563"/>
              <a:gd name="connsiteY13" fmla="*/ 35686 h 2526654"/>
              <a:gd name="connsiteX14" fmla="*/ 2355877 w 7096563"/>
              <a:gd name="connsiteY14" fmla="*/ 33952 h 2526654"/>
              <a:gd name="connsiteX15" fmla="*/ 2355877 w 7096563"/>
              <a:gd name="connsiteY15" fmla="*/ 18770 h 2526654"/>
              <a:gd name="connsiteX16" fmla="*/ 2878392 w 7096563"/>
              <a:gd name="connsiteY16" fmla="*/ 18770 h 2526654"/>
              <a:gd name="connsiteX17" fmla="*/ 2878392 w 7096563"/>
              <a:gd name="connsiteY17" fmla="*/ 20840 h 2526654"/>
              <a:gd name="connsiteX18" fmla="*/ 3326250 w 7096563"/>
              <a:gd name="connsiteY18" fmla="*/ 11889 h 2526654"/>
              <a:gd name="connsiteX19" fmla="*/ 4456852 w 7096563"/>
              <a:gd name="connsiteY19" fmla="*/ 382 h 2526654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2878392 w 7096563"/>
              <a:gd name="connsiteY16" fmla="*/ 20458 h 2526272"/>
              <a:gd name="connsiteX17" fmla="*/ 3326250 w 7096563"/>
              <a:gd name="connsiteY17" fmla="*/ 11507 h 2526272"/>
              <a:gd name="connsiteX18" fmla="*/ 4456852 w 7096563"/>
              <a:gd name="connsiteY18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3326250 w 7096563"/>
              <a:gd name="connsiteY16" fmla="*/ 11507 h 2526272"/>
              <a:gd name="connsiteX17" fmla="*/ 4456852 w 7096563"/>
              <a:gd name="connsiteY17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878392 w 7096563"/>
              <a:gd name="connsiteY14" fmla="*/ 18388 h 2526272"/>
              <a:gd name="connsiteX15" fmla="*/ 3326250 w 7096563"/>
              <a:gd name="connsiteY15" fmla="*/ 11507 h 2526272"/>
              <a:gd name="connsiteX16" fmla="*/ 4456852 w 7096563"/>
              <a:gd name="connsiteY16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3326250 w 7096563"/>
              <a:gd name="connsiteY14" fmla="*/ 11507 h 2526272"/>
              <a:gd name="connsiteX15" fmla="*/ 4456852 w 7096563"/>
              <a:gd name="connsiteY15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4456852 w 7096563"/>
              <a:gd name="connsiteY14" fmla="*/ 0 h 2526272"/>
              <a:gd name="connsiteX0" fmla="*/ 2289456 w 7096563"/>
              <a:gd name="connsiteY0" fmla="*/ 22804 h 2513772"/>
              <a:gd name="connsiteX1" fmla="*/ 5996285 w 7096563"/>
              <a:gd name="connsiteY1" fmla="*/ 0 h 2513772"/>
              <a:gd name="connsiteX2" fmla="*/ 7029234 w 7096563"/>
              <a:gd name="connsiteY2" fmla="*/ 431922 h 2513772"/>
              <a:gd name="connsiteX3" fmla="*/ 6956662 w 7096563"/>
              <a:gd name="connsiteY3" fmla="*/ 1549514 h 2513772"/>
              <a:gd name="connsiteX4" fmla="*/ 6145668 w 7096563"/>
              <a:gd name="connsiteY4" fmla="*/ 1929133 h 2513772"/>
              <a:gd name="connsiteX5" fmla="*/ 5837370 w 7096563"/>
              <a:gd name="connsiteY5" fmla="*/ 1946765 h 2513772"/>
              <a:gd name="connsiteX6" fmla="*/ 5815841 w 7096563"/>
              <a:gd name="connsiteY6" fmla="*/ 2513772 h 2513772"/>
              <a:gd name="connsiteX7" fmla="*/ 5303195 w 7096563"/>
              <a:gd name="connsiteY7" fmla="*/ 1933531 h 2513772"/>
              <a:gd name="connsiteX8" fmla="*/ 5039055 w 7096563"/>
              <a:gd name="connsiteY8" fmla="*/ 1920465 h 2513772"/>
              <a:gd name="connsiteX9" fmla="*/ 875181 w 7096563"/>
              <a:gd name="connsiteY9" fmla="*/ 1941403 h 2513772"/>
              <a:gd name="connsiteX10" fmla="*/ 149462 w 7096563"/>
              <a:gd name="connsiteY10" fmla="*/ 1476942 h 2513772"/>
              <a:gd name="connsiteX11" fmla="*/ 33346 w 7096563"/>
              <a:gd name="connsiteY11" fmla="*/ 591579 h 2513772"/>
              <a:gd name="connsiteX12" fmla="*/ 761024 w 7096563"/>
              <a:gd name="connsiteY12" fmla="*/ 87086 h 2513772"/>
              <a:gd name="connsiteX13" fmla="*/ 2289456 w 7096563"/>
              <a:gd name="connsiteY13" fmla="*/ 22804 h 2513772"/>
              <a:gd name="connsiteX0" fmla="*/ 2289456 w 7096563"/>
              <a:gd name="connsiteY0" fmla="*/ 33636 h 2524604"/>
              <a:gd name="connsiteX1" fmla="*/ 5996285 w 7096563"/>
              <a:gd name="connsiteY1" fmla="*/ 10832 h 2524604"/>
              <a:gd name="connsiteX2" fmla="*/ 7029234 w 7096563"/>
              <a:gd name="connsiteY2" fmla="*/ 442754 h 2524604"/>
              <a:gd name="connsiteX3" fmla="*/ 6956662 w 7096563"/>
              <a:gd name="connsiteY3" fmla="*/ 1560346 h 2524604"/>
              <a:gd name="connsiteX4" fmla="*/ 6145668 w 7096563"/>
              <a:gd name="connsiteY4" fmla="*/ 1939965 h 2524604"/>
              <a:gd name="connsiteX5" fmla="*/ 5837370 w 7096563"/>
              <a:gd name="connsiteY5" fmla="*/ 1957597 h 2524604"/>
              <a:gd name="connsiteX6" fmla="*/ 5815841 w 7096563"/>
              <a:gd name="connsiteY6" fmla="*/ 2524604 h 2524604"/>
              <a:gd name="connsiteX7" fmla="*/ 5303195 w 7096563"/>
              <a:gd name="connsiteY7" fmla="*/ 1944363 h 2524604"/>
              <a:gd name="connsiteX8" fmla="*/ 5039055 w 7096563"/>
              <a:gd name="connsiteY8" fmla="*/ 1931297 h 2524604"/>
              <a:gd name="connsiteX9" fmla="*/ 875181 w 7096563"/>
              <a:gd name="connsiteY9" fmla="*/ 1952235 h 2524604"/>
              <a:gd name="connsiteX10" fmla="*/ 149462 w 7096563"/>
              <a:gd name="connsiteY10" fmla="*/ 1487774 h 2524604"/>
              <a:gd name="connsiteX11" fmla="*/ 33346 w 7096563"/>
              <a:gd name="connsiteY11" fmla="*/ 602411 h 2524604"/>
              <a:gd name="connsiteX12" fmla="*/ 761024 w 7096563"/>
              <a:gd name="connsiteY12" fmla="*/ 97918 h 2524604"/>
              <a:gd name="connsiteX13" fmla="*/ 2289456 w 7096563"/>
              <a:gd name="connsiteY13" fmla="*/ 33636 h 2524604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96563" h="2397161">
                <a:moveTo>
                  <a:pt x="2289456" y="33636"/>
                </a:moveTo>
                <a:cubicBezTo>
                  <a:pt x="3525066" y="26035"/>
                  <a:pt x="4669235" y="-20756"/>
                  <a:pt x="5996285" y="10832"/>
                </a:cubicBezTo>
                <a:cubicBezTo>
                  <a:pt x="6140575" y="10832"/>
                  <a:pt x="6840549" y="22691"/>
                  <a:pt x="7029234" y="442754"/>
                </a:cubicBezTo>
                <a:cubicBezTo>
                  <a:pt x="7106643" y="800771"/>
                  <a:pt x="7155024" y="1100731"/>
                  <a:pt x="6956662" y="1560346"/>
                </a:cubicBezTo>
                <a:cubicBezTo>
                  <a:pt x="6867762" y="1813601"/>
                  <a:pt x="6676275" y="1922470"/>
                  <a:pt x="6145668" y="1939965"/>
                </a:cubicBezTo>
                <a:cubicBezTo>
                  <a:pt x="6051407" y="1948677"/>
                  <a:pt x="5928035" y="1956561"/>
                  <a:pt x="5837370" y="1957597"/>
                </a:cubicBezTo>
                <a:cubicBezTo>
                  <a:pt x="5823965" y="2160224"/>
                  <a:pt x="5819420" y="2264969"/>
                  <a:pt x="5791636" y="2397161"/>
                </a:cubicBezTo>
                <a:cubicBezTo>
                  <a:pt x="5646272" y="2164049"/>
                  <a:pt x="5443294" y="2022185"/>
                  <a:pt x="5303195" y="1944363"/>
                </a:cubicBezTo>
                <a:lnTo>
                  <a:pt x="5039055" y="1931297"/>
                </a:lnTo>
                <a:cubicBezTo>
                  <a:pt x="2712413" y="1959893"/>
                  <a:pt x="2068070" y="1979451"/>
                  <a:pt x="875181" y="1952235"/>
                </a:cubicBezTo>
                <a:cubicBezTo>
                  <a:pt x="600262" y="1952236"/>
                  <a:pt x="280090" y="1704636"/>
                  <a:pt x="149462" y="1487774"/>
                </a:cubicBezTo>
                <a:cubicBezTo>
                  <a:pt x="-518" y="1197491"/>
                  <a:pt x="-34387" y="1124923"/>
                  <a:pt x="33346" y="602411"/>
                </a:cubicBezTo>
                <a:cubicBezTo>
                  <a:pt x="76889" y="298465"/>
                  <a:pt x="531674" y="106425"/>
                  <a:pt x="761024" y="97918"/>
                </a:cubicBezTo>
                <a:cubicBezTo>
                  <a:pt x="1105400" y="76147"/>
                  <a:pt x="1644181" y="52477"/>
                  <a:pt x="2289456" y="33636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F63EBA1-848C-4958-811B-0BEF4A0D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8892" y="509153"/>
            <a:ext cx="6445274" cy="2161309"/>
          </a:xfrm>
          <a:custGeom>
            <a:avLst/>
            <a:gdLst>
              <a:gd name="connsiteX0" fmla="*/ 4456852 w 7096563"/>
              <a:gd name="connsiteY0" fmla="*/ 382 h 2526654"/>
              <a:gd name="connsiteX1" fmla="*/ 5996285 w 7096563"/>
              <a:gd name="connsiteY1" fmla="*/ 12882 h 2526654"/>
              <a:gd name="connsiteX2" fmla="*/ 7029234 w 7096563"/>
              <a:gd name="connsiteY2" fmla="*/ 444804 h 2526654"/>
              <a:gd name="connsiteX3" fmla="*/ 6956662 w 7096563"/>
              <a:gd name="connsiteY3" fmla="*/ 1562396 h 2526654"/>
              <a:gd name="connsiteX4" fmla="*/ 6145668 w 7096563"/>
              <a:gd name="connsiteY4" fmla="*/ 1942015 h 2526654"/>
              <a:gd name="connsiteX5" fmla="*/ 5837370 w 7096563"/>
              <a:gd name="connsiteY5" fmla="*/ 1959647 h 2526654"/>
              <a:gd name="connsiteX6" fmla="*/ 5815841 w 7096563"/>
              <a:gd name="connsiteY6" fmla="*/ 2526654 h 2526654"/>
              <a:gd name="connsiteX7" fmla="*/ 5303195 w 7096563"/>
              <a:gd name="connsiteY7" fmla="*/ 1946413 h 2526654"/>
              <a:gd name="connsiteX8" fmla="*/ 5039055 w 7096563"/>
              <a:gd name="connsiteY8" fmla="*/ 1933347 h 2526654"/>
              <a:gd name="connsiteX9" fmla="*/ 875181 w 7096563"/>
              <a:gd name="connsiteY9" fmla="*/ 1954285 h 2526654"/>
              <a:gd name="connsiteX10" fmla="*/ 149462 w 7096563"/>
              <a:gd name="connsiteY10" fmla="*/ 1489824 h 2526654"/>
              <a:gd name="connsiteX11" fmla="*/ 33346 w 7096563"/>
              <a:gd name="connsiteY11" fmla="*/ 604461 h 2526654"/>
              <a:gd name="connsiteX12" fmla="*/ 761024 w 7096563"/>
              <a:gd name="connsiteY12" fmla="*/ 99968 h 2526654"/>
              <a:gd name="connsiteX13" fmla="*/ 2289456 w 7096563"/>
              <a:gd name="connsiteY13" fmla="*/ 35686 h 2526654"/>
              <a:gd name="connsiteX14" fmla="*/ 2355877 w 7096563"/>
              <a:gd name="connsiteY14" fmla="*/ 33952 h 2526654"/>
              <a:gd name="connsiteX15" fmla="*/ 2355877 w 7096563"/>
              <a:gd name="connsiteY15" fmla="*/ 18770 h 2526654"/>
              <a:gd name="connsiteX16" fmla="*/ 2878392 w 7096563"/>
              <a:gd name="connsiteY16" fmla="*/ 18770 h 2526654"/>
              <a:gd name="connsiteX17" fmla="*/ 2878392 w 7096563"/>
              <a:gd name="connsiteY17" fmla="*/ 20840 h 2526654"/>
              <a:gd name="connsiteX18" fmla="*/ 3326250 w 7096563"/>
              <a:gd name="connsiteY18" fmla="*/ 11889 h 2526654"/>
              <a:gd name="connsiteX19" fmla="*/ 4456852 w 7096563"/>
              <a:gd name="connsiteY19" fmla="*/ 382 h 2526654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2878392 w 7096563"/>
              <a:gd name="connsiteY16" fmla="*/ 20458 h 2526272"/>
              <a:gd name="connsiteX17" fmla="*/ 3326250 w 7096563"/>
              <a:gd name="connsiteY17" fmla="*/ 11507 h 2526272"/>
              <a:gd name="connsiteX18" fmla="*/ 4456852 w 7096563"/>
              <a:gd name="connsiteY18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355877 w 7096563"/>
              <a:gd name="connsiteY14" fmla="*/ 33570 h 2526272"/>
              <a:gd name="connsiteX15" fmla="*/ 2878392 w 7096563"/>
              <a:gd name="connsiteY15" fmla="*/ 18388 h 2526272"/>
              <a:gd name="connsiteX16" fmla="*/ 3326250 w 7096563"/>
              <a:gd name="connsiteY16" fmla="*/ 11507 h 2526272"/>
              <a:gd name="connsiteX17" fmla="*/ 4456852 w 7096563"/>
              <a:gd name="connsiteY17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2878392 w 7096563"/>
              <a:gd name="connsiteY14" fmla="*/ 18388 h 2526272"/>
              <a:gd name="connsiteX15" fmla="*/ 3326250 w 7096563"/>
              <a:gd name="connsiteY15" fmla="*/ 11507 h 2526272"/>
              <a:gd name="connsiteX16" fmla="*/ 4456852 w 7096563"/>
              <a:gd name="connsiteY16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3326250 w 7096563"/>
              <a:gd name="connsiteY14" fmla="*/ 11507 h 2526272"/>
              <a:gd name="connsiteX15" fmla="*/ 4456852 w 7096563"/>
              <a:gd name="connsiteY15" fmla="*/ 0 h 2526272"/>
              <a:gd name="connsiteX0" fmla="*/ 4456852 w 7096563"/>
              <a:gd name="connsiteY0" fmla="*/ 0 h 2526272"/>
              <a:gd name="connsiteX1" fmla="*/ 5996285 w 7096563"/>
              <a:gd name="connsiteY1" fmla="*/ 12500 h 2526272"/>
              <a:gd name="connsiteX2" fmla="*/ 7029234 w 7096563"/>
              <a:gd name="connsiteY2" fmla="*/ 444422 h 2526272"/>
              <a:gd name="connsiteX3" fmla="*/ 6956662 w 7096563"/>
              <a:gd name="connsiteY3" fmla="*/ 1562014 h 2526272"/>
              <a:gd name="connsiteX4" fmla="*/ 6145668 w 7096563"/>
              <a:gd name="connsiteY4" fmla="*/ 1941633 h 2526272"/>
              <a:gd name="connsiteX5" fmla="*/ 5837370 w 7096563"/>
              <a:gd name="connsiteY5" fmla="*/ 1959265 h 2526272"/>
              <a:gd name="connsiteX6" fmla="*/ 5815841 w 7096563"/>
              <a:gd name="connsiteY6" fmla="*/ 2526272 h 2526272"/>
              <a:gd name="connsiteX7" fmla="*/ 5303195 w 7096563"/>
              <a:gd name="connsiteY7" fmla="*/ 1946031 h 2526272"/>
              <a:gd name="connsiteX8" fmla="*/ 5039055 w 7096563"/>
              <a:gd name="connsiteY8" fmla="*/ 1932965 h 2526272"/>
              <a:gd name="connsiteX9" fmla="*/ 875181 w 7096563"/>
              <a:gd name="connsiteY9" fmla="*/ 1953903 h 2526272"/>
              <a:gd name="connsiteX10" fmla="*/ 149462 w 7096563"/>
              <a:gd name="connsiteY10" fmla="*/ 1489442 h 2526272"/>
              <a:gd name="connsiteX11" fmla="*/ 33346 w 7096563"/>
              <a:gd name="connsiteY11" fmla="*/ 604079 h 2526272"/>
              <a:gd name="connsiteX12" fmla="*/ 761024 w 7096563"/>
              <a:gd name="connsiteY12" fmla="*/ 99586 h 2526272"/>
              <a:gd name="connsiteX13" fmla="*/ 2289456 w 7096563"/>
              <a:gd name="connsiteY13" fmla="*/ 35304 h 2526272"/>
              <a:gd name="connsiteX14" fmla="*/ 4456852 w 7096563"/>
              <a:gd name="connsiteY14" fmla="*/ 0 h 2526272"/>
              <a:gd name="connsiteX0" fmla="*/ 2289456 w 7096563"/>
              <a:gd name="connsiteY0" fmla="*/ 22804 h 2513772"/>
              <a:gd name="connsiteX1" fmla="*/ 5996285 w 7096563"/>
              <a:gd name="connsiteY1" fmla="*/ 0 h 2513772"/>
              <a:gd name="connsiteX2" fmla="*/ 7029234 w 7096563"/>
              <a:gd name="connsiteY2" fmla="*/ 431922 h 2513772"/>
              <a:gd name="connsiteX3" fmla="*/ 6956662 w 7096563"/>
              <a:gd name="connsiteY3" fmla="*/ 1549514 h 2513772"/>
              <a:gd name="connsiteX4" fmla="*/ 6145668 w 7096563"/>
              <a:gd name="connsiteY4" fmla="*/ 1929133 h 2513772"/>
              <a:gd name="connsiteX5" fmla="*/ 5837370 w 7096563"/>
              <a:gd name="connsiteY5" fmla="*/ 1946765 h 2513772"/>
              <a:gd name="connsiteX6" fmla="*/ 5815841 w 7096563"/>
              <a:gd name="connsiteY6" fmla="*/ 2513772 h 2513772"/>
              <a:gd name="connsiteX7" fmla="*/ 5303195 w 7096563"/>
              <a:gd name="connsiteY7" fmla="*/ 1933531 h 2513772"/>
              <a:gd name="connsiteX8" fmla="*/ 5039055 w 7096563"/>
              <a:gd name="connsiteY8" fmla="*/ 1920465 h 2513772"/>
              <a:gd name="connsiteX9" fmla="*/ 875181 w 7096563"/>
              <a:gd name="connsiteY9" fmla="*/ 1941403 h 2513772"/>
              <a:gd name="connsiteX10" fmla="*/ 149462 w 7096563"/>
              <a:gd name="connsiteY10" fmla="*/ 1476942 h 2513772"/>
              <a:gd name="connsiteX11" fmla="*/ 33346 w 7096563"/>
              <a:gd name="connsiteY11" fmla="*/ 591579 h 2513772"/>
              <a:gd name="connsiteX12" fmla="*/ 761024 w 7096563"/>
              <a:gd name="connsiteY12" fmla="*/ 87086 h 2513772"/>
              <a:gd name="connsiteX13" fmla="*/ 2289456 w 7096563"/>
              <a:gd name="connsiteY13" fmla="*/ 22804 h 2513772"/>
              <a:gd name="connsiteX0" fmla="*/ 2289456 w 7096563"/>
              <a:gd name="connsiteY0" fmla="*/ 33636 h 2524604"/>
              <a:gd name="connsiteX1" fmla="*/ 5996285 w 7096563"/>
              <a:gd name="connsiteY1" fmla="*/ 10832 h 2524604"/>
              <a:gd name="connsiteX2" fmla="*/ 7029234 w 7096563"/>
              <a:gd name="connsiteY2" fmla="*/ 442754 h 2524604"/>
              <a:gd name="connsiteX3" fmla="*/ 6956662 w 7096563"/>
              <a:gd name="connsiteY3" fmla="*/ 1560346 h 2524604"/>
              <a:gd name="connsiteX4" fmla="*/ 6145668 w 7096563"/>
              <a:gd name="connsiteY4" fmla="*/ 1939965 h 2524604"/>
              <a:gd name="connsiteX5" fmla="*/ 5837370 w 7096563"/>
              <a:gd name="connsiteY5" fmla="*/ 1957597 h 2524604"/>
              <a:gd name="connsiteX6" fmla="*/ 5815841 w 7096563"/>
              <a:gd name="connsiteY6" fmla="*/ 2524604 h 2524604"/>
              <a:gd name="connsiteX7" fmla="*/ 5303195 w 7096563"/>
              <a:gd name="connsiteY7" fmla="*/ 1944363 h 2524604"/>
              <a:gd name="connsiteX8" fmla="*/ 5039055 w 7096563"/>
              <a:gd name="connsiteY8" fmla="*/ 1931297 h 2524604"/>
              <a:gd name="connsiteX9" fmla="*/ 875181 w 7096563"/>
              <a:gd name="connsiteY9" fmla="*/ 1952235 h 2524604"/>
              <a:gd name="connsiteX10" fmla="*/ 149462 w 7096563"/>
              <a:gd name="connsiteY10" fmla="*/ 1487774 h 2524604"/>
              <a:gd name="connsiteX11" fmla="*/ 33346 w 7096563"/>
              <a:gd name="connsiteY11" fmla="*/ 602411 h 2524604"/>
              <a:gd name="connsiteX12" fmla="*/ 761024 w 7096563"/>
              <a:gd name="connsiteY12" fmla="*/ 97918 h 2524604"/>
              <a:gd name="connsiteX13" fmla="*/ 2289456 w 7096563"/>
              <a:gd name="connsiteY13" fmla="*/ 33636 h 2524604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446227"/>
              <a:gd name="connsiteX1" fmla="*/ 5996285 w 7096563"/>
              <a:gd name="connsiteY1" fmla="*/ 10832 h 2446227"/>
              <a:gd name="connsiteX2" fmla="*/ 7029234 w 7096563"/>
              <a:gd name="connsiteY2" fmla="*/ 442754 h 2446227"/>
              <a:gd name="connsiteX3" fmla="*/ 6956662 w 7096563"/>
              <a:gd name="connsiteY3" fmla="*/ 1560346 h 2446227"/>
              <a:gd name="connsiteX4" fmla="*/ 6145668 w 7096563"/>
              <a:gd name="connsiteY4" fmla="*/ 1939965 h 2446227"/>
              <a:gd name="connsiteX5" fmla="*/ 5837370 w 7096563"/>
              <a:gd name="connsiteY5" fmla="*/ 1957597 h 2446227"/>
              <a:gd name="connsiteX6" fmla="*/ 5801458 w 7096563"/>
              <a:gd name="connsiteY6" fmla="*/ 2446227 h 2446227"/>
              <a:gd name="connsiteX7" fmla="*/ 5303195 w 7096563"/>
              <a:gd name="connsiteY7" fmla="*/ 1944363 h 2446227"/>
              <a:gd name="connsiteX8" fmla="*/ 5039055 w 7096563"/>
              <a:gd name="connsiteY8" fmla="*/ 1931297 h 2446227"/>
              <a:gd name="connsiteX9" fmla="*/ 875181 w 7096563"/>
              <a:gd name="connsiteY9" fmla="*/ 1952235 h 2446227"/>
              <a:gd name="connsiteX10" fmla="*/ 149462 w 7096563"/>
              <a:gd name="connsiteY10" fmla="*/ 1487774 h 2446227"/>
              <a:gd name="connsiteX11" fmla="*/ 33346 w 7096563"/>
              <a:gd name="connsiteY11" fmla="*/ 602411 h 2446227"/>
              <a:gd name="connsiteX12" fmla="*/ 761024 w 7096563"/>
              <a:gd name="connsiteY12" fmla="*/ 97918 h 2446227"/>
              <a:gd name="connsiteX13" fmla="*/ 2289456 w 7096563"/>
              <a:gd name="connsiteY13" fmla="*/ 33636 h 2446227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  <a:gd name="connsiteX0" fmla="*/ 2289456 w 7096563"/>
              <a:gd name="connsiteY0" fmla="*/ 33636 h 2397161"/>
              <a:gd name="connsiteX1" fmla="*/ 5996285 w 7096563"/>
              <a:gd name="connsiteY1" fmla="*/ 10832 h 2397161"/>
              <a:gd name="connsiteX2" fmla="*/ 7029234 w 7096563"/>
              <a:gd name="connsiteY2" fmla="*/ 442754 h 2397161"/>
              <a:gd name="connsiteX3" fmla="*/ 6956662 w 7096563"/>
              <a:gd name="connsiteY3" fmla="*/ 1560346 h 2397161"/>
              <a:gd name="connsiteX4" fmla="*/ 6145668 w 7096563"/>
              <a:gd name="connsiteY4" fmla="*/ 1939965 h 2397161"/>
              <a:gd name="connsiteX5" fmla="*/ 5837370 w 7096563"/>
              <a:gd name="connsiteY5" fmla="*/ 1957597 h 2397161"/>
              <a:gd name="connsiteX6" fmla="*/ 5791636 w 7096563"/>
              <a:gd name="connsiteY6" fmla="*/ 2397161 h 2397161"/>
              <a:gd name="connsiteX7" fmla="*/ 5303195 w 7096563"/>
              <a:gd name="connsiteY7" fmla="*/ 1944363 h 2397161"/>
              <a:gd name="connsiteX8" fmla="*/ 5039055 w 7096563"/>
              <a:gd name="connsiteY8" fmla="*/ 1931297 h 2397161"/>
              <a:gd name="connsiteX9" fmla="*/ 875181 w 7096563"/>
              <a:gd name="connsiteY9" fmla="*/ 1952235 h 2397161"/>
              <a:gd name="connsiteX10" fmla="*/ 149462 w 7096563"/>
              <a:gd name="connsiteY10" fmla="*/ 1487774 h 2397161"/>
              <a:gd name="connsiteX11" fmla="*/ 33346 w 7096563"/>
              <a:gd name="connsiteY11" fmla="*/ 602411 h 2397161"/>
              <a:gd name="connsiteX12" fmla="*/ 761024 w 7096563"/>
              <a:gd name="connsiteY12" fmla="*/ 97918 h 2397161"/>
              <a:gd name="connsiteX13" fmla="*/ 2289456 w 7096563"/>
              <a:gd name="connsiteY13" fmla="*/ 33636 h 2397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96563" h="2397161">
                <a:moveTo>
                  <a:pt x="2289456" y="33636"/>
                </a:moveTo>
                <a:cubicBezTo>
                  <a:pt x="3525066" y="26035"/>
                  <a:pt x="4669235" y="-20756"/>
                  <a:pt x="5996285" y="10832"/>
                </a:cubicBezTo>
                <a:cubicBezTo>
                  <a:pt x="6140575" y="10832"/>
                  <a:pt x="6840549" y="22691"/>
                  <a:pt x="7029234" y="442754"/>
                </a:cubicBezTo>
                <a:cubicBezTo>
                  <a:pt x="7106643" y="800771"/>
                  <a:pt x="7155024" y="1100731"/>
                  <a:pt x="6956662" y="1560346"/>
                </a:cubicBezTo>
                <a:cubicBezTo>
                  <a:pt x="6867762" y="1813601"/>
                  <a:pt x="6676275" y="1922470"/>
                  <a:pt x="6145668" y="1939965"/>
                </a:cubicBezTo>
                <a:cubicBezTo>
                  <a:pt x="6051407" y="1948677"/>
                  <a:pt x="5928035" y="1956561"/>
                  <a:pt x="5837370" y="1957597"/>
                </a:cubicBezTo>
                <a:cubicBezTo>
                  <a:pt x="5823965" y="2160224"/>
                  <a:pt x="5819420" y="2264969"/>
                  <a:pt x="5791636" y="2397161"/>
                </a:cubicBezTo>
                <a:cubicBezTo>
                  <a:pt x="5646272" y="2164049"/>
                  <a:pt x="5443294" y="2022185"/>
                  <a:pt x="5303195" y="1944363"/>
                </a:cubicBezTo>
                <a:lnTo>
                  <a:pt x="5039055" y="1931297"/>
                </a:lnTo>
                <a:cubicBezTo>
                  <a:pt x="2712413" y="1959893"/>
                  <a:pt x="2068070" y="1979451"/>
                  <a:pt x="875181" y="1952235"/>
                </a:cubicBezTo>
                <a:cubicBezTo>
                  <a:pt x="600262" y="1952236"/>
                  <a:pt x="280090" y="1704636"/>
                  <a:pt x="149462" y="1487774"/>
                </a:cubicBezTo>
                <a:cubicBezTo>
                  <a:pt x="-518" y="1197491"/>
                  <a:pt x="-34387" y="1124923"/>
                  <a:pt x="33346" y="602411"/>
                </a:cubicBezTo>
                <a:cubicBezTo>
                  <a:pt x="76889" y="298465"/>
                  <a:pt x="531674" y="106425"/>
                  <a:pt x="761024" y="97918"/>
                </a:cubicBezTo>
                <a:cubicBezTo>
                  <a:pt x="1105400" y="76147"/>
                  <a:pt x="1644181" y="52477"/>
                  <a:pt x="2289456" y="33636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диаграмма, снимок экран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8B41F806-2D3E-EF51-7D0C-48C8F2E5A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15" y="321391"/>
            <a:ext cx="11407421" cy="62152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D8632-0292-7B26-5DA6-78BCF0FB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794" y="5841411"/>
            <a:ext cx="6026396" cy="934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100"/>
              <a:t>М7 и М15 с источником</a:t>
            </a:r>
          </a:p>
        </p:txBody>
      </p:sp>
    </p:spTree>
    <p:extLst>
      <p:ext uri="{BB962C8B-B14F-4D97-AF65-F5344CB8AC3E}">
        <p14:creationId xmlns:p14="http://schemas.microsoft.com/office/powerpoint/2010/main" val="301081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строительство, газ, текс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9EAB66AC-6457-1850-5A5D-377EB3C65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32" r="-1" b="20769"/>
          <a:stretch/>
        </p:blipFill>
        <p:spPr>
          <a:xfrm>
            <a:off x="357120" y="391301"/>
            <a:ext cx="7228864" cy="5847184"/>
          </a:xfrm>
          <a:custGeom>
            <a:avLst/>
            <a:gdLst/>
            <a:ahLst/>
            <a:cxnLst/>
            <a:rect l="l" t="t" r="r" b="b"/>
            <a:pathLst>
              <a:path w="7503702" h="6405387">
                <a:moveTo>
                  <a:pt x="526155" y="35"/>
                </a:moveTo>
                <a:cubicBezTo>
                  <a:pt x="696890" y="424"/>
                  <a:pt x="910822" y="4062"/>
                  <a:pt x="1101865" y="9135"/>
                </a:cubicBezTo>
                <a:lnTo>
                  <a:pt x="6538681" y="39665"/>
                </a:lnTo>
                <a:lnTo>
                  <a:pt x="7503702" y="68449"/>
                </a:lnTo>
                <a:lnTo>
                  <a:pt x="7503702" y="6373015"/>
                </a:lnTo>
                <a:lnTo>
                  <a:pt x="7349407" y="6372590"/>
                </a:lnTo>
                <a:cubicBezTo>
                  <a:pt x="5503660" y="6369608"/>
                  <a:pt x="2945004" y="6405387"/>
                  <a:pt x="1220576" y="6405387"/>
                </a:cubicBezTo>
                <a:cubicBezTo>
                  <a:pt x="732036" y="6374856"/>
                  <a:pt x="383078" y="6405388"/>
                  <a:pt x="48079" y="6374856"/>
                </a:cubicBezTo>
                <a:cubicBezTo>
                  <a:pt x="-54281" y="4308922"/>
                  <a:pt x="24815" y="1433916"/>
                  <a:pt x="117871" y="131259"/>
                </a:cubicBezTo>
                <a:cubicBezTo>
                  <a:pt x="125872" y="-28778"/>
                  <a:pt x="119241" y="23587"/>
                  <a:pt x="279761" y="3233"/>
                </a:cubicBezTo>
                <a:cubicBezTo>
                  <a:pt x="336825" y="737"/>
                  <a:pt x="423715" y="-199"/>
                  <a:pt x="526155" y="35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57119" y="391300"/>
            <a:ext cx="7228863" cy="5847183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79858C-A26E-4B53-9728-5EC82E0E9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2712" flipH="1">
            <a:off x="6869718" y="475165"/>
            <a:ext cx="4895008" cy="5648873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116764 w 4876734"/>
              <a:gd name="connsiteY14" fmla="*/ 3787239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770001 w 4876734"/>
              <a:gd name="connsiteY11" fmla="*/ 5268331 h 5648873"/>
              <a:gd name="connsiteX12" fmla="*/ 815437 w 4876734"/>
              <a:gd name="connsiteY12" fmla="*/ 5016983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868109 w 4876734"/>
              <a:gd name="connsiteY11" fmla="*/ 5289191 h 5648873"/>
              <a:gd name="connsiteX12" fmla="*/ 815437 w 4876734"/>
              <a:gd name="connsiteY12" fmla="*/ 5016983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868109 w 4876734"/>
              <a:gd name="connsiteY11" fmla="*/ 5289191 h 5648873"/>
              <a:gd name="connsiteX12" fmla="*/ 808332 w 4876734"/>
              <a:gd name="connsiteY12" fmla="*/ 4953947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95008"/>
              <a:gd name="connsiteY0" fmla="*/ 7370 h 5648873"/>
              <a:gd name="connsiteX1" fmla="*/ 3318681 w 4895008"/>
              <a:gd name="connsiteY1" fmla="*/ 170365 h 5648873"/>
              <a:gd name="connsiteX2" fmla="*/ 4548748 w 4895008"/>
              <a:gd name="connsiteY2" fmla="*/ 751552 h 5648873"/>
              <a:gd name="connsiteX3" fmla="*/ 4808142 w 4895008"/>
              <a:gd name="connsiteY3" fmla="*/ 1668523 h 5648873"/>
              <a:gd name="connsiteX4" fmla="*/ 4706317 w 4895008"/>
              <a:gd name="connsiteY4" fmla="*/ 4248850 h 5648873"/>
              <a:gd name="connsiteX5" fmla="*/ 3514755 w 4895008"/>
              <a:gd name="connsiteY5" fmla="*/ 5251074 h 5648873"/>
              <a:gd name="connsiteX6" fmla="*/ 3509624 w 4895008"/>
              <a:gd name="connsiteY6" fmla="*/ 5295720 h 5648873"/>
              <a:gd name="connsiteX7" fmla="*/ 3657735 w 4895008"/>
              <a:gd name="connsiteY7" fmla="*/ 5648869 h 5648873"/>
              <a:gd name="connsiteX8" fmla="*/ 2845171 w 4895008"/>
              <a:gd name="connsiteY8" fmla="*/ 5298163 h 5648873"/>
              <a:gd name="connsiteX9" fmla="*/ 2819805 w 4895008"/>
              <a:gd name="connsiteY9" fmla="*/ 5269143 h 5648873"/>
              <a:gd name="connsiteX10" fmla="*/ 1868109 w 4895008"/>
              <a:gd name="connsiteY10" fmla="*/ 5289191 h 5648873"/>
              <a:gd name="connsiteX11" fmla="*/ 808332 w 4895008"/>
              <a:gd name="connsiteY11" fmla="*/ 4953947 h 5648873"/>
              <a:gd name="connsiteX12" fmla="*/ 91972 w 4895008"/>
              <a:gd name="connsiteY12" fmla="*/ 3785123 h 5648873"/>
              <a:gd name="connsiteX13" fmla="*/ 1199 w 4895008"/>
              <a:gd name="connsiteY13" fmla="*/ 1792291 h 5648873"/>
              <a:gd name="connsiteX14" fmla="*/ 445748 w 4895008"/>
              <a:gd name="connsiteY14" fmla="*/ 411323 h 5648873"/>
              <a:gd name="connsiteX15" fmla="*/ 1686519 w 4895008"/>
              <a:gd name="connsiteY15" fmla="*/ 7370 h 564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95008" h="5648873">
                <a:moveTo>
                  <a:pt x="1686519" y="7370"/>
                </a:moveTo>
                <a:cubicBezTo>
                  <a:pt x="2165341" y="-32790"/>
                  <a:pt x="2948273" y="101042"/>
                  <a:pt x="3318681" y="170365"/>
                </a:cubicBezTo>
                <a:cubicBezTo>
                  <a:pt x="4323032" y="354108"/>
                  <a:pt x="4382005" y="411920"/>
                  <a:pt x="4548748" y="751552"/>
                </a:cubicBezTo>
                <a:cubicBezTo>
                  <a:pt x="4697049" y="1163453"/>
                  <a:pt x="4708493" y="1199701"/>
                  <a:pt x="4808142" y="1668523"/>
                </a:cubicBezTo>
                <a:cubicBezTo>
                  <a:pt x="4948374" y="2755090"/>
                  <a:pt x="4921881" y="3651758"/>
                  <a:pt x="4706317" y="4248850"/>
                </a:cubicBezTo>
                <a:cubicBezTo>
                  <a:pt x="4490753" y="4845942"/>
                  <a:pt x="3714204" y="5076596"/>
                  <a:pt x="3514755" y="5251074"/>
                </a:cubicBezTo>
                <a:lnTo>
                  <a:pt x="3509624" y="5295720"/>
                </a:lnTo>
                <a:cubicBezTo>
                  <a:pt x="3554663" y="5575558"/>
                  <a:pt x="3702470" y="5648392"/>
                  <a:pt x="3657735" y="5648869"/>
                </a:cubicBezTo>
                <a:cubicBezTo>
                  <a:pt x="3549823" y="5650021"/>
                  <a:pt x="3002334" y="5450329"/>
                  <a:pt x="2845171" y="5298163"/>
                </a:cubicBezTo>
                <a:lnTo>
                  <a:pt x="2819805" y="5269143"/>
                </a:lnTo>
                <a:cubicBezTo>
                  <a:pt x="2502573" y="5275826"/>
                  <a:pt x="2203354" y="5341724"/>
                  <a:pt x="1868109" y="5289191"/>
                </a:cubicBezTo>
                <a:cubicBezTo>
                  <a:pt x="1532864" y="5236658"/>
                  <a:pt x="1104355" y="5204625"/>
                  <a:pt x="808332" y="4953947"/>
                </a:cubicBezTo>
                <a:cubicBezTo>
                  <a:pt x="512309" y="4703269"/>
                  <a:pt x="308594" y="4469411"/>
                  <a:pt x="91972" y="3785123"/>
                </a:cubicBezTo>
                <a:cubicBezTo>
                  <a:pt x="-34378" y="3125130"/>
                  <a:pt x="8985" y="2549529"/>
                  <a:pt x="1199" y="1792291"/>
                </a:cubicBezTo>
                <a:cubicBezTo>
                  <a:pt x="-23043" y="890799"/>
                  <a:pt x="327087" y="612546"/>
                  <a:pt x="445748" y="411323"/>
                </a:cubicBezTo>
                <a:cubicBezTo>
                  <a:pt x="628194" y="125556"/>
                  <a:pt x="1207697" y="47530"/>
                  <a:pt x="1686519" y="7370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F73B9C9-A160-4E92-89A0-667A53CD7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2712" flipH="1">
            <a:off x="6891488" y="428517"/>
            <a:ext cx="4895008" cy="5648873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116764 w 4876734"/>
              <a:gd name="connsiteY14" fmla="*/ 3787239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770001 w 4876734"/>
              <a:gd name="connsiteY11" fmla="*/ 5268331 h 5648873"/>
              <a:gd name="connsiteX12" fmla="*/ 815437 w 4876734"/>
              <a:gd name="connsiteY12" fmla="*/ 5016983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868109 w 4876734"/>
              <a:gd name="connsiteY11" fmla="*/ 5289191 h 5648873"/>
              <a:gd name="connsiteX12" fmla="*/ 815437 w 4876734"/>
              <a:gd name="connsiteY12" fmla="*/ 5016983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868109 w 4876734"/>
              <a:gd name="connsiteY11" fmla="*/ 5289191 h 5648873"/>
              <a:gd name="connsiteX12" fmla="*/ 808332 w 4876734"/>
              <a:gd name="connsiteY12" fmla="*/ 4953947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95008"/>
              <a:gd name="connsiteY0" fmla="*/ 7370 h 5648873"/>
              <a:gd name="connsiteX1" fmla="*/ 3318681 w 4895008"/>
              <a:gd name="connsiteY1" fmla="*/ 170365 h 5648873"/>
              <a:gd name="connsiteX2" fmla="*/ 4548748 w 4895008"/>
              <a:gd name="connsiteY2" fmla="*/ 751552 h 5648873"/>
              <a:gd name="connsiteX3" fmla="*/ 4808142 w 4895008"/>
              <a:gd name="connsiteY3" fmla="*/ 1668523 h 5648873"/>
              <a:gd name="connsiteX4" fmla="*/ 4706317 w 4895008"/>
              <a:gd name="connsiteY4" fmla="*/ 4248850 h 5648873"/>
              <a:gd name="connsiteX5" fmla="*/ 3514755 w 4895008"/>
              <a:gd name="connsiteY5" fmla="*/ 5251074 h 5648873"/>
              <a:gd name="connsiteX6" fmla="*/ 3509624 w 4895008"/>
              <a:gd name="connsiteY6" fmla="*/ 5295720 h 5648873"/>
              <a:gd name="connsiteX7" fmla="*/ 3657735 w 4895008"/>
              <a:gd name="connsiteY7" fmla="*/ 5648869 h 5648873"/>
              <a:gd name="connsiteX8" fmla="*/ 2845171 w 4895008"/>
              <a:gd name="connsiteY8" fmla="*/ 5298163 h 5648873"/>
              <a:gd name="connsiteX9" fmla="*/ 2819805 w 4895008"/>
              <a:gd name="connsiteY9" fmla="*/ 5269143 h 5648873"/>
              <a:gd name="connsiteX10" fmla="*/ 1868109 w 4895008"/>
              <a:gd name="connsiteY10" fmla="*/ 5289191 h 5648873"/>
              <a:gd name="connsiteX11" fmla="*/ 808332 w 4895008"/>
              <a:gd name="connsiteY11" fmla="*/ 4953947 h 5648873"/>
              <a:gd name="connsiteX12" fmla="*/ 91972 w 4895008"/>
              <a:gd name="connsiteY12" fmla="*/ 3785123 h 5648873"/>
              <a:gd name="connsiteX13" fmla="*/ 1199 w 4895008"/>
              <a:gd name="connsiteY13" fmla="*/ 1792291 h 5648873"/>
              <a:gd name="connsiteX14" fmla="*/ 445748 w 4895008"/>
              <a:gd name="connsiteY14" fmla="*/ 411323 h 5648873"/>
              <a:gd name="connsiteX15" fmla="*/ 1686519 w 4895008"/>
              <a:gd name="connsiteY15" fmla="*/ 7370 h 564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95008" h="5648873">
                <a:moveTo>
                  <a:pt x="1686519" y="7370"/>
                </a:moveTo>
                <a:cubicBezTo>
                  <a:pt x="2165341" y="-32790"/>
                  <a:pt x="2948273" y="101042"/>
                  <a:pt x="3318681" y="170365"/>
                </a:cubicBezTo>
                <a:cubicBezTo>
                  <a:pt x="4323032" y="354108"/>
                  <a:pt x="4382005" y="411920"/>
                  <a:pt x="4548748" y="751552"/>
                </a:cubicBezTo>
                <a:cubicBezTo>
                  <a:pt x="4697049" y="1163453"/>
                  <a:pt x="4708493" y="1199701"/>
                  <a:pt x="4808142" y="1668523"/>
                </a:cubicBezTo>
                <a:cubicBezTo>
                  <a:pt x="4948374" y="2755090"/>
                  <a:pt x="4921881" y="3651758"/>
                  <a:pt x="4706317" y="4248850"/>
                </a:cubicBezTo>
                <a:cubicBezTo>
                  <a:pt x="4490753" y="4845942"/>
                  <a:pt x="3714204" y="5076596"/>
                  <a:pt x="3514755" y="5251074"/>
                </a:cubicBezTo>
                <a:lnTo>
                  <a:pt x="3509624" y="5295720"/>
                </a:lnTo>
                <a:cubicBezTo>
                  <a:pt x="3554663" y="5575558"/>
                  <a:pt x="3702470" y="5648392"/>
                  <a:pt x="3657735" y="5648869"/>
                </a:cubicBezTo>
                <a:cubicBezTo>
                  <a:pt x="3549823" y="5650021"/>
                  <a:pt x="3002334" y="5450329"/>
                  <a:pt x="2845171" y="5298163"/>
                </a:cubicBezTo>
                <a:lnTo>
                  <a:pt x="2819805" y="5269143"/>
                </a:lnTo>
                <a:cubicBezTo>
                  <a:pt x="2502573" y="5275826"/>
                  <a:pt x="2203354" y="5341724"/>
                  <a:pt x="1868109" y="5289191"/>
                </a:cubicBezTo>
                <a:cubicBezTo>
                  <a:pt x="1532864" y="5236658"/>
                  <a:pt x="1104355" y="5204625"/>
                  <a:pt x="808332" y="4953947"/>
                </a:cubicBezTo>
                <a:cubicBezTo>
                  <a:pt x="512309" y="4703269"/>
                  <a:pt x="308594" y="4469411"/>
                  <a:pt x="91972" y="3785123"/>
                </a:cubicBezTo>
                <a:cubicBezTo>
                  <a:pt x="-34378" y="3125130"/>
                  <a:pt x="8985" y="2549529"/>
                  <a:pt x="1199" y="1792291"/>
                </a:cubicBezTo>
                <a:cubicBezTo>
                  <a:pt x="-23043" y="890799"/>
                  <a:pt x="327087" y="612546"/>
                  <a:pt x="445748" y="411323"/>
                </a:cubicBezTo>
                <a:cubicBezTo>
                  <a:pt x="628194" y="125556"/>
                  <a:pt x="1207697" y="47530"/>
                  <a:pt x="1686519" y="737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4A33D-F06B-EF15-AF2E-E2652BD2F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630" y="1052938"/>
            <a:ext cx="4085972" cy="1635235"/>
          </a:xfrm>
        </p:spPr>
        <p:txBody>
          <a:bodyPr>
            <a:normAutofit/>
          </a:bodyPr>
          <a:lstStyle/>
          <a:p>
            <a:pPr algn="ctr"/>
            <a:r>
              <a:rPr lang="ru-RU" sz="4100"/>
              <a:t>Механическая опора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5648BE-94EE-F6A7-C768-A045C7376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8107" y="2731305"/>
            <a:ext cx="3901044" cy="269289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/>
            <a:r>
              <a:rPr lang="en-US" dirty="0" err="1"/>
              <a:t>Были</a:t>
            </a:r>
            <a:r>
              <a:rPr lang="en-US" dirty="0"/>
              <a:t> </a:t>
            </a:r>
            <a:r>
              <a:rPr lang="en-US" dirty="0" err="1"/>
              <a:t>добавлены</a:t>
            </a:r>
            <a:r>
              <a:rPr lang="en-US" dirty="0"/>
              <a:t> </a:t>
            </a:r>
            <a:r>
              <a:rPr lang="en-US" dirty="0" err="1"/>
              <a:t>опоры</a:t>
            </a:r>
            <a:r>
              <a:rPr lang="en-US" dirty="0"/>
              <a:t>, </a:t>
            </a:r>
            <a:r>
              <a:rPr lang="en-US" dirty="0" err="1"/>
              <a:t>препятствующие</a:t>
            </a:r>
            <a:r>
              <a:rPr lang="en-US" dirty="0"/>
              <a:t> </a:t>
            </a:r>
            <a:r>
              <a:rPr lang="en-US" dirty="0" err="1"/>
              <a:t>наклону</a:t>
            </a:r>
            <a:r>
              <a:rPr lang="en-US" dirty="0"/>
              <a:t> П-</a:t>
            </a:r>
            <a:r>
              <a:rPr lang="en-US" dirty="0" err="1"/>
              <a:t>образных</a:t>
            </a:r>
            <a:r>
              <a:rPr lang="en-US" dirty="0"/>
              <a:t> </a:t>
            </a:r>
            <a:r>
              <a:rPr lang="en-US" dirty="0" err="1"/>
              <a:t>профилей</a:t>
            </a:r>
            <a:r>
              <a:rPr lang="en-US" dirty="0"/>
              <a:t> к </a:t>
            </a:r>
            <a:r>
              <a:rPr lang="en-US" dirty="0" err="1"/>
              <a:t>оси</a:t>
            </a:r>
            <a:r>
              <a:rPr lang="en-US" dirty="0"/>
              <a:t> </a:t>
            </a:r>
            <a:r>
              <a:rPr lang="en-US" dirty="0" err="1"/>
              <a:t>пучка</a:t>
            </a:r>
            <a:r>
              <a:rPr lang="en-US" dirty="0"/>
              <a:t>, а </a:t>
            </a:r>
            <a:r>
              <a:rPr lang="en-US" dirty="0" err="1"/>
              <a:t>также</a:t>
            </a:r>
            <a:r>
              <a:rPr lang="en-US" dirty="0"/>
              <a:t> </a:t>
            </a:r>
            <a:r>
              <a:rPr lang="en-US" dirty="0" err="1"/>
              <a:t>планки</a:t>
            </a:r>
            <a:r>
              <a:rPr lang="en-US" dirty="0"/>
              <a:t>, </a:t>
            </a:r>
            <a:r>
              <a:rPr lang="en-US" dirty="0" err="1"/>
              <a:t>препятствующие</a:t>
            </a:r>
            <a:r>
              <a:rPr lang="en-US" dirty="0"/>
              <a:t> </a:t>
            </a:r>
            <a:r>
              <a:rPr lang="en-US" dirty="0" err="1"/>
              <a:t>наклону</a:t>
            </a:r>
            <a:r>
              <a:rPr lang="en-US" dirty="0"/>
              <a:t> </a:t>
            </a:r>
            <a:r>
              <a:rPr lang="en-US" dirty="0" err="1"/>
              <a:t>плоскостей</a:t>
            </a:r>
            <a:r>
              <a:rPr lang="en-US" dirty="0"/>
              <a:t> </a:t>
            </a:r>
            <a:r>
              <a:rPr lang="en-US" dirty="0" err="1"/>
              <a:t>вдоль</a:t>
            </a:r>
            <a:r>
              <a:rPr lang="en-US" dirty="0"/>
              <a:t> </a:t>
            </a:r>
            <a:r>
              <a:rPr lang="en-US" dirty="0" err="1"/>
              <a:t>оси</a:t>
            </a:r>
            <a:r>
              <a:rPr lang="en-US" dirty="0"/>
              <a:t> </a:t>
            </a:r>
            <a:r>
              <a:rPr lang="en-US" dirty="0" err="1"/>
              <a:t>пучка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5565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8FF6271-3265-454B-8C05-E3A079E34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74"/>
            <a:ext cx="6400801" cy="6860574"/>
          </a:xfrm>
          <a:custGeom>
            <a:avLst/>
            <a:gdLst>
              <a:gd name="connsiteX0" fmla="*/ 7430701 w 7551955"/>
              <a:gd name="connsiteY0" fmla="*/ 6858000 h 6858000"/>
              <a:gd name="connsiteX1" fmla="*/ 0 w 7551955"/>
              <a:gd name="connsiteY1" fmla="*/ 6858000 h 6858000"/>
              <a:gd name="connsiteX2" fmla="*/ 0 w 7551955"/>
              <a:gd name="connsiteY2" fmla="*/ 0 h 6858000"/>
              <a:gd name="connsiteX3" fmla="*/ 7505795 w 7551955"/>
              <a:gd name="connsiteY3" fmla="*/ 0 h 6858000"/>
              <a:gd name="connsiteX4" fmla="*/ 7520785 w 7551955"/>
              <a:gd name="connsiteY4" fmla="*/ 379063 h 6858000"/>
              <a:gd name="connsiteX5" fmla="*/ 7433327 w 7551955"/>
              <a:gd name="connsiteY5" fmla="*/ 6803646 h 6858000"/>
              <a:gd name="connsiteX0" fmla="*/ 7430701 w 7520786"/>
              <a:gd name="connsiteY0" fmla="*/ 6858000 h 6858000"/>
              <a:gd name="connsiteX1" fmla="*/ 0 w 7520786"/>
              <a:gd name="connsiteY1" fmla="*/ 6858000 h 6858000"/>
              <a:gd name="connsiteX2" fmla="*/ 0 w 7520786"/>
              <a:gd name="connsiteY2" fmla="*/ 0 h 6858000"/>
              <a:gd name="connsiteX3" fmla="*/ 7505795 w 7520786"/>
              <a:gd name="connsiteY3" fmla="*/ 0 h 6858000"/>
              <a:gd name="connsiteX4" fmla="*/ 7520785 w 7520786"/>
              <a:gd name="connsiteY4" fmla="*/ 379063 h 6858000"/>
              <a:gd name="connsiteX5" fmla="*/ 7433327 w 7520786"/>
              <a:gd name="connsiteY5" fmla="*/ 6803646 h 6858000"/>
              <a:gd name="connsiteX6" fmla="*/ 7430701 w 752078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20786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384101" y="2164699"/>
                  <a:pt x="7521128" y="5461844"/>
                  <a:pt x="7433327" y="6803646"/>
                </a:cubicBezTo>
                <a:lnTo>
                  <a:pt x="7430701" y="6858000"/>
                </a:ln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BBF676-DD2A-4CF7-A89A-C20DF1324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812047" y="691418"/>
            <a:ext cx="4798360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C51A1-2FBC-82B9-CA7C-422865CF0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007" y="968749"/>
            <a:ext cx="4371060" cy="1590260"/>
          </a:xfrm>
        </p:spPr>
        <p:txBody>
          <a:bodyPr>
            <a:normAutofit/>
          </a:bodyPr>
          <a:lstStyle/>
          <a:p>
            <a:pPr algn="ctr"/>
            <a:r>
              <a:rPr lang="ru-RU"/>
              <a:t>Газовая система</a:t>
            </a:r>
          </a:p>
        </p:txBody>
      </p:sp>
      <p:pic>
        <p:nvPicPr>
          <p:cNvPr id="5" name="Рисунок 4" descr="Изображение выглядит как машина, в помещении, Алюминий, стальной&#10;&#10;Автоматически созданное описание">
            <a:extLst>
              <a:ext uri="{FF2B5EF4-FFF2-40B4-BE49-F238E27FC236}">
                <a16:creationId xmlns:a16="http://schemas.microsoft.com/office/drawing/2014/main" id="{561FDC7E-A9DF-56BC-7061-9974AA89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48" y="638174"/>
            <a:ext cx="4585480" cy="2579333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5D9F2FB-1814-467D-A608-A6F63BCB6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881090" y="648159"/>
            <a:ext cx="4798360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Рисунок 5" descr="Изображение выглядит как в помещении, полка, дверь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37C0C148-57C0-CBB4-4281-52D6DD0DF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84" y="3541815"/>
            <a:ext cx="4760906" cy="267801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89BC38E-0F79-C37B-F6BD-E09B9DE74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984" y="3366195"/>
            <a:ext cx="5697640" cy="303002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/>
              <a:t>ООО "</a:t>
            </a:r>
            <a:r>
              <a:rPr lang="ru-RU" sz="1600" dirty="0" err="1"/>
              <a:t>Элточприбор</a:t>
            </a:r>
            <a:r>
              <a:rPr lang="ru-RU" sz="1600" dirty="0"/>
              <a:t>" модернизировало газовую систему в газовом  домике.</a:t>
            </a:r>
          </a:p>
          <a:p>
            <a:pPr algn="ctr">
              <a:lnSpc>
                <a:spcPct val="90000"/>
              </a:lnSpc>
            </a:pPr>
            <a:r>
              <a:rPr lang="ru-RU" sz="1600" dirty="0"/>
              <a:t>Установлены новые регуляторы расхода газа </a:t>
            </a:r>
            <a:r>
              <a:rPr lang="ru-RU" sz="1600" dirty="0">
                <a:cs typeface="Browallia New"/>
              </a:rPr>
              <a:t>- макс. Аргон 60</a:t>
            </a:r>
            <a:r>
              <a:rPr lang="ru-RU" sz="1600" dirty="0"/>
              <a:t> л/час, макс. Изобутан 60 л/час.</a:t>
            </a:r>
          </a:p>
          <a:p>
            <a:pPr algn="ctr">
              <a:lnSpc>
                <a:spcPct val="90000"/>
              </a:lnSpc>
            </a:pPr>
            <a:r>
              <a:rPr lang="ru-RU" sz="1600" dirty="0"/>
              <a:t>Смесь из смесителя проходит через фильтры кислорода и влаги и поступает на газовый коллектор. На 8 каналах коллектора установлены ротаметры ( на каждую из 7 плоскостей + 1 в ч/д), на 9 – контрольный манометр давления в системе</a:t>
            </a:r>
            <a:endParaRPr lang="ru-RU" sz="1600">
              <a:latin typeface="Calibri"/>
              <a:ea typeface="Calibri"/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ru-RU" sz="1600" dirty="0"/>
              <a:t>Необходимо проложить полиамидные трубки от коллектора в магнит и из магнита. На выходе каждой плоскости будет стоять датчик кислорода.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C8E4C4B4-5A39-F271-E08D-5E1D657044D2}"/>
                  </a:ext>
                </a:extLst>
              </p14:cNvPr>
              <p14:cNvContentPartPr/>
              <p14:nvPr/>
            </p14:nvContentPartPr>
            <p14:xfrm>
              <a:off x="8367217" y="4225880"/>
              <a:ext cx="155448" cy="145438"/>
            </p14:xfrm>
          </p:contentPart>
        </mc:Choice>
        <mc:Fallback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C8E4C4B4-5A39-F271-E08D-5E1D657044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3367" y="4118148"/>
                <a:ext cx="262790" cy="36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2582E129-7D6D-73E0-8827-0C46FA242BD4}"/>
                  </a:ext>
                </a:extLst>
              </p14:cNvPr>
              <p14:cNvContentPartPr/>
              <p14:nvPr/>
            </p14:nvContentPartPr>
            <p14:xfrm>
              <a:off x="10802143" y="4226368"/>
              <a:ext cx="235532" cy="163081"/>
            </p14:xfrm>
          </p:contentPart>
        </mc:Choice>
        <mc:Fallback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2582E129-7D6D-73E0-8827-0C46FA242B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48204" y="4118605"/>
                <a:ext cx="343050" cy="3782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114854D2-BE43-7240-4BCE-B35C1B5AA7CE}"/>
                  </a:ext>
                </a:extLst>
              </p14:cNvPr>
              <p14:cNvContentPartPr/>
              <p14:nvPr/>
            </p14:nvContentPartPr>
            <p14:xfrm>
              <a:off x="9362522" y="4999303"/>
              <a:ext cx="94705" cy="121261"/>
            </p14:xfrm>
          </p:contentPart>
        </mc:Choice>
        <mc:Fallback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114854D2-BE43-7240-4BCE-B35C1B5AA7C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08712" y="4891675"/>
                <a:ext cx="201966" cy="336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C5C52D28-3DD4-1DD9-46A9-36FAB1B76647}"/>
                  </a:ext>
                </a:extLst>
              </p14:cNvPr>
              <p14:cNvContentPartPr/>
              <p14:nvPr/>
            </p14:nvContentPartPr>
            <p14:xfrm>
              <a:off x="11327983" y="5253242"/>
              <a:ext cx="128711" cy="113361"/>
            </p14:xfrm>
          </p:contentPart>
        </mc:Choice>
        <mc:Fallback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C5C52D28-3DD4-1DD9-46A9-36FAB1B7664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74204" y="5145279"/>
                <a:ext cx="235910" cy="3289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6001221F-6AAC-CB35-F820-DCEB7C94BF3A}"/>
                  </a:ext>
                </a:extLst>
              </p14:cNvPr>
              <p14:cNvContentPartPr/>
              <p14:nvPr/>
            </p14:nvContentPartPr>
            <p14:xfrm>
              <a:off x="8607655" y="5451654"/>
              <a:ext cx="161960" cy="138026"/>
            </p14:xfrm>
          </p:contentPart>
        </mc:Choice>
        <mc:Fallback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6001221F-6AAC-CB35-F820-DCEB7C94BF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53788" y="5343821"/>
                <a:ext cx="269335" cy="3533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6D57EDAA-9EC0-A483-9F41-B493F695591C}"/>
                  </a:ext>
                </a:extLst>
              </p14:cNvPr>
              <p14:cNvContentPartPr/>
              <p14:nvPr/>
            </p14:nvContentPartPr>
            <p14:xfrm>
              <a:off x="9660307" y="5450543"/>
              <a:ext cx="95337" cy="131528"/>
            </p14:xfrm>
          </p:contentPart>
        </mc:Choice>
        <mc:Fallback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6D57EDAA-9EC0-A483-9F41-B493F695591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06546" y="5343027"/>
                <a:ext cx="202502" cy="3462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7523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2B4CD28-604D-4D9D-89A8-12FAC7245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снимок экрана, программное обеспечение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91280433-2EF4-E97D-25C6-E3DFAE950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9AD5DBC-DEC2-48AB-A2B9-164512BE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97424">
            <a:off x="496546" y="475905"/>
            <a:ext cx="5522001" cy="2792916"/>
          </a:xfrm>
          <a:custGeom>
            <a:avLst/>
            <a:gdLst>
              <a:gd name="connsiteX0" fmla="*/ 891379 w 4662985"/>
              <a:gd name="connsiteY0" fmla="*/ 1591181 h 1931508"/>
              <a:gd name="connsiteX1" fmla="*/ 126235 w 4662985"/>
              <a:gd name="connsiteY1" fmla="*/ 1242280 h 1931508"/>
              <a:gd name="connsiteX2" fmla="*/ 8887 w 4662985"/>
              <a:gd name="connsiteY2" fmla="*/ 549241 h 1931508"/>
              <a:gd name="connsiteX3" fmla="*/ 481994 w 4662985"/>
              <a:gd name="connsiteY3" fmla="*/ 38891 h 1931508"/>
              <a:gd name="connsiteX4" fmla="*/ 4176837 w 4662985"/>
              <a:gd name="connsiteY4" fmla="*/ 108043 h 1931508"/>
              <a:gd name="connsiteX5" fmla="*/ 4661945 w 4662985"/>
              <a:gd name="connsiteY5" fmla="*/ 598104 h 1931508"/>
              <a:gd name="connsiteX6" fmla="*/ 4354479 w 4662985"/>
              <a:gd name="connsiteY6" fmla="*/ 1472118 h 1931508"/>
              <a:gd name="connsiteX7" fmla="*/ 1274188 w 4662985"/>
              <a:gd name="connsiteY7" fmla="*/ 1591276 h 1931508"/>
              <a:gd name="connsiteX8" fmla="*/ 896713 w 4662985"/>
              <a:gd name="connsiteY8" fmla="*/ 1931509 h 1931508"/>
              <a:gd name="connsiteX9" fmla="*/ 891379 w 4662985"/>
              <a:gd name="connsiteY9" fmla="*/ 1591181 h 1931508"/>
              <a:gd name="connsiteX0" fmla="*/ 891157 w 4662763"/>
              <a:gd name="connsiteY0" fmla="*/ 1591181 h 1931509"/>
              <a:gd name="connsiteX1" fmla="*/ 215888 w 4662763"/>
              <a:gd name="connsiteY1" fmla="*/ 1252973 h 1931509"/>
              <a:gd name="connsiteX2" fmla="*/ 8665 w 4662763"/>
              <a:gd name="connsiteY2" fmla="*/ 549241 h 1931509"/>
              <a:gd name="connsiteX3" fmla="*/ 481772 w 4662763"/>
              <a:gd name="connsiteY3" fmla="*/ 38891 h 1931509"/>
              <a:gd name="connsiteX4" fmla="*/ 4176615 w 4662763"/>
              <a:gd name="connsiteY4" fmla="*/ 108043 h 1931509"/>
              <a:gd name="connsiteX5" fmla="*/ 4661723 w 4662763"/>
              <a:gd name="connsiteY5" fmla="*/ 598104 h 1931509"/>
              <a:gd name="connsiteX6" fmla="*/ 4354257 w 4662763"/>
              <a:gd name="connsiteY6" fmla="*/ 1472118 h 1931509"/>
              <a:gd name="connsiteX7" fmla="*/ 1273966 w 4662763"/>
              <a:gd name="connsiteY7" fmla="*/ 1591276 h 1931509"/>
              <a:gd name="connsiteX8" fmla="*/ 896491 w 4662763"/>
              <a:gd name="connsiteY8" fmla="*/ 1931509 h 1931509"/>
              <a:gd name="connsiteX9" fmla="*/ 891157 w 4662763"/>
              <a:gd name="connsiteY9" fmla="*/ 1591181 h 1931509"/>
              <a:gd name="connsiteX0" fmla="*/ 893955 w 4665561"/>
              <a:gd name="connsiteY0" fmla="*/ 1591181 h 1931509"/>
              <a:gd name="connsiteX1" fmla="*/ 218686 w 4665561"/>
              <a:gd name="connsiteY1" fmla="*/ 1252973 h 1931509"/>
              <a:gd name="connsiteX2" fmla="*/ 11463 w 4665561"/>
              <a:gd name="connsiteY2" fmla="*/ 549241 h 1931509"/>
              <a:gd name="connsiteX3" fmla="*/ 484570 w 4665561"/>
              <a:gd name="connsiteY3" fmla="*/ 38891 h 1931509"/>
              <a:gd name="connsiteX4" fmla="*/ 4179413 w 4665561"/>
              <a:gd name="connsiteY4" fmla="*/ 108043 h 1931509"/>
              <a:gd name="connsiteX5" fmla="*/ 4664521 w 4665561"/>
              <a:gd name="connsiteY5" fmla="*/ 598104 h 1931509"/>
              <a:gd name="connsiteX6" fmla="*/ 4357055 w 4665561"/>
              <a:gd name="connsiteY6" fmla="*/ 1472118 h 1931509"/>
              <a:gd name="connsiteX7" fmla="*/ 1276764 w 4665561"/>
              <a:gd name="connsiteY7" fmla="*/ 1591276 h 1931509"/>
              <a:gd name="connsiteX8" fmla="*/ 899289 w 4665561"/>
              <a:gd name="connsiteY8" fmla="*/ 1931509 h 1931509"/>
              <a:gd name="connsiteX9" fmla="*/ 893955 w 4665561"/>
              <a:gd name="connsiteY9" fmla="*/ 1591181 h 1931509"/>
              <a:gd name="connsiteX0" fmla="*/ 882812 w 4654418"/>
              <a:gd name="connsiteY0" fmla="*/ 1591181 h 1931509"/>
              <a:gd name="connsiteX1" fmla="*/ 409762 w 4654418"/>
              <a:gd name="connsiteY1" fmla="*/ 1317128 h 1931509"/>
              <a:gd name="connsiteX2" fmla="*/ 320 w 4654418"/>
              <a:gd name="connsiteY2" fmla="*/ 549241 h 1931509"/>
              <a:gd name="connsiteX3" fmla="*/ 473427 w 4654418"/>
              <a:gd name="connsiteY3" fmla="*/ 38891 h 1931509"/>
              <a:gd name="connsiteX4" fmla="*/ 4168270 w 4654418"/>
              <a:gd name="connsiteY4" fmla="*/ 108043 h 1931509"/>
              <a:gd name="connsiteX5" fmla="*/ 4653378 w 4654418"/>
              <a:gd name="connsiteY5" fmla="*/ 598104 h 1931509"/>
              <a:gd name="connsiteX6" fmla="*/ 4345912 w 4654418"/>
              <a:gd name="connsiteY6" fmla="*/ 1472118 h 1931509"/>
              <a:gd name="connsiteX7" fmla="*/ 1265621 w 4654418"/>
              <a:gd name="connsiteY7" fmla="*/ 1591276 h 1931509"/>
              <a:gd name="connsiteX8" fmla="*/ 888146 w 4654418"/>
              <a:gd name="connsiteY8" fmla="*/ 1931509 h 1931509"/>
              <a:gd name="connsiteX9" fmla="*/ 882812 w 4654418"/>
              <a:gd name="connsiteY9" fmla="*/ 1591181 h 1931509"/>
              <a:gd name="connsiteX0" fmla="*/ 721472 w 4493078"/>
              <a:gd name="connsiteY0" fmla="*/ 1576074 h 1916402"/>
              <a:gd name="connsiteX1" fmla="*/ 248422 w 4493078"/>
              <a:gd name="connsiteY1" fmla="*/ 1302021 h 1916402"/>
              <a:gd name="connsiteX2" fmla="*/ 198481 w 4493078"/>
              <a:gd name="connsiteY2" fmla="*/ 544828 h 1916402"/>
              <a:gd name="connsiteX3" fmla="*/ 312087 w 4493078"/>
              <a:gd name="connsiteY3" fmla="*/ 23784 h 1916402"/>
              <a:gd name="connsiteX4" fmla="*/ 4006930 w 4493078"/>
              <a:gd name="connsiteY4" fmla="*/ 92936 h 1916402"/>
              <a:gd name="connsiteX5" fmla="*/ 4492038 w 4493078"/>
              <a:gd name="connsiteY5" fmla="*/ 582997 h 1916402"/>
              <a:gd name="connsiteX6" fmla="*/ 4184572 w 4493078"/>
              <a:gd name="connsiteY6" fmla="*/ 1457011 h 1916402"/>
              <a:gd name="connsiteX7" fmla="*/ 1104281 w 4493078"/>
              <a:gd name="connsiteY7" fmla="*/ 1576169 h 1916402"/>
              <a:gd name="connsiteX8" fmla="*/ 726806 w 4493078"/>
              <a:gd name="connsiteY8" fmla="*/ 1916402 h 1916402"/>
              <a:gd name="connsiteX9" fmla="*/ 721472 w 4493078"/>
              <a:gd name="connsiteY9" fmla="*/ 1576074 h 1916402"/>
              <a:gd name="connsiteX0" fmla="*/ 571898 w 4363378"/>
              <a:gd name="connsiteY0" fmla="*/ 1544826 h 1885154"/>
              <a:gd name="connsiteX1" fmla="*/ 98848 w 4363378"/>
              <a:gd name="connsiteY1" fmla="*/ 1270773 h 1885154"/>
              <a:gd name="connsiteX2" fmla="*/ 48907 w 4363378"/>
              <a:gd name="connsiteY2" fmla="*/ 513580 h 1885154"/>
              <a:gd name="connsiteX3" fmla="*/ 668060 w 4363378"/>
              <a:gd name="connsiteY3" fmla="*/ 56691 h 1885154"/>
              <a:gd name="connsiteX4" fmla="*/ 3857356 w 4363378"/>
              <a:gd name="connsiteY4" fmla="*/ 61688 h 1885154"/>
              <a:gd name="connsiteX5" fmla="*/ 4342464 w 4363378"/>
              <a:gd name="connsiteY5" fmla="*/ 551749 h 1885154"/>
              <a:gd name="connsiteX6" fmla="*/ 4034998 w 4363378"/>
              <a:gd name="connsiteY6" fmla="*/ 1425763 h 1885154"/>
              <a:gd name="connsiteX7" fmla="*/ 954707 w 4363378"/>
              <a:gd name="connsiteY7" fmla="*/ 1544921 h 1885154"/>
              <a:gd name="connsiteX8" fmla="*/ 577232 w 4363378"/>
              <a:gd name="connsiteY8" fmla="*/ 1885154 h 1885154"/>
              <a:gd name="connsiteX9" fmla="*/ 571898 w 4363378"/>
              <a:gd name="connsiteY9" fmla="*/ 1544826 h 1885154"/>
              <a:gd name="connsiteX0" fmla="*/ 571898 w 4363379"/>
              <a:gd name="connsiteY0" fmla="*/ 1544826 h 1885154"/>
              <a:gd name="connsiteX1" fmla="*/ 98848 w 4363379"/>
              <a:gd name="connsiteY1" fmla="*/ 1270773 h 1885154"/>
              <a:gd name="connsiteX2" fmla="*/ 48907 w 4363379"/>
              <a:gd name="connsiteY2" fmla="*/ 513580 h 1885154"/>
              <a:gd name="connsiteX3" fmla="*/ 668060 w 4363379"/>
              <a:gd name="connsiteY3" fmla="*/ 56691 h 1885154"/>
              <a:gd name="connsiteX4" fmla="*/ 3857356 w 4363379"/>
              <a:gd name="connsiteY4" fmla="*/ 61688 h 1885154"/>
              <a:gd name="connsiteX5" fmla="*/ 4342464 w 4363379"/>
              <a:gd name="connsiteY5" fmla="*/ 551749 h 1885154"/>
              <a:gd name="connsiteX6" fmla="*/ 4034998 w 4363379"/>
              <a:gd name="connsiteY6" fmla="*/ 1425763 h 1885154"/>
              <a:gd name="connsiteX7" fmla="*/ 954707 w 4363379"/>
              <a:gd name="connsiteY7" fmla="*/ 1544921 h 1885154"/>
              <a:gd name="connsiteX8" fmla="*/ 577232 w 4363379"/>
              <a:gd name="connsiteY8" fmla="*/ 1885154 h 1885154"/>
              <a:gd name="connsiteX9" fmla="*/ 571898 w 4363379"/>
              <a:gd name="connsiteY9" fmla="*/ 1544826 h 1885154"/>
              <a:gd name="connsiteX0" fmla="*/ 577456 w 4368937"/>
              <a:gd name="connsiteY0" fmla="*/ 1544826 h 1885154"/>
              <a:gd name="connsiteX1" fmla="*/ 104406 w 4368937"/>
              <a:gd name="connsiteY1" fmla="*/ 1270773 h 1885154"/>
              <a:gd name="connsiteX2" fmla="*/ 54465 w 4368937"/>
              <a:gd name="connsiteY2" fmla="*/ 513580 h 1885154"/>
              <a:gd name="connsiteX3" fmla="*/ 673618 w 4368937"/>
              <a:gd name="connsiteY3" fmla="*/ 56691 h 1885154"/>
              <a:gd name="connsiteX4" fmla="*/ 3862914 w 4368937"/>
              <a:gd name="connsiteY4" fmla="*/ 61688 h 1885154"/>
              <a:gd name="connsiteX5" fmla="*/ 4348022 w 4368937"/>
              <a:gd name="connsiteY5" fmla="*/ 551749 h 1885154"/>
              <a:gd name="connsiteX6" fmla="*/ 4040556 w 4368937"/>
              <a:gd name="connsiteY6" fmla="*/ 1425763 h 1885154"/>
              <a:gd name="connsiteX7" fmla="*/ 960265 w 4368937"/>
              <a:gd name="connsiteY7" fmla="*/ 1544921 h 1885154"/>
              <a:gd name="connsiteX8" fmla="*/ 582790 w 4368937"/>
              <a:gd name="connsiteY8" fmla="*/ 1885154 h 1885154"/>
              <a:gd name="connsiteX9" fmla="*/ 577456 w 4368937"/>
              <a:gd name="connsiteY9" fmla="*/ 1544826 h 1885154"/>
              <a:gd name="connsiteX0" fmla="*/ 558214 w 4349695"/>
              <a:gd name="connsiteY0" fmla="*/ 1544826 h 1885154"/>
              <a:gd name="connsiteX1" fmla="*/ 141335 w 4349695"/>
              <a:gd name="connsiteY1" fmla="*/ 1249388 h 1885154"/>
              <a:gd name="connsiteX2" fmla="*/ 35223 w 4349695"/>
              <a:gd name="connsiteY2" fmla="*/ 513580 h 1885154"/>
              <a:gd name="connsiteX3" fmla="*/ 654376 w 4349695"/>
              <a:gd name="connsiteY3" fmla="*/ 56691 h 1885154"/>
              <a:gd name="connsiteX4" fmla="*/ 3843672 w 4349695"/>
              <a:gd name="connsiteY4" fmla="*/ 61688 h 1885154"/>
              <a:gd name="connsiteX5" fmla="*/ 4328780 w 4349695"/>
              <a:gd name="connsiteY5" fmla="*/ 551749 h 1885154"/>
              <a:gd name="connsiteX6" fmla="*/ 4021314 w 4349695"/>
              <a:gd name="connsiteY6" fmla="*/ 1425763 h 1885154"/>
              <a:gd name="connsiteX7" fmla="*/ 941023 w 4349695"/>
              <a:gd name="connsiteY7" fmla="*/ 1544921 h 1885154"/>
              <a:gd name="connsiteX8" fmla="*/ 563548 w 4349695"/>
              <a:gd name="connsiteY8" fmla="*/ 1885154 h 1885154"/>
              <a:gd name="connsiteX9" fmla="*/ 558214 w 4349695"/>
              <a:gd name="connsiteY9" fmla="*/ 1544826 h 1885154"/>
              <a:gd name="connsiteX0" fmla="*/ 533956 w 4325437"/>
              <a:gd name="connsiteY0" fmla="*/ 1544826 h 1885154"/>
              <a:gd name="connsiteX1" fmla="*/ 117077 w 4325437"/>
              <a:gd name="connsiteY1" fmla="*/ 1249388 h 1885154"/>
              <a:gd name="connsiteX2" fmla="*/ 10965 w 4325437"/>
              <a:gd name="connsiteY2" fmla="*/ 513580 h 1885154"/>
              <a:gd name="connsiteX3" fmla="*/ 630118 w 4325437"/>
              <a:gd name="connsiteY3" fmla="*/ 56691 h 1885154"/>
              <a:gd name="connsiteX4" fmla="*/ 3819414 w 4325437"/>
              <a:gd name="connsiteY4" fmla="*/ 61688 h 1885154"/>
              <a:gd name="connsiteX5" fmla="*/ 4304522 w 4325437"/>
              <a:gd name="connsiteY5" fmla="*/ 551749 h 1885154"/>
              <a:gd name="connsiteX6" fmla="*/ 3997056 w 4325437"/>
              <a:gd name="connsiteY6" fmla="*/ 1425763 h 1885154"/>
              <a:gd name="connsiteX7" fmla="*/ 916765 w 4325437"/>
              <a:gd name="connsiteY7" fmla="*/ 1544921 h 1885154"/>
              <a:gd name="connsiteX8" fmla="*/ 539290 w 4325437"/>
              <a:gd name="connsiteY8" fmla="*/ 1885154 h 1885154"/>
              <a:gd name="connsiteX9" fmla="*/ 533956 w 4325437"/>
              <a:gd name="connsiteY9" fmla="*/ 1544826 h 1885154"/>
              <a:gd name="connsiteX0" fmla="*/ 541936 w 4333417"/>
              <a:gd name="connsiteY0" fmla="*/ 1542160 h 1882488"/>
              <a:gd name="connsiteX1" fmla="*/ 125057 w 4333417"/>
              <a:gd name="connsiteY1" fmla="*/ 1246722 h 1882488"/>
              <a:gd name="connsiteX2" fmla="*/ 7711 w 4333417"/>
              <a:gd name="connsiteY2" fmla="*/ 468144 h 1882488"/>
              <a:gd name="connsiteX3" fmla="*/ 638098 w 4333417"/>
              <a:gd name="connsiteY3" fmla="*/ 54025 h 1882488"/>
              <a:gd name="connsiteX4" fmla="*/ 3827394 w 4333417"/>
              <a:gd name="connsiteY4" fmla="*/ 59022 h 1882488"/>
              <a:gd name="connsiteX5" fmla="*/ 4312502 w 4333417"/>
              <a:gd name="connsiteY5" fmla="*/ 549083 h 1882488"/>
              <a:gd name="connsiteX6" fmla="*/ 4005036 w 4333417"/>
              <a:gd name="connsiteY6" fmla="*/ 1423097 h 1882488"/>
              <a:gd name="connsiteX7" fmla="*/ 924745 w 4333417"/>
              <a:gd name="connsiteY7" fmla="*/ 1542255 h 1882488"/>
              <a:gd name="connsiteX8" fmla="*/ 547270 w 4333417"/>
              <a:gd name="connsiteY8" fmla="*/ 1882488 h 1882488"/>
              <a:gd name="connsiteX9" fmla="*/ 541936 w 4333417"/>
              <a:gd name="connsiteY9" fmla="*/ 1542160 h 1882488"/>
              <a:gd name="connsiteX0" fmla="*/ 541936 w 4388134"/>
              <a:gd name="connsiteY0" fmla="*/ 1552672 h 1893000"/>
              <a:gd name="connsiteX1" fmla="*/ 125057 w 4388134"/>
              <a:gd name="connsiteY1" fmla="*/ 1257234 h 1893000"/>
              <a:gd name="connsiteX2" fmla="*/ 7711 w 4388134"/>
              <a:gd name="connsiteY2" fmla="*/ 478656 h 1893000"/>
              <a:gd name="connsiteX3" fmla="*/ 638098 w 4388134"/>
              <a:gd name="connsiteY3" fmla="*/ 64537 h 1893000"/>
              <a:gd name="connsiteX4" fmla="*/ 3827394 w 4388134"/>
              <a:gd name="connsiteY4" fmla="*/ 69534 h 1893000"/>
              <a:gd name="connsiteX5" fmla="*/ 4357440 w 4388134"/>
              <a:gd name="connsiteY5" fmla="*/ 719981 h 1893000"/>
              <a:gd name="connsiteX6" fmla="*/ 4005036 w 4388134"/>
              <a:gd name="connsiteY6" fmla="*/ 1433609 h 1893000"/>
              <a:gd name="connsiteX7" fmla="*/ 924745 w 4388134"/>
              <a:gd name="connsiteY7" fmla="*/ 1552767 h 1893000"/>
              <a:gd name="connsiteX8" fmla="*/ 547270 w 4388134"/>
              <a:gd name="connsiteY8" fmla="*/ 1893000 h 1893000"/>
              <a:gd name="connsiteX9" fmla="*/ 541936 w 4388134"/>
              <a:gd name="connsiteY9" fmla="*/ 1552672 h 1893000"/>
              <a:gd name="connsiteX0" fmla="*/ 541936 w 4371319"/>
              <a:gd name="connsiteY0" fmla="*/ 1552672 h 1893000"/>
              <a:gd name="connsiteX1" fmla="*/ 125057 w 4371319"/>
              <a:gd name="connsiteY1" fmla="*/ 1257234 h 1893000"/>
              <a:gd name="connsiteX2" fmla="*/ 7711 w 4371319"/>
              <a:gd name="connsiteY2" fmla="*/ 478656 h 1893000"/>
              <a:gd name="connsiteX3" fmla="*/ 638098 w 4371319"/>
              <a:gd name="connsiteY3" fmla="*/ 64537 h 1893000"/>
              <a:gd name="connsiteX4" fmla="*/ 3827394 w 4371319"/>
              <a:gd name="connsiteY4" fmla="*/ 69534 h 1893000"/>
              <a:gd name="connsiteX5" fmla="*/ 4357440 w 4371319"/>
              <a:gd name="connsiteY5" fmla="*/ 719981 h 1893000"/>
              <a:gd name="connsiteX6" fmla="*/ 4005036 w 4371319"/>
              <a:gd name="connsiteY6" fmla="*/ 1433609 h 1893000"/>
              <a:gd name="connsiteX7" fmla="*/ 924745 w 4371319"/>
              <a:gd name="connsiteY7" fmla="*/ 1552767 h 1893000"/>
              <a:gd name="connsiteX8" fmla="*/ 547270 w 4371319"/>
              <a:gd name="connsiteY8" fmla="*/ 1893000 h 1893000"/>
              <a:gd name="connsiteX9" fmla="*/ 541936 w 4371319"/>
              <a:gd name="connsiteY9" fmla="*/ 1552672 h 1893000"/>
              <a:gd name="connsiteX0" fmla="*/ 541936 w 4371319"/>
              <a:gd name="connsiteY0" fmla="*/ 1552672 h 1860922"/>
              <a:gd name="connsiteX1" fmla="*/ 125057 w 4371319"/>
              <a:gd name="connsiteY1" fmla="*/ 1257234 h 1860922"/>
              <a:gd name="connsiteX2" fmla="*/ 7711 w 4371319"/>
              <a:gd name="connsiteY2" fmla="*/ 478656 h 1860922"/>
              <a:gd name="connsiteX3" fmla="*/ 638098 w 4371319"/>
              <a:gd name="connsiteY3" fmla="*/ 64537 h 1860922"/>
              <a:gd name="connsiteX4" fmla="*/ 3827394 w 4371319"/>
              <a:gd name="connsiteY4" fmla="*/ 69534 h 1860922"/>
              <a:gd name="connsiteX5" fmla="*/ 4357440 w 4371319"/>
              <a:gd name="connsiteY5" fmla="*/ 719981 h 1860922"/>
              <a:gd name="connsiteX6" fmla="*/ 4005036 w 4371319"/>
              <a:gd name="connsiteY6" fmla="*/ 1433609 h 1860922"/>
              <a:gd name="connsiteX7" fmla="*/ 924745 w 4371319"/>
              <a:gd name="connsiteY7" fmla="*/ 1552767 h 1860922"/>
              <a:gd name="connsiteX8" fmla="*/ 513567 w 4371319"/>
              <a:gd name="connsiteY8" fmla="*/ 1860922 h 1860922"/>
              <a:gd name="connsiteX9" fmla="*/ 541936 w 4371319"/>
              <a:gd name="connsiteY9" fmla="*/ 1552672 h 1860922"/>
              <a:gd name="connsiteX0" fmla="*/ 541936 w 4371319"/>
              <a:gd name="connsiteY0" fmla="*/ 1552672 h 1860922"/>
              <a:gd name="connsiteX1" fmla="*/ 125057 w 4371319"/>
              <a:gd name="connsiteY1" fmla="*/ 1257234 h 1860922"/>
              <a:gd name="connsiteX2" fmla="*/ 7711 w 4371319"/>
              <a:gd name="connsiteY2" fmla="*/ 478656 h 1860922"/>
              <a:gd name="connsiteX3" fmla="*/ 638098 w 4371319"/>
              <a:gd name="connsiteY3" fmla="*/ 64537 h 1860922"/>
              <a:gd name="connsiteX4" fmla="*/ 3827394 w 4371319"/>
              <a:gd name="connsiteY4" fmla="*/ 69534 h 1860922"/>
              <a:gd name="connsiteX5" fmla="*/ 4357440 w 4371319"/>
              <a:gd name="connsiteY5" fmla="*/ 719981 h 1860922"/>
              <a:gd name="connsiteX6" fmla="*/ 4003373 w 4371319"/>
              <a:gd name="connsiteY6" fmla="*/ 1412283 h 1860922"/>
              <a:gd name="connsiteX7" fmla="*/ 924745 w 4371319"/>
              <a:gd name="connsiteY7" fmla="*/ 1552767 h 1860922"/>
              <a:gd name="connsiteX8" fmla="*/ 513567 w 4371319"/>
              <a:gd name="connsiteY8" fmla="*/ 1860922 h 1860922"/>
              <a:gd name="connsiteX9" fmla="*/ 541936 w 4371319"/>
              <a:gd name="connsiteY9" fmla="*/ 1552672 h 1860922"/>
              <a:gd name="connsiteX0" fmla="*/ 541936 w 4372709"/>
              <a:gd name="connsiteY0" fmla="*/ 1574600 h 1882850"/>
              <a:gd name="connsiteX1" fmla="*/ 125057 w 4372709"/>
              <a:gd name="connsiteY1" fmla="*/ 1279162 h 1882850"/>
              <a:gd name="connsiteX2" fmla="*/ 7711 w 4372709"/>
              <a:gd name="connsiteY2" fmla="*/ 500584 h 1882850"/>
              <a:gd name="connsiteX3" fmla="*/ 638098 w 4372709"/>
              <a:gd name="connsiteY3" fmla="*/ 86465 h 1882850"/>
              <a:gd name="connsiteX4" fmla="*/ 3836101 w 4372709"/>
              <a:gd name="connsiteY4" fmla="*/ 58680 h 1882850"/>
              <a:gd name="connsiteX5" fmla="*/ 4357440 w 4372709"/>
              <a:gd name="connsiteY5" fmla="*/ 741909 h 1882850"/>
              <a:gd name="connsiteX6" fmla="*/ 4003373 w 4372709"/>
              <a:gd name="connsiteY6" fmla="*/ 1434211 h 1882850"/>
              <a:gd name="connsiteX7" fmla="*/ 924745 w 4372709"/>
              <a:gd name="connsiteY7" fmla="*/ 1574695 h 1882850"/>
              <a:gd name="connsiteX8" fmla="*/ 513567 w 4372709"/>
              <a:gd name="connsiteY8" fmla="*/ 1882850 h 1882850"/>
              <a:gd name="connsiteX9" fmla="*/ 541936 w 4372709"/>
              <a:gd name="connsiteY9" fmla="*/ 1574600 h 1882850"/>
              <a:gd name="connsiteX0" fmla="*/ 596079 w 4426852"/>
              <a:gd name="connsiteY0" fmla="*/ 1574294 h 1882544"/>
              <a:gd name="connsiteX1" fmla="*/ 179200 w 4426852"/>
              <a:gd name="connsiteY1" fmla="*/ 1278856 h 1882544"/>
              <a:gd name="connsiteX2" fmla="*/ 5005 w 4426852"/>
              <a:gd name="connsiteY2" fmla="*/ 493573 h 1882544"/>
              <a:gd name="connsiteX3" fmla="*/ 692241 w 4426852"/>
              <a:gd name="connsiteY3" fmla="*/ 86159 h 1882544"/>
              <a:gd name="connsiteX4" fmla="*/ 3890244 w 4426852"/>
              <a:gd name="connsiteY4" fmla="*/ 58374 h 1882544"/>
              <a:gd name="connsiteX5" fmla="*/ 4411583 w 4426852"/>
              <a:gd name="connsiteY5" fmla="*/ 741603 h 1882544"/>
              <a:gd name="connsiteX6" fmla="*/ 4057516 w 4426852"/>
              <a:gd name="connsiteY6" fmla="*/ 1433905 h 1882544"/>
              <a:gd name="connsiteX7" fmla="*/ 978888 w 4426852"/>
              <a:gd name="connsiteY7" fmla="*/ 1574389 h 1882544"/>
              <a:gd name="connsiteX8" fmla="*/ 567710 w 4426852"/>
              <a:gd name="connsiteY8" fmla="*/ 1882544 h 1882544"/>
              <a:gd name="connsiteX9" fmla="*/ 596079 w 4426852"/>
              <a:gd name="connsiteY9" fmla="*/ 1574294 h 1882544"/>
              <a:gd name="connsiteX0" fmla="*/ 614119 w 4445340"/>
              <a:gd name="connsiteY0" fmla="*/ 1619631 h 1927881"/>
              <a:gd name="connsiteX1" fmla="*/ 197240 w 4445340"/>
              <a:gd name="connsiteY1" fmla="*/ 1324193 h 1927881"/>
              <a:gd name="connsiteX2" fmla="*/ 23045 w 4445340"/>
              <a:gd name="connsiteY2" fmla="*/ 538910 h 1927881"/>
              <a:gd name="connsiteX3" fmla="*/ 692421 w 4445340"/>
              <a:gd name="connsiteY3" fmla="*/ 46983 h 1927881"/>
              <a:gd name="connsiteX4" fmla="*/ 3908284 w 4445340"/>
              <a:gd name="connsiteY4" fmla="*/ 103711 h 1927881"/>
              <a:gd name="connsiteX5" fmla="*/ 4429623 w 4445340"/>
              <a:gd name="connsiteY5" fmla="*/ 786940 h 1927881"/>
              <a:gd name="connsiteX6" fmla="*/ 4075556 w 4445340"/>
              <a:gd name="connsiteY6" fmla="*/ 1479242 h 1927881"/>
              <a:gd name="connsiteX7" fmla="*/ 996928 w 4445340"/>
              <a:gd name="connsiteY7" fmla="*/ 1619726 h 1927881"/>
              <a:gd name="connsiteX8" fmla="*/ 585750 w 4445340"/>
              <a:gd name="connsiteY8" fmla="*/ 1927881 h 1927881"/>
              <a:gd name="connsiteX9" fmla="*/ 614119 w 4445340"/>
              <a:gd name="connsiteY9" fmla="*/ 1619631 h 1927881"/>
              <a:gd name="connsiteX0" fmla="*/ 595113 w 4426334"/>
              <a:gd name="connsiteY0" fmla="*/ 1619631 h 1927881"/>
              <a:gd name="connsiteX1" fmla="*/ 178234 w 4426334"/>
              <a:gd name="connsiteY1" fmla="*/ 1324193 h 1927881"/>
              <a:gd name="connsiteX2" fmla="*/ 4039 w 4426334"/>
              <a:gd name="connsiteY2" fmla="*/ 538910 h 1927881"/>
              <a:gd name="connsiteX3" fmla="*/ 673415 w 4426334"/>
              <a:gd name="connsiteY3" fmla="*/ 46983 h 1927881"/>
              <a:gd name="connsiteX4" fmla="*/ 3889278 w 4426334"/>
              <a:gd name="connsiteY4" fmla="*/ 103711 h 1927881"/>
              <a:gd name="connsiteX5" fmla="*/ 4410617 w 4426334"/>
              <a:gd name="connsiteY5" fmla="*/ 786940 h 1927881"/>
              <a:gd name="connsiteX6" fmla="*/ 4056550 w 4426334"/>
              <a:gd name="connsiteY6" fmla="*/ 1479242 h 1927881"/>
              <a:gd name="connsiteX7" fmla="*/ 977922 w 4426334"/>
              <a:gd name="connsiteY7" fmla="*/ 1619726 h 1927881"/>
              <a:gd name="connsiteX8" fmla="*/ 566744 w 4426334"/>
              <a:gd name="connsiteY8" fmla="*/ 1927881 h 1927881"/>
              <a:gd name="connsiteX9" fmla="*/ 595113 w 4426334"/>
              <a:gd name="connsiteY9" fmla="*/ 1619631 h 1927881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0649"/>
              <a:gd name="connsiteY0" fmla="*/ 1629405 h 1937655"/>
              <a:gd name="connsiteX1" fmla="*/ 162953 w 4410649"/>
              <a:gd name="connsiteY1" fmla="*/ 1333967 h 1937655"/>
              <a:gd name="connsiteX2" fmla="*/ 4508 w 4410649"/>
              <a:gd name="connsiteY2" fmla="*/ 461795 h 1937655"/>
              <a:gd name="connsiteX3" fmla="*/ 658134 w 4410649"/>
              <a:gd name="connsiteY3" fmla="*/ 56757 h 1937655"/>
              <a:gd name="connsiteX4" fmla="*/ 3871596 w 4410649"/>
              <a:gd name="connsiteY4" fmla="*/ 83126 h 1937655"/>
              <a:gd name="connsiteX5" fmla="*/ 4395336 w 4410649"/>
              <a:gd name="connsiteY5" fmla="*/ 796714 h 1937655"/>
              <a:gd name="connsiteX6" fmla="*/ 4041269 w 4410649"/>
              <a:gd name="connsiteY6" fmla="*/ 1489016 h 1937655"/>
              <a:gd name="connsiteX7" fmla="*/ 962641 w 4410649"/>
              <a:gd name="connsiteY7" fmla="*/ 1629500 h 1937655"/>
              <a:gd name="connsiteX8" fmla="*/ 551463 w 4410649"/>
              <a:gd name="connsiteY8" fmla="*/ 1937655 h 1937655"/>
              <a:gd name="connsiteX9" fmla="*/ 579832 w 4410649"/>
              <a:gd name="connsiteY9" fmla="*/ 1629405 h 1937655"/>
              <a:gd name="connsiteX0" fmla="*/ 579832 w 4410649"/>
              <a:gd name="connsiteY0" fmla="*/ 1629405 h 1937655"/>
              <a:gd name="connsiteX1" fmla="*/ 162953 w 4410649"/>
              <a:gd name="connsiteY1" fmla="*/ 1333967 h 1937655"/>
              <a:gd name="connsiteX2" fmla="*/ 4508 w 4410649"/>
              <a:gd name="connsiteY2" fmla="*/ 461795 h 1937655"/>
              <a:gd name="connsiteX3" fmla="*/ 658134 w 4410649"/>
              <a:gd name="connsiteY3" fmla="*/ 56757 h 1937655"/>
              <a:gd name="connsiteX4" fmla="*/ 3871596 w 4410649"/>
              <a:gd name="connsiteY4" fmla="*/ 83126 h 1937655"/>
              <a:gd name="connsiteX5" fmla="*/ 4395336 w 4410649"/>
              <a:gd name="connsiteY5" fmla="*/ 796714 h 1937655"/>
              <a:gd name="connsiteX6" fmla="*/ 4041269 w 4410649"/>
              <a:gd name="connsiteY6" fmla="*/ 1489016 h 1937655"/>
              <a:gd name="connsiteX7" fmla="*/ 962641 w 4410649"/>
              <a:gd name="connsiteY7" fmla="*/ 1629500 h 1937655"/>
              <a:gd name="connsiteX8" fmla="*/ 551463 w 4410649"/>
              <a:gd name="connsiteY8" fmla="*/ 1937655 h 1937655"/>
              <a:gd name="connsiteX9" fmla="*/ 579832 w 4410649"/>
              <a:gd name="connsiteY9" fmla="*/ 1629405 h 1937655"/>
              <a:gd name="connsiteX0" fmla="*/ 579832 w 4410649"/>
              <a:gd name="connsiteY0" fmla="*/ 1638498 h 1946748"/>
              <a:gd name="connsiteX1" fmla="*/ 162953 w 4410649"/>
              <a:gd name="connsiteY1" fmla="*/ 1343060 h 1946748"/>
              <a:gd name="connsiteX2" fmla="*/ 4508 w 4410649"/>
              <a:gd name="connsiteY2" fmla="*/ 470888 h 1946748"/>
              <a:gd name="connsiteX3" fmla="*/ 658134 w 4410649"/>
              <a:gd name="connsiteY3" fmla="*/ 65850 h 1946748"/>
              <a:gd name="connsiteX4" fmla="*/ 3871596 w 4410649"/>
              <a:gd name="connsiteY4" fmla="*/ 92219 h 1946748"/>
              <a:gd name="connsiteX5" fmla="*/ 4395336 w 4410649"/>
              <a:gd name="connsiteY5" fmla="*/ 805807 h 1946748"/>
              <a:gd name="connsiteX6" fmla="*/ 4041269 w 4410649"/>
              <a:gd name="connsiteY6" fmla="*/ 1498109 h 1946748"/>
              <a:gd name="connsiteX7" fmla="*/ 962641 w 4410649"/>
              <a:gd name="connsiteY7" fmla="*/ 1638593 h 1946748"/>
              <a:gd name="connsiteX8" fmla="*/ 551463 w 4410649"/>
              <a:gd name="connsiteY8" fmla="*/ 1946748 h 1946748"/>
              <a:gd name="connsiteX9" fmla="*/ 579832 w 4410649"/>
              <a:gd name="connsiteY9" fmla="*/ 1638498 h 194674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28152"/>
              <a:gd name="connsiteY0" fmla="*/ 1638498 h 1966993"/>
              <a:gd name="connsiteX1" fmla="*/ 162953 w 4428152"/>
              <a:gd name="connsiteY1" fmla="*/ 1343060 h 1966993"/>
              <a:gd name="connsiteX2" fmla="*/ 4508 w 4428152"/>
              <a:gd name="connsiteY2" fmla="*/ 470888 h 1966993"/>
              <a:gd name="connsiteX3" fmla="*/ 658134 w 4428152"/>
              <a:gd name="connsiteY3" fmla="*/ 65850 h 1966993"/>
              <a:gd name="connsiteX4" fmla="*/ 3871596 w 4428152"/>
              <a:gd name="connsiteY4" fmla="*/ 92219 h 1966993"/>
              <a:gd name="connsiteX5" fmla="*/ 4395336 w 4428152"/>
              <a:gd name="connsiteY5" fmla="*/ 805807 h 1966993"/>
              <a:gd name="connsiteX6" fmla="*/ 4041269 w 4428152"/>
              <a:gd name="connsiteY6" fmla="*/ 1498109 h 1966993"/>
              <a:gd name="connsiteX7" fmla="*/ 911570 w 4428152"/>
              <a:gd name="connsiteY7" fmla="*/ 1642154 h 1966993"/>
              <a:gd name="connsiteX8" fmla="*/ 853844 w 4428152"/>
              <a:gd name="connsiteY8" fmla="*/ 1966993 h 1966993"/>
              <a:gd name="connsiteX9" fmla="*/ 579832 w 4428152"/>
              <a:gd name="connsiteY9" fmla="*/ 1638498 h 1966993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10649"/>
              <a:gd name="connsiteY0" fmla="*/ 1638498 h 1962415"/>
              <a:gd name="connsiteX1" fmla="*/ 162953 w 4410649"/>
              <a:gd name="connsiteY1" fmla="*/ 1343060 h 1962415"/>
              <a:gd name="connsiteX2" fmla="*/ 4508 w 4410649"/>
              <a:gd name="connsiteY2" fmla="*/ 470888 h 1962415"/>
              <a:gd name="connsiteX3" fmla="*/ 658134 w 4410649"/>
              <a:gd name="connsiteY3" fmla="*/ 65850 h 1962415"/>
              <a:gd name="connsiteX4" fmla="*/ 3871596 w 4410649"/>
              <a:gd name="connsiteY4" fmla="*/ 92219 h 1962415"/>
              <a:gd name="connsiteX5" fmla="*/ 4395336 w 4410649"/>
              <a:gd name="connsiteY5" fmla="*/ 805807 h 1962415"/>
              <a:gd name="connsiteX6" fmla="*/ 4041269 w 4410649"/>
              <a:gd name="connsiteY6" fmla="*/ 1498109 h 1962415"/>
              <a:gd name="connsiteX7" fmla="*/ 911570 w 4410649"/>
              <a:gd name="connsiteY7" fmla="*/ 1642154 h 1962415"/>
              <a:gd name="connsiteX8" fmla="*/ 919506 w 4410649"/>
              <a:gd name="connsiteY8" fmla="*/ 1962415 h 1962415"/>
              <a:gd name="connsiteX9" fmla="*/ 579832 w 4410649"/>
              <a:gd name="connsiteY9" fmla="*/ 1638498 h 1962415"/>
              <a:gd name="connsiteX0" fmla="*/ 579832 w 4410649"/>
              <a:gd name="connsiteY0" fmla="*/ 1638498 h 1962415"/>
              <a:gd name="connsiteX1" fmla="*/ 162953 w 4410649"/>
              <a:gd name="connsiteY1" fmla="*/ 1343060 h 1962415"/>
              <a:gd name="connsiteX2" fmla="*/ 4508 w 4410649"/>
              <a:gd name="connsiteY2" fmla="*/ 470888 h 1962415"/>
              <a:gd name="connsiteX3" fmla="*/ 658134 w 4410649"/>
              <a:gd name="connsiteY3" fmla="*/ 65850 h 1962415"/>
              <a:gd name="connsiteX4" fmla="*/ 3871596 w 4410649"/>
              <a:gd name="connsiteY4" fmla="*/ 92219 h 1962415"/>
              <a:gd name="connsiteX5" fmla="*/ 4395336 w 4410649"/>
              <a:gd name="connsiteY5" fmla="*/ 805807 h 1962415"/>
              <a:gd name="connsiteX6" fmla="*/ 4041269 w 4410649"/>
              <a:gd name="connsiteY6" fmla="*/ 1498109 h 1962415"/>
              <a:gd name="connsiteX7" fmla="*/ 911570 w 4410649"/>
              <a:gd name="connsiteY7" fmla="*/ 1642154 h 1962415"/>
              <a:gd name="connsiteX8" fmla="*/ 919506 w 4410649"/>
              <a:gd name="connsiteY8" fmla="*/ 1962415 h 1962415"/>
              <a:gd name="connsiteX9" fmla="*/ 579832 w 4410649"/>
              <a:gd name="connsiteY9" fmla="*/ 1638498 h 1962415"/>
              <a:gd name="connsiteX0" fmla="*/ 579832 w 4403897"/>
              <a:gd name="connsiteY0" fmla="*/ 1638498 h 1962415"/>
              <a:gd name="connsiteX1" fmla="*/ 162953 w 4403897"/>
              <a:gd name="connsiteY1" fmla="*/ 1343060 h 1962415"/>
              <a:gd name="connsiteX2" fmla="*/ 4508 w 4403897"/>
              <a:gd name="connsiteY2" fmla="*/ 470888 h 1962415"/>
              <a:gd name="connsiteX3" fmla="*/ 658134 w 4403897"/>
              <a:gd name="connsiteY3" fmla="*/ 65850 h 1962415"/>
              <a:gd name="connsiteX4" fmla="*/ 3871596 w 4403897"/>
              <a:gd name="connsiteY4" fmla="*/ 92219 h 1962415"/>
              <a:gd name="connsiteX5" fmla="*/ 4395336 w 4403897"/>
              <a:gd name="connsiteY5" fmla="*/ 805807 h 1962415"/>
              <a:gd name="connsiteX6" fmla="*/ 4041269 w 4403897"/>
              <a:gd name="connsiteY6" fmla="*/ 1498109 h 1962415"/>
              <a:gd name="connsiteX7" fmla="*/ 911570 w 4403897"/>
              <a:gd name="connsiteY7" fmla="*/ 1642154 h 1962415"/>
              <a:gd name="connsiteX8" fmla="*/ 919506 w 4403897"/>
              <a:gd name="connsiteY8" fmla="*/ 1962415 h 1962415"/>
              <a:gd name="connsiteX9" fmla="*/ 579832 w 4403897"/>
              <a:gd name="connsiteY9" fmla="*/ 1638498 h 1962415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4041269 w 4403170"/>
              <a:gd name="connsiteY6" fmla="*/ 1529947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7252 w 4403170"/>
              <a:gd name="connsiteY6" fmla="*/ 1555855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4291 w 4403170"/>
              <a:gd name="connsiteY6" fmla="*/ 1611163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0788 w 4403170"/>
              <a:gd name="connsiteY6" fmla="*/ 1659621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0788 w 4403170"/>
              <a:gd name="connsiteY6" fmla="*/ 1659621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34162 w 4402901"/>
              <a:gd name="connsiteY0" fmla="*/ 1652839 h 1994253"/>
              <a:gd name="connsiteX1" fmla="*/ 162684 w 4402901"/>
              <a:gd name="connsiteY1" fmla="*/ 1374898 h 1994253"/>
              <a:gd name="connsiteX2" fmla="*/ 4239 w 4402901"/>
              <a:gd name="connsiteY2" fmla="*/ 502726 h 1994253"/>
              <a:gd name="connsiteX3" fmla="*/ 657865 w 4402901"/>
              <a:gd name="connsiteY3" fmla="*/ 97688 h 1994253"/>
              <a:gd name="connsiteX4" fmla="*/ 3866451 w 4402901"/>
              <a:gd name="connsiteY4" fmla="*/ 62409 h 1994253"/>
              <a:gd name="connsiteX5" fmla="*/ 4395067 w 4402901"/>
              <a:gd name="connsiteY5" fmla="*/ 837645 h 1994253"/>
              <a:gd name="connsiteX6" fmla="*/ 3860519 w 4402901"/>
              <a:gd name="connsiteY6" fmla="*/ 1659621 h 1994253"/>
              <a:gd name="connsiteX7" fmla="*/ 911301 w 4402901"/>
              <a:gd name="connsiteY7" fmla="*/ 1673992 h 1994253"/>
              <a:gd name="connsiteX8" fmla="*/ 919237 w 4402901"/>
              <a:gd name="connsiteY8" fmla="*/ 1994253 h 1994253"/>
              <a:gd name="connsiteX9" fmla="*/ 534162 w 4402901"/>
              <a:gd name="connsiteY9" fmla="*/ 1652839 h 1994253"/>
              <a:gd name="connsiteX0" fmla="*/ 556735 w 4425474"/>
              <a:gd name="connsiteY0" fmla="*/ 1652839 h 1994253"/>
              <a:gd name="connsiteX1" fmla="*/ 167956 w 4425474"/>
              <a:gd name="connsiteY1" fmla="*/ 1341666 h 1994253"/>
              <a:gd name="connsiteX2" fmla="*/ 26812 w 4425474"/>
              <a:gd name="connsiteY2" fmla="*/ 502726 h 1994253"/>
              <a:gd name="connsiteX3" fmla="*/ 680438 w 4425474"/>
              <a:gd name="connsiteY3" fmla="*/ 97688 h 1994253"/>
              <a:gd name="connsiteX4" fmla="*/ 3889024 w 4425474"/>
              <a:gd name="connsiteY4" fmla="*/ 62409 h 1994253"/>
              <a:gd name="connsiteX5" fmla="*/ 4417640 w 4425474"/>
              <a:gd name="connsiteY5" fmla="*/ 837645 h 1994253"/>
              <a:gd name="connsiteX6" fmla="*/ 3883092 w 4425474"/>
              <a:gd name="connsiteY6" fmla="*/ 1659621 h 1994253"/>
              <a:gd name="connsiteX7" fmla="*/ 933874 w 4425474"/>
              <a:gd name="connsiteY7" fmla="*/ 1673992 h 1994253"/>
              <a:gd name="connsiteX8" fmla="*/ 941810 w 4425474"/>
              <a:gd name="connsiteY8" fmla="*/ 1994253 h 1994253"/>
              <a:gd name="connsiteX9" fmla="*/ 556735 w 4425474"/>
              <a:gd name="connsiteY9" fmla="*/ 1652839 h 1994253"/>
              <a:gd name="connsiteX0" fmla="*/ 556735 w 4425474"/>
              <a:gd name="connsiteY0" fmla="*/ 1652839 h 1994253"/>
              <a:gd name="connsiteX1" fmla="*/ 167956 w 4425474"/>
              <a:gd name="connsiteY1" fmla="*/ 1341666 h 1994253"/>
              <a:gd name="connsiteX2" fmla="*/ 26812 w 4425474"/>
              <a:gd name="connsiteY2" fmla="*/ 502726 h 1994253"/>
              <a:gd name="connsiteX3" fmla="*/ 680438 w 4425474"/>
              <a:gd name="connsiteY3" fmla="*/ 97688 h 1994253"/>
              <a:gd name="connsiteX4" fmla="*/ 3889024 w 4425474"/>
              <a:gd name="connsiteY4" fmla="*/ 62409 h 1994253"/>
              <a:gd name="connsiteX5" fmla="*/ 4417640 w 4425474"/>
              <a:gd name="connsiteY5" fmla="*/ 837645 h 1994253"/>
              <a:gd name="connsiteX6" fmla="*/ 3883092 w 4425474"/>
              <a:gd name="connsiteY6" fmla="*/ 1659621 h 1994253"/>
              <a:gd name="connsiteX7" fmla="*/ 933874 w 4425474"/>
              <a:gd name="connsiteY7" fmla="*/ 1673992 h 1994253"/>
              <a:gd name="connsiteX8" fmla="*/ 941810 w 4425474"/>
              <a:gd name="connsiteY8" fmla="*/ 1994253 h 1994253"/>
              <a:gd name="connsiteX9" fmla="*/ 556735 w 4425474"/>
              <a:gd name="connsiteY9" fmla="*/ 1652839 h 1994253"/>
              <a:gd name="connsiteX0" fmla="*/ 556735 w 4425474"/>
              <a:gd name="connsiteY0" fmla="*/ 1654095 h 1995509"/>
              <a:gd name="connsiteX1" fmla="*/ 167956 w 4425474"/>
              <a:gd name="connsiteY1" fmla="*/ 1342922 h 1995509"/>
              <a:gd name="connsiteX2" fmla="*/ 26812 w 4425474"/>
              <a:gd name="connsiteY2" fmla="*/ 503982 h 1995509"/>
              <a:gd name="connsiteX3" fmla="*/ 680438 w 4425474"/>
              <a:gd name="connsiteY3" fmla="*/ 98944 h 1995509"/>
              <a:gd name="connsiteX4" fmla="*/ 3889024 w 4425474"/>
              <a:gd name="connsiteY4" fmla="*/ 63665 h 1995509"/>
              <a:gd name="connsiteX5" fmla="*/ 4417640 w 4425474"/>
              <a:gd name="connsiteY5" fmla="*/ 838901 h 1995509"/>
              <a:gd name="connsiteX6" fmla="*/ 3883092 w 4425474"/>
              <a:gd name="connsiteY6" fmla="*/ 1660877 h 1995509"/>
              <a:gd name="connsiteX7" fmla="*/ 933874 w 4425474"/>
              <a:gd name="connsiteY7" fmla="*/ 1675248 h 1995509"/>
              <a:gd name="connsiteX8" fmla="*/ 941810 w 4425474"/>
              <a:gd name="connsiteY8" fmla="*/ 1995509 h 1995509"/>
              <a:gd name="connsiteX9" fmla="*/ 556735 w 4425474"/>
              <a:gd name="connsiteY9" fmla="*/ 1654095 h 1995509"/>
              <a:gd name="connsiteX0" fmla="*/ 556735 w 4425474"/>
              <a:gd name="connsiteY0" fmla="*/ 1655129 h 1996543"/>
              <a:gd name="connsiteX1" fmla="*/ 167956 w 4425474"/>
              <a:gd name="connsiteY1" fmla="*/ 1343956 h 1996543"/>
              <a:gd name="connsiteX2" fmla="*/ 26812 w 4425474"/>
              <a:gd name="connsiteY2" fmla="*/ 505016 h 1996543"/>
              <a:gd name="connsiteX3" fmla="*/ 680438 w 4425474"/>
              <a:gd name="connsiteY3" fmla="*/ 99978 h 1996543"/>
              <a:gd name="connsiteX4" fmla="*/ 3889024 w 4425474"/>
              <a:gd name="connsiteY4" fmla="*/ 64699 h 1996543"/>
              <a:gd name="connsiteX5" fmla="*/ 4417640 w 4425474"/>
              <a:gd name="connsiteY5" fmla="*/ 839935 h 1996543"/>
              <a:gd name="connsiteX6" fmla="*/ 3883092 w 4425474"/>
              <a:gd name="connsiteY6" fmla="*/ 1661911 h 1996543"/>
              <a:gd name="connsiteX7" fmla="*/ 933874 w 4425474"/>
              <a:gd name="connsiteY7" fmla="*/ 1676282 h 1996543"/>
              <a:gd name="connsiteX8" fmla="*/ 941810 w 4425474"/>
              <a:gd name="connsiteY8" fmla="*/ 1996543 h 1996543"/>
              <a:gd name="connsiteX9" fmla="*/ 556735 w 4425474"/>
              <a:gd name="connsiteY9" fmla="*/ 1655129 h 1996543"/>
              <a:gd name="connsiteX0" fmla="*/ 550979 w 4421752"/>
              <a:gd name="connsiteY0" fmla="*/ 1650230 h 1991644"/>
              <a:gd name="connsiteX1" fmla="*/ 162200 w 4421752"/>
              <a:gd name="connsiteY1" fmla="*/ 1339057 h 1991644"/>
              <a:gd name="connsiteX2" fmla="*/ 21056 w 4421752"/>
              <a:gd name="connsiteY2" fmla="*/ 500117 h 1991644"/>
              <a:gd name="connsiteX3" fmla="*/ 587675 w 4421752"/>
              <a:gd name="connsiteY3" fmla="*/ 108032 h 1991644"/>
              <a:gd name="connsiteX4" fmla="*/ 3883268 w 4421752"/>
              <a:gd name="connsiteY4" fmla="*/ 59800 h 1991644"/>
              <a:gd name="connsiteX5" fmla="*/ 4411884 w 4421752"/>
              <a:gd name="connsiteY5" fmla="*/ 835036 h 1991644"/>
              <a:gd name="connsiteX6" fmla="*/ 3877336 w 4421752"/>
              <a:gd name="connsiteY6" fmla="*/ 1657012 h 1991644"/>
              <a:gd name="connsiteX7" fmla="*/ 928118 w 4421752"/>
              <a:gd name="connsiteY7" fmla="*/ 1671383 h 1991644"/>
              <a:gd name="connsiteX8" fmla="*/ 936054 w 4421752"/>
              <a:gd name="connsiteY8" fmla="*/ 1991644 h 1991644"/>
              <a:gd name="connsiteX9" fmla="*/ 550979 w 4421752"/>
              <a:gd name="connsiteY9" fmla="*/ 1650230 h 1991644"/>
              <a:gd name="connsiteX0" fmla="*/ 550979 w 4423181"/>
              <a:gd name="connsiteY0" fmla="*/ 1701894 h 2043308"/>
              <a:gd name="connsiteX1" fmla="*/ 162200 w 4423181"/>
              <a:gd name="connsiteY1" fmla="*/ 1390721 h 2043308"/>
              <a:gd name="connsiteX2" fmla="*/ 21056 w 4423181"/>
              <a:gd name="connsiteY2" fmla="*/ 551781 h 2043308"/>
              <a:gd name="connsiteX3" fmla="*/ 587675 w 4423181"/>
              <a:gd name="connsiteY3" fmla="*/ 159696 h 2043308"/>
              <a:gd name="connsiteX4" fmla="*/ 3883268 w 4423181"/>
              <a:gd name="connsiteY4" fmla="*/ 111464 h 2043308"/>
              <a:gd name="connsiteX5" fmla="*/ 4411884 w 4423181"/>
              <a:gd name="connsiteY5" fmla="*/ 886700 h 2043308"/>
              <a:gd name="connsiteX6" fmla="*/ 3877336 w 4423181"/>
              <a:gd name="connsiteY6" fmla="*/ 1708676 h 2043308"/>
              <a:gd name="connsiteX7" fmla="*/ 928118 w 4423181"/>
              <a:gd name="connsiteY7" fmla="*/ 1723047 h 2043308"/>
              <a:gd name="connsiteX8" fmla="*/ 936054 w 4423181"/>
              <a:gd name="connsiteY8" fmla="*/ 2043308 h 2043308"/>
              <a:gd name="connsiteX9" fmla="*/ 550979 w 4423181"/>
              <a:gd name="connsiteY9" fmla="*/ 1701894 h 2043308"/>
              <a:gd name="connsiteX0" fmla="*/ 550979 w 4416703"/>
              <a:gd name="connsiteY0" fmla="*/ 1724338 h 2065752"/>
              <a:gd name="connsiteX1" fmla="*/ 162200 w 4416703"/>
              <a:gd name="connsiteY1" fmla="*/ 1413165 h 2065752"/>
              <a:gd name="connsiteX2" fmla="*/ 21056 w 4416703"/>
              <a:gd name="connsiteY2" fmla="*/ 574225 h 2065752"/>
              <a:gd name="connsiteX3" fmla="*/ 587675 w 4416703"/>
              <a:gd name="connsiteY3" fmla="*/ 182140 h 2065752"/>
              <a:gd name="connsiteX4" fmla="*/ 3836784 w 4416703"/>
              <a:gd name="connsiteY4" fmla="*/ 102710 h 2065752"/>
              <a:gd name="connsiteX5" fmla="*/ 4411884 w 4416703"/>
              <a:gd name="connsiteY5" fmla="*/ 909144 h 2065752"/>
              <a:gd name="connsiteX6" fmla="*/ 3877336 w 4416703"/>
              <a:gd name="connsiteY6" fmla="*/ 1731120 h 2065752"/>
              <a:gd name="connsiteX7" fmla="*/ 928118 w 4416703"/>
              <a:gd name="connsiteY7" fmla="*/ 1745491 h 2065752"/>
              <a:gd name="connsiteX8" fmla="*/ 936054 w 4416703"/>
              <a:gd name="connsiteY8" fmla="*/ 2065752 h 2065752"/>
              <a:gd name="connsiteX9" fmla="*/ 550979 w 4416703"/>
              <a:gd name="connsiteY9" fmla="*/ 1724338 h 2065752"/>
              <a:gd name="connsiteX0" fmla="*/ 560106 w 4423497"/>
              <a:gd name="connsiteY0" fmla="*/ 1682522 h 2023936"/>
              <a:gd name="connsiteX1" fmla="*/ 171327 w 4423497"/>
              <a:gd name="connsiteY1" fmla="*/ 1371349 h 2023936"/>
              <a:gd name="connsiteX2" fmla="*/ 30183 w 4423497"/>
              <a:gd name="connsiteY2" fmla="*/ 532409 h 2023936"/>
              <a:gd name="connsiteX3" fmla="*/ 733796 w 4423497"/>
              <a:gd name="connsiteY3" fmla="*/ 110109 h 2023936"/>
              <a:gd name="connsiteX4" fmla="*/ 3845911 w 4423497"/>
              <a:gd name="connsiteY4" fmla="*/ 60894 h 2023936"/>
              <a:gd name="connsiteX5" fmla="*/ 4421011 w 4423497"/>
              <a:gd name="connsiteY5" fmla="*/ 867328 h 2023936"/>
              <a:gd name="connsiteX6" fmla="*/ 3886463 w 4423497"/>
              <a:gd name="connsiteY6" fmla="*/ 1689304 h 2023936"/>
              <a:gd name="connsiteX7" fmla="*/ 937245 w 4423497"/>
              <a:gd name="connsiteY7" fmla="*/ 1703675 h 2023936"/>
              <a:gd name="connsiteX8" fmla="*/ 945181 w 4423497"/>
              <a:gd name="connsiteY8" fmla="*/ 2023936 h 2023936"/>
              <a:gd name="connsiteX9" fmla="*/ 560106 w 4423497"/>
              <a:gd name="connsiteY9" fmla="*/ 1682522 h 2023936"/>
              <a:gd name="connsiteX0" fmla="*/ 563605 w 4426572"/>
              <a:gd name="connsiteY0" fmla="*/ 1726456 h 2067870"/>
              <a:gd name="connsiteX1" fmla="*/ 174826 w 4426572"/>
              <a:gd name="connsiteY1" fmla="*/ 1415283 h 2067870"/>
              <a:gd name="connsiteX2" fmla="*/ 33682 w 4426572"/>
              <a:gd name="connsiteY2" fmla="*/ 576343 h 2067870"/>
              <a:gd name="connsiteX3" fmla="*/ 788618 w 4426572"/>
              <a:gd name="connsiteY3" fmla="*/ 60926 h 2067870"/>
              <a:gd name="connsiteX4" fmla="*/ 3849410 w 4426572"/>
              <a:gd name="connsiteY4" fmla="*/ 104828 h 2067870"/>
              <a:gd name="connsiteX5" fmla="*/ 4424510 w 4426572"/>
              <a:gd name="connsiteY5" fmla="*/ 911262 h 2067870"/>
              <a:gd name="connsiteX6" fmla="*/ 3889962 w 4426572"/>
              <a:gd name="connsiteY6" fmla="*/ 1733238 h 2067870"/>
              <a:gd name="connsiteX7" fmla="*/ 940744 w 4426572"/>
              <a:gd name="connsiteY7" fmla="*/ 1747609 h 2067870"/>
              <a:gd name="connsiteX8" fmla="*/ 948680 w 4426572"/>
              <a:gd name="connsiteY8" fmla="*/ 2067870 h 2067870"/>
              <a:gd name="connsiteX9" fmla="*/ 563605 w 4426572"/>
              <a:gd name="connsiteY9" fmla="*/ 1726456 h 2067870"/>
              <a:gd name="connsiteX0" fmla="*/ 563605 w 4426571"/>
              <a:gd name="connsiteY0" fmla="*/ 1726456 h 2067870"/>
              <a:gd name="connsiteX1" fmla="*/ 174826 w 4426571"/>
              <a:gd name="connsiteY1" fmla="*/ 1415283 h 2067870"/>
              <a:gd name="connsiteX2" fmla="*/ 33682 w 4426571"/>
              <a:gd name="connsiteY2" fmla="*/ 576343 h 2067870"/>
              <a:gd name="connsiteX3" fmla="*/ 788618 w 4426571"/>
              <a:gd name="connsiteY3" fmla="*/ 60926 h 2067870"/>
              <a:gd name="connsiteX4" fmla="*/ 3849410 w 4426571"/>
              <a:gd name="connsiteY4" fmla="*/ 104828 h 2067870"/>
              <a:gd name="connsiteX5" fmla="*/ 4424510 w 4426571"/>
              <a:gd name="connsiteY5" fmla="*/ 911262 h 2067870"/>
              <a:gd name="connsiteX6" fmla="*/ 3569489 w 4426571"/>
              <a:gd name="connsiteY6" fmla="*/ 1762468 h 2067870"/>
              <a:gd name="connsiteX7" fmla="*/ 940744 w 4426571"/>
              <a:gd name="connsiteY7" fmla="*/ 1747609 h 2067870"/>
              <a:gd name="connsiteX8" fmla="*/ 948680 w 4426571"/>
              <a:gd name="connsiteY8" fmla="*/ 2067870 h 2067870"/>
              <a:gd name="connsiteX9" fmla="*/ 563605 w 4426571"/>
              <a:gd name="connsiteY9" fmla="*/ 1726456 h 2067870"/>
              <a:gd name="connsiteX0" fmla="*/ 563605 w 4426571"/>
              <a:gd name="connsiteY0" fmla="*/ 1726456 h 2067870"/>
              <a:gd name="connsiteX1" fmla="*/ 174826 w 4426571"/>
              <a:gd name="connsiteY1" fmla="*/ 1415283 h 2067870"/>
              <a:gd name="connsiteX2" fmla="*/ 33682 w 4426571"/>
              <a:gd name="connsiteY2" fmla="*/ 576343 h 2067870"/>
              <a:gd name="connsiteX3" fmla="*/ 788618 w 4426571"/>
              <a:gd name="connsiteY3" fmla="*/ 60926 h 2067870"/>
              <a:gd name="connsiteX4" fmla="*/ 3849410 w 4426571"/>
              <a:gd name="connsiteY4" fmla="*/ 104828 h 2067870"/>
              <a:gd name="connsiteX5" fmla="*/ 4424510 w 4426571"/>
              <a:gd name="connsiteY5" fmla="*/ 911262 h 2067870"/>
              <a:gd name="connsiteX6" fmla="*/ 3569489 w 4426571"/>
              <a:gd name="connsiteY6" fmla="*/ 1762468 h 2067870"/>
              <a:gd name="connsiteX7" fmla="*/ 940744 w 4426571"/>
              <a:gd name="connsiteY7" fmla="*/ 1747609 h 2067870"/>
              <a:gd name="connsiteX8" fmla="*/ 948680 w 4426571"/>
              <a:gd name="connsiteY8" fmla="*/ 2067870 h 2067870"/>
              <a:gd name="connsiteX9" fmla="*/ 563605 w 4426571"/>
              <a:gd name="connsiteY9" fmla="*/ 1726456 h 2067870"/>
              <a:gd name="connsiteX0" fmla="*/ 564281 w 4427247"/>
              <a:gd name="connsiteY0" fmla="*/ 1726456 h 2067870"/>
              <a:gd name="connsiteX1" fmla="*/ 172251 w 4427247"/>
              <a:gd name="connsiteY1" fmla="*/ 1374183 h 2067870"/>
              <a:gd name="connsiteX2" fmla="*/ 34358 w 4427247"/>
              <a:gd name="connsiteY2" fmla="*/ 576343 h 2067870"/>
              <a:gd name="connsiteX3" fmla="*/ 789294 w 4427247"/>
              <a:gd name="connsiteY3" fmla="*/ 60926 h 2067870"/>
              <a:gd name="connsiteX4" fmla="*/ 3850086 w 4427247"/>
              <a:gd name="connsiteY4" fmla="*/ 104828 h 2067870"/>
              <a:gd name="connsiteX5" fmla="*/ 4425186 w 4427247"/>
              <a:gd name="connsiteY5" fmla="*/ 911262 h 2067870"/>
              <a:gd name="connsiteX6" fmla="*/ 3570165 w 4427247"/>
              <a:gd name="connsiteY6" fmla="*/ 1762468 h 2067870"/>
              <a:gd name="connsiteX7" fmla="*/ 941420 w 4427247"/>
              <a:gd name="connsiteY7" fmla="*/ 1747609 h 2067870"/>
              <a:gd name="connsiteX8" fmla="*/ 949356 w 4427247"/>
              <a:gd name="connsiteY8" fmla="*/ 2067870 h 2067870"/>
              <a:gd name="connsiteX9" fmla="*/ 564281 w 4427247"/>
              <a:gd name="connsiteY9" fmla="*/ 1726456 h 2067870"/>
              <a:gd name="connsiteX0" fmla="*/ 564281 w 4427247"/>
              <a:gd name="connsiteY0" fmla="*/ 1741318 h 2082732"/>
              <a:gd name="connsiteX1" fmla="*/ 172251 w 4427247"/>
              <a:gd name="connsiteY1" fmla="*/ 1389045 h 2082732"/>
              <a:gd name="connsiteX2" fmla="*/ 34358 w 4427247"/>
              <a:gd name="connsiteY2" fmla="*/ 591205 h 2082732"/>
              <a:gd name="connsiteX3" fmla="*/ 789294 w 4427247"/>
              <a:gd name="connsiteY3" fmla="*/ 75788 h 2082732"/>
              <a:gd name="connsiteX4" fmla="*/ 3850086 w 4427247"/>
              <a:gd name="connsiteY4" fmla="*/ 119690 h 2082732"/>
              <a:gd name="connsiteX5" fmla="*/ 4425186 w 4427247"/>
              <a:gd name="connsiteY5" fmla="*/ 926124 h 2082732"/>
              <a:gd name="connsiteX6" fmla="*/ 3570165 w 4427247"/>
              <a:gd name="connsiteY6" fmla="*/ 1777330 h 2082732"/>
              <a:gd name="connsiteX7" fmla="*/ 941420 w 4427247"/>
              <a:gd name="connsiteY7" fmla="*/ 1762471 h 2082732"/>
              <a:gd name="connsiteX8" fmla="*/ 949356 w 4427247"/>
              <a:gd name="connsiteY8" fmla="*/ 2082732 h 2082732"/>
              <a:gd name="connsiteX9" fmla="*/ 564281 w 4427247"/>
              <a:gd name="connsiteY9" fmla="*/ 1741318 h 2082732"/>
              <a:gd name="connsiteX0" fmla="*/ 564281 w 4427247"/>
              <a:gd name="connsiteY0" fmla="*/ 1741318 h 2082732"/>
              <a:gd name="connsiteX1" fmla="*/ 172251 w 4427247"/>
              <a:gd name="connsiteY1" fmla="*/ 1389045 h 2082732"/>
              <a:gd name="connsiteX2" fmla="*/ 34358 w 4427247"/>
              <a:gd name="connsiteY2" fmla="*/ 591205 h 2082732"/>
              <a:gd name="connsiteX3" fmla="*/ 789294 w 4427247"/>
              <a:gd name="connsiteY3" fmla="*/ 75788 h 2082732"/>
              <a:gd name="connsiteX4" fmla="*/ 3850086 w 4427247"/>
              <a:gd name="connsiteY4" fmla="*/ 119690 h 2082732"/>
              <a:gd name="connsiteX5" fmla="*/ 4425186 w 4427247"/>
              <a:gd name="connsiteY5" fmla="*/ 926124 h 2082732"/>
              <a:gd name="connsiteX6" fmla="*/ 3570165 w 4427247"/>
              <a:gd name="connsiteY6" fmla="*/ 1777330 h 2082732"/>
              <a:gd name="connsiteX7" fmla="*/ 1156249 w 4427247"/>
              <a:gd name="connsiteY7" fmla="*/ 1788819 h 2082732"/>
              <a:gd name="connsiteX8" fmla="*/ 949356 w 4427247"/>
              <a:gd name="connsiteY8" fmla="*/ 2082732 h 2082732"/>
              <a:gd name="connsiteX9" fmla="*/ 564281 w 4427247"/>
              <a:gd name="connsiteY9" fmla="*/ 1741318 h 2082732"/>
              <a:gd name="connsiteX0" fmla="*/ 564281 w 4427247"/>
              <a:gd name="connsiteY0" fmla="*/ 1741318 h 2116439"/>
              <a:gd name="connsiteX1" fmla="*/ 172251 w 4427247"/>
              <a:gd name="connsiteY1" fmla="*/ 1389045 h 2116439"/>
              <a:gd name="connsiteX2" fmla="*/ 34358 w 4427247"/>
              <a:gd name="connsiteY2" fmla="*/ 591205 h 2116439"/>
              <a:gd name="connsiteX3" fmla="*/ 789294 w 4427247"/>
              <a:gd name="connsiteY3" fmla="*/ 75788 h 2116439"/>
              <a:gd name="connsiteX4" fmla="*/ 3850086 w 4427247"/>
              <a:gd name="connsiteY4" fmla="*/ 119690 h 2116439"/>
              <a:gd name="connsiteX5" fmla="*/ 4425186 w 4427247"/>
              <a:gd name="connsiteY5" fmla="*/ 926124 h 2116439"/>
              <a:gd name="connsiteX6" fmla="*/ 3570165 w 4427247"/>
              <a:gd name="connsiteY6" fmla="*/ 1777330 h 2116439"/>
              <a:gd name="connsiteX7" fmla="*/ 1156249 w 4427247"/>
              <a:gd name="connsiteY7" fmla="*/ 1788819 h 2116439"/>
              <a:gd name="connsiteX8" fmla="*/ 1157432 w 4427247"/>
              <a:gd name="connsiteY8" fmla="*/ 2116439 h 2116439"/>
              <a:gd name="connsiteX9" fmla="*/ 564281 w 4427247"/>
              <a:gd name="connsiteY9" fmla="*/ 1741318 h 2116439"/>
              <a:gd name="connsiteX0" fmla="*/ 722695 w 4430824"/>
              <a:gd name="connsiteY0" fmla="*/ 1751186 h 2116439"/>
              <a:gd name="connsiteX1" fmla="*/ 175828 w 4430824"/>
              <a:gd name="connsiteY1" fmla="*/ 1389045 h 2116439"/>
              <a:gd name="connsiteX2" fmla="*/ 37935 w 4430824"/>
              <a:gd name="connsiteY2" fmla="*/ 591205 h 2116439"/>
              <a:gd name="connsiteX3" fmla="*/ 792871 w 4430824"/>
              <a:gd name="connsiteY3" fmla="*/ 75788 h 2116439"/>
              <a:gd name="connsiteX4" fmla="*/ 3853663 w 4430824"/>
              <a:gd name="connsiteY4" fmla="*/ 119690 h 2116439"/>
              <a:gd name="connsiteX5" fmla="*/ 4428763 w 4430824"/>
              <a:gd name="connsiteY5" fmla="*/ 926124 h 2116439"/>
              <a:gd name="connsiteX6" fmla="*/ 3573742 w 4430824"/>
              <a:gd name="connsiteY6" fmla="*/ 1777330 h 2116439"/>
              <a:gd name="connsiteX7" fmla="*/ 1159826 w 4430824"/>
              <a:gd name="connsiteY7" fmla="*/ 1788819 h 2116439"/>
              <a:gd name="connsiteX8" fmla="*/ 1161009 w 4430824"/>
              <a:gd name="connsiteY8" fmla="*/ 2116439 h 2116439"/>
              <a:gd name="connsiteX9" fmla="*/ 722695 w 4430824"/>
              <a:gd name="connsiteY9" fmla="*/ 1751186 h 2116439"/>
              <a:gd name="connsiteX0" fmla="*/ 722695 w 4430824"/>
              <a:gd name="connsiteY0" fmla="*/ 1751186 h 2116439"/>
              <a:gd name="connsiteX1" fmla="*/ 175828 w 4430824"/>
              <a:gd name="connsiteY1" fmla="*/ 1389045 h 2116439"/>
              <a:gd name="connsiteX2" fmla="*/ 37935 w 4430824"/>
              <a:gd name="connsiteY2" fmla="*/ 591205 h 2116439"/>
              <a:gd name="connsiteX3" fmla="*/ 792871 w 4430824"/>
              <a:gd name="connsiteY3" fmla="*/ 75788 h 2116439"/>
              <a:gd name="connsiteX4" fmla="*/ 3853663 w 4430824"/>
              <a:gd name="connsiteY4" fmla="*/ 119690 h 2116439"/>
              <a:gd name="connsiteX5" fmla="*/ 4428763 w 4430824"/>
              <a:gd name="connsiteY5" fmla="*/ 926124 h 2116439"/>
              <a:gd name="connsiteX6" fmla="*/ 3573742 w 4430824"/>
              <a:gd name="connsiteY6" fmla="*/ 1777330 h 2116439"/>
              <a:gd name="connsiteX7" fmla="*/ 1159826 w 4430824"/>
              <a:gd name="connsiteY7" fmla="*/ 1788819 h 2116439"/>
              <a:gd name="connsiteX8" fmla="*/ 1161009 w 4430824"/>
              <a:gd name="connsiteY8" fmla="*/ 2116439 h 2116439"/>
              <a:gd name="connsiteX9" fmla="*/ 722695 w 4430824"/>
              <a:gd name="connsiteY9" fmla="*/ 1751186 h 2116439"/>
              <a:gd name="connsiteX0" fmla="*/ 722695 w 4428763"/>
              <a:gd name="connsiteY0" fmla="*/ 1751186 h 2116439"/>
              <a:gd name="connsiteX1" fmla="*/ 175828 w 4428763"/>
              <a:gd name="connsiteY1" fmla="*/ 1389045 h 2116439"/>
              <a:gd name="connsiteX2" fmla="*/ 37935 w 4428763"/>
              <a:gd name="connsiteY2" fmla="*/ 591205 h 2116439"/>
              <a:gd name="connsiteX3" fmla="*/ 792871 w 4428763"/>
              <a:gd name="connsiteY3" fmla="*/ 75788 h 2116439"/>
              <a:gd name="connsiteX4" fmla="*/ 3853663 w 4428763"/>
              <a:gd name="connsiteY4" fmla="*/ 119690 h 2116439"/>
              <a:gd name="connsiteX5" fmla="*/ 4428763 w 4428763"/>
              <a:gd name="connsiteY5" fmla="*/ 926124 h 2116439"/>
              <a:gd name="connsiteX6" fmla="*/ 3573742 w 4428763"/>
              <a:gd name="connsiteY6" fmla="*/ 1777330 h 2116439"/>
              <a:gd name="connsiteX7" fmla="*/ 1159826 w 4428763"/>
              <a:gd name="connsiteY7" fmla="*/ 1788819 h 2116439"/>
              <a:gd name="connsiteX8" fmla="*/ 1161009 w 4428763"/>
              <a:gd name="connsiteY8" fmla="*/ 2116439 h 2116439"/>
              <a:gd name="connsiteX9" fmla="*/ 722695 w 4428763"/>
              <a:gd name="connsiteY9" fmla="*/ 1751186 h 2116439"/>
              <a:gd name="connsiteX0" fmla="*/ 722695 w 4428763"/>
              <a:gd name="connsiteY0" fmla="*/ 1737220 h 2102473"/>
              <a:gd name="connsiteX1" fmla="*/ 175828 w 4428763"/>
              <a:gd name="connsiteY1" fmla="*/ 1375079 h 2102473"/>
              <a:gd name="connsiteX2" fmla="*/ 37935 w 4428763"/>
              <a:gd name="connsiteY2" fmla="*/ 577239 h 2102473"/>
              <a:gd name="connsiteX3" fmla="*/ 792871 w 4428763"/>
              <a:gd name="connsiteY3" fmla="*/ 61822 h 2102473"/>
              <a:gd name="connsiteX4" fmla="*/ 3822903 w 4428763"/>
              <a:gd name="connsiteY4" fmla="*/ 104021 h 2102473"/>
              <a:gd name="connsiteX5" fmla="*/ 4428763 w 4428763"/>
              <a:gd name="connsiteY5" fmla="*/ 912158 h 2102473"/>
              <a:gd name="connsiteX6" fmla="*/ 3573742 w 4428763"/>
              <a:gd name="connsiteY6" fmla="*/ 1763364 h 2102473"/>
              <a:gd name="connsiteX7" fmla="*/ 1159826 w 4428763"/>
              <a:gd name="connsiteY7" fmla="*/ 1774853 h 2102473"/>
              <a:gd name="connsiteX8" fmla="*/ 1161009 w 4428763"/>
              <a:gd name="connsiteY8" fmla="*/ 2102473 h 2102473"/>
              <a:gd name="connsiteX9" fmla="*/ 722695 w 4428763"/>
              <a:gd name="connsiteY9" fmla="*/ 1737220 h 2102473"/>
              <a:gd name="connsiteX0" fmla="*/ 722695 w 4428763"/>
              <a:gd name="connsiteY0" fmla="*/ 1737220 h 2102473"/>
              <a:gd name="connsiteX1" fmla="*/ 175828 w 4428763"/>
              <a:gd name="connsiteY1" fmla="*/ 1375079 h 2102473"/>
              <a:gd name="connsiteX2" fmla="*/ 37935 w 4428763"/>
              <a:gd name="connsiteY2" fmla="*/ 577239 h 2102473"/>
              <a:gd name="connsiteX3" fmla="*/ 792871 w 4428763"/>
              <a:gd name="connsiteY3" fmla="*/ 61822 h 2102473"/>
              <a:gd name="connsiteX4" fmla="*/ 3822903 w 4428763"/>
              <a:gd name="connsiteY4" fmla="*/ 104021 h 2102473"/>
              <a:gd name="connsiteX5" fmla="*/ 4428763 w 4428763"/>
              <a:gd name="connsiteY5" fmla="*/ 912158 h 2102473"/>
              <a:gd name="connsiteX6" fmla="*/ 3573742 w 4428763"/>
              <a:gd name="connsiteY6" fmla="*/ 1763364 h 2102473"/>
              <a:gd name="connsiteX7" fmla="*/ 1159826 w 4428763"/>
              <a:gd name="connsiteY7" fmla="*/ 1774853 h 2102473"/>
              <a:gd name="connsiteX8" fmla="*/ 1161009 w 4428763"/>
              <a:gd name="connsiteY8" fmla="*/ 2102473 h 2102473"/>
              <a:gd name="connsiteX9" fmla="*/ 722695 w 4428763"/>
              <a:gd name="connsiteY9" fmla="*/ 1737220 h 2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8763" h="2102473">
                <a:moveTo>
                  <a:pt x="722695" y="1737220"/>
                </a:moveTo>
                <a:cubicBezTo>
                  <a:pt x="541817" y="1663774"/>
                  <a:pt x="289955" y="1568409"/>
                  <a:pt x="175828" y="1375079"/>
                </a:cubicBezTo>
                <a:cubicBezTo>
                  <a:pt x="61701" y="1181749"/>
                  <a:pt x="-64905" y="796115"/>
                  <a:pt x="37935" y="577239"/>
                </a:cubicBezTo>
                <a:cubicBezTo>
                  <a:pt x="140775" y="358363"/>
                  <a:pt x="162043" y="140692"/>
                  <a:pt x="792871" y="61822"/>
                </a:cubicBezTo>
                <a:cubicBezTo>
                  <a:pt x="1423699" y="-17048"/>
                  <a:pt x="3216921" y="-37702"/>
                  <a:pt x="3822903" y="104021"/>
                </a:cubicBezTo>
                <a:cubicBezTo>
                  <a:pt x="4428885" y="245744"/>
                  <a:pt x="4416953" y="658639"/>
                  <a:pt x="4428763" y="912158"/>
                </a:cubicBezTo>
                <a:cubicBezTo>
                  <a:pt x="4404194" y="1365424"/>
                  <a:pt x="4118565" y="1619581"/>
                  <a:pt x="3573742" y="1763364"/>
                </a:cubicBezTo>
                <a:cubicBezTo>
                  <a:pt x="3028919" y="1907147"/>
                  <a:pt x="1313245" y="1816204"/>
                  <a:pt x="1159826" y="1774853"/>
                </a:cubicBezTo>
                <a:cubicBezTo>
                  <a:pt x="1098295" y="1880771"/>
                  <a:pt x="1112279" y="1894673"/>
                  <a:pt x="1161009" y="2102473"/>
                </a:cubicBezTo>
                <a:cubicBezTo>
                  <a:pt x="929550" y="1950845"/>
                  <a:pt x="722695" y="1737220"/>
                  <a:pt x="722695" y="1737220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8E6A0-1E8E-8D3B-5116-034DEE05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56" y="623429"/>
            <a:ext cx="5036457" cy="12829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/>
              <a:t>План установки детекторов в магнит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FBE8679-CB21-4876-82EA-4D4D5D4BC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97424">
            <a:off x="496549" y="410803"/>
            <a:ext cx="5522001" cy="2792916"/>
          </a:xfrm>
          <a:custGeom>
            <a:avLst/>
            <a:gdLst>
              <a:gd name="connsiteX0" fmla="*/ 891379 w 4662985"/>
              <a:gd name="connsiteY0" fmla="*/ 1591181 h 1931508"/>
              <a:gd name="connsiteX1" fmla="*/ 126235 w 4662985"/>
              <a:gd name="connsiteY1" fmla="*/ 1242280 h 1931508"/>
              <a:gd name="connsiteX2" fmla="*/ 8887 w 4662985"/>
              <a:gd name="connsiteY2" fmla="*/ 549241 h 1931508"/>
              <a:gd name="connsiteX3" fmla="*/ 481994 w 4662985"/>
              <a:gd name="connsiteY3" fmla="*/ 38891 h 1931508"/>
              <a:gd name="connsiteX4" fmla="*/ 4176837 w 4662985"/>
              <a:gd name="connsiteY4" fmla="*/ 108043 h 1931508"/>
              <a:gd name="connsiteX5" fmla="*/ 4661945 w 4662985"/>
              <a:gd name="connsiteY5" fmla="*/ 598104 h 1931508"/>
              <a:gd name="connsiteX6" fmla="*/ 4354479 w 4662985"/>
              <a:gd name="connsiteY6" fmla="*/ 1472118 h 1931508"/>
              <a:gd name="connsiteX7" fmla="*/ 1274188 w 4662985"/>
              <a:gd name="connsiteY7" fmla="*/ 1591276 h 1931508"/>
              <a:gd name="connsiteX8" fmla="*/ 896713 w 4662985"/>
              <a:gd name="connsiteY8" fmla="*/ 1931509 h 1931508"/>
              <a:gd name="connsiteX9" fmla="*/ 891379 w 4662985"/>
              <a:gd name="connsiteY9" fmla="*/ 1591181 h 1931508"/>
              <a:gd name="connsiteX0" fmla="*/ 891157 w 4662763"/>
              <a:gd name="connsiteY0" fmla="*/ 1591181 h 1931509"/>
              <a:gd name="connsiteX1" fmla="*/ 215888 w 4662763"/>
              <a:gd name="connsiteY1" fmla="*/ 1252973 h 1931509"/>
              <a:gd name="connsiteX2" fmla="*/ 8665 w 4662763"/>
              <a:gd name="connsiteY2" fmla="*/ 549241 h 1931509"/>
              <a:gd name="connsiteX3" fmla="*/ 481772 w 4662763"/>
              <a:gd name="connsiteY3" fmla="*/ 38891 h 1931509"/>
              <a:gd name="connsiteX4" fmla="*/ 4176615 w 4662763"/>
              <a:gd name="connsiteY4" fmla="*/ 108043 h 1931509"/>
              <a:gd name="connsiteX5" fmla="*/ 4661723 w 4662763"/>
              <a:gd name="connsiteY5" fmla="*/ 598104 h 1931509"/>
              <a:gd name="connsiteX6" fmla="*/ 4354257 w 4662763"/>
              <a:gd name="connsiteY6" fmla="*/ 1472118 h 1931509"/>
              <a:gd name="connsiteX7" fmla="*/ 1273966 w 4662763"/>
              <a:gd name="connsiteY7" fmla="*/ 1591276 h 1931509"/>
              <a:gd name="connsiteX8" fmla="*/ 896491 w 4662763"/>
              <a:gd name="connsiteY8" fmla="*/ 1931509 h 1931509"/>
              <a:gd name="connsiteX9" fmla="*/ 891157 w 4662763"/>
              <a:gd name="connsiteY9" fmla="*/ 1591181 h 1931509"/>
              <a:gd name="connsiteX0" fmla="*/ 893955 w 4665561"/>
              <a:gd name="connsiteY0" fmla="*/ 1591181 h 1931509"/>
              <a:gd name="connsiteX1" fmla="*/ 218686 w 4665561"/>
              <a:gd name="connsiteY1" fmla="*/ 1252973 h 1931509"/>
              <a:gd name="connsiteX2" fmla="*/ 11463 w 4665561"/>
              <a:gd name="connsiteY2" fmla="*/ 549241 h 1931509"/>
              <a:gd name="connsiteX3" fmla="*/ 484570 w 4665561"/>
              <a:gd name="connsiteY3" fmla="*/ 38891 h 1931509"/>
              <a:gd name="connsiteX4" fmla="*/ 4179413 w 4665561"/>
              <a:gd name="connsiteY4" fmla="*/ 108043 h 1931509"/>
              <a:gd name="connsiteX5" fmla="*/ 4664521 w 4665561"/>
              <a:gd name="connsiteY5" fmla="*/ 598104 h 1931509"/>
              <a:gd name="connsiteX6" fmla="*/ 4357055 w 4665561"/>
              <a:gd name="connsiteY6" fmla="*/ 1472118 h 1931509"/>
              <a:gd name="connsiteX7" fmla="*/ 1276764 w 4665561"/>
              <a:gd name="connsiteY7" fmla="*/ 1591276 h 1931509"/>
              <a:gd name="connsiteX8" fmla="*/ 899289 w 4665561"/>
              <a:gd name="connsiteY8" fmla="*/ 1931509 h 1931509"/>
              <a:gd name="connsiteX9" fmla="*/ 893955 w 4665561"/>
              <a:gd name="connsiteY9" fmla="*/ 1591181 h 1931509"/>
              <a:gd name="connsiteX0" fmla="*/ 882812 w 4654418"/>
              <a:gd name="connsiteY0" fmla="*/ 1591181 h 1931509"/>
              <a:gd name="connsiteX1" fmla="*/ 409762 w 4654418"/>
              <a:gd name="connsiteY1" fmla="*/ 1317128 h 1931509"/>
              <a:gd name="connsiteX2" fmla="*/ 320 w 4654418"/>
              <a:gd name="connsiteY2" fmla="*/ 549241 h 1931509"/>
              <a:gd name="connsiteX3" fmla="*/ 473427 w 4654418"/>
              <a:gd name="connsiteY3" fmla="*/ 38891 h 1931509"/>
              <a:gd name="connsiteX4" fmla="*/ 4168270 w 4654418"/>
              <a:gd name="connsiteY4" fmla="*/ 108043 h 1931509"/>
              <a:gd name="connsiteX5" fmla="*/ 4653378 w 4654418"/>
              <a:gd name="connsiteY5" fmla="*/ 598104 h 1931509"/>
              <a:gd name="connsiteX6" fmla="*/ 4345912 w 4654418"/>
              <a:gd name="connsiteY6" fmla="*/ 1472118 h 1931509"/>
              <a:gd name="connsiteX7" fmla="*/ 1265621 w 4654418"/>
              <a:gd name="connsiteY7" fmla="*/ 1591276 h 1931509"/>
              <a:gd name="connsiteX8" fmla="*/ 888146 w 4654418"/>
              <a:gd name="connsiteY8" fmla="*/ 1931509 h 1931509"/>
              <a:gd name="connsiteX9" fmla="*/ 882812 w 4654418"/>
              <a:gd name="connsiteY9" fmla="*/ 1591181 h 1931509"/>
              <a:gd name="connsiteX0" fmla="*/ 721472 w 4493078"/>
              <a:gd name="connsiteY0" fmla="*/ 1576074 h 1916402"/>
              <a:gd name="connsiteX1" fmla="*/ 248422 w 4493078"/>
              <a:gd name="connsiteY1" fmla="*/ 1302021 h 1916402"/>
              <a:gd name="connsiteX2" fmla="*/ 198481 w 4493078"/>
              <a:gd name="connsiteY2" fmla="*/ 544828 h 1916402"/>
              <a:gd name="connsiteX3" fmla="*/ 312087 w 4493078"/>
              <a:gd name="connsiteY3" fmla="*/ 23784 h 1916402"/>
              <a:gd name="connsiteX4" fmla="*/ 4006930 w 4493078"/>
              <a:gd name="connsiteY4" fmla="*/ 92936 h 1916402"/>
              <a:gd name="connsiteX5" fmla="*/ 4492038 w 4493078"/>
              <a:gd name="connsiteY5" fmla="*/ 582997 h 1916402"/>
              <a:gd name="connsiteX6" fmla="*/ 4184572 w 4493078"/>
              <a:gd name="connsiteY6" fmla="*/ 1457011 h 1916402"/>
              <a:gd name="connsiteX7" fmla="*/ 1104281 w 4493078"/>
              <a:gd name="connsiteY7" fmla="*/ 1576169 h 1916402"/>
              <a:gd name="connsiteX8" fmla="*/ 726806 w 4493078"/>
              <a:gd name="connsiteY8" fmla="*/ 1916402 h 1916402"/>
              <a:gd name="connsiteX9" fmla="*/ 721472 w 4493078"/>
              <a:gd name="connsiteY9" fmla="*/ 1576074 h 1916402"/>
              <a:gd name="connsiteX0" fmla="*/ 571898 w 4363378"/>
              <a:gd name="connsiteY0" fmla="*/ 1544826 h 1885154"/>
              <a:gd name="connsiteX1" fmla="*/ 98848 w 4363378"/>
              <a:gd name="connsiteY1" fmla="*/ 1270773 h 1885154"/>
              <a:gd name="connsiteX2" fmla="*/ 48907 w 4363378"/>
              <a:gd name="connsiteY2" fmla="*/ 513580 h 1885154"/>
              <a:gd name="connsiteX3" fmla="*/ 668060 w 4363378"/>
              <a:gd name="connsiteY3" fmla="*/ 56691 h 1885154"/>
              <a:gd name="connsiteX4" fmla="*/ 3857356 w 4363378"/>
              <a:gd name="connsiteY4" fmla="*/ 61688 h 1885154"/>
              <a:gd name="connsiteX5" fmla="*/ 4342464 w 4363378"/>
              <a:gd name="connsiteY5" fmla="*/ 551749 h 1885154"/>
              <a:gd name="connsiteX6" fmla="*/ 4034998 w 4363378"/>
              <a:gd name="connsiteY6" fmla="*/ 1425763 h 1885154"/>
              <a:gd name="connsiteX7" fmla="*/ 954707 w 4363378"/>
              <a:gd name="connsiteY7" fmla="*/ 1544921 h 1885154"/>
              <a:gd name="connsiteX8" fmla="*/ 577232 w 4363378"/>
              <a:gd name="connsiteY8" fmla="*/ 1885154 h 1885154"/>
              <a:gd name="connsiteX9" fmla="*/ 571898 w 4363378"/>
              <a:gd name="connsiteY9" fmla="*/ 1544826 h 1885154"/>
              <a:gd name="connsiteX0" fmla="*/ 571898 w 4363379"/>
              <a:gd name="connsiteY0" fmla="*/ 1544826 h 1885154"/>
              <a:gd name="connsiteX1" fmla="*/ 98848 w 4363379"/>
              <a:gd name="connsiteY1" fmla="*/ 1270773 h 1885154"/>
              <a:gd name="connsiteX2" fmla="*/ 48907 w 4363379"/>
              <a:gd name="connsiteY2" fmla="*/ 513580 h 1885154"/>
              <a:gd name="connsiteX3" fmla="*/ 668060 w 4363379"/>
              <a:gd name="connsiteY3" fmla="*/ 56691 h 1885154"/>
              <a:gd name="connsiteX4" fmla="*/ 3857356 w 4363379"/>
              <a:gd name="connsiteY4" fmla="*/ 61688 h 1885154"/>
              <a:gd name="connsiteX5" fmla="*/ 4342464 w 4363379"/>
              <a:gd name="connsiteY5" fmla="*/ 551749 h 1885154"/>
              <a:gd name="connsiteX6" fmla="*/ 4034998 w 4363379"/>
              <a:gd name="connsiteY6" fmla="*/ 1425763 h 1885154"/>
              <a:gd name="connsiteX7" fmla="*/ 954707 w 4363379"/>
              <a:gd name="connsiteY7" fmla="*/ 1544921 h 1885154"/>
              <a:gd name="connsiteX8" fmla="*/ 577232 w 4363379"/>
              <a:gd name="connsiteY8" fmla="*/ 1885154 h 1885154"/>
              <a:gd name="connsiteX9" fmla="*/ 571898 w 4363379"/>
              <a:gd name="connsiteY9" fmla="*/ 1544826 h 1885154"/>
              <a:gd name="connsiteX0" fmla="*/ 577456 w 4368937"/>
              <a:gd name="connsiteY0" fmla="*/ 1544826 h 1885154"/>
              <a:gd name="connsiteX1" fmla="*/ 104406 w 4368937"/>
              <a:gd name="connsiteY1" fmla="*/ 1270773 h 1885154"/>
              <a:gd name="connsiteX2" fmla="*/ 54465 w 4368937"/>
              <a:gd name="connsiteY2" fmla="*/ 513580 h 1885154"/>
              <a:gd name="connsiteX3" fmla="*/ 673618 w 4368937"/>
              <a:gd name="connsiteY3" fmla="*/ 56691 h 1885154"/>
              <a:gd name="connsiteX4" fmla="*/ 3862914 w 4368937"/>
              <a:gd name="connsiteY4" fmla="*/ 61688 h 1885154"/>
              <a:gd name="connsiteX5" fmla="*/ 4348022 w 4368937"/>
              <a:gd name="connsiteY5" fmla="*/ 551749 h 1885154"/>
              <a:gd name="connsiteX6" fmla="*/ 4040556 w 4368937"/>
              <a:gd name="connsiteY6" fmla="*/ 1425763 h 1885154"/>
              <a:gd name="connsiteX7" fmla="*/ 960265 w 4368937"/>
              <a:gd name="connsiteY7" fmla="*/ 1544921 h 1885154"/>
              <a:gd name="connsiteX8" fmla="*/ 582790 w 4368937"/>
              <a:gd name="connsiteY8" fmla="*/ 1885154 h 1885154"/>
              <a:gd name="connsiteX9" fmla="*/ 577456 w 4368937"/>
              <a:gd name="connsiteY9" fmla="*/ 1544826 h 1885154"/>
              <a:gd name="connsiteX0" fmla="*/ 558214 w 4349695"/>
              <a:gd name="connsiteY0" fmla="*/ 1544826 h 1885154"/>
              <a:gd name="connsiteX1" fmla="*/ 141335 w 4349695"/>
              <a:gd name="connsiteY1" fmla="*/ 1249388 h 1885154"/>
              <a:gd name="connsiteX2" fmla="*/ 35223 w 4349695"/>
              <a:gd name="connsiteY2" fmla="*/ 513580 h 1885154"/>
              <a:gd name="connsiteX3" fmla="*/ 654376 w 4349695"/>
              <a:gd name="connsiteY3" fmla="*/ 56691 h 1885154"/>
              <a:gd name="connsiteX4" fmla="*/ 3843672 w 4349695"/>
              <a:gd name="connsiteY4" fmla="*/ 61688 h 1885154"/>
              <a:gd name="connsiteX5" fmla="*/ 4328780 w 4349695"/>
              <a:gd name="connsiteY5" fmla="*/ 551749 h 1885154"/>
              <a:gd name="connsiteX6" fmla="*/ 4021314 w 4349695"/>
              <a:gd name="connsiteY6" fmla="*/ 1425763 h 1885154"/>
              <a:gd name="connsiteX7" fmla="*/ 941023 w 4349695"/>
              <a:gd name="connsiteY7" fmla="*/ 1544921 h 1885154"/>
              <a:gd name="connsiteX8" fmla="*/ 563548 w 4349695"/>
              <a:gd name="connsiteY8" fmla="*/ 1885154 h 1885154"/>
              <a:gd name="connsiteX9" fmla="*/ 558214 w 4349695"/>
              <a:gd name="connsiteY9" fmla="*/ 1544826 h 1885154"/>
              <a:gd name="connsiteX0" fmla="*/ 533956 w 4325437"/>
              <a:gd name="connsiteY0" fmla="*/ 1544826 h 1885154"/>
              <a:gd name="connsiteX1" fmla="*/ 117077 w 4325437"/>
              <a:gd name="connsiteY1" fmla="*/ 1249388 h 1885154"/>
              <a:gd name="connsiteX2" fmla="*/ 10965 w 4325437"/>
              <a:gd name="connsiteY2" fmla="*/ 513580 h 1885154"/>
              <a:gd name="connsiteX3" fmla="*/ 630118 w 4325437"/>
              <a:gd name="connsiteY3" fmla="*/ 56691 h 1885154"/>
              <a:gd name="connsiteX4" fmla="*/ 3819414 w 4325437"/>
              <a:gd name="connsiteY4" fmla="*/ 61688 h 1885154"/>
              <a:gd name="connsiteX5" fmla="*/ 4304522 w 4325437"/>
              <a:gd name="connsiteY5" fmla="*/ 551749 h 1885154"/>
              <a:gd name="connsiteX6" fmla="*/ 3997056 w 4325437"/>
              <a:gd name="connsiteY6" fmla="*/ 1425763 h 1885154"/>
              <a:gd name="connsiteX7" fmla="*/ 916765 w 4325437"/>
              <a:gd name="connsiteY7" fmla="*/ 1544921 h 1885154"/>
              <a:gd name="connsiteX8" fmla="*/ 539290 w 4325437"/>
              <a:gd name="connsiteY8" fmla="*/ 1885154 h 1885154"/>
              <a:gd name="connsiteX9" fmla="*/ 533956 w 4325437"/>
              <a:gd name="connsiteY9" fmla="*/ 1544826 h 1885154"/>
              <a:gd name="connsiteX0" fmla="*/ 541936 w 4333417"/>
              <a:gd name="connsiteY0" fmla="*/ 1542160 h 1882488"/>
              <a:gd name="connsiteX1" fmla="*/ 125057 w 4333417"/>
              <a:gd name="connsiteY1" fmla="*/ 1246722 h 1882488"/>
              <a:gd name="connsiteX2" fmla="*/ 7711 w 4333417"/>
              <a:gd name="connsiteY2" fmla="*/ 468144 h 1882488"/>
              <a:gd name="connsiteX3" fmla="*/ 638098 w 4333417"/>
              <a:gd name="connsiteY3" fmla="*/ 54025 h 1882488"/>
              <a:gd name="connsiteX4" fmla="*/ 3827394 w 4333417"/>
              <a:gd name="connsiteY4" fmla="*/ 59022 h 1882488"/>
              <a:gd name="connsiteX5" fmla="*/ 4312502 w 4333417"/>
              <a:gd name="connsiteY5" fmla="*/ 549083 h 1882488"/>
              <a:gd name="connsiteX6" fmla="*/ 4005036 w 4333417"/>
              <a:gd name="connsiteY6" fmla="*/ 1423097 h 1882488"/>
              <a:gd name="connsiteX7" fmla="*/ 924745 w 4333417"/>
              <a:gd name="connsiteY7" fmla="*/ 1542255 h 1882488"/>
              <a:gd name="connsiteX8" fmla="*/ 547270 w 4333417"/>
              <a:gd name="connsiteY8" fmla="*/ 1882488 h 1882488"/>
              <a:gd name="connsiteX9" fmla="*/ 541936 w 4333417"/>
              <a:gd name="connsiteY9" fmla="*/ 1542160 h 1882488"/>
              <a:gd name="connsiteX0" fmla="*/ 541936 w 4388134"/>
              <a:gd name="connsiteY0" fmla="*/ 1552672 h 1893000"/>
              <a:gd name="connsiteX1" fmla="*/ 125057 w 4388134"/>
              <a:gd name="connsiteY1" fmla="*/ 1257234 h 1893000"/>
              <a:gd name="connsiteX2" fmla="*/ 7711 w 4388134"/>
              <a:gd name="connsiteY2" fmla="*/ 478656 h 1893000"/>
              <a:gd name="connsiteX3" fmla="*/ 638098 w 4388134"/>
              <a:gd name="connsiteY3" fmla="*/ 64537 h 1893000"/>
              <a:gd name="connsiteX4" fmla="*/ 3827394 w 4388134"/>
              <a:gd name="connsiteY4" fmla="*/ 69534 h 1893000"/>
              <a:gd name="connsiteX5" fmla="*/ 4357440 w 4388134"/>
              <a:gd name="connsiteY5" fmla="*/ 719981 h 1893000"/>
              <a:gd name="connsiteX6" fmla="*/ 4005036 w 4388134"/>
              <a:gd name="connsiteY6" fmla="*/ 1433609 h 1893000"/>
              <a:gd name="connsiteX7" fmla="*/ 924745 w 4388134"/>
              <a:gd name="connsiteY7" fmla="*/ 1552767 h 1893000"/>
              <a:gd name="connsiteX8" fmla="*/ 547270 w 4388134"/>
              <a:gd name="connsiteY8" fmla="*/ 1893000 h 1893000"/>
              <a:gd name="connsiteX9" fmla="*/ 541936 w 4388134"/>
              <a:gd name="connsiteY9" fmla="*/ 1552672 h 1893000"/>
              <a:gd name="connsiteX0" fmla="*/ 541936 w 4371319"/>
              <a:gd name="connsiteY0" fmla="*/ 1552672 h 1893000"/>
              <a:gd name="connsiteX1" fmla="*/ 125057 w 4371319"/>
              <a:gd name="connsiteY1" fmla="*/ 1257234 h 1893000"/>
              <a:gd name="connsiteX2" fmla="*/ 7711 w 4371319"/>
              <a:gd name="connsiteY2" fmla="*/ 478656 h 1893000"/>
              <a:gd name="connsiteX3" fmla="*/ 638098 w 4371319"/>
              <a:gd name="connsiteY3" fmla="*/ 64537 h 1893000"/>
              <a:gd name="connsiteX4" fmla="*/ 3827394 w 4371319"/>
              <a:gd name="connsiteY4" fmla="*/ 69534 h 1893000"/>
              <a:gd name="connsiteX5" fmla="*/ 4357440 w 4371319"/>
              <a:gd name="connsiteY5" fmla="*/ 719981 h 1893000"/>
              <a:gd name="connsiteX6" fmla="*/ 4005036 w 4371319"/>
              <a:gd name="connsiteY6" fmla="*/ 1433609 h 1893000"/>
              <a:gd name="connsiteX7" fmla="*/ 924745 w 4371319"/>
              <a:gd name="connsiteY7" fmla="*/ 1552767 h 1893000"/>
              <a:gd name="connsiteX8" fmla="*/ 547270 w 4371319"/>
              <a:gd name="connsiteY8" fmla="*/ 1893000 h 1893000"/>
              <a:gd name="connsiteX9" fmla="*/ 541936 w 4371319"/>
              <a:gd name="connsiteY9" fmla="*/ 1552672 h 1893000"/>
              <a:gd name="connsiteX0" fmla="*/ 541936 w 4371319"/>
              <a:gd name="connsiteY0" fmla="*/ 1552672 h 1860922"/>
              <a:gd name="connsiteX1" fmla="*/ 125057 w 4371319"/>
              <a:gd name="connsiteY1" fmla="*/ 1257234 h 1860922"/>
              <a:gd name="connsiteX2" fmla="*/ 7711 w 4371319"/>
              <a:gd name="connsiteY2" fmla="*/ 478656 h 1860922"/>
              <a:gd name="connsiteX3" fmla="*/ 638098 w 4371319"/>
              <a:gd name="connsiteY3" fmla="*/ 64537 h 1860922"/>
              <a:gd name="connsiteX4" fmla="*/ 3827394 w 4371319"/>
              <a:gd name="connsiteY4" fmla="*/ 69534 h 1860922"/>
              <a:gd name="connsiteX5" fmla="*/ 4357440 w 4371319"/>
              <a:gd name="connsiteY5" fmla="*/ 719981 h 1860922"/>
              <a:gd name="connsiteX6" fmla="*/ 4005036 w 4371319"/>
              <a:gd name="connsiteY6" fmla="*/ 1433609 h 1860922"/>
              <a:gd name="connsiteX7" fmla="*/ 924745 w 4371319"/>
              <a:gd name="connsiteY7" fmla="*/ 1552767 h 1860922"/>
              <a:gd name="connsiteX8" fmla="*/ 513567 w 4371319"/>
              <a:gd name="connsiteY8" fmla="*/ 1860922 h 1860922"/>
              <a:gd name="connsiteX9" fmla="*/ 541936 w 4371319"/>
              <a:gd name="connsiteY9" fmla="*/ 1552672 h 1860922"/>
              <a:gd name="connsiteX0" fmla="*/ 541936 w 4371319"/>
              <a:gd name="connsiteY0" fmla="*/ 1552672 h 1860922"/>
              <a:gd name="connsiteX1" fmla="*/ 125057 w 4371319"/>
              <a:gd name="connsiteY1" fmla="*/ 1257234 h 1860922"/>
              <a:gd name="connsiteX2" fmla="*/ 7711 w 4371319"/>
              <a:gd name="connsiteY2" fmla="*/ 478656 h 1860922"/>
              <a:gd name="connsiteX3" fmla="*/ 638098 w 4371319"/>
              <a:gd name="connsiteY3" fmla="*/ 64537 h 1860922"/>
              <a:gd name="connsiteX4" fmla="*/ 3827394 w 4371319"/>
              <a:gd name="connsiteY4" fmla="*/ 69534 h 1860922"/>
              <a:gd name="connsiteX5" fmla="*/ 4357440 w 4371319"/>
              <a:gd name="connsiteY5" fmla="*/ 719981 h 1860922"/>
              <a:gd name="connsiteX6" fmla="*/ 4003373 w 4371319"/>
              <a:gd name="connsiteY6" fmla="*/ 1412283 h 1860922"/>
              <a:gd name="connsiteX7" fmla="*/ 924745 w 4371319"/>
              <a:gd name="connsiteY7" fmla="*/ 1552767 h 1860922"/>
              <a:gd name="connsiteX8" fmla="*/ 513567 w 4371319"/>
              <a:gd name="connsiteY8" fmla="*/ 1860922 h 1860922"/>
              <a:gd name="connsiteX9" fmla="*/ 541936 w 4371319"/>
              <a:gd name="connsiteY9" fmla="*/ 1552672 h 1860922"/>
              <a:gd name="connsiteX0" fmla="*/ 541936 w 4372709"/>
              <a:gd name="connsiteY0" fmla="*/ 1574600 h 1882850"/>
              <a:gd name="connsiteX1" fmla="*/ 125057 w 4372709"/>
              <a:gd name="connsiteY1" fmla="*/ 1279162 h 1882850"/>
              <a:gd name="connsiteX2" fmla="*/ 7711 w 4372709"/>
              <a:gd name="connsiteY2" fmla="*/ 500584 h 1882850"/>
              <a:gd name="connsiteX3" fmla="*/ 638098 w 4372709"/>
              <a:gd name="connsiteY3" fmla="*/ 86465 h 1882850"/>
              <a:gd name="connsiteX4" fmla="*/ 3836101 w 4372709"/>
              <a:gd name="connsiteY4" fmla="*/ 58680 h 1882850"/>
              <a:gd name="connsiteX5" fmla="*/ 4357440 w 4372709"/>
              <a:gd name="connsiteY5" fmla="*/ 741909 h 1882850"/>
              <a:gd name="connsiteX6" fmla="*/ 4003373 w 4372709"/>
              <a:gd name="connsiteY6" fmla="*/ 1434211 h 1882850"/>
              <a:gd name="connsiteX7" fmla="*/ 924745 w 4372709"/>
              <a:gd name="connsiteY7" fmla="*/ 1574695 h 1882850"/>
              <a:gd name="connsiteX8" fmla="*/ 513567 w 4372709"/>
              <a:gd name="connsiteY8" fmla="*/ 1882850 h 1882850"/>
              <a:gd name="connsiteX9" fmla="*/ 541936 w 4372709"/>
              <a:gd name="connsiteY9" fmla="*/ 1574600 h 1882850"/>
              <a:gd name="connsiteX0" fmla="*/ 596079 w 4426852"/>
              <a:gd name="connsiteY0" fmla="*/ 1574294 h 1882544"/>
              <a:gd name="connsiteX1" fmla="*/ 179200 w 4426852"/>
              <a:gd name="connsiteY1" fmla="*/ 1278856 h 1882544"/>
              <a:gd name="connsiteX2" fmla="*/ 5005 w 4426852"/>
              <a:gd name="connsiteY2" fmla="*/ 493573 h 1882544"/>
              <a:gd name="connsiteX3" fmla="*/ 692241 w 4426852"/>
              <a:gd name="connsiteY3" fmla="*/ 86159 h 1882544"/>
              <a:gd name="connsiteX4" fmla="*/ 3890244 w 4426852"/>
              <a:gd name="connsiteY4" fmla="*/ 58374 h 1882544"/>
              <a:gd name="connsiteX5" fmla="*/ 4411583 w 4426852"/>
              <a:gd name="connsiteY5" fmla="*/ 741603 h 1882544"/>
              <a:gd name="connsiteX6" fmla="*/ 4057516 w 4426852"/>
              <a:gd name="connsiteY6" fmla="*/ 1433905 h 1882544"/>
              <a:gd name="connsiteX7" fmla="*/ 978888 w 4426852"/>
              <a:gd name="connsiteY7" fmla="*/ 1574389 h 1882544"/>
              <a:gd name="connsiteX8" fmla="*/ 567710 w 4426852"/>
              <a:gd name="connsiteY8" fmla="*/ 1882544 h 1882544"/>
              <a:gd name="connsiteX9" fmla="*/ 596079 w 4426852"/>
              <a:gd name="connsiteY9" fmla="*/ 1574294 h 1882544"/>
              <a:gd name="connsiteX0" fmla="*/ 614119 w 4445340"/>
              <a:gd name="connsiteY0" fmla="*/ 1619631 h 1927881"/>
              <a:gd name="connsiteX1" fmla="*/ 197240 w 4445340"/>
              <a:gd name="connsiteY1" fmla="*/ 1324193 h 1927881"/>
              <a:gd name="connsiteX2" fmla="*/ 23045 w 4445340"/>
              <a:gd name="connsiteY2" fmla="*/ 538910 h 1927881"/>
              <a:gd name="connsiteX3" fmla="*/ 692421 w 4445340"/>
              <a:gd name="connsiteY3" fmla="*/ 46983 h 1927881"/>
              <a:gd name="connsiteX4" fmla="*/ 3908284 w 4445340"/>
              <a:gd name="connsiteY4" fmla="*/ 103711 h 1927881"/>
              <a:gd name="connsiteX5" fmla="*/ 4429623 w 4445340"/>
              <a:gd name="connsiteY5" fmla="*/ 786940 h 1927881"/>
              <a:gd name="connsiteX6" fmla="*/ 4075556 w 4445340"/>
              <a:gd name="connsiteY6" fmla="*/ 1479242 h 1927881"/>
              <a:gd name="connsiteX7" fmla="*/ 996928 w 4445340"/>
              <a:gd name="connsiteY7" fmla="*/ 1619726 h 1927881"/>
              <a:gd name="connsiteX8" fmla="*/ 585750 w 4445340"/>
              <a:gd name="connsiteY8" fmla="*/ 1927881 h 1927881"/>
              <a:gd name="connsiteX9" fmla="*/ 614119 w 4445340"/>
              <a:gd name="connsiteY9" fmla="*/ 1619631 h 1927881"/>
              <a:gd name="connsiteX0" fmla="*/ 595113 w 4426334"/>
              <a:gd name="connsiteY0" fmla="*/ 1619631 h 1927881"/>
              <a:gd name="connsiteX1" fmla="*/ 178234 w 4426334"/>
              <a:gd name="connsiteY1" fmla="*/ 1324193 h 1927881"/>
              <a:gd name="connsiteX2" fmla="*/ 4039 w 4426334"/>
              <a:gd name="connsiteY2" fmla="*/ 538910 h 1927881"/>
              <a:gd name="connsiteX3" fmla="*/ 673415 w 4426334"/>
              <a:gd name="connsiteY3" fmla="*/ 46983 h 1927881"/>
              <a:gd name="connsiteX4" fmla="*/ 3889278 w 4426334"/>
              <a:gd name="connsiteY4" fmla="*/ 103711 h 1927881"/>
              <a:gd name="connsiteX5" fmla="*/ 4410617 w 4426334"/>
              <a:gd name="connsiteY5" fmla="*/ 786940 h 1927881"/>
              <a:gd name="connsiteX6" fmla="*/ 4056550 w 4426334"/>
              <a:gd name="connsiteY6" fmla="*/ 1479242 h 1927881"/>
              <a:gd name="connsiteX7" fmla="*/ 977922 w 4426334"/>
              <a:gd name="connsiteY7" fmla="*/ 1619726 h 1927881"/>
              <a:gd name="connsiteX8" fmla="*/ 566744 w 4426334"/>
              <a:gd name="connsiteY8" fmla="*/ 1927881 h 1927881"/>
              <a:gd name="connsiteX9" fmla="*/ 595113 w 4426334"/>
              <a:gd name="connsiteY9" fmla="*/ 1619631 h 1927881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0649"/>
              <a:gd name="connsiteY0" fmla="*/ 1629405 h 1937655"/>
              <a:gd name="connsiteX1" fmla="*/ 162953 w 4410649"/>
              <a:gd name="connsiteY1" fmla="*/ 1333967 h 1937655"/>
              <a:gd name="connsiteX2" fmla="*/ 4508 w 4410649"/>
              <a:gd name="connsiteY2" fmla="*/ 461795 h 1937655"/>
              <a:gd name="connsiteX3" fmla="*/ 658134 w 4410649"/>
              <a:gd name="connsiteY3" fmla="*/ 56757 h 1937655"/>
              <a:gd name="connsiteX4" fmla="*/ 3871596 w 4410649"/>
              <a:gd name="connsiteY4" fmla="*/ 83126 h 1937655"/>
              <a:gd name="connsiteX5" fmla="*/ 4395336 w 4410649"/>
              <a:gd name="connsiteY5" fmla="*/ 796714 h 1937655"/>
              <a:gd name="connsiteX6" fmla="*/ 4041269 w 4410649"/>
              <a:gd name="connsiteY6" fmla="*/ 1489016 h 1937655"/>
              <a:gd name="connsiteX7" fmla="*/ 962641 w 4410649"/>
              <a:gd name="connsiteY7" fmla="*/ 1629500 h 1937655"/>
              <a:gd name="connsiteX8" fmla="*/ 551463 w 4410649"/>
              <a:gd name="connsiteY8" fmla="*/ 1937655 h 1937655"/>
              <a:gd name="connsiteX9" fmla="*/ 579832 w 4410649"/>
              <a:gd name="connsiteY9" fmla="*/ 1629405 h 1937655"/>
              <a:gd name="connsiteX0" fmla="*/ 579832 w 4410649"/>
              <a:gd name="connsiteY0" fmla="*/ 1629405 h 1937655"/>
              <a:gd name="connsiteX1" fmla="*/ 162953 w 4410649"/>
              <a:gd name="connsiteY1" fmla="*/ 1333967 h 1937655"/>
              <a:gd name="connsiteX2" fmla="*/ 4508 w 4410649"/>
              <a:gd name="connsiteY2" fmla="*/ 461795 h 1937655"/>
              <a:gd name="connsiteX3" fmla="*/ 658134 w 4410649"/>
              <a:gd name="connsiteY3" fmla="*/ 56757 h 1937655"/>
              <a:gd name="connsiteX4" fmla="*/ 3871596 w 4410649"/>
              <a:gd name="connsiteY4" fmla="*/ 83126 h 1937655"/>
              <a:gd name="connsiteX5" fmla="*/ 4395336 w 4410649"/>
              <a:gd name="connsiteY5" fmla="*/ 796714 h 1937655"/>
              <a:gd name="connsiteX6" fmla="*/ 4041269 w 4410649"/>
              <a:gd name="connsiteY6" fmla="*/ 1489016 h 1937655"/>
              <a:gd name="connsiteX7" fmla="*/ 962641 w 4410649"/>
              <a:gd name="connsiteY7" fmla="*/ 1629500 h 1937655"/>
              <a:gd name="connsiteX8" fmla="*/ 551463 w 4410649"/>
              <a:gd name="connsiteY8" fmla="*/ 1937655 h 1937655"/>
              <a:gd name="connsiteX9" fmla="*/ 579832 w 4410649"/>
              <a:gd name="connsiteY9" fmla="*/ 1629405 h 1937655"/>
              <a:gd name="connsiteX0" fmla="*/ 579832 w 4410649"/>
              <a:gd name="connsiteY0" fmla="*/ 1638498 h 1946748"/>
              <a:gd name="connsiteX1" fmla="*/ 162953 w 4410649"/>
              <a:gd name="connsiteY1" fmla="*/ 1343060 h 1946748"/>
              <a:gd name="connsiteX2" fmla="*/ 4508 w 4410649"/>
              <a:gd name="connsiteY2" fmla="*/ 470888 h 1946748"/>
              <a:gd name="connsiteX3" fmla="*/ 658134 w 4410649"/>
              <a:gd name="connsiteY3" fmla="*/ 65850 h 1946748"/>
              <a:gd name="connsiteX4" fmla="*/ 3871596 w 4410649"/>
              <a:gd name="connsiteY4" fmla="*/ 92219 h 1946748"/>
              <a:gd name="connsiteX5" fmla="*/ 4395336 w 4410649"/>
              <a:gd name="connsiteY5" fmla="*/ 805807 h 1946748"/>
              <a:gd name="connsiteX6" fmla="*/ 4041269 w 4410649"/>
              <a:gd name="connsiteY6" fmla="*/ 1498109 h 1946748"/>
              <a:gd name="connsiteX7" fmla="*/ 962641 w 4410649"/>
              <a:gd name="connsiteY7" fmla="*/ 1638593 h 1946748"/>
              <a:gd name="connsiteX8" fmla="*/ 551463 w 4410649"/>
              <a:gd name="connsiteY8" fmla="*/ 1946748 h 1946748"/>
              <a:gd name="connsiteX9" fmla="*/ 579832 w 4410649"/>
              <a:gd name="connsiteY9" fmla="*/ 1638498 h 194674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28152"/>
              <a:gd name="connsiteY0" fmla="*/ 1638498 h 1966993"/>
              <a:gd name="connsiteX1" fmla="*/ 162953 w 4428152"/>
              <a:gd name="connsiteY1" fmla="*/ 1343060 h 1966993"/>
              <a:gd name="connsiteX2" fmla="*/ 4508 w 4428152"/>
              <a:gd name="connsiteY2" fmla="*/ 470888 h 1966993"/>
              <a:gd name="connsiteX3" fmla="*/ 658134 w 4428152"/>
              <a:gd name="connsiteY3" fmla="*/ 65850 h 1966993"/>
              <a:gd name="connsiteX4" fmla="*/ 3871596 w 4428152"/>
              <a:gd name="connsiteY4" fmla="*/ 92219 h 1966993"/>
              <a:gd name="connsiteX5" fmla="*/ 4395336 w 4428152"/>
              <a:gd name="connsiteY5" fmla="*/ 805807 h 1966993"/>
              <a:gd name="connsiteX6" fmla="*/ 4041269 w 4428152"/>
              <a:gd name="connsiteY6" fmla="*/ 1498109 h 1966993"/>
              <a:gd name="connsiteX7" fmla="*/ 911570 w 4428152"/>
              <a:gd name="connsiteY7" fmla="*/ 1642154 h 1966993"/>
              <a:gd name="connsiteX8" fmla="*/ 853844 w 4428152"/>
              <a:gd name="connsiteY8" fmla="*/ 1966993 h 1966993"/>
              <a:gd name="connsiteX9" fmla="*/ 579832 w 4428152"/>
              <a:gd name="connsiteY9" fmla="*/ 1638498 h 1966993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10649"/>
              <a:gd name="connsiteY0" fmla="*/ 1638498 h 1962415"/>
              <a:gd name="connsiteX1" fmla="*/ 162953 w 4410649"/>
              <a:gd name="connsiteY1" fmla="*/ 1343060 h 1962415"/>
              <a:gd name="connsiteX2" fmla="*/ 4508 w 4410649"/>
              <a:gd name="connsiteY2" fmla="*/ 470888 h 1962415"/>
              <a:gd name="connsiteX3" fmla="*/ 658134 w 4410649"/>
              <a:gd name="connsiteY3" fmla="*/ 65850 h 1962415"/>
              <a:gd name="connsiteX4" fmla="*/ 3871596 w 4410649"/>
              <a:gd name="connsiteY4" fmla="*/ 92219 h 1962415"/>
              <a:gd name="connsiteX5" fmla="*/ 4395336 w 4410649"/>
              <a:gd name="connsiteY5" fmla="*/ 805807 h 1962415"/>
              <a:gd name="connsiteX6" fmla="*/ 4041269 w 4410649"/>
              <a:gd name="connsiteY6" fmla="*/ 1498109 h 1962415"/>
              <a:gd name="connsiteX7" fmla="*/ 911570 w 4410649"/>
              <a:gd name="connsiteY7" fmla="*/ 1642154 h 1962415"/>
              <a:gd name="connsiteX8" fmla="*/ 919506 w 4410649"/>
              <a:gd name="connsiteY8" fmla="*/ 1962415 h 1962415"/>
              <a:gd name="connsiteX9" fmla="*/ 579832 w 4410649"/>
              <a:gd name="connsiteY9" fmla="*/ 1638498 h 1962415"/>
              <a:gd name="connsiteX0" fmla="*/ 579832 w 4410649"/>
              <a:gd name="connsiteY0" fmla="*/ 1638498 h 1962415"/>
              <a:gd name="connsiteX1" fmla="*/ 162953 w 4410649"/>
              <a:gd name="connsiteY1" fmla="*/ 1343060 h 1962415"/>
              <a:gd name="connsiteX2" fmla="*/ 4508 w 4410649"/>
              <a:gd name="connsiteY2" fmla="*/ 470888 h 1962415"/>
              <a:gd name="connsiteX3" fmla="*/ 658134 w 4410649"/>
              <a:gd name="connsiteY3" fmla="*/ 65850 h 1962415"/>
              <a:gd name="connsiteX4" fmla="*/ 3871596 w 4410649"/>
              <a:gd name="connsiteY4" fmla="*/ 92219 h 1962415"/>
              <a:gd name="connsiteX5" fmla="*/ 4395336 w 4410649"/>
              <a:gd name="connsiteY5" fmla="*/ 805807 h 1962415"/>
              <a:gd name="connsiteX6" fmla="*/ 4041269 w 4410649"/>
              <a:gd name="connsiteY6" fmla="*/ 1498109 h 1962415"/>
              <a:gd name="connsiteX7" fmla="*/ 911570 w 4410649"/>
              <a:gd name="connsiteY7" fmla="*/ 1642154 h 1962415"/>
              <a:gd name="connsiteX8" fmla="*/ 919506 w 4410649"/>
              <a:gd name="connsiteY8" fmla="*/ 1962415 h 1962415"/>
              <a:gd name="connsiteX9" fmla="*/ 579832 w 4410649"/>
              <a:gd name="connsiteY9" fmla="*/ 1638498 h 1962415"/>
              <a:gd name="connsiteX0" fmla="*/ 579832 w 4403897"/>
              <a:gd name="connsiteY0" fmla="*/ 1638498 h 1962415"/>
              <a:gd name="connsiteX1" fmla="*/ 162953 w 4403897"/>
              <a:gd name="connsiteY1" fmla="*/ 1343060 h 1962415"/>
              <a:gd name="connsiteX2" fmla="*/ 4508 w 4403897"/>
              <a:gd name="connsiteY2" fmla="*/ 470888 h 1962415"/>
              <a:gd name="connsiteX3" fmla="*/ 658134 w 4403897"/>
              <a:gd name="connsiteY3" fmla="*/ 65850 h 1962415"/>
              <a:gd name="connsiteX4" fmla="*/ 3871596 w 4403897"/>
              <a:gd name="connsiteY4" fmla="*/ 92219 h 1962415"/>
              <a:gd name="connsiteX5" fmla="*/ 4395336 w 4403897"/>
              <a:gd name="connsiteY5" fmla="*/ 805807 h 1962415"/>
              <a:gd name="connsiteX6" fmla="*/ 4041269 w 4403897"/>
              <a:gd name="connsiteY6" fmla="*/ 1498109 h 1962415"/>
              <a:gd name="connsiteX7" fmla="*/ 911570 w 4403897"/>
              <a:gd name="connsiteY7" fmla="*/ 1642154 h 1962415"/>
              <a:gd name="connsiteX8" fmla="*/ 919506 w 4403897"/>
              <a:gd name="connsiteY8" fmla="*/ 1962415 h 1962415"/>
              <a:gd name="connsiteX9" fmla="*/ 579832 w 4403897"/>
              <a:gd name="connsiteY9" fmla="*/ 1638498 h 1962415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4041269 w 4403170"/>
              <a:gd name="connsiteY6" fmla="*/ 1529947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7252 w 4403170"/>
              <a:gd name="connsiteY6" fmla="*/ 1555855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4291 w 4403170"/>
              <a:gd name="connsiteY6" fmla="*/ 1611163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0788 w 4403170"/>
              <a:gd name="connsiteY6" fmla="*/ 1659621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0788 w 4403170"/>
              <a:gd name="connsiteY6" fmla="*/ 1659621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34162 w 4402901"/>
              <a:gd name="connsiteY0" fmla="*/ 1652839 h 1994253"/>
              <a:gd name="connsiteX1" fmla="*/ 162684 w 4402901"/>
              <a:gd name="connsiteY1" fmla="*/ 1374898 h 1994253"/>
              <a:gd name="connsiteX2" fmla="*/ 4239 w 4402901"/>
              <a:gd name="connsiteY2" fmla="*/ 502726 h 1994253"/>
              <a:gd name="connsiteX3" fmla="*/ 657865 w 4402901"/>
              <a:gd name="connsiteY3" fmla="*/ 97688 h 1994253"/>
              <a:gd name="connsiteX4" fmla="*/ 3866451 w 4402901"/>
              <a:gd name="connsiteY4" fmla="*/ 62409 h 1994253"/>
              <a:gd name="connsiteX5" fmla="*/ 4395067 w 4402901"/>
              <a:gd name="connsiteY5" fmla="*/ 837645 h 1994253"/>
              <a:gd name="connsiteX6" fmla="*/ 3860519 w 4402901"/>
              <a:gd name="connsiteY6" fmla="*/ 1659621 h 1994253"/>
              <a:gd name="connsiteX7" fmla="*/ 911301 w 4402901"/>
              <a:gd name="connsiteY7" fmla="*/ 1673992 h 1994253"/>
              <a:gd name="connsiteX8" fmla="*/ 919237 w 4402901"/>
              <a:gd name="connsiteY8" fmla="*/ 1994253 h 1994253"/>
              <a:gd name="connsiteX9" fmla="*/ 534162 w 4402901"/>
              <a:gd name="connsiteY9" fmla="*/ 1652839 h 1994253"/>
              <a:gd name="connsiteX0" fmla="*/ 556735 w 4425474"/>
              <a:gd name="connsiteY0" fmla="*/ 1652839 h 1994253"/>
              <a:gd name="connsiteX1" fmla="*/ 167956 w 4425474"/>
              <a:gd name="connsiteY1" fmla="*/ 1341666 h 1994253"/>
              <a:gd name="connsiteX2" fmla="*/ 26812 w 4425474"/>
              <a:gd name="connsiteY2" fmla="*/ 502726 h 1994253"/>
              <a:gd name="connsiteX3" fmla="*/ 680438 w 4425474"/>
              <a:gd name="connsiteY3" fmla="*/ 97688 h 1994253"/>
              <a:gd name="connsiteX4" fmla="*/ 3889024 w 4425474"/>
              <a:gd name="connsiteY4" fmla="*/ 62409 h 1994253"/>
              <a:gd name="connsiteX5" fmla="*/ 4417640 w 4425474"/>
              <a:gd name="connsiteY5" fmla="*/ 837645 h 1994253"/>
              <a:gd name="connsiteX6" fmla="*/ 3883092 w 4425474"/>
              <a:gd name="connsiteY6" fmla="*/ 1659621 h 1994253"/>
              <a:gd name="connsiteX7" fmla="*/ 933874 w 4425474"/>
              <a:gd name="connsiteY7" fmla="*/ 1673992 h 1994253"/>
              <a:gd name="connsiteX8" fmla="*/ 941810 w 4425474"/>
              <a:gd name="connsiteY8" fmla="*/ 1994253 h 1994253"/>
              <a:gd name="connsiteX9" fmla="*/ 556735 w 4425474"/>
              <a:gd name="connsiteY9" fmla="*/ 1652839 h 1994253"/>
              <a:gd name="connsiteX0" fmla="*/ 556735 w 4425474"/>
              <a:gd name="connsiteY0" fmla="*/ 1652839 h 1994253"/>
              <a:gd name="connsiteX1" fmla="*/ 167956 w 4425474"/>
              <a:gd name="connsiteY1" fmla="*/ 1341666 h 1994253"/>
              <a:gd name="connsiteX2" fmla="*/ 26812 w 4425474"/>
              <a:gd name="connsiteY2" fmla="*/ 502726 h 1994253"/>
              <a:gd name="connsiteX3" fmla="*/ 680438 w 4425474"/>
              <a:gd name="connsiteY3" fmla="*/ 97688 h 1994253"/>
              <a:gd name="connsiteX4" fmla="*/ 3889024 w 4425474"/>
              <a:gd name="connsiteY4" fmla="*/ 62409 h 1994253"/>
              <a:gd name="connsiteX5" fmla="*/ 4417640 w 4425474"/>
              <a:gd name="connsiteY5" fmla="*/ 837645 h 1994253"/>
              <a:gd name="connsiteX6" fmla="*/ 3883092 w 4425474"/>
              <a:gd name="connsiteY6" fmla="*/ 1659621 h 1994253"/>
              <a:gd name="connsiteX7" fmla="*/ 933874 w 4425474"/>
              <a:gd name="connsiteY7" fmla="*/ 1673992 h 1994253"/>
              <a:gd name="connsiteX8" fmla="*/ 941810 w 4425474"/>
              <a:gd name="connsiteY8" fmla="*/ 1994253 h 1994253"/>
              <a:gd name="connsiteX9" fmla="*/ 556735 w 4425474"/>
              <a:gd name="connsiteY9" fmla="*/ 1652839 h 1994253"/>
              <a:gd name="connsiteX0" fmla="*/ 556735 w 4425474"/>
              <a:gd name="connsiteY0" fmla="*/ 1654095 h 1995509"/>
              <a:gd name="connsiteX1" fmla="*/ 167956 w 4425474"/>
              <a:gd name="connsiteY1" fmla="*/ 1342922 h 1995509"/>
              <a:gd name="connsiteX2" fmla="*/ 26812 w 4425474"/>
              <a:gd name="connsiteY2" fmla="*/ 503982 h 1995509"/>
              <a:gd name="connsiteX3" fmla="*/ 680438 w 4425474"/>
              <a:gd name="connsiteY3" fmla="*/ 98944 h 1995509"/>
              <a:gd name="connsiteX4" fmla="*/ 3889024 w 4425474"/>
              <a:gd name="connsiteY4" fmla="*/ 63665 h 1995509"/>
              <a:gd name="connsiteX5" fmla="*/ 4417640 w 4425474"/>
              <a:gd name="connsiteY5" fmla="*/ 838901 h 1995509"/>
              <a:gd name="connsiteX6" fmla="*/ 3883092 w 4425474"/>
              <a:gd name="connsiteY6" fmla="*/ 1660877 h 1995509"/>
              <a:gd name="connsiteX7" fmla="*/ 933874 w 4425474"/>
              <a:gd name="connsiteY7" fmla="*/ 1675248 h 1995509"/>
              <a:gd name="connsiteX8" fmla="*/ 941810 w 4425474"/>
              <a:gd name="connsiteY8" fmla="*/ 1995509 h 1995509"/>
              <a:gd name="connsiteX9" fmla="*/ 556735 w 4425474"/>
              <a:gd name="connsiteY9" fmla="*/ 1654095 h 1995509"/>
              <a:gd name="connsiteX0" fmla="*/ 556735 w 4425474"/>
              <a:gd name="connsiteY0" fmla="*/ 1655129 h 1996543"/>
              <a:gd name="connsiteX1" fmla="*/ 167956 w 4425474"/>
              <a:gd name="connsiteY1" fmla="*/ 1343956 h 1996543"/>
              <a:gd name="connsiteX2" fmla="*/ 26812 w 4425474"/>
              <a:gd name="connsiteY2" fmla="*/ 505016 h 1996543"/>
              <a:gd name="connsiteX3" fmla="*/ 680438 w 4425474"/>
              <a:gd name="connsiteY3" fmla="*/ 99978 h 1996543"/>
              <a:gd name="connsiteX4" fmla="*/ 3889024 w 4425474"/>
              <a:gd name="connsiteY4" fmla="*/ 64699 h 1996543"/>
              <a:gd name="connsiteX5" fmla="*/ 4417640 w 4425474"/>
              <a:gd name="connsiteY5" fmla="*/ 839935 h 1996543"/>
              <a:gd name="connsiteX6" fmla="*/ 3883092 w 4425474"/>
              <a:gd name="connsiteY6" fmla="*/ 1661911 h 1996543"/>
              <a:gd name="connsiteX7" fmla="*/ 933874 w 4425474"/>
              <a:gd name="connsiteY7" fmla="*/ 1676282 h 1996543"/>
              <a:gd name="connsiteX8" fmla="*/ 941810 w 4425474"/>
              <a:gd name="connsiteY8" fmla="*/ 1996543 h 1996543"/>
              <a:gd name="connsiteX9" fmla="*/ 556735 w 4425474"/>
              <a:gd name="connsiteY9" fmla="*/ 1655129 h 1996543"/>
              <a:gd name="connsiteX0" fmla="*/ 550979 w 4421752"/>
              <a:gd name="connsiteY0" fmla="*/ 1650230 h 1991644"/>
              <a:gd name="connsiteX1" fmla="*/ 162200 w 4421752"/>
              <a:gd name="connsiteY1" fmla="*/ 1339057 h 1991644"/>
              <a:gd name="connsiteX2" fmla="*/ 21056 w 4421752"/>
              <a:gd name="connsiteY2" fmla="*/ 500117 h 1991644"/>
              <a:gd name="connsiteX3" fmla="*/ 587675 w 4421752"/>
              <a:gd name="connsiteY3" fmla="*/ 108032 h 1991644"/>
              <a:gd name="connsiteX4" fmla="*/ 3883268 w 4421752"/>
              <a:gd name="connsiteY4" fmla="*/ 59800 h 1991644"/>
              <a:gd name="connsiteX5" fmla="*/ 4411884 w 4421752"/>
              <a:gd name="connsiteY5" fmla="*/ 835036 h 1991644"/>
              <a:gd name="connsiteX6" fmla="*/ 3877336 w 4421752"/>
              <a:gd name="connsiteY6" fmla="*/ 1657012 h 1991644"/>
              <a:gd name="connsiteX7" fmla="*/ 928118 w 4421752"/>
              <a:gd name="connsiteY7" fmla="*/ 1671383 h 1991644"/>
              <a:gd name="connsiteX8" fmla="*/ 936054 w 4421752"/>
              <a:gd name="connsiteY8" fmla="*/ 1991644 h 1991644"/>
              <a:gd name="connsiteX9" fmla="*/ 550979 w 4421752"/>
              <a:gd name="connsiteY9" fmla="*/ 1650230 h 1991644"/>
              <a:gd name="connsiteX0" fmla="*/ 550979 w 4423181"/>
              <a:gd name="connsiteY0" fmla="*/ 1701894 h 2043308"/>
              <a:gd name="connsiteX1" fmla="*/ 162200 w 4423181"/>
              <a:gd name="connsiteY1" fmla="*/ 1390721 h 2043308"/>
              <a:gd name="connsiteX2" fmla="*/ 21056 w 4423181"/>
              <a:gd name="connsiteY2" fmla="*/ 551781 h 2043308"/>
              <a:gd name="connsiteX3" fmla="*/ 587675 w 4423181"/>
              <a:gd name="connsiteY3" fmla="*/ 159696 h 2043308"/>
              <a:gd name="connsiteX4" fmla="*/ 3883268 w 4423181"/>
              <a:gd name="connsiteY4" fmla="*/ 111464 h 2043308"/>
              <a:gd name="connsiteX5" fmla="*/ 4411884 w 4423181"/>
              <a:gd name="connsiteY5" fmla="*/ 886700 h 2043308"/>
              <a:gd name="connsiteX6" fmla="*/ 3877336 w 4423181"/>
              <a:gd name="connsiteY6" fmla="*/ 1708676 h 2043308"/>
              <a:gd name="connsiteX7" fmla="*/ 928118 w 4423181"/>
              <a:gd name="connsiteY7" fmla="*/ 1723047 h 2043308"/>
              <a:gd name="connsiteX8" fmla="*/ 936054 w 4423181"/>
              <a:gd name="connsiteY8" fmla="*/ 2043308 h 2043308"/>
              <a:gd name="connsiteX9" fmla="*/ 550979 w 4423181"/>
              <a:gd name="connsiteY9" fmla="*/ 1701894 h 2043308"/>
              <a:gd name="connsiteX0" fmla="*/ 550979 w 4416703"/>
              <a:gd name="connsiteY0" fmla="*/ 1724338 h 2065752"/>
              <a:gd name="connsiteX1" fmla="*/ 162200 w 4416703"/>
              <a:gd name="connsiteY1" fmla="*/ 1413165 h 2065752"/>
              <a:gd name="connsiteX2" fmla="*/ 21056 w 4416703"/>
              <a:gd name="connsiteY2" fmla="*/ 574225 h 2065752"/>
              <a:gd name="connsiteX3" fmla="*/ 587675 w 4416703"/>
              <a:gd name="connsiteY3" fmla="*/ 182140 h 2065752"/>
              <a:gd name="connsiteX4" fmla="*/ 3836784 w 4416703"/>
              <a:gd name="connsiteY4" fmla="*/ 102710 h 2065752"/>
              <a:gd name="connsiteX5" fmla="*/ 4411884 w 4416703"/>
              <a:gd name="connsiteY5" fmla="*/ 909144 h 2065752"/>
              <a:gd name="connsiteX6" fmla="*/ 3877336 w 4416703"/>
              <a:gd name="connsiteY6" fmla="*/ 1731120 h 2065752"/>
              <a:gd name="connsiteX7" fmla="*/ 928118 w 4416703"/>
              <a:gd name="connsiteY7" fmla="*/ 1745491 h 2065752"/>
              <a:gd name="connsiteX8" fmla="*/ 936054 w 4416703"/>
              <a:gd name="connsiteY8" fmla="*/ 2065752 h 2065752"/>
              <a:gd name="connsiteX9" fmla="*/ 550979 w 4416703"/>
              <a:gd name="connsiteY9" fmla="*/ 1724338 h 2065752"/>
              <a:gd name="connsiteX0" fmla="*/ 560106 w 4423497"/>
              <a:gd name="connsiteY0" fmla="*/ 1682522 h 2023936"/>
              <a:gd name="connsiteX1" fmla="*/ 171327 w 4423497"/>
              <a:gd name="connsiteY1" fmla="*/ 1371349 h 2023936"/>
              <a:gd name="connsiteX2" fmla="*/ 30183 w 4423497"/>
              <a:gd name="connsiteY2" fmla="*/ 532409 h 2023936"/>
              <a:gd name="connsiteX3" fmla="*/ 733796 w 4423497"/>
              <a:gd name="connsiteY3" fmla="*/ 110109 h 2023936"/>
              <a:gd name="connsiteX4" fmla="*/ 3845911 w 4423497"/>
              <a:gd name="connsiteY4" fmla="*/ 60894 h 2023936"/>
              <a:gd name="connsiteX5" fmla="*/ 4421011 w 4423497"/>
              <a:gd name="connsiteY5" fmla="*/ 867328 h 2023936"/>
              <a:gd name="connsiteX6" fmla="*/ 3886463 w 4423497"/>
              <a:gd name="connsiteY6" fmla="*/ 1689304 h 2023936"/>
              <a:gd name="connsiteX7" fmla="*/ 937245 w 4423497"/>
              <a:gd name="connsiteY7" fmla="*/ 1703675 h 2023936"/>
              <a:gd name="connsiteX8" fmla="*/ 945181 w 4423497"/>
              <a:gd name="connsiteY8" fmla="*/ 2023936 h 2023936"/>
              <a:gd name="connsiteX9" fmla="*/ 560106 w 4423497"/>
              <a:gd name="connsiteY9" fmla="*/ 1682522 h 2023936"/>
              <a:gd name="connsiteX0" fmla="*/ 563605 w 4426572"/>
              <a:gd name="connsiteY0" fmla="*/ 1726456 h 2067870"/>
              <a:gd name="connsiteX1" fmla="*/ 174826 w 4426572"/>
              <a:gd name="connsiteY1" fmla="*/ 1415283 h 2067870"/>
              <a:gd name="connsiteX2" fmla="*/ 33682 w 4426572"/>
              <a:gd name="connsiteY2" fmla="*/ 576343 h 2067870"/>
              <a:gd name="connsiteX3" fmla="*/ 788618 w 4426572"/>
              <a:gd name="connsiteY3" fmla="*/ 60926 h 2067870"/>
              <a:gd name="connsiteX4" fmla="*/ 3849410 w 4426572"/>
              <a:gd name="connsiteY4" fmla="*/ 104828 h 2067870"/>
              <a:gd name="connsiteX5" fmla="*/ 4424510 w 4426572"/>
              <a:gd name="connsiteY5" fmla="*/ 911262 h 2067870"/>
              <a:gd name="connsiteX6" fmla="*/ 3889962 w 4426572"/>
              <a:gd name="connsiteY6" fmla="*/ 1733238 h 2067870"/>
              <a:gd name="connsiteX7" fmla="*/ 940744 w 4426572"/>
              <a:gd name="connsiteY7" fmla="*/ 1747609 h 2067870"/>
              <a:gd name="connsiteX8" fmla="*/ 948680 w 4426572"/>
              <a:gd name="connsiteY8" fmla="*/ 2067870 h 2067870"/>
              <a:gd name="connsiteX9" fmla="*/ 563605 w 4426572"/>
              <a:gd name="connsiteY9" fmla="*/ 1726456 h 2067870"/>
              <a:gd name="connsiteX0" fmla="*/ 563605 w 4426571"/>
              <a:gd name="connsiteY0" fmla="*/ 1726456 h 2067870"/>
              <a:gd name="connsiteX1" fmla="*/ 174826 w 4426571"/>
              <a:gd name="connsiteY1" fmla="*/ 1415283 h 2067870"/>
              <a:gd name="connsiteX2" fmla="*/ 33682 w 4426571"/>
              <a:gd name="connsiteY2" fmla="*/ 576343 h 2067870"/>
              <a:gd name="connsiteX3" fmla="*/ 788618 w 4426571"/>
              <a:gd name="connsiteY3" fmla="*/ 60926 h 2067870"/>
              <a:gd name="connsiteX4" fmla="*/ 3849410 w 4426571"/>
              <a:gd name="connsiteY4" fmla="*/ 104828 h 2067870"/>
              <a:gd name="connsiteX5" fmla="*/ 4424510 w 4426571"/>
              <a:gd name="connsiteY5" fmla="*/ 911262 h 2067870"/>
              <a:gd name="connsiteX6" fmla="*/ 3569489 w 4426571"/>
              <a:gd name="connsiteY6" fmla="*/ 1762468 h 2067870"/>
              <a:gd name="connsiteX7" fmla="*/ 940744 w 4426571"/>
              <a:gd name="connsiteY7" fmla="*/ 1747609 h 2067870"/>
              <a:gd name="connsiteX8" fmla="*/ 948680 w 4426571"/>
              <a:gd name="connsiteY8" fmla="*/ 2067870 h 2067870"/>
              <a:gd name="connsiteX9" fmla="*/ 563605 w 4426571"/>
              <a:gd name="connsiteY9" fmla="*/ 1726456 h 2067870"/>
              <a:gd name="connsiteX0" fmla="*/ 563605 w 4426571"/>
              <a:gd name="connsiteY0" fmla="*/ 1726456 h 2067870"/>
              <a:gd name="connsiteX1" fmla="*/ 174826 w 4426571"/>
              <a:gd name="connsiteY1" fmla="*/ 1415283 h 2067870"/>
              <a:gd name="connsiteX2" fmla="*/ 33682 w 4426571"/>
              <a:gd name="connsiteY2" fmla="*/ 576343 h 2067870"/>
              <a:gd name="connsiteX3" fmla="*/ 788618 w 4426571"/>
              <a:gd name="connsiteY3" fmla="*/ 60926 h 2067870"/>
              <a:gd name="connsiteX4" fmla="*/ 3849410 w 4426571"/>
              <a:gd name="connsiteY4" fmla="*/ 104828 h 2067870"/>
              <a:gd name="connsiteX5" fmla="*/ 4424510 w 4426571"/>
              <a:gd name="connsiteY5" fmla="*/ 911262 h 2067870"/>
              <a:gd name="connsiteX6" fmla="*/ 3569489 w 4426571"/>
              <a:gd name="connsiteY6" fmla="*/ 1762468 h 2067870"/>
              <a:gd name="connsiteX7" fmla="*/ 940744 w 4426571"/>
              <a:gd name="connsiteY7" fmla="*/ 1747609 h 2067870"/>
              <a:gd name="connsiteX8" fmla="*/ 948680 w 4426571"/>
              <a:gd name="connsiteY8" fmla="*/ 2067870 h 2067870"/>
              <a:gd name="connsiteX9" fmla="*/ 563605 w 4426571"/>
              <a:gd name="connsiteY9" fmla="*/ 1726456 h 2067870"/>
              <a:gd name="connsiteX0" fmla="*/ 564281 w 4427247"/>
              <a:gd name="connsiteY0" fmla="*/ 1726456 h 2067870"/>
              <a:gd name="connsiteX1" fmla="*/ 172251 w 4427247"/>
              <a:gd name="connsiteY1" fmla="*/ 1374183 h 2067870"/>
              <a:gd name="connsiteX2" fmla="*/ 34358 w 4427247"/>
              <a:gd name="connsiteY2" fmla="*/ 576343 h 2067870"/>
              <a:gd name="connsiteX3" fmla="*/ 789294 w 4427247"/>
              <a:gd name="connsiteY3" fmla="*/ 60926 h 2067870"/>
              <a:gd name="connsiteX4" fmla="*/ 3850086 w 4427247"/>
              <a:gd name="connsiteY4" fmla="*/ 104828 h 2067870"/>
              <a:gd name="connsiteX5" fmla="*/ 4425186 w 4427247"/>
              <a:gd name="connsiteY5" fmla="*/ 911262 h 2067870"/>
              <a:gd name="connsiteX6" fmla="*/ 3570165 w 4427247"/>
              <a:gd name="connsiteY6" fmla="*/ 1762468 h 2067870"/>
              <a:gd name="connsiteX7" fmla="*/ 941420 w 4427247"/>
              <a:gd name="connsiteY7" fmla="*/ 1747609 h 2067870"/>
              <a:gd name="connsiteX8" fmla="*/ 949356 w 4427247"/>
              <a:gd name="connsiteY8" fmla="*/ 2067870 h 2067870"/>
              <a:gd name="connsiteX9" fmla="*/ 564281 w 4427247"/>
              <a:gd name="connsiteY9" fmla="*/ 1726456 h 2067870"/>
              <a:gd name="connsiteX0" fmla="*/ 564281 w 4427247"/>
              <a:gd name="connsiteY0" fmla="*/ 1741318 h 2082732"/>
              <a:gd name="connsiteX1" fmla="*/ 172251 w 4427247"/>
              <a:gd name="connsiteY1" fmla="*/ 1389045 h 2082732"/>
              <a:gd name="connsiteX2" fmla="*/ 34358 w 4427247"/>
              <a:gd name="connsiteY2" fmla="*/ 591205 h 2082732"/>
              <a:gd name="connsiteX3" fmla="*/ 789294 w 4427247"/>
              <a:gd name="connsiteY3" fmla="*/ 75788 h 2082732"/>
              <a:gd name="connsiteX4" fmla="*/ 3850086 w 4427247"/>
              <a:gd name="connsiteY4" fmla="*/ 119690 h 2082732"/>
              <a:gd name="connsiteX5" fmla="*/ 4425186 w 4427247"/>
              <a:gd name="connsiteY5" fmla="*/ 926124 h 2082732"/>
              <a:gd name="connsiteX6" fmla="*/ 3570165 w 4427247"/>
              <a:gd name="connsiteY6" fmla="*/ 1777330 h 2082732"/>
              <a:gd name="connsiteX7" fmla="*/ 941420 w 4427247"/>
              <a:gd name="connsiteY7" fmla="*/ 1762471 h 2082732"/>
              <a:gd name="connsiteX8" fmla="*/ 949356 w 4427247"/>
              <a:gd name="connsiteY8" fmla="*/ 2082732 h 2082732"/>
              <a:gd name="connsiteX9" fmla="*/ 564281 w 4427247"/>
              <a:gd name="connsiteY9" fmla="*/ 1741318 h 2082732"/>
              <a:gd name="connsiteX0" fmla="*/ 564281 w 4427247"/>
              <a:gd name="connsiteY0" fmla="*/ 1741318 h 2082732"/>
              <a:gd name="connsiteX1" fmla="*/ 172251 w 4427247"/>
              <a:gd name="connsiteY1" fmla="*/ 1389045 h 2082732"/>
              <a:gd name="connsiteX2" fmla="*/ 34358 w 4427247"/>
              <a:gd name="connsiteY2" fmla="*/ 591205 h 2082732"/>
              <a:gd name="connsiteX3" fmla="*/ 789294 w 4427247"/>
              <a:gd name="connsiteY3" fmla="*/ 75788 h 2082732"/>
              <a:gd name="connsiteX4" fmla="*/ 3850086 w 4427247"/>
              <a:gd name="connsiteY4" fmla="*/ 119690 h 2082732"/>
              <a:gd name="connsiteX5" fmla="*/ 4425186 w 4427247"/>
              <a:gd name="connsiteY5" fmla="*/ 926124 h 2082732"/>
              <a:gd name="connsiteX6" fmla="*/ 3570165 w 4427247"/>
              <a:gd name="connsiteY6" fmla="*/ 1777330 h 2082732"/>
              <a:gd name="connsiteX7" fmla="*/ 1156249 w 4427247"/>
              <a:gd name="connsiteY7" fmla="*/ 1788819 h 2082732"/>
              <a:gd name="connsiteX8" fmla="*/ 949356 w 4427247"/>
              <a:gd name="connsiteY8" fmla="*/ 2082732 h 2082732"/>
              <a:gd name="connsiteX9" fmla="*/ 564281 w 4427247"/>
              <a:gd name="connsiteY9" fmla="*/ 1741318 h 2082732"/>
              <a:gd name="connsiteX0" fmla="*/ 564281 w 4427247"/>
              <a:gd name="connsiteY0" fmla="*/ 1741318 h 2116439"/>
              <a:gd name="connsiteX1" fmla="*/ 172251 w 4427247"/>
              <a:gd name="connsiteY1" fmla="*/ 1389045 h 2116439"/>
              <a:gd name="connsiteX2" fmla="*/ 34358 w 4427247"/>
              <a:gd name="connsiteY2" fmla="*/ 591205 h 2116439"/>
              <a:gd name="connsiteX3" fmla="*/ 789294 w 4427247"/>
              <a:gd name="connsiteY3" fmla="*/ 75788 h 2116439"/>
              <a:gd name="connsiteX4" fmla="*/ 3850086 w 4427247"/>
              <a:gd name="connsiteY4" fmla="*/ 119690 h 2116439"/>
              <a:gd name="connsiteX5" fmla="*/ 4425186 w 4427247"/>
              <a:gd name="connsiteY5" fmla="*/ 926124 h 2116439"/>
              <a:gd name="connsiteX6" fmla="*/ 3570165 w 4427247"/>
              <a:gd name="connsiteY6" fmla="*/ 1777330 h 2116439"/>
              <a:gd name="connsiteX7" fmla="*/ 1156249 w 4427247"/>
              <a:gd name="connsiteY7" fmla="*/ 1788819 h 2116439"/>
              <a:gd name="connsiteX8" fmla="*/ 1157432 w 4427247"/>
              <a:gd name="connsiteY8" fmla="*/ 2116439 h 2116439"/>
              <a:gd name="connsiteX9" fmla="*/ 564281 w 4427247"/>
              <a:gd name="connsiteY9" fmla="*/ 1741318 h 2116439"/>
              <a:gd name="connsiteX0" fmla="*/ 722695 w 4430824"/>
              <a:gd name="connsiteY0" fmla="*/ 1751186 h 2116439"/>
              <a:gd name="connsiteX1" fmla="*/ 175828 w 4430824"/>
              <a:gd name="connsiteY1" fmla="*/ 1389045 h 2116439"/>
              <a:gd name="connsiteX2" fmla="*/ 37935 w 4430824"/>
              <a:gd name="connsiteY2" fmla="*/ 591205 h 2116439"/>
              <a:gd name="connsiteX3" fmla="*/ 792871 w 4430824"/>
              <a:gd name="connsiteY3" fmla="*/ 75788 h 2116439"/>
              <a:gd name="connsiteX4" fmla="*/ 3853663 w 4430824"/>
              <a:gd name="connsiteY4" fmla="*/ 119690 h 2116439"/>
              <a:gd name="connsiteX5" fmla="*/ 4428763 w 4430824"/>
              <a:gd name="connsiteY5" fmla="*/ 926124 h 2116439"/>
              <a:gd name="connsiteX6" fmla="*/ 3573742 w 4430824"/>
              <a:gd name="connsiteY6" fmla="*/ 1777330 h 2116439"/>
              <a:gd name="connsiteX7" fmla="*/ 1159826 w 4430824"/>
              <a:gd name="connsiteY7" fmla="*/ 1788819 h 2116439"/>
              <a:gd name="connsiteX8" fmla="*/ 1161009 w 4430824"/>
              <a:gd name="connsiteY8" fmla="*/ 2116439 h 2116439"/>
              <a:gd name="connsiteX9" fmla="*/ 722695 w 4430824"/>
              <a:gd name="connsiteY9" fmla="*/ 1751186 h 2116439"/>
              <a:gd name="connsiteX0" fmla="*/ 722695 w 4430824"/>
              <a:gd name="connsiteY0" fmla="*/ 1751186 h 2116439"/>
              <a:gd name="connsiteX1" fmla="*/ 175828 w 4430824"/>
              <a:gd name="connsiteY1" fmla="*/ 1389045 h 2116439"/>
              <a:gd name="connsiteX2" fmla="*/ 37935 w 4430824"/>
              <a:gd name="connsiteY2" fmla="*/ 591205 h 2116439"/>
              <a:gd name="connsiteX3" fmla="*/ 792871 w 4430824"/>
              <a:gd name="connsiteY3" fmla="*/ 75788 h 2116439"/>
              <a:gd name="connsiteX4" fmla="*/ 3853663 w 4430824"/>
              <a:gd name="connsiteY4" fmla="*/ 119690 h 2116439"/>
              <a:gd name="connsiteX5" fmla="*/ 4428763 w 4430824"/>
              <a:gd name="connsiteY5" fmla="*/ 926124 h 2116439"/>
              <a:gd name="connsiteX6" fmla="*/ 3573742 w 4430824"/>
              <a:gd name="connsiteY6" fmla="*/ 1777330 h 2116439"/>
              <a:gd name="connsiteX7" fmla="*/ 1159826 w 4430824"/>
              <a:gd name="connsiteY7" fmla="*/ 1788819 h 2116439"/>
              <a:gd name="connsiteX8" fmla="*/ 1161009 w 4430824"/>
              <a:gd name="connsiteY8" fmla="*/ 2116439 h 2116439"/>
              <a:gd name="connsiteX9" fmla="*/ 722695 w 4430824"/>
              <a:gd name="connsiteY9" fmla="*/ 1751186 h 2116439"/>
              <a:gd name="connsiteX0" fmla="*/ 722695 w 4428763"/>
              <a:gd name="connsiteY0" fmla="*/ 1751186 h 2116439"/>
              <a:gd name="connsiteX1" fmla="*/ 175828 w 4428763"/>
              <a:gd name="connsiteY1" fmla="*/ 1389045 h 2116439"/>
              <a:gd name="connsiteX2" fmla="*/ 37935 w 4428763"/>
              <a:gd name="connsiteY2" fmla="*/ 591205 h 2116439"/>
              <a:gd name="connsiteX3" fmla="*/ 792871 w 4428763"/>
              <a:gd name="connsiteY3" fmla="*/ 75788 h 2116439"/>
              <a:gd name="connsiteX4" fmla="*/ 3853663 w 4428763"/>
              <a:gd name="connsiteY4" fmla="*/ 119690 h 2116439"/>
              <a:gd name="connsiteX5" fmla="*/ 4428763 w 4428763"/>
              <a:gd name="connsiteY5" fmla="*/ 926124 h 2116439"/>
              <a:gd name="connsiteX6" fmla="*/ 3573742 w 4428763"/>
              <a:gd name="connsiteY6" fmla="*/ 1777330 h 2116439"/>
              <a:gd name="connsiteX7" fmla="*/ 1159826 w 4428763"/>
              <a:gd name="connsiteY7" fmla="*/ 1788819 h 2116439"/>
              <a:gd name="connsiteX8" fmla="*/ 1161009 w 4428763"/>
              <a:gd name="connsiteY8" fmla="*/ 2116439 h 2116439"/>
              <a:gd name="connsiteX9" fmla="*/ 722695 w 4428763"/>
              <a:gd name="connsiteY9" fmla="*/ 1751186 h 2116439"/>
              <a:gd name="connsiteX0" fmla="*/ 722695 w 4428763"/>
              <a:gd name="connsiteY0" fmla="*/ 1737220 h 2102473"/>
              <a:gd name="connsiteX1" fmla="*/ 175828 w 4428763"/>
              <a:gd name="connsiteY1" fmla="*/ 1375079 h 2102473"/>
              <a:gd name="connsiteX2" fmla="*/ 37935 w 4428763"/>
              <a:gd name="connsiteY2" fmla="*/ 577239 h 2102473"/>
              <a:gd name="connsiteX3" fmla="*/ 792871 w 4428763"/>
              <a:gd name="connsiteY3" fmla="*/ 61822 h 2102473"/>
              <a:gd name="connsiteX4" fmla="*/ 3822903 w 4428763"/>
              <a:gd name="connsiteY4" fmla="*/ 104021 h 2102473"/>
              <a:gd name="connsiteX5" fmla="*/ 4428763 w 4428763"/>
              <a:gd name="connsiteY5" fmla="*/ 912158 h 2102473"/>
              <a:gd name="connsiteX6" fmla="*/ 3573742 w 4428763"/>
              <a:gd name="connsiteY6" fmla="*/ 1763364 h 2102473"/>
              <a:gd name="connsiteX7" fmla="*/ 1159826 w 4428763"/>
              <a:gd name="connsiteY7" fmla="*/ 1774853 h 2102473"/>
              <a:gd name="connsiteX8" fmla="*/ 1161009 w 4428763"/>
              <a:gd name="connsiteY8" fmla="*/ 2102473 h 2102473"/>
              <a:gd name="connsiteX9" fmla="*/ 722695 w 4428763"/>
              <a:gd name="connsiteY9" fmla="*/ 1737220 h 2102473"/>
              <a:gd name="connsiteX0" fmla="*/ 722695 w 4428763"/>
              <a:gd name="connsiteY0" fmla="*/ 1737220 h 2102473"/>
              <a:gd name="connsiteX1" fmla="*/ 175828 w 4428763"/>
              <a:gd name="connsiteY1" fmla="*/ 1375079 h 2102473"/>
              <a:gd name="connsiteX2" fmla="*/ 37935 w 4428763"/>
              <a:gd name="connsiteY2" fmla="*/ 577239 h 2102473"/>
              <a:gd name="connsiteX3" fmla="*/ 792871 w 4428763"/>
              <a:gd name="connsiteY3" fmla="*/ 61822 h 2102473"/>
              <a:gd name="connsiteX4" fmla="*/ 3822903 w 4428763"/>
              <a:gd name="connsiteY4" fmla="*/ 104021 h 2102473"/>
              <a:gd name="connsiteX5" fmla="*/ 4428763 w 4428763"/>
              <a:gd name="connsiteY5" fmla="*/ 912158 h 2102473"/>
              <a:gd name="connsiteX6" fmla="*/ 3573742 w 4428763"/>
              <a:gd name="connsiteY6" fmla="*/ 1763364 h 2102473"/>
              <a:gd name="connsiteX7" fmla="*/ 1159826 w 4428763"/>
              <a:gd name="connsiteY7" fmla="*/ 1774853 h 2102473"/>
              <a:gd name="connsiteX8" fmla="*/ 1161009 w 4428763"/>
              <a:gd name="connsiteY8" fmla="*/ 2102473 h 2102473"/>
              <a:gd name="connsiteX9" fmla="*/ 722695 w 4428763"/>
              <a:gd name="connsiteY9" fmla="*/ 1737220 h 2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8763" h="2102473">
                <a:moveTo>
                  <a:pt x="722695" y="1737220"/>
                </a:moveTo>
                <a:cubicBezTo>
                  <a:pt x="541817" y="1663774"/>
                  <a:pt x="289955" y="1568409"/>
                  <a:pt x="175828" y="1375079"/>
                </a:cubicBezTo>
                <a:cubicBezTo>
                  <a:pt x="61701" y="1181749"/>
                  <a:pt x="-64905" y="796115"/>
                  <a:pt x="37935" y="577239"/>
                </a:cubicBezTo>
                <a:cubicBezTo>
                  <a:pt x="140775" y="358363"/>
                  <a:pt x="162043" y="140692"/>
                  <a:pt x="792871" y="61822"/>
                </a:cubicBezTo>
                <a:cubicBezTo>
                  <a:pt x="1423699" y="-17048"/>
                  <a:pt x="3216921" y="-37702"/>
                  <a:pt x="3822903" y="104021"/>
                </a:cubicBezTo>
                <a:cubicBezTo>
                  <a:pt x="4428885" y="245744"/>
                  <a:pt x="4416953" y="658639"/>
                  <a:pt x="4428763" y="912158"/>
                </a:cubicBezTo>
                <a:cubicBezTo>
                  <a:pt x="4404194" y="1365424"/>
                  <a:pt x="4118565" y="1619581"/>
                  <a:pt x="3573742" y="1763364"/>
                </a:cubicBezTo>
                <a:cubicBezTo>
                  <a:pt x="3028919" y="1907147"/>
                  <a:pt x="1313245" y="1816204"/>
                  <a:pt x="1159826" y="1774853"/>
                </a:cubicBezTo>
                <a:cubicBezTo>
                  <a:pt x="1098295" y="1880771"/>
                  <a:pt x="1112279" y="1894673"/>
                  <a:pt x="1161009" y="2102473"/>
                </a:cubicBezTo>
                <a:cubicBezTo>
                  <a:pt x="929550" y="1950845"/>
                  <a:pt x="722695" y="1737220"/>
                  <a:pt x="722695" y="173722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81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F1792-A612-7474-EF47-AC41D449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Планы перед установкой в магнит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B37B2-B1A1-0A9B-F37B-79D0E3023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ru-RU" dirty="0"/>
              <a:t>• Решить проблемы с пружинными </a:t>
            </a:r>
            <a:r>
              <a:rPr lang="ru-RU" dirty="0" err="1"/>
              <a:t>пинами</a:t>
            </a:r>
            <a:r>
              <a:rPr lang="ru-RU" dirty="0"/>
              <a:t> - ?</a:t>
            </a:r>
          </a:p>
          <a:p>
            <a:r>
              <a:rPr lang="ru-RU" dirty="0"/>
              <a:t>• Установить новые делители</a:t>
            </a:r>
          </a:p>
          <a:p>
            <a:r>
              <a:rPr lang="ru-RU" dirty="0"/>
              <a:t>Проверить отпавшую электронику на всех детекторах</a:t>
            </a:r>
          </a:p>
          <a:p>
            <a:r>
              <a:rPr lang="ru-RU" dirty="0"/>
              <a:t>Проверить новые делители и сами детекторы с высоким напряжением в чистом домике - 1 месяц</a:t>
            </a:r>
          </a:p>
          <a:p>
            <a:r>
              <a:rPr lang="ru-RU" dirty="0"/>
              <a:t>• Определить последовательность детекторов с учётом перестановки М7 в начало или конец - 2 дня</a:t>
            </a:r>
          </a:p>
          <a:p>
            <a:r>
              <a:rPr lang="ru-RU" dirty="0"/>
              <a:t>• Провести трубки от коллектора в магнит и из магнита на выход, установить датчики кислорода - параллельно с др. работами</a:t>
            </a:r>
          </a:p>
        </p:txBody>
      </p:sp>
    </p:spTree>
    <p:extLst>
      <p:ext uri="{BB962C8B-B14F-4D97-AF65-F5344CB8AC3E}">
        <p14:creationId xmlns:p14="http://schemas.microsoft.com/office/powerpoint/2010/main" val="21591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2E56E1E-D82A-4FF7-99CE-83AE9A18F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FE8E-E16B-6D58-A54D-E03BF35F4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68" y="703943"/>
            <a:ext cx="3098841" cy="2859314"/>
          </a:xfrm>
        </p:spPr>
        <p:txBody>
          <a:bodyPr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ru-RU" sz="4100"/>
              <a:t>Текущее состояние системы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CE4B1E6-EC5B-432F-90D0-898FA5296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588667" flipH="1">
            <a:off x="4301693" y="485426"/>
            <a:ext cx="7484484" cy="5843743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05831"/>
              <a:gd name="connsiteY0" fmla="*/ 731902 h 758856"/>
              <a:gd name="connsiteX1" fmla="*/ 373741 w 805831"/>
              <a:gd name="connsiteY1" fmla="*/ 757848 h 758856"/>
              <a:gd name="connsiteX2" fmla="*/ 683896 w 805831"/>
              <a:gd name="connsiteY2" fmla="*/ 696479 h 758856"/>
              <a:gd name="connsiteX3" fmla="*/ 803316 w 805831"/>
              <a:gd name="connsiteY3" fmla="*/ 453428 h 758856"/>
              <a:gd name="connsiteX4" fmla="*/ 588282 w 805831"/>
              <a:gd name="connsiteY4" fmla="*/ 3537 h 758856"/>
              <a:gd name="connsiteX5" fmla="*/ 59263 w 805831"/>
              <a:gd name="connsiteY5" fmla="*/ 319863 h 758856"/>
              <a:gd name="connsiteX6" fmla="*/ 56596 w 805831"/>
              <a:gd name="connsiteY6" fmla="*/ 630854 h 758856"/>
              <a:gd name="connsiteX7" fmla="*/ 0 w 805831"/>
              <a:gd name="connsiteY7" fmla="*/ 731902 h 758856"/>
              <a:gd name="connsiteX0" fmla="*/ 0 w 822941"/>
              <a:gd name="connsiteY0" fmla="*/ 731902 h 758856"/>
              <a:gd name="connsiteX1" fmla="*/ 373741 w 822941"/>
              <a:gd name="connsiteY1" fmla="*/ 757848 h 758856"/>
              <a:gd name="connsiteX2" fmla="*/ 683896 w 822941"/>
              <a:gd name="connsiteY2" fmla="*/ 696479 h 758856"/>
              <a:gd name="connsiteX3" fmla="*/ 820887 w 822941"/>
              <a:gd name="connsiteY3" fmla="*/ 468892 h 758856"/>
              <a:gd name="connsiteX4" fmla="*/ 588282 w 822941"/>
              <a:gd name="connsiteY4" fmla="*/ 3537 h 758856"/>
              <a:gd name="connsiteX5" fmla="*/ 59263 w 822941"/>
              <a:gd name="connsiteY5" fmla="*/ 319863 h 758856"/>
              <a:gd name="connsiteX6" fmla="*/ 56596 w 822941"/>
              <a:gd name="connsiteY6" fmla="*/ 630854 h 758856"/>
              <a:gd name="connsiteX7" fmla="*/ 0 w 822941"/>
              <a:gd name="connsiteY7" fmla="*/ 731902 h 758856"/>
              <a:gd name="connsiteX0" fmla="*/ 0 w 823675"/>
              <a:gd name="connsiteY0" fmla="*/ 731902 h 760400"/>
              <a:gd name="connsiteX1" fmla="*/ 373741 w 823675"/>
              <a:gd name="connsiteY1" fmla="*/ 757848 h 760400"/>
              <a:gd name="connsiteX2" fmla="*/ 695077 w 823675"/>
              <a:gd name="connsiteY2" fmla="*/ 729340 h 760400"/>
              <a:gd name="connsiteX3" fmla="*/ 820887 w 823675"/>
              <a:gd name="connsiteY3" fmla="*/ 468892 h 760400"/>
              <a:gd name="connsiteX4" fmla="*/ 588282 w 823675"/>
              <a:gd name="connsiteY4" fmla="*/ 3537 h 760400"/>
              <a:gd name="connsiteX5" fmla="*/ 59263 w 823675"/>
              <a:gd name="connsiteY5" fmla="*/ 319863 h 760400"/>
              <a:gd name="connsiteX6" fmla="*/ 56596 w 823675"/>
              <a:gd name="connsiteY6" fmla="*/ 630854 h 760400"/>
              <a:gd name="connsiteX7" fmla="*/ 0 w 823675"/>
              <a:gd name="connsiteY7" fmla="*/ 731902 h 760400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86869"/>
              <a:gd name="connsiteX1" fmla="*/ 166906 w 823675"/>
              <a:gd name="connsiteY1" fmla="*/ 737073 h 786869"/>
              <a:gd name="connsiteX2" fmla="*/ 381728 w 823675"/>
              <a:gd name="connsiteY2" fmla="*/ 786843 h 786869"/>
              <a:gd name="connsiteX3" fmla="*/ 695077 w 823675"/>
              <a:gd name="connsiteY3" fmla="*/ 729340 h 786869"/>
              <a:gd name="connsiteX4" fmla="*/ 820887 w 823675"/>
              <a:gd name="connsiteY4" fmla="*/ 468892 h 786869"/>
              <a:gd name="connsiteX5" fmla="*/ 588282 w 823675"/>
              <a:gd name="connsiteY5" fmla="*/ 3537 h 786869"/>
              <a:gd name="connsiteX6" fmla="*/ 59263 w 823675"/>
              <a:gd name="connsiteY6" fmla="*/ 319863 h 786869"/>
              <a:gd name="connsiteX7" fmla="*/ 56596 w 823675"/>
              <a:gd name="connsiteY7" fmla="*/ 630854 h 786869"/>
              <a:gd name="connsiteX8" fmla="*/ 0 w 823675"/>
              <a:gd name="connsiteY8" fmla="*/ 731902 h 786869"/>
              <a:gd name="connsiteX0" fmla="*/ 0 w 823675"/>
              <a:gd name="connsiteY0" fmla="*/ 731902 h 792665"/>
              <a:gd name="connsiteX1" fmla="*/ 166906 w 823675"/>
              <a:gd name="connsiteY1" fmla="*/ 737073 h 792665"/>
              <a:gd name="connsiteX2" fmla="*/ 391312 w 823675"/>
              <a:gd name="connsiteY2" fmla="*/ 792642 h 792665"/>
              <a:gd name="connsiteX3" fmla="*/ 695077 w 823675"/>
              <a:gd name="connsiteY3" fmla="*/ 729340 h 792665"/>
              <a:gd name="connsiteX4" fmla="*/ 820887 w 823675"/>
              <a:gd name="connsiteY4" fmla="*/ 468892 h 792665"/>
              <a:gd name="connsiteX5" fmla="*/ 588282 w 823675"/>
              <a:gd name="connsiteY5" fmla="*/ 3537 h 792665"/>
              <a:gd name="connsiteX6" fmla="*/ 59263 w 823675"/>
              <a:gd name="connsiteY6" fmla="*/ 319863 h 792665"/>
              <a:gd name="connsiteX7" fmla="*/ 56596 w 823675"/>
              <a:gd name="connsiteY7" fmla="*/ 630854 h 792665"/>
              <a:gd name="connsiteX8" fmla="*/ 0 w 823675"/>
              <a:gd name="connsiteY8" fmla="*/ 731902 h 792665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6596 w 823675"/>
              <a:gd name="connsiteY7" fmla="*/ 630854 h 777210"/>
              <a:gd name="connsiteX8" fmla="*/ 0 w 823675"/>
              <a:gd name="connsiteY8" fmla="*/ 731902 h 777210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1617 w 823675"/>
              <a:gd name="connsiteY7" fmla="*/ 627352 h 777210"/>
              <a:gd name="connsiteX8" fmla="*/ 0 w 823675"/>
              <a:gd name="connsiteY8" fmla="*/ 731902 h 777210"/>
              <a:gd name="connsiteX0" fmla="*/ 0 w 823675"/>
              <a:gd name="connsiteY0" fmla="*/ 732801 h 778109"/>
              <a:gd name="connsiteX1" fmla="*/ 166906 w 823675"/>
              <a:gd name="connsiteY1" fmla="*/ 737972 h 778109"/>
              <a:gd name="connsiteX2" fmla="*/ 391312 w 823675"/>
              <a:gd name="connsiteY2" fmla="*/ 778077 h 778109"/>
              <a:gd name="connsiteX3" fmla="*/ 695077 w 823675"/>
              <a:gd name="connsiteY3" fmla="*/ 730239 h 778109"/>
              <a:gd name="connsiteX4" fmla="*/ 820887 w 823675"/>
              <a:gd name="connsiteY4" fmla="*/ 469791 h 778109"/>
              <a:gd name="connsiteX5" fmla="*/ 588282 w 823675"/>
              <a:gd name="connsiteY5" fmla="*/ 4436 h 778109"/>
              <a:gd name="connsiteX6" fmla="*/ 39641 w 823675"/>
              <a:gd name="connsiteY6" fmla="*/ 312540 h 778109"/>
              <a:gd name="connsiteX7" fmla="*/ 51617 w 823675"/>
              <a:gd name="connsiteY7" fmla="*/ 628251 h 778109"/>
              <a:gd name="connsiteX8" fmla="*/ 0 w 823675"/>
              <a:gd name="connsiteY8" fmla="*/ 732801 h 778109"/>
              <a:gd name="connsiteX0" fmla="*/ 0 w 823675"/>
              <a:gd name="connsiteY0" fmla="*/ 732965 h 778273"/>
              <a:gd name="connsiteX1" fmla="*/ 166906 w 823675"/>
              <a:gd name="connsiteY1" fmla="*/ 738136 h 778273"/>
              <a:gd name="connsiteX2" fmla="*/ 391312 w 823675"/>
              <a:gd name="connsiteY2" fmla="*/ 778241 h 778273"/>
              <a:gd name="connsiteX3" fmla="*/ 695077 w 823675"/>
              <a:gd name="connsiteY3" fmla="*/ 730403 h 778273"/>
              <a:gd name="connsiteX4" fmla="*/ 820887 w 823675"/>
              <a:gd name="connsiteY4" fmla="*/ 469955 h 778273"/>
              <a:gd name="connsiteX5" fmla="*/ 588282 w 823675"/>
              <a:gd name="connsiteY5" fmla="*/ 4600 h 778273"/>
              <a:gd name="connsiteX6" fmla="*/ 31572 w 823675"/>
              <a:gd name="connsiteY6" fmla="*/ 311368 h 778273"/>
              <a:gd name="connsiteX7" fmla="*/ 51617 w 823675"/>
              <a:gd name="connsiteY7" fmla="*/ 628415 h 778273"/>
              <a:gd name="connsiteX8" fmla="*/ 0 w 823675"/>
              <a:gd name="connsiteY8" fmla="*/ 732965 h 7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675" h="778273">
                <a:moveTo>
                  <a:pt x="0" y="732965"/>
                </a:moveTo>
                <a:cubicBezTo>
                  <a:pt x="17853" y="736493"/>
                  <a:pt x="104616" y="733812"/>
                  <a:pt x="166906" y="738136"/>
                </a:cubicBezTo>
                <a:cubicBezTo>
                  <a:pt x="229196" y="742460"/>
                  <a:pt x="303284" y="779530"/>
                  <a:pt x="391312" y="778241"/>
                </a:cubicBezTo>
                <a:cubicBezTo>
                  <a:pt x="479340" y="776952"/>
                  <a:pt x="621884" y="774696"/>
                  <a:pt x="695077" y="730403"/>
                </a:cubicBezTo>
                <a:cubicBezTo>
                  <a:pt x="768270" y="686110"/>
                  <a:pt x="838686" y="590922"/>
                  <a:pt x="820887" y="469955"/>
                </a:cubicBezTo>
                <a:cubicBezTo>
                  <a:pt x="803088" y="348988"/>
                  <a:pt x="795207" y="48292"/>
                  <a:pt x="588282" y="4600"/>
                </a:cubicBezTo>
                <a:cubicBezTo>
                  <a:pt x="492555" y="-2543"/>
                  <a:pt x="66148" y="-39533"/>
                  <a:pt x="31572" y="311368"/>
                </a:cubicBezTo>
                <a:cubicBezTo>
                  <a:pt x="15666" y="420334"/>
                  <a:pt x="51617" y="565074"/>
                  <a:pt x="51617" y="628415"/>
                </a:cubicBezTo>
                <a:cubicBezTo>
                  <a:pt x="52094" y="700138"/>
                  <a:pt x="0" y="732965"/>
                  <a:pt x="0" y="732965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7C4449-B643-AC7D-638D-D2C6F376E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3" y="1342571"/>
            <a:ext cx="5517408" cy="436880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2700"/>
              <a:t>Все детекторы, оборудованные электроникой и кабелями, находятся в чистом домике.</a:t>
            </a:r>
          </a:p>
          <a:p>
            <a:pPr algn="ctr">
              <a:lnSpc>
                <a:spcPct val="90000"/>
              </a:lnSpc>
            </a:pPr>
            <a:endParaRPr lang="ru-RU" sz="2700"/>
          </a:p>
          <a:p>
            <a:pPr algn="ctr">
              <a:lnSpc>
                <a:spcPct val="90000"/>
              </a:lnSpc>
            </a:pPr>
            <a:r>
              <a:rPr lang="ru-RU" sz="2700"/>
              <a:t>Стойки, </a:t>
            </a:r>
            <a:r>
              <a:rPr lang="ru-RU" sz="2700" err="1"/>
              <a:t>крейты</a:t>
            </a:r>
            <a:r>
              <a:rPr lang="ru-RU" sz="2700"/>
              <a:t> и идущие от них кабели остались в неизменном виде.</a:t>
            </a:r>
          </a:p>
          <a:p>
            <a:pPr algn="ctr">
              <a:lnSpc>
                <a:spcPct val="90000"/>
              </a:lnSpc>
            </a:pPr>
            <a:endParaRPr lang="ru-RU" sz="2700"/>
          </a:p>
          <a:p>
            <a:pPr algn="ctr">
              <a:lnSpc>
                <a:spcPct val="90000"/>
              </a:lnSpc>
            </a:pPr>
            <a:r>
              <a:rPr lang="ru-RU" sz="2700"/>
              <a:t>Газовая система продолжает проходить модернизацию. 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9940E64-4719-4E36-8FFD-748B552B3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588667" flipH="1">
            <a:off x="4240862" y="539430"/>
            <a:ext cx="7484484" cy="5843743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15141"/>
              <a:gd name="connsiteY0" fmla="*/ 731902 h 758856"/>
              <a:gd name="connsiteX1" fmla="*/ 373741 w 815141"/>
              <a:gd name="connsiteY1" fmla="*/ 757848 h 758856"/>
              <a:gd name="connsiteX2" fmla="*/ 683896 w 815141"/>
              <a:gd name="connsiteY2" fmla="*/ 696479 h 758856"/>
              <a:gd name="connsiteX3" fmla="*/ 812900 w 815141"/>
              <a:gd name="connsiteY3" fmla="*/ 492088 h 758856"/>
              <a:gd name="connsiteX4" fmla="*/ 588282 w 815141"/>
              <a:gd name="connsiteY4" fmla="*/ 3537 h 758856"/>
              <a:gd name="connsiteX5" fmla="*/ 59263 w 815141"/>
              <a:gd name="connsiteY5" fmla="*/ 319863 h 758856"/>
              <a:gd name="connsiteX6" fmla="*/ 56596 w 815141"/>
              <a:gd name="connsiteY6" fmla="*/ 630854 h 758856"/>
              <a:gd name="connsiteX7" fmla="*/ 0 w 815141"/>
              <a:gd name="connsiteY7" fmla="*/ 731902 h 758856"/>
              <a:gd name="connsiteX0" fmla="*/ 0 w 805831"/>
              <a:gd name="connsiteY0" fmla="*/ 731902 h 758856"/>
              <a:gd name="connsiteX1" fmla="*/ 373741 w 805831"/>
              <a:gd name="connsiteY1" fmla="*/ 757848 h 758856"/>
              <a:gd name="connsiteX2" fmla="*/ 683896 w 805831"/>
              <a:gd name="connsiteY2" fmla="*/ 696479 h 758856"/>
              <a:gd name="connsiteX3" fmla="*/ 803316 w 805831"/>
              <a:gd name="connsiteY3" fmla="*/ 453428 h 758856"/>
              <a:gd name="connsiteX4" fmla="*/ 588282 w 805831"/>
              <a:gd name="connsiteY4" fmla="*/ 3537 h 758856"/>
              <a:gd name="connsiteX5" fmla="*/ 59263 w 805831"/>
              <a:gd name="connsiteY5" fmla="*/ 319863 h 758856"/>
              <a:gd name="connsiteX6" fmla="*/ 56596 w 805831"/>
              <a:gd name="connsiteY6" fmla="*/ 630854 h 758856"/>
              <a:gd name="connsiteX7" fmla="*/ 0 w 805831"/>
              <a:gd name="connsiteY7" fmla="*/ 731902 h 758856"/>
              <a:gd name="connsiteX0" fmla="*/ 0 w 822941"/>
              <a:gd name="connsiteY0" fmla="*/ 731902 h 758856"/>
              <a:gd name="connsiteX1" fmla="*/ 373741 w 822941"/>
              <a:gd name="connsiteY1" fmla="*/ 757848 h 758856"/>
              <a:gd name="connsiteX2" fmla="*/ 683896 w 822941"/>
              <a:gd name="connsiteY2" fmla="*/ 696479 h 758856"/>
              <a:gd name="connsiteX3" fmla="*/ 820887 w 822941"/>
              <a:gd name="connsiteY3" fmla="*/ 468892 h 758856"/>
              <a:gd name="connsiteX4" fmla="*/ 588282 w 822941"/>
              <a:gd name="connsiteY4" fmla="*/ 3537 h 758856"/>
              <a:gd name="connsiteX5" fmla="*/ 59263 w 822941"/>
              <a:gd name="connsiteY5" fmla="*/ 319863 h 758856"/>
              <a:gd name="connsiteX6" fmla="*/ 56596 w 822941"/>
              <a:gd name="connsiteY6" fmla="*/ 630854 h 758856"/>
              <a:gd name="connsiteX7" fmla="*/ 0 w 822941"/>
              <a:gd name="connsiteY7" fmla="*/ 731902 h 758856"/>
              <a:gd name="connsiteX0" fmla="*/ 0 w 823675"/>
              <a:gd name="connsiteY0" fmla="*/ 731902 h 760400"/>
              <a:gd name="connsiteX1" fmla="*/ 373741 w 823675"/>
              <a:gd name="connsiteY1" fmla="*/ 757848 h 760400"/>
              <a:gd name="connsiteX2" fmla="*/ 695077 w 823675"/>
              <a:gd name="connsiteY2" fmla="*/ 729340 h 760400"/>
              <a:gd name="connsiteX3" fmla="*/ 820887 w 823675"/>
              <a:gd name="connsiteY3" fmla="*/ 468892 h 760400"/>
              <a:gd name="connsiteX4" fmla="*/ 588282 w 823675"/>
              <a:gd name="connsiteY4" fmla="*/ 3537 h 760400"/>
              <a:gd name="connsiteX5" fmla="*/ 59263 w 823675"/>
              <a:gd name="connsiteY5" fmla="*/ 319863 h 760400"/>
              <a:gd name="connsiteX6" fmla="*/ 56596 w 823675"/>
              <a:gd name="connsiteY6" fmla="*/ 630854 h 760400"/>
              <a:gd name="connsiteX7" fmla="*/ 0 w 823675"/>
              <a:gd name="connsiteY7" fmla="*/ 731902 h 760400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60034"/>
              <a:gd name="connsiteX1" fmla="*/ 166906 w 823675"/>
              <a:gd name="connsiteY1" fmla="*/ 737073 h 760034"/>
              <a:gd name="connsiteX2" fmla="*/ 373741 w 823675"/>
              <a:gd name="connsiteY2" fmla="*/ 757848 h 760034"/>
              <a:gd name="connsiteX3" fmla="*/ 695077 w 823675"/>
              <a:gd name="connsiteY3" fmla="*/ 729340 h 760034"/>
              <a:gd name="connsiteX4" fmla="*/ 820887 w 823675"/>
              <a:gd name="connsiteY4" fmla="*/ 468892 h 760034"/>
              <a:gd name="connsiteX5" fmla="*/ 588282 w 823675"/>
              <a:gd name="connsiteY5" fmla="*/ 3537 h 760034"/>
              <a:gd name="connsiteX6" fmla="*/ 59263 w 823675"/>
              <a:gd name="connsiteY6" fmla="*/ 319863 h 760034"/>
              <a:gd name="connsiteX7" fmla="*/ 56596 w 823675"/>
              <a:gd name="connsiteY7" fmla="*/ 630854 h 760034"/>
              <a:gd name="connsiteX8" fmla="*/ 0 w 823675"/>
              <a:gd name="connsiteY8" fmla="*/ 731902 h 760034"/>
              <a:gd name="connsiteX0" fmla="*/ 0 w 823675"/>
              <a:gd name="connsiteY0" fmla="*/ 731902 h 786869"/>
              <a:gd name="connsiteX1" fmla="*/ 166906 w 823675"/>
              <a:gd name="connsiteY1" fmla="*/ 737073 h 786869"/>
              <a:gd name="connsiteX2" fmla="*/ 381728 w 823675"/>
              <a:gd name="connsiteY2" fmla="*/ 786843 h 786869"/>
              <a:gd name="connsiteX3" fmla="*/ 695077 w 823675"/>
              <a:gd name="connsiteY3" fmla="*/ 729340 h 786869"/>
              <a:gd name="connsiteX4" fmla="*/ 820887 w 823675"/>
              <a:gd name="connsiteY4" fmla="*/ 468892 h 786869"/>
              <a:gd name="connsiteX5" fmla="*/ 588282 w 823675"/>
              <a:gd name="connsiteY5" fmla="*/ 3537 h 786869"/>
              <a:gd name="connsiteX6" fmla="*/ 59263 w 823675"/>
              <a:gd name="connsiteY6" fmla="*/ 319863 h 786869"/>
              <a:gd name="connsiteX7" fmla="*/ 56596 w 823675"/>
              <a:gd name="connsiteY7" fmla="*/ 630854 h 786869"/>
              <a:gd name="connsiteX8" fmla="*/ 0 w 823675"/>
              <a:gd name="connsiteY8" fmla="*/ 731902 h 786869"/>
              <a:gd name="connsiteX0" fmla="*/ 0 w 823675"/>
              <a:gd name="connsiteY0" fmla="*/ 731902 h 792665"/>
              <a:gd name="connsiteX1" fmla="*/ 166906 w 823675"/>
              <a:gd name="connsiteY1" fmla="*/ 737073 h 792665"/>
              <a:gd name="connsiteX2" fmla="*/ 391312 w 823675"/>
              <a:gd name="connsiteY2" fmla="*/ 792642 h 792665"/>
              <a:gd name="connsiteX3" fmla="*/ 695077 w 823675"/>
              <a:gd name="connsiteY3" fmla="*/ 729340 h 792665"/>
              <a:gd name="connsiteX4" fmla="*/ 820887 w 823675"/>
              <a:gd name="connsiteY4" fmla="*/ 468892 h 792665"/>
              <a:gd name="connsiteX5" fmla="*/ 588282 w 823675"/>
              <a:gd name="connsiteY5" fmla="*/ 3537 h 792665"/>
              <a:gd name="connsiteX6" fmla="*/ 59263 w 823675"/>
              <a:gd name="connsiteY6" fmla="*/ 319863 h 792665"/>
              <a:gd name="connsiteX7" fmla="*/ 56596 w 823675"/>
              <a:gd name="connsiteY7" fmla="*/ 630854 h 792665"/>
              <a:gd name="connsiteX8" fmla="*/ 0 w 823675"/>
              <a:gd name="connsiteY8" fmla="*/ 731902 h 792665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6596 w 823675"/>
              <a:gd name="connsiteY7" fmla="*/ 630854 h 777210"/>
              <a:gd name="connsiteX8" fmla="*/ 0 w 823675"/>
              <a:gd name="connsiteY8" fmla="*/ 731902 h 777210"/>
              <a:gd name="connsiteX0" fmla="*/ 0 w 823675"/>
              <a:gd name="connsiteY0" fmla="*/ 731902 h 777210"/>
              <a:gd name="connsiteX1" fmla="*/ 166906 w 823675"/>
              <a:gd name="connsiteY1" fmla="*/ 737073 h 777210"/>
              <a:gd name="connsiteX2" fmla="*/ 391312 w 823675"/>
              <a:gd name="connsiteY2" fmla="*/ 777178 h 777210"/>
              <a:gd name="connsiteX3" fmla="*/ 695077 w 823675"/>
              <a:gd name="connsiteY3" fmla="*/ 729340 h 777210"/>
              <a:gd name="connsiteX4" fmla="*/ 820887 w 823675"/>
              <a:gd name="connsiteY4" fmla="*/ 468892 h 777210"/>
              <a:gd name="connsiteX5" fmla="*/ 588282 w 823675"/>
              <a:gd name="connsiteY5" fmla="*/ 3537 h 777210"/>
              <a:gd name="connsiteX6" fmla="*/ 59263 w 823675"/>
              <a:gd name="connsiteY6" fmla="*/ 319863 h 777210"/>
              <a:gd name="connsiteX7" fmla="*/ 51617 w 823675"/>
              <a:gd name="connsiteY7" fmla="*/ 627352 h 777210"/>
              <a:gd name="connsiteX8" fmla="*/ 0 w 823675"/>
              <a:gd name="connsiteY8" fmla="*/ 731902 h 777210"/>
              <a:gd name="connsiteX0" fmla="*/ 0 w 823675"/>
              <a:gd name="connsiteY0" fmla="*/ 732801 h 778109"/>
              <a:gd name="connsiteX1" fmla="*/ 166906 w 823675"/>
              <a:gd name="connsiteY1" fmla="*/ 737972 h 778109"/>
              <a:gd name="connsiteX2" fmla="*/ 391312 w 823675"/>
              <a:gd name="connsiteY2" fmla="*/ 778077 h 778109"/>
              <a:gd name="connsiteX3" fmla="*/ 695077 w 823675"/>
              <a:gd name="connsiteY3" fmla="*/ 730239 h 778109"/>
              <a:gd name="connsiteX4" fmla="*/ 820887 w 823675"/>
              <a:gd name="connsiteY4" fmla="*/ 469791 h 778109"/>
              <a:gd name="connsiteX5" fmla="*/ 588282 w 823675"/>
              <a:gd name="connsiteY5" fmla="*/ 4436 h 778109"/>
              <a:gd name="connsiteX6" fmla="*/ 39641 w 823675"/>
              <a:gd name="connsiteY6" fmla="*/ 312540 h 778109"/>
              <a:gd name="connsiteX7" fmla="*/ 51617 w 823675"/>
              <a:gd name="connsiteY7" fmla="*/ 628251 h 778109"/>
              <a:gd name="connsiteX8" fmla="*/ 0 w 823675"/>
              <a:gd name="connsiteY8" fmla="*/ 732801 h 778109"/>
              <a:gd name="connsiteX0" fmla="*/ 0 w 823675"/>
              <a:gd name="connsiteY0" fmla="*/ 732965 h 778273"/>
              <a:gd name="connsiteX1" fmla="*/ 166906 w 823675"/>
              <a:gd name="connsiteY1" fmla="*/ 738136 h 778273"/>
              <a:gd name="connsiteX2" fmla="*/ 391312 w 823675"/>
              <a:gd name="connsiteY2" fmla="*/ 778241 h 778273"/>
              <a:gd name="connsiteX3" fmla="*/ 695077 w 823675"/>
              <a:gd name="connsiteY3" fmla="*/ 730403 h 778273"/>
              <a:gd name="connsiteX4" fmla="*/ 820887 w 823675"/>
              <a:gd name="connsiteY4" fmla="*/ 469955 h 778273"/>
              <a:gd name="connsiteX5" fmla="*/ 588282 w 823675"/>
              <a:gd name="connsiteY5" fmla="*/ 4600 h 778273"/>
              <a:gd name="connsiteX6" fmla="*/ 31572 w 823675"/>
              <a:gd name="connsiteY6" fmla="*/ 311368 h 778273"/>
              <a:gd name="connsiteX7" fmla="*/ 51617 w 823675"/>
              <a:gd name="connsiteY7" fmla="*/ 628415 h 778273"/>
              <a:gd name="connsiteX8" fmla="*/ 0 w 823675"/>
              <a:gd name="connsiteY8" fmla="*/ 732965 h 7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675" h="778273">
                <a:moveTo>
                  <a:pt x="0" y="732965"/>
                </a:moveTo>
                <a:cubicBezTo>
                  <a:pt x="17853" y="736493"/>
                  <a:pt x="104616" y="733812"/>
                  <a:pt x="166906" y="738136"/>
                </a:cubicBezTo>
                <a:cubicBezTo>
                  <a:pt x="229196" y="742460"/>
                  <a:pt x="303284" y="779530"/>
                  <a:pt x="391312" y="778241"/>
                </a:cubicBezTo>
                <a:cubicBezTo>
                  <a:pt x="479340" y="776952"/>
                  <a:pt x="621884" y="774696"/>
                  <a:pt x="695077" y="730403"/>
                </a:cubicBezTo>
                <a:cubicBezTo>
                  <a:pt x="768270" y="686110"/>
                  <a:pt x="838686" y="590922"/>
                  <a:pt x="820887" y="469955"/>
                </a:cubicBezTo>
                <a:cubicBezTo>
                  <a:pt x="803088" y="348988"/>
                  <a:pt x="795207" y="48292"/>
                  <a:pt x="588282" y="4600"/>
                </a:cubicBezTo>
                <a:cubicBezTo>
                  <a:pt x="492555" y="-2543"/>
                  <a:pt x="66148" y="-39533"/>
                  <a:pt x="31572" y="311368"/>
                </a:cubicBezTo>
                <a:cubicBezTo>
                  <a:pt x="15666" y="420334"/>
                  <a:pt x="51617" y="565074"/>
                  <a:pt x="51617" y="628415"/>
                </a:cubicBezTo>
                <a:cubicBezTo>
                  <a:pt x="52094" y="700138"/>
                  <a:pt x="0" y="732965"/>
                  <a:pt x="0" y="732965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CB50EE0D-A028-6495-38CB-CBC213890D8F}"/>
                  </a:ext>
                </a:extLst>
              </p14:cNvPr>
              <p14:cNvContentPartPr/>
              <p14:nvPr/>
            </p14:nvContentPartPr>
            <p14:xfrm>
              <a:off x="6643378" y="1587551"/>
              <a:ext cx="2721268" cy="106736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CB50EE0D-A028-6495-38CB-CBC213890D8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9392" y="1479737"/>
                <a:ext cx="2828881" cy="3220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13303223-270B-F2D2-6238-28A106807499}"/>
                  </a:ext>
                </a:extLst>
              </p14:cNvPr>
              <p14:cNvContentPartPr/>
              <p14:nvPr/>
            </p14:nvContentPartPr>
            <p14:xfrm>
              <a:off x="6653274" y="2547473"/>
              <a:ext cx="2569884" cy="129311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13303223-270B-F2D2-6238-28A1068074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99277" y="2439714"/>
                <a:ext cx="2677517" cy="3444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B914AA97-3D38-64B2-8C3C-AEA4C694789B}"/>
                  </a:ext>
                </a:extLst>
              </p14:cNvPr>
              <p14:cNvContentPartPr/>
              <p14:nvPr/>
            </p14:nvContentPartPr>
            <p14:xfrm>
              <a:off x="5564702" y="3507532"/>
              <a:ext cx="1245953" cy="19655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B914AA97-3D38-64B2-8C3C-AEA4C69478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10718" y="3402237"/>
                <a:ext cx="1353561" cy="2298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9D765C7F-522C-ECB1-1917-D7AD7AFD5EA6}"/>
                  </a:ext>
                </a:extLst>
              </p14:cNvPr>
              <p14:cNvContentPartPr/>
              <p14:nvPr/>
            </p14:nvContentPartPr>
            <p14:xfrm>
              <a:off x="6435561" y="4140314"/>
              <a:ext cx="2997772" cy="8003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9D765C7F-522C-ECB1-1917-D7AD7AFD5EA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81567" y="4033131"/>
                <a:ext cx="3105401" cy="294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9D990393-DCEF-DB17-7BE5-B55C1610E416}"/>
                  </a:ext>
                </a:extLst>
              </p14:cNvPr>
              <p14:cNvContentPartPr/>
              <p14:nvPr/>
            </p14:nvContentPartPr>
            <p14:xfrm>
              <a:off x="5426157" y="4981914"/>
              <a:ext cx="2916171" cy="10885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9D990393-DCEF-DB17-7BE5-B55C1610E41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72160" y="4873064"/>
                <a:ext cx="3023804" cy="228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F960075E-22F9-BAEE-86AC-16845B376CA5}"/>
                  </a:ext>
                </a:extLst>
              </p14:cNvPr>
              <p14:cNvContentPartPr/>
              <p14:nvPr/>
            </p14:nvContentPartPr>
            <p14:xfrm>
              <a:off x="5434249" y="5061083"/>
              <a:ext cx="2990427" cy="99357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F960075E-22F9-BAEE-86AC-16845B376CA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80251" y="4953476"/>
                <a:ext cx="3098064" cy="3142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477A0C0-2B87-52B0-37DD-98CBEA0C0B35}"/>
                  </a:ext>
                </a:extLst>
              </p14:cNvPr>
              <p14:cNvContentPartPr/>
              <p14:nvPr/>
            </p14:nvContentPartPr>
            <p14:xfrm>
              <a:off x="7593404" y="5348071"/>
              <a:ext cx="2547366" cy="119336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477A0C0-2B87-52B0-37DD-98CBEA0C0B3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39412" y="5240237"/>
                <a:ext cx="2654991" cy="3346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3954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D6A03ED-7B7A-4C88-8FFC-A4D86244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зарисовка, рисунок, диаграмма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AF5D388B-AEC6-CE86-F6AB-71F1E533B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9" r="-1" b="4003"/>
          <a:stretch/>
        </p:blipFill>
        <p:spPr>
          <a:xfrm>
            <a:off x="4561582" y="394696"/>
            <a:ext cx="7177672" cy="5810149"/>
          </a:xfrm>
          <a:custGeom>
            <a:avLst/>
            <a:gdLst/>
            <a:ahLst/>
            <a:cxnLst/>
            <a:rect l="l" t="t" r="r" b="b"/>
            <a:pathLst>
              <a:path w="7401982" h="6180550">
                <a:moveTo>
                  <a:pt x="468623" y="34"/>
                </a:moveTo>
                <a:cubicBezTo>
                  <a:pt x="635980" y="409"/>
                  <a:pt x="845682" y="3920"/>
                  <a:pt x="1032947" y="8815"/>
                </a:cubicBezTo>
                <a:lnTo>
                  <a:pt x="6362252" y="38273"/>
                </a:lnTo>
                <a:lnTo>
                  <a:pt x="7392971" y="78157"/>
                </a:lnTo>
                <a:cubicBezTo>
                  <a:pt x="7425268" y="2113988"/>
                  <a:pt x="7360673" y="4125596"/>
                  <a:pt x="7356636" y="6149315"/>
                </a:cubicBezTo>
                <a:lnTo>
                  <a:pt x="7156946" y="6148904"/>
                </a:lnTo>
                <a:lnTo>
                  <a:pt x="1149311" y="6180550"/>
                </a:lnTo>
                <a:cubicBezTo>
                  <a:pt x="670432" y="6151091"/>
                  <a:pt x="328375" y="6180551"/>
                  <a:pt x="0" y="6151091"/>
                </a:cubicBezTo>
                <a:cubicBezTo>
                  <a:pt x="20775" y="3685334"/>
                  <a:pt x="-22804" y="1383584"/>
                  <a:pt x="68412" y="126652"/>
                </a:cubicBezTo>
                <a:cubicBezTo>
                  <a:pt x="76255" y="-27768"/>
                  <a:pt x="69755" y="22759"/>
                  <a:pt x="227100" y="3120"/>
                </a:cubicBezTo>
                <a:cubicBezTo>
                  <a:pt x="283036" y="711"/>
                  <a:pt x="368207" y="-192"/>
                  <a:pt x="468623" y="34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3975754-B125-4FFC-9140-F88A16E3D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60726" y="398616"/>
            <a:ext cx="7177671" cy="5810148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31470"/>
              <a:gd name="connsiteY0" fmla="*/ 6405352 h 6405386"/>
              <a:gd name="connsiteX1" fmla="*/ 6552830 w 7631470"/>
              <a:gd name="connsiteY1" fmla="*/ 6396252 h 6405386"/>
              <a:gd name="connsiteX2" fmla="*/ 987782 w 7631470"/>
              <a:gd name="connsiteY2" fmla="*/ 6365722 h 6405386"/>
              <a:gd name="connsiteX3" fmla="*/ 0 w 7631470"/>
              <a:gd name="connsiteY3" fmla="*/ 6336938 h 6405386"/>
              <a:gd name="connsiteX4" fmla="*/ 0 w 7631470"/>
              <a:gd name="connsiteY4" fmla="*/ 32372 h 6405386"/>
              <a:gd name="connsiteX5" fmla="*/ 157934 w 7631470"/>
              <a:gd name="connsiteY5" fmla="*/ 32797 h 6405386"/>
              <a:gd name="connsiteX6" fmla="*/ 6431319 w 7631470"/>
              <a:gd name="connsiteY6" fmla="*/ 0 h 6405386"/>
              <a:gd name="connsiteX7" fmla="*/ 7631470 w 7631470"/>
              <a:gd name="connsiteY7" fmla="*/ 30531 h 6405386"/>
              <a:gd name="connsiteX8" fmla="*/ 7560032 w 7631470"/>
              <a:gd name="connsiteY8" fmla="*/ 6274128 h 6405386"/>
              <a:gd name="connsiteX9" fmla="*/ 7394324 w 7631470"/>
              <a:gd name="connsiteY9" fmla="*/ 6402154 h 6405386"/>
              <a:gd name="connsiteX10" fmla="*/ 7142118 w 7631470"/>
              <a:gd name="connsiteY10" fmla="*/ 6405352 h 6405386"/>
              <a:gd name="connsiteX0" fmla="*/ 7154766 w 7644118"/>
              <a:gd name="connsiteY0" fmla="*/ 6405352 h 6405386"/>
              <a:gd name="connsiteX1" fmla="*/ 6565478 w 7644118"/>
              <a:gd name="connsiteY1" fmla="*/ 6396252 h 6405386"/>
              <a:gd name="connsiteX2" fmla="*/ 1000430 w 7644118"/>
              <a:gd name="connsiteY2" fmla="*/ 6365722 h 6405386"/>
              <a:gd name="connsiteX3" fmla="*/ 0 w 7644118"/>
              <a:gd name="connsiteY3" fmla="*/ 6324387 h 6405386"/>
              <a:gd name="connsiteX4" fmla="*/ 12648 w 7644118"/>
              <a:gd name="connsiteY4" fmla="*/ 32372 h 6405386"/>
              <a:gd name="connsiteX5" fmla="*/ 170582 w 7644118"/>
              <a:gd name="connsiteY5" fmla="*/ 32797 h 6405386"/>
              <a:gd name="connsiteX6" fmla="*/ 6443967 w 7644118"/>
              <a:gd name="connsiteY6" fmla="*/ 0 h 6405386"/>
              <a:gd name="connsiteX7" fmla="*/ 7644118 w 7644118"/>
              <a:gd name="connsiteY7" fmla="*/ 30531 h 6405386"/>
              <a:gd name="connsiteX8" fmla="*/ 7572680 w 7644118"/>
              <a:gd name="connsiteY8" fmla="*/ 6274128 h 6405386"/>
              <a:gd name="connsiteX9" fmla="*/ 7406972 w 7644118"/>
              <a:gd name="connsiteY9" fmla="*/ 6402154 h 6405386"/>
              <a:gd name="connsiteX10" fmla="*/ 7154766 w 7644118"/>
              <a:gd name="connsiteY10" fmla="*/ 6405352 h 6405386"/>
              <a:gd name="connsiteX0" fmla="*/ 7167747 w 7657099"/>
              <a:gd name="connsiteY0" fmla="*/ 6405352 h 6405386"/>
              <a:gd name="connsiteX1" fmla="*/ 6578459 w 7657099"/>
              <a:gd name="connsiteY1" fmla="*/ 6396252 h 6405386"/>
              <a:gd name="connsiteX2" fmla="*/ 1013411 w 7657099"/>
              <a:gd name="connsiteY2" fmla="*/ 6365722 h 6405386"/>
              <a:gd name="connsiteX3" fmla="*/ 12981 w 7657099"/>
              <a:gd name="connsiteY3" fmla="*/ 6324387 h 6405386"/>
              <a:gd name="connsiteX4" fmla="*/ 25629 w 7657099"/>
              <a:gd name="connsiteY4" fmla="*/ 32372 h 6405386"/>
              <a:gd name="connsiteX5" fmla="*/ 183563 w 7657099"/>
              <a:gd name="connsiteY5" fmla="*/ 32797 h 6405386"/>
              <a:gd name="connsiteX6" fmla="*/ 6456948 w 7657099"/>
              <a:gd name="connsiteY6" fmla="*/ 0 h 6405386"/>
              <a:gd name="connsiteX7" fmla="*/ 7657099 w 7657099"/>
              <a:gd name="connsiteY7" fmla="*/ 30531 h 6405386"/>
              <a:gd name="connsiteX8" fmla="*/ 7585661 w 7657099"/>
              <a:gd name="connsiteY8" fmla="*/ 6274128 h 6405386"/>
              <a:gd name="connsiteX9" fmla="*/ 7419953 w 7657099"/>
              <a:gd name="connsiteY9" fmla="*/ 6402154 h 6405386"/>
              <a:gd name="connsiteX10" fmla="*/ 7167747 w 7657099"/>
              <a:gd name="connsiteY10" fmla="*/ 6405352 h 6405386"/>
              <a:gd name="connsiteX0" fmla="*/ 7236700 w 7726052"/>
              <a:gd name="connsiteY0" fmla="*/ 6405352 h 6405386"/>
              <a:gd name="connsiteX1" fmla="*/ 6647412 w 7726052"/>
              <a:gd name="connsiteY1" fmla="*/ 6396252 h 6405386"/>
              <a:gd name="connsiteX2" fmla="*/ 1082364 w 7726052"/>
              <a:gd name="connsiteY2" fmla="*/ 6365722 h 6405386"/>
              <a:gd name="connsiteX3" fmla="*/ 6051 w 7726052"/>
              <a:gd name="connsiteY3" fmla="*/ 6324387 h 6405386"/>
              <a:gd name="connsiteX4" fmla="*/ 94582 w 7726052"/>
              <a:gd name="connsiteY4" fmla="*/ 32372 h 6405386"/>
              <a:gd name="connsiteX5" fmla="*/ 252516 w 7726052"/>
              <a:gd name="connsiteY5" fmla="*/ 32797 h 6405386"/>
              <a:gd name="connsiteX6" fmla="*/ 6525901 w 7726052"/>
              <a:gd name="connsiteY6" fmla="*/ 0 h 6405386"/>
              <a:gd name="connsiteX7" fmla="*/ 7726052 w 7726052"/>
              <a:gd name="connsiteY7" fmla="*/ 30531 h 6405386"/>
              <a:gd name="connsiteX8" fmla="*/ 7654614 w 7726052"/>
              <a:gd name="connsiteY8" fmla="*/ 6274128 h 6405386"/>
              <a:gd name="connsiteX9" fmla="*/ 7488906 w 7726052"/>
              <a:gd name="connsiteY9" fmla="*/ 6402154 h 6405386"/>
              <a:gd name="connsiteX10" fmla="*/ 7236700 w 7726052"/>
              <a:gd name="connsiteY10" fmla="*/ 6405352 h 6405386"/>
              <a:gd name="connsiteX0" fmla="*/ 7240058 w 7729410"/>
              <a:gd name="connsiteY0" fmla="*/ 6405352 h 6405386"/>
              <a:gd name="connsiteX1" fmla="*/ 6650770 w 7729410"/>
              <a:gd name="connsiteY1" fmla="*/ 6396252 h 6405386"/>
              <a:gd name="connsiteX2" fmla="*/ 1085722 w 7729410"/>
              <a:gd name="connsiteY2" fmla="*/ 6365722 h 6405386"/>
              <a:gd name="connsiteX3" fmla="*/ 9409 w 7729410"/>
              <a:gd name="connsiteY3" fmla="*/ 6324387 h 6405386"/>
              <a:gd name="connsiteX4" fmla="*/ 47351 w 7729410"/>
              <a:gd name="connsiteY4" fmla="*/ 32372 h 6405386"/>
              <a:gd name="connsiteX5" fmla="*/ 255874 w 7729410"/>
              <a:gd name="connsiteY5" fmla="*/ 32797 h 6405386"/>
              <a:gd name="connsiteX6" fmla="*/ 6529259 w 7729410"/>
              <a:gd name="connsiteY6" fmla="*/ 0 h 6405386"/>
              <a:gd name="connsiteX7" fmla="*/ 7729410 w 7729410"/>
              <a:gd name="connsiteY7" fmla="*/ 30531 h 6405386"/>
              <a:gd name="connsiteX8" fmla="*/ 7657972 w 7729410"/>
              <a:gd name="connsiteY8" fmla="*/ 6274128 h 6405386"/>
              <a:gd name="connsiteX9" fmla="*/ 7492264 w 7729410"/>
              <a:gd name="connsiteY9" fmla="*/ 6402154 h 6405386"/>
              <a:gd name="connsiteX10" fmla="*/ 7240058 w 7729410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9410" h="6405386">
                <a:moveTo>
                  <a:pt x="7240058" y="6405352"/>
                </a:moveTo>
                <a:cubicBezTo>
                  <a:pt x="7065297" y="6404963"/>
                  <a:pt x="6846319" y="6401325"/>
                  <a:pt x="6650770" y="6396252"/>
                </a:cubicBezTo>
                <a:lnTo>
                  <a:pt x="1085722" y="6365722"/>
                </a:lnTo>
                <a:lnTo>
                  <a:pt x="9409" y="6324387"/>
                </a:lnTo>
                <a:cubicBezTo>
                  <a:pt x="-24317" y="4214496"/>
                  <a:pt x="43135" y="2129710"/>
                  <a:pt x="47351" y="32372"/>
                </a:cubicBezTo>
                <a:lnTo>
                  <a:pt x="255874" y="32797"/>
                </a:lnTo>
                <a:lnTo>
                  <a:pt x="6529259" y="0"/>
                </a:lnTo>
                <a:cubicBezTo>
                  <a:pt x="7029322" y="30531"/>
                  <a:pt x="7386510" y="-1"/>
                  <a:pt x="7729410" y="30531"/>
                </a:cubicBezTo>
                <a:cubicBezTo>
                  <a:pt x="7707716" y="2585987"/>
                  <a:pt x="7753223" y="4971471"/>
                  <a:pt x="7657972" y="6274128"/>
                </a:cubicBezTo>
                <a:cubicBezTo>
                  <a:pt x="7649782" y="6434165"/>
                  <a:pt x="7656570" y="6381800"/>
                  <a:pt x="7492264" y="6402154"/>
                </a:cubicBezTo>
                <a:cubicBezTo>
                  <a:pt x="7433854" y="6404650"/>
                  <a:pt x="7344915" y="6405586"/>
                  <a:pt x="724005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C673667-46AA-4DF0-A85B-F7D6E52DB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539370" flipH="1" flipV="1">
            <a:off x="617882" y="494866"/>
            <a:ext cx="4036224" cy="2597228"/>
          </a:xfrm>
          <a:custGeom>
            <a:avLst/>
            <a:gdLst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403600 w 3637280"/>
              <a:gd name="connsiteY39" fmla="*/ 3505200 h 4023360"/>
              <a:gd name="connsiteX40" fmla="*/ 3505200 w 3637280"/>
              <a:gd name="connsiteY40" fmla="*/ 3596640 h 4023360"/>
              <a:gd name="connsiteX41" fmla="*/ 3545840 w 3637280"/>
              <a:gd name="connsiteY41" fmla="*/ 3637280 h 4023360"/>
              <a:gd name="connsiteX42" fmla="*/ 3596640 w 3637280"/>
              <a:gd name="connsiteY42" fmla="*/ 3667760 h 4023360"/>
              <a:gd name="connsiteX43" fmla="*/ 3637280 w 3637280"/>
              <a:gd name="connsiteY43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45840 w 3637280"/>
              <a:gd name="connsiteY40" fmla="*/ 3637280 h 4023360"/>
              <a:gd name="connsiteX41" fmla="*/ 3596640 w 3637280"/>
              <a:gd name="connsiteY41" fmla="*/ 3667760 h 4023360"/>
              <a:gd name="connsiteX42" fmla="*/ 3637280 w 3637280"/>
              <a:gd name="connsiteY42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41" fmla="*/ 3637280 w 3637280"/>
              <a:gd name="connsiteY41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0" fmla="*/ 3637280 w 3820160"/>
              <a:gd name="connsiteY0" fmla="*/ 3352800 h 4023360"/>
              <a:gd name="connsiteX1" fmla="*/ 3606800 w 3820160"/>
              <a:gd name="connsiteY1" fmla="*/ 3403600 h 4023360"/>
              <a:gd name="connsiteX2" fmla="*/ 3556000 w 3820160"/>
              <a:gd name="connsiteY2" fmla="*/ 3474720 h 4023360"/>
              <a:gd name="connsiteX3" fmla="*/ 3535680 w 3820160"/>
              <a:gd name="connsiteY3" fmla="*/ 3505200 h 4023360"/>
              <a:gd name="connsiteX4" fmla="*/ 3515360 w 3820160"/>
              <a:gd name="connsiteY4" fmla="*/ 3525520 h 4023360"/>
              <a:gd name="connsiteX5" fmla="*/ 3474720 w 3820160"/>
              <a:gd name="connsiteY5" fmla="*/ 3576320 h 4023360"/>
              <a:gd name="connsiteX6" fmla="*/ 3230880 w 3820160"/>
              <a:gd name="connsiteY6" fmla="*/ 3749040 h 4023360"/>
              <a:gd name="connsiteX7" fmla="*/ 2763520 w 3820160"/>
              <a:gd name="connsiteY7" fmla="*/ 3931920 h 4023360"/>
              <a:gd name="connsiteX8" fmla="*/ 2407920 w 3820160"/>
              <a:gd name="connsiteY8" fmla="*/ 4013200 h 4023360"/>
              <a:gd name="connsiteX9" fmla="*/ 2204720 w 3820160"/>
              <a:gd name="connsiteY9" fmla="*/ 4023360 h 4023360"/>
              <a:gd name="connsiteX10" fmla="*/ 1869440 w 3820160"/>
              <a:gd name="connsiteY10" fmla="*/ 4013200 h 4023360"/>
              <a:gd name="connsiteX11" fmla="*/ 1483360 w 3820160"/>
              <a:gd name="connsiteY11" fmla="*/ 3942080 h 4023360"/>
              <a:gd name="connsiteX12" fmla="*/ 1259840 w 3820160"/>
              <a:gd name="connsiteY12" fmla="*/ 3870960 h 4023360"/>
              <a:gd name="connsiteX13" fmla="*/ 1056640 w 3820160"/>
              <a:gd name="connsiteY13" fmla="*/ 3779520 h 4023360"/>
              <a:gd name="connsiteX14" fmla="*/ 792480 w 3820160"/>
              <a:gd name="connsiteY14" fmla="*/ 3616960 h 4023360"/>
              <a:gd name="connsiteX15" fmla="*/ 355600 w 3820160"/>
              <a:gd name="connsiteY15" fmla="*/ 3017520 h 4023360"/>
              <a:gd name="connsiteX16" fmla="*/ 152400 w 3820160"/>
              <a:gd name="connsiteY16" fmla="*/ 2611120 h 4023360"/>
              <a:gd name="connsiteX17" fmla="*/ 30480 w 3820160"/>
              <a:gd name="connsiteY17" fmla="*/ 2204720 h 4023360"/>
              <a:gd name="connsiteX18" fmla="*/ 0 w 3820160"/>
              <a:gd name="connsiteY18" fmla="*/ 1981200 h 4023360"/>
              <a:gd name="connsiteX19" fmla="*/ 71120 w 3820160"/>
              <a:gd name="connsiteY19" fmla="*/ 1158240 h 4023360"/>
              <a:gd name="connsiteX20" fmla="*/ 132080 w 3820160"/>
              <a:gd name="connsiteY20" fmla="*/ 975360 h 4023360"/>
              <a:gd name="connsiteX21" fmla="*/ 294640 w 3820160"/>
              <a:gd name="connsiteY21" fmla="*/ 690880 h 4023360"/>
              <a:gd name="connsiteX22" fmla="*/ 751840 w 3820160"/>
              <a:gd name="connsiteY22" fmla="*/ 254000 h 4023360"/>
              <a:gd name="connsiteX23" fmla="*/ 1127760 w 3820160"/>
              <a:gd name="connsiteY23" fmla="*/ 71120 h 4023360"/>
              <a:gd name="connsiteX24" fmla="*/ 1432560 w 3820160"/>
              <a:gd name="connsiteY24" fmla="*/ 10160 h 4023360"/>
              <a:gd name="connsiteX25" fmla="*/ 1625600 w 3820160"/>
              <a:gd name="connsiteY25" fmla="*/ 0 h 4023360"/>
              <a:gd name="connsiteX26" fmla="*/ 2174240 w 3820160"/>
              <a:gd name="connsiteY26" fmla="*/ 20320 h 4023360"/>
              <a:gd name="connsiteX27" fmla="*/ 2407920 w 3820160"/>
              <a:gd name="connsiteY27" fmla="*/ 101600 h 4023360"/>
              <a:gd name="connsiteX28" fmla="*/ 2580640 w 3820160"/>
              <a:gd name="connsiteY28" fmla="*/ 223520 h 4023360"/>
              <a:gd name="connsiteX29" fmla="*/ 2794000 w 3820160"/>
              <a:gd name="connsiteY29" fmla="*/ 599440 h 4023360"/>
              <a:gd name="connsiteX30" fmla="*/ 2885440 w 3820160"/>
              <a:gd name="connsiteY30" fmla="*/ 853440 h 4023360"/>
              <a:gd name="connsiteX31" fmla="*/ 3007360 w 3820160"/>
              <a:gd name="connsiteY31" fmla="*/ 1361440 h 4023360"/>
              <a:gd name="connsiteX32" fmla="*/ 3078480 w 3820160"/>
              <a:gd name="connsiteY32" fmla="*/ 1899920 h 4023360"/>
              <a:gd name="connsiteX33" fmla="*/ 3078480 w 3820160"/>
              <a:gd name="connsiteY33" fmla="*/ 2570480 h 4023360"/>
              <a:gd name="connsiteX34" fmla="*/ 3037840 w 3820160"/>
              <a:gd name="connsiteY34" fmla="*/ 2844800 h 4023360"/>
              <a:gd name="connsiteX35" fmla="*/ 3017520 w 3820160"/>
              <a:gd name="connsiteY35" fmla="*/ 2926080 h 4023360"/>
              <a:gd name="connsiteX36" fmla="*/ 2997200 w 3820160"/>
              <a:gd name="connsiteY36" fmla="*/ 2966720 h 4023360"/>
              <a:gd name="connsiteX37" fmla="*/ 3068320 w 3820160"/>
              <a:gd name="connsiteY37" fmla="*/ 3098800 h 4023360"/>
              <a:gd name="connsiteX38" fmla="*/ 3108960 w 3820160"/>
              <a:gd name="connsiteY38" fmla="*/ 3169920 h 4023360"/>
              <a:gd name="connsiteX39" fmla="*/ 3820160 w 3820160"/>
              <a:gd name="connsiteY39" fmla="*/ 3078480 h 4023360"/>
              <a:gd name="connsiteX0" fmla="*/ 3606800 w 3820160"/>
              <a:gd name="connsiteY0" fmla="*/ 3403600 h 4023360"/>
              <a:gd name="connsiteX1" fmla="*/ 3556000 w 3820160"/>
              <a:gd name="connsiteY1" fmla="*/ 3474720 h 4023360"/>
              <a:gd name="connsiteX2" fmla="*/ 3535680 w 3820160"/>
              <a:gd name="connsiteY2" fmla="*/ 3505200 h 4023360"/>
              <a:gd name="connsiteX3" fmla="*/ 3515360 w 3820160"/>
              <a:gd name="connsiteY3" fmla="*/ 3525520 h 4023360"/>
              <a:gd name="connsiteX4" fmla="*/ 3474720 w 3820160"/>
              <a:gd name="connsiteY4" fmla="*/ 3576320 h 4023360"/>
              <a:gd name="connsiteX5" fmla="*/ 3230880 w 3820160"/>
              <a:gd name="connsiteY5" fmla="*/ 3749040 h 4023360"/>
              <a:gd name="connsiteX6" fmla="*/ 2763520 w 3820160"/>
              <a:gd name="connsiteY6" fmla="*/ 3931920 h 4023360"/>
              <a:gd name="connsiteX7" fmla="*/ 2407920 w 3820160"/>
              <a:gd name="connsiteY7" fmla="*/ 4013200 h 4023360"/>
              <a:gd name="connsiteX8" fmla="*/ 2204720 w 3820160"/>
              <a:gd name="connsiteY8" fmla="*/ 4023360 h 4023360"/>
              <a:gd name="connsiteX9" fmla="*/ 1869440 w 3820160"/>
              <a:gd name="connsiteY9" fmla="*/ 4013200 h 4023360"/>
              <a:gd name="connsiteX10" fmla="*/ 1483360 w 3820160"/>
              <a:gd name="connsiteY10" fmla="*/ 3942080 h 4023360"/>
              <a:gd name="connsiteX11" fmla="*/ 1259840 w 3820160"/>
              <a:gd name="connsiteY11" fmla="*/ 3870960 h 4023360"/>
              <a:gd name="connsiteX12" fmla="*/ 1056640 w 3820160"/>
              <a:gd name="connsiteY12" fmla="*/ 3779520 h 4023360"/>
              <a:gd name="connsiteX13" fmla="*/ 792480 w 3820160"/>
              <a:gd name="connsiteY13" fmla="*/ 3616960 h 4023360"/>
              <a:gd name="connsiteX14" fmla="*/ 355600 w 3820160"/>
              <a:gd name="connsiteY14" fmla="*/ 3017520 h 4023360"/>
              <a:gd name="connsiteX15" fmla="*/ 152400 w 3820160"/>
              <a:gd name="connsiteY15" fmla="*/ 2611120 h 4023360"/>
              <a:gd name="connsiteX16" fmla="*/ 30480 w 3820160"/>
              <a:gd name="connsiteY16" fmla="*/ 2204720 h 4023360"/>
              <a:gd name="connsiteX17" fmla="*/ 0 w 3820160"/>
              <a:gd name="connsiteY17" fmla="*/ 1981200 h 4023360"/>
              <a:gd name="connsiteX18" fmla="*/ 71120 w 3820160"/>
              <a:gd name="connsiteY18" fmla="*/ 1158240 h 4023360"/>
              <a:gd name="connsiteX19" fmla="*/ 132080 w 3820160"/>
              <a:gd name="connsiteY19" fmla="*/ 975360 h 4023360"/>
              <a:gd name="connsiteX20" fmla="*/ 294640 w 3820160"/>
              <a:gd name="connsiteY20" fmla="*/ 690880 h 4023360"/>
              <a:gd name="connsiteX21" fmla="*/ 751840 w 3820160"/>
              <a:gd name="connsiteY21" fmla="*/ 254000 h 4023360"/>
              <a:gd name="connsiteX22" fmla="*/ 1127760 w 3820160"/>
              <a:gd name="connsiteY22" fmla="*/ 71120 h 4023360"/>
              <a:gd name="connsiteX23" fmla="*/ 1432560 w 3820160"/>
              <a:gd name="connsiteY23" fmla="*/ 10160 h 4023360"/>
              <a:gd name="connsiteX24" fmla="*/ 1625600 w 3820160"/>
              <a:gd name="connsiteY24" fmla="*/ 0 h 4023360"/>
              <a:gd name="connsiteX25" fmla="*/ 2174240 w 3820160"/>
              <a:gd name="connsiteY25" fmla="*/ 20320 h 4023360"/>
              <a:gd name="connsiteX26" fmla="*/ 2407920 w 3820160"/>
              <a:gd name="connsiteY26" fmla="*/ 101600 h 4023360"/>
              <a:gd name="connsiteX27" fmla="*/ 2580640 w 3820160"/>
              <a:gd name="connsiteY27" fmla="*/ 223520 h 4023360"/>
              <a:gd name="connsiteX28" fmla="*/ 2794000 w 3820160"/>
              <a:gd name="connsiteY28" fmla="*/ 599440 h 4023360"/>
              <a:gd name="connsiteX29" fmla="*/ 2885440 w 3820160"/>
              <a:gd name="connsiteY29" fmla="*/ 853440 h 4023360"/>
              <a:gd name="connsiteX30" fmla="*/ 3007360 w 3820160"/>
              <a:gd name="connsiteY30" fmla="*/ 1361440 h 4023360"/>
              <a:gd name="connsiteX31" fmla="*/ 3078480 w 3820160"/>
              <a:gd name="connsiteY31" fmla="*/ 1899920 h 4023360"/>
              <a:gd name="connsiteX32" fmla="*/ 3078480 w 3820160"/>
              <a:gd name="connsiteY32" fmla="*/ 2570480 h 4023360"/>
              <a:gd name="connsiteX33" fmla="*/ 3037840 w 3820160"/>
              <a:gd name="connsiteY33" fmla="*/ 2844800 h 4023360"/>
              <a:gd name="connsiteX34" fmla="*/ 3017520 w 3820160"/>
              <a:gd name="connsiteY34" fmla="*/ 2926080 h 4023360"/>
              <a:gd name="connsiteX35" fmla="*/ 2997200 w 3820160"/>
              <a:gd name="connsiteY35" fmla="*/ 2966720 h 4023360"/>
              <a:gd name="connsiteX36" fmla="*/ 3068320 w 3820160"/>
              <a:gd name="connsiteY36" fmla="*/ 3098800 h 4023360"/>
              <a:gd name="connsiteX37" fmla="*/ 3108960 w 3820160"/>
              <a:gd name="connsiteY37" fmla="*/ 3169920 h 4023360"/>
              <a:gd name="connsiteX38" fmla="*/ 3820160 w 3820160"/>
              <a:gd name="connsiteY38" fmla="*/ 3078480 h 4023360"/>
              <a:gd name="connsiteX0" fmla="*/ 3556000 w 3820160"/>
              <a:gd name="connsiteY0" fmla="*/ 3474720 h 4023360"/>
              <a:gd name="connsiteX1" fmla="*/ 3535680 w 3820160"/>
              <a:gd name="connsiteY1" fmla="*/ 3505200 h 4023360"/>
              <a:gd name="connsiteX2" fmla="*/ 3515360 w 3820160"/>
              <a:gd name="connsiteY2" fmla="*/ 3525520 h 4023360"/>
              <a:gd name="connsiteX3" fmla="*/ 3474720 w 3820160"/>
              <a:gd name="connsiteY3" fmla="*/ 3576320 h 4023360"/>
              <a:gd name="connsiteX4" fmla="*/ 3230880 w 3820160"/>
              <a:gd name="connsiteY4" fmla="*/ 3749040 h 4023360"/>
              <a:gd name="connsiteX5" fmla="*/ 2763520 w 3820160"/>
              <a:gd name="connsiteY5" fmla="*/ 3931920 h 4023360"/>
              <a:gd name="connsiteX6" fmla="*/ 2407920 w 3820160"/>
              <a:gd name="connsiteY6" fmla="*/ 4013200 h 4023360"/>
              <a:gd name="connsiteX7" fmla="*/ 2204720 w 3820160"/>
              <a:gd name="connsiteY7" fmla="*/ 4023360 h 4023360"/>
              <a:gd name="connsiteX8" fmla="*/ 1869440 w 3820160"/>
              <a:gd name="connsiteY8" fmla="*/ 4013200 h 4023360"/>
              <a:gd name="connsiteX9" fmla="*/ 1483360 w 3820160"/>
              <a:gd name="connsiteY9" fmla="*/ 3942080 h 4023360"/>
              <a:gd name="connsiteX10" fmla="*/ 1259840 w 3820160"/>
              <a:gd name="connsiteY10" fmla="*/ 3870960 h 4023360"/>
              <a:gd name="connsiteX11" fmla="*/ 1056640 w 3820160"/>
              <a:gd name="connsiteY11" fmla="*/ 3779520 h 4023360"/>
              <a:gd name="connsiteX12" fmla="*/ 792480 w 3820160"/>
              <a:gd name="connsiteY12" fmla="*/ 3616960 h 4023360"/>
              <a:gd name="connsiteX13" fmla="*/ 355600 w 3820160"/>
              <a:gd name="connsiteY13" fmla="*/ 3017520 h 4023360"/>
              <a:gd name="connsiteX14" fmla="*/ 152400 w 3820160"/>
              <a:gd name="connsiteY14" fmla="*/ 2611120 h 4023360"/>
              <a:gd name="connsiteX15" fmla="*/ 30480 w 3820160"/>
              <a:gd name="connsiteY15" fmla="*/ 2204720 h 4023360"/>
              <a:gd name="connsiteX16" fmla="*/ 0 w 3820160"/>
              <a:gd name="connsiteY16" fmla="*/ 1981200 h 4023360"/>
              <a:gd name="connsiteX17" fmla="*/ 71120 w 3820160"/>
              <a:gd name="connsiteY17" fmla="*/ 1158240 h 4023360"/>
              <a:gd name="connsiteX18" fmla="*/ 132080 w 3820160"/>
              <a:gd name="connsiteY18" fmla="*/ 975360 h 4023360"/>
              <a:gd name="connsiteX19" fmla="*/ 294640 w 3820160"/>
              <a:gd name="connsiteY19" fmla="*/ 690880 h 4023360"/>
              <a:gd name="connsiteX20" fmla="*/ 751840 w 3820160"/>
              <a:gd name="connsiteY20" fmla="*/ 254000 h 4023360"/>
              <a:gd name="connsiteX21" fmla="*/ 1127760 w 3820160"/>
              <a:gd name="connsiteY21" fmla="*/ 71120 h 4023360"/>
              <a:gd name="connsiteX22" fmla="*/ 1432560 w 3820160"/>
              <a:gd name="connsiteY22" fmla="*/ 10160 h 4023360"/>
              <a:gd name="connsiteX23" fmla="*/ 1625600 w 3820160"/>
              <a:gd name="connsiteY23" fmla="*/ 0 h 4023360"/>
              <a:gd name="connsiteX24" fmla="*/ 2174240 w 3820160"/>
              <a:gd name="connsiteY24" fmla="*/ 20320 h 4023360"/>
              <a:gd name="connsiteX25" fmla="*/ 2407920 w 3820160"/>
              <a:gd name="connsiteY25" fmla="*/ 101600 h 4023360"/>
              <a:gd name="connsiteX26" fmla="*/ 2580640 w 3820160"/>
              <a:gd name="connsiteY26" fmla="*/ 223520 h 4023360"/>
              <a:gd name="connsiteX27" fmla="*/ 2794000 w 3820160"/>
              <a:gd name="connsiteY27" fmla="*/ 599440 h 4023360"/>
              <a:gd name="connsiteX28" fmla="*/ 2885440 w 3820160"/>
              <a:gd name="connsiteY28" fmla="*/ 853440 h 4023360"/>
              <a:gd name="connsiteX29" fmla="*/ 3007360 w 3820160"/>
              <a:gd name="connsiteY29" fmla="*/ 1361440 h 4023360"/>
              <a:gd name="connsiteX30" fmla="*/ 3078480 w 3820160"/>
              <a:gd name="connsiteY30" fmla="*/ 1899920 h 4023360"/>
              <a:gd name="connsiteX31" fmla="*/ 3078480 w 3820160"/>
              <a:gd name="connsiteY31" fmla="*/ 2570480 h 4023360"/>
              <a:gd name="connsiteX32" fmla="*/ 3037840 w 3820160"/>
              <a:gd name="connsiteY32" fmla="*/ 2844800 h 4023360"/>
              <a:gd name="connsiteX33" fmla="*/ 3017520 w 3820160"/>
              <a:gd name="connsiteY33" fmla="*/ 2926080 h 4023360"/>
              <a:gd name="connsiteX34" fmla="*/ 2997200 w 3820160"/>
              <a:gd name="connsiteY34" fmla="*/ 2966720 h 4023360"/>
              <a:gd name="connsiteX35" fmla="*/ 3068320 w 3820160"/>
              <a:gd name="connsiteY35" fmla="*/ 3098800 h 4023360"/>
              <a:gd name="connsiteX36" fmla="*/ 3108960 w 3820160"/>
              <a:gd name="connsiteY36" fmla="*/ 3169920 h 4023360"/>
              <a:gd name="connsiteX37" fmla="*/ 3820160 w 3820160"/>
              <a:gd name="connsiteY37" fmla="*/ 3078480 h 4023360"/>
              <a:gd name="connsiteX0" fmla="*/ 3535680 w 3820160"/>
              <a:gd name="connsiteY0" fmla="*/ 3505200 h 4023360"/>
              <a:gd name="connsiteX1" fmla="*/ 3515360 w 3820160"/>
              <a:gd name="connsiteY1" fmla="*/ 3525520 h 4023360"/>
              <a:gd name="connsiteX2" fmla="*/ 3474720 w 3820160"/>
              <a:gd name="connsiteY2" fmla="*/ 3576320 h 4023360"/>
              <a:gd name="connsiteX3" fmla="*/ 3230880 w 3820160"/>
              <a:gd name="connsiteY3" fmla="*/ 3749040 h 4023360"/>
              <a:gd name="connsiteX4" fmla="*/ 2763520 w 3820160"/>
              <a:gd name="connsiteY4" fmla="*/ 3931920 h 4023360"/>
              <a:gd name="connsiteX5" fmla="*/ 2407920 w 3820160"/>
              <a:gd name="connsiteY5" fmla="*/ 4013200 h 4023360"/>
              <a:gd name="connsiteX6" fmla="*/ 2204720 w 3820160"/>
              <a:gd name="connsiteY6" fmla="*/ 4023360 h 4023360"/>
              <a:gd name="connsiteX7" fmla="*/ 1869440 w 3820160"/>
              <a:gd name="connsiteY7" fmla="*/ 4013200 h 4023360"/>
              <a:gd name="connsiteX8" fmla="*/ 1483360 w 3820160"/>
              <a:gd name="connsiteY8" fmla="*/ 3942080 h 4023360"/>
              <a:gd name="connsiteX9" fmla="*/ 1259840 w 3820160"/>
              <a:gd name="connsiteY9" fmla="*/ 3870960 h 4023360"/>
              <a:gd name="connsiteX10" fmla="*/ 1056640 w 3820160"/>
              <a:gd name="connsiteY10" fmla="*/ 3779520 h 4023360"/>
              <a:gd name="connsiteX11" fmla="*/ 792480 w 3820160"/>
              <a:gd name="connsiteY11" fmla="*/ 3616960 h 4023360"/>
              <a:gd name="connsiteX12" fmla="*/ 355600 w 3820160"/>
              <a:gd name="connsiteY12" fmla="*/ 3017520 h 4023360"/>
              <a:gd name="connsiteX13" fmla="*/ 152400 w 3820160"/>
              <a:gd name="connsiteY13" fmla="*/ 2611120 h 4023360"/>
              <a:gd name="connsiteX14" fmla="*/ 30480 w 3820160"/>
              <a:gd name="connsiteY14" fmla="*/ 2204720 h 4023360"/>
              <a:gd name="connsiteX15" fmla="*/ 0 w 3820160"/>
              <a:gd name="connsiteY15" fmla="*/ 1981200 h 4023360"/>
              <a:gd name="connsiteX16" fmla="*/ 71120 w 3820160"/>
              <a:gd name="connsiteY16" fmla="*/ 1158240 h 4023360"/>
              <a:gd name="connsiteX17" fmla="*/ 132080 w 3820160"/>
              <a:gd name="connsiteY17" fmla="*/ 975360 h 4023360"/>
              <a:gd name="connsiteX18" fmla="*/ 294640 w 3820160"/>
              <a:gd name="connsiteY18" fmla="*/ 690880 h 4023360"/>
              <a:gd name="connsiteX19" fmla="*/ 751840 w 3820160"/>
              <a:gd name="connsiteY19" fmla="*/ 254000 h 4023360"/>
              <a:gd name="connsiteX20" fmla="*/ 1127760 w 3820160"/>
              <a:gd name="connsiteY20" fmla="*/ 71120 h 4023360"/>
              <a:gd name="connsiteX21" fmla="*/ 1432560 w 3820160"/>
              <a:gd name="connsiteY21" fmla="*/ 10160 h 4023360"/>
              <a:gd name="connsiteX22" fmla="*/ 1625600 w 3820160"/>
              <a:gd name="connsiteY22" fmla="*/ 0 h 4023360"/>
              <a:gd name="connsiteX23" fmla="*/ 2174240 w 3820160"/>
              <a:gd name="connsiteY23" fmla="*/ 20320 h 4023360"/>
              <a:gd name="connsiteX24" fmla="*/ 2407920 w 3820160"/>
              <a:gd name="connsiteY24" fmla="*/ 101600 h 4023360"/>
              <a:gd name="connsiteX25" fmla="*/ 2580640 w 3820160"/>
              <a:gd name="connsiteY25" fmla="*/ 223520 h 4023360"/>
              <a:gd name="connsiteX26" fmla="*/ 2794000 w 3820160"/>
              <a:gd name="connsiteY26" fmla="*/ 599440 h 4023360"/>
              <a:gd name="connsiteX27" fmla="*/ 2885440 w 3820160"/>
              <a:gd name="connsiteY27" fmla="*/ 853440 h 4023360"/>
              <a:gd name="connsiteX28" fmla="*/ 3007360 w 3820160"/>
              <a:gd name="connsiteY28" fmla="*/ 1361440 h 4023360"/>
              <a:gd name="connsiteX29" fmla="*/ 3078480 w 3820160"/>
              <a:gd name="connsiteY29" fmla="*/ 1899920 h 4023360"/>
              <a:gd name="connsiteX30" fmla="*/ 3078480 w 3820160"/>
              <a:gd name="connsiteY30" fmla="*/ 2570480 h 4023360"/>
              <a:gd name="connsiteX31" fmla="*/ 3037840 w 3820160"/>
              <a:gd name="connsiteY31" fmla="*/ 2844800 h 4023360"/>
              <a:gd name="connsiteX32" fmla="*/ 3017520 w 3820160"/>
              <a:gd name="connsiteY32" fmla="*/ 2926080 h 4023360"/>
              <a:gd name="connsiteX33" fmla="*/ 2997200 w 3820160"/>
              <a:gd name="connsiteY33" fmla="*/ 2966720 h 4023360"/>
              <a:gd name="connsiteX34" fmla="*/ 3068320 w 3820160"/>
              <a:gd name="connsiteY34" fmla="*/ 3098800 h 4023360"/>
              <a:gd name="connsiteX35" fmla="*/ 3108960 w 3820160"/>
              <a:gd name="connsiteY35" fmla="*/ 3169920 h 4023360"/>
              <a:gd name="connsiteX36" fmla="*/ 3820160 w 3820160"/>
              <a:gd name="connsiteY36" fmla="*/ 3078480 h 4023360"/>
              <a:gd name="connsiteX0" fmla="*/ 3535680 w 3820160"/>
              <a:gd name="connsiteY0" fmla="*/ 350520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20160"/>
              <a:gd name="connsiteY0" fmla="*/ 327152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261360 w 3810000"/>
              <a:gd name="connsiteY27" fmla="*/ 129032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786592 w 3810000"/>
              <a:gd name="connsiteY33" fmla="*/ 3236276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09999 w 3810000"/>
              <a:gd name="connsiteY33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108960 w 3810000"/>
              <a:gd name="connsiteY31" fmla="*/ 3169920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436071 w 3810000"/>
              <a:gd name="connsiteY28" fmla="*/ 2265991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359674 w 3810000"/>
              <a:gd name="connsiteY26" fmla="*/ 1222849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3001978 w 3810000"/>
              <a:gd name="connsiteY24" fmla="*/ 421964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407920 w 3810000"/>
              <a:gd name="connsiteY22" fmla="*/ 101600 h 4023360"/>
              <a:gd name="connsiteX23" fmla="*/ 3001978 w 3810000"/>
              <a:gd name="connsiteY23" fmla="*/ 421964 h 4023360"/>
              <a:gd name="connsiteX24" fmla="*/ 3359674 w 3810000"/>
              <a:gd name="connsiteY24" fmla="*/ 1222849 h 4023360"/>
              <a:gd name="connsiteX25" fmla="*/ 3436071 w 3810000"/>
              <a:gd name="connsiteY25" fmla="*/ 2265991 h 4023360"/>
              <a:gd name="connsiteX26" fmla="*/ 3373317 w 3810000"/>
              <a:gd name="connsiteY26" fmla="*/ 2711759 h 4023360"/>
              <a:gd name="connsiteX27" fmla="*/ 3306183 w 3810000"/>
              <a:gd name="connsiteY27" fmla="*/ 2962752 h 4023360"/>
              <a:gd name="connsiteX28" fmla="*/ 3277496 w 3810000"/>
              <a:gd name="connsiteY28" fmla="*/ 3058791 h 4023360"/>
              <a:gd name="connsiteX29" fmla="*/ 3809999 w 3810000"/>
              <a:gd name="connsiteY29" fmla="*/ 3287872 h 4023360"/>
              <a:gd name="connsiteX0" fmla="*/ 3810000 w 3810000"/>
              <a:gd name="connsiteY0" fmla="*/ 3272025 h 4023865"/>
              <a:gd name="connsiteX1" fmla="*/ 3474720 w 3810000"/>
              <a:gd name="connsiteY1" fmla="*/ 3576825 h 4023865"/>
              <a:gd name="connsiteX2" fmla="*/ 3230880 w 3810000"/>
              <a:gd name="connsiteY2" fmla="*/ 3749545 h 4023865"/>
              <a:gd name="connsiteX3" fmla="*/ 2763520 w 3810000"/>
              <a:gd name="connsiteY3" fmla="*/ 3932425 h 4023865"/>
              <a:gd name="connsiteX4" fmla="*/ 2407920 w 3810000"/>
              <a:gd name="connsiteY4" fmla="*/ 4013705 h 4023865"/>
              <a:gd name="connsiteX5" fmla="*/ 2204720 w 3810000"/>
              <a:gd name="connsiteY5" fmla="*/ 4023865 h 4023865"/>
              <a:gd name="connsiteX6" fmla="*/ 1869440 w 3810000"/>
              <a:gd name="connsiteY6" fmla="*/ 4013705 h 4023865"/>
              <a:gd name="connsiteX7" fmla="*/ 1483360 w 3810000"/>
              <a:gd name="connsiteY7" fmla="*/ 3942585 h 4023865"/>
              <a:gd name="connsiteX8" fmla="*/ 1259840 w 3810000"/>
              <a:gd name="connsiteY8" fmla="*/ 3871465 h 4023865"/>
              <a:gd name="connsiteX9" fmla="*/ 1056640 w 3810000"/>
              <a:gd name="connsiteY9" fmla="*/ 3780025 h 4023865"/>
              <a:gd name="connsiteX10" fmla="*/ 792480 w 3810000"/>
              <a:gd name="connsiteY10" fmla="*/ 3617465 h 4023865"/>
              <a:gd name="connsiteX11" fmla="*/ 355600 w 3810000"/>
              <a:gd name="connsiteY11" fmla="*/ 3018025 h 4023865"/>
              <a:gd name="connsiteX12" fmla="*/ 152400 w 3810000"/>
              <a:gd name="connsiteY12" fmla="*/ 2611625 h 4023865"/>
              <a:gd name="connsiteX13" fmla="*/ 30480 w 3810000"/>
              <a:gd name="connsiteY13" fmla="*/ 2205225 h 4023865"/>
              <a:gd name="connsiteX14" fmla="*/ 0 w 3810000"/>
              <a:gd name="connsiteY14" fmla="*/ 1981705 h 4023865"/>
              <a:gd name="connsiteX15" fmla="*/ 71120 w 3810000"/>
              <a:gd name="connsiteY15" fmla="*/ 1158745 h 4023865"/>
              <a:gd name="connsiteX16" fmla="*/ 132080 w 3810000"/>
              <a:gd name="connsiteY16" fmla="*/ 975865 h 4023865"/>
              <a:gd name="connsiteX17" fmla="*/ 294640 w 3810000"/>
              <a:gd name="connsiteY17" fmla="*/ 691385 h 4023865"/>
              <a:gd name="connsiteX18" fmla="*/ 751840 w 3810000"/>
              <a:gd name="connsiteY18" fmla="*/ 254505 h 4023865"/>
              <a:gd name="connsiteX19" fmla="*/ 1127760 w 3810000"/>
              <a:gd name="connsiteY19" fmla="*/ 71625 h 4023865"/>
              <a:gd name="connsiteX20" fmla="*/ 1625600 w 3810000"/>
              <a:gd name="connsiteY20" fmla="*/ 505 h 4023865"/>
              <a:gd name="connsiteX21" fmla="*/ 2407920 w 3810000"/>
              <a:gd name="connsiteY21" fmla="*/ 102105 h 4023865"/>
              <a:gd name="connsiteX22" fmla="*/ 3001978 w 3810000"/>
              <a:gd name="connsiteY22" fmla="*/ 422469 h 4023865"/>
              <a:gd name="connsiteX23" fmla="*/ 3359674 w 3810000"/>
              <a:gd name="connsiteY23" fmla="*/ 1223354 h 4023865"/>
              <a:gd name="connsiteX24" fmla="*/ 3436071 w 3810000"/>
              <a:gd name="connsiteY24" fmla="*/ 2266496 h 4023865"/>
              <a:gd name="connsiteX25" fmla="*/ 3373317 w 3810000"/>
              <a:gd name="connsiteY25" fmla="*/ 2712264 h 4023865"/>
              <a:gd name="connsiteX26" fmla="*/ 3306183 w 3810000"/>
              <a:gd name="connsiteY26" fmla="*/ 2963257 h 4023865"/>
              <a:gd name="connsiteX27" fmla="*/ 3277496 w 3810000"/>
              <a:gd name="connsiteY27" fmla="*/ 3059296 h 4023865"/>
              <a:gd name="connsiteX28" fmla="*/ 3809999 w 3810000"/>
              <a:gd name="connsiteY28" fmla="*/ 3288377 h 4023865"/>
              <a:gd name="connsiteX0" fmla="*/ 3810000 w 3810000"/>
              <a:gd name="connsiteY0" fmla="*/ 3281919 h 4033759"/>
              <a:gd name="connsiteX1" fmla="*/ 3474720 w 3810000"/>
              <a:gd name="connsiteY1" fmla="*/ 3586719 h 4033759"/>
              <a:gd name="connsiteX2" fmla="*/ 3230880 w 3810000"/>
              <a:gd name="connsiteY2" fmla="*/ 3759439 h 4033759"/>
              <a:gd name="connsiteX3" fmla="*/ 2763520 w 3810000"/>
              <a:gd name="connsiteY3" fmla="*/ 3942319 h 4033759"/>
              <a:gd name="connsiteX4" fmla="*/ 2407920 w 3810000"/>
              <a:gd name="connsiteY4" fmla="*/ 4023599 h 4033759"/>
              <a:gd name="connsiteX5" fmla="*/ 2204720 w 3810000"/>
              <a:gd name="connsiteY5" fmla="*/ 4033759 h 4033759"/>
              <a:gd name="connsiteX6" fmla="*/ 1869440 w 3810000"/>
              <a:gd name="connsiteY6" fmla="*/ 4023599 h 4033759"/>
              <a:gd name="connsiteX7" fmla="*/ 1483360 w 3810000"/>
              <a:gd name="connsiteY7" fmla="*/ 3952479 h 4033759"/>
              <a:gd name="connsiteX8" fmla="*/ 1259840 w 3810000"/>
              <a:gd name="connsiteY8" fmla="*/ 3881359 h 4033759"/>
              <a:gd name="connsiteX9" fmla="*/ 1056640 w 3810000"/>
              <a:gd name="connsiteY9" fmla="*/ 3789919 h 4033759"/>
              <a:gd name="connsiteX10" fmla="*/ 792480 w 3810000"/>
              <a:gd name="connsiteY10" fmla="*/ 3627359 h 4033759"/>
              <a:gd name="connsiteX11" fmla="*/ 355600 w 3810000"/>
              <a:gd name="connsiteY11" fmla="*/ 3027919 h 4033759"/>
              <a:gd name="connsiteX12" fmla="*/ 152400 w 3810000"/>
              <a:gd name="connsiteY12" fmla="*/ 2621519 h 4033759"/>
              <a:gd name="connsiteX13" fmla="*/ 30480 w 3810000"/>
              <a:gd name="connsiteY13" fmla="*/ 2215119 h 4033759"/>
              <a:gd name="connsiteX14" fmla="*/ 0 w 3810000"/>
              <a:gd name="connsiteY14" fmla="*/ 1991599 h 4033759"/>
              <a:gd name="connsiteX15" fmla="*/ 71120 w 3810000"/>
              <a:gd name="connsiteY15" fmla="*/ 1168639 h 4033759"/>
              <a:gd name="connsiteX16" fmla="*/ 132080 w 3810000"/>
              <a:gd name="connsiteY16" fmla="*/ 985759 h 4033759"/>
              <a:gd name="connsiteX17" fmla="*/ 294640 w 3810000"/>
              <a:gd name="connsiteY17" fmla="*/ 701279 h 4033759"/>
              <a:gd name="connsiteX18" fmla="*/ 1127760 w 3810000"/>
              <a:gd name="connsiteY18" fmla="*/ 81519 h 4033759"/>
              <a:gd name="connsiteX19" fmla="*/ 1625600 w 3810000"/>
              <a:gd name="connsiteY19" fmla="*/ 10399 h 4033759"/>
              <a:gd name="connsiteX20" fmla="*/ 2407920 w 3810000"/>
              <a:gd name="connsiteY20" fmla="*/ 111999 h 4033759"/>
              <a:gd name="connsiteX21" fmla="*/ 3001978 w 3810000"/>
              <a:gd name="connsiteY21" fmla="*/ 432363 h 4033759"/>
              <a:gd name="connsiteX22" fmla="*/ 3359674 w 3810000"/>
              <a:gd name="connsiteY22" fmla="*/ 1233248 h 4033759"/>
              <a:gd name="connsiteX23" fmla="*/ 3436071 w 3810000"/>
              <a:gd name="connsiteY23" fmla="*/ 2276390 h 4033759"/>
              <a:gd name="connsiteX24" fmla="*/ 3373317 w 3810000"/>
              <a:gd name="connsiteY24" fmla="*/ 2722158 h 4033759"/>
              <a:gd name="connsiteX25" fmla="*/ 3306183 w 3810000"/>
              <a:gd name="connsiteY25" fmla="*/ 2973151 h 4033759"/>
              <a:gd name="connsiteX26" fmla="*/ 3277496 w 3810000"/>
              <a:gd name="connsiteY26" fmla="*/ 3069190 h 4033759"/>
              <a:gd name="connsiteX27" fmla="*/ 3809999 w 3810000"/>
              <a:gd name="connsiteY27" fmla="*/ 3298271 h 4033759"/>
              <a:gd name="connsiteX0" fmla="*/ 3810000 w 3810000"/>
              <a:gd name="connsiteY0" fmla="*/ 3271645 h 4023485"/>
              <a:gd name="connsiteX1" fmla="*/ 3474720 w 3810000"/>
              <a:gd name="connsiteY1" fmla="*/ 3576445 h 4023485"/>
              <a:gd name="connsiteX2" fmla="*/ 3230880 w 3810000"/>
              <a:gd name="connsiteY2" fmla="*/ 3749165 h 4023485"/>
              <a:gd name="connsiteX3" fmla="*/ 2763520 w 3810000"/>
              <a:gd name="connsiteY3" fmla="*/ 3932045 h 4023485"/>
              <a:gd name="connsiteX4" fmla="*/ 2407920 w 3810000"/>
              <a:gd name="connsiteY4" fmla="*/ 4013325 h 4023485"/>
              <a:gd name="connsiteX5" fmla="*/ 2204720 w 3810000"/>
              <a:gd name="connsiteY5" fmla="*/ 4023485 h 4023485"/>
              <a:gd name="connsiteX6" fmla="*/ 1869440 w 3810000"/>
              <a:gd name="connsiteY6" fmla="*/ 4013325 h 4023485"/>
              <a:gd name="connsiteX7" fmla="*/ 1483360 w 3810000"/>
              <a:gd name="connsiteY7" fmla="*/ 3942205 h 4023485"/>
              <a:gd name="connsiteX8" fmla="*/ 1259840 w 3810000"/>
              <a:gd name="connsiteY8" fmla="*/ 3871085 h 4023485"/>
              <a:gd name="connsiteX9" fmla="*/ 1056640 w 3810000"/>
              <a:gd name="connsiteY9" fmla="*/ 3779645 h 4023485"/>
              <a:gd name="connsiteX10" fmla="*/ 792480 w 3810000"/>
              <a:gd name="connsiteY10" fmla="*/ 3617085 h 4023485"/>
              <a:gd name="connsiteX11" fmla="*/ 355600 w 3810000"/>
              <a:gd name="connsiteY11" fmla="*/ 3017645 h 4023485"/>
              <a:gd name="connsiteX12" fmla="*/ 152400 w 3810000"/>
              <a:gd name="connsiteY12" fmla="*/ 2611245 h 4023485"/>
              <a:gd name="connsiteX13" fmla="*/ 30480 w 3810000"/>
              <a:gd name="connsiteY13" fmla="*/ 2204845 h 4023485"/>
              <a:gd name="connsiteX14" fmla="*/ 0 w 3810000"/>
              <a:gd name="connsiteY14" fmla="*/ 1981325 h 4023485"/>
              <a:gd name="connsiteX15" fmla="*/ 71120 w 3810000"/>
              <a:gd name="connsiteY15" fmla="*/ 1158365 h 4023485"/>
              <a:gd name="connsiteX16" fmla="*/ 132080 w 3810000"/>
              <a:gd name="connsiteY16" fmla="*/ 975485 h 4023485"/>
              <a:gd name="connsiteX17" fmla="*/ 294640 w 3810000"/>
              <a:gd name="connsiteY17" fmla="*/ 691005 h 4023485"/>
              <a:gd name="connsiteX18" fmla="*/ 893683 w 3810000"/>
              <a:gd name="connsiteY18" fmla="*/ 261752 h 4023485"/>
              <a:gd name="connsiteX19" fmla="*/ 1625600 w 3810000"/>
              <a:gd name="connsiteY19" fmla="*/ 125 h 4023485"/>
              <a:gd name="connsiteX20" fmla="*/ 2407920 w 3810000"/>
              <a:gd name="connsiteY20" fmla="*/ 101725 h 4023485"/>
              <a:gd name="connsiteX21" fmla="*/ 3001978 w 3810000"/>
              <a:gd name="connsiteY21" fmla="*/ 422089 h 4023485"/>
              <a:gd name="connsiteX22" fmla="*/ 3359674 w 3810000"/>
              <a:gd name="connsiteY22" fmla="*/ 1222974 h 4023485"/>
              <a:gd name="connsiteX23" fmla="*/ 3436071 w 3810000"/>
              <a:gd name="connsiteY23" fmla="*/ 2266116 h 4023485"/>
              <a:gd name="connsiteX24" fmla="*/ 3373317 w 3810000"/>
              <a:gd name="connsiteY24" fmla="*/ 2711884 h 4023485"/>
              <a:gd name="connsiteX25" fmla="*/ 3306183 w 3810000"/>
              <a:gd name="connsiteY25" fmla="*/ 2962877 h 4023485"/>
              <a:gd name="connsiteX26" fmla="*/ 3277496 w 3810000"/>
              <a:gd name="connsiteY26" fmla="*/ 3058916 h 4023485"/>
              <a:gd name="connsiteX27" fmla="*/ 3809999 w 3810000"/>
              <a:gd name="connsiteY27" fmla="*/ 3287997 h 4023485"/>
              <a:gd name="connsiteX0" fmla="*/ 3810000 w 3810000"/>
              <a:gd name="connsiteY0" fmla="*/ 3220097 h 3971937"/>
              <a:gd name="connsiteX1" fmla="*/ 3474720 w 3810000"/>
              <a:gd name="connsiteY1" fmla="*/ 3524897 h 3971937"/>
              <a:gd name="connsiteX2" fmla="*/ 3230880 w 3810000"/>
              <a:gd name="connsiteY2" fmla="*/ 3697617 h 3971937"/>
              <a:gd name="connsiteX3" fmla="*/ 2763520 w 3810000"/>
              <a:gd name="connsiteY3" fmla="*/ 3880497 h 3971937"/>
              <a:gd name="connsiteX4" fmla="*/ 2407920 w 3810000"/>
              <a:gd name="connsiteY4" fmla="*/ 3961777 h 3971937"/>
              <a:gd name="connsiteX5" fmla="*/ 2204720 w 3810000"/>
              <a:gd name="connsiteY5" fmla="*/ 3971937 h 3971937"/>
              <a:gd name="connsiteX6" fmla="*/ 1869440 w 3810000"/>
              <a:gd name="connsiteY6" fmla="*/ 3961777 h 3971937"/>
              <a:gd name="connsiteX7" fmla="*/ 1483360 w 3810000"/>
              <a:gd name="connsiteY7" fmla="*/ 3890657 h 3971937"/>
              <a:gd name="connsiteX8" fmla="*/ 1259840 w 3810000"/>
              <a:gd name="connsiteY8" fmla="*/ 3819537 h 3971937"/>
              <a:gd name="connsiteX9" fmla="*/ 1056640 w 3810000"/>
              <a:gd name="connsiteY9" fmla="*/ 3728097 h 3971937"/>
              <a:gd name="connsiteX10" fmla="*/ 792480 w 3810000"/>
              <a:gd name="connsiteY10" fmla="*/ 3565537 h 3971937"/>
              <a:gd name="connsiteX11" fmla="*/ 355600 w 3810000"/>
              <a:gd name="connsiteY11" fmla="*/ 2966097 h 3971937"/>
              <a:gd name="connsiteX12" fmla="*/ 152400 w 3810000"/>
              <a:gd name="connsiteY12" fmla="*/ 2559697 h 3971937"/>
              <a:gd name="connsiteX13" fmla="*/ 30480 w 3810000"/>
              <a:gd name="connsiteY13" fmla="*/ 2153297 h 3971937"/>
              <a:gd name="connsiteX14" fmla="*/ 0 w 3810000"/>
              <a:gd name="connsiteY14" fmla="*/ 1929777 h 3971937"/>
              <a:gd name="connsiteX15" fmla="*/ 71120 w 3810000"/>
              <a:gd name="connsiteY15" fmla="*/ 1106817 h 3971937"/>
              <a:gd name="connsiteX16" fmla="*/ 132080 w 3810000"/>
              <a:gd name="connsiteY16" fmla="*/ 923937 h 3971937"/>
              <a:gd name="connsiteX17" fmla="*/ 294640 w 3810000"/>
              <a:gd name="connsiteY17" fmla="*/ 639457 h 3971937"/>
              <a:gd name="connsiteX18" fmla="*/ 893683 w 3810000"/>
              <a:gd name="connsiteY18" fmla="*/ 210204 h 3971937"/>
              <a:gd name="connsiteX19" fmla="*/ 1625600 w 3810000"/>
              <a:gd name="connsiteY19" fmla="*/ 172 h 3971937"/>
              <a:gd name="connsiteX20" fmla="*/ 2407920 w 3810000"/>
              <a:gd name="connsiteY20" fmla="*/ 50177 h 3971937"/>
              <a:gd name="connsiteX21" fmla="*/ 3001978 w 3810000"/>
              <a:gd name="connsiteY21" fmla="*/ 370541 h 3971937"/>
              <a:gd name="connsiteX22" fmla="*/ 3359674 w 3810000"/>
              <a:gd name="connsiteY22" fmla="*/ 1171426 h 3971937"/>
              <a:gd name="connsiteX23" fmla="*/ 3436071 w 3810000"/>
              <a:gd name="connsiteY23" fmla="*/ 2214568 h 3971937"/>
              <a:gd name="connsiteX24" fmla="*/ 3373317 w 3810000"/>
              <a:gd name="connsiteY24" fmla="*/ 2660336 h 3971937"/>
              <a:gd name="connsiteX25" fmla="*/ 3306183 w 3810000"/>
              <a:gd name="connsiteY25" fmla="*/ 2911329 h 3971937"/>
              <a:gd name="connsiteX26" fmla="*/ 3277496 w 3810000"/>
              <a:gd name="connsiteY26" fmla="*/ 3007368 h 3971937"/>
              <a:gd name="connsiteX27" fmla="*/ 3809999 w 3810000"/>
              <a:gd name="connsiteY27" fmla="*/ 3236449 h 3971937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94640 w 3810000"/>
              <a:gd name="connsiteY17" fmla="*/ 639285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937609 w 3810000"/>
              <a:gd name="connsiteY9" fmla="*/ 3434392 h 3971765"/>
              <a:gd name="connsiteX10" fmla="*/ 266650 w 3810000"/>
              <a:gd name="connsiteY10" fmla="*/ 3001646 h 3971765"/>
              <a:gd name="connsiteX11" fmla="*/ 152400 w 3810000"/>
              <a:gd name="connsiteY11" fmla="*/ 2559525 h 3971765"/>
              <a:gd name="connsiteX12" fmla="*/ 30480 w 3810000"/>
              <a:gd name="connsiteY12" fmla="*/ 2153125 h 3971765"/>
              <a:gd name="connsiteX13" fmla="*/ 0 w 3810000"/>
              <a:gd name="connsiteY13" fmla="*/ 1929605 h 3971765"/>
              <a:gd name="connsiteX14" fmla="*/ 61757 w 3810000"/>
              <a:gd name="connsiteY14" fmla="*/ 1344779 h 3971765"/>
              <a:gd name="connsiteX15" fmla="*/ 275913 w 3810000"/>
              <a:gd name="connsiteY15" fmla="*/ 940921 h 3971765"/>
              <a:gd name="connsiteX16" fmla="*/ 893683 w 3810000"/>
              <a:gd name="connsiteY16" fmla="*/ 210032 h 3971765"/>
              <a:gd name="connsiteX17" fmla="*/ 1625600 w 3810000"/>
              <a:gd name="connsiteY17" fmla="*/ 0 h 3971765"/>
              <a:gd name="connsiteX18" fmla="*/ 2407920 w 3810000"/>
              <a:gd name="connsiteY18" fmla="*/ 50005 h 3971765"/>
              <a:gd name="connsiteX19" fmla="*/ 3001978 w 3810000"/>
              <a:gd name="connsiteY19" fmla="*/ 370369 h 3971765"/>
              <a:gd name="connsiteX20" fmla="*/ 3359674 w 3810000"/>
              <a:gd name="connsiteY20" fmla="*/ 1171254 h 3971765"/>
              <a:gd name="connsiteX21" fmla="*/ 3436071 w 3810000"/>
              <a:gd name="connsiteY21" fmla="*/ 2214396 h 3971765"/>
              <a:gd name="connsiteX22" fmla="*/ 3373317 w 3810000"/>
              <a:gd name="connsiteY22" fmla="*/ 2660164 h 3971765"/>
              <a:gd name="connsiteX23" fmla="*/ 3306183 w 3810000"/>
              <a:gd name="connsiteY23" fmla="*/ 2911157 h 3971765"/>
              <a:gd name="connsiteX24" fmla="*/ 3277496 w 3810000"/>
              <a:gd name="connsiteY24" fmla="*/ 3007196 h 3971765"/>
              <a:gd name="connsiteX25" fmla="*/ 3809999 w 3810000"/>
              <a:gd name="connsiteY25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483360 w 3810000"/>
              <a:gd name="connsiteY6" fmla="*/ 3890485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0326"/>
              <a:gd name="connsiteX1" fmla="*/ 3474720 w 3810000"/>
              <a:gd name="connsiteY1" fmla="*/ 3524725 h 3970326"/>
              <a:gd name="connsiteX2" fmla="*/ 3230880 w 3810000"/>
              <a:gd name="connsiteY2" fmla="*/ 3697445 h 3970326"/>
              <a:gd name="connsiteX3" fmla="*/ 2763520 w 3810000"/>
              <a:gd name="connsiteY3" fmla="*/ 3880325 h 3970326"/>
              <a:gd name="connsiteX4" fmla="*/ 2407920 w 3810000"/>
              <a:gd name="connsiteY4" fmla="*/ 3961605 h 3970326"/>
              <a:gd name="connsiteX5" fmla="*/ 1665941 w 3810000"/>
              <a:gd name="connsiteY5" fmla="*/ 3644413 h 3970326"/>
              <a:gd name="connsiteX6" fmla="*/ 1372197 w 3810000"/>
              <a:gd name="connsiteY6" fmla="*/ 3581231 h 3970326"/>
              <a:gd name="connsiteX7" fmla="*/ 937609 w 3810000"/>
              <a:gd name="connsiteY7" fmla="*/ 3434392 h 3970326"/>
              <a:gd name="connsiteX8" fmla="*/ 266650 w 3810000"/>
              <a:gd name="connsiteY8" fmla="*/ 3001646 h 3970326"/>
              <a:gd name="connsiteX9" fmla="*/ 152400 w 3810000"/>
              <a:gd name="connsiteY9" fmla="*/ 2559525 h 3970326"/>
              <a:gd name="connsiteX10" fmla="*/ 30480 w 3810000"/>
              <a:gd name="connsiteY10" fmla="*/ 2153125 h 3970326"/>
              <a:gd name="connsiteX11" fmla="*/ 0 w 3810000"/>
              <a:gd name="connsiteY11" fmla="*/ 1929605 h 3970326"/>
              <a:gd name="connsiteX12" fmla="*/ 61757 w 3810000"/>
              <a:gd name="connsiteY12" fmla="*/ 1344779 h 3970326"/>
              <a:gd name="connsiteX13" fmla="*/ 275913 w 3810000"/>
              <a:gd name="connsiteY13" fmla="*/ 940921 h 3970326"/>
              <a:gd name="connsiteX14" fmla="*/ 893683 w 3810000"/>
              <a:gd name="connsiteY14" fmla="*/ 210032 h 3970326"/>
              <a:gd name="connsiteX15" fmla="*/ 1625600 w 3810000"/>
              <a:gd name="connsiteY15" fmla="*/ 0 h 3970326"/>
              <a:gd name="connsiteX16" fmla="*/ 2407920 w 3810000"/>
              <a:gd name="connsiteY16" fmla="*/ 50005 h 3970326"/>
              <a:gd name="connsiteX17" fmla="*/ 3001978 w 3810000"/>
              <a:gd name="connsiteY17" fmla="*/ 370369 h 3970326"/>
              <a:gd name="connsiteX18" fmla="*/ 3359674 w 3810000"/>
              <a:gd name="connsiteY18" fmla="*/ 1171254 h 3970326"/>
              <a:gd name="connsiteX19" fmla="*/ 3436071 w 3810000"/>
              <a:gd name="connsiteY19" fmla="*/ 2214396 h 3970326"/>
              <a:gd name="connsiteX20" fmla="*/ 3373317 w 3810000"/>
              <a:gd name="connsiteY20" fmla="*/ 2660164 h 3970326"/>
              <a:gd name="connsiteX21" fmla="*/ 3306183 w 3810000"/>
              <a:gd name="connsiteY21" fmla="*/ 2911157 h 3970326"/>
              <a:gd name="connsiteX22" fmla="*/ 3277496 w 3810000"/>
              <a:gd name="connsiteY22" fmla="*/ 3007196 h 3970326"/>
              <a:gd name="connsiteX23" fmla="*/ 3809999 w 3810000"/>
              <a:gd name="connsiteY23" fmla="*/ 3236277 h 3970326"/>
              <a:gd name="connsiteX0" fmla="*/ 3810000 w 3810000"/>
              <a:gd name="connsiteY0" fmla="*/ 3219925 h 3880478"/>
              <a:gd name="connsiteX1" fmla="*/ 3474720 w 3810000"/>
              <a:gd name="connsiteY1" fmla="*/ 3524725 h 3880478"/>
              <a:gd name="connsiteX2" fmla="*/ 3230880 w 3810000"/>
              <a:gd name="connsiteY2" fmla="*/ 3697445 h 3880478"/>
              <a:gd name="connsiteX3" fmla="*/ 2763520 w 3810000"/>
              <a:gd name="connsiteY3" fmla="*/ 3880325 h 3880478"/>
              <a:gd name="connsiteX4" fmla="*/ 2384513 w 3810000"/>
              <a:gd name="connsiteY4" fmla="*/ 3727441 h 3880478"/>
              <a:gd name="connsiteX5" fmla="*/ 1665941 w 3810000"/>
              <a:gd name="connsiteY5" fmla="*/ 3644413 h 3880478"/>
              <a:gd name="connsiteX6" fmla="*/ 1372197 w 3810000"/>
              <a:gd name="connsiteY6" fmla="*/ 3581231 h 3880478"/>
              <a:gd name="connsiteX7" fmla="*/ 937609 w 3810000"/>
              <a:gd name="connsiteY7" fmla="*/ 3434392 h 3880478"/>
              <a:gd name="connsiteX8" fmla="*/ 266650 w 3810000"/>
              <a:gd name="connsiteY8" fmla="*/ 3001646 h 3880478"/>
              <a:gd name="connsiteX9" fmla="*/ 152400 w 3810000"/>
              <a:gd name="connsiteY9" fmla="*/ 2559525 h 3880478"/>
              <a:gd name="connsiteX10" fmla="*/ 30480 w 3810000"/>
              <a:gd name="connsiteY10" fmla="*/ 2153125 h 3880478"/>
              <a:gd name="connsiteX11" fmla="*/ 0 w 3810000"/>
              <a:gd name="connsiteY11" fmla="*/ 1929605 h 3880478"/>
              <a:gd name="connsiteX12" fmla="*/ 61757 w 3810000"/>
              <a:gd name="connsiteY12" fmla="*/ 1344779 h 3880478"/>
              <a:gd name="connsiteX13" fmla="*/ 275913 w 3810000"/>
              <a:gd name="connsiteY13" fmla="*/ 940921 h 3880478"/>
              <a:gd name="connsiteX14" fmla="*/ 893683 w 3810000"/>
              <a:gd name="connsiteY14" fmla="*/ 210032 h 3880478"/>
              <a:gd name="connsiteX15" fmla="*/ 1625600 w 3810000"/>
              <a:gd name="connsiteY15" fmla="*/ 0 h 3880478"/>
              <a:gd name="connsiteX16" fmla="*/ 2407920 w 3810000"/>
              <a:gd name="connsiteY16" fmla="*/ 50005 h 3880478"/>
              <a:gd name="connsiteX17" fmla="*/ 3001978 w 3810000"/>
              <a:gd name="connsiteY17" fmla="*/ 370369 h 3880478"/>
              <a:gd name="connsiteX18" fmla="*/ 3359674 w 3810000"/>
              <a:gd name="connsiteY18" fmla="*/ 1171254 h 3880478"/>
              <a:gd name="connsiteX19" fmla="*/ 3436071 w 3810000"/>
              <a:gd name="connsiteY19" fmla="*/ 2214396 h 3880478"/>
              <a:gd name="connsiteX20" fmla="*/ 3373317 w 3810000"/>
              <a:gd name="connsiteY20" fmla="*/ 2660164 h 3880478"/>
              <a:gd name="connsiteX21" fmla="*/ 3306183 w 3810000"/>
              <a:gd name="connsiteY21" fmla="*/ 2911157 h 3880478"/>
              <a:gd name="connsiteX22" fmla="*/ 3277496 w 3810000"/>
              <a:gd name="connsiteY22" fmla="*/ 3007196 h 3880478"/>
              <a:gd name="connsiteX23" fmla="*/ 3809999 w 3810000"/>
              <a:gd name="connsiteY23" fmla="*/ 3236277 h 3880478"/>
              <a:gd name="connsiteX0" fmla="*/ 3810000 w 3810000"/>
              <a:gd name="connsiteY0" fmla="*/ 3219925 h 3735785"/>
              <a:gd name="connsiteX1" fmla="*/ 3474720 w 3810000"/>
              <a:gd name="connsiteY1" fmla="*/ 3524725 h 3735785"/>
              <a:gd name="connsiteX2" fmla="*/ 3230880 w 3810000"/>
              <a:gd name="connsiteY2" fmla="*/ 3697445 h 3735785"/>
              <a:gd name="connsiteX3" fmla="*/ 2688614 w 3810000"/>
              <a:gd name="connsiteY3" fmla="*/ 3729507 h 3735785"/>
              <a:gd name="connsiteX4" fmla="*/ 2384513 w 3810000"/>
              <a:gd name="connsiteY4" fmla="*/ 3727441 h 3735785"/>
              <a:gd name="connsiteX5" fmla="*/ 1665941 w 3810000"/>
              <a:gd name="connsiteY5" fmla="*/ 3644413 h 3735785"/>
              <a:gd name="connsiteX6" fmla="*/ 1372197 w 3810000"/>
              <a:gd name="connsiteY6" fmla="*/ 3581231 h 3735785"/>
              <a:gd name="connsiteX7" fmla="*/ 937609 w 3810000"/>
              <a:gd name="connsiteY7" fmla="*/ 3434392 h 3735785"/>
              <a:gd name="connsiteX8" fmla="*/ 266650 w 3810000"/>
              <a:gd name="connsiteY8" fmla="*/ 3001646 h 3735785"/>
              <a:gd name="connsiteX9" fmla="*/ 152400 w 3810000"/>
              <a:gd name="connsiteY9" fmla="*/ 2559525 h 3735785"/>
              <a:gd name="connsiteX10" fmla="*/ 30480 w 3810000"/>
              <a:gd name="connsiteY10" fmla="*/ 2153125 h 3735785"/>
              <a:gd name="connsiteX11" fmla="*/ 0 w 3810000"/>
              <a:gd name="connsiteY11" fmla="*/ 1929605 h 3735785"/>
              <a:gd name="connsiteX12" fmla="*/ 61757 w 3810000"/>
              <a:gd name="connsiteY12" fmla="*/ 1344779 h 3735785"/>
              <a:gd name="connsiteX13" fmla="*/ 275913 w 3810000"/>
              <a:gd name="connsiteY13" fmla="*/ 940921 h 3735785"/>
              <a:gd name="connsiteX14" fmla="*/ 893683 w 3810000"/>
              <a:gd name="connsiteY14" fmla="*/ 210032 h 3735785"/>
              <a:gd name="connsiteX15" fmla="*/ 1625600 w 3810000"/>
              <a:gd name="connsiteY15" fmla="*/ 0 h 3735785"/>
              <a:gd name="connsiteX16" fmla="*/ 2407920 w 3810000"/>
              <a:gd name="connsiteY16" fmla="*/ 50005 h 3735785"/>
              <a:gd name="connsiteX17" fmla="*/ 3001978 w 3810000"/>
              <a:gd name="connsiteY17" fmla="*/ 370369 h 3735785"/>
              <a:gd name="connsiteX18" fmla="*/ 3359674 w 3810000"/>
              <a:gd name="connsiteY18" fmla="*/ 1171254 h 3735785"/>
              <a:gd name="connsiteX19" fmla="*/ 3436071 w 3810000"/>
              <a:gd name="connsiteY19" fmla="*/ 2214396 h 3735785"/>
              <a:gd name="connsiteX20" fmla="*/ 3373317 w 3810000"/>
              <a:gd name="connsiteY20" fmla="*/ 2660164 h 3735785"/>
              <a:gd name="connsiteX21" fmla="*/ 3306183 w 3810000"/>
              <a:gd name="connsiteY21" fmla="*/ 2911157 h 3735785"/>
              <a:gd name="connsiteX22" fmla="*/ 3277496 w 3810000"/>
              <a:gd name="connsiteY22" fmla="*/ 3007196 h 3735785"/>
              <a:gd name="connsiteX23" fmla="*/ 3809999 w 3810000"/>
              <a:gd name="connsiteY23" fmla="*/ 3236277 h 3735785"/>
              <a:gd name="connsiteX0" fmla="*/ 3810000 w 3810000"/>
              <a:gd name="connsiteY0" fmla="*/ 3219925 h 3736003"/>
              <a:gd name="connsiteX1" fmla="*/ 3474720 w 3810000"/>
              <a:gd name="connsiteY1" fmla="*/ 3524725 h 3736003"/>
              <a:gd name="connsiteX2" fmla="*/ 3062345 w 3810000"/>
              <a:gd name="connsiteY2" fmla="*/ 3693477 h 3736003"/>
              <a:gd name="connsiteX3" fmla="*/ 2688614 w 3810000"/>
              <a:gd name="connsiteY3" fmla="*/ 3729507 h 3736003"/>
              <a:gd name="connsiteX4" fmla="*/ 2384513 w 3810000"/>
              <a:gd name="connsiteY4" fmla="*/ 3727441 h 3736003"/>
              <a:gd name="connsiteX5" fmla="*/ 1665941 w 3810000"/>
              <a:gd name="connsiteY5" fmla="*/ 3644413 h 3736003"/>
              <a:gd name="connsiteX6" fmla="*/ 1372197 w 3810000"/>
              <a:gd name="connsiteY6" fmla="*/ 3581231 h 3736003"/>
              <a:gd name="connsiteX7" fmla="*/ 937609 w 3810000"/>
              <a:gd name="connsiteY7" fmla="*/ 3434392 h 3736003"/>
              <a:gd name="connsiteX8" fmla="*/ 266650 w 3810000"/>
              <a:gd name="connsiteY8" fmla="*/ 3001646 h 3736003"/>
              <a:gd name="connsiteX9" fmla="*/ 152400 w 3810000"/>
              <a:gd name="connsiteY9" fmla="*/ 2559525 h 3736003"/>
              <a:gd name="connsiteX10" fmla="*/ 30480 w 3810000"/>
              <a:gd name="connsiteY10" fmla="*/ 2153125 h 3736003"/>
              <a:gd name="connsiteX11" fmla="*/ 0 w 3810000"/>
              <a:gd name="connsiteY11" fmla="*/ 1929605 h 3736003"/>
              <a:gd name="connsiteX12" fmla="*/ 61757 w 3810000"/>
              <a:gd name="connsiteY12" fmla="*/ 1344779 h 3736003"/>
              <a:gd name="connsiteX13" fmla="*/ 275913 w 3810000"/>
              <a:gd name="connsiteY13" fmla="*/ 940921 h 3736003"/>
              <a:gd name="connsiteX14" fmla="*/ 893683 w 3810000"/>
              <a:gd name="connsiteY14" fmla="*/ 210032 h 3736003"/>
              <a:gd name="connsiteX15" fmla="*/ 1625600 w 3810000"/>
              <a:gd name="connsiteY15" fmla="*/ 0 h 3736003"/>
              <a:gd name="connsiteX16" fmla="*/ 2407920 w 3810000"/>
              <a:gd name="connsiteY16" fmla="*/ 50005 h 3736003"/>
              <a:gd name="connsiteX17" fmla="*/ 3001978 w 3810000"/>
              <a:gd name="connsiteY17" fmla="*/ 370369 h 3736003"/>
              <a:gd name="connsiteX18" fmla="*/ 3359674 w 3810000"/>
              <a:gd name="connsiteY18" fmla="*/ 1171254 h 3736003"/>
              <a:gd name="connsiteX19" fmla="*/ 3436071 w 3810000"/>
              <a:gd name="connsiteY19" fmla="*/ 2214396 h 3736003"/>
              <a:gd name="connsiteX20" fmla="*/ 3373317 w 3810000"/>
              <a:gd name="connsiteY20" fmla="*/ 2660164 h 3736003"/>
              <a:gd name="connsiteX21" fmla="*/ 3306183 w 3810000"/>
              <a:gd name="connsiteY21" fmla="*/ 2911157 h 3736003"/>
              <a:gd name="connsiteX22" fmla="*/ 3277496 w 3810000"/>
              <a:gd name="connsiteY22" fmla="*/ 3007196 h 3736003"/>
              <a:gd name="connsiteX23" fmla="*/ 3809999 w 3810000"/>
              <a:gd name="connsiteY23" fmla="*/ 3236277 h 3736003"/>
              <a:gd name="connsiteX0" fmla="*/ 3810000 w 3810000"/>
              <a:gd name="connsiteY0" fmla="*/ 3219925 h 3730351"/>
              <a:gd name="connsiteX1" fmla="*/ 3474720 w 3810000"/>
              <a:gd name="connsiteY1" fmla="*/ 3524725 h 3730351"/>
              <a:gd name="connsiteX2" fmla="*/ 3062345 w 3810000"/>
              <a:gd name="connsiteY2" fmla="*/ 3693477 h 3730351"/>
              <a:gd name="connsiteX3" fmla="*/ 2384513 w 3810000"/>
              <a:gd name="connsiteY3" fmla="*/ 3727441 h 3730351"/>
              <a:gd name="connsiteX4" fmla="*/ 1665941 w 3810000"/>
              <a:gd name="connsiteY4" fmla="*/ 3644413 h 3730351"/>
              <a:gd name="connsiteX5" fmla="*/ 1372197 w 3810000"/>
              <a:gd name="connsiteY5" fmla="*/ 3581231 h 3730351"/>
              <a:gd name="connsiteX6" fmla="*/ 937609 w 3810000"/>
              <a:gd name="connsiteY6" fmla="*/ 3434392 h 3730351"/>
              <a:gd name="connsiteX7" fmla="*/ 266650 w 3810000"/>
              <a:gd name="connsiteY7" fmla="*/ 3001646 h 3730351"/>
              <a:gd name="connsiteX8" fmla="*/ 152400 w 3810000"/>
              <a:gd name="connsiteY8" fmla="*/ 2559525 h 3730351"/>
              <a:gd name="connsiteX9" fmla="*/ 30480 w 3810000"/>
              <a:gd name="connsiteY9" fmla="*/ 2153125 h 3730351"/>
              <a:gd name="connsiteX10" fmla="*/ 0 w 3810000"/>
              <a:gd name="connsiteY10" fmla="*/ 1929605 h 3730351"/>
              <a:gd name="connsiteX11" fmla="*/ 61757 w 3810000"/>
              <a:gd name="connsiteY11" fmla="*/ 1344779 h 3730351"/>
              <a:gd name="connsiteX12" fmla="*/ 275913 w 3810000"/>
              <a:gd name="connsiteY12" fmla="*/ 940921 h 3730351"/>
              <a:gd name="connsiteX13" fmla="*/ 893683 w 3810000"/>
              <a:gd name="connsiteY13" fmla="*/ 210032 h 3730351"/>
              <a:gd name="connsiteX14" fmla="*/ 1625600 w 3810000"/>
              <a:gd name="connsiteY14" fmla="*/ 0 h 3730351"/>
              <a:gd name="connsiteX15" fmla="*/ 2407920 w 3810000"/>
              <a:gd name="connsiteY15" fmla="*/ 50005 h 3730351"/>
              <a:gd name="connsiteX16" fmla="*/ 3001978 w 3810000"/>
              <a:gd name="connsiteY16" fmla="*/ 370369 h 3730351"/>
              <a:gd name="connsiteX17" fmla="*/ 3359674 w 3810000"/>
              <a:gd name="connsiteY17" fmla="*/ 1171254 h 3730351"/>
              <a:gd name="connsiteX18" fmla="*/ 3436071 w 3810000"/>
              <a:gd name="connsiteY18" fmla="*/ 2214396 h 3730351"/>
              <a:gd name="connsiteX19" fmla="*/ 3373317 w 3810000"/>
              <a:gd name="connsiteY19" fmla="*/ 2660164 h 3730351"/>
              <a:gd name="connsiteX20" fmla="*/ 3306183 w 3810000"/>
              <a:gd name="connsiteY20" fmla="*/ 2911157 h 3730351"/>
              <a:gd name="connsiteX21" fmla="*/ 3277496 w 3810000"/>
              <a:gd name="connsiteY21" fmla="*/ 3007196 h 3730351"/>
              <a:gd name="connsiteX22" fmla="*/ 3809999 w 3810000"/>
              <a:gd name="connsiteY22" fmla="*/ 3236277 h 3730351"/>
              <a:gd name="connsiteX0" fmla="*/ 3810000 w 3810000"/>
              <a:gd name="connsiteY0" fmla="*/ 3219925 h 3729628"/>
              <a:gd name="connsiteX1" fmla="*/ 3474720 w 3810000"/>
              <a:gd name="connsiteY1" fmla="*/ 3524725 h 3729628"/>
              <a:gd name="connsiteX2" fmla="*/ 3020211 w 3810000"/>
              <a:gd name="connsiteY2" fmla="*/ 3689508 h 3729628"/>
              <a:gd name="connsiteX3" fmla="*/ 2384513 w 3810000"/>
              <a:gd name="connsiteY3" fmla="*/ 3727441 h 3729628"/>
              <a:gd name="connsiteX4" fmla="*/ 1665941 w 3810000"/>
              <a:gd name="connsiteY4" fmla="*/ 3644413 h 3729628"/>
              <a:gd name="connsiteX5" fmla="*/ 1372197 w 3810000"/>
              <a:gd name="connsiteY5" fmla="*/ 3581231 h 3729628"/>
              <a:gd name="connsiteX6" fmla="*/ 937609 w 3810000"/>
              <a:gd name="connsiteY6" fmla="*/ 3434392 h 3729628"/>
              <a:gd name="connsiteX7" fmla="*/ 266650 w 3810000"/>
              <a:gd name="connsiteY7" fmla="*/ 3001646 h 3729628"/>
              <a:gd name="connsiteX8" fmla="*/ 152400 w 3810000"/>
              <a:gd name="connsiteY8" fmla="*/ 2559525 h 3729628"/>
              <a:gd name="connsiteX9" fmla="*/ 30480 w 3810000"/>
              <a:gd name="connsiteY9" fmla="*/ 2153125 h 3729628"/>
              <a:gd name="connsiteX10" fmla="*/ 0 w 3810000"/>
              <a:gd name="connsiteY10" fmla="*/ 1929605 h 3729628"/>
              <a:gd name="connsiteX11" fmla="*/ 61757 w 3810000"/>
              <a:gd name="connsiteY11" fmla="*/ 1344779 h 3729628"/>
              <a:gd name="connsiteX12" fmla="*/ 275913 w 3810000"/>
              <a:gd name="connsiteY12" fmla="*/ 940921 h 3729628"/>
              <a:gd name="connsiteX13" fmla="*/ 893683 w 3810000"/>
              <a:gd name="connsiteY13" fmla="*/ 210032 h 3729628"/>
              <a:gd name="connsiteX14" fmla="*/ 1625600 w 3810000"/>
              <a:gd name="connsiteY14" fmla="*/ 0 h 3729628"/>
              <a:gd name="connsiteX15" fmla="*/ 2407920 w 3810000"/>
              <a:gd name="connsiteY15" fmla="*/ 50005 h 3729628"/>
              <a:gd name="connsiteX16" fmla="*/ 3001978 w 3810000"/>
              <a:gd name="connsiteY16" fmla="*/ 370369 h 3729628"/>
              <a:gd name="connsiteX17" fmla="*/ 3359674 w 3810000"/>
              <a:gd name="connsiteY17" fmla="*/ 1171254 h 3729628"/>
              <a:gd name="connsiteX18" fmla="*/ 3436071 w 3810000"/>
              <a:gd name="connsiteY18" fmla="*/ 2214396 h 3729628"/>
              <a:gd name="connsiteX19" fmla="*/ 3373317 w 3810000"/>
              <a:gd name="connsiteY19" fmla="*/ 2660164 h 3729628"/>
              <a:gd name="connsiteX20" fmla="*/ 3306183 w 3810000"/>
              <a:gd name="connsiteY20" fmla="*/ 2911157 h 3729628"/>
              <a:gd name="connsiteX21" fmla="*/ 3277496 w 3810000"/>
              <a:gd name="connsiteY21" fmla="*/ 3007196 h 3729628"/>
              <a:gd name="connsiteX22" fmla="*/ 3809999 w 3810000"/>
              <a:gd name="connsiteY22" fmla="*/ 3236277 h 3729628"/>
              <a:gd name="connsiteX0" fmla="*/ 3810000 w 3810000"/>
              <a:gd name="connsiteY0" fmla="*/ 3219925 h 3729629"/>
              <a:gd name="connsiteX1" fmla="*/ 3474720 w 3810000"/>
              <a:gd name="connsiteY1" fmla="*/ 3524725 h 3729629"/>
              <a:gd name="connsiteX2" fmla="*/ 3020211 w 3810000"/>
              <a:gd name="connsiteY2" fmla="*/ 3689508 h 3729629"/>
              <a:gd name="connsiteX3" fmla="*/ 2309608 w 3810000"/>
              <a:gd name="connsiteY3" fmla="*/ 3727442 h 3729629"/>
              <a:gd name="connsiteX4" fmla="*/ 1665941 w 3810000"/>
              <a:gd name="connsiteY4" fmla="*/ 3644413 h 3729629"/>
              <a:gd name="connsiteX5" fmla="*/ 1372197 w 3810000"/>
              <a:gd name="connsiteY5" fmla="*/ 3581231 h 3729629"/>
              <a:gd name="connsiteX6" fmla="*/ 937609 w 3810000"/>
              <a:gd name="connsiteY6" fmla="*/ 3434392 h 3729629"/>
              <a:gd name="connsiteX7" fmla="*/ 266650 w 3810000"/>
              <a:gd name="connsiteY7" fmla="*/ 3001646 h 3729629"/>
              <a:gd name="connsiteX8" fmla="*/ 152400 w 3810000"/>
              <a:gd name="connsiteY8" fmla="*/ 2559525 h 3729629"/>
              <a:gd name="connsiteX9" fmla="*/ 30480 w 3810000"/>
              <a:gd name="connsiteY9" fmla="*/ 2153125 h 3729629"/>
              <a:gd name="connsiteX10" fmla="*/ 0 w 3810000"/>
              <a:gd name="connsiteY10" fmla="*/ 1929605 h 3729629"/>
              <a:gd name="connsiteX11" fmla="*/ 61757 w 3810000"/>
              <a:gd name="connsiteY11" fmla="*/ 1344779 h 3729629"/>
              <a:gd name="connsiteX12" fmla="*/ 275913 w 3810000"/>
              <a:gd name="connsiteY12" fmla="*/ 940921 h 3729629"/>
              <a:gd name="connsiteX13" fmla="*/ 893683 w 3810000"/>
              <a:gd name="connsiteY13" fmla="*/ 210032 h 3729629"/>
              <a:gd name="connsiteX14" fmla="*/ 1625600 w 3810000"/>
              <a:gd name="connsiteY14" fmla="*/ 0 h 3729629"/>
              <a:gd name="connsiteX15" fmla="*/ 2407920 w 3810000"/>
              <a:gd name="connsiteY15" fmla="*/ 50005 h 3729629"/>
              <a:gd name="connsiteX16" fmla="*/ 3001978 w 3810000"/>
              <a:gd name="connsiteY16" fmla="*/ 370369 h 3729629"/>
              <a:gd name="connsiteX17" fmla="*/ 3359674 w 3810000"/>
              <a:gd name="connsiteY17" fmla="*/ 1171254 h 3729629"/>
              <a:gd name="connsiteX18" fmla="*/ 3436071 w 3810000"/>
              <a:gd name="connsiteY18" fmla="*/ 2214396 h 3729629"/>
              <a:gd name="connsiteX19" fmla="*/ 3373317 w 3810000"/>
              <a:gd name="connsiteY19" fmla="*/ 2660164 h 3729629"/>
              <a:gd name="connsiteX20" fmla="*/ 3306183 w 3810000"/>
              <a:gd name="connsiteY20" fmla="*/ 2911157 h 3729629"/>
              <a:gd name="connsiteX21" fmla="*/ 3277496 w 3810000"/>
              <a:gd name="connsiteY21" fmla="*/ 3007196 h 3729629"/>
              <a:gd name="connsiteX22" fmla="*/ 3809999 w 3810000"/>
              <a:gd name="connsiteY22" fmla="*/ 3236277 h 3729629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152400 w 3810000"/>
              <a:gd name="connsiteY8" fmla="*/ 2559525 h 3729312"/>
              <a:gd name="connsiteX9" fmla="*/ 30480 w 3810000"/>
              <a:gd name="connsiteY9" fmla="*/ 2153125 h 3729312"/>
              <a:gd name="connsiteX10" fmla="*/ 0 w 3810000"/>
              <a:gd name="connsiteY10" fmla="*/ 1929605 h 3729312"/>
              <a:gd name="connsiteX11" fmla="*/ 61757 w 3810000"/>
              <a:gd name="connsiteY11" fmla="*/ 1344779 h 3729312"/>
              <a:gd name="connsiteX12" fmla="*/ 275913 w 3810000"/>
              <a:gd name="connsiteY12" fmla="*/ 940921 h 3729312"/>
              <a:gd name="connsiteX13" fmla="*/ 893683 w 3810000"/>
              <a:gd name="connsiteY13" fmla="*/ 210032 h 3729312"/>
              <a:gd name="connsiteX14" fmla="*/ 1625600 w 3810000"/>
              <a:gd name="connsiteY14" fmla="*/ 0 h 3729312"/>
              <a:gd name="connsiteX15" fmla="*/ 2407920 w 3810000"/>
              <a:gd name="connsiteY15" fmla="*/ 50005 h 3729312"/>
              <a:gd name="connsiteX16" fmla="*/ 3001978 w 3810000"/>
              <a:gd name="connsiteY16" fmla="*/ 370369 h 3729312"/>
              <a:gd name="connsiteX17" fmla="*/ 3359674 w 3810000"/>
              <a:gd name="connsiteY17" fmla="*/ 1171254 h 3729312"/>
              <a:gd name="connsiteX18" fmla="*/ 3436071 w 3810000"/>
              <a:gd name="connsiteY18" fmla="*/ 2214396 h 3729312"/>
              <a:gd name="connsiteX19" fmla="*/ 3373317 w 3810000"/>
              <a:gd name="connsiteY19" fmla="*/ 2660164 h 3729312"/>
              <a:gd name="connsiteX20" fmla="*/ 3306183 w 3810000"/>
              <a:gd name="connsiteY20" fmla="*/ 2911157 h 3729312"/>
              <a:gd name="connsiteX21" fmla="*/ 3277496 w 3810000"/>
              <a:gd name="connsiteY21" fmla="*/ 3007196 h 3729312"/>
              <a:gd name="connsiteX22" fmla="*/ 3809999 w 3810000"/>
              <a:gd name="connsiteY22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83357 w 3831600"/>
              <a:gd name="connsiteY9" fmla="*/ 1344779 h 3729312"/>
              <a:gd name="connsiteX10" fmla="*/ 297513 w 3831600"/>
              <a:gd name="connsiteY10" fmla="*/ 940921 h 3729312"/>
              <a:gd name="connsiteX11" fmla="*/ 915283 w 3831600"/>
              <a:gd name="connsiteY11" fmla="*/ 210032 h 3729312"/>
              <a:gd name="connsiteX12" fmla="*/ 1647200 w 3831600"/>
              <a:gd name="connsiteY12" fmla="*/ 0 h 3729312"/>
              <a:gd name="connsiteX13" fmla="*/ 2429520 w 3831600"/>
              <a:gd name="connsiteY13" fmla="*/ 50005 h 3729312"/>
              <a:gd name="connsiteX14" fmla="*/ 3023578 w 3831600"/>
              <a:gd name="connsiteY14" fmla="*/ 370369 h 3729312"/>
              <a:gd name="connsiteX15" fmla="*/ 3381274 w 3831600"/>
              <a:gd name="connsiteY15" fmla="*/ 1171254 h 3729312"/>
              <a:gd name="connsiteX16" fmla="*/ 3457671 w 3831600"/>
              <a:gd name="connsiteY16" fmla="*/ 2214396 h 3729312"/>
              <a:gd name="connsiteX17" fmla="*/ 3394917 w 3831600"/>
              <a:gd name="connsiteY17" fmla="*/ 2660164 h 3729312"/>
              <a:gd name="connsiteX18" fmla="*/ 3327783 w 3831600"/>
              <a:gd name="connsiteY18" fmla="*/ 2911157 h 3729312"/>
              <a:gd name="connsiteX19" fmla="*/ 3299096 w 3831600"/>
              <a:gd name="connsiteY19" fmla="*/ 3007196 h 3729312"/>
              <a:gd name="connsiteX20" fmla="*/ 3831599 w 38316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311558 w 3831600"/>
              <a:gd name="connsiteY9" fmla="*/ 841700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27607 w 3827607"/>
              <a:gd name="connsiteY0" fmla="*/ 3219925 h 3729312"/>
              <a:gd name="connsiteX1" fmla="*/ 3412740 w 3827607"/>
              <a:gd name="connsiteY1" fmla="*/ 3548539 h 3729312"/>
              <a:gd name="connsiteX2" fmla="*/ 3037818 w 3827607"/>
              <a:gd name="connsiteY2" fmla="*/ 3689508 h 3729312"/>
              <a:gd name="connsiteX3" fmla="*/ 2327215 w 3827607"/>
              <a:gd name="connsiteY3" fmla="*/ 3727442 h 3729312"/>
              <a:gd name="connsiteX4" fmla="*/ 1683548 w 3827607"/>
              <a:gd name="connsiteY4" fmla="*/ 3644413 h 3729312"/>
              <a:gd name="connsiteX5" fmla="*/ 1038687 w 3827607"/>
              <a:gd name="connsiteY5" fmla="*/ 3462165 h 3729312"/>
              <a:gd name="connsiteX6" fmla="*/ 260849 w 3827607"/>
              <a:gd name="connsiteY6" fmla="*/ 2950050 h 3729312"/>
              <a:gd name="connsiteX7" fmla="*/ 10635 w 3827607"/>
              <a:gd name="connsiteY7" fmla="*/ 2200752 h 3729312"/>
              <a:gd name="connsiteX8" fmla="*/ 17607 w 3827607"/>
              <a:gd name="connsiteY8" fmla="*/ 1854197 h 3729312"/>
              <a:gd name="connsiteX9" fmla="*/ 307565 w 3827607"/>
              <a:gd name="connsiteY9" fmla="*/ 841700 h 3729312"/>
              <a:gd name="connsiteX10" fmla="*/ 911290 w 3827607"/>
              <a:gd name="connsiteY10" fmla="*/ 210032 h 3729312"/>
              <a:gd name="connsiteX11" fmla="*/ 1643207 w 3827607"/>
              <a:gd name="connsiteY11" fmla="*/ 0 h 3729312"/>
              <a:gd name="connsiteX12" fmla="*/ 2425527 w 3827607"/>
              <a:gd name="connsiteY12" fmla="*/ 50005 h 3729312"/>
              <a:gd name="connsiteX13" fmla="*/ 3019585 w 3827607"/>
              <a:gd name="connsiteY13" fmla="*/ 370369 h 3729312"/>
              <a:gd name="connsiteX14" fmla="*/ 3377281 w 3827607"/>
              <a:gd name="connsiteY14" fmla="*/ 1171254 h 3729312"/>
              <a:gd name="connsiteX15" fmla="*/ 3453678 w 3827607"/>
              <a:gd name="connsiteY15" fmla="*/ 2214396 h 3729312"/>
              <a:gd name="connsiteX16" fmla="*/ 3390924 w 3827607"/>
              <a:gd name="connsiteY16" fmla="*/ 2660164 h 3729312"/>
              <a:gd name="connsiteX17" fmla="*/ 3323790 w 3827607"/>
              <a:gd name="connsiteY17" fmla="*/ 2911157 h 3729312"/>
              <a:gd name="connsiteX18" fmla="*/ 3295103 w 3827607"/>
              <a:gd name="connsiteY18" fmla="*/ 3007196 h 3729312"/>
              <a:gd name="connsiteX19" fmla="*/ 3827606 w 3827607"/>
              <a:gd name="connsiteY19" fmla="*/ 3236277 h 3729312"/>
              <a:gd name="connsiteX0" fmla="*/ 3833194 w 3833194"/>
              <a:gd name="connsiteY0" fmla="*/ 3219925 h 3729312"/>
              <a:gd name="connsiteX1" fmla="*/ 3418327 w 3833194"/>
              <a:gd name="connsiteY1" fmla="*/ 3548539 h 3729312"/>
              <a:gd name="connsiteX2" fmla="*/ 3043405 w 3833194"/>
              <a:gd name="connsiteY2" fmla="*/ 3689508 h 3729312"/>
              <a:gd name="connsiteX3" fmla="*/ 2332802 w 3833194"/>
              <a:gd name="connsiteY3" fmla="*/ 3727442 h 3729312"/>
              <a:gd name="connsiteX4" fmla="*/ 1689135 w 3833194"/>
              <a:gd name="connsiteY4" fmla="*/ 3644413 h 3729312"/>
              <a:gd name="connsiteX5" fmla="*/ 1044274 w 3833194"/>
              <a:gd name="connsiteY5" fmla="*/ 3462165 h 3729312"/>
              <a:gd name="connsiteX6" fmla="*/ 266436 w 3833194"/>
              <a:gd name="connsiteY6" fmla="*/ 2950050 h 3729312"/>
              <a:gd name="connsiteX7" fmla="*/ 16222 w 3833194"/>
              <a:gd name="connsiteY7" fmla="*/ 2200752 h 3729312"/>
              <a:gd name="connsiteX8" fmla="*/ 23194 w 3833194"/>
              <a:gd name="connsiteY8" fmla="*/ 1854197 h 3729312"/>
              <a:gd name="connsiteX9" fmla="*/ 313152 w 3833194"/>
              <a:gd name="connsiteY9" fmla="*/ 841700 h 3729312"/>
              <a:gd name="connsiteX10" fmla="*/ 916877 w 3833194"/>
              <a:gd name="connsiteY10" fmla="*/ 210032 h 3729312"/>
              <a:gd name="connsiteX11" fmla="*/ 1648794 w 3833194"/>
              <a:gd name="connsiteY11" fmla="*/ 0 h 3729312"/>
              <a:gd name="connsiteX12" fmla="*/ 2431114 w 3833194"/>
              <a:gd name="connsiteY12" fmla="*/ 50005 h 3729312"/>
              <a:gd name="connsiteX13" fmla="*/ 3025172 w 3833194"/>
              <a:gd name="connsiteY13" fmla="*/ 370369 h 3729312"/>
              <a:gd name="connsiteX14" fmla="*/ 3382868 w 3833194"/>
              <a:gd name="connsiteY14" fmla="*/ 1171254 h 3729312"/>
              <a:gd name="connsiteX15" fmla="*/ 3459265 w 3833194"/>
              <a:gd name="connsiteY15" fmla="*/ 2214396 h 3729312"/>
              <a:gd name="connsiteX16" fmla="*/ 3396511 w 3833194"/>
              <a:gd name="connsiteY16" fmla="*/ 2660164 h 3729312"/>
              <a:gd name="connsiteX17" fmla="*/ 3329377 w 3833194"/>
              <a:gd name="connsiteY17" fmla="*/ 2911157 h 3729312"/>
              <a:gd name="connsiteX18" fmla="*/ 3300690 w 3833194"/>
              <a:gd name="connsiteY18" fmla="*/ 3007196 h 3729312"/>
              <a:gd name="connsiteX19" fmla="*/ 3833193 w 3833194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15574 w 3835616"/>
              <a:gd name="connsiteY9" fmla="*/ 841700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171595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29746 w 3835616"/>
              <a:gd name="connsiteY19" fmla="*/ 3216376 h 3729312"/>
              <a:gd name="connsiteX0" fmla="*/ 3835616 w 3841659"/>
              <a:gd name="connsiteY0" fmla="*/ 3219925 h 3729312"/>
              <a:gd name="connsiteX1" fmla="*/ 3420749 w 3841659"/>
              <a:gd name="connsiteY1" fmla="*/ 3548539 h 3729312"/>
              <a:gd name="connsiteX2" fmla="*/ 3045827 w 3841659"/>
              <a:gd name="connsiteY2" fmla="*/ 3689508 h 3729312"/>
              <a:gd name="connsiteX3" fmla="*/ 2335224 w 3841659"/>
              <a:gd name="connsiteY3" fmla="*/ 3727442 h 3729312"/>
              <a:gd name="connsiteX4" fmla="*/ 1691557 w 3841659"/>
              <a:gd name="connsiteY4" fmla="*/ 3644413 h 3729312"/>
              <a:gd name="connsiteX5" fmla="*/ 1046696 w 3841659"/>
              <a:gd name="connsiteY5" fmla="*/ 3462165 h 3729312"/>
              <a:gd name="connsiteX6" fmla="*/ 268858 w 3841659"/>
              <a:gd name="connsiteY6" fmla="*/ 2950050 h 3729312"/>
              <a:gd name="connsiteX7" fmla="*/ 18644 w 3841659"/>
              <a:gd name="connsiteY7" fmla="*/ 2200752 h 3729312"/>
              <a:gd name="connsiteX8" fmla="*/ 30297 w 3841659"/>
              <a:gd name="connsiteY8" fmla="*/ 1762911 h 3729312"/>
              <a:gd name="connsiteX9" fmla="*/ 301529 w 3841659"/>
              <a:gd name="connsiteY9" fmla="*/ 901232 h 3729312"/>
              <a:gd name="connsiteX10" fmla="*/ 717992 w 3841659"/>
              <a:gd name="connsiteY10" fmla="*/ 341005 h 3729312"/>
              <a:gd name="connsiteX11" fmla="*/ 1651216 w 3841659"/>
              <a:gd name="connsiteY11" fmla="*/ 0 h 3729312"/>
              <a:gd name="connsiteX12" fmla="*/ 2433536 w 3841659"/>
              <a:gd name="connsiteY12" fmla="*/ 50005 h 3729312"/>
              <a:gd name="connsiteX13" fmla="*/ 3027594 w 3841659"/>
              <a:gd name="connsiteY13" fmla="*/ 370369 h 3729312"/>
              <a:gd name="connsiteX14" fmla="*/ 3385290 w 3841659"/>
              <a:gd name="connsiteY14" fmla="*/ 1171254 h 3729312"/>
              <a:gd name="connsiteX15" fmla="*/ 3461687 w 3841659"/>
              <a:gd name="connsiteY15" fmla="*/ 2214396 h 3729312"/>
              <a:gd name="connsiteX16" fmla="*/ 3398933 w 3841659"/>
              <a:gd name="connsiteY16" fmla="*/ 2660164 h 3729312"/>
              <a:gd name="connsiteX17" fmla="*/ 3331799 w 3841659"/>
              <a:gd name="connsiteY17" fmla="*/ 2911157 h 3729312"/>
              <a:gd name="connsiteX18" fmla="*/ 3303112 w 3841659"/>
              <a:gd name="connsiteY18" fmla="*/ 3007196 h 3729312"/>
              <a:gd name="connsiteX19" fmla="*/ 3841659 w 3841659"/>
              <a:gd name="connsiteY19" fmla="*/ 3223109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762243 w 3835616"/>
              <a:gd name="connsiteY19" fmla="*/ 3112020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65486"/>
              <a:gd name="connsiteY0" fmla="*/ 3219925 h 3729312"/>
              <a:gd name="connsiteX1" fmla="*/ 3420749 w 3865486"/>
              <a:gd name="connsiteY1" fmla="*/ 3548539 h 3729312"/>
              <a:gd name="connsiteX2" fmla="*/ 3045827 w 3865486"/>
              <a:gd name="connsiteY2" fmla="*/ 3689508 h 3729312"/>
              <a:gd name="connsiteX3" fmla="*/ 2335224 w 3865486"/>
              <a:gd name="connsiteY3" fmla="*/ 3727442 h 3729312"/>
              <a:gd name="connsiteX4" fmla="*/ 1691557 w 3865486"/>
              <a:gd name="connsiteY4" fmla="*/ 3644413 h 3729312"/>
              <a:gd name="connsiteX5" fmla="*/ 1046696 w 3865486"/>
              <a:gd name="connsiteY5" fmla="*/ 3462165 h 3729312"/>
              <a:gd name="connsiteX6" fmla="*/ 268858 w 3865486"/>
              <a:gd name="connsiteY6" fmla="*/ 2950050 h 3729312"/>
              <a:gd name="connsiteX7" fmla="*/ 18644 w 3865486"/>
              <a:gd name="connsiteY7" fmla="*/ 2200752 h 3729312"/>
              <a:gd name="connsiteX8" fmla="*/ 30297 w 3865486"/>
              <a:gd name="connsiteY8" fmla="*/ 1762911 h 3729312"/>
              <a:gd name="connsiteX9" fmla="*/ 301529 w 3865486"/>
              <a:gd name="connsiteY9" fmla="*/ 901232 h 3729312"/>
              <a:gd name="connsiteX10" fmla="*/ 717992 w 3865486"/>
              <a:gd name="connsiteY10" fmla="*/ 341005 h 3729312"/>
              <a:gd name="connsiteX11" fmla="*/ 1651216 w 3865486"/>
              <a:gd name="connsiteY11" fmla="*/ 0 h 3729312"/>
              <a:gd name="connsiteX12" fmla="*/ 2433536 w 3865486"/>
              <a:gd name="connsiteY12" fmla="*/ 50005 h 3729312"/>
              <a:gd name="connsiteX13" fmla="*/ 3027594 w 3865486"/>
              <a:gd name="connsiteY13" fmla="*/ 370369 h 3729312"/>
              <a:gd name="connsiteX14" fmla="*/ 3385290 w 3865486"/>
              <a:gd name="connsiteY14" fmla="*/ 1171254 h 3729312"/>
              <a:gd name="connsiteX15" fmla="*/ 3461687 w 3865486"/>
              <a:gd name="connsiteY15" fmla="*/ 2214396 h 3729312"/>
              <a:gd name="connsiteX16" fmla="*/ 3398933 w 3865486"/>
              <a:gd name="connsiteY16" fmla="*/ 2660164 h 3729312"/>
              <a:gd name="connsiteX17" fmla="*/ 3331799 w 3865486"/>
              <a:gd name="connsiteY17" fmla="*/ 2911157 h 3729312"/>
              <a:gd name="connsiteX18" fmla="*/ 3865486 w 3865486"/>
              <a:gd name="connsiteY18" fmla="*/ 313895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576"/>
              <a:gd name="connsiteX1" fmla="*/ 3416779 w 3837690"/>
              <a:gd name="connsiteY1" fmla="*/ 3528340 h 3729576"/>
              <a:gd name="connsiteX2" fmla="*/ 3045827 w 3837690"/>
              <a:gd name="connsiteY2" fmla="*/ 3689508 h 3729576"/>
              <a:gd name="connsiteX3" fmla="*/ 2335224 w 3837690"/>
              <a:gd name="connsiteY3" fmla="*/ 3727442 h 3729576"/>
              <a:gd name="connsiteX4" fmla="*/ 1691557 w 3837690"/>
              <a:gd name="connsiteY4" fmla="*/ 3644413 h 3729576"/>
              <a:gd name="connsiteX5" fmla="*/ 1046696 w 3837690"/>
              <a:gd name="connsiteY5" fmla="*/ 3462165 h 3729576"/>
              <a:gd name="connsiteX6" fmla="*/ 268858 w 3837690"/>
              <a:gd name="connsiteY6" fmla="*/ 2950050 h 3729576"/>
              <a:gd name="connsiteX7" fmla="*/ 18644 w 3837690"/>
              <a:gd name="connsiteY7" fmla="*/ 2200752 h 3729576"/>
              <a:gd name="connsiteX8" fmla="*/ 30297 w 3837690"/>
              <a:gd name="connsiteY8" fmla="*/ 1762911 h 3729576"/>
              <a:gd name="connsiteX9" fmla="*/ 301529 w 3837690"/>
              <a:gd name="connsiteY9" fmla="*/ 901232 h 3729576"/>
              <a:gd name="connsiteX10" fmla="*/ 717992 w 3837690"/>
              <a:gd name="connsiteY10" fmla="*/ 341005 h 3729576"/>
              <a:gd name="connsiteX11" fmla="*/ 1651216 w 3837690"/>
              <a:gd name="connsiteY11" fmla="*/ 0 h 3729576"/>
              <a:gd name="connsiteX12" fmla="*/ 2433536 w 3837690"/>
              <a:gd name="connsiteY12" fmla="*/ 50005 h 3729576"/>
              <a:gd name="connsiteX13" fmla="*/ 3027594 w 3837690"/>
              <a:gd name="connsiteY13" fmla="*/ 370369 h 3729576"/>
              <a:gd name="connsiteX14" fmla="*/ 3385290 w 3837690"/>
              <a:gd name="connsiteY14" fmla="*/ 1171254 h 3729576"/>
              <a:gd name="connsiteX15" fmla="*/ 3461687 w 3837690"/>
              <a:gd name="connsiteY15" fmla="*/ 2214396 h 3729576"/>
              <a:gd name="connsiteX16" fmla="*/ 3430700 w 3837690"/>
              <a:gd name="connsiteY16" fmla="*/ 2656798 h 3729576"/>
              <a:gd name="connsiteX17" fmla="*/ 3292091 w 3837690"/>
              <a:gd name="connsiteY17" fmla="*/ 2978484 h 3729576"/>
              <a:gd name="connsiteX18" fmla="*/ 3837690 w 3837690"/>
              <a:gd name="connsiteY18" fmla="*/ 3213012 h 3729576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13012 h 3727718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23110 h 3727718"/>
              <a:gd name="connsiteX0" fmla="*/ 3835616 w 3837690"/>
              <a:gd name="connsiteY0" fmla="*/ 3219925 h 3729804"/>
              <a:gd name="connsiteX1" fmla="*/ 3416779 w 3837690"/>
              <a:gd name="connsiteY1" fmla="*/ 3528340 h 3729804"/>
              <a:gd name="connsiteX2" fmla="*/ 2964477 w 3837690"/>
              <a:gd name="connsiteY2" fmla="*/ 3558897 h 3729804"/>
              <a:gd name="connsiteX3" fmla="*/ 2335224 w 3837690"/>
              <a:gd name="connsiteY3" fmla="*/ 3727442 h 3729804"/>
              <a:gd name="connsiteX4" fmla="*/ 1691557 w 3837690"/>
              <a:gd name="connsiteY4" fmla="*/ 3644413 h 3729804"/>
              <a:gd name="connsiteX5" fmla="*/ 1046696 w 3837690"/>
              <a:gd name="connsiteY5" fmla="*/ 3462165 h 3729804"/>
              <a:gd name="connsiteX6" fmla="*/ 268858 w 3837690"/>
              <a:gd name="connsiteY6" fmla="*/ 2950050 h 3729804"/>
              <a:gd name="connsiteX7" fmla="*/ 18644 w 3837690"/>
              <a:gd name="connsiteY7" fmla="*/ 2200752 h 3729804"/>
              <a:gd name="connsiteX8" fmla="*/ 30297 w 3837690"/>
              <a:gd name="connsiteY8" fmla="*/ 1762911 h 3729804"/>
              <a:gd name="connsiteX9" fmla="*/ 301529 w 3837690"/>
              <a:gd name="connsiteY9" fmla="*/ 901232 h 3729804"/>
              <a:gd name="connsiteX10" fmla="*/ 717992 w 3837690"/>
              <a:gd name="connsiteY10" fmla="*/ 341005 h 3729804"/>
              <a:gd name="connsiteX11" fmla="*/ 1651216 w 3837690"/>
              <a:gd name="connsiteY11" fmla="*/ 0 h 3729804"/>
              <a:gd name="connsiteX12" fmla="*/ 2433536 w 3837690"/>
              <a:gd name="connsiteY12" fmla="*/ 50005 h 3729804"/>
              <a:gd name="connsiteX13" fmla="*/ 3027594 w 3837690"/>
              <a:gd name="connsiteY13" fmla="*/ 370369 h 3729804"/>
              <a:gd name="connsiteX14" fmla="*/ 3385290 w 3837690"/>
              <a:gd name="connsiteY14" fmla="*/ 1171254 h 3729804"/>
              <a:gd name="connsiteX15" fmla="*/ 3461687 w 3837690"/>
              <a:gd name="connsiteY15" fmla="*/ 2214396 h 3729804"/>
              <a:gd name="connsiteX16" fmla="*/ 3430700 w 3837690"/>
              <a:gd name="connsiteY16" fmla="*/ 2656798 h 3729804"/>
              <a:gd name="connsiteX17" fmla="*/ 3292091 w 3837690"/>
              <a:gd name="connsiteY17" fmla="*/ 2978484 h 3729804"/>
              <a:gd name="connsiteX18" fmla="*/ 3837690 w 3837690"/>
              <a:gd name="connsiteY18" fmla="*/ 3223110 h 3729804"/>
              <a:gd name="connsiteX0" fmla="*/ 3835616 w 3837690"/>
              <a:gd name="connsiteY0" fmla="*/ 3219925 h 3728640"/>
              <a:gd name="connsiteX1" fmla="*/ 3416779 w 3837690"/>
              <a:gd name="connsiteY1" fmla="*/ 3528340 h 3728640"/>
              <a:gd name="connsiteX2" fmla="*/ 2964477 w 3837690"/>
              <a:gd name="connsiteY2" fmla="*/ 3558897 h 3728640"/>
              <a:gd name="connsiteX3" fmla="*/ 2335224 w 3837690"/>
              <a:gd name="connsiteY3" fmla="*/ 3727442 h 3728640"/>
              <a:gd name="connsiteX4" fmla="*/ 1046696 w 3837690"/>
              <a:gd name="connsiteY4" fmla="*/ 3462165 h 3728640"/>
              <a:gd name="connsiteX5" fmla="*/ 268858 w 3837690"/>
              <a:gd name="connsiteY5" fmla="*/ 2950050 h 3728640"/>
              <a:gd name="connsiteX6" fmla="*/ 18644 w 3837690"/>
              <a:gd name="connsiteY6" fmla="*/ 2200752 h 3728640"/>
              <a:gd name="connsiteX7" fmla="*/ 30297 w 3837690"/>
              <a:gd name="connsiteY7" fmla="*/ 1762911 h 3728640"/>
              <a:gd name="connsiteX8" fmla="*/ 301529 w 3837690"/>
              <a:gd name="connsiteY8" fmla="*/ 901232 h 3728640"/>
              <a:gd name="connsiteX9" fmla="*/ 717992 w 3837690"/>
              <a:gd name="connsiteY9" fmla="*/ 341005 h 3728640"/>
              <a:gd name="connsiteX10" fmla="*/ 1651216 w 3837690"/>
              <a:gd name="connsiteY10" fmla="*/ 0 h 3728640"/>
              <a:gd name="connsiteX11" fmla="*/ 2433536 w 3837690"/>
              <a:gd name="connsiteY11" fmla="*/ 50005 h 3728640"/>
              <a:gd name="connsiteX12" fmla="*/ 3027594 w 3837690"/>
              <a:gd name="connsiteY12" fmla="*/ 370369 h 3728640"/>
              <a:gd name="connsiteX13" fmla="*/ 3385290 w 3837690"/>
              <a:gd name="connsiteY13" fmla="*/ 1171254 h 3728640"/>
              <a:gd name="connsiteX14" fmla="*/ 3461687 w 3837690"/>
              <a:gd name="connsiteY14" fmla="*/ 2214396 h 3728640"/>
              <a:gd name="connsiteX15" fmla="*/ 3430700 w 3837690"/>
              <a:gd name="connsiteY15" fmla="*/ 2656798 h 3728640"/>
              <a:gd name="connsiteX16" fmla="*/ 3292091 w 3837690"/>
              <a:gd name="connsiteY16" fmla="*/ 2978484 h 3728640"/>
              <a:gd name="connsiteX17" fmla="*/ 3837690 w 3837690"/>
              <a:gd name="connsiteY17" fmla="*/ 3223110 h 3728640"/>
              <a:gd name="connsiteX0" fmla="*/ 3835616 w 3837690"/>
              <a:gd name="connsiteY0" fmla="*/ 3219925 h 3728656"/>
              <a:gd name="connsiteX1" fmla="*/ 3417487 w 3837690"/>
              <a:gd name="connsiteY1" fmla="*/ 3513956 h 3728656"/>
              <a:gd name="connsiteX2" fmla="*/ 2964477 w 3837690"/>
              <a:gd name="connsiteY2" fmla="*/ 3558897 h 3728656"/>
              <a:gd name="connsiteX3" fmla="*/ 2335224 w 3837690"/>
              <a:gd name="connsiteY3" fmla="*/ 3727442 h 3728656"/>
              <a:gd name="connsiteX4" fmla="*/ 1046696 w 3837690"/>
              <a:gd name="connsiteY4" fmla="*/ 3462165 h 3728656"/>
              <a:gd name="connsiteX5" fmla="*/ 268858 w 3837690"/>
              <a:gd name="connsiteY5" fmla="*/ 2950050 h 3728656"/>
              <a:gd name="connsiteX6" fmla="*/ 18644 w 3837690"/>
              <a:gd name="connsiteY6" fmla="*/ 2200752 h 3728656"/>
              <a:gd name="connsiteX7" fmla="*/ 30297 w 3837690"/>
              <a:gd name="connsiteY7" fmla="*/ 1762911 h 3728656"/>
              <a:gd name="connsiteX8" fmla="*/ 301529 w 3837690"/>
              <a:gd name="connsiteY8" fmla="*/ 901232 h 3728656"/>
              <a:gd name="connsiteX9" fmla="*/ 717992 w 3837690"/>
              <a:gd name="connsiteY9" fmla="*/ 341005 h 3728656"/>
              <a:gd name="connsiteX10" fmla="*/ 1651216 w 3837690"/>
              <a:gd name="connsiteY10" fmla="*/ 0 h 3728656"/>
              <a:gd name="connsiteX11" fmla="*/ 2433536 w 3837690"/>
              <a:gd name="connsiteY11" fmla="*/ 50005 h 3728656"/>
              <a:gd name="connsiteX12" fmla="*/ 3027594 w 3837690"/>
              <a:gd name="connsiteY12" fmla="*/ 370369 h 3728656"/>
              <a:gd name="connsiteX13" fmla="*/ 3385290 w 3837690"/>
              <a:gd name="connsiteY13" fmla="*/ 1171254 h 3728656"/>
              <a:gd name="connsiteX14" fmla="*/ 3461687 w 3837690"/>
              <a:gd name="connsiteY14" fmla="*/ 2214396 h 3728656"/>
              <a:gd name="connsiteX15" fmla="*/ 3430700 w 3837690"/>
              <a:gd name="connsiteY15" fmla="*/ 2656798 h 3728656"/>
              <a:gd name="connsiteX16" fmla="*/ 3292091 w 3837690"/>
              <a:gd name="connsiteY16" fmla="*/ 2978484 h 3728656"/>
              <a:gd name="connsiteX17" fmla="*/ 3837690 w 3837690"/>
              <a:gd name="connsiteY17" fmla="*/ 3223110 h 3728656"/>
              <a:gd name="connsiteX0" fmla="*/ 3835616 w 3835616"/>
              <a:gd name="connsiteY0" fmla="*/ 3219925 h 3728656"/>
              <a:gd name="connsiteX1" fmla="*/ 3417487 w 3835616"/>
              <a:gd name="connsiteY1" fmla="*/ 3513956 h 3728656"/>
              <a:gd name="connsiteX2" fmla="*/ 2964477 w 3835616"/>
              <a:gd name="connsiteY2" fmla="*/ 3558897 h 3728656"/>
              <a:gd name="connsiteX3" fmla="*/ 2335224 w 3835616"/>
              <a:gd name="connsiteY3" fmla="*/ 3727442 h 3728656"/>
              <a:gd name="connsiteX4" fmla="*/ 1046696 w 3835616"/>
              <a:gd name="connsiteY4" fmla="*/ 3462165 h 3728656"/>
              <a:gd name="connsiteX5" fmla="*/ 268858 w 3835616"/>
              <a:gd name="connsiteY5" fmla="*/ 2950050 h 3728656"/>
              <a:gd name="connsiteX6" fmla="*/ 18644 w 3835616"/>
              <a:gd name="connsiteY6" fmla="*/ 2200752 h 3728656"/>
              <a:gd name="connsiteX7" fmla="*/ 30297 w 3835616"/>
              <a:gd name="connsiteY7" fmla="*/ 1762911 h 3728656"/>
              <a:gd name="connsiteX8" fmla="*/ 301529 w 3835616"/>
              <a:gd name="connsiteY8" fmla="*/ 901232 h 3728656"/>
              <a:gd name="connsiteX9" fmla="*/ 717992 w 3835616"/>
              <a:gd name="connsiteY9" fmla="*/ 341005 h 3728656"/>
              <a:gd name="connsiteX10" fmla="*/ 1651216 w 3835616"/>
              <a:gd name="connsiteY10" fmla="*/ 0 h 3728656"/>
              <a:gd name="connsiteX11" fmla="*/ 2433536 w 3835616"/>
              <a:gd name="connsiteY11" fmla="*/ 50005 h 3728656"/>
              <a:gd name="connsiteX12" fmla="*/ 3027594 w 3835616"/>
              <a:gd name="connsiteY12" fmla="*/ 370369 h 3728656"/>
              <a:gd name="connsiteX13" fmla="*/ 3385290 w 3835616"/>
              <a:gd name="connsiteY13" fmla="*/ 1171254 h 3728656"/>
              <a:gd name="connsiteX14" fmla="*/ 3461687 w 3835616"/>
              <a:gd name="connsiteY14" fmla="*/ 2214396 h 3728656"/>
              <a:gd name="connsiteX15" fmla="*/ 3430700 w 3835616"/>
              <a:gd name="connsiteY15" fmla="*/ 2656798 h 3728656"/>
              <a:gd name="connsiteX16" fmla="*/ 3292091 w 3835616"/>
              <a:gd name="connsiteY16" fmla="*/ 2978484 h 3728656"/>
              <a:gd name="connsiteX17" fmla="*/ 3751780 w 3835616"/>
              <a:gd name="connsiteY17" fmla="*/ 3256428 h 3728656"/>
              <a:gd name="connsiteX0" fmla="*/ 3835616 w 3835616"/>
              <a:gd name="connsiteY0" fmla="*/ 3219925 h 3729924"/>
              <a:gd name="connsiteX1" fmla="*/ 3417487 w 3835616"/>
              <a:gd name="connsiteY1" fmla="*/ 3513956 h 3729924"/>
              <a:gd name="connsiteX2" fmla="*/ 2964477 w 3835616"/>
              <a:gd name="connsiteY2" fmla="*/ 3558897 h 3729924"/>
              <a:gd name="connsiteX3" fmla="*/ 2222800 w 3835616"/>
              <a:gd name="connsiteY3" fmla="*/ 3728717 h 3729924"/>
              <a:gd name="connsiteX4" fmla="*/ 1046696 w 3835616"/>
              <a:gd name="connsiteY4" fmla="*/ 3462165 h 3729924"/>
              <a:gd name="connsiteX5" fmla="*/ 268858 w 3835616"/>
              <a:gd name="connsiteY5" fmla="*/ 2950050 h 3729924"/>
              <a:gd name="connsiteX6" fmla="*/ 18644 w 3835616"/>
              <a:gd name="connsiteY6" fmla="*/ 2200752 h 3729924"/>
              <a:gd name="connsiteX7" fmla="*/ 30297 w 3835616"/>
              <a:gd name="connsiteY7" fmla="*/ 1762911 h 3729924"/>
              <a:gd name="connsiteX8" fmla="*/ 301529 w 3835616"/>
              <a:gd name="connsiteY8" fmla="*/ 901232 h 3729924"/>
              <a:gd name="connsiteX9" fmla="*/ 717992 w 3835616"/>
              <a:gd name="connsiteY9" fmla="*/ 341005 h 3729924"/>
              <a:gd name="connsiteX10" fmla="*/ 1651216 w 3835616"/>
              <a:gd name="connsiteY10" fmla="*/ 0 h 3729924"/>
              <a:gd name="connsiteX11" fmla="*/ 2433536 w 3835616"/>
              <a:gd name="connsiteY11" fmla="*/ 50005 h 3729924"/>
              <a:gd name="connsiteX12" fmla="*/ 3027594 w 3835616"/>
              <a:gd name="connsiteY12" fmla="*/ 370369 h 3729924"/>
              <a:gd name="connsiteX13" fmla="*/ 3385290 w 3835616"/>
              <a:gd name="connsiteY13" fmla="*/ 1171254 h 3729924"/>
              <a:gd name="connsiteX14" fmla="*/ 3461687 w 3835616"/>
              <a:gd name="connsiteY14" fmla="*/ 2214396 h 3729924"/>
              <a:gd name="connsiteX15" fmla="*/ 3430700 w 3835616"/>
              <a:gd name="connsiteY15" fmla="*/ 2656798 h 3729924"/>
              <a:gd name="connsiteX16" fmla="*/ 3292091 w 3835616"/>
              <a:gd name="connsiteY16" fmla="*/ 2978484 h 3729924"/>
              <a:gd name="connsiteX17" fmla="*/ 3751780 w 3835616"/>
              <a:gd name="connsiteY17" fmla="*/ 3256428 h 3729924"/>
              <a:gd name="connsiteX0" fmla="*/ 3835616 w 3835616"/>
              <a:gd name="connsiteY0" fmla="*/ 3219925 h 3731978"/>
              <a:gd name="connsiteX1" fmla="*/ 3417487 w 3835616"/>
              <a:gd name="connsiteY1" fmla="*/ 3513956 h 3731978"/>
              <a:gd name="connsiteX2" fmla="*/ 2964477 w 3835616"/>
              <a:gd name="connsiteY2" fmla="*/ 3558897 h 3731978"/>
              <a:gd name="connsiteX3" fmla="*/ 2222800 w 3835616"/>
              <a:gd name="connsiteY3" fmla="*/ 3728717 h 3731978"/>
              <a:gd name="connsiteX4" fmla="*/ 1046696 w 3835616"/>
              <a:gd name="connsiteY4" fmla="*/ 3462165 h 3731978"/>
              <a:gd name="connsiteX5" fmla="*/ 268858 w 3835616"/>
              <a:gd name="connsiteY5" fmla="*/ 2950050 h 3731978"/>
              <a:gd name="connsiteX6" fmla="*/ 18644 w 3835616"/>
              <a:gd name="connsiteY6" fmla="*/ 2200752 h 3731978"/>
              <a:gd name="connsiteX7" fmla="*/ 30297 w 3835616"/>
              <a:gd name="connsiteY7" fmla="*/ 1762911 h 3731978"/>
              <a:gd name="connsiteX8" fmla="*/ 301529 w 3835616"/>
              <a:gd name="connsiteY8" fmla="*/ 901232 h 3731978"/>
              <a:gd name="connsiteX9" fmla="*/ 717992 w 3835616"/>
              <a:gd name="connsiteY9" fmla="*/ 341005 h 3731978"/>
              <a:gd name="connsiteX10" fmla="*/ 1651216 w 3835616"/>
              <a:gd name="connsiteY10" fmla="*/ 0 h 3731978"/>
              <a:gd name="connsiteX11" fmla="*/ 2433536 w 3835616"/>
              <a:gd name="connsiteY11" fmla="*/ 50005 h 3731978"/>
              <a:gd name="connsiteX12" fmla="*/ 3027594 w 3835616"/>
              <a:gd name="connsiteY12" fmla="*/ 370369 h 3731978"/>
              <a:gd name="connsiteX13" fmla="*/ 3385290 w 3835616"/>
              <a:gd name="connsiteY13" fmla="*/ 1171254 h 3731978"/>
              <a:gd name="connsiteX14" fmla="*/ 3461687 w 3835616"/>
              <a:gd name="connsiteY14" fmla="*/ 2214396 h 3731978"/>
              <a:gd name="connsiteX15" fmla="*/ 3430700 w 3835616"/>
              <a:gd name="connsiteY15" fmla="*/ 2656798 h 3731978"/>
              <a:gd name="connsiteX16" fmla="*/ 3292091 w 3835616"/>
              <a:gd name="connsiteY16" fmla="*/ 2978484 h 3731978"/>
              <a:gd name="connsiteX17" fmla="*/ 3751780 w 3835616"/>
              <a:gd name="connsiteY17" fmla="*/ 3256428 h 3731978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717992 w 3835616"/>
              <a:gd name="connsiteY8" fmla="*/ 34100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542523 w 3835616"/>
              <a:gd name="connsiteY8" fmla="*/ 29147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188 w 3833188"/>
              <a:gd name="connsiteY0" fmla="*/ 3219925 h 3731979"/>
              <a:gd name="connsiteX1" fmla="*/ 3415059 w 3833188"/>
              <a:gd name="connsiteY1" fmla="*/ 3513956 h 3731979"/>
              <a:gd name="connsiteX2" fmla="*/ 2962049 w 3833188"/>
              <a:gd name="connsiteY2" fmla="*/ 3558897 h 3731979"/>
              <a:gd name="connsiteX3" fmla="*/ 2220372 w 3833188"/>
              <a:gd name="connsiteY3" fmla="*/ 3728717 h 3731979"/>
              <a:gd name="connsiteX4" fmla="*/ 1044268 w 3833188"/>
              <a:gd name="connsiteY4" fmla="*/ 3462165 h 3731979"/>
              <a:gd name="connsiteX5" fmla="*/ 261479 w 3833188"/>
              <a:gd name="connsiteY5" fmla="*/ 3050740 h 3731979"/>
              <a:gd name="connsiteX6" fmla="*/ 16216 w 3833188"/>
              <a:gd name="connsiteY6" fmla="*/ 2200752 h 3731979"/>
              <a:gd name="connsiteX7" fmla="*/ 34233 w 3833188"/>
              <a:gd name="connsiteY7" fmla="*/ 1633447 h 3731979"/>
              <a:gd name="connsiteX8" fmla="*/ 540095 w 3833188"/>
              <a:gd name="connsiteY8" fmla="*/ 291475 h 3731979"/>
              <a:gd name="connsiteX9" fmla="*/ 1648788 w 3833188"/>
              <a:gd name="connsiteY9" fmla="*/ 0 h 3731979"/>
              <a:gd name="connsiteX10" fmla="*/ 2431108 w 3833188"/>
              <a:gd name="connsiteY10" fmla="*/ 50005 h 3731979"/>
              <a:gd name="connsiteX11" fmla="*/ 3025166 w 3833188"/>
              <a:gd name="connsiteY11" fmla="*/ 370369 h 3731979"/>
              <a:gd name="connsiteX12" fmla="*/ 3382862 w 3833188"/>
              <a:gd name="connsiteY12" fmla="*/ 1171254 h 3731979"/>
              <a:gd name="connsiteX13" fmla="*/ 3459259 w 3833188"/>
              <a:gd name="connsiteY13" fmla="*/ 2214396 h 3731979"/>
              <a:gd name="connsiteX14" fmla="*/ 3428272 w 3833188"/>
              <a:gd name="connsiteY14" fmla="*/ 2656798 h 3731979"/>
              <a:gd name="connsiteX15" fmla="*/ 3289663 w 3833188"/>
              <a:gd name="connsiteY15" fmla="*/ 2978484 h 3731979"/>
              <a:gd name="connsiteX16" fmla="*/ 3749352 w 3833188"/>
              <a:gd name="connsiteY16" fmla="*/ 3256428 h 3731979"/>
              <a:gd name="connsiteX0" fmla="*/ 3833188 w 3833188"/>
              <a:gd name="connsiteY0" fmla="*/ 3219925 h 3729118"/>
              <a:gd name="connsiteX1" fmla="*/ 3415059 w 3833188"/>
              <a:gd name="connsiteY1" fmla="*/ 3513956 h 3729118"/>
              <a:gd name="connsiteX2" fmla="*/ 2962049 w 3833188"/>
              <a:gd name="connsiteY2" fmla="*/ 3558897 h 3729118"/>
              <a:gd name="connsiteX3" fmla="*/ 2220372 w 3833188"/>
              <a:gd name="connsiteY3" fmla="*/ 3728717 h 3729118"/>
              <a:gd name="connsiteX4" fmla="*/ 1042147 w 3833188"/>
              <a:gd name="connsiteY4" fmla="*/ 3505319 h 3729118"/>
              <a:gd name="connsiteX5" fmla="*/ 261479 w 3833188"/>
              <a:gd name="connsiteY5" fmla="*/ 3050740 h 3729118"/>
              <a:gd name="connsiteX6" fmla="*/ 16216 w 3833188"/>
              <a:gd name="connsiteY6" fmla="*/ 2200752 h 3729118"/>
              <a:gd name="connsiteX7" fmla="*/ 34233 w 3833188"/>
              <a:gd name="connsiteY7" fmla="*/ 1633447 h 3729118"/>
              <a:gd name="connsiteX8" fmla="*/ 540095 w 3833188"/>
              <a:gd name="connsiteY8" fmla="*/ 291475 h 3729118"/>
              <a:gd name="connsiteX9" fmla="*/ 1648788 w 3833188"/>
              <a:gd name="connsiteY9" fmla="*/ 0 h 3729118"/>
              <a:gd name="connsiteX10" fmla="*/ 2431108 w 3833188"/>
              <a:gd name="connsiteY10" fmla="*/ 50005 h 3729118"/>
              <a:gd name="connsiteX11" fmla="*/ 3025166 w 3833188"/>
              <a:gd name="connsiteY11" fmla="*/ 370369 h 3729118"/>
              <a:gd name="connsiteX12" fmla="*/ 3382862 w 3833188"/>
              <a:gd name="connsiteY12" fmla="*/ 1171254 h 3729118"/>
              <a:gd name="connsiteX13" fmla="*/ 3459259 w 3833188"/>
              <a:gd name="connsiteY13" fmla="*/ 2214396 h 3729118"/>
              <a:gd name="connsiteX14" fmla="*/ 3428272 w 3833188"/>
              <a:gd name="connsiteY14" fmla="*/ 2656798 h 3729118"/>
              <a:gd name="connsiteX15" fmla="*/ 3289663 w 3833188"/>
              <a:gd name="connsiteY15" fmla="*/ 2978484 h 3729118"/>
              <a:gd name="connsiteX16" fmla="*/ 3749352 w 3833188"/>
              <a:gd name="connsiteY16" fmla="*/ 3256428 h 3729118"/>
              <a:gd name="connsiteX0" fmla="*/ 3755903 w 3755903"/>
              <a:gd name="connsiteY0" fmla="*/ 3264410 h 3729117"/>
              <a:gd name="connsiteX1" fmla="*/ 3415059 w 3755903"/>
              <a:gd name="connsiteY1" fmla="*/ 3513956 h 3729117"/>
              <a:gd name="connsiteX2" fmla="*/ 2962049 w 3755903"/>
              <a:gd name="connsiteY2" fmla="*/ 3558897 h 3729117"/>
              <a:gd name="connsiteX3" fmla="*/ 2220372 w 3755903"/>
              <a:gd name="connsiteY3" fmla="*/ 3728717 h 3729117"/>
              <a:gd name="connsiteX4" fmla="*/ 1042147 w 3755903"/>
              <a:gd name="connsiteY4" fmla="*/ 3505319 h 3729117"/>
              <a:gd name="connsiteX5" fmla="*/ 261479 w 3755903"/>
              <a:gd name="connsiteY5" fmla="*/ 3050740 h 3729117"/>
              <a:gd name="connsiteX6" fmla="*/ 16216 w 3755903"/>
              <a:gd name="connsiteY6" fmla="*/ 2200752 h 3729117"/>
              <a:gd name="connsiteX7" fmla="*/ 34233 w 3755903"/>
              <a:gd name="connsiteY7" fmla="*/ 1633447 h 3729117"/>
              <a:gd name="connsiteX8" fmla="*/ 540095 w 3755903"/>
              <a:gd name="connsiteY8" fmla="*/ 291475 h 3729117"/>
              <a:gd name="connsiteX9" fmla="*/ 1648788 w 3755903"/>
              <a:gd name="connsiteY9" fmla="*/ 0 h 3729117"/>
              <a:gd name="connsiteX10" fmla="*/ 2431108 w 3755903"/>
              <a:gd name="connsiteY10" fmla="*/ 50005 h 3729117"/>
              <a:gd name="connsiteX11" fmla="*/ 3025166 w 3755903"/>
              <a:gd name="connsiteY11" fmla="*/ 370369 h 3729117"/>
              <a:gd name="connsiteX12" fmla="*/ 3382862 w 3755903"/>
              <a:gd name="connsiteY12" fmla="*/ 1171254 h 3729117"/>
              <a:gd name="connsiteX13" fmla="*/ 3459259 w 3755903"/>
              <a:gd name="connsiteY13" fmla="*/ 2214396 h 3729117"/>
              <a:gd name="connsiteX14" fmla="*/ 3428272 w 3755903"/>
              <a:gd name="connsiteY14" fmla="*/ 2656798 h 3729117"/>
              <a:gd name="connsiteX15" fmla="*/ 3289663 w 3755903"/>
              <a:gd name="connsiteY15" fmla="*/ 2978484 h 3729117"/>
              <a:gd name="connsiteX16" fmla="*/ 3749352 w 3755903"/>
              <a:gd name="connsiteY16" fmla="*/ 3256428 h 3729117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8272 w 3755903"/>
              <a:gd name="connsiteY14" fmla="*/ 2656798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2529 w 3755903"/>
              <a:gd name="connsiteY14" fmla="*/ 2656123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22529 w 3755903"/>
              <a:gd name="connsiteY13" fmla="*/ 2656123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8881"/>
              <a:gd name="connsiteX1" fmla="*/ 3391649 w 3755903"/>
              <a:gd name="connsiteY1" fmla="*/ 3520134 h 3728881"/>
              <a:gd name="connsiteX2" fmla="*/ 2962922 w 3755903"/>
              <a:gd name="connsiteY2" fmla="*/ 3541149 h 3728881"/>
              <a:gd name="connsiteX3" fmla="*/ 2220372 w 3755903"/>
              <a:gd name="connsiteY3" fmla="*/ 3728717 h 3728881"/>
              <a:gd name="connsiteX4" fmla="*/ 1042147 w 3755903"/>
              <a:gd name="connsiteY4" fmla="*/ 3505319 h 3728881"/>
              <a:gd name="connsiteX5" fmla="*/ 261479 w 3755903"/>
              <a:gd name="connsiteY5" fmla="*/ 3050740 h 3728881"/>
              <a:gd name="connsiteX6" fmla="*/ 16216 w 3755903"/>
              <a:gd name="connsiteY6" fmla="*/ 2200752 h 3728881"/>
              <a:gd name="connsiteX7" fmla="*/ 34233 w 3755903"/>
              <a:gd name="connsiteY7" fmla="*/ 1633447 h 3728881"/>
              <a:gd name="connsiteX8" fmla="*/ 540095 w 3755903"/>
              <a:gd name="connsiteY8" fmla="*/ 291475 h 3728881"/>
              <a:gd name="connsiteX9" fmla="*/ 1648788 w 3755903"/>
              <a:gd name="connsiteY9" fmla="*/ 0 h 3728881"/>
              <a:gd name="connsiteX10" fmla="*/ 2431108 w 3755903"/>
              <a:gd name="connsiteY10" fmla="*/ 50005 h 3728881"/>
              <a:gd name="connsiteX11" fmla="*/ 3025166 w 3755903"/>
              <a:gd name="connsiteY11" fmla="*/ 370369 h 3728881"/>
              <a:gd name="connsiteX12" fmla="*/ 3382862 w 3755903"/>
              <a:gd name="connsiteY12" fmla="*/ 1171254 h 3728881"/>
              <a:gd name="connsiteX13" fmla="*/ 3430454 w 3755903"/>
              <a:gd name="connsiteY13" fmla="*/ 2612424 h 3728881"/>
              <a:gd name="connsiteX14" fmla="*/ 3289663 w 3755903"/>
              <a:gd name="connsiteY14" fmla="*/ 2978484 h 3728881"/>
              <a:gd name="connsiteX15" fmla="*/ 3749352 w 3755903"/>
              <a:gd name="connsiteY15" fmla="*/ 3256428 h 3728881"/>
              <a:gd name="connsiteX0" fmla="*/ 3755903 w 3755903"/>
              <a:gd name="connsiteY0" fmla="*/ 3264410 h 3728816"/>
              <a:gd name="connsiteX1" fmla="*/ 3391649 w 3755903"/>
              <a:gd name="connsiteY1" fmla="*/ 3520134 h 3728816"/>
              <a:gd name="connsiteX2" fmla="*/ 2962922 w 3755903"/>
              <a:gd name="connsiteY2" fmla="*/ 3541149 h 3728816"/>
              <a:gd name="connsiteX3" fmla="*/ 2220372 w 3755903"/>
              <a:gd name="connsiteY3" fmla="*/ 3728717 h 3728816"/>
              <a:gd name="connsiteX4" fmla="*/ 1039530 w 3755903"/>
              <a:gd name="connsiteY4" fmla="*/ 3558566 h 3728816"/>
              <a:gd name="connsiteX5" fmla="*/ 261479 w 3755903"/>
              <a:gd name="connsiteY5" fmla="*/ 3050740 h 3728816"/>
              <a:gd name="connsiteX6" fmla="*/ 16216 w 3755903"/>
              <a:gd name="connsiteY6" fmla="*/ 2200752 h 3728816"/>
              <a:gd name="connsiteX7" fmla="*/ 34233 w 3755903"/>
              <a:gd name="connsiteY7" fmla="*/ 1633447 h 3728816"/>
              <a:gd name="connsiteX8" fmla="*/ 540095 w 3755903"/>
              <a:gd name="connsiteY8" fmla="*/ 291475 h 3728816"/>
              <a:gd name="connsiteX9" fmla="*/ 1648788 w 3755903"/>
              <a:gd name="connsiteY9" fmla="*/ 0 h 3728816"/>
              <a:gd name="connsiteX10" fmla="*/ 2431108 w 3755903"/>
              <a:gd name="connsiteY10" fmla="*/ 50005 h 3728816"/>
              <a:gd name="connsiteX11" fmla="*/ 3025166 w 3755903"/>
              <a:gd name="connsiteY11" fmla="*/ 370369 h 3728816"/>
              <a:gd name="connsiteX12" fmla="*/ 3382862 w 3755903"/>
              <a:gd name="connsiteY12" fmla="*/ 1171254 h 3728816"/>
              <a:gd name="connsiteX13" fmla="*/ 3430454 w 3755903"/>
              <a:gd name="connsiteY13" fmla="*/ 2612424 h 3728816"/>
              <a:gd name="connsiteX14" fmla="*/ 3289663 w 3755903"/>
              <a:gd name="connsiteY14" fmla="*/ 2978484 h 3728816"/>
              <a:gd name="connsiteX15" fmla="*/ 3749352 w 3755903"/>
              <a:gd name="connsiteY15" fmla="*/ 3256428 h 3728816"/>
              <a:gd name="connsiteX0" fmla="*/ 3750266 w 3750266"/>
              <a:gd name="connsiteY0" fmla="*/ 3264410 h 3728817"/>
              <a:gd name="connsiteX1" fmla="*/ 3386012 w 3750266"/>
              <a:gd name="connsiteY1" fmla="*/ 3520134 h 3728817"/>
              <a:gd name="connsiteX2" fmla="*/ 2957285 w 3750266"/>
              <a:gd name="connsiteY2" fmla="*/ 3541149 h 3728817"/>
              <a:gd name="connsiteX3" fmla="*/ 2214735 w 3750266"/>
              <a:gd name="connsiteY3" fmla="*/ 3728717 h 3728817"/>
              <a:gd name="connsiteX4" fmla="*/ 1033893 w 3750266"/>
              <a:gd name="connsiteY4" fmla="*/ 3558566 h 3728817"/>
              <a:gd name="connsiteX5" fmla="*/ 255842 w 3750266"/>
              <a:gd name="connsiteY5" fmla="*/ 3050740 h 3728817"/>
              <a:gd name="connsiteX6" fmla="*/ 18139 w 3750266"/>
              <a:gd name="connsiteY6" fmla="*/ 2281973 h 3728817"/>
              <a:gd name="connsiteX7" fmla="*/ 28596 w 3750266"/>
              <a:gd name="connsiteY7" fmla="*/ 1633447 h 3728817"/>
              <a:gd name="connsiteX8" fmla="*/ 534458 w 3750266"/>
              <a:gd name="connsiteY8" fmla="*/ 291475 h 3728817"/>
              <a:gd name="connsiteX9" fmla="*/ 1643151 w 3750266"/>
              <a:gd name="connsiteY9" fmla="*/ 0 h 3728817"/>
              <a:gd name="connsiteX10" fmla="*/ 2425471 w 3750266"/>
              <a:gd name="connsiteY10" fmla="*/ 50005 h 3728817"/>
              <a:gd name="connsiteX11" fmla="*/ 3019529 w 3750266"/>
              <a:gd name="connsiteY11" fmla="*/ 370369 h 3728817"/>
              <a:gd name="connsiteX12" fmla="*/ 3377225 w 3750266"/>
              <a:gd name="connsiteY12" fmla="*/ 1171254 h 3728817"/>
              <a:gd name="connsiteX13" fmla="*/ 3424817 w 3750266"/>
              <a:gd name="connsiteY13" fmla="*/ 2612424 h 3728817"/>
              <a:gd name="connsiteX14" fmla="*/ 3284026 w 3750266"/>
              <a:gd name="connsiteY14" fmla="*/ 2978484 h 3728817"/>
              <a:gd name="connsiteX15" fmla="*/ 3743715 w 3750266"/>
              <a:gd name="connsiteY15" fmla="*/ 3256428 h 372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0266" h="3728817">
                <a:moveTo>
                  <a:pt x="3750266" y="3264410"/>
                </a:moveTo>
                <a:cubicBezTo>
                  <a:pt x="3737566" y="3279227"/>
                  <a:pt x="3518175" y="3474011"/>
                  <a:pt x="3386012" y="3520134"/>
                </a:cubicBezTo>
                <a:cubicBezTo>
                  <a:pt x="3253849" y="3566257"/>
                  <a:pt x="3152498" y="3506385"/>
                  <a:pt x="2957285" y="3541149"/>
                </a:cubicBezTo>
                <a:cubicBezTo>
                  <a:pt x="2762072" y="3575913"/>
                  <a:pt x="2535300" y="3725814"/>
                  <a:pt x="2214735" y="3728717"/>
                </a:cubicBezTo>
                <a:cubicBezTo>
                  <a:pt x="1894170" y="3731620"/>
                  <a:pt x="1360375" y="3671562"/>
                  <a:pt x="1033893" y="3558566"/>
                </a:cubicBezTo>
                <a:cubicBezTo>
                  <a:pt x="707411" y="3445570"/>
                  <a:pt x="425134" y="3263505"/>
                  <a:pt x="255842" y="3050740"/>
                </a:cubicBezTo>
                <a:cubicBezTo>
                  <a:pt x="86550" y="2837975"/>
                  <a:pt x="56013" y="2518188"/>
                  <a:pt x="18139" y="2281973"/>
                </a:cubicBezTo>
                <a:cubicBezTo>
                  <a:pt x="-19735" y="2045758"/>
                  <a:pt x="10668" y="1759550"/>
                  <a:pt x="28596" y="1633447"/>
                </a:cubicBezTo>
                <a:cubicBezTo>
                  <a:pt x="109920" y="1087868"/>
                  <a:pt x="265366" y="563716"/>
                  <a:pt x="534458" y="291475"/>
                </a:cubicBezTo>
                <a:cubicBezTo>
                  <a:pt x="803551" y="19234"/>
                  <a:pt x="1289344" y="6827"/>
                  <a:pt x="1643151" y="0"/>
                </a:cubicBezTo>
                <a:cubicBezTo>
                  <a:pt x="1856511" y="5080"/>
                  <a:pt x="2196075" y="-11723"/>
                  <a:pt x="2425471" y="50005"/>
                </a:cubicBezTo>
                <a:cubicBezTo>
                  <a:pt x="2654867" y="111733"/>
                  <a:pt x="2860903" y="183494"/>
                  <a:pt x="3019529" y="370369"/>
                </a:cubicBezTo>
                <a:cubicBezTo>
                  <a:pt x="3178155" y="557244"/>
                  <a:pt x="3309677" y="797578"/>
                  <a:pt x="3377225" y="1171254"/>
                </a:cubicBezTo>
                <a:cubicBezTo>
                  <a:pt x="3444773" y="1544930"/>
                  <a:pt x="3548826" y="1984764"/>
                  <a:pt x="3424817" y="2612424"/>
                </a:cubicBezTo>
                <a:cubicBezTo>
                  <a:pt x="3389203" y="2718531"/>
                  <a:pt x="3367291" y="2865644"/>
                  <a:pt x="3284026" y="2978484"/>
                </a:cubicBezTo>
                <a:cubicBezTo>
                  <a:pt x="3298252" y="3020691"/>
                  <a:pt x="3403215" y="3263535"/>
                  <a:pt x="3743715" y="3256428"/>
                </a:cubicBezTo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6C1F2A2-D184-49FB-99E6-B2EE7A52C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539370" flipH="1" flipV="1">
            <a:off x="633254" y="452324"/>
            <a:ext cx="4036224" cy="2597228"/>
          </a:xfrm>
          <a:custGeom>
            <a:avLst/>
            <a:gdLst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403600 w 3637280"/>
              <a:gd name="connsiteY39" fmla="*/ 3505200 h 4023360"/>
              <a:gd name="connsiteX40" fmla="*/ 3505200 w 3637280"/>
              <a:gd name="connsiteY40" fmla="*/ 3596640 h 4023360"/>
              <a:gd name="connsiteX41" fmla="*/ 3545840 w 3637280"/>
              <a:gd name="connsiteY41" fmla="*/ 3637280 h 4023360"/>
              <a:gd name="connsiteX42" fmla="*/ 3596640 w 3637280"/>
              <a:gd name="connsiteY42" fmla="*/ 3667760 h 4023360"/>
              <a:gd name="connsiteX43" fmla="*/ 3637280 w 3637280"/>
              <a:gd name="connsiteY43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45840 w 3637280"/>
              <a:gd name="connsiteY40" fmla="*/ 3637280 h 4023360"/>
              <a:gd name="connsiteX41" fmla="*/ 3596640 w 3637280"/>
              <a:gd name="connsiteY41" fmla="*/ 3667760 h 4023360"/>
              <a:gd name="connsiteX42" fmla="*/ 3637280 w 3637280"/>
              <a:gd name="connsiteY42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41" fmla="*/ 3637280 w 3637280"/>
              <a:gd name="connsiteY41" fmla="*/ 368808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40" fmla="*/ 3596640 w 3637280"/>
              <a:gd name="connsiteY40" fmla="*/ 3667760 h 4023360"/>
              <a:gd name="connsiteX0" fmla="*/ 3637280 w 3637280"/>
              <a:gd name="connsiteY0" fmla="*/ 3352800 h 4023360"/>
              <a:gd name="connsiteX1" fmla="*/ 3606800 w 3637280"/>
              <a:gd name="connsiteY1" fmla="*/ 3403600 h 4023360"/>
              <a:gd name="connsiteX2" fmla="*/ 3556000 w 3637280"/>
              <a:gd name="connsiteY2" fmla="*/ 3474720 h 4023360"/>
              <a:gd name="connsiteX3" fmla="*/ 3535680 w 3637280"/>
              <a:gd name="connsiteY3" fmla="*/ 3505200 h 4023360"/>
              <a:gd name="connsiteX4" fmla="*/ 3515360 w 3637280"/>
              <a:gd name="connsiteY4" fmla="*/ 3525520 h 4023360"/>
              <a:gd name="connsiteX5" fmla="*/ 3474720 w 3637280"/>
              <a:gd name="connsiteY5" fmla="*/ 3576320 h 4023360"/>
              <a:gd name="connsiteX6" fmla="*/ 3230880 w 3637280"/>
              <a:gd name="connsiteY6" fmla="*/ 3749040 h 4023360"/>
              <a:gd name="connsiteX7" fmla="*/ 2763520 w 3637280"/>
              <a:gd name="connsiteY7" fmla="*/ 3931920 h 4023360"/>
              <a:gd name="connsiteX8" fmla="*/ 2407920 w 3637280"/>
              <a:gd name="connsiteY8" fmla="*/ 4013200 h 4023360"/>
              <a:gd name="connsiteX9" fmla="*/ 2204720 w 3637280"/>
              <a:gd name="connsiteY9" fmla="*/ 4023360 h 4023360"/>
              <a:gd name="connsiteX10" fmla="*/ 1869440 w 3637280"/>
              <a:gd name="connsiteY10" fmla="*/ 4013200 h 4023360"/>
              <a:gd name="connsiteX11" fmla="*/ 1483360 w 3637280"/>
              <a:gd name="connsiteY11" fmla="*/ 3942080 h 4023360"/>
              <a:gd name="connsiteX12" fmla="*/ 1259840 w 3637280"/>
              <a:gd name="connsiteY12" fmla="*/ 3870960 h 4023360"/>
              <a:gd name="connsiteX13" fmla="*/ 1056640 w 3637280"/>
              <a:gd name="connsiteY13" fmla="*/ 3779520 h 4023360"/>
              <a:gd name="connsiteX14" fmla="*/ 792480 w 3637280"/>
              <a:gd name="connsiteY14" fmla="*/ 3616960 h 4023360"/>
              <a:gd name="connsiteX15" fmla="*/ 355600 w 3637280"/>
              <a:gd name="connsiteY15" fmla="*/ 3017520 h 4023360"/>
              <a:gd name="connsiteX16" fmla="*/ 152400 w 3637280"/>
              <a:gd name="connsiteY16" fmla="*/ 2611120 h 4023360"/>
              <a:gd name="connsiteX17" fmla="*/ 30480 w 3637280"/>
              <a:gd name="connsiteY17" fmla="*/ 2204720 h 4023360"/>
              <a:gd name="connsiteX18" fmla="*/ 0 w 3637280"/>
              <a:gd name="connsiteY18" fmla="*/ 1981200 h 4023360"/>
              <a:gd name="connsiteX19" fmla="*/ 71120 w 3637280"/>
              <a:gd name="connsiteY19" fmla="*/ 1158240 h 4023360"/>
              <a:gd name="connsiteX20" fmla="*/ 132080 w 3637280"/>
              <a:gd name="connsiteY20" fmla="*/ 975360 h 4023360"/>
              <a:gd name="connsiteX21" fmla="*/ 294640 w 3637280"/>
              <a:gd name="connsiteY21" fmla="*/ 690880 h 4023360"/>
              <a:gd name="connsiteX22" fmla="*/ 751840 w 3637280"/>
              <a:gd name="connsiteY22" fmla="*/ 254000 h 4023360"/>
              <a:gd name="connsiteX23" fmla="*/ 1127760 w 3637280"/>
              <a:gd name="connsiteY23" fmla="*/ 71120 h 4023360"/>
              <a:gd name="connsiteX24" fmla="*/ 1432560 w 3637280"/>
              <a:gd name="connsiteY24" fmla="*/ 10160 h 4023360"/>
              <a:gd name="connsiteX25" fmla="*/ 1625600 w 3637280"/>
              <a:gd name="connsiteY25" fmla="*/ 0 h 4023360"/>
              <a:gd name="connsiteX26" fmla="*/ 2174240 w 3637280"/>
              <a:gd name="connsiteY26" fmla="*/ 20320 h 4023360"/>
              <a:gd name="connsiteX27" fmla="*/ 2407920 w 3637280"/>
              <a:gd name="connsiteY27" fmla="*/ 101600 h 4023360"/>
              <a:gd name="connsiteX28" fmla="*/ 2580640 w 3637280"/>
              <a:gd name="connsiteY28" fmla="*/ 223520 h 4023360"/>
              <a:gd name="connsiteX29" fmla="*/ 2794000 w 3637280"/>
              <a:gd name="connsiteY29" fmla="*/ 599440 h 4023360"/>
              <a:gd name="connsiteX30" fmla="*/ 2885440 w 3637280"/>
              <a:gd name="connsiteY30" fmla="*/ 853440 h 4023360"/>
              <a:gd name="connsiteX31" fmla="*/ 3007360 w 3637280"/>
              <a:gd name="connsiteY31" fmla="*/ 1361440 h 4023360"/>
              <a:gd name="connsiteX32" fmla="*/ 3078480 w 3637280"/>
              <a:gd name="connsiteY32" fmla="*/ 1899920 h 4023360"/>
              <a:gd name="connsiteX33" fmla="*/ 3078480 w 3637280"/>
              <a:gd name="connsiteY33" fmla="*/ 2570480 h 4023360"/>
              <a:gd name="connsiteX34" fmla="*/ 3037840 w 3637280"/>
              <a:gd name="connsiteY34" fmla="*/ 2844800 h 4023360"/>
              <a:gd name="connsiteX35" fmla="*/ 3017520 w 3637280"/>
              <a:gd name="connsiteY35" fmla="*/ 2926080 h 4023360"/>
              <a:gd name="connsiteX36" fmla="*/ 2997200 w 3637280"/>
              <a:gd name="connsiteY36" fmla="*/ 2966720 h 4023360"/>
              <a:gd name="connsiteX37" fmla="*/ 3068320 w 3637280"/>
              <a:gd name="connsiteY37" fmla="*/ 3098800 h 4023360"/>
              <a:gd name="connsiteX38" fmla="*/ 3108960 w 3637280"/>
              <a:gd name="connsiteY38" fmla="*/ 3169920 h 4023360"/>
              <a:gd name="connsiteX39" fmla="*/ 3505200 w 3637280"/>
              <a:gd name="connsiteY39" fmla="*/ 3596640 h 4023360"/>
              <a:gd name="connsiteX0" fmla="*/ 3637280 w 3820160"/>
              <a:gd name="connsiteY0" fmla="*/ 3352800 h 4023360"/>
              <a:gd name="connsiteX1" fmla="*/ 3606800 w 3820160"/>
              <a:gd name="connsiteY1" fmla="*/ 3403600 h 4023360"/>
              <a:gd name="connsiteX2" fmla="*/ 3556000 w 3820160"/>
              <a:gd name="connsiteY2" fmla="*/ 3474720 h 4023360"/>
              <a:gd name="connsiteX3" fmla="*/ 3535680 w 3820160"/>
              <a:gd name="connsiteY3" fmla="*/ 3505200 h 4023360"/>
              <a:gd name="connsiteX4" fmla="*/ 3515360 w 3820160"/>
              <a:gd name="connsiteY4" fmla="*/ 3525520 h 4023360"/>
              <a:gd name="connsiteX5" fmla="*/ 3474720 w 3820160"/>
              <a:gd name="connsiteY5" fmla="*/ 3576320 h 4023360"/>
              <a:gd name="connsiteX6" fmla="*/ 3230880 w 3820160"/>
              <a:gd name="connsiteY6" fmla="*/ 3749040 h 4023360"/>
              <a:gd name="connsiteX7" fmla="*/ 2763520 w 3820160"/>
              <a:gd name="connsiteY7" fmla="*/ 3931920 h 4023360"/>
              <a:gd name="connsiteX8" fmla="*/ 2407920 w 3820160"/>
              <a:gd name="connsiteY8" fmla="*/ 4013200 h 4023360"/>
              <a:gd name="connsiteX9" fmla="*/ 2204720 w 3820160"/>
              <a:gd name="connsiteY9" fmla="*/ 4023360 h 4023360"/>
              <a:gd name="connsiteX10" fmla="*/ 1869440 w 3820160"/>
              <a:gd name="connsiteY10" fmla="*/ 4013200 h 4023360"/>
              <a:gd name="connsiteX11" fmla="*/ 1483360 w 3820160"/>
              <a:gd name="connsiteY11" fmla="*/ 3942080 h 4023360"/>
              <a:gd name="connsiteX12" fmla="*/ 1259840 w 3820160"/>
              <a:gd name="connsiteY12" fmla="*/ 3870960 h 4023360"/>
              <a:gd name="connsiteX13" fmla="*/ 1056640 w 3820160"/>
              <a:gd name="connsiteY13" fmla="*/ 3779520 h 4023360"/>
              <a:gd name="connsiteX14" fmla="*/ 792480 w 3820160"/>
              <a:gd name="connsiteY14" fmla="*/ 3616960 h 4023360"/>
              <a:gd name="connsiteX15" fmla="*/ 355600 w 3820160"/>
              <a:gd name="connsiteY15" fmla="*/ 3017520 h 4023360"/>
              <a:gd name="connsiteX16" fmla="*/ 152400 w 3820160"/>
              <a:gd name="connsiteY16" fmla="*/ 2611120 h 4023360"/>
              <a:gd name="connsiteX17" fmla="*/ 30480 w 3820160"/>
              <a:gd name="connsiteY17" fmla="*/ 2204720 h 4023360"/>
              <a:gd name="connsiteX18" fmla="*/ 0 w 3820160"/>
              <a:gd name="connsiteY18" fmla="*/ 1981200 h 4023360"/>
              <a:gd name="connsiteX19" fmla="*/ 71120 w 3820160"/>
              <a:gd name="connsiteY19" fmla="*/ 1158240 h 4023360"/>
              <a:gd name="connsiteX20" fmla="*/ 132080 w 3820160"/>
              <a:gd name="connsiteY20" fmla="*/ 975360 h 4023360"/>
              <a:gd name="connsiteX21" fmla="*/ 294640 w 3820160"/>
              <a:gd name="connsiteY21" fmla="*/ 690880 h 4023360"/>
              <a:gd name="connsiteX22" fmla="*/ 751840 w 3820160"/>
              <a:gd name="connsiteY22" fmla="*/ 254000 h 4023360"/>
              <a:gd name="connsiteX23" fmla="*/ 1127760 w 3820160"/>
              <a:gd name="connsiteY23" fmla="*/ 71120 h 4023360"/>
              <a:gd name="connsiteX24" fmla="*/ 1432560 w 3820160"/>
              <a:gd name="connsiteY24" fmla="*/ 10160 h 4023360"/>
              <a:gd name="connsiteX25" fmla="*/ 1625600 w 3820160"/>
              <a:gd name="connsiteY25" fmla="*/ 0 h 4023360"/>
              <a:gd name="connsiteX26" fmla="*/ 2174240 w 3820160"/>
              <a:gd name="connsiteY26" fmla="*/ 20320 h 4023360"/>
              <a:gd name="connsiteX27" fmla="*/ 2407920 w 3820160"/>
              <a:gd name="connsiteY27" fmla="*/ 101600 h 4023360"/>
              <a:gd name="connsiteX28" fmla="*/ 2580640 w 3820160"/>
              <a:gd name="connsiteY28" fmla="*/ 223520 h 4023360"/>
              <a:gd name="connsiteX29" fmla="*/ 2794000 w 3820160"/>
              <a:gd name="connsiteY29" fmla="*/ 599440 h 4023360"/>
              <a:gd name="connsiteX30" fmla="*/ 2885440 w 3820160"/>
              <a:gd name="connsiteY30" fmla="*/ 853440 h 4023360"/>
              <a:gd name="connsiteX31" fmla="*/ 3007360 w 3820160"/>
              <a:gd name="connsiteY31" fmla="*/ 1361440 h 4023360"/>
              <a:gd name="connsiteX32" fmla="*/ 3078480 w 3820160"/>
              <a:gd name="connsiteY32" fmla="*/ 1899920 h 4023360"/>
              <a:gd name="connsiteX33" fmla="*/ 3078480 w 3820160"/>
              <a:gd name="connsiteY33" fmla="*/ 2570480 h 4023360"/>
              <a:gd name="connsiteX34" fmla="*/ 3037840 w 3820160"/>
              <a:gd name="connsiteY34" fmla="*/ 2844800 h 4023360"/>
              <a:gd name="connsiteX35" fmla="*/ 3017520 w 3820160"/>
              <a:gd name="connsiteY35" fmla="*/ 2926080 h 4023360"/>
              <a:gd name="connsiteX36" fmla="*/ 2997200 w 3820160"/>
              <a:gd name="connsiteY36" fmla="*/ 2966720 h 4023360"/>
              <a:gd name="connsiteX37" fmla="*/ 3068320 w 3820160"/>
              <a:gd name="connsiteY37" fmla="*/ 3098800 h 4023360"/>
              <a:gd name="connsiteX38" fmla="*/ 3108960 w 3820160"/>
              <a:gd name="connsiteY38" fmla="*/ 3169920 h 4023360"/>
              <a:gd name="connsiteX39" fmla="*/ 3820160 w 3820160"/>
              <a:gd name="connsiteY39" fmla="*/ 3078480 h 4023360"/>
              <a:gd name="connsiteX0" fmla="*/ 3606800 w 3820160"/>
              <a:gd name="connsiteY0" fmla="*/ 3403600 h 4023360"/>
              <a:gd name="connsiteX1" fmla="*/ 3556000 w 3820160"/>
              <a:gd name="connsiteY1" fmla="*/ 3474720 h 4023360"/>
              <a:gd name="connsiteX2" fmla="*/ 3535680 w 3820160"/>
              <a:gd name="connsiteY2" fmla="*/ 3505200 h 4023360"/>
              <a:gd name="connsiteX3" fmla="*/ 3515360 w 3820160"/>
              <a:gd name="connsiteY3" fmla="*/ 3525520 h 4023360"/>
              <a:gd name="connsiteX4" fmla="*/ 3474720 w 3820160"/>
              <a:gd name="connsiteY4" fmla="*/ 3576320 h 4023360"/>
              <a:gd name="connsiteX5" fmla="*/ 3230880 w 3820160"/>
              <a:gd name="connsiteY5" fmla="*/ 3749040 h 4023360"/>
              <a:gd name="connsiteX6" fmla="*/ 2763520 w 3820160"/>
              <a:gd name="connsiteY6" fmla="*/ 3931920 h 4023360"/>
              <a:gd name="connsiteX7" fmla="*/ 2407920 w 3820160"/>
              <a:gd name="connsiteY7" fmla="*/ 4013200 h 4023360"/>
              <a:gd name="connsiteX8" fmla="*/ 2204720 w 3820160"/>
              <a:gd name="connsiteY8" fmla="*/ 4023360 h 4023360"/>
              <a:gd name="connsiteX9" fmla="*/ 1869440 w 3820160"/>
              <a:gd name="connsiteY9" fmla="*/ 4013200 h 4023360"/>
              <a:gd name="connsiteX10" fmla="*/ 1483360 w 3820160"/>
              <a:gd name="connsiteY10" fmla="*/ 3942080 h 4023360"/>
              <a:gd name="connsiteX11" fmla="*/ 1259840 w 3820160"/>
              <a:gd name="connsiteY11" fmla="*/ 3870960 h 4023360"/>
              <a:gd name="connsiteX12" fmla="*/ 1056640 w 3820160"/>
              <a:gd name="connsiteY12" fmla="*/ 3779520 h 4023360"/>
              <a:gd name="connsiteX13" fmla="*/ 792480 w 3820160"/>
              <a:gd name="connsiteY13" fmla="*/ 3616960 h 4023360"/>
              <a:gd name="connsiteX14" fmla="*/ 355600 w 3820160"/>
              <a:gd name="connsiteY14" fmla="*/ 3017520 h 4023360"/>
              <a:gd name="connsiteX15" fmla="*/ 152400 w 3820160"/>
              <a:gd name="connsiteY15" fmla="*/ 2611120 h 4023360"/>
              <a:gd name="connsiteX16" fmla="*/ 30480 w 3820160"/>
              <a:gd name="connsiteY16" fmla="*/ 2204720 h 4023360"/>
              <a:gd name="connsiteX17" fmla="*/ 0 w 3820160"/>
              <a:gd name="connsiteY17" fmla="*/ 1981200 h 4023360"/>
              <a:gd name="connsiteX18" fmla="*/ 71120 w 3820160"/>
              <a:gd name="connsiteY18" fmla="*/ 1158240 h 4023360"/>
              <a:gd name="connsiteX19" fmla="*/ 132080 w 3820160"/>
              <a:gd name="connsiteY19" fmla="*/ 975360 h 4023360"/>
              <a:gd name="connsiteX20" fmla="*/ 294640 w 3820160"/>
              <a:gd name="connsiteY20" fmla="*/ 690880 h 4023360"/>
              <a:gd name="connsiteX21" fmla="*/ 751840 w 3820160"/>
              <a:gd name="connsiteY21" fmla="*/ 254000 h 4023360"/>
              <a:gd name="connsiteX22" fmla="*/ 1127760 w 3820160"/>
              <a:gd name="connsiteY22" fmla="*/ 71120 h 4023360"/>
              <a:gd name="connsiteX23" fmla="*/ 1432560 w 3820160"/>
              <a:gd name="connsiteY23" fmla="*/ 10160 h 4023360"/>
              <a:gd name="connsiteX24" fmla="*/ 1625600 w 3820160"/>
              <a:gd name="connsiteY24" fmla="*/ 0 h 4023360"/>
              <a:gd name="connsiteX25" fmla="*/ 2174240 w 3820160"/>
              <a:gd name="connsiteY25" fmla="*/ 20320 h 4023360"/>
              <a:gd name="connsiteX26" fmla="*/ 2407920 w 3820160"/>
              <a:gd name="connsiteY26" fmla="*/ 101600 h 4023360"/>
              <a:gd name="connsiteX27" fmla="*/ 2580640 w 3820160"/>
              <a:gd name="connsiteY27" fmla="*/ 223520 h 4023360"/>
              <a:gd name="connsiteX28" fmla="*/ 2794000 w 3820160"/>
              <a:gd name="connsiteY28" fmla="*/ 599440 h 4023360"/>
              <a:gd name="connsiteX29" fmla="*/ 2885440 w 3820160"/>
              <a:gd name="connsiteY29" fmla="*/ 853440 h 4023360"/>
              <a:gd name="connsiteX30" fmla="*/ 3007360 w 3820160"/>
              <a:gd name="connsiteY30" fmla="*/ 1361440 h 4023360"/>
              <a:gd name="connsiteX31" fmla="*/ 3078480 w 3820160"/>
              <a:gd name="connsiteY31" fmla="*/ 1899920 h 4023360"/>
              <a:gd name="connsiteX32" fmla="*/ 3078480 w 3820160"/>
              <a:gd name="connsiteY32" fmla="*/ 2570480 h 4023360"/>
              <a:gd name="connsiteX33" fmla="*/ 3037840 w 3820160"/>
              <a:gd name="connsiteY33" fmla="*/ 2844800 h 4023360"/>
              <a:gd name="connsiteX34" fmla="*/ 3017520 w 3820160"/>
              <a:gd name="connsiteY34" fmla="*/ 2926080 h 4023360"/>
              <a:gd name="connsiteX35" fmla="*/ 2997200 w 3820160"/>
              <a:gd name="connsiteY35" fmla="*/ 2966720 h 4023360"/>
              <a:gd name="connsiteX36" fmla="*/ 3068320 w 3820160"/>
              <a:gd name="connsiteY36" fmla="*/ 3098800 h 4023360"/>
              <a:gd name="connsiteX37" fmla="*/ 3108960 w 3820160"/>
              <a:gd name="connsiteY37" fmla="*/ 3169920 h 4023360"/>
              <a:gd name="connsiteX38" fmla="*/ 3820160 w 3820160"/>
              <a:gd name="connsiteY38" fmla="*/ 3078480 h 4023360"/>
              <a:gd name="connsiteX0" fmla="*/ 3556000 w 3820160"/>
              <a:gd name="connsiteY0" fmla="*/ 3474720 h 4023360"/>
              <a:gd name="connsiteX1" fmla="*/ 3535680 w 3820160"/>
              <a:gd name="connsiteY1" fmla="*/ 3505200 h 4023360"/>
              <a:gd name="connsiteX2" fmla="*/ 3515360 w 3820160"/>
              <a:gd name="connsiteY2" fmla="*/ 3525520 h 4023360"/>
              <a:gd name="connsiteX3" fmla="*/ 3474720 w 3820160"/>
              <a:gd name="connsiteY3" fmla="*/ 3576320 h 4023360"/>
              <a:gd name="connsiteX4" fmla="*/ 3230880 w 3820160"/>
              <a:gd name="connsiteY4" fmla="*/ 3749040 h 4023360"/>
              <a:gd name="connsiteX5" fmla="*/ 2763520 w 3820160"/>
              <a:gd name="connsiteY5" fmla="*/ 3931920 h 4023360"/>
              <a:gd name="connsiteX6" fmla="*/ 2407920 w 3820160"/>
              <a:gd name="connsiteY6" fmla="*/ 4013200 h 4023360"/>
              <a:gd name="connsiteX7" fmla="*/ 2204720 w 3820160"/>
              <a:gd name="connsiteY7" fmla="*/ 4023360 h 4023360"/>
              <a:gd name="connsiteX8" fmla="*/ 1869440 w 3820160"/>
              <a:gd name="connsiteY8" fmla="*/ 4013200 h 4023360"/>
              <a:gd name="connsiteX9" fmla="*/ 1483360 w 3820160"/>
              <a:gd name="connsiteY9" fmla="*/ 3942080 h 4023360"/>
              <a:gd name="connsiteX10" fmla="*/ 1259840 w 3820160"/>
              <a:gd name="connsiteY10" fmla="*/ 3870960 h 4023360"/>
              <a:gd name="connsiteX11" fmla="*/ 1056640 w 3820160"/>
              <a:gd name="connsiteY11" fmla="*/ 3779520 h 4023360"/>
              <a:gd name="connsiteX12" fmla="*/ 792480 w 3820160"/>
              <a:gd name="connsiteY12" fmla="*/ 3616960 h 4023360"/>
              <a:gd name="connsiteX13" fmla="*/ 355600 w 3820160"/>
              <a:gd name="connsiteY13" fmla="*/ 3017520 h 4023360"/>
              <a:gd name="connsiteX14" fmla="*/ 152400 w 3820160"/>
              <a:gd name="connsiteY14" fmla="*/ 2611120 h 4023360"/>
              <a:gd name="connsiteX15" fmla="*/ 30480 w 3820160"/>
              <a:gd name="connsiteY15" fmla="*/ 2204720 h 4023360"/>
              <a:gd name="connsiteX16" fmla="*/ 0 w 3820160"/>
              <a:gd name="connsiteY16" fmla="*/ 1981200 h 4023360"/>
              <a:gd name="connsiteX17" fmla="*/ 71120 w 3820160"/>
              <a:gd name="connsiteY17" fmla="*/ 1158240 h 4023360"/>
              <a:gd name="connsiteX18" fmla="*/ 132080 w 3820160"/>
              <a:gd name="connsiteY18" fmla="*/ 975360 h 4023360"/>
              <a:gd name="connsiteX19" fmla="*/ 294640 w 3820160"/>
              <a:gd name="connsiteY19" fmla="*/ 690880 h 4023360"/>
              <a:gd name="connsiteX20" fmla="*/ 751840 w 3820160"/>
              <a:gd name="connsiteY20" fmla="*/ 254000 h 4023360"/>
              <a:gd name="connsiteX21" fmla="*/ 1127760 w 3820160"/>
              <a:gd name="connsiteY21" fmla="*/ 71120 h 4023360"/>
              <a:gd name="connsiteX22" fmla="*/ 1432560 w 3820160"/>
              <a:gd name="connsiteY22" fmla="*/ 10160 h 4023360"/>
              <a:gd name="connsiteX23" fmla="*/ 1625600 w 3820160"/>
              <a:gd name="connsiteY23" fmla="*/ 0 h 4023360"/>
              <a:gd name="connsiteX24" fmla="*/ 2174240 w 3820160"/>
              <a:gd name="connsiteY24" fmla="*/ 20320 h 4023360"/>
              <a:gd name="connsiteX25" fmla="*/ 2407920 w 3820160"/>
              <a:gd name="connsiteY25" fmla="*/ 101600 h 4023360"/>
              <a:gd name="connsiteX26" fmla="*/ 2580640 w 3820160"/>
              <a:gd name="connsiteY26" fmla="*/ 223520 h 4023360"/>
              <a:gd name="connsiteX27" fmla="*/ 2794000 w 3820160"/>
              <a:gd name="connsiteY27" fmla="*/ 599440 h 4023360"/>
              <a:gd name="connsiteX28" fmla="*/ 2885440 w 3820160"/>
              <a:gd name="connsiteY28" fmla="*/ 853440 h 4023360"/>
              <a:gd name="connsiteX29" fmla="*/ 3007360 w 3820160"/>
              <a:gd name="connsiteY29" fmla="*/ 1361440 h 4023360"/>
              <a:gd name="connsiteX30" fmla="*/ 3078480 w 3820160"/>
              <a:gd name="connsiteY30" fmla="*/ 1899920 h 4023360"/>
              <a:gd name="connsiteX31" fmla="*/ 3078480 w 3820160"/>
              <a:gd name="connsiteY31" fmla="*/ 2570480 h 4023360"/>
              <a:gd name="connsiteX32" fmla="*/ 3037840 w 3820160"/>
              <a:gd name="connsiteY32" fmla="*/ 2844800 h 4023360"/>
              <a:gd name="connsiteX33" fmla="*/ 3017520 w 3820160"/>
              <a:gd name="connsiteY33" fmla="*/ 2926080 h 4023360"/>
              <a:gd name="connsiteX34" fmla="*/ 2997200 w 3820160"/>
              <a:gd name="connsiteY34" fmla="*/ 2966720 h 4023360"/>
              <a:gd name="connsiteX35" fmla="*/ 3068320 w 3820160"/>
              <a:gd name="connsiteY35" fmla="*/ 3098800 h 4023360"/>
              <a:gd name="connsiteX36" fmla="*/ 3108960 w 3820160"/>
              <a:gd name="connsiteY36" fmla="*/ 3169920 h 4023360"/>
              <a:gd name="connsiteX37" fmla="*/ 3820160 w 3820160"/>
              <a:gd name="connsiteY37" fmla="*/ 3078480 h 4023360"/>
              <a:gd name="connsiteX0" fmla="*/ 3535680 w 3820160"/>
              <a:gd name="connsiteY0" fmla="*/ 3505200 h 4023360"/>
              <a:gd name="connsiteX1" fmla="*/ 3515360 w 3820160"/>
              <a:gd name="connsiteY1" fmla="*/ 3525520 h 4023360"/>
              <a:gd name="connsiteX2" fmla="*/ 3474720 w 3820160"/>
              <a:gd name="connsiteY2" fmla="*/ 3576320 h 4023360"/>
              <a:gd name="connsiteX3" fmla="*/ 3230880 w 3820160"/>
              <a:gd name="connsiteY3" fmla="*/ 3749040 h 4023360"/>
              <a:gd name="connsiteX4" fmla="*/ 2763520 w 3820160"/>
              <a:gd name="connsiteY4" fmla="*/ 3931920 h 4023360"/>
              <a:gd name="connsiteX5" fmla="*/ 2407920 w 3820160"/>
              <a:gd name="connsiteY5" fmla="*/ 4013200 h 4023360"/>
              <a:gd name="connsiteX6" fmla="*/ 2204720 w 3820160"/>
              <a:gd name="connsiteY6" fmla="*/ 4023360 h 4023360"/>
              <a:gd name="connsiteX7" fmla="*/ 1869440 w 3820160"/>
              <a:gd name="connsiteY7" fmla="*/ 4013200 h 4023360"/>
              <a:gd name="connsiteX8" fmla="*/ 1483360 w 3820160"/>
              <a:gd name="connsiteY8" fmla="*/ 3942080 h 4023360"/>
              <a:gd name="connsiteX9" fmla="*/ 1259840 w 3820160"/>
              <a:gd name="connsiteY9" fmla="*/ 3870960 h 4023360"/>
              <a:gd name="connsiteX10" fmla="*/ 1056640 w 3820160"/>
              <a:gd name="connsiteY10" fmla="*/ 3779520 h 4023360"/>
              <a:gd name="connsiteX11" fmla="*/ 792480 w 3820160"/>
              <a:gd name="connsiteY11" fmla="*/ 3616960 h 4023360"/>
              <a:gd name="connsiteX12" fmla="*/ 355600 w 3820160"/>
              <a:gd name="connsiteY12" fmla="*/ 3017520 h 4023360"/>
              <a:gd name="connsiteX13" fmla="*/ 152400 w 3820160"/>
              <a:gd name="connsiteY13" fmla="*/ 2611120 h 4023360"/>
              <a:gd name="connsiteX14" fmla="*/ 30480 w 3820160"/>
              <a:gd name="connsiteY14" fmla="*/ 2204720 h 4023360"/>
              <a:gd name="connsiteX15" fmla="*/ 0 w 3820160"/>
              <a:gd name="connsiteY15" fmla="*/ 1981200 h 4023360"/>
              <a:gd name="connsiteX16" fmla="*/ 71120 w 3820160"/>
              <a:gd name="connsiteY16" fmla="*/ 1158240 h 4023360"/>
              <a:gd name="connsiteX17" fmla="*/ 132080 w 3820160"/>
              <a:gd name="connsiteY17" fmla="*/ 975360 h 4023360"/>
              <a:gd name="connsiteX18" fmla="*/ 294640 w 3820160"/>
              <a:gd name="connsiteY18" fmla="*/ 690880 h 4023360"/>
              <a:gd name="connsiteX19" fmla="*/ 751840 w 3820160"/>
              <a:gd name="connsiteY19" fmla="*/ 254000 h 4023360"/>
              <a:gd name="connsiteX20" fmla="*/ 1127760 w 3820160"/>
              <a:gd name="connsiteY20" fmla="*/ 71120 h 4023360"/>
              <a:gd name="connsiteX21" fmla="*/ 1432560 w 3820160"/>
              <a:gd name="connsiteY21" fmla="*/ 10160 h 4023360"/>
              <a:gd name="connsiteX22" fmla="*/ 1625600 w 3820160"/>
              <a:gd name="connsiteY22" fmla="*/ 0 h 4023360"/>
              <a:gd name="connsiteX23" fmla="*/ 2174240 w 3820160"/>
              <a:gd name="connsiteY23" fmla="*/ 20320 h 4023360"/>
              <a:gd name="connsiteX24" fmla="*/ 2407920 w 3820160"/>
              <a:gd name="connsiteY24" fmla="*/ 101600 h 4023360"/>
              <a:gd name="connsiteX25" fmla="*/ 2580640 w 3820160"/>
              <a:gd name="connsiteY25" fmla="*/ 223520 h 4023360"/>
              <a:gd name="connsiteX26" fmla="*/ 2794000 w 3820160"/>
              <a:gd name="connsiteY26" fmla="*/ 599440 h 4023360"/>
              <a:gd name="connsiteX27" fmla="*/ 2885440 w 3820160"/>
              <a:gd name="connsiteY27" fmla="*/ 853440 h 4023360"/>
              <a:gd name="connsiteX28" fmla="*/ 3007360 w 3820160"/>
              <a:gd name="connsiteY28" fmla="*/ 1361440 h 4023360"/>
              <a:gd name="connsiteX29" fmla="*/ 3078480 w 3820160"/>
              <a:gd name="connsiteY29" fmla="*/ 1899920 h 4023360"/>
              <a:gd name="connsiteX30" fmla="*/ 3078480 w 3820160"/>
              <a:gd name="connsiteY30" fmla="*/ 2570480 h 4023360"/>
              <a:gd name="connsiteX31" fmla="*/ 3037840 w 3820160"/>
              <a:gd name="connsiteY31" fmla="*/ 2844800 h 4023360"/>
              <a:gd name="connsiteX32" fmla="*/ 3017520 w 3820160"/>
              <a:gd name="connsiteY32" fmla="*/ 2926080 h 4023360"/>
              <a:gd name="connsiteX33" fmla="*/ 2997200 w 3820160"/>
              <a:gd name="connsiteY33" fmla="*/ 2966720 h 4023360"/>
              <a:gd name="connsiteX34" fmla="*/ 3068320 w 3820160"/>
              <a:gd name="connsiteY34" fmla="*/ 3098800 h 4023360"/>
              <a:gd name="connsiteX35" fmla="*/ 3108960 w 3820160"/>
              <a:gd name="connsiteY35" fmla="*/ 3169920 h 4023360"/>
              <a:gd name="connsiteX36" fmla="*/ 3820160 w 3820160"/>
              <a:gd name="connsiteY36" fmla="*/ 3078480 h 4023360"/>
              <a:gd name="connsiteX0" fmla="*/ 3535680 w 3820160"/>
              <a:gd name="connsiteY0" fmla="*/ 350520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20160"/>
              <a:gd name="connsiteY0" fmla="*/ 3271520 h 4023360"/>
              <a:gd name="connsiteX1" fmla="*/ 3474720 w 3820160"/>
              <a:gd name="connsiteY1" fmla="*/ 3576320 h 4023360"/>
              <a:gd name="connsiteX2" fmla="*/ 3230880 w 3820160"/>
              <a:gd name="connsiteY2" fmla="*/ 3749040 h 4023360"/>
              <a:gd name="connsiteX3" fmla="*/ 2763520 w 3820160"/>
              <a:gd name="connsiteY3" fmla="*/ 3931920 h 4023360"/>
              <a:gd name="connsiteX4" fmla="*/ 2407920 w 3820160"/>
              <a:gd name="connsiteY4" fmla="*/ 4013200 h 4023360"/>
              <a:gd name="connsiteX5" fmla="*/ 2204720 w 3820160"/>
              <a:gd name="connsiteY5" fmla="*/ 4023360 h 4023360"/>
              <a:gd name="connsiteX6" fmla="*/ 1869440 w 3820160"/>
              <a:gd name="connsiteY6" fmla="*/ 4013200 h 4023360"/>
              <a:gd name="connsiteX7" fmla="*/ 1483360 w 3820160"/>
              <a:gd name="connsiteY7" fmla="*/ 3942080 h 4023360"/>
              <a:gd name="connsiteX8" fmla="*/ 1259840 w 3820160"/>
              <a:gd name="connsiteY8" fmla="*/ 3870960 h 4023360"/>
              <a:gd name="connsiteX9" fmla="*/ 1056640 w 3820160"/>
              <a:gd name="connsiteY9" fmla="*/ 3779520 h 4023360"/>
              <a:gd name="connsiteX10" fmla="*/ 792480 w 3820160"/>
              <a:gd name="connsiteY10" fmla="*/ 3616960 h 4023360"/>
              <a:gd name="connsiteX11" fmla="*/ 355600 w 3820160"/>
              <a:gd name="connsiteY11" fmla="*/ 3017520 h 4023360"/>
              <a:gd name="connsiteX12" fmla="*/ 152400 w 3820160"/>
              <a:gd name="connsiteY12" fmla="*/ 2611120 h 4023360"/>
              <a:gd name="connsiteX13" fmla="*/ 30480 w 3820160"/>
              <a:gd name="connsiteY13" fmla="*/ 2204720 h 4023360"/>
              <a:gd name="connsiteX14" fmla="*/ 0 w 3820160"/>
              <a:gd name="connsiteY14" fmla="*/ 1981200 h 4023360"/>
              <a:gd name="connsiteX15" fmla="*/ 71120 w 3820160"/>
              <a:gd name="connsiteY15" fmla="*/ 1158240 h 4023360"/>
              <a:gd name="connsiteX16" fmla="*/ 132080 w 3820160"/>
              <a:gd name="connsiteY16" fmla="*/ 975360 h 4023360"/>
              <a:gd name="connsiteX17" fmla="*/ 294640 w 3820160"/>
              <a:gd name="connsiteY17" fmla="*/ 690880 h 4023360"/>
              <a:gd name="connsiteX18" fmla="*/ 751840 w 3820160"/>
              <a:gd name="connsiteY18" fmla="*/ 254000 h 4023360"/>
              <a:gd name="connsiteX19" fmla="*/ 1127760 w 3820160"/>
              <a:gd name="connsiteY19" fmla="*/ 71120 h 4023360"/>
              <a:gd name="connsiteX20" fmla="*/ 1432560 w 3820160"/>
              <a:gd name="connsiteY20" fmla="*/ 10160 h 4023360"/>
              <a:gd name="connsiteX21" fmla="*/ 1625600 w 3820160"/>
              <a:gd name="connsiteY21" fmla="*/ 0 h 4023360"/>
              <a:gd name="connsiteX22" fmla="*/ 2174240 w 3820160"/>
              <a:gd name="connsiteY22" fmla="*/ 20320 h 4023360"/>
              <a:gd name="connsiteX23" fmla="*/ 2407920 w 3820160"/>
              <a:gd name="connsiteY23" fmla="*/ 101600 h 4023360"/>
              <a:gd name="connsiteX24" fmla="*/ 2580640 w 3820160"/>
              <a:gd name="connsiteY24" fmla="*/ 223520 h 4023360"/>
              <a:gd name="connsiteX25" fmla="*/ 2794000 w 3820160"/>
              <a:gd name="connsiteY25" fmla="*/ 599440 h 4023360"/>
              <a:gd name="connsiteX26" fmla="*/ 2885440 w 3820160"/>
              <a:gd name="connsiteY26" fmla="*/ 853440 h 4023360"/>
              <a:gd name="connsiteX27" fmla="*/ 3007360 w 3820160"/>
              <a:gd name="connsiteY27" fmla="*/ 1361440 h 4023360"/>
              <a:gd name="connsiteX28" fmla="*/ 3078480 w 3820160"/>
              <a:gd name="connsiteY28" fmla="*/ 1899920 h 4023360"/>
              <a:gd name="connsiteX29" fmla="*/ 3078480 w 3820160"/>
              <a:gd name="connsiteY29" fmla="*/ 2570480 h 4023360"/>
              <a:gd name="connsiteX30" fmla="*/ 3037840 w 3820160"/>
              <a:gd name="connsiteY30" fmla="*/ 2844800 h 4023360"/>
              <a:gd name="connsiteX31" fmla="*/ 3017520 w 3820160"/>
              <a:gd name="connsiteY31" fmla="*/ 2926080 h 4023360"/>
              <a:gd name="connsiteX32" fmla="*/ 2997200 w 3820160"/>
              <a:gd name="connsiteY32" fmla="*/ 2966720 h 4023360"/>
              <a:gd name="connsiteX33" fmla="*/ 3068320 w 3820160"/>
              <a:gd name="connsiteY33" fmla="*/ 3098800 h 4023360"/>
              <a:gd name="connsiteX34" fmla="*/ 3108960 w 3820160"/>
              <a:gd name="connsiteY34" fmla="*/ 3169920 h 4023360"/>
              <a:gd name="connsiteX35" fmla="*/ 3820160 w 3820160"/>
              <a:gd name="connsiteY35" fmla="*/ 307848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37840 w 3810000"/>
              <a:gd name="connsiteY30" fmla="*/ 2844800 h 4023360"/>
              <a:gd name="connsiteX31" fmla="*/ 3017520 w 3810000"/>
              <a:gd name="connsiteY31" fmla="*/ 2926080 h 4023360"/>
              <a:gd name="connsiteX32" fmla="*/ 2997200 w 3810000"/>
              <a:gd name="connsiteY32" fmla="*/ 2966720 h 4023360"/>
              <a:gd name="connsiteX33" fmla="*/ 3068320 w 3810000"/>
              <a:gd name="connsiteY33" fmla="*/ 3098800 h 4023360"/>
              <a:gd name="connsiteX34" fmla="*/ 3108960 w 3810000"/>
              <a:gd name="connsiteY34" fmla="*/ 3169920 h 4023360"/>
              <a:gd name="connsiteX35" fmla="*/ 3810000 w 3810000"/>
              <a:gd name="connsiteY35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078480 w 3810000"/>
              <a:gd name="connsiteY29" fmla="*/ 257048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078480 w 3810000"/>
              <a:gd name="connsiteY28" fmla="*/ 18999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007360 w 3810000"/>
              <a:gd name="connsiteY27" fmla="*/ 136144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2885440 w 3810000"/>
              <a:gd name="connsiteY26" fmla="*/ 853440 h 4023360"/>
              <a:gd name="connsiteX27" fmla="*/ 3261360 w 3810000"/>
              <a:gd name="connsiteY27" fmla="*/ 1290320 h 4023360"/>
              <a:gd name="connsiteX28" fmla="*/ 3281680 w 3810000"/>
              <a:gd name="connsiteY28" fmla="*/ 1798320 h 4023360"/>
              <a:gd name="connsiteX29" fmla="*/ 3220720 w 3810000"/>
              <a:gd name="connsiteY29" fmla="*/ 2448560 h 4023360"/>
              <a:gd name="connsiteX30" fmla="*/ 3017520 w 3810000"/>
              <a:gd name="connsiteY30" fmla="*/ 2926080 h 4023360"/>
              <a:gd name="connsiteX31" fmla="*/ 2997200 w 3810000"/>
              <a:gd name="connsiteY31" fmla="*/ 2966720 h 4023360"/>
              <a:gd name="connsiteX32" fmla="*/ 3068320 w 3810000"/>
              <a:gd name="connsiteY32" fmla="*/ 3098800 h 4023360"/>
              <a:gd name="connsiteX33" fmla="*/ 3108960 w 3810000"/>
              <a:gd name="connsiteY33" fmla="*/ 3169920 h 4023360"/>
              <a:gd name="connsiteX34" fmla="*/ 3810000 w 3810000"/>
              <a:gd name="connsiteY34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2794000 w 3810000"/>
              <a:gd name="connsiteY25" fmla="*/ 5994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10000 w 3810000"/>
              <a:gd name="connsiteY33" fmla="*/ 3291840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786592 w 3810000"/>
              <a:gd name="connsiteY33" fmla="*/ 3236276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068320 w 3810000"/>
              <a:gd name="connsiteY31" fmla="*/ 3098800 h 4023360"/>
              <a:gd name="connsiteX32" fmla="*/ 3108960 w 3810000"/>
              <a:gd name="connsiteY32" fmla="*/ 3169920 h 4023360"/>
              <a:gd name="connsiteX33" fmla="*/ 3809999 w 3810000"/>
              <a:gd name="connsiteY33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108960 w 3810000"/>
              <a:gd name="connsiteY31" fmla="*/ 3169920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017520 w 3810000"/>
              <a:gd name="connsiteY29" fmla="*/ 2926080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2997200 w 3810000"/>
              <a:gd name="connsiteY30" fmla="*/ 2966720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54814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292138 w 3810000"/>
              <a:gd name="connsiteY30" fmla="*/ 2958783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220720 w 3810000"/>
              <a:gd name="connsiteY28" fmla="*/ 2448560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281680 w 3810000"/>
              <a:gd name="connsiteY27" fmla="*/ 1798320 h 4023360"/>
              <a:gd name="connsiteX28" fmla="*/ 3436071 w 3810000"/>
              <a:gd name="connsiteY28" fmla="*/ 2265991 h 4023360"/>
              <a:gd name="connsiteX29" fmla="*/ 3373317 w 3810000"/>
              <a:gd name="connsiteY29" fmla="*/ 2711759 h 4023360"/>
              <a:gd name="connsiteX30" fmla="*/ 3306183 w 3810000"/>
              <a:gd name="connsiteY30" fmla="*/ 2962752 h 4023360"/>
              <a:gd name="connsiteX31" fmla="*/ 3277496 w 3810000"/>
              <a:gd name="connsiteY31" fmla="*/ 3058791 h 4023360"/>
              <a:gd name="connsiteX32" fmla="*/ 3809999 w 3810000"/>
              <a:gd name="connsiteY32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261360 w 3810000"/>
              <a:gd name="connsiteY26" fmla="*/ 1290320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017520 w 3810000"/>
              <a:gd name="connsiteY25" fmla="*/ 548640 h 4023360"/>
              <a:gd name="connsiteX26" fmla="*/ 3359674 w 3810000"/>
              <a:gd name="connsiteY26" fmla="*/ 1222849 h 4023360"/>
              <a:gd name="connsiteX27" fmla="*/ 3436071 w 3810000"/>
              <a:gd name="connsiteY27" fmla="*/ 2265991 h 4023360"/>
              <a:gd name="connsiteX28" fmla="*/ 3373317 w 3810000"/>
              <a:gd name="connsiteY28" fmla="*/ 2711759 h 4023360"/>
              <a:gd name="connsiteX29" fmla="*/ 3306183 w 3810000"/>
              <a:gd name="connsiteY29" fmla="*/ 2962752 h 4023360"/>
              <a:gd name="connsiteX30" fmla="*/ 3277496 w 3810000"/>
              <a:gd name="connsiteY30" fmla="*/ 3058791 h 4023360"/>
              <a:gd name="connsiteX31" fmla="*/ 3809999 w 3810000"/>
              <a:gd name="connsiteY31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2580640 w 3810000"/>
              <a:gd name="connsiteY24" fmla="*/ 223520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174240 w 3810000"/>
              <a:gd name="connsiteY22" fmla="*/ 20320 h 4023360"/>
              <a:gd name="connsiteX23" fmla="*/ 2407920 w 3810000"/>
              <a:gd name="connsiteY23" fmla="*/ 101600 h 4023360"/>
              <a:gd name="connsiteX24" fmla="*/ 3001978 w 3810000"/>
              <a:gd name="connsiteY24" fmla="*/ 421964 h 4023360"/>
              <a:gd name="connsiteX25" fmla="*/ 3359674 w 3810000"/>
              <a:gd name="connsiteY25" fmla="*/ 1222849 h 4023360"/>
              <a:gd name="connsiteX26" fmla="*/ 3436071 w 3810000"/>
              <a:gd name="connsiteY26" fmla="*/ 2265991 h 4023360"/>
              <a:gd name="connsiteX27" fmla="*/ 3373317 w 3810000"/>
              <a:gd name="connsiteY27" fmla="*/ 2711759 h 4023360"/>
              <a:gd name="connsiteX28" fmla="*/ 3306183 w 3810000"/>
              <a:gd name="connsiteY28" fmla="*/ 2962752 h 4023360"/>
              <a:gd name="connsiteX29" fmla="*/ 3277496 w 3810000"/>
              <a:gd name="connsiteY29" fmla="*/ 3058791 h 4023360"/>
              <a:gd name="connsiteX30" fmla="*/ 3809999 w 3810000"/>
              <a:gd name="connsiteY30" fmla="*/ 3287872 h 4023360"/>
              <a:gd name="connsiteX0" fmla="*/ 3810000 w 3810000"/>
              <a:gd name="connsiteY0" fmla="*/ 3271520 h 4023360"/>
              <a:gd name="connsiteX1" fmla="*/ 3474720 w 3810000"/>
              <a:gd name="connsiteY1" fmla="*/ 3576320 h 4023360"/>
              <a:gd name="connsiteX2" fmla="*/ 3230880 w 3810000"/>
              <a:gd name="connsiteY2" fmla="*/ 3749040 h 4023360"/>
              <a:gd name="connsiteX3" fmla="*/ 2763520 w 3810000"/>
              <a:gd name="connsiteY3" fmla="*/ 3931920 h 4023360"/>
              <a:gd name="connsiteX4" fmla="*/ 2407920 w 3810000"/>
              <a:gd name="connsiteY4" fmla="*/ 4013200 h 4023360"/>
              <a:gd name="connsiteX5" fmla="*/ 2204720 w 3810000"/>
              <a:gd name="connsiteY5" fmla="*/ 4023360 h 4023360"/>
              <a:gd name="connsiteX6" fmla="*/ 1869440 w 3810000"/>
              <a:gd name="connsiteY6" fmla="*/ 4013200 h 4023360"/>
              <a:gd name="connsiteX7" fmla="*/ 1483360 w 3810000"/>
              <a:gd name="connsiteY7" fmla="*/ 3942080 h 4023360"/>
              <a:gd name="connsiteX8" fmla="*/ 1259840 w 3810000"/>
              <a:gd name="connsiteY8" fmla="*/ 3870960 h 4023360"/>
              <a:gd name="connsiteX9" fmla="*/ 1056640 w 3810000"/>
              <a:gd name="connsiteY9" fmla="*/ 3779520 h 4023360"/>
              <a:gd name="connsiteX10" fmla="*/ 792480 w 3810000"/>
              <a:gd name="connsiteY10" fmla="*/ 3616960 h 4023360"/>
              <a:gd name="connsiteX11" fmla="*/ 355600 w 3810000"/>
              <a:gd name="connsiteY11" fmla="*/ 3017520 h 4023360"/>
              <a:gd name="connsiteX12" fmla="*/ 152400 w 3810000"/>
              <a:gd name="connsiteY12" fmla="*/ 2611120 h 4023360"/>
              <a:gd name="connsiteX13" fmla="*/ 30480 w 3810000"/>
              <a:gd name="connsiteY13" fmla="*/ 2204720 h 4023360"/>
              <a:gd name="connsiteX14" fmla="*/ 0 w 3810000"/>
              <a:gd name="connsiteY14" fmla="*/ 1981200 h 4023360"/>
              <a:gd name="connsiteX15" fmla="*/ 71120 w 3810000"/>
              <a:gd name="connsiteY15" fmla="*/ 1158240 h 4023360"/>
              <a:gd name="connsiteX16" fmla="*/ 132080 w 3810000"/>
              <a:gd name="connsiteY16" fmla="*/ 975360 h 4023360"/>
              <a:gd name="connsiteX17" fmla="*/ 294640 w 3810000"/>
              <a:gd name="connsiteY17" fmla="*/ 690880 h 4023360"/>
              <a:gd name="connsiteX18" fmla="*/ 751840 w 3810000"/>
              <a:gd name="connsiteY18" fmla="*/ 254000 h 4023360"/>
              <a:gd name="connsiteX19" fmla="*/ 1127760 w 3810000"/>
              <a:gd name="connsiteY19" fmla="*/ 71120 h 4023360"/>
              <a:gd name="connsiteX20" fmla="*/ 1432560 w 3810000"/>
              <a:gd name="connsiteY20" fmla="*/ 10160 h 4023360"/>
              <a:gd name="connsiteX21" fmla="*/ 1625600 w 3810000"/>
              <a:gd name="connsiteY21" fmla="*/ 0 h 4023360"/>
              <a:gd name="connsiteX22" fmla="*/ 2407920 w 3810000"/>
              <a:gd name="connsiteY22" fmla="*/ 101600 h 4023360"/>
              <a:gd name="connsiteX23" fmla="*/ 3001978 w 3810000"/>
              <a:gd name="connsiteY23" fmla="*/ 421964 h 4023360"/>
              <a:gd name="connsiteX24" fmla="*/ 3359674 w 3810000"/>
              <a:gd name="connsiteY24" fmla="*/ 1222849 h 4023360"/>
              <a:gd name="connsiteX25" fmla="*/ 3436071 w 3810000"/>
              <a:gd name="connsiteY25" fmla="*/ 2265991 h 4023360"/>
              <a:gd name="connsiteX26" fmla="*/ 3373317 w 3810000"/>
              <a:gd name="connsiteY26" fmla="*/ 2711759 h 4023360"/>
              <a:gd name="connsiteX27" fmla="*/ 3306183 w 3810000"/>
              <a:gd name="connsiteY27" fmla="*/ 2962752 h 4023360"/>
              <a:gd name="connsiteX28" fmla="*/ 3277496 w 3810000"/>
              <a:gd name="connsiteY28" fmla="*/ 3058791 h 4023360"/>
              <a:gd name="connsiteX29" fmla="*/ 3809999 w 3810000"/>
              <a:gd name="connsiteY29" fmla="*/ 3287872 h 4023360"/>
              <a:gd name="connsiteX0" fmla="*/ 3810000 w 3810000"/>
              <a:gd name="connsiteY0" fmla="*/ 3272025 h 4023865"/>
              <a:gd name="connsiteX1" fmla="*/ 3474720 w 3810000"/>
              <a:gd name="connsiteY1" fmla="*/ 3576825 h 4023865"/>
              <a:gd name="connsiteX2" fmla="*/ 3230880 w 3810000"/>
              <a:gd name="connsiteY2" fmla="*/ 3749545 h 4023865"/>
              <a:gd name="connsiteX3" fmla="*/ 2763520 w 3810000"/>
              <a:gd name="connsiteY3" fmla="*/ 3932425 h 4023865"/>
              <a:gd name="connsiteX4" fmla="*/ 2407920 w 3810000"/>
              <a:gd name="connsiteY4" fmla="*/ 4013705 h 4023865"/>
              <a:gd name="connsiteX5" fmla="*/ 2204720 w 3810000"/>
              <a:gd name="connsiteY5" fmla="*/ 4023865 h 4023865"/>
              <a:gd name="connsiteX6" fmla="*/ 1869440 w 3810000"/>
              <a:gd name="connsiteY6" fmla="*/ 4013705 h 4023865"/>
              <a:gd name="connsiteX7" fmla="*/ 1483360 w 3810000"/>
              <a:gd name="connsiteY7" fmla="*/ 3942585 h 4023865"/>
              <a:gd name="connsiteX8" fmla="*/ 1259840 w 3810000"/>
              <a:gd name="connsiteY8" fmla="*/ 3871465 h 4023865"/>
              <a:gd name="connsiteX9" fmla="*/ 1056640 w 3810000"/>
              <a:gd name="connsiteY9" fmla="*/ 3780025 h 4023865"/>
              <a:gd name="connsiteX10" fmla="*/ 792480 w 3810000"/>
              <a:gd name="connsiteY10" fmla="*/ 3617465 h 4023865"/>
              <a:gd name="connsiteX11" fmla="*/ 355600 w 3810000"/>
              <a:gd name="connsiteY11" fmla="*/ 3018025 h 4023865"/>
              <a:gd name="connsiteX12" fmla="*/ 152400 w 3810000"/>
              <a:gd name="connsiteY12" fmla="*/ 2611625 h 4023865"/>
              <a:gd name="connsiteX13" fmla="*/ 30480 w 3810000"/>
              <a:gd name="connsiteY13" fmla="*/ 2205225 h 4023865"/>
              <a:gd name="connsiteX14" fmla="*/ 0 w 3810000"/>
              <a:gd name="connsiteY14" fmla="*/ 1981705 h 4023865"/>
              <a:gd name="connsiteX15" fmla="*/ 71120 w 3810000"/>
              <a:gd name="connsiteY15" fmla="*/ 1158745 h 4023865"/>
              <a:gd name="connsiteX16" fmla="*/ 132080 w 3810000"/>
              <a:gd name="connsiteY16" fmla="*/ 975865 h 4023865"/>
              <a:gd name="connsiteX17" fmla="*/ 294640 w 3810000"/>
              <a:gd name="connsiteY17" fmla="*/ 691385 h 4023865"/>
              <a:gd name="connsiteX18" fmla="*/ 751840 w 3810000"/>
              <a:gd name="connsiteY18" fmla="*/ 254505 h 4023865"/>
              <a:gd name="connsiteX19" fmla="*/ 1127760 w 3810000"/>
              <a:gd name="connsiteY19" fmla="*/ 71625 h 4023865"/>
              <a:gd name="connsiteX20" fmla="*/ 1625600 w 3810000"/>
              <a:gd name="connsiteY20" fmla="*/ 505 h 4023865"/>
              <a:gd name="connsiteX21" fmla="*/ 2407920 w 3810000"/>
              <a:gd name="connsiteY21" fmla="*/ 102105 h 4023865"/>
              <a:gd name="connsiteX22" fmla="*/ 3001978 w 3810000"/>
              <a:gd name="connsiteY22" fmla="*/ 422469 h 4023865"/>
              <a:gd name="connsiteX23" fmla="*/ 3359674 w 3810000"/>
              <a:gd name="connsiteY23" fmla="*/ 1223354 h 4023865"/>
              <a:gd name="connsiteX24" fmla="*/ 3436071 w 3810000"/>
              <a:gd name="connsiteY24" fmla="*/ 2266496 h 4023865"/>
              <a:gd name="connsiteX25" fmla="*/ 3373317 w 3810000"/>
              <a:gd name="connsiteY25" fmla="*/ 2712264 h 4023865"/>
              <a:gd name="connsiteX26" fmla="*/ 3306183 w 3810000"/>
              <a:gd name="connsiteY26" fmla="*/ 2963257 h 4023865"/>
              <a:gd name="connsiteX27" fmla="*/ 3277496 w 3810000"/>
              <a:gd name="connsiteY27" fmla="*/ 3059296 h 4023865"/>
              <a:gd name="connsiteX28" fmla="*/ 3809999 w 3810000"/>
              <a:gd name="connsiteY28" fmla="*/ 3288377 h 4023865"/>
              <a:gd name="connsiteX0" fmla="*/ 3810000 w 3810000"/>
              <a:gd name="connsiteY0" fmla="*/ 3281919 h 4033759"/>
              <a:gd name="connsiteX1" fmla="*/ 3474720 w 3810000"/>
              <a:gd name="connsiteY1" fmla="*/ 3586719 h 4033759"/>
              <a:gd name="connsiteX2" fmla="*/ 3230880 w 3810000"/>
              <a:gd name="connsiteY2" fmla="*/ 3759439 h 4033759"/>
              <a:gd name="connsiteX3" fmla="*/ 2763520 w 3810000"/>
              <a:gd name="connsiteY3" fmla="*/ 3942319 h 4033759"/>
              <a:gd name="connsiteX4" fmla="*/ 2407920 w 3810000"/>
              <a:gd name="connsiteY4" fmla="*/ 4023599 h 4033759"/>
              <a:gd name="connsiteX5" fmla="*/ 2204720 w 3810000"/>
              <a:gd name="connsiteY5" fmla="*/ 4033759 h 4033759"/>
              <a:gd name="connsiteX6" fmla="*/ 1869440 w 3810000"/>
              <a:gd name="connsiteY6" fmla="*/ 4023599 h 4033759"/>
              <a:gd name="connsiteX7" fmla="*/ 1483360 w 3810000"/>
              <a:gd name="connsiteY7" fmla="*/ 3952479 h 4033759"/>
              <a:gd name="connsiteX8" fmla="*/ 1259840 w 3810000"/>
              <a:gd name="connsiteY8" fmla="*/ 3881359 h 4033759"/>
              <a:gd name="connsiteX9" fmla="*/ 1056640 w 3810000"/>
              <a:gd name="connsiteY9" fmla="*/ 3789919 h 4033759"/>
              <a:gd name="connsiteX10" fmla="*/ 792480 w 3810000"/>
              <a:gd name="connsiteY10" fmla="*/ 3627359 h 4033759"/>
              <a:gd name="connsiteX11" fmla="*/ 355600 w 3810000"/>
              <a:gd name="connsiteY11" fmla="*/ 3027919 h 4033759"/>
              <a:gd name="connsiteX12" fmla="*/ 152400 w 3810000"/>
              <a:gd name="connsiteY12" fmla="*/ 2621519 h 4033759"/>
              <a:gd name="connsiteX13" fmla="*/ 30480 w 3810000"/>
              <a:gd name="connsiteY13" fmla="*/ 2215119 h 4033759"/>
              <a:gd name="connsiteX14" fmla="*/ 0 w 3810000"/>
              <a:gd name="connsiteY14" fmla="*/ 1991599 h 4033759"/>
              <a:gd name="connsiteX15" fmla="*/ 71120 w 3810000"/>
              <a:gd name="connsiteY15" fmla="*/ 1168639 h 4033759"/>
              <a:gd name="connsiteX16" fmla="*/ 132080 w 3810000"/>
              <a:gd name="connsiteY16" fmla="*/ 985759 h 4033759"/>
              <a:gd name="connsiteX17" fmla="*/ 294640 w 3810000"/>
              <a:gd name="connsiteY17" fmla="*/ 701279 h 4033759"/>
              <a:gd name="connsiteX18" fmla="*/ 1127760 w 3810000"/>
              <a:gd name="connsiteY18" fmla="*/ 81519 h 4033759"/>
              <a:gd name="connsiteX19" fmla="*/ 1625600 w 3810000"/>
              <a:gd name="connsiteY19" fmla="*/ 10399 h 4033759"/>
              <a:gd name="connsiteX20" fmla="*/ 2407920 w 3810000"/>
              <a:gd name="connsiteY20" fmla="*/ 111999 h 4033759"/>
              <a:gd name="connsiteX21" fmla="*/ 3001978 w 3810000"/>
              <a:gd name="connsiteY21" fmla="*/ 432363 h 4033759"/>
              <a:gd name="connsiteX22" fmla="*/ 3359674 w 3810000"/>
              <a:gd name="connsiteY22" fmla="*/ 1233248 h 4033759"/>
              <a:gd name="connsiteX23" fmla="*/ 3436071 w 3810000"/>
              <a:gd name="connsiteY23" fmla="*/ 2276390 h 4033759"/>
              <a:gd name="connsiteX24" fmla="*/ 3373317 w 3810000"/>
              <a:gd name="connsiteY24" fmla="*/ 2722158 h 4033759"/>
              <a:gd name="connsiteX25" fmla="*/ 3306183 w 3810000"/>
              <a:gd name="connsiteY25" fmla="*/ 2973151 h 4033759"/>
              <a:gd name="connsiteX26" fmla="*/ 3277496 w 3810000"/>
              <a:gd name="connsiteY26" fmla="*/ 3069190 h 4033759"/>
              <a:gd name="connsiteX27" fmla="*/ 3809999 w 3810000"/>
              <a:gd name="connsiteY27" fmla="*/ 3298271 h 4033759"/>
              <a:gd name="connsiteX0" fmla="*/ 3810000 w 3810000"/>
              <a:gd name="connsiteY0" fmla="*/ 3271645 h 4023485"/>
              <a:gd name="connsiteX1" fmla="*/ 3474720 w 3810000"/>
              <a:gd name="connsiteY1" fmla="*/ 3576445 h 4023485"/>
              <a:gd name="connsiteX2" fmla="*/ 3230880 w 3810000"/>
              <a:gd name="connsiteY2" fmla="*/ 3749165 h 4023485"/>
              <a:gd name="connsiteX3" fmla="*/ 2763520 w 3810000"/>
              <a:gd name="connsiteY3" fmla="*/ 3932045 h 4023485"/>
              <a:gd name="connsiteX4" fmla="*/ 2407920 w 3810000"/>
              <a:gd name="connsiteY4" fmla="*/ 4013325 h 4023485"/>
              <a:gd name="connsiteX5" fmla="*/ 2204720 w 3810000"/>
              <a:gd name="connsiteY5" fmla="*/ 4023485 h 4023485"/>
              <a:gd name="connsiteX6" fmla="*/ 1869440 w 3810000"/>
              <a:gd name="connsiteY6" fmla="*/ 4013325 h 4023485"/>
              <a:gd name="connsiteX7" fmla="*/ 1483360 w 3810000"/>
              <a:gd name="connsiteY7" fmla="*/ 3942205 h 4023485"/>
              <a:gd name="connsiteX8" fmla="*/ 1259840 w 3810000"/>
              <a:gd name="connsiteY8" fmla="*/ 3871085 h 4023485"/>
              <a:gd name="connsiteX9" fmla="*/ 1056640 w 3810000"/>
              <a:gd name="connsiteY9" fmla="*/ 3779645 h 4023485"/>
              <a:gd name="connsiteX10" fmla="*/ 792480 w 3810000"/>
              <a:gd name="connsiteY10" fmla="*/ 3617085 h 4023485"/>
              <a:gd name="connsiteX11" fmla="*/ 355600 w 3810000"/>
              <a:gd name="connsiteY11" fmla="*/ 3017645 h 4023485"/>
              <a:gd name="connsiteX12" fmla="*/ 152400 w 3810000"/>
              <a:gd name="connsiteY12" fmla="*/ 2611245 h 4023485"/>
              <a:gd name="connsiteX13" fmla="*/ 30480 w 3810000"/>
              <a:gd name="connsiteY13" fmla="*/ 2204845 h 4023485"/>
              <a:gd name="connsiteX14" fmla="*/ 0 w 3810000"/>
              <a:gd name="connsiteY14" fmla="*/ 1981325 h 4023485"/>
              <a:gd name="connsiteX15" fmla="*/ 71120 w 3810000"/>
              <a:gd name="connsiteY15" fmla="*/ 1158365 h 4023485"/>
              <a:gd name="connsiteX16" fmla="*/ 132080 w 3810000"/>
              <a:gd name="connsiteY16" fmla="*/ 975485 h 4023485"/>
              <a:gd name="connsiteX17" fmla="*/ 294640 w 3810000"/>
              <a:gd name="connsiteY17" fmla="*/ 691005 h 4023485"/>
              <a:gd name="connsiteX18" fmla="*/ 893683 w 3810000"/>
              <a:gd name="connsiteY18" fmla="*/ 261752 h 4023485"/>
              <a:gd name="connsiteX19" fmla="*/ 1625600 w 3810000"/>
              <a:gd name="connsiteY19" fmla="*/ 125 h 4023485"/>
              <a:gd name="connsiteX20" fmla="*/ 2407920 w 3810000"/>
              <a:gd name="connsiteY20" fmla="*/ 101725 h 4023485"/>
              <a:gd name="connsiteX21" fmla="*/ 3001978 w 3810000"/>
              <a:gd name="connsiteY21" fmla="*/ 422089 h 4023485"/>
              <a:gd name="connsiteX22" fmla="*/ 3359674 w 3810000"/>
              <a:gd name="connsiteY22" fmla="*/ 1222974 h 4023485"/>
              <a:gd name="connsiteX23" fmla="*/ 3436071 w 3810000"/>
              <a:gd name="connsiteY23" fmla="*/ 2266116 h 4023485"/>
              <a:gd name="connsiteX24" fmla="*/ 3373317 w 3810000"/>
              <a:gd name="connsiteY24" fmla="*/ 2711884 h 4023485"/>
              <a:gd name="connsiteX25" fmla="*/ 3306183 w 3810000"/>
              <a:gd name="connsiteY25" fmla="*/ 2962877 h 4023485"/>
              <a:gd name="connsiteX26" fmla="*/ 3277496 w 3810000"/>
              <a:gd name="connsiteY26" fmla="*/ 3058916 h 4023485"/>
              <a:gd name="connsiteX27" fmla="*/ 3809999 w 3810000"/>
              <a:gd name="connsiteY27" fmla="*/ 3287997 h 4023485"/>
              <a:gd name="connsiteX0" fmla="*/ 3810000 w 3810000"/>
              <a:gd name="connsiteY0" fmla="*/ 3220097 h 3971937"/>
              <a:gd name="connsiteX1" fmla="*/ 3474720 w 3810000"/>
              <a:gd name="connsiteY1" fmla="*/ 3524897 h 3971937"/>
              <a:gd name="connsiteX2" fmla="*/ 3230880 w 3810000"/>
              <a:gd name="connsiteY2" fmla="*/ 3697617 h 3971937"/>
              <a:gd name="connsiteX3" fmla="*/ 2763520 w 3810000"/>
              <a:gd name="connsiteY3" fmla="*/ 3880497 h 3971937"/>
              <a:gd name="connsiteX4" fmla="*/ 2407920 w 3810000"/>
              <a:gd name="connsiteY4" fmla="*/ 3961777 h 3971937"/>
              <a:gd name="connsiteX5" fmla="*/ 2204720 w 3810000"/>
              <a:gd name="connsiteY5" fmla="*/ 3971937 h 3971937"/>
              <a:gd name="connsiteX6" fmla="*/ 1869440 w 3810000"/>
              <a:gd name="connsiteY6" fmla="*/ 3961777 h 3971937"/>
              <a:gd name="connsiteX7" fmla="*/ 1483360 w 3810000"/>
              <a:gd name="connsiteY7" fmla="*/ 3890657 h 3971937"/>
              <a:gd name="connsiteX8" fmla="*/ 1259840 w 3810000"/>
              <a:gd name="connsiteY8" fmla="*/ 3819537 h 3971937"/>
              <a:gd name="connsiteX9" fmla="*/ 1056640 w 3810000"/>
              <a:gd name="connsiteY9" fmla="*/ 3728097 h 3971937"/>
              <a:gd name="connsiteX10" fmla="*/ 792480 w 3810000"/>
              <a:gd name="connsiteY10" fmla="*/ 3565537 h 3971937"/>
              <a:gd name="connsiteX11" fmla="*/ 355600 w 3810000"/>
              <a:gd name="connsiteY11" fmla="*/ 2966097 h 3971937"/>
              <a:gd name="connsiteX12" fmla="*/ 152400 w 3810000"/>
              <a:gd name="connsiteY12" fmla="*/ 2559697 h 3971937"/>
              <a:gd name="connsiteX13" fmla="*/ 30480 w 3810000"/>
              <a:gd name="connsiteY13" fmla="*/ 2153297 h 3971937"/>
              <a:gd name="connsiteX14" fmla="*/ 0 w 3810000"/>
              <a:gd name="connsiteY14" fmla="*/ 1929777 h 3971937"/>
              <a:gd name="connsiteX15" fmla="*/ 71120 w 3810000"/>
              <a:gd name="connsiteY15" fmla="*/ 1106817 h 3971937"/>
              <a:gd name="connsiteX16" fmla="*/ 132080 w 3810000"/>
              <a:gd name="connsiteY16" fmla="*/ 923937 h 3971937"/>
              <a:gd name="connsiteX17" fmla="*/ 294640 w 3810000"/>
              <a:gd name="connsiteY17" fmla="*/ 639457 h 3971937"/>
              <a:gd name="connsiteX18" fmla="*/ 893683 w 3810000"/>
              <a:gd name="connsiteY18" fmla="*/ 210204 h 3971937"/>
              <a:gd name="connsiteX19" fmla="*/ 1625600 w 3810000"/>
              <a:gd name="connsiteY19" fmla="*/ 172 h 3971937"/>
              <a:gd name="connsiteX20" fmla="*/ 2407920 w 3810000"/>
              <a:gd name="connsiteY20" fmla="*/ 50177 h 3971937"/>
              <a:gd name="connsiteX21" fmla="*/ 3001978 w 3810000"/>
              <a:gd name="connsiteY21" fmla="*/ 370541 h 3971937"/>
              <a:gd name="connsiteX22" fmla="*/ 3359674 w 3810000"/>
              <a:gd name="connsiteY22" fmla="*/ 1171426 h 3971937"/>
              <a:gd name="connsiteX23" fmla="*/ 3436071 w 3810000"/>
              <a:gd name="connsiteY23" fmla="*/ 2214568 h 3971937"/>
              <a:gd name="connsiteX24" fmla="*/ 3373317 w 3810000"/>
              <a:gd name="connsiteY24" fmla="*/ 2660336 h 3971937"/>
              <a:gd name="connsiteX25" fmla="*/ 3306183 w 3810000"/>
              <a:gd name="connsiteY25" fmla="*/ 2911329 h 3971937"/>
              <a:gd name="connsiteX26" fmla="*/ 3277496 w 3810000"/>
              <a:gd name="connsiteY26" fmla="*/ 3007368 h 3971937"/>
              <a:gd name="connsiteX27" fmla="*/ 3809999 w 3810000"/>
              <a:gd name="connsiteY27" fmla="*/ 3236449 h 3971937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94640 w 3810000"/>
              <a:gd name="connsiteY17" fmla="*/ 639285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132080 w 3810000"/>
              <a:gd name="connsiteY16" fmla="*/ 923765 h 3971765"/>
              <a:gd name="connsiteX17" fmla="*/ 275913 w 3810000"/>
              <a:gd name="connsiteY17" fmla="*/ 940921 h 3971765"/>
              <a:gd name="connsiteX18" fmla="*/ 893683 w 3810000"/>
              <a:gd name="connsiteY18" fmla="*/ 210032 h 3971765"/>
              <a:gd name="connsiteX19" fmla="*/ 1625600 w 3810000"/>
              <a:gd name="connsiteY19" fmla="*/ 0 h 3971765"/>
              <a:gd name="connsiteX20" fmla="*/ 2407920 w 3810000"/>
              <a:gd name="connsiteY20" fmla="*/ 50005 h 3971765"/>
              <a:gd name="connsiteX21" fmla="*/ 3001978 w 3810000"/>
              <a:gd name="connsiteY21" fmla="*/ 370369 h 3971765"/>
              <a:gd name="connsiteX22" fmla="*/ 3359674 w 3810000"/>
              <a:gd name="connsiteY22" fmla="*/ 1171254 h 3971765"/>
              <a:gd name="connsiteX23" fmla="*/ 3436071 w 3810000"/>
              <a:gd name="connsiteY23" fmla="*/ 2214396 h 3971765"/>
              <a:gd name="connsiteX24" fmla="*/ 3373317 w 3810000"/>
              <a:gd name="connsiteY24" fmla="*/ 2660164 h 3971765"/>
              <a:gd name="connsiteX25" fmla="*/ 3306183 w 3810000"/>
              <a:gd name="connsiteY25" fmla="*/ 2911157 h 3971765"/>
              <a:gd name="connsiteX26" fmla="*/ 3277496 w 3810000"/>
              <a:gd name="connsiteY26" fmla="*/ 3007196 h 3971765"/>
              <a:gd name="connsiteX27" fmla="*/ 3809999 w 3810000"/>
              <a:gd name="connsiteY27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71120 w 3810000"/>
              <a:gd name="connsiteY15" fmla="*/ 1106645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355600 w 3810000"/>
              <a:gd name="connsiteY11" fmla="*/ 2965925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792480 w 3810000"/>
              <a:gd name="connsiteY10" fmla="*/ 3565365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1056640 w 3810000"/>
              <a:gd name="connsiteY9" fmla="*/ 3727925 h 3971765"/>
              <a:gd name="connsiteX10" fmla="*/ 937609 w 3810000"/>
              <a:gd name="connsiteY10" fmla="*/ 3434392 h 3971765"/>
              <a:gd name="connsiteX11" fmla="*/ 266650 w 3810000"/>
              <a:gd name="connsiteY11" fmla="*/ 3001646 h 3971765"/>
              <a:gd name="connsiteX12" fmla="*/ 152400 w 3810000"/>
              <a:gd name="connsiteY12" fmla="*/ 2559525 h 3971765"/>
              <a:gd name="connsiteX13" fmla="*/ 30480 w 3810000"/>
              <a:gd name="connsiteY13" fmla="*/ 2153125 h 3971765"/>
              <a:gd name="connsiteX14" fmla="*/ 0 w 3810000"/>
              <a:gd name="connsiteY14" fmla="*/ 1929605 h 3971765"/>
              <a:gd name="connsiteX15" fmla="*/ 61757 w 3810000"/>
              <a:gd name="connsiteY15" fmla="*/ 1344779 h 3971765"/>
              <a:gd name="connsiteX16" fmla="*/ 275913 w 3810000"/>
              <a:gd name="connsiteY16" fmla="*/ 940921 h 3971765"/>
              <a:gd name="connsiteX17" fmla="*/ 893683 w 3810000"/>
              <a:gd name="connsiteY17" fmla="*/ 210032 h 3971765"/>
              <a:gd name="connsiteX18" fmla="*/ 1625600 w 3810000"/>
              <a:gd name="connsiteY18" fmla="*/ 0 h 3971765"/>
              <a:gd name="connsiteX19" fmla="*/ 2407920 w 3810000"/>
              <a:gd name="connsiteY19" fmla="*/ 50005 h 3971765"/>
              <a:gd name="connsiteX20" fmla="*/ 3001978 w 3810000"/>
              <a:gd name="connsiteY20" fmla="*/ 370369 h 3971765"/>
              <a:gd name="connsiteX21" fmla="*/ 3359674 w 3810000"/>
              <a:gd name="connsiteY21" fmla="*/ 1171254 h 3971765"/>
              <a:gd name="connsiteX22" fmla="*/ 3436071 w 3810000"/>
              <a:gd name="connsiteY22" fmla="*/ 2214396 h 3971765"/>
              <a:gd name="connsiteX23" fmla="*/ 3373317 w 3810000"/>
              <a:gd name="connsiteY23" fmla="*/ 2660164 h 3971765"/>
              <a:gd name="connsiteX24" fmla="*/ 3306183 w 3810000"/>
              <a:gd name="connsiteY24" fmla="*/ 2911157 h 3971765"/>
              <a:gd name="connsiteX25" fmla="*/ 3277496 w 3810000"/>
              <a:gd name="connsiteY25" fmla="*/ 3007196 h 3971765"/>
              <a:gd name="connsiteX26" fmla="*/ 3809999 w 3810000"/>
              <a:gd name="connsiteY26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869440 w 3810000"/>
              <a:gd name="connsiteY6" fmla="*/ 3961605 h 3971765"/>
              <a:gd name="connsiteX7" fmla="*/ 1483360 w 3810000"/>
              <a:gd name="connsiteY7" fmla="*/ 3890485 h 3971765"/>
              <a:gd name="connsiteX8" fmla="*/ 1259840 w 3810000"/>
              <a:gd name="connsiteY8" fmla="*/ 3819365 h 3971765"/>
              <a:gd name="connsiteX9" fmla="*/ 937609 w 3810000"/>
              <a:gd name="connsiteY9" fmla="*/ 3434392 h 3971765"/>
              <a:gd name="connsiteX10" fmla="*/ 266650 w 3810000"/>
              <a:gd name="connsiteY10" fmla="*/ 3001646 h 3971765"/>
              <a:gd name="connsiteX11" fmla="*/ 152400 w 3810000"/>
              <a:gd name="connsiteY11" fmla="*/ 2559525 h 3971765"/>
              <a:gd name="connsiteX12" fmla="*/ 30480 w 3810000"/>
              <a:gd name="connsiteY12" fmla="*/ 2153125 h 3971765"/>
              <a:gd name="connsiteX13" fmla="*/ 0 w 3810000"/>
              <a:gd name="connsiteY13" fmla="*/ 1929605 h 3971765"/>
              <a:gd name="connsiteX14" fmla="*/ 61757 w 3810000"/>
              <a:gd name="connsiteY14" fmla="*/ 1344779 h 3971765"/>
              <a:gd name="connsiteX15" fmla="*/ 275913 w 3810000"/>
              <a:gd name="connsiteY15" fmla="*/ 940921 h 3971765"/>
              <a:gd name="connsiteX16" fmla="*/ 893683 w 3810000"/>
              <a:gd name="connsiteY16" fmla="*/ 210032 h 3971765"/>
              <a:gd name="connsiteX17" fmla="*/ 1625600 w 3810000"/>
              <a:gd name="connsiteY17" fmla="*/ 0 h 3971765"/>
              <a:gd name="connsiteX18" fmla="*/ 2407920 w 3810000"/>
              <a:gd name="connsiteY18" fmla="*/ 50005 h 3971765"/>
              <a:gd name="connsiteX19" fmla="*/ 3001978 w 3810000"/>
              <a:gd name="connsiteY19" fmla="*/ 370369 h 3971765"/>
              <a:gd name="connsiteX20" fmla="*/ 3359674 w 3810000"/>
              <a:gd name="connsiteY20" fmla="*/ 1171254 h 3971765"/>
              <a:gd name="connsiteX21" fmla="*/ 3436071 w 3810000"/>
              <a:gd name="connsiteY21" fmla="*/ 2214396 h 3971765"/>
              <a:gd name="connsiteX22" fmla="*/ 3373317 w 3810000"/>
              <a:gd name="connsiteY22" fmla="*/ 2660164 h 3971765"/>
              <a:gd name="connsiteX23" fmla="*/ 3306183 w 3810000"/>
              <a:gd name="connsiteY23" fmla="*/ 2911157 h 3971765"/>
              <a:gd name="connsiteX24" fmla="*/ 3277496 w 3810000"/>
              <a:gd name="connsiteY24" fmla="*/ 3007196 h 3971765"/>
              <a:gd name="connsiteX25" fmla="*/ 3809999 w 3810000"/>
              <a:gd name="connsiteY25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483360 w 3810000"/>
              <a:gd name="connsiteY6" fmla="*/ 3890485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259840 w 3810000"/>
              <a:gd name="connsiteY7" fmla="*/ 3819365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1765"/>
              <a:gd name="connsiteX1" fmla="*/ 3474720 w 3810000"/>
              <a:gd name="connsiteY1" fmla="*/ 3524725 h 3971765"/>
              <a:gd name="connsiteX2" fmla="*/ 3230880 w 3810000"/>
              <a:gd name="connsiteY2" fmla="*/ 3697445 h 3971765"/>
              <a:gd name="connsiteX3" fmla="*/ 2763520 w 3810000"/>
              <a:gd name="connsiteY3" fmla="*/ 3880325 h 3971765"/>
              <a:gd name="connsiteX4" fmla="*/ 2407920 w 3810000"/>
              <a:gd name="connsiteY4" fmla="*/ 3961605 h 3971765"/>
              <a:gd name="connsiteX5" fmla="*/ 2204720 w 3810000"/>
              <a:gd name="connsiteY5" fmla="*/ 3971765 h 3971765"/>
              <a:gd name="connsiteX6" fmla="*/ 1665941 w 3810000"/>
              <a:gd name="connsiteY6" fmla="*/ 3644413 h 3971765"/>
              <a:gd name="connsiteX7" fmla="*/ 1372197 w 3810000"/>
              <a:gd name="connsiteY7" fmla="*/ 3581231 h 3971765"/>
              <a:gd name="connsiteX8" fmla="*/ 937609 w 3810000"/>
              <a:gd name="connsiteY8" fmla="*/ 3434392 h 3971765"/>
              <a:gd name="connsiteX9" fmla="*/ 266650 w 3810000"/>
              <a:gd name="connsiteY9" fmla="*/ 3001646 h 3971765"/>
              <a:gd name="connsiteX10" fmla="*/ 152400 w 3810000"/>
              <a:gd name="connsiteY10" fmla="*/ 2559525 h 3971765"/>
              <a:gd name="connsiteX11" fmla="*/ 30480 w 3810000"/>
              <a:gd name="connsiteY11" fmla="*/ 2153125 h 3971765"/>
              <a:gd name="connsiteX12" fmla="*/ 0 w 3810000"/>
              <a:gd name="connsiteY12" fmla="*/ 1929605 h 3971765"/>
              <a:gd name="connsiteX13" fmla="*/ 61757 w 3810000"/>
              <a:gd name="connsiteY13" fmla="*/ 1344779 h 3971765"/>
              <a:gd name="connsiteX14" fmla="*/ 275913 w 3810000"/>
              <a:gd name="connsiteY14" fmla="*/ 940921 h 3971765"/>
              <a:gd name="connsiteX15" fmla="*/ 893683 w 3810000"/>
              <a:gd name="connsiteY15" fmla="*/ 210032 h 3971765"/>
              <a:gd name="connsiteX16" fmla="*/ 1625600 w 3810000"/>
              <a:gd name="connsiteY16" fmla="*/ 0 h 3971765"/>
              <a:gd name="connsiteX17" fmla="*/ 2407920 w 3810000"/>
              <a:gd name="connsiteY17" fmla="*/ 50005 h 3971765"/>
              <a:gd name="connsiteX18" fmla="*/ 3001978 w 3810000"/>
              <a:gd name="connsiteY18" fmla="*/ 370369 h 3971765"/>
              <a:gd name="connsiteX19" fmla="*/ 3359674 w 3810000"/>
              <a:gd name="connsiteY19" fmla="*/ 1171254 h 3971765"/>
              <a:gd name="connsiteX20" fmla="*/ 3436071 w 3810000"/>
              <a:gd name="connsiteY20" fmla="*/ 2214396 h 3971765"/>
              <a:gd name="connsiteX21" fmla="*/ 3373317 w 3810000"/>
              <a:gd name="connsiteY21" fmla="*/ 2660164 h 3971765"/>
              <a:gd name="connsiteX22" fmla="*/ 3306183 w 3810000"/>
              <a:gd name="connsiteY22" fmla="*/ 2911157 h 3971765"/>
              <a:gd name="connsiteX23" fmla="*/ 3277496 w 3810000"/>
              <a:gd name="connsiteY23" fmla="*/ 3007196 h 3971765"/>
              <a:gd name="connsiteX24" fmla="*/ 3809999 w 3810000"/>
              <a:gd name="connsiteY24" fmla="*/ 3236277 h 3971765"/>
              <a:gd name="connsiteX0" fmla="*/ 3810000 w 3810000"/>
              <a:gd name="connsiteY0" fmla="*/ 3219925 h 3970326"/>
              <a:gd name="connsiteX1" fmla="*/ 3474720 w 3810000"/>
              <a:gd name="connsiteY1" fmla="*/ 3524725 h 3970326"/>
              <a:gd name="connsiteX2" fmla="*/ 3230880 w 3810000"/>
              <a:gd name="connsiteY2" fmla="*/ 3697445 h 3970326"/>
              <a:gd name="connsiteX3" fmla="*/ 2763520 w 3810000"/>
              <a:gd name="connsiteY3" fmla="*/ 3880325 h 3970326"/>
              <a:gd name="connsiteX4" fmla="*/ 2407920 w 3810000"/>
              <a:gd name="connsiteY4" fmla="*/ 3961605 h 3970326"/>
              <a:gd name="connsiteX5" fmla="*/ 1665941 w 3810000"/>
              <a:gd name="connsiteY5" fmla="*/ 3644413 h 3970326"/>
              <a:gd name="connsiteX6" fmla="*/ 1372197 w 3810000"/>
              <a:gd name="connsiteY6" fmla="*/ 3581231 h 3970326"/>
              <a:gd name="connsiteX7" fmla="*/ 937609 w 3810000"/>
              <a:gd name="connsiteY7" fmla="*/ 3434392 h 3970326"/>
              <a:gd name="connsiteX8" fmla="*/ 266650 w 3810000"/>
              <a:gd name="connsiteY8" fmla="*/ 3001646 h 3970326"/>
              <a:gd name="connsiteX9" fmla="*/ 152400 w 3810000"/>
              <a:gd name="connsiteY9" fmla="*/ 2559525 h 3970326"/>
              <a:gd name="connsiteX10" fmla="*/ 30480 w 3810000"/>
              <a:gd name="connsiteY10" fmla="*/ 2153125 h 3970326"/>
              <a:gd name="connsiteX11" fmla="*/ 0 w 3810000"/>
              <a:gd name="connsiteY11" fmla="*/ 1929605 h 3970326"/>
              <a:gd name="connsiteX12" fmla="*/ 61757 w 3810000"/>
              <a:gd name="connsiteY12" fmla="*/ 1344779 h 3970326"/>
              <a:gd name="connsiteX13" fmla="*/ 275913 w 3810000"/>
              <a:gd name="connsiteY13" fmla="*/ 940921 h 3970326"/>
              <a:gd name="connsiteX14" fmla="*/ 893683 w 3810000"/>
              <a:gd name="connsiteY14" fmla="*/ 210032 h 3970326"/>
              <a:gd name="connsiteX15" fmla="*/ 1625600 w 3810000"/>
              <a:gd name="connsiteY15" fmla="*/ 0 h 3970326"/>
              <a:gd name="connsiteX16" fmla="*/ 2407920 w 3810000"/>
              <a:gd name="connsiteY16" fmla="*/ 50005 h 3970326"/>
              <a:gd name="connsiteX17" fmla="*/ 3001978 w 3810000"/>
              <a:gd name="connsiteY17" fmla="*/ 370369 h 3970326"/>
              <a:gd name="connsiteX18" fmla="*/ 3359674 w 3810000"/>
              <a:gd name="connsiteY18" fmla="*/ 1171254 h 3970326"/>
              <a:gd name="connsiteX19" fmla="*/ 3436071 w 3810000"/>
              <a:gd name="connsiteY19" fmla="*/ 2214396 h 3970326"/>
              <a:gd name="connsiteX20" fmla="*/ 3373317 w 3810000"/>
              <a:gd name="connsiteY20" fmla="*/ 2660164 h 3970326"/>
              <a:gd name="connsiteX21" fmla="*/ 3306183 w 3810000"/>
              <a:gd name="connsiteY21" fmla="*/ 2911157 h 3970326"/>
              <a:gd name="connsiteX22" fmla="*/ 3277496 w 3810000"/>
              <a:gd name="connsiteY22" fmla="*/ 3007196 h 3970326"/>
              <a:gd name="connsiteX23" fmla="*/ 3809999 w 3810000"/>
              <a:gd name="connsiteY23" fmla="*/ 3236277 h 3970326"/>
              <a:gd name="connsiteX0" fmla="*/ 3810000 w 3810000"/>
              <a:gd name="connsiteY0" fmla="*/ 3219925 h 3880478"/>
              <a:gd name="connsiteX1" fmla="*/ 3474720 w 3810000"/>
              <a:gd name="connsiteY1" fmla="*/ 3524725 h 3880478"/>
              <a:gd name="connsiteX2" fmla="*/ 3230880 w 3810000"/>
              <a:gd name="connsiteY2" fmla="*/ 3697445 h 3880478"/>
              <a:gd name="connsiteX3" fmla="*/ 2763520 w 3810000"/>
              <a:gd name="connsiteY3" fmla="*/ 3880325 h 3880478"/>
              <a:gd name="connsiteX4" fmla="*/ 2384513 w 3810000"/>
              <a:gd name="connsiteY4" fmla="*/ 3727441 h 3880478"/>
              <a:gd name="connsiteX5" fmla="*/ 1665941 w 3810000"/>
              <a:gd name="connsiteY5" fmla="*/ 3644413 h 3880478"/>
              <a:gd name="connsiteX6" fmla="*/ 1372197 w 3810000"/>
              <a:gd name="connsiteY6" fmla="*/ 3581231 h 3880478"/>
              <a:gd name="connsiteX7" fmla="*/ 937609 w 3810000"/>
              <a:gd name="connsiteY7" fmla="*/ 3434392 h 3880478"/>
              <a:gd name="connsiteX8" fmla="*/ 266650 w 3810000"/>
              <a:gd name="connsiteY8" fmla="*/ 3001646 h 3880478"/>
              <a:gd name="connsiteX9" fmla="*/ 152400 w 3810000"/>
              <a:gd name="connsiteY9" fmla="*/ 2559525 h 3880478"/>
              <a:gd name="connsiteX10" fmla="*/ 30480 w 3810000"/>
              <a:gd name="connsiteY10" fmla="*/ 2153125 h 3880478"/>
              <a:gd name="connsiteX11" fmla="*/ 0 w 3810000"/>
              <a:gd name="connsiteY11" fmla="*/ 1929605 h 3880478"/>
              <a:gd name="connsiteX12" fmla="*/ 61757 w 3810000"/>
              <a:gd name="connsiteY12" fmla="*/ 1344779 h 3880478"/>
              <a:gd name="connsiteX13" fmla="*/ 275913 w 3810000"/>
              <a:gd name="connsiteY13" fmla="*/ 940921 h 3880478"/>
              <a:gd name="connsiteX14" fmla="*/ 893683 w 3810000"/>
              <a:gd name="connsiteY14" fmla="*/ 210032 h 3880478"/>
              <a:gd name="connsiteX15" fmla="*/ 1625600 w 3810000"/>
              <a:gd name="connsiteY15" fmla="*/ 0 h 3880478"/>
              <a:gd name="connsiteX16" fmla="*/ 2407920 w 3810000"/>
              <a:gd name="connsiteY16" fmla="*/ 50005 h 3880478"/>
              <a:gd name="connsiteX17" fmla="*/ 3001978 w 3810000"/>
              <a:gd name="connsiteY17" fmla="*/ 370369 h 3880478"/>
              <a:gd name="connsiteX18" fmla="*/ 3359674 w 3810000"/>
              <a:gd name="connsiteY18" fmla="*/ 1171254 h 3880478"/>
              <a:gd name="connsiteX19" fmla="*/ 3436071 w 3810000"/>
              <a:gd name="connsiteY19" fmla="*/ 2214396 h 3880478"/>
              <a:gd name="connsiteX20" fmla="*/ 3373317 w 3810000"/>
              <a:gd name="connsiteY20" fmla="*/ 2660164 h 3880478"/>
              <a:gd name="connsiteX21" fmla="*/ 3306183 w 3810000"/>
              <a:gd name="connsiteY21" fmla="*/ 2911157 h 3880478"/>
              <a:gd name="connsiteX22" fmla="*/ 3277496 w 3810000"/>
              <a:gd name="connsiteY22" fmla="*/ 3007196 h 3880478"/>
              <a:gd name="connsiteX23" fmla="*/ 3809999 w 3810000"/>
              <a:gd name="connsiteY23" fmla="*/ 3236277 h 3880478"/>
              <a:gd name="connsiteX0" fmla="*/ 3810000 w 3810000"/>
              <a:gd name="connsiteY0" fmla="*/ 3219925 h 3735785"/>
              <a:gd name="connsiteX1" fmla="*/ 3474720 w 3810000"/>
              <a:gd name="connsiteY1" fmla="*/ 3524725 h 3735785"/>
              <a:gd name="connsiteX2" fmla="*/ 3230880 w 3810000"/>
              <a:gd name="connsiteY2" fmla="*/ 3697445 h 3735785"/>
              <a:gd name="connsiteX3" fmla="*/ 2688614 w 3810000"/>
              <a:gd name="connsiteY3" fmla="*/ 3729507 h 3735785"/>
              <a:gd name="connsiteX4" fmla="*/ 2384513 w 3810000"/>
              <a:gd name="connsiteY4" fmla="*/ 3727441 h 3735785"/>
              <a:gd name="connsiteX5" fmla="*/ 1665941 w 3810000"/>
              <a:gd name="connsiteY5" fmla="*/ 3644413 h 3735785"/>
              <a:gd name="connsiteX6" fmla="*/ 1372197 w 3810000"/>
              <a:gd name="connsiteY6" fmla="*/ 3581231 h 3735785"/>
              <a:gd name="connsiteX7" fmla="*/ 937609 w 3810000"/>
              <a:gd name="connsiteY7" fmla="*/ 3434392 h 3735785"/>
              <a:gd name="connsiteX8" fmla="*/ 266650 w 3810000"/>
              <a:gd name="connsiteY8" fmla="*/ 3001646 h 3735785"/>
              <a:gd name="connsiteX9" fmla="*/ 152400 w 3810000"/>
              <a:gd name="connsiteY9" fmla="*/ 2559525 h 3735785"/>
              <a:gd name="connsiteX10" fmla="*/ 30480 w 3810000"/>
              <a:gd name="connsiteY10" fmla="*/ 2153125 h 3735785"/>
              <a:gd name="connsiteX11" fmla="*/ 0 w 3810000"/>
              <a:gd name="connsiteY11" fmla="*/ 1929605 h 3735785"/>
              <a:gd name="connsiteX12" fmla="*/ 61757 w 3810000"/>
              <a:gd name="connsiteY12" fmla="*/ 1344779 h 3735785"/>
              <a:gd name="connsiteX13" fmla="*/ 275913 w 3810000"/>
              <a:gd name="connsiteY13" fmla="*/ 940921 h 3735785"/>
              <a:gd name="connsiteX14" fmla="*/ 893683 w 3810000"/>
              <a:gd name="connsiteY14" fmla="*/ 210032 h 3735785"/>
              <a:gd name="connsiteX15" fmla="*/ 1625600 w 3810000"/>
              <a:gd name="connsiteY15" fmla="*/ 0 h 3735785"/>
              <a:gd name="connsiteX16" fmla="*/ 2407920 w 3810000"/>
              <a:gd name="connsiteY16" fmla="*/ 50005 h 3735785"/>
              <a:gd name="connsiteX17" fmla="*/ 3001978 w 3810000"/>
              <a:gd name="connsiteY17" fmla="*/ 370369 h 3735785"/>
              <a:gd name="connsiteX18" fmla="*/ 3359674 w 3810000"/>
              <a:gd name="connsiteY18" fmla="*/ 1171254 h 3735785"/>
              <a:gd name="connsiteX19" fmla="*/ 3436071 w 3810000"/>
              <a:gd name="connsiteY19" fmla="*/ 2214396 h 3735785"/>
              <a:gd name="connsiteX20" fmla="*/ 3373317 w 3810000"/>
              <a:gd name="connsiteY20" fmla="*/ 2660164 h 3735785"/>
              <a:gd name="connsiteX21" fmla="*/ 3306183 w 3810000"/>
              <a:gd name="connsiteY21" fmla="*/ 2911157 h 3735785"/>
              <a:gd name="connsiteX22" fmla="*/ 3277496 w 3810000"/>
              <a:gd name="connsiteY22" fmla="*/ 3007196 h 3735785"/>
              <a:gd name="connsiteX23" fmla="*/ 3809999 w 3810000"/>
              <a:gd name="connsiteY23" fmla="*/ 3236277 h 3735785"/>
              <a:gd name="connsiteX0" fmla="*/ 3810000 w 3810000"/>
              <a:gd name="connsiteY0" fmla="*/ 3219925 h 3736003"/>
              <a:gd name="connsiteX1" fmla="*/ 3474720 w 3810000"/>
              <a:gd name="connsiteY1" fmla="*/ 3524725 h 3736003"/>
              <a:gd name="connsiteX2" fmla="*/ 3062345 w 3810000"/>
              <a:gd name="connsiteY2" fmla="*/ 3693477 h 3736003"/>
              <a:gd name="connsiteX3" fmla="*/ 2688614 w 3810000"/>
              <a:gd name="connsiteY3" fmla="*/ 3729507 h 3736003"/>
              <a:gd name="connsiteX4" fmla="*/ 2384513 w 3810000"/>
              <a:gd name="connsiteY4" fmla="*/ 3727441 h 3736003"/>
              <a:gd name="connsiteX5" fmla="*/ 1665941 w 3810000"/>
              <a:gd name="connsiteY5" fmla="*/ 3644413 h 3736003"/>
              <a:gd name="connsiteX6" fmla="*/ 1372197 w 3810000"/>
              <a:gd name="connsiteY6" fmla="*/ 3581231 h 3736003"/>
              <a:gd name="connsiteX7" fmla="*/ 937609 w 3810000"/>
              <a:gd name="connsiteY7" fmla="*/ 3434392 h 3736003"/>
              <a:gd name="connsiteX8" fmla="*/ 266650 w 3810000"/>
              <a:gd name="connsiteY8" fmla="*/ 3001646 h 3736003"/>
              <a:gd name="connsiteX9" fmla="*/ 152400 w 3810000"/>
              <a:gd name="connsiteY9" fmla="*/ 2559525 h 3736003"/>
              <a:gd name="connsiteX10" fmla="*/ 30480 w 3810000"/>
              <a:gd name="connsiteY10" fmla="*/ 2153125 h 3736003"/>
              <a:gd name="connsiteX11" fmla="*/ 0 w 3810000"/>
              <a:gd name="connsiteY11" fmla="*/ 1929605 h 3736003"/>
              <a:gd name="connsiteX12" fmla="*/ 61757 w 3810000"/>
              <a:gd name="connsiteY12" fmla="*/ 1344779 h 3736003"/>
              <a:gd name="connsiteX13" fmla="*/ 275913 w 3810000"/>
              <a:gd name="connsiteY13" fmla="*/ 940921 h 3736003"/>
              <a:gd name="connsiteX14" fmla="*/ 893683 w 3810000"/>
              <a:gd name="connsiteY14" fmla="*/ 210032 h 3736003"/>
              <a:gd name="connsiteX15" fmla="*/ 1625600 w 3810000"/>
              <a:gd name="connsiteY15" fmla="*/ 0 h 3736003"/>
              <a:gd name="connsiteX16" fmla="*/ 2407920 w 3810000"/>
              <a:gd name="connsiteY16" fmla="*/ 50005 h 3736003"/>
              <a:gd name="connsiteX17" fmla="*/ 3001978 w 3810000"/>
              <a:gd name="connsiteY17" fmla="*/ 370369 h 3736003"/>
              <a:gd name="connsiteX18" fmla="*/ 3359674 w 3810000"/>
              <a:gd name="connsiteY18" fmla="*/ 1171254 h 3736003"/>
              <a:gd name="connsiteX19" fmla="*/ 3436071 w 3810000"/>
              <a:gd name="connsiteY19" fmla="*/ 2214396 h 3736003"/>
              <a:gd name="connsiteX20" fmla="*/ 3373317 w 3810000"/>
              <a:gd name="connsiteY20" fmla="*/ 2660164 h 3736003"/>
              <a:gd name="connsiteX21" fmla="*/ 3306183 w 3810000"/>
              <a:gd name="connsiteY21" fmla="*/ 2911157 h 3736003"/>
              <a:gd name="connsiteX22" fmla="*/ 3277496 w 3810000"/>
              <a:gd name="connsiteY22" fmla="*/ 3007196 h 3736003"/>
              <a:gd name="connsiteX23" fmla="*/ 3809999 w 3810000"/>
              <a:gd name="connsiteY23" fmla="*/ 3236277 h 3736003"/>
              <a:gd name="connsiteX0" fmla="*/ 3810000 w 3810000"/>
              <a:gd name="connsiteY0" fmla="*/ 3219925 h 3730351"/>
              <a:gd name="connsiteX1" fmla="*/ 3474720 w 3810000"/>
              <a:gd name="connsiteY1" fmla="*/ 3524725 h 3730351"/>
              <a:gd name="connsiteX2" fmla="*/ 3062345 w 3810000"/>
              <a:gd name="connsiteY2" fmla="*/ 3693477 h 3730351"/>
              <a:gd name="connsiteX3" fmla="*/ 2384513 w 3810000"/>
              <a:gd name="connsiteY3" fmla="*/ 3727441 h 3730351"/>
              <a:gd name="connsiteX4" fmla="*/ 1665941 w 3810000"/>
              <a:gd name="connsiteY4" fmla="*/ 3644413 h 3730351"/>
              <a:gd name="connsiteX5" fmla="*/ 1372197 w 3810000"/>
              <a:gd name="connsiteY5" fmla="*/ 3581231 h 3730351"/>
              <a:gd name="connsiteX6" fmla="*/ 937609 w 3810000"/>
              <a:gd name="connsiteY6" fmla="*/ 3434392 h 3730351"/>
              <a:gd name="connsiteX7" fmla="*/ 266650 w 3810000"/>
              <a:gd name="connsiteY7" fmla="*/ 3001646 h 3730351"/>
              <a:gd name="connsiteX8" fmla="*/ 152400 w 3810000"/>
              <a:gd name="connsiteY8" fmla="*/ 2559525 h 3730351"/>
              <a:gd name="connsiteX9" fmla="*/ 30480 w 3810000"/>
              <a:gd name="connsiteY9" fmla="*/ 2153125 h 3730351"/>
              <a:gd name="connsiteX10" fmla="*/ 0 w 3810000"/>
              <a:gd name="connsiteY10" fmla="*/ 1929605 h 3730351"/>
              <a:gd name="connsiteX11" fmla="*/ 61757 w 3810000"/>
              <a:gd name="connsiteY11" fmla="*/ 1344779 h 3730351"/>
              <a:gd name="connsiteX12" fmla="*/ 275913 w 3810000"/>
              <a:gd name="connsiteY12" fmla="*/ 940921 h 3730351"/>
              <a:gd name="connsiteX13" fmla="*/ 893683 w 3810000"/>
              <a:gd name="connsiteY13" fmla="*/ 210032 h 3730351"/>
              <a:gd name="connsiteX14" fmla="*/ 1625600 w 3810000"/>
              <a:gd name="connsiteY14" fmla="*/ 0 h 3730351"/>
              <a:gd name="connsiteX15" fmla="*/ 2407920 w 3810000"/>
              <a:gd name="connsiteY15" fmla="*/ 50005 h 3730351"/>
              <a:gd name="connsiteX16" fmla="*/ 3001978 w 3810000"/>
              <a:gd name="connsiteY16" fmla="*/ 370369 h 3730351"/>
              <a:gd name="connsiteX17" fmla="*/ 3359674 w 3810000"/>
              <a:gd name="connsiteY17" fmla="*/ 1171254 h 3730351"/>
              <a:gd name="connsiteX18" fmla="*/ 3436071 w 3810000"/>
              <a:gd name="connsiteY18" fmla="*/ 2214396 h 3730351"/>
              <a:gd name="connsiteX19" fmla="*/ 3373317 w 3810000"/>
              <a:gd name="connsiteY19" fmla="*/ 2660164 h 3730351"/>
              <a:gd name="connsiteX20" fmla="*/ 3306183 w 3810000"/>
              <a:gd name="connsiteY20" fmla="*/ 2911157 h 3730351"/>
              <a:gd name="connsiteX21" fmla="*/ 3277496 w 3810000"/>
              <a:gd name="connsiteY21" fmla="*/ 3007196 h 3730351"/>
              <a:gd name="connsiteX22" fmla="*/ 3809999 w 3810000"/>
              <a:gd name="connsiteY22" fmla="*/ 3236277 h 3730351"/>
              <a:gd name="connsiteX0" fmla="*/ 3810000 w 3810000"/>
              <a:gd name="connsiteY0" fmla="*/ 3219925 h 3729628"/>
              <a:gd name="connsiteX1" fmla="*/ 3474720 w 3810000"/>
              <a:gd name="connsiteY1" fmla="*/ 3524725 h 3729628"/>
              <a:gd name="connsiteX2" fmla="*/ 3020211 w 3810000"/>
              <a:gd name="connsiteY2" fmla="*/ 3689508 h 3729628"/>
              <a:gd name="connsiteX3" fmla="*/ 2384513 w 3810000"/>
              <a:gd name="connsiteY3" fmla="*/ 3727441 h 3729628"/>
              <a:gd name="connsiteX4" fmla="*/ 1665941 w 3810000"/>
              <a:gd name="connsiteY4" fmla="*/ 3644413 h 3729628"/>
              <a:gd name="connsiteX5" fmla="*/ 1372197 w 3810000"/>
              <a:gd name="connsiteY5" fmla="*/ 3581231 h 3729628"/>
              <a:gd name="connsiteX6" fmla="*/ 937609 w 3810000"/>
              <a:gd name="connsiteY6" fmla="*/ 3434392 h 3729628"/>
              <a:gd name="connsiteX7" fmla="*/ 266650 w 3810000"/>
              <a:gd name="connsiteY7" fmla="*/ 3001646 h 3729628"/>
              <a:gd name="connsiteX8" fmla="*/ 152400 w 3810000"/>
              <a:gd name="connsiteY8" fmla="*/ 2559525 h 3729628"/>
              <a:gd name="connsiteX9" fmla="*/ 30480 w 3810000"/>
              <a:gd name="connsiteY9" fmla="*/ 2153125 h 3729628"/>
              <a:gd name="connsiteX10" fmla="*/ 0 w 3810000"/>
              <a:gd name="connsiteY10" fmla="*/ 1929605 h 3729628"/>
              <a:gd name="connsiteX11" fmla="*/ 61757 w 3810000"/>
              <a:gd name="connsiteY11" fmla="*/ 1344779 h 3729628"/>
              <a:gd name="connsiteX12" fmla="*/ 275913 w 3810000"/>
              <a:gd name="connsiteY12" fmla="*/ 940921 h 3729628"/>
              <a:gd name="connsiteX13" fmla="*/ 893683 w 3810000"/>
              <a:gd name="connsiteY13" fmla="*/ 210032 h 3729628"/>
              <a:gd name="connsiteX14" fmla="*/ 1625600 w 3810000"/>
              <a:gd name="connsiteY14" fmla="*/ 0 h 3729628"/>
              <a:gd name="connsiteX15" fmla="*/ 2407920 w 3810000"/>
              <a:gd name="connsiteY15" fmla="*/ 50005 h 3729628"/>
              <a:gd name="connsiteX16" fmla="*/ 3001978 w 3810000"/>
              <a:gd name="connsiteY16" fmla="*/ 370369 h 3729628"/>
              <a:gd name="connsiteX17" fmla="*/ 3359674 w 3810000"/>
              <a:gd name="connsiteY17" fmla="*/ 1171254 h 3729628"/>
              <a:gd name="connsiteX18" fmla="*/ 3436071 w 3810000"/>
              <a:gd name="connsiteY18" fmla="*/ 2214396 h 3729628"/>
              <a:gd name="connsiteX19" fmla="*/ 3373317 w 3810000"/>
              <a:gd name="connsiteY19" fmla="*/ 2660164 h 3729628"/>
              <a:gd name="connsiteX20" fmla="*/ 3306183 w 3810000"/>
              <a:gd name="connsiteY20" fmla="*/ 2911157 h 3729628"/>
              <a:gd name="connsiteX21" fmla="*/ 3277496 w 3810000"/>
              <a:gd name="connsiteY21" fmla="*/ 3007196 h 3729628"/>
              <a:gd name="connsiteX22" fmla="*/ 3809999 w 3810000"/>
              <a:gd name="connsiteY22" fmla="*/ 3236277 h 3729628"/>
              <a:gd name="connsiteX0" fmla="*/ 3810000 w 3810000"/>
              <a:gd name="connsiteY0" fmla="*/ 3219925 h 3729629"/>
              <a:gd name="connsiteX1" fmla="*/ 3474720 w 3810000"/>
              <a:gd name="connsiteY1" fmla="*/ 3524725 h 3729629"/>
              <a:gd name="connsiteX2" fmla="*/ 3020211 w 3810000"/>
              <a:gd name="connsiteY2" fmla="*/ 3689508 h 3729629"/>
              <a:gd name="connsiteX3" fmla="*/ 2309608 w 3810000"/>
              <a:gd name="connsiteY3" fmla="*/ 3727442 h 3729629"/>
              <a:gd name="connsiteX4" fmla="*/ 1665941 w 3810000"/>
              <a:gd name="connsiteY4" fmla="*/ 3644413 h 3729629"/>
              <a:gd name="connsiteX5" fmla="*/ 1372197 w 3810000"/>
              <a:gd name="connsiteY5" fmla="*/ 3581231 h 3729629"/>
              <a:gd name="connsiteX6" fmla="*/ 937609 w 3810000"/>
              <a:gd name="connsiteY6" fmla="*/ 3434392 h 3729629"/>
              <a:gd name="connsiteX7" fmla="*/ 266650 w 3810000"/>
              <a:gd name="connsiteY7" fmla="*/ 3001646 h 3729629"/>
              <a:gd name="connsiteX8" fmla="*/ 152400 w 3810000"/>
              <a:gd name="connsiteY8" fmla="*/ 2559525 h 3729629"/>
              <a:gd name="connsiteX9" fmla="*/ 30480 w 3810000"/>
              <a:gd name="connsiteY9" fmla="*/ 2153125 h 3729629"/>
              <a:gd name="connsiteX10" fmla="*/ 0 w 3810000"/>
              <a:gd name="connsiteY10" fmla="*/ 1929605 h 3729629"/>
              <a:gd name="connsiteX11" fmla="*/ 61757 w 3810000"/>
              <a:gd name="connsiteY11" fmla="*/ 1344779 h 3729629"/>
              <a:gd name="connsiteX12" fmla="*/ 275913 w 3810000"/>
              <a:gd name="connsiteY12" fmla="*/ 940921 h 3729629"/>
              <a:gd name="connsiteX13" fmla="*/ 893683 w 3810000"/>
              <a:gd name="connsiteY13" fmla="*/ 210032 h 3729629"/>
              <a:gd name="connsiteX14" fmla="*/ 1625600 w 3810000"/>
              <a:gd name="connsiteY14" fmla="*/ 0 h 3729629"/>
              <a:gd name="connsiteX15" fmla="*/ 2407920 w 3810000"/>
              <a:gd name="connsiteY15" fmla="*/ 50005 h 3729629"/>
              <a:gd name="connsiteX16" fmla="*/ 3001978 w 3810000"/>
              <a:gd name="connsiteY16" fmla="*/ 370369 h 3729629"/>
              <a:gd name="connsiteX17" fmla="*/ 3359674 w 3810000"/>
              <a:gd name="connsiteY17" fmla="*/ 1171254 h 3729629"/>
              <a:gd name="connsiteX18" fmla="*/ 3436071 w 3810000"/>
              <a:gd name="connsiteY18" fmla="*/ 2214396 h 3729629"/>
              <a:gd name="connsiteX19" fmla="*/ 3373317 w 3810000"/>
              <a:gd name="connsiteY19" fmla="*/ 2660164 h 3729629"/>
              <a:gd name="connsiteX20" fmla="*/ 3306183 w 3810000"/>
              <a:gd name="connsiteY20" fmla="*/ 2911157 h 3729629"/>
              <a:gd name="connsiteX21" fmla="*/ 3277496 w 3810000"/>
              <a:gd name="connsiteY21" fmla="*/ 3007196 h 3729629"/>
              <a:gd name="connsiteX22" fmla="*/ 3809999 w 3810000"/>
              <a:gd name="connsiteY22" fmla="*/ 3236277 h 3729629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152400 w 3810000"/>
              <a:gd name="connsiteY8" fmla="*/ 2559525 h 3729312"/>
              <a:gd name="connsiteX9" fmla="*/ 30480 w 3810000"/>
              <a:gd name="connsiteY9" fmla="*/ 2153125 h 3729312"/>
              <a:gd name="connsiteX10" fmla="*/ 0 w 3810000"/>
              <a:gd name="connsiteY10" fmla="*/ 1929605 h 3729312"/>
              <a:gd name="connsiteX11" fmla="*/ 61757 w 3810000"/>
              <a:gd name="connsiteY11" fmla="*/ 1344779 h 3729312"/>
              <a:gd name="connsiteX12" fmla="*/ 275913 w 3810000"/>
              <a:gd name="connsiteY12" fmla="*/ 940921 h 3729312"/>
              <a:gd name="connsiteX13" fmla="*/ 893683 w 3810000"/>
              <a:gd name="connsiteY13" fmla="*/ 210032 h 3729312"/>
              <a:gd name="connsiteX14" fmla="*/ 1625600 w 3810000"/>
              <a:gd name="connsiteY14" fmla="*/ 0 h 3729312"/>
              <a:gd name="connsiteX15" fmla="*/ 2407920 w 3810000"/>
              <a:gd name="connsiteY15" fmla="*/ 50005 h 3729312"/>
              <a:gd name="connsiteX16" fmla="*/ 3001978 w 3810000"/>
              <a:gd name="connsiteY16" fmla="*/ 370369 h 3729312"/>
              <a:gd name="connsiteX17" fmla="*/ 3359674 w 3810000"/>
              <a:gd name="connsiteY17" fmla="*/ 1171254 h 3729312"/>
              <a:gd name="connsiteX18" fmla="*/ 3436071 w 3810000"/>
              <a:gd name="connsiteY18" fmla="*/ 2214396 h 3729312"/>
              <a:gd name="connsiteX19" fmla="*/ 3373317 w 3810000"/>
              <a:gd name="connsiteY19" fmla="*/ 2660164 h 3729312"/>
              <a:gd name="connsiteX20" fmla="*/ 3306183 w 3810000"/>
              <a:gd name="connsiteY20" fmla="*/ 2911157 h 3729312"/>
              <a:gd name="connsiteX21" fmla="*/ 3277496 w 3810000"/>
              <a:gd name="connsiteY21" fmla="*/ 3007196 h 3729312"/>
              <a:gd name="connsiteX22" fmla="*/ 3809999 w 3810000"/>
              <a:gd name="connsiteY22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66650 w 3810000"/>
              <a:gd name="connsiteY7" fmla="*/ 3001646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37609 w 3810000"/>
              <a:gd name="connsiteY6" fmla="*/ 3434392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15153 w 3810000"/>
              <a:gd name="connsiteY7" fmla="*/ 3009584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900157 w 3810000"/>
              <a:gd name="connsiteY6" fmla="*/ 3438361 h 3729312"/>
              <a:gd name="connsiteX7" fmla="*/ 243242 w 3810000"/>
              <a:gd name="connsiteY7" fmla="*/ 2950050 h 3729312"/>
              <a:gd name="connsiteX8" fmla="*/ 30480 w 3810000"/>
              <a:gd name="connsiteY8" fmla="*/ 2153125 h 3729312"/>
              <a:gd name="connsiteX9" fmla="*/ 0 w 3810000"/>
              <a:gd name="connsiteY9" fmla="*/ 1929605 h 3729312"/>
              <a:gd name="connsiteX10" fmla="*/ 61757 w 3810000"/>
              <a:gd name="connsiteY10" fmla="*/ 1344779 h 3729312"/>
              <a:gd name="connsiteX11" fmla="*/ 275913 w 3810000"/>
              <a:gd name="connsiteY11" fmla="*/ 940921 h 3729312"/>
              <a:gd name="connsiteX12" fmla="*/ 893683 w 3810000"/>
              <a:gd name="connsiteY12" fmla="*/ 210032 h 3729312"/>
              <a:gd name="connsiteX13" fmla="*/ 1625600 w 3810000"/>
              <a:gd name="connsiteY13" fmla="*/ 0 h 3729312"/>
              <a:gd name="connsiteX14" fmla="*/ 2407920 w 3810000"/>
              <a:gd name="connsiteY14" fmla="*/ 50005 h 3729312"/>
              <a:gd name="connsiteX15" fmla="*/ 3001978 w 3810000"/>
              <a:gd name="connsiteY15" fmla="*/ 370369 h 3729312"/>
              <a:gd name="connsiteX16" fmla="*/ 3359674 w 3810000"/>
              <a:gd name="connsiteY16" fmla="*/ 1171254 h 3729312"/>
              <a:gd name="connsiteX17" fmla="*/ 3436071 w 3810000"/>
              <a:gd name="connsiteY17" fmla="*/ 2214396 h 3729312"/>
              <a:gd name="connsiteX18" fmla="*/ 3373317 w 3810000"/>
              <a:gd name="connsiteY18" fmla="*/ 2660164 h 3729312"/>
              <a:gd name="connsiteX19" fmla="*/ 3306183 w 3810000"/>
              <a:gd name="connsiteY19" fmla="*/ 2911157 h 3729312"/>
              <a:gd name="connsiteX20" fmla="*/ 3277496 w 3810000"/>
              <a:gd name="connsiteY20" fmla="*/ 3007196 h 3729312"/>
              <a:gd name="connsiteX21" fmla="*/ 3809999 w 3810000"/>
              <a:gd name="connsiteY21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372197 w 3810000"/>
              <a:gd name="connsiteY5" fmla="*/ 3581231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10000 w 3810000"/>
              <a:gd name="connsiteY0" fmla="*/ 3219925 h 3729312"/>
              <a:gd name="connsiteX1" fmla="*/ 3395133 w 3810000"/>
              <a:gd name="connsiteY1" fmla="*/ 3548539 h 3729312"/>
              <a:gd name="connsiteX2" fmla="*/ 3020211 w 3810000"/>
              <a:gd name="connsiteY2" fmla="*/ 3689508 h 3729312"/>
              <a:gd name="connsiteX3" fmla="*/ 2309608 w 3810000"/>
              <a:gd name="connsiteY3" fmla="*/ 3727442 h 3729312"/>
              <a:gd name="connsiteX4" fmla="*/ 1665941 w 3810000"/>
              <a:gd name="connsiteY4" fmla="*/ 3644413 h 3729312"/>
              <a:gd name="connsiteX5" fmla="*/ 1021080 w 3810000"/>
              <a:gd name="connsiteY5" fmla="*/ 3462165 h 3729312"/>
              <a:gd name="connsiteX6" fmla="*/ 243242 w 3810000"/>
              <a:gd name="connsiteY6" fmla="*/ 2950050 h 3729312"/>
              <a:gd name="connsiteX7" fmla="*/ 30480 w 3810000"/>
              <a:gd name="connsiteY7" fmla="*/ 2153125 h 3729312"/>
              <a:gd name="connsiteX8" fmla="*/ 0 w 3810000"/>
              <a:gd name="connsiteY8" fmla="*/ 1929605 h 3729312"/>
              <a:gd name="connsiteX9" fmla="*/ 61757 w 3810000"/>
              <a:gd name="connsiteY9" fmla="*/ 1344779 h 3729312"/>
              <a:gd name="connsiteX10" fmla="*/ 275913 w 3810000"/>
              <a:gd name="connsiteY10" fmla="*/ 940921 h 3729312"/>
              <a:gd name="connsiteX11" fmla="*/ 893683 w 3810000"/>
              <a:gd name="connsiteY11" fmla="*/ 210032 h 3729312"/>
              <a:gd name="connsiteX12" fmla="*/ 1625600 w 3810000"/>
              <a:gd name="connsiteY12" fmla="*/ 0 h 3729312"/>
              <a:gd name="connsiteX13" fmla="*/ 2407920 w 3810000"/>
              <a:gd name="connsiteY13" fmla="*/ 50005 h 3729312"/>
              <a:gd name="connsiteX14" fmla="*/ 3001978 w 3810000"/>
              <a:gd name="connsiteY14" fmla="*/ 370369 h 3729312"/>
              <a:gd name="connsiteX15" fmla="*/ 3359674 w 3810000"/>
              <a:gd name="connsiteY15" fmla="*/ 1171254 h 3729312"/>
              <a:gd name="connsiteX16" fmla="*/ 3436071 w 3810000"/>
              <a:gd name="connsiteY16" fmla="*/ 2214396 h 3729312"/>
              <a:gd name="connsiteX17" fmla="*/ 3373317 w 3810000"/>
              <a:gd name="connsiteY17" fmla="*/ 2660164 h 3729312"/>
              <a:gd name="connsiteX18" fmla="*/ 3306183 w 3810000"/>
              <a:gd name="connsiteY18" fmla="*/ 2911157 h 3729312"/>
              <a:gd name="connsiteX19" fmla="*/ 3277496 w 3810000"/>
              <a:gd name="connsiteY19" fmla="*/ 3007196 h 3729312"/>
              <a:gd name="connsiteX20" fmla="*/ 3809999 w 38100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83357 w 3831600"/>
              <a:gd name="connsiteY9" fmla="*/ 1344779 h 3729312"/>
              <a:gd name="connsiteX10" fmla="*/ 297513 w 3831600"/>
              <a:gd name="connsiteY10" fmla="*/ 940921 h 3729312"/>
              <a:gd name="connsiteX11" fmla="*/ 915283 w 3831600"/>
              <a:gd name="connsiteY11" fmla="*/ 210032 h 3729312"/>
              <a:gd name="connsiteX12" fmla="*/ 1647200 w 3831600"/>
              <a:gd name="connsiteY12" fmla="*/ 0 h 3729312"/>
              <a:gd name="connsiteX13" fmla="*/ 2429520 w 3831600"/>
              <a:gd name="connsiteY13" fmla="*/ 50005 h 3729312"/>
              <a:gd name="connsiteX14" fmla="*/ 3023578 w 3831600"/>
              <a:gd name="connsiteY14" fmla="*/ 370369 h 3729312"/>
              <a:gd name="connsiteX15" fmla="*/ 3381274 w 3831600"/>
              <a:gd name="connsiteY15" fmla="*/ 1171254 h 3729312"/>
              <a:gd name="connsiteX16" fmla="*/ 3457671 w 3831600"/>
              <a:gd name="connsiteY16" fmla="*/ 2214396 h 3729312"/>
              <a:gd name="connsiteX17" fmla="*/ 3394917 w 3831600"/>
              <a:gd name="connsiteY17" fmla="*/ 2660164 h 3729312"/>
              <a:gd name="connsiteX18" fmla="*/ 3327783 w 3831600"/>
              <a:gd name="connsiteY18" fmla="*/ 2911157 h 3729312"/>
              <a:gd name="connsiteX19" fmla="*/ 3299096 w 3831600"/>
              <a:gd name="connsiteY19" fmla="*/ 3007196 h 3729312"/>
              <a:gd name="connsiteX20" fmla="*/ 3831599 w 3831600"/>
              <a:gd name="connsiteY20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929605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297513 w 3831600"/>
              <a:gd name="connsiteY9" fmla="*/ 940921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31600 w 3831600"/>
              <a:gd name="connsiteY0" fmla="*/ 3219925 h 3729312"/>
              <a:gd name="connsiteX1" fmla="*/ 3416733 w 3831600"/>
              <a:gd name="connsiteY1" fmla="*/ 3548539 h 3729312"/>
              <a:gd name="connsiteX2" fmla="*/ 3041811 w 3831600"/>
              <a:gd name="connsiteY2" fmla="*/ 3689508 h 3729312"/>
              <a:gd name="connsiteX3" fmla="*/ 2331208 w 3831600"/>
              <a:gd name="connsiteY3" fmla="*/ 3727442 h 3729312"/>
              <a:gd name="connsiteX4" fmla="*/ 1687541 w 3831600"/>
              <a:gd name="connsiteY4" fmla="*/ 3644413 h 3729312"/>
              <a:gd name="connsiteX5" fmla="*/ 1042680 w 3831600"/>
              <a:gd name="connsiteY5" fmla="*/ 3462165 h 3729312"/>
              <a:gd name="connsiteX6" fmla="*/ 264842 w 3831600"/>
              <a:gd name="connsiteY6" fmla="*/ 2950050 h 3729312"/>
              <a:gd name="connsiteX7" fmla="*/ 14628 w 3831600"/>
              <a:gd name="connsiteY7" fmla="*/ 2200752 h 3729312"/>
              <a:gd name="connsiteX8" fmla="*/ 21600 w 3831600"/>
              <a:gd name="connsiteY8" fmla="*/ 1854197 h 3729312"/>
              <a:gd name="connsiteX9" fmla="*/ 311558 w 3831600"/>
              <a:gd name="connsiteY9" fmla="*/ 841700 h 3729312"/>
              <a:gd name="connsiteX10" fmla="*/ 915283 w 3831600"/>
              <a:gd name="connsiteY10" fmla="*/ 210032 h 3729312"/>
              <a:gd name="connsiteX11" fmla="*/ 1647200 w 3831600"/>
              <a:gd name="connsiteY11" fmla="*/ 0 h 3729312"/>
              <a:gd name="connsiteX12" fmla="*/ 2429520 w 3831600"/>
              <a:gd name="connsiteY12" fmla="*/ 50005 h 3729312"/>
              <a:gd name="connsiteX13" fmla="*/ 3023578 w 3831600"/>
              <a:gd name="connsiteY13" fmla="*/ 370369 h 3729312"/>
              <a:gd name="connsiteX14" fmla="*/ 3381274 w 3831600"/>
              <a:gd name="connsiteY14" fmla="*/ 1171254 h 3729312"/>
              <a:gd name="connsiteX15" fmla="*/ 3457671 w 3831600"/>
              <a:gd name="connsiteY15" fmla="*/ 2214396 h 3729312"/>
              <a:gd name="connsiteX16" fmla="*/ 3394917 w 3831600"/>
              <a:gd name="connsiteY16" fmla="*/ 2660164 h 3729312"/>
              <a:gd name="connsiteX17" fmla="*/ 3327783 w 3831600"/>
              <a:gd name="connsiteY17" fmla="*/ 2911157 h 3729312"/>
              <a:gd name="connsiteX18" fmla="*/ 3299096 w 3831600"/>
              <a:gd name="connsiteY18" fmla="*/ 3007196 h 3729312"/>
              <a:gd name="connsiteX19" fmla="*/ 3831599 w 3831600"/>
              <a:gd name="connsiteY19" fmla="*/ 3236277 h 3729312"/>
              <a:gd name="connsiteX0" fmla="*/ 3827607 w 3827607"/>
              <a:gd name="connsiteY0" fmla="*/ 3219925 h 3729312"/>
              <a:gd name="connsiteX1" fmla="*/ 3412740 w 3827607"/>
              <a:gd name="connsiteY1" fmla="*/ 3548539 h 3729312"/>
              <a:gd name="connsiteX2" fmla="*/ 3037818 w 3827607"/>
              <a:gd name="connsiteY2" fmla="*/ 3689508 h 3729312"/>
              <a:gd name="connsiteX3" fmla="*/ 2327215 w 3827607"/>
              <a:gd name="connsiteY3" fmla="*/ 3727442 h 3729312"/>
              <a:gd name="connsiteX4" fmla="*/ 1683548 w 3827607"/>
              <a:gd name="connsiteY4" fmla="*/ 3644413 h 3729312"/>
              <a:gd name="connsiteX5" fmla="*/ 1038687 w 3827607"/>
              <a:gd name="connsiteY5" fmla="*/ 3462165 h 3729312"/>
              <a:gd name="connsiteX6" fmla="*/ 260849 w 3827607"/>
              <a:gd name="connsiteY6" fmla="*/ 2950050 h 3729312"/>
              <a:gd name="connsiteX7" fmla="*/ 10635 w 3827607"/>
              <a:gd name="connsiteY7" fmla="*/ 2200752 h 3729312"/>
              <a:gd name="connsiteX8" fmla="*/ 17607 w 3827607"/>
              <a:gd name="connsiteY8" fmla="*/ 1854197 h 3729312"/>
              <a:gd name="connsiteX9" fmla="*/ 307565 w 3827607"/>
              <a:gd name="connsiteY9" fmla="*/ 841700 h 3729312"/>
              <a:gd name="connsiteX10" fmla="*/ 911290 w 3827607"/>
              <a:gd name="connsiteY10" fmla="*/ 210032 h 3729312"/>
              <a:gd name="connsiteX11" fmla="*/ 1643207 w 3827607"/>
              <a:gd name="connsiteY11" fmla="*/ 0 h 3729312"/>
              <a:gd name="connsiteX12" fmla="*/ 2425527 w 3827607"/>
              <a:gd name="connsiteY12" fmla="*/ 50005 h 3729312"/>
              <a:gd name="connsiteX13" fmla="*/ 3019585 w 3827607"/>
              <a:gd name="connsiteY13" fmla="*/ 370369 h 3729312"/>
              <a:gd name="connsiteX14" fmla="*/ 3377281 w 3827607"/>
              <a:gd name="connsiteY14" fmla="*/ 1171254 h 3729312"/>
              <a:gd name="connsiteX15" fmla="*/ 3453678 w 3827607"/>
              <a:gd name="connsiteY15" fmla="*/ 2214396 h 3729312"/>
              <a:gd name="connsiteX16" fmla="*/ 3390924 w 3827607"/>
              <a:gd name="connsiteY16" fmla="*/ 2660164 h 3729312"/>
              <a:gd name="connsiteX17" fmla="*/ 3323790 w 3827607"/>
              <a:gd name="connsiteY17" fmla="*/ 2911157 h 3729312"/>
              <a:gd name="connsiteX18" fmla="*/ 3295103 w 3827607"/>
              <a:gd name="connsiteY18" fmla="*/ 3007196 h 3729312"/>
              <a:gd name="connsiteX19" fmla="*/ 3827606 w 3827607"/>
              <a:gd name="connsiteY19" fmla="*/ 3236277 h 3729312"/>
              <a:gd name="connsiteX0" fmla="*/ 3833194 w 3833194"/>
              <a:gd name="connsiteY0" fmla="*/ 3219925 h 3729312"/>
              <a:gd name="connsiteX1" fmla="*/ 3418327 w 3833194"/>
              <a:gd name="connsiteY1" fmla="*/ 3548539 h 3729312"/>
              <a:gd name="connsiteX2" fmla="*/ 3043405 w 3833194"/>
              <a:gd name="connsiteY2" fmla="*/ 3689508 h 3729312"/>
              <a:gd name="connsiteX3" fmla="*/ 2332802 w 3833194"/>
              <a:gd name="connsiteY3" fmla="*/ 3727442 h 3729312"/>
              <a:gd name="connsiteX4" fmla="*/ 1689135 w 3833194"/>
              <a:gd name="connsiteY4" fmla="*/ 3644413 h 3729312"/>
              <a:gd name="connsiteX5" fmla="*/ 1044274 w 3833194"/>
              <a:gd name="connsiteY5" fmla="*/ 3462165 h 3729312"/>
              <a:gd name="connsiteX6" fmla="*/ 266436 w 3833194"/>
              <a:gd name="connsiteY6" fmla="*/ 2950050 h 3729312"/>
              <a:gd name="connsiteX7" fmla="*/ 16222 w 3833194"/>
              <a:gd name="connsiteY7" fmla="*/ 2200752 h 3729312"/>
              <a:gd name="connsiteX8" fmla="*/ 23194 w 3833194"/>
              <a:gd name="connsiteY8" fmla="*/ 1854197 h 3729312"/>
              <a:gd name="connsiteX9" fmla="*/ 313152 w 3833194"/>
              <a:gd name="connsiteY9" fmla="*/ 841700 h 3729312"/>
              <a:gd name="connsiteX10" fmla="*/ 916877 w 3833194"/>
              <a:gd name="connsiteY10" fmla="*/ 210032 h 3729312"/>
              <a:gd name="connsiteX11" fmla="*/ 1648794 w 3833194"/>
              <a:gd name="connsiteY11" fmla="*/ 0 h 3729312"/>
              <a:gd name="connsiteX12" fmla="*/ 2431114 w 3833194"/>
              <a:gd name="connsiteY12" fmla="*/ 50005 h 3729312"/>
              <a:gd name="connsiteX13" fmla="*/ 3025172 w 3833194"/>
              <a:gd name="connsiteY13" fmla="*/ 370369 h 3729312"/>
              <a:gd name="connsiteX14" fmla="*/ 3382868 w 3833194"/>
              <a:gd name="connsiteY14" fmla="*/ 1171254 h 3729312"/>
              <a:gd name="connsiteX15" fmla="*/ 3459265 w 3833194"/>
              <a:gd name="connsiteY15" fmla="*/ 2214396 h 3729312"/>
              <a:gd name="connsiteX16" fmla="*/ 3396511 w 3833194"/>
              <a:gd name="connsiteY16" fmla="*/ 2660164 h 3729312"/>
              <a:gd name="connsiteX17" fmla="*/ 3329377 w 3833194"/>
              <a:gd name="connsiteY17" fmla="*/ 2911157 h 3729312"/>
              <a:gd name="connsiteX18" fmla="*/ 3300690 w 3833194"/>
              <a:gd name="connsiteY18" fmla="*/ 3007196 h 3729312"/>
              <a:gd name="connsiteX19" fmla="*/ 3833193 w 3833194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15574 w 3835616"/>
              <a:gd name="connsiteY9" fmla="*/ 841700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919299 w 3835616"/>
              <a:gd name="connsiteY10" fmla="*/ 210032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236277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35615 w 3835616"/>
              <a:gd name="connsiteY19" fmla="*/ 3171595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829746 w 3835616"/>
              <a:gd name="connsiteY19" fmla="*/ 3216376 h 3729312"/>
              <a:gd name="connsiteX0" fmla="*/ 3835616 w 3841659"/>
              <a:gd name="connsiteY0" fmla="*/ 3219925 h 3729312"/>
              <a:gd name="connsiteX1" fmla="*/ 3420749 w 3841659"/>
              <a:gd name="connsiteY1" fmla="*/ 3548539 h 3729312"/>
              <a:gd name="connsiteX2" fmla="*/ 3045827 w 3841659"/>
              <a:gd name="connsiteY2" fmla="*/ 3689508 h 3729312"/>
              <a:gd name="connsiteX3" fmla="*/ 2335224 w 3841659"/>
              <a:gd name="connsiteY3" fmla="*/ 3727442 h 3729312"/>
              <a:gd name="connsiteX4" fmla="*/ 1691557 w 3841659"/>
              <a:gd name="connsiteY4" fmla="*/ 3644413 h 3729312"/>
              <a:gd name="connsiteX5" fmla="*/ 1046696 w 3841659"/>
              <a:gd name="connsiteY5" fmla="*/ 3462165 h 3729312"/>
              <a:gd name="connsiteX6" fmla="*/ 268858 w 3841659"/>
              <a:gd name="connsiteY6" fmla="*/ 2950050 h 3729312"/>
              <a:gd name="connsiteX7" fmla="*/ 18644 w 3841659"/>
              <a:gd name="connsiteY7" fmla="*/ 2200752 h 3729312"/>
              <a:gd name="connsiteX8" fmla="*/ 30297 w 3841659"/>
              <a:gd name="connsiteY8" fmla="*/ 1762911 h 3729312"/>
              <a:gd name="connsiteX9" fmla="*/ 301529 w 3841659"/>
              <a:gd name="connsiteY9" fmla="*/ 901232 h 3729312"/>
              <a:gd name="connsiteX10" fmla="*/ 717992 w 3841659"/>
              <a:gd name="connsiteY10" fmla="*/ 341005 h 3729312"/>
              <a:gd name="connsiteX11" fmla="*/ 1651216 w 3841659"/>
              <a:gd name="connsiteY11" fmla="*/ 0 h 3729312"/>
              <a:gd name="connsiteX12" fmla="*/ 2433536 w 3841659"/>
              <a:gd name="connsiteY12" fmla="*/ 50005 h 3729312"/>
              <a:gd name="connsiteX13" fmla="*/ 3027594 w 3841659"/>
              <a:gd name="connsiteY13" fmla="*/ 370369 h 3729312"/>
              <a:gd name="connsiteX14" fmla="*/ 3385290 w 3841659"/>
              <a:gd name="connsiteY14" fmla="*/ 1171254 h 3729312"/>
              <a:gd name="connsiteX15" fmla="*/ 3461687 w 3841659"/>
              <a:gd name="connsiteY15" fmla="*/ 2214396 h 3729312"/>
              <a:gd name="connsiteX16" fmla="*/ 3398933 w 3841659"/>
              <a:gd name="connsiteY16" fmla="*/ 2660164 h 3729312"/>
              <a:gd name="connsiteX17" fmla="*/ 3331799 w 3841659"/>
              <a:gd name="connsiteY17" fmla="*/ 2911157 h 3729312"/>
              <a:gd name="connsiteX18" fmla="*/ 3303112 w 3841659"/>
              <a:gd name="connsiteY18" fmla="*/ 3007196 h 3729312"/>
              <a:gd name="connsiteX19" fmla="*/ 3841659 w 3841659"/>
              <a:gd name="connsiteY19" fmla="*/ 3223109 h 3729312"/>
              <a:gd name="connsiteX0" fmla="*/ 3835616 w 3835616"/>
              <a:gd name="connsiteY0" fmla="*/ 3219925 h 3729312"/>
              <a:gd name="connsiteX1" fmla="*/ 3420749 w 3835616"/>
              <a:gd name="connsiteY1" fmla="*/ 3548539 h 3729312"/>
              <a:gd name="connsiteX2" fmla="*/ 3045827 w 3835616"/>
              <a:gd name="connsiteY2" fmla="*/ 3689508 h 3729312"/>
              <a:gd name="connsiteX3" fmla="*/ 2335224 w 3835616"/>
              <a:gd name="connsiteY3" fmla="*/ 3727442 h 3729312"/>
              <a:gd name="connsiteX4" fmla="*/ 1691557 w 3835616"/>
              <a:gd name="connsiteY4" fmla="*/ 3644413 h 3729312"/>
              <a:gd name="connsiteX5" fmla="*/ 1046696 w 3835616"/>
              <a:gd name="connsiteY5" fmla="*/ 3462165 h 3729312"/>
              <a:gd name="connsiteX6" fmla="*/ 268858 w 3835616"/>
              <a:gd name="connsiteY6" fmla="*/ 2950050 h 3729312"/>
              <a:gd name="connsiteX7" fmla="*/ 18644 w 3835616"/>
              <a:gd name="connsiteY7" fmla="*/ 2200752 h 3729312"/>
              <a:gd name="connsiteX8" fmla="*/ 30297 w 3835616"/>
              <a:gd name="connsiteY8" fmla="*/ 1762911 h 3729312"/>
              <a:gd name="connsiteX9" fmla="*/ 301529 w 3835616"/>
              <a:gd name="connsiteY9" fmla="*/ 901232 h 3729312"/>
              <a:gd name="connsiteX10" fmla="*/ 717992 w 3835616"/>
              <a:gd name="connsiteY10" fmla="*/ 341005 h 3729312"/>
              <a:gd name="connsiteX11" fmla="*/ 1651216 w 3835616"/>
              <a:gd name="connsiteY11" fmla="*/ 0 h 3729312"/>
              <a:gd name="connsiteX12" fmla="*/ 2433536 w 3835616"/>
              <a:gd name="connsiteY12" fmla="*/ 50005 h 3729312"/>
              <a:gd name="connsiteX13" fmla="*/ 3027594 w 3835616"/>
              <a:gd name="connsiteY13" fmla="*/ 370369 h 3729312"/>
              <a:gd name="connsiteX14" fmla="*/ 3385290 w 3835616"/>
              <a:gd name="connsiteY14" fmla="*/ 1171254 h 3729312"/>
              <a:gd name="connsiteX15" fmla="*/ 3461687 w 3835616"/>
              <a:gd name="connsiteY15" fmla="*/ 2214396 h 3729312"/>
              <a:gd name="connsiteX16" fmla="*/ 3398933 w 3835616"/>
              <a:gd name="connsiteY16" fmla="*/ 2660164 h 3729312"/>
              <a:gd name="connsiteX17" fmla="*/ 3331799 w 3835616"/>
              <a:gd name="connsiteY17" fmla="*/ 2911157 h 3729312"/>
              <a:gd name="connsiteX18" fmla="*/ 3303112 w 3835616"/>
              <a:gd name="connsiteY18" fmla="*/ 3007196 h 3729312"/>
              <a:gd name="connsiteX19" fmla="*/ 3762243 w 3835616"/>
              <a:gd name="connsiteY19" fmla="*/ 3112020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03112 w 3841661"/>
              <a:gd name="connsiteY18" fmla="*/ 3007196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322966 w 3841661"/>
              <a:gd name="connsiteY18" fmla="*/ 3024028 h 3729312"/>
              <a:gd name="connsiteX19" fmla="*/ 3841661 w 3841661"/>
              <a:gd name="connsiteY19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41661"/>
              <a:gd name="connsiteY0" fmla="*/ 3219925 h 3729312"/>
              <a:gd name="connsiteX1" fmla="*/ 3420749 w 3841661"/>
              <a:gd name="connsiteY1" fmla="*/ 3548539 h 3729312"/>
              <a:gd name="connsiteX2" fmla="*/ 3045827 w 3841661"/>
              <a:gd name="connsiteY2" fmla="*/ 3689508 h 3729312"/>
              <a:gd name="connsiteX3" fmla="*/ 2335224 w 3841661"/>
              <a:gd name="connsiteY3" fmla="*/ 3727442 h 3729312"/>
              <a:gd name="connsiteX4" fmla="*/ 1691557 w 3841661"/>
              <a:gd name="connsiteY4" fmla="*/ 3644413 h 3729312"/>
              <a:gd name="connsiteX5" fmla="*/ 1046696 w 3841661"/>
              <a:gd name="connsiteY5" fmla="*/ 3462165 h 3729312"/>
              <a:gd name="connsiteX6" fmla="*/ 268858 w 3841661"/>
              <a:gd name="connsiteY6" fmla="*/ 2950050 h 3729312"/>
              <a:gd name="connsiteX7" fmla="*/ 18644 w 3841661"/>
              <a:gd name="connsiteY7" fmla="*/ 2200752 h 3729312"/>
              <a:gd name="connsiteX8" fmla="*/ 30297 w 3841661"/>
              <a:gd name="connsiteY8" fmla="*/ 1762911 h 3729312"/>
              <a:gd name="connsiteX9" fmla="*/ 301529 w 3841661"/>
              <a:gd name="connsiteY9" fmla="*/ 901232 h 3729312"/>
              <a:gd name="connsiteX10" fmla="*/ 717992 w 3841661"/>
              <a:gd name="connsiteY10" fmla="*/ 341005 h 3729312"/>
              <a:gd name="connsiteX11" fmla="*/ 1651216 w 3841661"/>
              <a:gd name="connsiteY11" fmla="*/ 0 h 3729312"/>
              <a:gd name="connsiteX12" fmla="*/ 2433536 w 3841661"/>
              <a:gd name="connsiteY12" fmla="*/ 50005 h 3729312"/>
              <a:gd name="connsiteX13" fmla="*/ 3027594 w 3841661"/>
              <a:gd name="connsiteY13" fmla="*/ 370369 h 3729312"/>
              <a:gd name="connsiteX14" fmla="*/ 3385290 w 3841661"/>
              <a:gd name="connsiteY14" fmla="*/ 1171254 h 3729312"/>
              <a:gd name="connsiteX15" fmla="*/ 3461687 w 3841661"/>
              <a:gd name="connsiteY15" fmla="*/ 2214396 h 3729312"/>
              <a:gd name="connsiteX16" fmla="*/ 3398933 w 3841661"/>
              <a:gd name="connsiteY16" fmla="*/ 2660164 h 3729312"/>
              <a:gd name="connsiteX17" fmla="*/ 3331799 w 3841661"/>
              <a:gd name="connsiteY17" fmla="*/ 2911157 h 3729312"/>
              <a:gd name="connsiteX18" fmla="*/ 3841661 w 3841661"/>
              <a:gd name="connsiteY18" fmla="*/ 3216378 h 3729312"/>
              <a:gd name="connsiteX0" fmla="*/ 3835616 w 3865486"/>
              <a:gd name="connsiteY0" fmla="*/ 3219925 h 3729312"/>
              <a:gd name="connsiteX1" fmla="*/ 3420749 w 3865486"/>
              <a:gd name="connsiteY1" fmla="*/ 3548539 h 3729312"/>
              <a:gd name="connsiteX2" fmla="*/ 3045827 w 3865486"/>
              <a:gd name="connsiteY2" fmla="*/ 3689508 h 3729312"/>
              <a:gd name="connsiteX3" fmla="*/ 2335224 w 3865486"/>
              <a:gd name="connsiteY3" fmla="*/ 3727442 h 3729312"/>
              <a:gd name="connsiteX4" fmla="*/ 1691557 w 3865486"/>
              <a:gd name="connsiteY4" fmla="*/ 3644413 h 3729312"/>
              <a:gd name="connsiteX5" fmla="*/ 1046696 w 3865486"/>
              <a:gd name="connsiteY5" fmla="*/ 3462165 h 3729312"/>
              <a:gd name="connsiteX6" fmla="*/ 268858 w 3865486"/>
              <a:gd name="connsiteY6" fmla="*/ 2950050 h 3729312"/>
              <a:gd name="connsiteX7" fmla="*/ 18644 w 3865486"/>
              <a:gd name="connsiteY7" fmla="*/ 2200752 h 3729312"/>
              <a:gd name="connsiteX8" fmla="*/ 30297 w 3865486"/>
              <a:gd name="connsiteY8" fmla="*/ 1762911 h 3729312"/>
              <a:gd name="connsiteX9" fmla="*/ 301529 w 3865486"/>
              <a:gd name="connsiteY9" fmla="*/ 901232 h 3729312"/>
              <a:gd name="connsiteX10" fmla="*/ 717992 w 3865486"/>
              <a:gd name="connsiteY10" fmla="*/ 341005 h 3729312"/>
              <a:gd name="connsiteX11" fmla="*/ 1651216 w 3865486"/>
              <a:gd name="connsiteY11" fmla="*/ 0 h 3729312"/>
              <a:gd name="connsiteX12" fmla="*/ 2433536 w 3865486"/>
              <a:gd name="connsiteY12" fmla="*/ 50005 h 3729312"/>
              <a:gd name="connsiteX13" fmla="*/ 3027594 w 3865486"/>
              <a:gd name="connsiteY13" fmla="*/ 370369 h 3729312"/>
              <a:gd name="connsiteX14" fmla="*/ 3385290 w 3865486"/>
              <a:gd name="connsiteY14" fmla="*/ 1171254 h 3729312"/>
              <a:gd name="connsiteX15" fmla="*/ 3461687 w 3865486"/>
              <a:gd name="connsiteY15" fmla="*/ 2214396 h 3729312"/>
              <a:gd name="connsiteX16" fmla="*/ 3398933 w 3865486"/>
              <a:gd name="connsiteY16" fmla="*/ 2660164 h 3729312"/>
              <a:gd name="connsiteX17" fmla="*/ 3331799 w 3865486"/>
              <a:gd name="connsiteY17" fmla="*/ 2911157 h 3729312"/>
              <a:gd name="connsiteX18" fmla="*/ 3865486 w 3865486"/>
              <a:gd name="connsiteY18" fmla="*/ 313895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331799 w 3837690"/>
              <a:gd name="connsiteY17" fmla="*/ 2911157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398933 w 3837690"/>
              <a:gd name="connsiteY16" fmla="*/ 2660164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312"/>
              <a:gd name="connsiteX1" fmla="*/ 3420749 w 3837690"/>
              <a:gd name="connsiteY1" fmla="*/ 3548539 h 3729312"/>
              <a:gd name="connsiteX2" fmla="*/ 3045827 w 3837690"/>
              <a:gd name="connsiteY2" fmla="*/ 3689508 h 3729312"/>
              <a:gd name="connsiteX3" fmla="*/ 2335224 w 3837690"/>
              <a:gd name="connsiteY3" fmla="*/ 3727442 h 3729312"/>
              <a:gd name="connsiteX4" fmla="*/ 1691557 w 3837690"/>
              <a:gd name="connsiteY4" fmla="*/ 3644413 h 3729312"/>
              <a:gd name="connsiteX5" fmla="*/ 1046696 w 3837690"/>
              <a:gd name="connsiteY5" fmla="*/ 3462165 h 3729312"/>
              <a:gd name="connsiteX6" fmla="*/ 268858 w 3837690"/>
              <a:gd name="connsiteY6" fmla="*/ 2950050 h 3729312"/>
              <a:gd name="connsiteX7" fmla="*/ 18644 w 3837690"/>
              <a:gd name="connsiteY7" fmla="*/ 2200752 h 3729312"/>
              <a:gd name="connsiteX8" fmla="*/ 30297 w 3837690"/>
              <a:gd name="connsiteY8" fmla="*/ 1762911 h 3729312"/>
              <a:gd name="connsiteX9" fmla="*/ 301529 w 3837690"/>
              <a:gd name="connsiteY9" fmla="*/ 901232 h 3729312"/>
              <a:gd name="connsiteX10" fmla="*/ 717992 w 3837690"/>
              <a:gd name="connsiteY10" fmla="*/ 341005 h 3729312"/>
              <a:gd name="connsiteX11" fmla="*/ 1651216 w 3837690"/>
              <a:gd name="connsiteY11" fmla="*/ 0 h 3729312"/>
              <a:gd name="connsiteX12" fmla="*/ 2433536 w 3837690"/>
              <a:gd name="connsiteY12" fmla="*/ 50005 h 3729312"/>
              <a:gd name="connsiteX13" fmla="*/ 3027594 w 3837690"/>
              <a:gd name="connsiteY13" fmla="*/ 370369 h 3729312"/>
              <a:gd name="connsiteX14" fmla="*/ 3385290 w 3837690"/>
              <a:gd name="connsiteY14" fmla="*/ 1171254 h 3729312"/>
              <a:gd name="connsiteX15" fmla="*/ 3461687 w 3837690"/>
              <a:gd name="connsiteY15" fmla="*/ 2214396 h 3729312"/>
              <a:gd name="connsiteX16" fmla="*/ 3430700 w 3837690"/>
              <a:gd name="connsiteY16" fmla="*/ 2656798 h 3729312"/>
              <a:gd name="connsiteX17" fmla="*/ 3292091 w 3837690"/>
              <a:gd name="connsiteY17" fmla="*/ 2978484 h 3729312"/>
              <a:gd name="connsiteX18" fmla="*/ 3837690 w 3837690"/>
              <a:gd name="connsiteY18" fmla="*/ 3213012 h 3729312"/>
              <a:gd name="connsiteX0" fmla="*/ 3835616 w 3837690"/>
              <a:gd name="connsiteY0" fmla="*/ 3219925 h 3729576"/>
              <a:gd name="connsiteX1" fmla="*/ 3416779 w 3837690"/>
              <a:gd name="connsiteY1" fmla="*/ 3528340 h 3729576"/>
              <a:gd name="connsiteX2" fmla="*/ 3045827 w 3837690"/>
              <a:gd name="connsiteY2" fmla="*/ 3689508 h 3729576"/>
              <a:gd name="connsiteX3" fmla="*/ 2335224 w 3837690"/>
              <a:gd name="connsiteY3" fmla="*/ 3727442 h 3729576"/>
              <a:gd name="connsiteX4" fmla="*/ 1691557 w 3837690"/>
              <a:gd name="connsiteY4" fmla="*/ 3644413 h 3729576"/>
              <a:gd name="connsiteX5" fmla="*/ 1046696 w 3837690"/>
              <a:gd name="connsiteY5" fmla="*/ 3462165 h 3729576"/>
              <a:gd name="connsiteX6" fmla="*/ 268858 w 3837690"/>
              <a:gd name="connsiteY6" fmla="*/ 2950050 h 3729576"/>
              <a:gd name="connsiteX7" fmla="*/ 18644 w 3837690"/>
              <a:gd name="connsiteY7" fmla="*/ 2200752 h 3729576"/>
              <a:gd name="connsiteX8" fmla="*/ 30297 w 3837690"/>
              <a:gd name="connsiteY8" fmla="*/ 1762911 h 3729576"/>
              <a:gd name="connsiteX9" fmla="*/ 301529 w 3837690"/>
              <a:gd name="connsiteY9" fmla="*/ 901232 h 3729576"/>
              <a:gd name="connsiteX10" fmla="*/ 717992 w 3837690"/>
              <a:gd name="connsiteY10" fmla="*/ 341005 h 3729576"/>
              <a:gd name="connsiteX11" fmla="*/ 1651216 w 3837690"/>
              <a:gd name="connsiteY11" fmla="*/ 0 h 3729576"/>
              <a:gd name="connsiteX12" fmla="*/ 2433536 w 3837690"/>
              <a:gd name="connsiteY12" fmla="*/ 50005 h 3729576"/>
              <a:gd name="connsiteX13" fmla="*/ 3027594 w 3837690"/>
              <a:gd name="connsiteY13" fmla="*/ 370369 h 3729576"/>
              <a:gd name="connsiteX14" fmla="*/ 3385290 w 3837690"/>
              <a:gd name="connsiteY14" fmla="*/ 1171254 h 3729576"/>
              <a:gd name="connsiteX15" fmla="*/ 3461687 w 3837690"/>
              <a:gd name="connsiteY15" fmla="*/ 2214396 h 3729576"/>
              <a:gd name="connsiteX16" fmla="*/ 3430700 w 3837690"/>
              <a:gd name="connsiteY16" fmla="*/ 2656798 h 3729576"/>
              <a:gd name="connsiteX17" fmla="*/ 3292091 w 3837690"/>
              <a:gd name="connsiteY17" fmla="*/ 2978484 h 3729576"/>
              <a:gd name="connsiteX18" fmla="*/ 3837690 w 3837690"/>
              <a:gd name="connsiteY18" fmla="*/ 3213012 h 3729576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13012 h 3727718"/>
              <a:gd name="connsiteX0" fmla="*/ 3835616 w 3837690"/>
              <a:gd name="connsiteY0" fmla="*/ 3219925 h 3727718"/>
              <a:gd name="connsiteX1" fmla="*/ 3416779 w 3837690"/>
              <a:gd name="connsiteY1" fmla="*/ 3528340 h 3727718"/>
              <a:gd name="connsiteX2" fmla="*/ 2986264 w 3837690"/>
              <a:gd name="connsiteY2" fmla="*/ 3665944 h 3727718"/>
              <a:gd name="connsiteX3" fmla="*/ 2335224 w 3837690"/>
              <a:gd name="connsiteY3" fmla="*/ 3727442 h 3727718"/>
              <a:gd name="connsiteX4" fmla="*/ 1691557 w 3837690"/>
              <a:gd name="connsiteY4" fmla="*/ 3644413 h 3727718"/>
              <a:gd name="connsiteX5" fmla="*/ 1046696 w 3837690"/>
              <a:gd name="connsiteY5" fmla="*/ 3462165 h 3727718"/>
              <a:gd name="connsiteX6" fmla="*/ 268858 w 3837690"/>
              <a:gd name="connsiteY6" fmla="*/ 2950050 h 3727718"/>
              <a:gd name="connsiteX7" fmla="*/ 18644 w 3837690"/>
              <a:gd name="connsiteY7" fmla="*/ 2200752 h 3727718"/>
              <a:gd name="connsiteX8" fmla="*/ 30297 w 3837690"/>
              <a:gd name="connsiteY8" fmla="*/ 1762911 h 3727718"/>
              <a:gd name="connsiteX9" fmla="*/ 301529 w 3837690"/>
              <a:gd name="connsiteY9" fmla="*/ 901232 h 3727718"/>
              <a:gd name="connsiteX10" fmla="*/ 717992 w 3837690"/>
              <a:gd name="connsiteY10" fmla="*/ 341005 h 3727718"/>
              <a:gd name="connsiteX11" fmla="*/ 1651216 w 3837690"/>
              <a:gd name="connsiteY11" fmla="*/ 0 h 3727718"/>
              <a:gd name="connsiteX12" fmla="*/ 2433536 w 3837690"/>
              <a:gd name="connsiteY12" fmla="*/ 50005 h 3727718"/>
              <a:gd name="connsiteX13" fmla="*/ 3027594 w 3837690"/>
              <a:gd name="connsiteY13" fmla="*/ 370369 h 3727718"/>
              <a:gd name="connsiteX14" fmla="*/ 3385290 w 3837690"/>
              <a:gd name="connsiteY14" fmla="*/ 1171254 h 3727718"/>
              <a:gd name="connsiteX15" fmla="*/ 3461687 w 3837690"/>
              <a:gd name="connsiteY15" fmla="*/ 2214396 h 3727718"/>
              <a:gd name="connsiteX16" fmla="*/ 3430700 w 3837690"/>
              <a:gd name="connsiteY16" fmla="*/ 2656798 h 3727718"/>
              <a:gd name="connsiteX17" fmla="*/ 3292091 w 3837690"/>
              <a:gd name="connsiteY17" fmla="*/ 2978484 h 3727718"/>
              <a:gd name="connsiteX18" fmla="*/ 3837690 w 3837690"/>
              <a:gd name="connsiteY18" fmla="*/ 3223110 h 3727718"/>
              <a:gd name="connsiteX0" fmla="*/ 3835616 w 3837690"/>
              <a:gd name="connsiteY0" fmla="*/ 3219925 h 3729804"/>
              <a:gd name="connsiteX1" fmla="*/ 3416779 w 3837690"/>
              <a:gd name="connsiteY1" fmla="*/ 3528340 h 3729804"/>
              <a:gd name="connsiteX2" fmla="*/ 2964477 w 3837690"/>
              <a:gd name="connsiteY2" fmla="*/ 3558897 h 3729804"/>
              <a:gd name="connsiteX3" fmla="*/ 2335224 w 3837690"/>
              <a:gd name="connsiteY3" fmla="*/ 3727442 h 3729804"/>
              <a:gd name="connsiteX4" fmla="*/ 1691557 w 3837690"/>
              <a:gd name="connsiteY4" fmla="*/ 3644413 h 3729804"/>
              <a:gd name="connsiteX5" fmla="*/ 1046696 w 3837690"/>
              <a:gd name="connsiteY5" fmla="*/ 3462165 h 3729804"/>
              <a:gd name="connsiteX6" fmla="*/ 268858 w 3837690"/>
              <a:gd name="connsiteY6" fmla="*/ 2950050 h 3729804"/>
              <a:gd name="connsiteX7" fmla="*/ 18644 w 3837690"/>
              <a:gd name="connsiteY7" fmla="*/ 2200752 h 3729804"/>
              <a:gd name="connsiteX8" fmla="*/ 30297 w 3837690"/>
              <a:gd name="connsiteY8" fmla="*/ 1762911 h 3729804"/>
              <a:gd name="connsiteX9" fmla="*/ 301529 w 3837690"/>
              <a:gd name="connsiteY9" fmla="*/ 901232 h 3729804"/>
              <a:gd name="connsiteX10" fmla="*/ 717992 w 3837690"/>
              <a:gd name="connsiteY10" fmla="*/ 341005 h 3729804"/>
              <a:gd name="connsiteX11" fmla="*/ 1651216 w 3837690"/>
              <a:gd name="connsiteY11" fmla="*/ 0 h 3729804"/>
              <a:gd name="connsiteX12" fmla="*/ 2433536 w 3837690"/>
              <a:gd name="connsiteY12" fmla="*/ 50005 h 3729804"/>
              <a:gd name="connsiteX13" fmla="*/ 3027594 w 3837690"/>
              <a:gd name="connsiteY13" fmla="*/ 370369 h 3729804"/>
              <a:gd name="connsiteX14" fmla="*/ 3385290 w 3837690"/>
              <a:gd name="connsiteY14" fmla="*/ 1171254 h 3729804"/>
              <a:gd name="connsiteX15" fmla="*/ 3461687 w 3837690"/>
              <a:gd name="connsiteY15" fmla="*/ 2214396 h 3729804"/>
              <a:gd name="connsiteX16" fmla="*/ 3430700 w 3837690"/>
              <a:gd name="connsiteY16" fmla="*/ 2656798 h 3729804"/>
              <a:gd name="connsiteX17" fmla="*/ 3292091 w 3837690"/>
              <a:gd name="connsiteY17" fmla="*/ 2978484 h 3729804"/>
              <a:gd name="connsiteX18" fmla="*/ 3837690 w 3837690"/>
              <a:gd name="connsiteY18" fmla="*/ 3223110 h 3729804"/>
              <a:gd name="connsiteX0" fmla="*/ 3835616 w 3837690"/>
              <a:gd name="connsiteY0" fmla="*/ 3219925 h 3728640"/>
              <a:gd name="connsiteX1" fmla="*/ 3416779 w 3837690"/>
              <a:gd name="connsiteY1" fmla="*/ 3528340 h 3728640"/>
              <a:gd name="connsiteX2" fmla="*/ 2964477 w 3837690"/>
              <a:gd name="connsiteY2" fmla="*/ 3558897 h 3728640"/>
              <a:gd name="connsiteX3" fmla="*/ 2335224 w 3837690"/>
              <a:gd name="connsiteY3" fmla="*/ 3727442 h 3728640"/>
              <a:gd name="connsiteX4" fmla="*/ 1046696 w 3837690"/>
              <a:gd name="connsiteY4" fmla="*/ 3462165 h 3728640"/>
              <a:gd name="connsiteX5" fmla="*/ 268858 w 3837690"/>
              <a:gd name="connsiteY5" fmla="*/ 2950050 h 3728640"/>
              <a:gd name="connsiteX6" fmla="*/ 18644 w 3837690"/>
              <a:gd name="connsiteY6" fmla="*/ 2200752 h 3728640"/>
              <a:gd name="connsiteX7" fmla="*/ 30297 w 3837690"/>
              <a:gd name="connsiteY7" fmla="*/ 1762911 h 3728640"/>
              <a:gd name="connsiteX8" fmla="*/ 301529 w 3837690"/>
              <a:gd name="connsiteY8" fmla="*/ 901232 h 3728640"/>
              <a:gd name="connsiteX9" fmla="*/ 717992 w 3837690"/>
              <a:gd name="connsiteY9" fmla="*/ 341005 h 3728640"/>
              <a:gd name="connsiteX10" fmla="*/ 1651216 w 3837690"/>
              <a:gd name="connsiteY10" fmla="*/ 0 h 3728640"/>
              <a:gd name="connsiteX11" fmla="*/ 2433536 w 3837690"/>
              <a:gd name="connsiteY11" fmla="*/ 50005 h 3728640"/>
              <a:gd name="connsiteX12" fmla="*/ 3027594 w 3837690"/>
              <a:gd name="connsiteY12" fmla="*/ 370369 h 3728640"/>
              <a:gd name="connsiteX13" fmla="*/ 3385290 w 3837690"/>
              <a:gd name="connsiteY13" fmla="*/ 1171254 h 3728640"/>
              <a:gd name="connsiteX14" fmla="*/ 3461687 w 3837690"/>
              <a:gd name="connsiteY14" fmla="*/ 2214396 h 3728640"/>
              <a:gd name="connsiteX15" fmla="*/ 3430700 w 3837690"/>
              <a:gd name="connsiteY15" fmla="*/ 2656798 h 3728640"/>
              <a:gd name="connsiteX16" fmla="*/ 3292091 w 3837690"/>
              <a:gd name="connsiteY16" fmla="*/ 2978484 h 3728640"/>
              <a:gd name="connsiteX17" fmla="*/ 3837690 w 3837690"/>
              <a:gd name="connsiteY17" fmla="*/ 3223110 h 3728640"/>
              <a:gd name="connsiteX0" fmla="*/ 3835616 w 3837690"/>
              <a:gd name="connsiteY0" fmla="*/ 3219925 h 3728656"/>
              <a:gd name="connsiteX1" fmla="*/ 3417487 w 3837690"/>
              <a:gd name="connsiteY1" fmla="*/ 3513956 h 3728656"/>
              <a:gd name="connsiteX2" fmla="*/ 2964477 w 3837690"/>
              <a:gd name="connsiteY2" fmla="*/ 3558897 h 3728656"/>
              <a:gd name="connsiteX3" fmla="*/ 2335224 w 3837690"/>
              <a:gd name="connsiteY3" fmla="*/ 3727442 h 3728656"/>
              <a:gd name="connsiteX4" fmla="*/ 1046696 w 3837690"/>
              <a:gd name="connsiteY4" fmla="*/ 3462165 h 3728656"/>
              <a:gd name="connsiteX5" fmla="*/ 268858 w 3837690"/>
              <a:gd name="connsiteY5" fmla="*/ 2950050 h 3728656"/>
              <a:gd name="connsiteX6" fmla="*/ 18644 w 3837690"/>
              <a:gd name="connsiteY6" fmla="*/ 2200752 h 3728656"/>
              <a:gd name="connsiteX7" fmla="*/ 30297 w 3837690"/>
              <a:gd name="connsiteY7" fmla="*/ 1762911 h 3728656"/>
              <a:gd name="connsiteX8" fmla="*/ 301529 w 3837690"/>
              <a:gd name="connsiteY8" fmla="*/ 901232 h 3728656"/>
              <a:gd name="connsiteX9" fmla="*/ 717992 w 3837690"/>
              <a:gd name="connsiteY9" fmla="*/ 341005 h 3728656"/>
              <a:gd name="connsiteX10" fmla="*/ 1651216 w 3837690"/>
              <a:gd name="connsiteY10" fmla="*/ 0 h 3728656"/>
              <a:gd name="connsiteX11" fmla="*/ 2433536 w 3837690"/>
              <a:gd name="connsiteY11" fmla="*/ 50005 h 3728656"/>
              <a:gd name="connsiteX12" fmla="*/ 3027594 w 3837690"/>
              <a:gd name="connsiteY12" fmla="*/ 370369 h 3728656"/>
              <a:gd name="connsiteX13" fmla="*/ 3385290 w 3837690"/>
              <a:gd name="connsiteY13" fmla="*/ 1171254 h 3728656"/>
              <a:gd name="connsiteX14" fmla="*/ 3461687 w 3837690"/>
              <a:gd name="connsiteY14" fmla="*/ 2214396 h 3728656"/>
              <a:gd name="connsiteX15" fmla="*/ 3430700 w 3837690"/>
              <a:gd name="connsiteY15" fmla="*/ 2656798 h 3728656"/>
              <a:gd name="connsiteX16" fmla="*/ 3292091 w 3837690"/>
              <a:gd name="connsiteY16" fmla="*/ 2978484 h 3728656"/>
              <a:gd name="connsiteX17" fmla="*/ 3837690 w 3837690"/>
              <a:gd name="connsiteY17" fmla="*/ 3223110 h 3728656"/>
              <a:gd name="connsiteX0" fmla="*/ 3835616 w 3835616"/>
              <a:gd name="connsiteY0" fmla="*/ 3219925 h 3728656"/>
              <a:gd name="connsiteX1" fmla="*/ 3417487 w 3835616"/>
              <a:gd name="connsiteY1" fmla="*/ 3513956 h 3728656"/>
              <a:gd name="connsiteX2" fmla="*/ 2964477 w 3835616"/>
              <a:gd name="connsiteY2" fmla="*/ 3558897 h 3728656"/>
              <a:gd name="connsiteX3" fmla="*/ 2335224 w 3835616"/>
              <a:gd name="connsiteY3" fmla="*/ 3727442 h 3728656"/>
              <a:gd name="connsiteX4" fmla="*/ 1046696 w 3835616"/>
              <a:gd name="connsiteY4" fmla="*/ 3462165 h 3728656"/>
              <a:gd name="connsiteX5" fmla="*/ 268858 w 3835616"/>
              <a:gd name="connsiteY5" fmla="*/ 2950050 h 3728656"/>
              <a:gd name="connsiteX6" fmla="*/ 18644 w 3835616"/>
              <a:gd name="connsiteY6" fmla="*/ 2200752 h 3728656"/>
              <a:gd name="connsiteX7" fmla="*/ 30297 w 3835616"/>
              <a:gd name="connsiteY7" fmla="*/ 1762911 h 3728656"/>
              <a:gd name="connsiteX8" fmla="*/ 301529 w 3835616"/>
              <a:gd name="connsiteY8" fmla="*/ 901232 h 3728656"/>
              <a:gd name="connsiteX9" fmla="*/ 717992 w 3835616"/>
              <a:gd name="connsiteY9" fmla="*/ 341005 h 3728656"/>
              <a:gd name="connsiteX10" fmla="*/ 1651216 w 3835616"/>
              <a:gd name="connsiteY10" fmla="*/ 0 h 3728656"/>
              <a:gd name="connsiteX11" fmla="*/ 2433536 w 3835616"/>
              <a:gd name="connsiteY11" fmla="*/ 50005 h 3728656"/>
              <a:gd name="connsiteX12" fmla="*/ 3027594 w 3835616"/>
              <a:gd name="connsiteY12" fmla="*/ 370369 h 3728656"/>
              <a:gd name="connsiteX13" fmla="*/ 3385290 w 3835616"/>
              <a:gd name="connsiteY13" fmla="*/ 1171254 h 3728656"/>
              <a:gd name="connsiteX14" fmla="*/ 3461687 w 3835616"/>
              <a:gd name="connsiteY14" fmla="*/ 2214396 h 3728656"/>
              <a:gd name="connsiteX15" fmla="*/ 3430700 w 3835616"/>
              <a:gd name="connsiteY15" fmla="*/ 2656798 h 3728656"/>
              <a:gd name="connsiteX16" fmla="*/ 3292091 w 3835616"/>
              <a:gd name="connsiteY16" fmla="*/ 2978484 h 3728656"/>
              <a:gd name="connsiteX17" fmla="*/ 3751780 w 3835616"/>
              <a:gd name="connsiteY17" fmla="*/ 3256428 h 3728656"/>
              <a:gd name="connsiteX0" fmla="*/ 3835616 w 3835616"/>
              <a:gd name="connsiteY0" fmla="*/ 3219925 h 3729924"/>
              <a:gd name="connsiteX1" fmla="*/ 3417487 w 3835616"/>
              <a:gd name="connsiteY1" fmla="*/ 3513956 h 3729924"/>
              <a:gd name="connsiteX2" fmla="*/ 2964477 w 3835616"/>
              <a:gd name="connsiteY2" fmla="*/ 3558897 h 3729924"/>
              <a:gd name="connsiteX3" fmla="*/ 2222800 w 3835616"/>
              <a:gd name="connsiteY3" fmla="*/ 3728717 h 3729924"/>
              <a:gd name="connsiteX4" fmla="*/ 1046696 w 3835616"/>
              <a:gd name="connsiteY4" fmla="*/ 3462165 h 3729924"/>
              <a:gd name="connsiteX5" fmla="*/ 268858 w 3835616"/>
              <a:gd name="connsiteY5" fmla="*/ 2950050 h 3729924"/>
              <a:gd name="connsiteX6" fmla="*/ 18644 w 3835616"/>
              <a:gd name="connsiteY6" fmla="*/ 2200752 h 3729924"/>
              <a:gd name="connsiteX7" fmla="*/ 30297 w 3835616"/>
              <a:gd name="connsiteY7" fmla="*/ 1762911 h 3729924"/>
              <a:gd name="connsiteX8" fmla="*/ 301529 w 3835616"/>
              <a:gd name="connsiteY8" fmla="*/ 901232 h 3729924"/>
              <a:gd name="connsiteX9" fmla="*/ 717992 w 3835616"/>
              <a:gd name="connsiteY9" fmla="*/ 341005 h 3729924"/>
              <a:gd name="connsiteX10" fmla="*/ 1651216 w 3835616"/>
              <a:gd name="connsiteY10" fmla="*/ 0 h 3729924"/>
              <a:gd name="connsiteX11" fmla="*/ 2433536 w 3835616"/>
              <a:gd name="connsiteY11" fmla="*/ 50005 h 3729924"/>
              <a:gd name="connsiteX12" fmla="*/ 3027594 w 3835616"/>
              <a:gd name="connsiteY12" fmla="*/ 370369 h 3729924"/>
              <a:gd name="connsiteX13" fmla="*/ 3385290 w 3835616"/>
              <a:gd name="connsiteY13" fmla="*/ 1171254 h 3729924"/>
              <a:gd name="connsiteX14" fmla="*/ 3461687 w 3835616"/>
              <a:gd name="connsiteY14" fmla="*/ 2214396 h 3729924"/>
              <a:gd name="connsiteX15" fmla="*/ 3430700 w 3835616"/>
              <a:gd name="connsiteY15" fmla="*/ 2656798 h 3729924"/>
              <a:gd name="connsiteX16" fmla="*/ 3292091 w 3835616"/>
              <a:gd name="connsiteY16" fmla="*/ 2978484 h 3729924"/>
              <a:gd name="connsiteX17" fmla="*/ 3751780 w 3835616"/>
              <a:gd name="connsiteY17" fmla="*/ 3256428 h 3729924"/>
              <a:gd name="connsiteX0" fmla="*/ 3835616 w 3835616"/>
              <a:gd name="connsiteY0" fmla="*/ 3219925 h 3731978"/>
              <a:gd name="connsiteX1" fmla="*/ 3417487 w 3835616"/>
              <a:gd name="connsiteY1" fmla="*/ 3513956 h 3731978"/>
              <a:gd name="connsiteX2" fmla="*/ 2964477 w 3835616"/>
              <a:gd name="connsiteY2" fmla="*/ 3558897 h 3731978"/>
              <a:gd name="connsiteX3" fmla="*/ 2222800 w 3835616"/>
              <a:gd name="connsiteY3" fmla="*/ 3728717 h 3731978"/>
              <a:gd name="connsiteX4" fmla="*/ 1046696 w 3835616"/>
              <a:gd name="connsiteY4" fmla="*/ 3462165 h 3731978"/>
              <a:gd name="connsiteX5" fmla="*/ 268858 w 3835616"/>
              <a:gd name="connsiteY5" fmla="*/ 2950050 h 3731978"/>
              <a:gd name="connsiteX6" fmla="*/ 18644 w 3835616"/>
              <a:gd name="connsiteY6" fmla="*/ 2200752 h 3731978"/>
              <a:gd name="connsiteX7" fmla="*/ 30297 w 3835616"/>
              <a:gd name="connsiteY7" fmla="*/ 1762911 h 3731978"/>
              <a:gd name="connsiteX8" fmla="*/ 301529 w 3835616"/>
              <a:gd name="connsiteY8" fmla="*/ 901232 h 3731978"/>
              <a:gd name="connsiteX9" fmla="*/ 717992 w 3835616"/>
              <a:gd name="connsiteY9" fmla="*/ 341005 h 3731978"/>
              <a:gd name="connsiteX10" fmla="*/ 1651216 w 3835616"/>
              <a:gd name="connsiteY10" fmla="*/ 0 h 3731978"/>
              <a:gd name="connsiteX11" fmla="*/ 2433536 w 3835616"/>
              <a:gd name="connsiteY11" fmla="*/ 50005 h 3731978"/>
              <a:gd name="connsiteX12" fmla="*/ 3027594 w 3835616"/>
              <a:gd name="connsiteY12" fmla="*/ 370369 h 3731978"/>
              <a:gd name="connsiteX13" fmla="*/ 3385290 w 3835616"/>
              <a:gd name="connsiteY13" fmla="*/ 1171254 h 3731978"/>
              <a:gd name="connsiteX14" fmla="*/ 3461687 w 3835616"/>
              <a:gd name="connsiteY14" fmla="*/ 2214396 h 3731978"/>
              <a:gd name="connsiteX15" fmla="*/ 3430700 w 3835616"/>
              <a:gd name="connsiteY15" fmla="*/ 2656798 h 3731978"/>
              <a:gd name="connsiteX16" fmla="*/ 3292091 w 3835616"/>
              <a:gd name="connsiteY16" fmla="*/ 2978484 h 3731978"/>
              <a:gd name="connsiteX17" fmla="*/ 3751780 w 3835616"/>
              <a:gd name="connsiteY17" fmla="*/ 3256428 h 3731978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717992 w 3835616"/>
              <a:gd name="connsiteY8" fmla="*/ 34100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5616 w 3835616"/>
              <a:gd name="connsiteY0" fmla="*/ 3219925 h 3731979"/>
              <a:gd name="connsiteX1" fmla="*/ 3417487 w 3835616"/>
              <a:gd name="connsiteY1" fmla="*/ 3513956 h 3731979"/>
              <a:gd name="connsiteX2" fmla="*/ 2964477 w 3835616"/>
              <a:gd name="connsiteY2" fmla="*/ 3558897 h 3731979"/>
              <a:gd name="connsiteX3" fmla="*/ 2222800 w 3835616"/>
              <a:gd name="connsiteY3" fmla="*/ 3728717 h 3731979"/>
              <a:gd name="connsiteX4" fmla="*/ 1046696 w 3835616"/>
              <a:gd name="connsiteY4" fmla="*/ 3462165 h 3731979"/>
              <a:gd name="connsiteX5" fmla="*/ 268858 w 3835616"/>
              <a:gd name="connsiteY5" fmla="*/ 2950050 h 3731979"/>
              <a:gd name="connsiteX6" fmla="*/ 18644 w 3835616"/>
              <a:gd name="connsiteY6" fmla="*/ 2200752 h 3731979"/>
              <a:gd name="connsiteX7" fmla="*/ 30297 w 3835616"/>
              <a:gd name="connsiteY7" fmla="*/ 1762911 h 3731979"/>
              <a:gd name="connsiteX8" fmla="*/ 542523 w 3835616"/>
              <a:gd name="connsiteY8" fmla="*/ 291475 h 3731979"/>
              <a:gd name="connsiteX9" fmla="*/ 1651216 w 3835616"/>
              <a:gd name="connsiteY9" fmla="*/ 0 h 3731979"/>
              <a:gd name="connsiteX10" fmla="*/ 2433536 w 3835616"/>
              <a:gd name="connsiteY10" fmla="*/ 50005 h 3731979"/>
              <a:gd name="connsiteX11" fmla="*/ 3027594 w 3835616"/>
              <a:gd name="connsiteY11" fmla="*/ 370369 h 3731979"/>
              <a:gd name="connsiteX12" fmla="*/ 3385290 w 3835616"/>
              <a:gd name="connsiteY12" fmla="*/ 1171254 h 3731979"/>
              <a:gd name="connsiteX13" fmla="*/ 3461687 w 3835616"/>
              <a:gd name="connsiteY13" fmla="*/ 2214396 h 3731979"/>
              <a:gd name="connsiteX14" fmla="*/ 3430700 w 3835616"/>
              <a:gd name="connsiteY14" fmla="*/ 2656798 h 3731979"/>
              <a:gd name="connsiteX15" fmla="*/ 3292091 w 3835616"/>
              <a:gd name="connsiteY15" fmla="*/ 2978484 h 3731979"/>
              <a:gd name="connsiteX16" fmla="*/ 3751780 w 3835616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553 w 3833553"/>
              <a:gd name="connsiteY0" fmla="*/ 3219925 h 3731979"/>
              <a:gd name="connsiteX1" fmla="*/ 3415424 w 3833553"/>
              <a:gd name="connsiteY1" fmla="*/ 3513956 h 3731979"/>
              <a:gd name="connsiteX2" fmla="*/ 2962414 w 3833553"/>
              <a:gd name="connsiteY2" fmla="*/ 3558897 h 3731979"/>
              <a:gd name="connsiteX3" fmla="*/ 2220737 w 3833553"/>
              <a:gd name="connsiteY3" fmla="*/ 3728717 h 3731979"/>
              <a:gd name="connsiteX4" fmla="*/ 1044633 w 3833553"/>
              <a:gd name="connsiteY4" fmla="*/ 3462165 h 3731979"/>
              <a:gd name="connsiteX5" fmla="*/ 266795 w 3833553"/>
              <a:gd name="connsiteY5" fmla="*/ 2950050 h 3731979"/>
              <a:gd name="connsiteX6" fmla="*/ 16581 w 3833553"/>
              <a:gd name="connsiteY6" fmla="*/ 2200752 h 3731979"/>
              <a:gd name="connsiteX7" fmla="*/ 34598 w 3833553"/>
              <a:gd name="connsiteY7" fmla="*/ 1633447 h 3731979"/>
              <a:gd name="connsiteX8" fmla="*/ 540460 w 3833553"/>
              <a:gd name="connsiteY8" fmla="*/ 291475 h 3731979"/>
              <a:gd name="connsiteX9" fmla="*/ 1649153 w 3833553"/>
              <a:gd name="connsiteY9" fmla="*/ 0 h 3731979"/>
              <a:gd name="connsiteX10" fmla="*/ 2431473 w 3833553"/>
              <a:gd name="connsiteY10" fmla="*/ 50005 h 3731979"/>
              <a:gd name="connsiteX11" fmla="*/ 3025531 w 3833553"/>
              <a:gd name="connsiteY11" fmla="*/ 370369 h 3731979"/>
              <a:gd name="connsiteX12" fmla="*/ 3383227 w 3833553"/>
              <a:gd name="connsiteY12" fmla="*/ 1171254 h 3731979"/>
              <a:gd name="connsiteX13" fmla="*/ 3459624 w 3833553"/>
              <a:gd name="connsiteY13" fmla="*/ 2214396 h 3731979"/>
              <a:gd name="connsiteX14" fmla="*/ 3428637 w 3833553"/>
              <a:gd name="connsiteY14" fmla="*/ 2656798 h 3731979"/>
              <a:gd name="connsiteX15" fmla="*/ 3290028 w 3833553"/>
              <a:gd name="connsiteY15" fmla="*/ 2978484 h 3731979"/>
              <a:gd name="connsiteX16" fmla="*/ 3749717 w 3833553"/>
              <a:gd name="connsiteY16" fmla="*/ 3256428 h 3731979"/>
              <a:gd name="connsiteX0" fmla="*/ 3833188 w 3833188"/>
              <a:gd name="connsiteY0" fmla="*/ 3219925 h 3731979"/>
              <a:gd name="connsiteX1" fmla="*/ 3415059 w 3833188"/>
              <a:gd name="connsiteY1" fmla="*/ 3513956 h 3731979"/>
              <a:gd name="connsiteX2" fmla="*/ 2962049 w 3833188"/>
              <a:gd name="connsiteY2" fmla="*/ 3558897 h 3731979"/>
              <a:gd name="connsiteX3" fmla="*/ 2220372 w 3833188"/>
              <a:gd name="connsiteY3" fmla="*/ 3728717 h 3731979"/>
              <a:gd name="connsiteX4" fmla="*/ 1044268 w 3833188"/>
              <a:gd name="connsiteY4" fmla="*/ 3462165 h 3731979"/>
              <a:gd name="connsiteX5" fmla="*/ 261479 w 3833188"/>
              <a:gd name="connsiteY5" fmla="*/ 3050740 h 3731979"/>
              <a:gd name="connsiteX6" fmla="*/ 16216 w 3833188"/>
              <a:gd name="connsiteY6" fmla="*/ 2200752 h 3731979"/>
              <a:gd name="connsiteX7" fmla="*/ 34233 w 3833188"/>
              <a:gd name="connsiteY7" fmla="*/ 1633447 h 3731979"/>
              <a:gd name="connsiteX8" fmla="*/ 540095 w 3833188"/>
              <a:gd name="connsiteY8" fmla="*/ 291475 h 3731979"/>
              <a:gd name="connsiteX9" fmla="*/ 1648788 w 3833188"/>
              <a:gd name="connsiteY9" fmla="*/ 0 h 3731979"/>
              <a:gd name="connsiteX10" fmla="*/ 2431108 w 3833188"/>
              <a:gd name="connsiteY10" fmla="*/ 50005 h 3731979"/>
              <a:gd name="connsiteX11" fmla="*/ 3025166 w 3833188"/>
              <a:gd name="connsiteY11" fmla="*/ 370369 h 3731979"/>
              <a:gd name="connsiteX12" fmla="*/ 3382862 w 3833188"/>
              <a:gd name="connsiteY12" fmla="*/ 1171254 h 3731979"/>
              <a:gd name="connsiteX13" fmla="*/ 3459259 w 3833188"/>
              <a:gd name="connsiteY13" fmla="*/ 2214396 h 3731979"/>
              <a:gd name="connsiteX14" fmla="*/ 3428272 w 3833188"/>
              <a:gd name="connsiteY14" fmla="*/ 2656798 h 3731979"/>
              <a:gd name="connsiteX15" fmla="*/ 3289663 w 3833188"/>
              <a:gd name="connsiteY15" fmla="*/ 2978484 h 3731979"/>
              <a:gd name="connsiteX16" fmla="*/ 3749352 w 3833188"/>
              <a:gd name="connsiteY16" fmla="*/ 3256428 h 3731979"/>
              <a:gd name="connsiteX0" fmla="*/ 3833188 w 3833188"/>
              <a:gd name="connsiteY0" fmla="*/ 3219925 h 3729118"/>
              <a:gd name="connsiteX1" fmla="*/ 3415059 w 3833188"/>
              <a:gd name="connsiteY1" fmla="*/ 3513956 h 3729118"/>
              <a:gd name="connsiteX2" fmla="*/ 2962049 w 3833188"/>
              <a:gd name="connsiteY2" fmla="*/ 3558897 h 3729118"/>
              <a:gd name="connsiteX3" fmla="*/ 2220372 w 3833188"/>
              <a:gd name="connsiteY3" fmla="*/ 3728717 h 3729118"/>
              <a:gd name="connsiteX4" fmla="*/ 1042147 w 3833188"/>
              <a:gd name="connsiteY4" fmla="*/ 3505319 h 3729118"/>
              <a:gd name="connsiteX5" fmla="*/ 261479 w 3833188"/>
              <a:gd name="connsiteY5" fmla="*/ 3050740 h 3729118"/>
              <a:gd name="connsiteX6" fmla="*/ 16216 w 3833188"/>
              <a:gd name="connsiteY6" fmla="*/ 2200752 h 3729118"/>
              <a:gd name="connsiteX7" fmla="*/ 34233 w 3833188"/>
              <a:gd name="connsiteY7" fmla="*/ 1633447 h 3729118"/>
              <a:gd name="connsiteX8" fmla="*/ 540095 w 3833188"/>
              <a:gd name="connsiteY8" fmla="*/ 291475 h 3729118"/>
              <a:gd name="connsiteX9" fmla="*/ 1648788 w 3833188"/>
              <a:gd name="connsiteY9" fmla="*/ 0 h 3729118"/>
              <a:gd name="connsiteX10" fmla="*/ 2431108 w 3833188"/>
              <a:gd name="connsiteY10" fmla="*/ 50005 h 3729118"/>
              <a:gd name="connsiteX11" fmla="*/ 3025166 w 3833188"/>
              <a:gd name="connsiteY11" fmla="*/ 370369 h 3729118"/>
              <a:gd name="connsiteX12" fmla="*/ 3382862 w 3833188"/>
              <a:gd name="connsiteY12" fmla="*/ 1171254 h 3729118"/>
              <a:gd name="connsiteX13" fmla="*/ 3459259 w 3833188"/>
              <a:gd name="connsiteY13" fmla="*/ 2214396 h 3729118"/>
              <a:gd name="connsiteX14" fmla="*/ 3428272 w 3833188"/>
              <a:gd name="connsiteY14" fmla="*/ 2656798 h 3729118"/>
              <a:gd name="connsiteX15" fmla="*/ 3289663 w 3833188"/>
              <a:gd name="connsiteY15" fmla="*/ 2978484 h 3729118"/>
              <a:gd name="connsiteX16" fmla="*/ 3749352 w 3833188"/>
              <a:gd name="connsiteY16" fmla="*/ 3256428 h 3729118"/>
              <a:gd name="connsiteX0" fmla="*/ 3755903 w 3755903"/>
              <a:gd name="connsiteY0" fmla="*/ 3264410 h 3729117"/>
              <a:gd name="connsiteX1" fmla="*/ 3415059 w 3755903"/>
              <a:gd name="connsiteY1" fmla="*/ 3513956 h 3729117"/>
              <a:gd name="connsiteX2" fmla="*/ 2962049 w 3755903"/>
              <a:gd name="connsiteY2" fmla="*/ 3558897 h 3729117"/>
              <a:gd name="connsiteX3" fmla="*/ 2220372 w 3755903"/>
              <a:gd name="connsiteY3" fmla="*/ 3728717 h 3729117"/>
              <a:gd name="connsiteX4" fmla="*/ 1042147 w 3755903"/>
              <a:gd name="connsiteY4" fmla="*/ 3505319 h 3729117"/>
              <a:gd name="connsiteX5" fmla="*/ 261479 w 3755903"/>
              <a:gd name="connsiteY5" fmla="*/ 3050740 h 3729117"/>
              <a:gd name="connsiteX6" fmla="*/ 16216 w 3755903"/>
              <a:gd name="connsiteY6" fmla="*/ 2200752 h 3729117"/>
              <a:gd name="connsiteX7" fmla="*/ 34233 w 3755903"/>
              <a:gd name="connsiteY7" fmla="*/ 1633447 h 3729117"/>
              <a:gd name="connsiteX8" fmla="*/ 540095 w 3755903"/>
              <a:gd name="connsiteY8" fmla="*/ 291475 h 3729117"/>
              <a:gd name="connsiteX9" fmla="*/ 1648788 w 3755903"/>
              <a:gd name="connsiteY9" fmla="*/ 0 h 3729117"/>
              <a:gd name="connsiteX10" fmla="*/ 2431108 w 3755903"/>
              <a:gd name="connsiteY10" fmla="*/ 50005 h 3729117"/>
              <a:gd name="connsiteX11" fmla="*/ 3025166 w 3755903"/>
              <a:gd name="connsiteY11" fmla="*/ 370369 h 3729117"/>
              <a:gd name="connsiteX12" fmla="*/ 3382862 w 3755903"/>
              <a:gd name="connsiteY12" fmla="*/ 1171254 h 3729117"/>
              <a:gd name="connsiteX13" fmla="*/ 3459259 w 3755903"/>
              <a:gd name="connsiteY13" fmla="*/ 2214396 h 3729117"/>
              <a:gd name="connsiteX14" fmla="*/ 3428272 w 3755903"/>
              <a:gd name="connsiteY14" fmla="*/ 2656798 h 3729117"/>
              <a:gd name="connsiteX15" fmla="*/ 3289663 w 3755903"/>
              <a:gd name="connsiteY15" fmla="*/ 2978484 h 3729117"/>
              <a:gd name="connsiteX16" fmla="*/ 3749352 w 3755903"/>
              <a:gd name="connsiteY16" fmla="*/ 3256428 h 3729117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8272 w 3755903"/>
              <a:gd name="connsiteY14" fmla="*/ 2656798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59259 w 3755903"/>
              <a:gd name="connsiteY13" fmla="*/ 2214396 h 3729114"/>
              <a:gd name="connsiteX14" fmla="*/ 3422529 w 3755903"/>
              <a:gd name="connsiteY14" fmla="*/ 2656123 h 3729114"/>
              <a:gd name="connsiteX15" fmla="*/ 3289663 w 3755903"/>
              <a:gd name="connsiteY15" fmla="*/ 2978484 h 3729114"/>
              <a:gd name="connsiteX16" fmla="*/ 3749352 w 3755903"/>
              <a:gd name="connsiteY16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22529 w 3755903"/>
              <a:gd name="connsiteY13" fmla="*/ 2656123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9114"/>
              <a:gd name="connsiteX1" fmla="*/ 3391649 w 3755903"/>
              <a:gd name="connsiteY1" fmla="*/ 3520134 h 3729114"/>
              <a:gd name="connsiteX2" fmla="*/ 2962049 w 3755903"/>
              <a:gd name="connsiteY2" fmla="*/ 3558897 h 3729114"/>
              <a:gd name="connsiteX3" fmla="*/ 2220372 w 3755903"/>
              <a:gd name="connsiteY3" fmla="*/ 3728717 h 3729114"/>
              <a:gd name="connsiteX4" fmla="*/ 1042147 w 3755903"/>
              <a:gd name="connsiteY4" fmla="*/ 3505319 h 3729114"/>
              <a:gd name="connsiteX5" fmla="*/ 261479 w 3755903"/>
              <a:gd name="connsiteY5" fmla="*/ 3050740 h 3729114"/>
              <a:gd name="connsiteX6" fmla="*/ 16216 w 3755903"/>
              <a:gd name="connsiteY6" fmla="*/ 2200752 h 3729114"/>
              <a:gd name="connsiteX7" fmla="*/ 34233 w 3755903"/>
              <a:gd name="connsiteY7" fmla="*/ 1633447 h 3729114"/>
              <a:gd name="connsiteX8" fmla="*/ 540095 w 3755903"/>
              <a:gd name="connsiteY8" fmla="*/ 291475 h 3729114"/>
              <a:gd name="connsiteX9" fmla="*/ 1648788 w 3755903"/>
              <a:gd name="connsiteY9" fmla="*/ 0 h 3729114"/>
              <a:gd name="connsiteX10" fmla="*/ 2431108 w 3755903"/>
              <a:gd name="connsiteY10" fmla="*/ 50005 h 3729114"/>
              <a:gd name="connsiteX11" fmla="*/ 3025166 w 3755903"/>
              <a:gd name="connsiteY11" fmla="*/ 370369 h 3729114"/>
              <a:gd name="connsiteX12" fmla="*/ 3382862 w 3755903"/>
              <a:gd name="connsiteY12" fmla="*/ 1171254 h 3729114"/>
              <a:gd name="connsiteX13" fmla="*/ 3430454 w 3755903"/>
              <a:gd name="connsiteY13" fmla="*/ 2612424 h 3729114"/>
              <a:gd name="connsiteX14" fmla="*/ 3289663 w 3755903"/>
              <a:gd name="connsiteY14" fmla="*/ 2978484 h 3729114"/>
              <a:gd name="connsiteX15" fmla="*/ 3749352 w 3755903"/>
              <a:gd name="connsiteY15" fmla="*/ 3256428 h 3729114"/>
              <a:gd name="connsiteX0" fmla="*/ 3755903 w 3755903"/>
              <a:gd name="connsiteY0" fmla="*/ 3264410 h 3728881"/>
              <a:gd name="connsiteX1" fmla="*/ 3391649 w 3755903"/>
              <a:gd name="connsiteY1" fmla="*/ 3520134 h 3728881"/>
              <a:gd name="connsiteX2" fmla="*/ 2962922 w 3755903"/>
              <a:gd name="connsiteY2" fmla="*/ 3541149 h 3728881"/>
              <a:gd name="connsiteX3" fmla="*/ 2220372 w 3755903"/>
              <a:gd name="connsiteY3" fmla="*/ 3728717 h 3728881"/>
              <a:gd name="connsiteX4" fmla="*/ 1042147 w 3755903"/>
              <a:gd name="connsiteY4" fmla="*/ 3505319 h 3728881"/>
              <a:gd name="connsiteX5" fmla="*/ 261479 w 3755903"/>
              <a:gd name="connsiteY5" fmla="*/ 3050740 h 3728881"/>
              <a:gd name="connsiteX6" fmla="*/ 16216 w 3755903"/>
              <a:gd name="connsiteY6" fmla="*/ 2200752 h 3728881"/>
              <a:gd name="connsiteX7" fmla="*/ 34233 w 3755903"/>
              <a:gd name="connsiteY7" fmla="*/ 1633447 h 3728881"/>
              <a:gd name="connsiteX8" fmla="*/ 540095 w 3755903"/>
              <a:gd name="connsiteY8" fmla="*/ 291475 h 3728881"/>
              <a:gd name="connsiteX9" fmla="*/ 1648788 w 3755903"/>
              <a:gd name="connsiteY9" fmla="*/ 0 h 3728881"/>
              <a:gd name="connsiteX10" fmla="*/ 2431108 w 3755903"/>
              <a:gd name="connsiteY10" fmla="*/ 50005 h 3728881"/>
              <a:gd name="connsiteX11" fmla="*/ 3025166 w 3755903"/>
              <a:gd name="connsiteY11" fmla="*/ 370369 h 3728881"/>
              <a:gd name="connsiteX12" fmla="*/ 3382862 w 3755903"/>
              <a:gd name="connsiteY12" fmla="*/ 1171254 h 3728881"/>
              <a:gd name="connsiteX13" fmla="*/ 3430454 w 3755903"/>
              <a:gd name="connsiteY13" fmla="*/ 2612424 h 3728881"/>
              <a:gd name="connsiteX14" fmla="*/ 3289663 w 3755903"/>
              <a:gd name="connsiteY14" fmla="*/ 2978484 h 3728881"/>
              <a:gd name="connsiteX15" fmla="*/ 3749352 w 3755903"/>
              <a:gd name="connsiteY15" fmla="*/ 3256428 h 3728881"/>
              <a:gd name="connsiteX0" fmla="*/ 3755903 w 3755903"/>
              <a:gd name="connsiteY0" fmla="*/ 3264410 h 3728816"/>
              <a:gd name="connsiteX1" fmla="*/ 3391649 w 3755903"/>
              <a:gd name="connsiteY1" fmla="*/ 3520134 h 3728816"/>
              <a:gd name="connsiteX2" fmla="*/ 2962922 w 3755903"/>
              <a:gd name="connsiteY2" fmla="*/ 3541149 h 3728816"/>
              <a:gd name="connsiteX3" fmla="*/ 2220372 w 3755903"/>
              <a:gd name="connsiteY3" fmla="*/ 3728717 h 3728816"/>
              <a:gd name="connsiteX4" fmla="*/ 1039530 w 3755903"/>
              <a:gd name="connsiteY4" fmla="*/ 3558566 h 3728816"/>
              <a:gd name="connsiteX5" fmla="*/ 261479 w 3755903"/>
              <a:gd name="connsiteY5" fmla="*/ 3050740 h 3728816"/>
              <a:gd name="connsiteX6" fmla="*/ 16216 w 3755903"/>
              <a:gd name="connsiteY6" fmla="*/ 2200752 h 3728816"/>
              <a:gd name="connsiteX7" fmla="*/ 34233 w 3755903"/>
              <a:gd name="connsiteY7" fmla="*/ 1633447 h 3728816"/>
              <a:gd name="connsiteX8" fmla="*/ 540095 w 3755903"/>
              <a:gd name="connsiteY8" fmla="*/ 291475 h 3728816"/>
              <a:gd name="connsiteX9" fmla="*/ 1648788 w 3755903"/>
              <a:gd name="connsiteY9" fmla="*/ 0 h 3728816"/>
              <a:gd name="connsiteX10" fmla="*/ 2431108 w 3755903"/>
              <a:gd name="connsiteY10" fmla="*/ 50005 h 3728816"/>
              <a:gd name="connsiteX11" fmla="*/ 3025166 w 3755903"/>
              <a:gd name="connsiteY11" fmla="*/ 370369 h 3728816"/>
              <a:gd name="connsiteX12" fmla="*/ 3382862 w 3755903"/>
              <a:gd name="connsiteY12" fmla="*/ 1171254 h 3728816"/>
              <a:gd name="connsiteX13" fmla="*/ 3430454 w 3755903"/>
              <a:gd name="connsiteY13" fmla="*/ 2612424 h 3728816"/>
              <a:gd name="connsiteX14" fmla="*/ 3289663 w 3755903"/>
              <a:gd name="connsiteY14" fmla="*/ 2978484 h 3728816"/>
              <a:gd name="connsiteX15" fmla="*/ 3749352 w 3755903"/>
              <a:gd name="connsiteY15" fmla="*/ 3256428 h 3728816"/>
              <a:gd name="connsiteX0" fmla="*/ 3750266 w 3750266"/>
              <a:gd name="connsiteY0" fmla="*/ 3264410 h 3728817"/>
              <a:gd name="connsiteX1" fmla="*/ 3386012 w 3750266"/>
              <a:gd name="connsiteY1" fmla="*/ 3520134 h 3728817"/>
              <a:gd name="connsiteX2" fmla="*/ 2957285 w 3750266"/>
              <a:gd name="connsiteY2" fmla="*/ 3541149 h 3728817"/>
              <a:gd name="connsiteX3" fmla="*/ 2214735 w 3750266"/>
              <a:gd name="connsiteY3" fmla="*/ 3728717 h 3728817"/>
              <a:gd name="connsiteX4" fmla="*/ 1033893 w 3750266"/>
              <a:gd name="connsiteY4" fmla="*/ 3558566 h 3728817"/>
              <a:gd name="connsiteX5" fmla="*/ 255842 w 3750266"/>
              <a:gd name="connsiteY5" fmla="*/ 3050740 h 3728817"/>
              <a:gd name="connsiteX6" fmla="*/ 18139 w 3750266"/>
              <a:gd name="connsiteY6" fmla="*/ 2281973 h 3728817"/>
              <a:gd name="connsiteX7" fmla="*/ 28596 w 3750266"/>
              <a:gd name="connsiteY7" fmla="*/ 1633447 h 3728817"/>
              <a:gd name="connsiteX8" fmla="*/ 534458 w 3750266"/>
              <a:gd name="connsiteY8" fmla="*/ 291475 h 3728817"/>
              <a:gd name="connsiteX9" fmla="*/ 1643151 w 3750266"/>
              <a:gd name="connsiteY9" fmla="*/ 0 h 3728817"/>
              <a:gd name="connsiteX10" fmla="*/ 2425471 w 3750266"/>
              <a:gd name="connsiteY10" fmla="*/ 50005 h 3728817"/>
              <a:gd name="connsiteX11" fmla="*/ 3019529 w 3750266"/>
              <a:gd name="connsiteY11" fmla="*/ 370369 h 3728817"/>
              <a:gd name="connsiteX12" fmla="*/ 3377225 w 3750266"/>
              <a:gd name="connsiteY12" fmla="*/ 1171254 h 3728817"/>
              <a:gd name="connsiteX13" fmla="*/ 3424817 w 3750266"/>
              <a:gd name="connsiteY13" fmla="*/ 2612424 h 3728817"/>
              <a:gd name="connsiteX14" fmla="*/ 3284026 w 3750266"/>
              <a:gd name="connsiteY14" fmla="*/ 2978484 h 3728817"/>
              <a:gd name="connsiteX15" fmla="*/ 3743715 w 3750266"/>
              <a:gd name="connsiteY15" fmla="*/ 3256428 h 372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0266" h="3728817">
                <a:moveTo>
                  <a:pt x="3750266" y="3264410"/>
                </a:moveTo>
                <a:cubicBezTo>
                  <a:pt x="3737566" y="3279227"/>
                  <a:pt x="3518175" y="3474011"/>
                  <a:pt x="3386012" y="3520134"/>
                </a:cubicBezTo>
                <a:cubicBezTo>
                  <a:pt x="3253849" y="3566257"/>
                  <a:pt x="3152498" y="3506385"/>
                  <a:pt x="2957285" y="3541149"/>
                </a:cubicBezTo>
                <a:cubicBezTo>
                  <a:pt x="2762072" y="3575913"/>
                  <a:pt x="2535300" y="3725814"/>
                  <a:pt x="2214735" y="3728717"/>
                </a:cubicBezTo>
                <a:cubicBezTo>
                  <a:pt x="1894170" y="3731620"/>
                  <a:pt x="1360375" y="3671562"/>
                  <a:pt x="1033893" y="3558566"/>
                </a:cubicBezTo>
                <a:cubicBezTo>
                  <a:pt x="707411" y="3445570"/>
                  <a:pt x="425134" y="3263505"/>
                  <a:pt x="255842" y="3050740"/>
                </a:cubicBezTo>
                <a:cubicBezTo>
                  <a:pt x="86550" y="2837975"/>
                  <a:pt x="56013" y="2518188"/>
                  <a:pt x="18139" y="2281973"/>
                </a:cubicBezTo>
                <a:cubicBezTo>
                  <a:pt x="-19735" y="2045758"/>
                  <a:pt x="10668" y="1759550"/>
                  <a:pt x="28596" y="1633447"/>
                </a:cubicBezTo>
                <a:cubicBezTo>
                  <a:pt x="109920" y="1087868"/>
                  <a:pt x="265366" y="563716"/>
                  <a:pt x="534458" y="291475"/>
                </a:cubicBezTo>
                <a:cubicBezTo>
                  <a:pt x="803551" y="19234"/>
                  <a:pt x="1289344" y="6827"/>
                  <a:pt x="1643151" y="0"/>
                </a:cubicBezTo>
                <a:cubicBezTo>
                  <a:pt x="1856511" y="5080"/>
                  <a:pt x="2196075" y="-11723"/>
                  <a:pt x="2425471" y="50005"/>
                </a:cubicBezTo>
                <a:cubicBezTo>
                  <a:pt x="2654867" y="111733"/>
                  <a:pt x="2860903" y="183494"/>
                  <a:pt x="3019529" y="370369"/>
                </a:cubicBezTo>
                <a:cubicBezTo>
                  <a:pt x="3178155" y="557244"/>
                  <a:pt x="3309677" y="797578"/>
                  <a:pt x="3377225" y="1171254"/>
                </a:cubicBezTo>
                <a:cubicBezTo>
                  <a:pt x="3444773" y="1544930"/>
                  <a:pt x="3548826" y="1984764"/>
                  <a:pt x="3424817" y="2612424"/>
                </a:cubicBezTo>
                <a:cubicBezTo>
                  <a:pt x="3389203" y="2718531"/>
                  <a:pt x="3367291" y="2865644"/>
                  <a:pt x="3284026" y="2978484"/>
                </a:cubicBezTo>
                <a:cubicBezTo>
                  <a:pt x="3298252" y="3020691"/>
                  <a:pt x="3403215" y="3263535"/>
                  <a:pt x="3743715" y="325642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91DB9-0B6F-FA25-00B4-9AEC5883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1" y="750899"/>
            <a:ext cx="3407604" cy="2046090"/>
          </a:xfrm>
        </p:spPr>
        <p:txBody>
          <a:bodyPr>
            <a:normAutofit/>
          </a:bodyPr>
          <a:lstStyle/>
          <a:p>
            <a:pPr algn="ctr"/>
            <a:r>
              <a:rPr lang="ru-RU" sz="4400"/>
              <a:t>Детекторы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795CD0-4C44-2750-76DF-00E690C63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315" y="3019089"/>
            <a:ext cx="3338285" cy="3731852"/>
          </a:xfr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lnSpc>
                <a:spcPct val="90000"/>
              </a:lnSpc>
            </a:pPr>
            <a:r>
              <a:rPr lang="ru-RU" sz="4800"/>
              <a:t>М15</a:t>
            </a:r>
            <a:r>
              <a:rPr lang="ru-RU" sz="2700"/>
              <a:t> и </a:t>
            </a:r>
            <a:r>
              <a:rPr lang="ru-RU" sz="4800"/>
              <a:t>М7 </a:t>
            </a:r>
            <a:r>
              <a:rPr lang="ru-RU" sz="2700"/>
              <a:t>перестали работать в сеансе </a:t>
            </a:r>
            <a:r>
              <a:rPr lang="ru-RU" sz="4800"/>
              <a:t>2023</a:t>
            </a:r>
            <a:r>
              <a:rPr lang="ru-RU" sz="2700"/>
              <a:t>. </a:t>
            </a:r>
            <a:endParaRPr lang="ru-RU"/>
          </a:p>
          <a:p>
            <a:pPr algn="ctr">
              <a:lnSpc>
                <a:spcPct val="90000"/>
              </a:lnSpc>
            </a:pPr>
            <a:r>
              <a:rPr lang="ru-RU" sz="2700"/>
              <a:t>Необходимо было достать их из магнита.</a:t>
            </a:r>
            <a:endParaRPr lang="ru-RU"/>
          </a:p>
          <a:p>
            <a:pPr algn="ctr">
              <a:lnSpc>
                <a:spcPct val="90000"/>
              </a:lnSpc>
            </a:pPr>
            <a:r>
              <a:rPr lang="ru-RU" sz="2700"/>
              <a:t>Разборку начали с передних детекторов, но после было решено достать все детекторы. Это связано с тем, что юстировка при частичном разборе конструкции изменится, а проводится она последовательно после установки каждого детектора. Также было решено провести модернизацию механической опоры.</a:t>
            </a:r>
          </a:p>
        </p:txBody>
      </p:sp>
      <p:sp>
        <p:nvSpPr>
          <p:cNvPr id="6" name="Стрелка: влево 5">
            <a:extLst>
              <a:ext uri="{FF2B5EF4-FFF2-40B4-BE49-F238E27FC236}">
                <a16:creationId xmlns:a16="http://schemas.microsoft.com/office/drawing/2014/main" id="{F5FD6E51-A63F-C6C7-79A0-659B40E33E0A}"/>
              </a:ext>
            </a:extLst>
          </p:cNvPr>
          <p:cNvSpPr/>
          <p:nvPr/>
        </p:nvSpPr>
        <p:spPr>
          <a:xfrm rot="19800000">
            <a:off x="8312728" y="1429986"/>
            <a:ext cx="1415142" cy="22761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86739B-2857-641D-F092-7EDF435600BB}"/>
              </a:ext>
            </a:extLst>
          </p:cNvPr>
          <p:cNvSpPr txBox="1"/>
          <p:nvPr/>
        </p:nvSpPr>
        <p:spPr>
          <a:xfrm rot="19920000">
            <a:off x="8465127" y="1188522"/>
            <a:ext cx="932213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/>
              <a:t>Пучок</a:t>
            </a:r>
          </a:p>
        </p:txBody>
      </p:sp>
      <p:sp>
        <p:nvSpPr>
          <p:cNvPr id="16" name="Выноска: изогнутая линия 15">
            <a:extLst>
              <a:ext uri="{FF2B5EF4-FFF2-40B4-BE49-F238E27FC236}">
                <a16:creationId xmlns:a16="http://schemas.microsoft.com/office/drawing/2014/main" id="{C0DCD4DE-D977-0D80-8E6C-F6448C1ECCDD}"/>
              </a:ext>
            </a:extLst>
          </p:cNvPr>
          <p:cNvSpPr/>
          <p:nvPr/>
        </p:nvSpPr>
        <p:spPr>
          <a:xfrm rot="10800000" flipH="1">
            <a:off x="8758290" y="3183813"/>
            <a:ext cx="801584" cy="544284"/>
          </a:xfrm>
          <a:prstGeom prst="borderCallout2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209D0-DFD5-F456-7DFE-2C87CFBB1893}"/>
              </a:ext>
            </a:extLst>
          </p:cNvPr>
          <p:cNvSpPr txBox="1"/>
          <p:nvPr/>
        </p:nvSpPr>
        <p:spPr>
          <a:xfrm>
            <a:off x="8841179" y="3232066"/>
            <a:ext cx="6353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/>
              <a:t>М15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E4C5F5CD-8FEF-04E4-B25D-0CBD2FC4354F}"/>
              </a:ext>
            </a:extLst>
          </p:cNvPr>
          <p:cNvSpPr/>
          <p:nvPr/>
        </p:nvSpPr>
        <p:spPr>
          <a:xfrm>
            <a:off x="6556168" y="1620981"/>
            <a:ext cx="128649" cy="12864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Выноска: изогнутая линия 22">
            <a:extLst>
              <a:ext uri="{FF2B5EF4-FFF2-40B4-BE49-F238E27FC236}">
                <a16:creationId xmlns:a16="http://schemas.microsoft.com/office/drawing/2014/main" id="{F75F26BB-25FD-1F6A-EC6E-0F55DD5816B9}"/>
              </a:ext>
            </a:extLst>
          </p:cNvPr>
          <p:cNvSpPr/>
          <p:nvPr/>
        </p:nvSpPr>
        <p:spPr>
          <a:xfrm flipH="1">
            <a:off x="5406242" y="1052944"/>
            <a:ext cx="801583" cy="524494"/>
          </a:xfrm>
          <a:prstGeom prst="borderCallout2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62D443-1B0B-7BE5-51E8-1E8D4BED0D36}"/>
              </a:ext>
            </a:extLst>
          </p:cNvPr>
          <p:cNvSpPr txBox="1"/>
          <p:nvPr/>
        </p:nvSpPr>
        <p:spPr>
          <a:xfrm>
            <a:off x="5525984" y="1094507"/>
            <a:ext cx="6353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/>
              <a:t>М7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BBD1F4E-3020-4D25-7925-5AD601A7E81E}"/>
              </a:ext>
            </a:extLst>
          </p:cNvPr>
          <p:cNvSpPr/>
          <p:nvPr/>
        </p:nvSpPr>
        <p:spPr>
          <a:xfrm>
            <a:off x="8307778" y="3016331"/>
            <a:ext cx="128649" cy="12864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3E944659-ACAB-9E4E-FDD4-FE0AA111968B}"/>
                  </a:ext>
                </a:extLst>
              </p14:cNvPr>
              <p14:cNvContentPartPr/>
              <p14:nvPr/>
            </p14:nvContentPartPr>
            <p14:xfrm>
              <a:off x="794780" y="3299577"/>
              <a:ext cx="522551" cy="247839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3E944659-ACAB-9E4E-FDD4-FE0AA11196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0835" y="3191821"/>
                <a:ext cx="630082" cy="4629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C0F093F2-735A-8B39-2546-E1BF9EC5D253}"/>
                  </a:ext>
                </a:extLst>
              </p14:cNvPr>
              <p14:cNvContentPartPr/>
              <p14:nvPr/>
            </p14:nvContentPartPr>
            <p14:xfrm>
              <a:off x="1515836" y="3298980"/>
              <a:ext cx="409280" cy="245741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C0F093F2-735A-8B39-2546-E1BF9EC5D2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1889" y="3191041"/>
                <a:ext cx="516815" cy="461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32B1C297-BCE0-82E2-9FFA-47A96A561F81}"/>
                  </a:ext>
                </a:extLst>
              </p14:cNvPr>
              <p14:cNvContentPartPr/>
              <p14:nvPr/>
            </p14:nvContentPartPr>
            <p14:xfrm>
              <a:off x="2516702" y="3606356"/>
              <a:ext cx="531464" cy="113042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32B1C297-BCE0-82E2-9FFA-47A96A561F8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62728" y="3498697"/>
                <a:ext cx="639052" cy="328001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32B9B84-160C-3E84-ACF1-CD06AAC60F5A}"/>
              </a:ext>
            </a:extLst>
          </p:cNvPr>
          <p:cNvSpPr txBox="1"/>
          <p:nvPr/>
        </p:nvSpPr>
        <p:spPr>
          <a:xfrm>
            <a:off x="10058399" y="3390403"/>
            <a:ext cx="63533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/>
              <a:t>М7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995BA6C4-0787-A4F8-7AA8-56CC552E43A1}"/>
              </a:ext>
            </a:extLst>
          </p:cNvPr>
          <p:cNvSpPr/>
          <p:nvPr/>
        </p:nvSpPr>
        <p:spPr>
          <a:xfrm>
            <a:off x="10316688" y="4124695"/>
            <a:ext cx="128649" cy="12864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EF8EDD-4AFC-81C4-2DF8-C2DF703C602B}"/>
              </a:ext>
            </a:extLst>
          </p:cNvPr>
          <p:cNvSpPr txBox="1"/>
          <p:nvPr/>
        </p:nvSpPr>
        <p:spPr>
          <a:xfrm>
            <a:off x="10444347" y="5478481"/>
            <a:ext cx="63533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/>
              <a:t>М15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6EBC482-FD64-802A-46A8-FEED780291FF}"/>
              </a:ext>
            </a:extLst>
          </p:cNvPr>
          <p:cNvCxnSpPr/>
          <p:nvPr/>
        </p:nvCxnSpPr>
        <p:spPr>
          <a:xfrm>
            <a:off x="10375051" y="3844201"/>
            <a:ext cx="3959" cy="271154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49320E5-DAB6-FFCA-B1F8-2E3CBD43EC5B}"/>
              </a:ext>
            </a:extLst>
          </p:cNvPr>
          <p:cNvCxnSpPr>
            <a:cxnSpLocks/>
          </p:cNvCxnSpPr>
          <p:nvPr/>
        </p:nvCxnSpPr>
        <p:spPr>
          <a:xfrm>
            <a:off x="10760999" y="5199967"/>
            <a:ext cx="3959" cy="271154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06DF23EF-C8E1-F641-5402-25B7FA74FE0C}"/>
              </a:ext>
            </a:extLst>
          </p:cNvPr>
          <p:cNvSpPr/>
          <p:nvPr/>
        </p:nvSpPr>
        <p:spPr>
          <a:xfrm>
            <a:off x="10692739" y="5134097"/>
            <a:ext cx="128649" cy="128649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лево 20">
            <a:extLst>
              <a:ext uri="{FF2B5EF4-FFF2-40B4-BE49-F238E27FC236}">
                <a16:creationId xmlns:a16="http://schemas.microsoft.com/office/drawing/2014/main" id="{99261EB0-5A0E-5592-D3DF-1C033DDB235D}"/>
              </a:ext>
            </a:extLst>
          </p:cNvPr>
          <p:cNvSpPr/>
          <p:nvPr/>
        </p:nvSpPr>
        <p:spPr>
          <a:xfrm>
            <a:off x="11276398" y="4591969"/>
            <a:ext cx="277092" cy="16823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57045D9-12A0-B1F9-DF92-61BDC015161C}"/>
              </a:ext>
            </a:extLst>
          </p:cNvPr>
          <p:cNvGrpSpPr/>
          <p:nvPr/>
        </p:nvGrpSpPr>
        <p:grpSpPr>
          <a:xfrm flipV="1">
            <a:off x="6476999" y="5300352"/>
            <a:ext cx="168234" cy="178131"/>
            <a:chOff x="6368142" y="5725885"/>
            <a:chExt cx="910441" cy="910441"/>
          </a:xfrm>
        </p:grpSpPr>
        <p:sp>
          <p:nvSpPr>
            <p:cNvPr id="28" name="Символ &quot;Запрещено&quot; 27">
              <a:extLst>
                <a:ext uri="{FF2B5EF4-FFF2-40B4-BE49-F238E27FC236}">
                  <a16:creationId xmlns:a16="http://schemas.microsoft.com/office/drawing/2014/main" id="{954B8E0E-31E9-61FB-DDC8-99D130EFA631}"/>
                </a:ext>
              </a:extLst>
            </p:cNvPr>
            <p:cNvSpPr/>
            <p:nvPr/>
          </p:nvSpPr>
          <p:spPr>
            <a:xfrm>
              <a:off x="6368142" y="5725885"/>
              <a:ext cx="910441" cy="910441"/>
            </a:xfrm>
            <a:prstGeom prst="noSmoking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0" name="Символ &quot;Запрещено&quot; 29">
              <a:extLst>
                <a:ext uri="{FF2B5EF4-FFF2-40B4-BE49-F238E27FC236}">
                  <a16:creationId xmlns:a16="http://schemas.microsoft.com/office/drawing/2014/main" id="{7DE39E4F-D8AD-04A7-CAF8-0E4F0F117EB7}"/>
                </a:ext>
              </a:extLst>
            </p:cNvPr>
            <p:cNvSpPr/>
            <p:nvPr/>
          </p:nvSpPr>
          <p:spPr>
            <a:xfrm rot="5400000">
              <a:off x="6368142" y="5725885"/>
              <a:ext cx="910441" cy="910441"/>
            </a:xfrm>
            <a:prstGeom prst="noSmoking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69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8FF6271-3265-454B-8C05-E3A079E34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74"/>
            <a:ext cx="6400801" cy="6860574"/>
          </a:xfrm>
          <a:custGeom>
            <a:avLst/>
            <a:gdLst>
              <a:gd name="connsiteX0" fmla="*/ 7430701 w 7551955"/>
              <a:gd name="connsiteY0" fmla="*/ 6858000 h 6858000"/>
              <a:gd name="connsiteX1" fmla="*/ 0 w 7551955"/>
              <a:gd name="connsiteY1" fmla="*/ 6858000 h 6858000"/>
              <a:gd name="connsiteX2" fmla="*/ 0 w 7551955"/>
              <a:gd name="connsiteY2" fmla="*/ 0 h 6858000"/>
              <a:gd name="connsiteX3" fmla="*/ 7505795 w 7551955"/>
              <a:gd name="connsiteY3" fmla="*/ 0 h 6858000"/>
              <a:gd name="connsiteX4" fmla="*/ 7520785 w 7551955"/>
              <a:gd name="connsiteY4" fmla="*/ 379063 h 6858000"/>
              <a:gd name="connsiteX5" fmla="*/ 7433327 w 7551955"/>
              <a:gd name="connsiteY5" fmla="*/ 6803646 h 6858000"/>
              <a:gd name="connsiteX0" fmla="*/ 7430701 w 7520786"/>
              <a:gd name="connsiteY0" fmla="*/ 6858000 h 6858000"/>
              <a:gd name="connsiteX1" fmla="*/ 0 w 7520786"/>
              <a:gd name="connsiteY1" fmla="*/ 6858000 h 6858000"/>
              <a:gd name="connsiteX2" fmla="*/ 0 w 7520786"/>
              <a:gd name="connsiteY2" fmla="*/ 0 h 6858000"/>
              <a:gd name="connsiteX3" fmla="*/ 7505795 w 7520786"/>
              <a:gd name="connsiteY3" fmla="*/ 0 h 6858000"/>
              <a:gd name="connsiteX4" fmla="*/ 7520785 w 7520786"/>
              <a:gd name="connsiteY4" fmla="*/ 379063 h 6858000"/>
              <a:gd name="connsiteX5" fmla="*/ 7433327 w 7520786"/>
              <a:gd name="connsiteY5" fmla="*/ 6803646 h 6858000"/>
              <a:gd name="connsiteX6" fmla="*/ 7430701 w 752078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20786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384101" y="2164699"/>
                  <a:pt x="7521128" y="5461844"/>
                  <a:pt x="7433327" y="6803646"/>
                </a:cubicBezTo>
                <a:lnTo>
                  <a:pt x="7430701" y="6858000"/>
                </a:ln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BBF676-DD2A-4CF7-A89A-C20DF1324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812047" y="691418"/>
            <a:ext cx="4798360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46B76-43E7-1F4E-DA4C-12BC5CA95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007" y="968749"/>
            <a:ext cx="4371060" cy="1590260"/>
          </a:xfrm>
        </p:spPr>
        <p:txBody>
          <a:bodyPr>
            <a:normAutofit/>
          </a:bodyPr>
          <a:lstStyle/>
          <a:p>
            <a:pPr algn="ctr"/>
            <a:r>
              <a:rPr lang="ru-RU">
                <a:ea typeface="+mj-lt"/>
                <a:cs typeface="+mj-lt"/>
              </a:rPr>
              <a:t>М15</a:t>
            </a:r>
            <a:endParaRPr lang="ru-RU" b="0">
              <a:ea typeface="+mj-lt"/>
              <a:cs typeface="+mj-lt"/>
            </a:endParaRPr>
          </a:p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25C96F-7D57-3CB1-1D31-D0CECD33C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818" y="638174"/>
            <a:ext cx="4061941" cy="2579333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D9F2FB-1814-467D-A608-A6F63BCB6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3803">
            <a:off x="6881090" y="648159"/>
            <a:ext cx="4798360" cy="233744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5655 w 1248446"/>
              <a:gd name="connsiteY6" fmla="*/ 737211 h 873038"/>
              <a:gd name="connsiteX7" fmla="*/ 628618 w 1248446"/>
              <a:gd name="connsiteY7" fmla="*/ 873038 h 873038"/>
              <a:gd name="connsiteX0" fmla="*/ 623222 w 1217951"/>
              <a:gd name="connsiteY0" fmla="*/ 893096 h 893096"/>
              <a:gd name="connsiteX1" fmla="*/ 815627 w 1217951"/>
              <a:gd name="connsiteY1" fmla="*/ 823182 h 893096"/>
              <a:gd name="connsiteX2" fmla="*/ 1174433 w 1217951"/>
              <a:gd name="connsiteY2" fmla="*/ 650399 h 893096"/>
              <a:gd name="connsiteX3" fmla="*/ 1173386 w 1217951"/>
              <a:gd name="connsiteY3" fmla="*/ 212820 h 893096"/>
              <a:gd name="connsiteX4" fmla="*/ 952921 w 1217951"/>
              <a:gd name="connsiteY4" fmla="*/ 42449 h 893096"/>
              <a:gd name="connsiteX5" fmla="*/ 454058 w 1217951"/>
              <a:gd name="connsiteY5" fmla="*/ 52514 h 893096"/>
              <a:gd name="connsiteX6" fmla="*/ 1906 w 1217951"/>
              <a:gd name="connsiteY6" fmla="*/ 615251 h 893096"/>
              <a:gd name="connsiteX7" fmla="*/ 540259 w 1217951"/>
              <a:gd name="connsiteY7" fmla="*/ 757269 h 893096"/>
              <a:gd name="connsiteX8" fmla="*/ 623222 w 1217951"/>
              <a:gd name="connsiteY8" fmla="*/ 893096 h 893096"/>
              <a:gd name="connsiteX0" fmla="*/ 623222 w 1220978"/>
              <a:gd name="connsiteY0" fmla="*/ 893096 h 893096"/>
              <a:gd name="connsiteX1" fmla="*/ 815627 w 1220978"/>
              <a:gd name="connsiteY1" fmla="*/ 823182 h 893096"/>
              <a:gd name="connsiteX2" fmla="*/ 1174433 w 1220978"/>
              <a:gd name="connsiteY2" fmla="*/ 650399 h 893096"/>
              <a:gd name="connsiteX3" fmla="*/ 1173386 w 1220978"/>
              <a:gd name="connsiteY3" fmla="*/ 212820 h 893096"/>
              <a:gd name="connsiteX4" fmla="*/ 952921 w 1220978"/>
              <a:gd name="connsiteY4" fmla="*/ 42449 h 893096"/>
              <a:gd name="connsiteX5" fmla="*/ 454058 w 1220978"/>
              <a:gd name="connsiteY5" fmla="*/ 52514 h 893096"/>
              <a:gd name="connsiteX6" fmla="*/ 1906 w 1220978"/>
              <a:gd name="connsiteY6" fmla="*/ 615251 h 893096"/>
              <a:gd name="connsiteX7" fmla="*/ 540259 w 1220978"/>
              <a:gd name="connsiteY7" fmla="*/ 757269 h 893096"/>
              <a:gd name="connsiteX8" fmla="*/ 623222 w 1220978"/>
              <a:gd name="connsiteY8" fmla="*/ 893096 h 893096"/>
              <a:gd name="connsiteX0" fmla="*/ 624315 w 1222071"/>
              <a:gd name="connsiteY0" fmla="*/ 871608 h 871608"/>
              <a:gd name="connsiteX1" fmla="*/ 816720 w 1222071"/>
              <a:gd name="connsiteY1" fmla="*/ 801694 h 871608"/>
              <a:gd name="connsiteX2" fmla="*/ 1175526 w 1222071"/>
              <a:gd name="connsiteY2" fmla="*/ 628911 h 871608"/>
              <a:gd name="connsiteX3" fmla="*/ 1174479 w 1222071"/>
              <a:gd name="connsiteY3" fmla="*/ 191332 h 871608"/>
              <a:gd name="connsiteX4" fmla="*/ 954014 w 1222071"/>
              <a:gd name="connsiteY4" fmla="*/ 20961 h 871608"/>
              <a:gd name="connsiteX5" fmla="*/ 455151 w 1222071"/>
              <a:gd name="connsiteY5" fmla="*/ 31026 h 871608"/>
              <a:gd name="connsiteX6" fmla="*/ 2999 w 1222071"/>
              <a:gd name="connsiteY6" fmla="*/ 593763 h 871608"/>
              <a:gd name="connsiteX7" fmla="*/ 541352 w 1222071"/>
              <a:gd name="connsiteY7" fmla="*/ 735781 h 871608"/>
              <a:gd name="connsiteX8" fmla="*/ 624315 w 1222071"/>
              <a:gd name="connsiteY8" fmla="*/ 871608 h 871608"/>
              <a:gd name="connsiteX0" fmla="*/ 624980 w 1222736"/>
              <a:gd name="connsiteY0" fmla="*/ 870777 h 870777"/>
              <a:gd name="connsiteX1" fmla="*/ 817385 w 1222736"/>
              <a:gd name="connsiteY1" fmla="*/ 800863 h 870777"/>
              <a:gd name="connsiteX2" fmla="*/ 1176191 w 1222736"/>
              <a:gd name="connsiteY2" fmla="*/ 628080 h 870777"/>
              <a:gd name="connsiteX3" fmla="*/ 1175144 w 1222736"/>
              <a:gd name="connsiteY3" fmla="*/ 190501 h 870777"/>
              <a:gd name="connsiteX4" fmla="*/ 954679 w 1222736"/>
              <a:gd name="connsiteY4" fmla="*/ 20130 h 870777"/>
              <a:gd name="connsiteX5" fmla="*/ 414382 w 1222736"/>
              <a:gd name="connsiteY5" fmla="*/ 31976 h 870777"/>
              <a:gd name="connsiteX6" fmla="*/ 3664 w 1222736"/>
              <a:gd name="connsiteY6" fmla="*/ 592932 h 870777"/>
              <a:gd name="connsiteX7" fmla="*/ 542017 w 1222736"/>
              <a:gd name="connsiteY7" fmla="*/ 734950 h 870777"/>
              <a:gd name="connsiteX8" fmla="*/ 624980 w 1222736"/>
              <a:gd name="connsiteY8" fmla="*/ 870777 h 870777"/>
              <a:gd name="connsiteX0" fmla="*/ 624943 w 1222699"/>
              <a:gd name="connsiteY0" fmla="*/ 884146 h 884146"/>
              <a:gd name="connsiteX1" fmla="*/ 817348 w 1222699"/>
              <a:gd name="connsiteY1" fmla="*/ 814232 h 884146"/>
              <a:gd name="connsiteX2" fmla="*/ 1176154 w 1222699"/>
              <a:gd name="connsiteY2" fmla="*/ 641449 h 884146"/>
              <a:gd name="connsiteX3" fmla="*/ 1175107 w 1222699"/>
              <a:gd name="connsiteY3" fmla="*/ 203870 h 884146"/>
              <a:gd name="connsiteX4" fmla="*/ 954642 w 1222699"/>
              <a:gd name="connsiteY4" fmla="*/ 33499 h 884146"/>
              <a:gd name="connsiteX5" fmla="*/ 414345 w 1222699"/>
              <a:gd name="connsiteY5" fmla="*/ 45345 h 884146"/>
              <a:gd name="connsiteX6" fmla="*/ 3627 w 1222699"/>
              <a:gd name="connsiteY6" fmla="*/ 606301 h 884146"/>
              <a:gd name="connsiteX7" fmla="*/ 541980 w 1222699"/>
              <a:gd name="connsiteY7" fmla="*/ 748319 h 884146"/>
              <a:gd name="connsiteX8" fmla="*/ 624943 w 1222699"/>
              <a:gd name="connsiteY8" fmla="*/ 884146 h 884146"/>
              <a:gd name="connsiteX0" fmla="*/ 623477 w 1218278"/>
              <a:gd name="connsiteY0" fmla="*/ 904314 h 904314"/>
              <a:gd name="connsiteX1" fmla="*/ 815882 w 1218278"/>
              <a:gd name="connsiteY1" fmla="*/ 834400 h 904314"/>
              <a:gd name="connsiteX2" fmla="*/ 1174688 w 1218278"/>
              <a:gd name="connsiteY2" fmla="*/ 661617 h 904314"/>
              <a:gd name="connsiteX3" fmla="*/ 1173641 w 1218278"/>
              <a:gd name="connsiteY3" fmla="*/ 224038 h 904314"/>
              <a:gd name="connsiteX4" fmla="*/ 951744 w 1218278"/>
              <a:gd name="connsiteY4" fmla="*/ 29185 h 904314"/>
              <a:gd name="connsiteX5" fmla="*/ 412879 w 1218278"/>
              <a:gd name="connsiteY5" fmla="*/ 65513 h 904314"/>
              <a:gd name="connsiteX6" fmla="*/ 2161 w 1218278"/>
              <a:gd name="connsiteY6" fmla="*/ 626469 h 904314"/>
              <a:gd name="connsiteX7" fmla="*/ 540514 w 1218278"/>
              <a:gd name="connsiteY7" fmla="*/ 768487 h 904314"/>
              <a:gd name="connsiteX8" fmla="*/ 623477 w 1218278"/>
              <a:gd name="connsiteY8" fmla="*/ 904314 h 904314"/>
              <a:gd name="connsiteX0" fmla="*/ 630807 w 1225608"/>
              <a:gd name="connsiteY0" fmla="*/ 904314 h 904314"/>
              <a:gd name="connsiteX1" fmla="*/ 823212 w 1225608"/>
              <a:gd name="connsiteY1" fmla="*/ 834400 h 904314"/>
              <a:gd name="connsiteX2" fmla="*/ 1182018 w 1225608"/>
              <a:gd name="connsiteY2" fmla="*/ 661617 h 904314"/>
              <a:gd name="connsiteX3" fmla="*/ 1180971 w 1225608"/>
              <a:gd name="connsiteY3" fmla="*/ 224038 h 904314"/>
              <a:gd name="connsiteX4" fmla="*/ 959074 w 1225608"/>
              <a:gd name="connsiteY4" fmla="*/ 29185 h 904314"/>
              <a:gd name="connsiteX5" fmla="*/ 420209 w 1225608"/>
              <a:gd name="connsiteY5" fmla="*/ 65513 h 904314"/>
              <a:gd name="connsiteX6" fmla="*/ 9491 w 1225608"/>
              <a:gd name="connsiteY6" fmla="*/ 626469 h 904314"/>
              <a:gd name="connsiteX7" fmla="*/ 547844 w 1225608"/>
              <a:gd name="connsiteY7" fmla="*/ 768487 h 904314"/>
              <a:gd name="connsiteX8" fmla="*/ 630807 w 1225608"/>
              <a:gd name="connsiteY8" fmla="*/ 904314 h 904314"/>
              <a:gd name="connsiteX0" fmla="*/ 631450 w 1226251"/>
              <a:gd name="connsiteY0" fmla="*/ 896948 h 896948"/>
              <a:gd name="connsiteX1" fmla="*/ 823855 w 1226251"/>
              <a:gd name="connsiteY1" fmla="*/ 827034 h 896948"/>
              <a:gd name="connsiteX2" fmla="*/ 1182661 w 1226251"/>
              <a:gd name="connsiteY2" fmla="*/ 654251 h 896948"/>
              <a:gd name="connsiteX3" fmla="*/ 1181614 w 1226251"/>
              <a:gd name="connsiteY3" fmla="*/ 216672 h 896948"/>
              <a:gd name="connsiteX4" fmla="*/ 959717 w 1226251"/>
              <a:gd name="connsiteY4" fmla="*/ 21819 h 896948"/>
              <a:gd name="connsiteX5" fmla="*/ 420852 w 1226251"/>
              <a:gd name="connsiteY5" fmla="*/ 58147 h 896948"/>
              <a:gd name="connsiteX6" fmla="*/ 10134 w 1226251"/>
              <a:gd name="connsiteY6" fmla="*/ 619103 h 896948"/>
              <a:gd name="connsiteX7" fmla="*/ 548487 w 1226251"/>
              <a:gd name="connsiteY7" fmla="*/ 761121 h 896948"/>
              <a:gd name="connsiteX8" fmla="*/ 631450 w 1226251"/>
              <a:gd name="connsiteY8" fmla="*/ 896948 h 896948"/>
              <a:gd name="connsiteX0" fmla="*/ 631450 w 1240153"/>
              <a:gd name="connsiteY0" fmla="*/ 896948 h 896948"/>
              <a:gd name="connsiteX1" fmla="*/ 823855 w 1240153"/>
              <a:gd name="connsiteY1" fmla="*/ 827034 h 896948"/>
              <a:gd name="connsiteX2" fmla="*/ 1182661 w 1240153"/>
              <a:gd name="connsiteY2" fmla="*/ 654251 h 896948"/>
              <a:gd name="connsiteX3" fmla="*/ 1217456 w 1240153"/>
              <a:gd name="connsiteY3" fmla="*/ 220742 h 896948"/>
              <a:gd name="connsiteX4" fmla="*/ 959717 w 1240153"/>
              <a:gd name="connsiteY4" fmla="*/ 21819 h 896948"/>
              <a:gd name="connsiteX5" fmla="*/ 420852 w 1240153"/>
              <a:gd name="connsiteY5" fmla="*/ 58147 h 896948"/>
              <a:gd name="connsiteX6" fmla="*/ 10134 w 1240153"/>
              <a:gd name="connsiteY6" fmla="*/ 619103 h 896948"/>
              <a:gd name="connsiteX7" fmla="*/ 548487 w 1240153"/>
              <a:gd name="connsiteY7" fmla="*/ 761121 h 896948"/>
              <a:gd name="connsiteX8" fmla="*/ 631450 w 1240153"/>
              <a:gd name="connsiteY8" fmla="*/ 896948 h 896948"/>
              <a:gd name="connsiteX0" fmla="*/ 631450 w 1262945"/>
              <a:gd name="connsiteY0" fmla="*/ 896948 h 896948"/>
              <a:gd name="connsiteX1" fmla="*/ 823855 w 1262945"/>
              <a:gd name="connsiteY1" fmla="*/ 827034 h 896948"/>
              <a:gd name="connsiteX2" fmla="*/ 1182661 w 1262945"/>
              <a:gd name="connsiteY2" fmla="*/ 654251 h 896948"/>
              <a:gd name="connsiteX3" fmla="*/ 1247134 w 1262945"/>
              <a:gd name="connsiteY3" fmla="*/ 220869 h 896948"/>
              <a:gd name="connsiteX4" fmla="*/ 959717 w 1262945"/>
              <a:gd name="connsiteY4" fmla="*/ 21819 h 896948"/>
              <a:gd name="connsiteX5" fmla="*/ 420852 w 1262945"/>
              <a:gd name="connsiteY5" fmla="*/ 58147 h 896948"/>
              <a:gd name="connsiteX6" fmla="*/ 10134 w 1262945"/>
              <a:gd name="connsiteY6" fmla="*/ 619103 h 896948"/>
              <a:gd name="connsiteX7" fmla="*/ 548487 w 1262945"/>
              <a:gd name="connsiteY7" fmla="*/ 761121 h 896948"/>
              <a:gd name="connsiteX8" fmla="*/ 631450 w 1262945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8487 w 1268586"/>
              <a:gd name="connsiteY7" fmla="*/ 761121 h 896948"/>
              <a:gd name="connsiteX8" fmla="*/ 631450 w 1268586"/>
              <a:gd name="connsiteY8" fmla="*/ 896948 h 896948"/>
              <a:gd name="connsiteX0" fmla="*/ 631450 w 1268586"/>
              <a:gd name="connsiteY0" fmla="*/ 896948 h 896948"/>
              <a:gd name="connsiteX1" fmla="*/ 823855 w 1268586"/>
              <a:gd name="connsiteY1" fmla="*/ 827034 h 896948"/>
              <a:gd name="connsiteX2" fmla="*/ 1200296 w 1268586"/>
              <a:gd name="connsiteY2" fmla="*/ 651389 h 896948"/>
              <a:gd name="connsiteX3" fmla="*/ 1247134 w 1268586"/>
              <a:gd name="connsiteY3" fmla="*/ 220869 h 896948"/>
              <a:gd name="connsiteX4" fmla="*/ 959717 w 1268586"/>
              <a:gd name="connsiteY4" fmla="*/ 21819 h 896948"/>
              <a:gd name="connsiteX5" fmla="*/ 420852 w 1268586"/>
              <a:gd name="connsiteY5" fmla="*/ 58147 h 896948"/>
              <a:gd name="connsiteX6" fmla="*/ 10134 w 1268586"/>
              <a:gd name="connsiteY6" fmla="*/ 619103 h 896948"/>
              <a:gd name="connsiteX7" fmla="*/ 543467 w 1268586"/>
              <a:gd name="connsiteY7" fmla="*/ 776764 h 896948"/>
              <a:gd name="connsiteX8" fmla="*/ 631450 w 1268586"/>
              <a:gd name="connsiteY8" fmla="*/ 896948 h 896948"/>
              <a:gd name="connsiteX0" fmla="*/ 613559 w 1250695"/>
              <a:gd name="connsiteY0" fmla="*/ 904135 h 904135"/>
              <a:gd name="connsiteX1" fmla="*/ 805964 w 1250695"/>
              <a:gd name="connsiteY1" fmla="*/ 834221 h 904135"/>
              <a:gd name="connsiteX2" fmla="*/ 1182405 w 1250695"/>
              <a:gd name="connsiteY2" fmla="*/ 658576 h 904135"/>
              <a:gd name="connsiteX3" fmla="*/ 1229243 w 1250695"/>
              <a:gd name="connsiteY3" fmla="*/ 228056 h 904135"/>
              <a:gd name="connsiteX4" fmla="*/ 941826 w 1250695"/>
              <a:gd name="connsiteY4" fmla="*/ 29006 h 904135"/>
              <a:gd name="connsiteX5" fmla="*/ 402961 w 1250695"/>
              <a:gd name="connsiteY5" fmla="*/ 65334 h 904135"/>
              <a:gd name="connsiteX6" fmla="*/ 9878 w 1250695"/>
              <a:gd name="connsiteY6" fmla="*/ 623429 h 904135"/>
              <a:gd name="connsiteX7" fmla="*/ 525576 w 1250695"/>
              <a:gd name="connsiteY7" fmla="*/ 783951 h 904135"/>
              <a:gd name="connsiteX8" fmla="*/ 613559 w 1250695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265 w 1243401"/>
              <a:gd name="connsiteY0" fmla="*/ 904135 h 904135"/>
              <a:gd name="connsiteX1" fmla="*/ 798670 w 1243401"/>
              <a:gd name="connsiteY1" fmla="*/ 834221 h 904135"/>
              <a:gd name="connsiteX2" fmla="*/ 1175111 w 1243401"/>
              <a:gd name="connsiteY2" fmla="*/ 658576 h 904135"/>
              <a:gd name="connsiteX3" fmla="*/ 1221949 w 1243401"/>
              <a:gd name="connsiteY3" fmla="*/ 228056 h 904135"/>
              <a:gd name="connsiteX4" fmla="*/ 934532 w 1243401"/>
              <a:gd name="connsiteY4" fmla="*/ 29006 h 904135"/>
              <a:gd name="connsiteX5" fmla="*/ 395667 w 1243401"/>
              <a:gd name="connsiteY5" fmla="*/ 65334 h 904135"/>
              <a:gd name="connsiteX6" fmla="*/ 2584 w 1243401"/>
              <a:gd name="connsiteY6" fmla="*/ 623429 h 904135"/>
              <a:gd name="connsiteX7" fmla="*/ 518282 w 1243401"/>
              <a:gd name="connsiteY7" fmla="*/ 783951 h 904135"/>
              <a:gd name="connsiteX8" fmla="*/ 606265 w 1243401"/>
              <a:gd name="connsiteY8" fmla="*/ 904135 h 904135"/>
              <a:gd name="connsiteX0" fmla="*/ 606377 w 1243513"/>
              <a:gd name="connsiteY0" fmla="*/ 899488 h 899488"/>
              <a:gd name="connsiteX1" fmla="*/ 798782 w 1243513"/>
              <a:gd name="connsiteY1" fmla="*/ 829574 h 899488"/>
              <a:gd name="connsiteX2" fmla="*/ 1175223 w 1243513"/>
              <a:gd name="connsiteY2" fmla="*/ 653929 h 899488"/>
              <a:gd name="connsiteX3" fmla="*/ 1222061 w 1243513"/>
              <a:gd name="connsiteY3" fmla="*/ 223409 h 899488"/>
              <a:gd name="connsiteX4" fmla="*/ 934644 w 1243513"/>
              <a:gd name="connsiteY4" fmla="*/ 24359 h 899488"/>
              <a:gd name="connsiteX5" fmla="*/ 395779 w 1243513"/>
              <a:gd name="connsiteY5" fmla="*/ 60687 h 899488"/>
              <a:gd name="connsiteX6" fmla="*/ 2696 w 1243513"/>
              <a:gd name="connsiteY6" fmla="*/ 618782 h 899488"/>
              <a:gd name="connsiteX7" fmla="*/ 518394 w 1243513"/>
              <a:gd name="connsiteY7" fmla="*/ 779304 h 899488"/>
              <a:gd name="connsiteX8" fmla="*/ 606377 w 1243513"/>
              <a:gd name="connsiteY8" fmla="*/ 899488 h 899488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8394 w 1243513"/>
              <a:gd name="connsiteY7" fmla="*/ 779304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43513"/>
              <a:gd name="connsiteY0" fmla="*/ 917993 h 917993"/>
              <a:gd name="connsiteX1" fmla="*/ 798782 w 1243513"/>
              <a:gd name="connsiteY1" fmla="*/ 829574 h 917993"/>
              <a:gd name="connsiteX2" fmla="*/ 1175223 w 1243513"/>
              <a:gd name="connsiteY2" fmla="*/ 653929 h 917993"/>
              <a:gd name="connsiteX3" fmla="*/ 1222061 w 1243513"/>
              <a:gd name="connsiteY3" fmla="*/ 223409 h 917993"/>
              <a:gd name="connsiteX4" fmla="*/ 934644 w 1243513"/>
              <a:gd name="connsiteY4" fmla="*/ 24359 h 917993"/>
              <a:gd name="connsiteX5" fmla="*/ 395779 w 1243513"/>
              <a:gd name="connsiteY5" fmla="*/ 60687 h 917993"/>
              <a:gd name="connsiteX6" fmla="*/ 2696 w 1243513"/>
              <a:gd name="connsiteY6" fmla="*/ 618782 h 917993"/>
              <a:gd name="connsiteX7" fmla="*/ 519825 w 1243513"/>
              <a:gd name="connsiteY7" fmla="*/ 803786 h 917993"/>
              <a:gd name="connsiteX8" fmla="*/ 583723 w 1243513"/>
              <a:gd name="connsiteY8" fmla="*/ 917993 h 917993"/>
              <a:gd name="connsiteX0" fmla="*/ 583723 w 1232641"/>
              <a:gd name="connsiteY0" fmla="*/ 917993 h 917993"/>
              <a:gd name="connsiteX1" fmla="*/ 798782 w 1232641"/>
              <a:gd name="connsiteY1" fmla="*/ 829574 h 917993"/>
              <a:gd name="connsiteX2" fmla="*/ 1134836 w 1232641"/>
              <a:gd name="connsiteY2" fmla="*/ 659403 h 917993"/>
              <a:gd name="connsiteX3" fmla="*/ 1222061 w 1232641"/>
              <a:gd name="connsiteY3" fmla="*/ 223409 h 917993"/>
              <a:gd name="connsiteX4" fmla="*/ 934644 w 1232641"/>
              <a:gd name="connsiteY4" fmla="*/ 24359 h 917993"/>
              <a:gd name="connsiteX5" fmla="*/ 395779 w 1232641"/>
              <a:gd name="connsiteY5" fmla="*/ 60687 h 917993"/>
              <a:gd name="connsiteX6" fmla="*/ 2696 w 1232641"/>
              <a:gd name="connsiteY6" fmla="*/ 618782 h 917993"/>
              <a:gd name="connsiteX7" fmla="*/ 519825 w 1232641"/>
              <a:gd name="connsiteY7" fmla="*/ 803786 h 917993"/>
              <a:gd name="connsiteX8" fmla="*/ 583723 w 1232641"/>
              <a:gd name="connsiteY8" fmla="*/ 917993 h 917993"/>
              <a:gd name="connsiteX0" fmla="*/ 583723 w 1187264"/>
              <a:gd name="connsiteY0" fmla="*/ 917993 h 917993"/>
              <a:gd name="connsiteX1" fmla="*/ 798782 w 1187264"/>
              <a:gd name="connsiteY1" fmla="*/ 829574 h 917993"/>
              <a:gd name="connsiteX2" fmla="*/ 1134836 w 1187264"/>
              <a:gd name="connsiteY2" fmla="*/ 659403 h 917993"/>
              <a:gd name="connsiteX3" fmla="*/ 1166273 w 1187264"/>
              <a:gd name="connsiteY3" fmla="*/ 220655 h 917993"/>
              <a:gd name="connsiteX4" fmla="*/ 934644 w 1187264"/>
              <a:gd name="connsiteY4" fmla="*/ 24359 h 917993"/>
              <a:gd name="connsiteX5" fmla="*/ 395779 w 1187264"/>
              <a:gd name="connsiteY5" fmla="*/ 60687 h 917993"/>
              <a:gd name="connsiteX6" fmla="*/ 2696 w 1187264"/>
              <a:gd name="connsiteY6" fmla="*/ 618782 h 917993"/>
              <a:gd name="connsiteX7" fmla="*/ 519825 w 1187264"/>
              <a:gd name="connsiteY7" fmla="*/ 803786 h 917993"/>
              <a:gd name="connsiteX8" fmla="*/ 583723 w 1187264"/>
              <a:gd name="connsiteY8" fmla="*/ 917993 h 917993"/>
              <a:gd name="connsiteX0" fmla="*/ 583723 w 1177003"/>
              <a:gd name="connsiteY0" fmla="*/ 917993 h 917993"/>
              <a:gd name="connsiteX1" fmla="*/ 798782 w 1177003"/>
              <a:gd name="connsiteY1" fmla="*/ 829574 h 917993"/>
              <a:gd name="connsiteX2" fmla="*/ 1103676 w 1177003"/>
              <a:gd name="connsiteY2" fmla="*/ 637838 h 917993"/>
              <a:gd name="connsiteX3" fmla="*/ 1166273 w 1177003"/>
              <a:gd name="connsiteY3" fmla="*/ 220655 h 917993"/>
              <a:gd name="connsiteX4" fmla="*/ 934644 w 1177003"/>
              <a:gd name="connsiteY4" fmla="*/ 24359 h 917993"/>
              <a:gd name="connsiteX5" fmla="*/ 395779 w 1177003"/>
              <a:gd name="connsiteY5" fmla="*/ 60687 h 917993"/>
              <a:gd name="connsiteX6" fmla="*/ 2696 w 1177003"/>
              <a:gd name="connsiteY6" fmla="*/ 618782 h 917993"/>
              <a:gd name="connsiteX7" fmla="*/ 519825 w 1177003"/>
              <a:gd name="connsiteY7" fmla="*/ 803786 h 917993"/>
              <a:gd name="connsiteX8" fmla="*/ 583723 w 1177003"/>
              <a:gd name="connsiteY8" fmla="*/ 917993 h 917993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613 w 1176817"/>
              <a:gd name="connsiteY0" fmla="*/ 914581 h 914581"/>
              <a:gd name="connsiteX1" fmla="*/ 798672 w 1176817"/>
              <a:gd name="connsiteY1" fmla="*/ 826162 h 914581"/>
              <a:gd name="connsiteX2" fmla="*/ 1103566 w 1176817"/>
              <a:gd name="connsiteY2" fmla="*/ 634426 h 914581"/>
              <a:gd name="connsiteX3" fmla="*/ 1166163 w 1176817"/>
              <a:gd name="connsiteY3" fmla="*/ 217243 h 914581"/>
              <a:gd name="connsiteX4" fmla="*/ 935607 w 1176817"/>
              <a:gd name="connsiteY4" fmla="*/ 36274 h 914581"/>
              <a:gd name="connsiteX5" fmla="*/ 395669 w 1176817"/>
              <a:gd name="connsiteY5" fmla="*/ 57275 h 914581"/>
              <a:gd name="connsiteX6" fmla="*/ 2586 w 1176817"/>
              <a:gd name="connsiteY6" fmla="*/ 615370 h 914581"/>
              <a:gd name="connsiteX7" fmla="*/ 519715 w 1176817"/>
              <a:gd name="connsiteY7" fmla="*/ 800374 h 914581"/>
              <a:gd name="connsiteX8" fmla="*/ 583613 w 1176817"/>
              <a:gd name="connsiteY8" fmla="*/ 914581 h 914581"/>
              <a:gd name="connsiteX0" fmla="*/ 583729 w 1176933"/>
              <a:gd name="connsiteY0" fmla="*/ 903086 h 903086"/>
              <a:gd name="connsiteX1" fmla="*/ 798788 w 1176933"/>
              <a:gd name="connsiteY1" fmla="*/ 814667 h 903086"/>
              <a:gd name="connsiteX2" fmla="*/ 1103682 w 1176933"/>
              <a:gd name="connsiteY2" fmla="*/ 622931 h 903086"/>
              <a:gd name="connsiteX3" fmla="*/ 1166279 w 1176933"/>
              <a:gd name="connsiteY3" fmla="*/ 205748 h 903086"/>
              <a:gd name="connsiteX4" fmla="*/ 935723 w 1176933"/>
              <a:gd name="connsiteY4" fmla="*/ 24779 h 903086"/>
              <a:gd name="connsiteX5" fmla="*/ 395785 w 1176933"/>
              <a:gd name="connsiteY5" fmla="*/ 45780 h 903086"/>
              <a:gd name="connsiteX6" fmla="*/ 2702 w 1176933"/>
              <a:gd name="connsiteY6" fmla="*/ 603875 h 903086"/>
              <a:gd name="connsiteX7" fmla="*/ 519831 w 1176933"/>
              <a:gd name="connsiteY7" fmla="*/ 788879 h 903086"/>
              <a:gd name="connsiteX8" fmla="*/ 583729 w 1176933"/>
              <a:gd name="connsiteY8" fmla="*/ 903086 h 903086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4 w 1144038"/>
              <a:gd name="connsiteY0" fmla="*/ 914274 h 914274"/>
              <a:gd name="connsiteX1" fmla="*/ 765893 w 1144038"/>
              <a:gd name="connsiteY1" fmla="*/ 825855 h 914274"/>
              <a:gd name="connsiteX2" fmla="*/ 1070787 w 1144038"/>
              <a:gd name="connsiteY2" fmla="*/ 634119 h 914274"/>
              <a:gd name="connsiteX3" fmla="*/ 1133384 w 1144038"/>
              <a:gd name="connsiteY3" fmla="*/ 216936 h 914274"/>
              <a:gd name="connsiteX4" fmla="*/ 902828 w 1144038"/>
              <a:gd name="connsiteY4" fmla="*/ 35967 h 914274"/>
              <a:gd name="connsiteX5" fmla="*/ 362890 w 1144038"/>
              <a:gd name="connsiteY5" fmla="*/ 56968 h 914274"/>
              <a:gd name="connsiteX6" fmla="*/ 2851 w 1144038"/>
              <a:gd name="connsiteY6" fmla="*/ 610585 h 914274"/>
              <a:gd name="connsiteX7" fmla="*/ 486936 w 1144038"/>
              <a:gd name="connsiteY7" fmla="*/ 800067 h 914274"/>
              <a:gd name="connsiteX8" fmla="*/ 550834 w 1144038"/>
              <a:gd name="connsiteY8" fmla="*/ 914274 h 914274"/>
              <a:gd name="connsiteX0" fmla="*/ 550837 w 1144041"/>
              <a:gd name="connsiteY0" fmla="*/ 905437 h 905437"/>
              <a:gd name="connsiteX1" fmla="*/ 765896 w 1144041"/>
              <a:gd name="connsiteY1" fmla="*/ 817018 h 905437"/>
              <a:gd name="connsiteX2" fmla="*/ 1070790 w 1144041"/>
              <a:gd name="connsiteY2" fmla="*/ 625282 h 905437"/>
              <a:gd name="connsiteX3" fmla="*/ 1133387 w 1144041"/>
              <a:gd name="connsiteY3" fmla="*/ 208099 h 905437"/>
              <a:gd name="connsiteX4" fmla="*/ 902831 w 1144041"/>
              <a:gd name="connsiteY4" fmla="*/ 27130 h 905437"/>
              <a:gd name="connsiteX5" fmla="*/ 362893 w 1144041"/>
              <a:gd name="connsiteY5" fmla="*/ 48131 h 905437"/>
              <a:gd name="connsiteX6" fmla="*/ 2854 w 1144041"/>
              <a:gd name="connsiteY6" fmla="*/ 601748 h 905437"/>
              <a:gd name="connsiteX7" fmla="*/ 486939 w 1144041"/>
              <a:gd name="connsiteY7" fmla="*/ 791230 h 905437"/>
              <a:gd name="connsiteX8" fmla="*/ 550837 w 1144041"/>
              <a:gd name="connsiteY8" fmla="*/ 905437 h 90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41" h="905437">
                <a:moveTo>
                  <a:pt x="550837" y="905437"/>
                </a:moveTo>
                <a:cubicBezTo>
                  <a:pt x="625126" y="903802"/>
                  <a:pt x="679237" y="863710"/>
                  <a:pt x="765896" y="817018"/>
                </a:cubicBezTo>
                <a:cubicBezTo>
                  <a:pt x="852555" y="770326"/>
                  <a:pt x="1009542" y="726768"/>
                  <a:pt x="1070790" y="625282"/>
                </a:cubicBezTo>
                <a:cubicBezTo>
                  <a:pt x="1132038" y="523796"/>
                  <a:pt x="1161380" y="307791"/>
                  <a:pt x="1133387" y="208099"/>
                </a:cubicBezTo>
                <a:cubicBezTo>
                  <a:pt x="1105394" y="108407"/>
                  <a:pt x="1022719" y="53848"/>
                  <a:pt x="902831" y="27130"/>
                </a:cubicBezTo>
                <a:cubicBezTo>
                  <a:pt x="782943" y="412"/>
                  <a:pt x="513213" y="-25440"/>
                  <a:pt x="362893" y="48131"/>
                </a:cubicBezTo>
                <a:cubicBezTo>
                  <a:pt x="212573" y="121702"/>
                  <a:pt x="-28964" y="168558"/>
                  <a:pt x="2854" y="601748"/>
                </a:cubicBezTo>
                <a:cubicBezTo>
                  <a:pt x="40207" y="875873"/>
                  <a:pt x="350499" y="788031"/>
                  <a:pt x="486939" y="791230"/>
                </a:cubicBezTo>
                <a:cubicBezTo>
                  <a:pt x="640409" y="814584"/>
                  <a:pt x="550837" y="905437"/>
                  <a:pt x="550837" y="905437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Рисунок 12" descr="Изображение выглядит как текст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33F38105-F740-022C-AC56-7976A3B3B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2" t="19569" r="633" b="9945"/>
          <a:stretch/>
        </p:blipFill>
        <p:spPr>
          <a:xfrm rot="21600000">
            <a:off x="742486" y="3541815"/>
            <a:ext cx="4880703" cy="267801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B915F46-E31E-3D54-55E0-5B75AB235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0919" y="3227650"/>
            <a:ext cx="4302291" cy="30300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1800">
                <a:latin typeface="Segoe UI"/>
                <a:cs typeface="Segoe UI"/>
              </a:rPr>
              <a:t>Детектор перестал нормально работать в конце сеанса, так как сломалась ножка делителя.</a:t>
            </a:r>
            <a:endParaRPr lang="en-US" sz="1800" b="0">
              <a:latin typeface="Segoe UI"/>
              <a:cs typeface="Segoe UI"/>
            </a:endParaRPr>
          </a:p>
          <a:p>
            <a:pPr algn="ctr">
              <a:lnSpc>
                <a:spcPct val="90000"/>
              </a:lnSpc>
            </a:pPr>
            <a:r>
              <a:rPr lang="ru-RU" sz="1800">
                <a:latin typeface="Segoe UI"/>
                <a:cs typeface="Segoe UI"/>
              </a:rPr>
              <a:t>Существующая конструкция делителя не подходит для ремонта в условиях установки. </a:t>
            </a:r>
            <a:r>
              <a:rPr lang="ru-RU" sz="1800" err="1">
                <a:latin typeface="Segoe UI"/>
                <a:cs typeface="Segoe UI"/>
              </a:rPr>
              <a:t>Т.о</a:t>
            </a:r>
            <a:r>
              <a:rPr lang="ru-RU" sz="1800">
                <a:latin typeface="Segoe UI"/>
                <a:cs typeface="Segoe UI"/>
              </a:rPr>
              <a:t>. было принято решение модернизировать конструкцию делителя.</a:t>
            </a:r>
            <a:endParaRPr lang="en-US" sz="1800" b="0">
              <a:latin typeface="Segoe UI"/>
              <a:cs typeface="Segoe UI"/>
            </a:endParaRPr>
          </a:p>
          <a:p>
            <a:pPr algn="ctr">
              <a:lnSpc>
                <a:spcPct val="90000"/>
              </a:lnSpc>
            </a:pPr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904894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" name="Rectangle 118">
            <a:extLst>
              <a:ext uri="{FF2B5EF4-FFF2-40B4-BE49-F238E27FC236}">
                <a16:creationId xmlns:a16="http://schemas.microsoft.com/office/drawing/2014/main" id="{BD2A7128-270D-45DD-B0C7-24FF46222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машина, Масштабная модель, инжиниринг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F0325E0-135D-81FC-F7C1-C7E9FC632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8" r="4" b="16070"/>
          <a:stretch/>
        </p:blipFill>
        <p:spPr>
          <a:xfrm>
            <a:off x="1124556" y="760628"/>
            <a:ext cx="4201843" cy="2530387"/>
          </a:xfrm>
          <a:custGeom>
            <a:avLst/>
            <a:gdLst/>
            <a:ahLst/>
            <a:cxnLst/>
            <a:rect l="l" t="t" r="r" b="b"/>
            <a:pathLst>
              <a:path w="3691376" h="5799522">
                <a:moveTo>
                  <a:pt x="484083" y="0"/>
                </a:moveTo>
                <a:lnTo>
                  <a:pt x="3169077" y="13020"/>
                </a:lnTo>
                <a:cubicBezTo>
                  <a:pt x="3262721" y="8451"/>
                  <a:pt x="3367584" y="5174"/>
                  <a:pt x="3451273" y="4824"/>
                </a:cubicBezTo>
                <a:cubicBezTo>
                  <a:pt x="3501486" y="4613"/>
                  <a:pt x="3544077" y="5456"/>
                  <a:pt x="3572048" y="7704"/>
                </a:cubicBezTo>
                <a:cubicBezTo>
                  <a:pt x="3650730" y="26037"/>
                  <a:pt x="3647480" y="-21128"/>
                  <a:pt x="3651401" y="123018"/>
                </a:cubicBezTo>
                <a:cubicBezTo>
                  <a:pt x="3697015" y="1296327"/>
                  <a:pt x="3695732" y="3865600"/>
                  <a:pt x="3685611" y="5746654"/>
                </a:cubicBezTo>
                <a:cubicBezTo>
                  <a:pt x="3521405" y="5774154"/>
                  <a:pt x="3350356" y="5746654"/>
                  <a:pt x="3110888" y="5774153"/>
                </a:cubicBezTo>
                <a:lnTo>
                  <a:pt x="143038" y="5799522"/>
                </a:lnTo>
                <a:cubicBezTo>
                  <a:pt x="102434" y="5787447"/>
                  <a:pt x="18400" y="5813812"/>
                  <a:pt x="21224" y="5763296"/>
                </a:cubicBezTo>
                <a:cubicBezTo>
                  <a:pt x="-25556" y="3925120"/>
                  <a:pt x="17634" y="1961481"/>
                  <a:pt x="31086" y="25925"/>
                </a:cubicBezTo>
                <a:close/>
              </a:path>
            </a:pathLst>
          </a:custGeom>
        </p:spPr>
      </p:pic>
      <p:sp>
        <p:nvSpPr>
          <p:cNvPr id="130" name="Freeform: Shape 120">
            <a:extLst>
              <a:ext uri="{FF2B5EF4-FFF2-40B4-BE49-F238E27FC236}">
                <a16:creationId xmlns:a16="http://schemas.microsoft.com/office/drawing/2014/main" id="{78F7AE4B-9747-4033-A691-63FD7B896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2299" y="924184"/>
            <a:ext cx="5456968" cy="2321532"/>
          </a:xfrm>
          <a:custGeom>
            <a:avLst/>
            <a:gdLst>
              <a:gd name="connsiteX0" fmla="*/ 702544 w 1731866"/>
              <a:gd name="connsiteY0" fmla="*/ 704513 h 898547"/>
              <a:gd name="connsiteX1" fmla="*/ 1151838 w 1731866"/>
              <a:gd name="connsiteY1" fmla="*/ 709752 h 898547"/>
              <a:gd name="connsiteX2" fmla="*/ 1632946 w 1731866"/>
              <a:gd name="connsiteY2" fmla="*/ 622027 h 898547"/>
              <a:gd name="connsiteX3" fmla="*/ 1678094 w 1731866"/>
              <a:gd name="connsiteY3" fmla="*/ 138252 h 898547"/>
              <a:gd name="connsiteX4" fmla="*/ 721213 w 1731866"/>
              <a:gd name="connsiteY4" fmla="*/ 2711 h 898547"/>
              <a:gd name="connsiteX5" fmla="*/ 29222 w 1731866"/>
              <a:gd name="connsiteY5" fmla="*/ 208261 h 898547"/>
              <a:gd name="connsiteX6" fmla="*/ 142569 w 1731866"/>
              <a:gd name="connsiteY6" fmla="*/ 668985 h 898547"/>
              <a:gd name="connsiteX7" fmla="*/ 426128 w 1731866"/>
              <a:gd name="connsiteY7" fmla="*/ 701846 h 898547"/>
              <a:gd name="connsiteX8" fmla="*/ 729119 w 1731866"/>
              <a:gd name="connsiteY8" fmla="*/ 898538 h 898547"/>
              <a:gd name="connsiteX9" fmla="*/ 670635 w 1731866"/>
              <a:gd name="connsiteY9" fmla="*/ 773570 h 898547"/>
              <a:gd name="connsiteX10" fmla="*/ 702544 w 1731866"/>
              <a:gd name="connsiteY10" fmla="*/ 704513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70673 w 1731865"/>
              <a:gd name="connsiteY9" fmla="*/ 773579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5472"/>
              <a:gd name="connsiteY0" fmla="*/ 718060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29450 w 1735472"/>
              <a:gd name="connsiteY10" fmla="*/ 718060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18115 w 1721742"/>
              <a:gd name="connsiteY0" fmla="*/ 725582 h 891586"/>
              <a:gd name="connsiteX1" fmla="*/ 1151317 w 1721742"/>
              <a:gd name="connsiteY1" fmla="*/ 724804 h 891586"/>
              <a:gd name="connsiteX2" fmla="*/ 1619254 w 1721742"/>
              <a:gd name="connsiteY2" fmla="*/ 622036 h 891586"/>
              <a:gd name="connsiteX3" fmla="*/ 1664402 w 1721742"/>
              <a:gd name="connsiteY3" fmla="*/ 138261 h 891586"/>
              <a:gd name="connsiteX4" fmla="*/ 707521 w 1721742"/>
              <a:gd name="connsiteY4" fmla="*/ 2720 h 891586"/>
              <a:gd name="connsiteX5" fmla="*/ 15530 w 1721742"/>
              <a:gd name="connsiteY5" fmla="*/ 208270 h 891586"/>
              <a:gd name="connsiteX6" fmla="*/ 128877 w 1721742"/>
              <a:gd name="connsiteY6" fmla="*/ 668994 h 891586"/>
              <a:gd name="connsiteX7" fmla="*/ 446999 w 1721742"/>
              <a:gd name="connsiteY7" fmla="*/ 710126 h 891586"/>
              <a:gd name="connsiteX8" fmla="*/ 709887 w 1721742"/>
              <a:gd name="connsiteY8" fmla="*/ 891586 h 891586"/>
              <a:gd name="connsiteX9" fmla="*/ 630529 w 1721742"/>
              <a:gd name="connsiteY9" fmla="*/ 796638 h 891586"/>
              <a:gd name="connsiteX10" fmla="*/ 618115 w 1721742"/>
              <a:gd name="connsiteY10" fmla="*/ 725582 h 891586"/>
              <a:gd name="connsiteX0" fmla="*/ 647607 w 1751234"/>
              <a:gd name="connsiteY0" fmla="*/ 725582 h 891586"/>
              <a:gd name="connsiteX1" fmla="*/ 1180809 w 1751234"/>
              <a:gd name="connsiteY1" fmla="*/ 724804 h 891586"/>
              <a:gd name="connsiteX2" fmla="*/ 1648746 w 1751234"/>
              <a:gd name="connsiteY2" fmla="*/ 622036 h 891586"/>
              <a:gd name="connsiteX3" fmla="*/ 1693894 w 1751234"/>
              <a:gd name="connsiteY3" fmla="*/ 138261 h 891586"/>
              <a:gd name="connsiteX4" fmla="*/ 737013 w 1751234"/>
              <a:gd name="connsiteY4" fmla="*/ 2720 h 891586"/>
              <a:gd name="connsiteX5" fmla="*/ 45022 w 1751234"/>
              <a:gd name="connsiteY5" fmla="*/ 208270 h 891586"/>
              <a:gd name="connsiteX6" fmla="*/ 112285 w 1751234"/>
              <a:gd name="connsiteY6" fmla="*/ 648316 h 891586"/>
              <a:gd name="connsiteX7" fmla="*/ 476491 w 1751234"/>
              <a:gd name="connsiteY7" fmla="*/ 710126 h 891586"/>
              <a:gd name="connsiteX8" fmla="*/ 739379 w 1751234"/>
              <a:gd name="connsiteY8" fmla="*/ 891586 h 891586"/>
              <a:gd name="connsiteX9" fmla="*/ 660021 w 1751234"/>
              <a:gd name="connsiteY9" fmla="*/ 796638 h 891586"/>
              <a:gd name="connsiteX10" fmla="*/ 647607 w 1751234"/>
              <a:gd name="connsiteY10" fmla="*/ 725582 h 891586"/>
              <a:gd name="connsiteX0" fmla="*/ 643800 w 1747427"/>
              <a:gd name="connsiteY0" fmla="*/ 725582 h 891586"/>
              <a:gd name="connsiteX1" fmla="*/ 1177002 w 1747427"/>
              <a:gd name="connsiteY1" fmla="*/ 724804 h 891586"/>
              <a:gd name="connsiteX2" fmla="*/ 1644939 w 1747427"/>
              <a:gd name="connsiteY2" fmla="*/ 622036 h 891586"/>
              <a:gd name="connsiteX3" fmla="*/ 1690087 w 1747427"/>
              <a:gd name="connsiteY3" fmla="*/ 138261 h 891586"/>
              <a:gd name="connsiteX4" fmla="*/ 733206 w 1747427"/>
              <a:gd name="connsiteY4" fmla="*/ 2720 h 891586"/>
              <a:gd name="connsiteX5" fmla="*/ 41215 w 1747427"/>
              <a:gd name="connsiteY5" fmla="*/ 208270 h 891586"/>
              <a:gd name="connsiteX6" fmla="*/ 121645 w 1747427"/>
              <a:gd name="connsiteY6" fmla="*/ 629706 h 891586"/>
              <a:gd name="connsiteX7" fmla="*/ 472684 w 1747427"/>
              <a:gd name="connsiteY7" fmla="*/ 710126 h 891586"/>
              <a:gd name="connsiteX8" fmla="*/ 735572 w 1747427"/>
              <a:gd name="connsiteY8" fmla="*/ 891586 h 891586"/>
              <a:gd name="connsiteX9" fmla="*/ 656214 w 1747427"/>
              <a:gd name="connsiteY9" fmla="*/ 796638 h 891586"/>
              <a:gd name="connsiteX10" fmla="*/ 643800 w 1747427"/>
              <a:gd name="connsiteY10" fmla="*/ 725582 h 891586"/>
              <a:gd name="connsiteX0" fmla="*/ 622547 w 1726174"/>
              <a:gd name="connsiteY0" fmla="*/ 723164 h 889168"/>
              <a:gd name="connsiteX1" fmla="*/ 1155749 w 1726174"/>
              <a:gd name="connsiteY1" fmla="*/ 722386 h 889168"/>
              <a:gd name="connsiteX2" fmla="*/ 1623686 w 1726174"/>
              <a:gd name="connsiteY2" fmla="*/ 619618 h 889168"/>
              <a:gd name="connsiteX3" fmla="*/ 1668834 w 1726174"/>
              <a:gd name="connsiteY3" fmla="*/ 135843 h 889168"/>
              <a:gd name="connsiteX4" fmla="*/ 711953 w 1726174"/>
              <a:gd name="connsiteY4" fmla="*/ 302 h 889168"/>
              <a:gd name="connsiteX5" fmla="*/ 46296 w 1726174"/>
              <a:gd name="connsiteY5" fmla="*/ 158293 h 889168"/>
              <a:gd name="connsiteX6" fmla="*/ 100392 w 1726174"/>
              <a:gd name="connsiteY6" fmla="*/ 627288 h 889168"/>
              <a:gd name="connsiteX7" fmla="*/ 451431 w 1726174"/>
              <a:gd name="connsiteY7" fmla="*/ 707708 h 889168"/>
              <a:gd name="connsiteX8" fmla="*/ 714319 w 1726174"/>
              <a:gd name="connsiteY8" fmla="*/ 889168 h 889168"/>
              <a:gd name="connsiteX9" fmla="*/ 634961 w 1726174"/>
              <a:gd name="connsiteY9" fmla="*/ 794220 h 889168"/>
              <a:gd name="connsiteX10" fmla="*/ 622547 w 1726174"/>
              <a:gd name="connsiteY10" fmla="*/ 723164 h 889168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34961 w 1726174"/>
              <a:gd name="connsiteY9" fmla="*/ 794220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596213 w 1726174"/>
              <a:gd name="connsiteY10" fmla="*/ 719029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597107 w 1726174"/>
              <a:gd name="connsiteY9" fmla="*/ 790084 h 876761"/>
              <a:gd name="connsiteX10" fmla="*/ 596213 w 1726174"/>
              <a:gd name="connsiteY10" fmla="*/ 719029 h 876761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7107 w 1726174"/>
              <a:gd name="connsiteY9" fmla="*/ 790084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603967 w 1726174"/>
              <a:gd name="connsiteY9" fmla="*/ 795371 h 843785"/>
              <a:gd name="connsiteX10" fmla="*/ 596213 w 1726174"/>
              <a:gd name="connsiteY10" fmla="*/ 719029 h 843785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3967 w 1726174"/>
              <a:gd name="connsiteY9" fmla="*/ 795371 h 833928"/>
              <a:gd name="connsiteX10" fmla="*/ 596213 w 1726174"/>
              <a:gd name="connsiteY10" fmla="*/ 719029 h 833928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2001 w 1726174"/>
              <a:gd name="connsiteY9" fmla="*/ 787961 h 833928"/>
              <a:gd name="connsiteX10" fmla="*/ 596213 w 1726174"/>
              <a:gd name="connsiteY10" fmla="*/ 719029 h 833928"/>
              <a:gd name="connsiteX0" fmla="*/ 596213 w 1726174"/>
              <a:gd name="connsiteY0" fmla="*/ 719029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596213 w 1726174"/>
              <a:gd name="connsiteY10" fmla="*/ 719029 h 836314"/>
              <a:gd name="connsiteX0" fmla="*/ 606950 w 1726174"/>
              <a:gd name="connsiteY0" fmla="*/ 711850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606950 w 1726174"/>
              <a:gd name="connsiteY10" fmla="*/ 711850 h 836314"/>
              <a:gd name="connsiteX0" fmla="*/ 612615 w 1731839"/>
              <a:gd name="connsiteY0" fmla="*/ 711557 h 836021"/>
              <a:gd name="connsiteX1" fmla="*/ 1161414 w 1731839"/>
              <a:gd name="connsiteY1" fmla="*/ 722093 h 836021"/>
              <a:gd name="connsiteX2" fmla="*/ 1629351 w 1731839"/>
              <a:gd name="connsiteY2" fmla="*/ 619325 h 836021"/>
              <a:gd name="connsiteX3" fmla="*/ 1674499 w 1731839"/>
              <a:gd name="connsiteY3" fmla="*/ 135550 h 836021"/>
              <a:gd name="connsiteX4" fmla="*/ 717618 w 1731839"/>
              <a:gd name="connsiteY4" fmla="*/ 9 h 836021"/>
              <a:gd name="connsiteX5" fmla="*/ 44803 w 1731839"/>
              <a:gd name="connsiteY5" fmla="*/ 138857 h 836021"/>
              <a:gd name="connsiteX6" fmla="*/ 106057 w 1731839"/>
              <a:gd name="connsiteY6" fmla="*/ 626995 h 836021"/>
              <a:gd name="connsiteX7" fmla="*/ 457096 w 1731839"/>
              <a:gd name="connsiteY7" fmla="*/ 707415 h 836021"/>
              <a:gd name="connsiteX8" fmla="*/ 630037 w 1731839"/>
              <a:gd name="connsiteY8" fmla="*/ 835896 h 836021"/>
              <a:gd name="connsiteX9" fmla="*/ 607666 w 1731839"/>
              <a:gd name="connsiteY9" fmla="*/ 787668 h 836021"/>
              <a:gd name="connsiteX10" fmla="*/ 612615 w 1731839"/>
              <a:gd name="connsiteY10" fmla="*/ 711557 h 836021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1973 w 1736146"/>
              <a:gd name="connsiteY9" fmla="*/ 788892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5564 h 841877"/>
              <a:gd name="connsiteX1" fmla="*/ 1167511 w 1736070"/>
              <a:gd name="connsiteY1" fmla="*/ 714136 h 841877"/>
              <a:gd name="connsiteX2" fmla="*/ 1633658 w 1736070"/>
              <a:gd name="connsiteY2" fmla="*/ 623332 h 841877"/>
              <a:gd name="connsiteX3" fmla="*/ 1678806 w 1736070"/>
              <a:gd name="connsiteY3" fmla="*/ 186531 h 841877"/>
              <a:gd name="connsiteX4" fmla="*/ 721925 w 1736070"/>
              <a:gd name="connsiteY4" fmla="*/ 4016 h 841877"/>
              <a:gd name="connsiteX5" fmla="*/ 43741 w 1736070"/>
              <a:gd name="connsiteY5" fmla="*/ 109363 h 841877"/>
              <a:gd name="connsiteX6" fmla="*/ 110364 w 1736070"/>
              <a:gd name="connsiteY6" fmla="*/ 631002 h 841877"/>
              <a:gd name="connsiteX7" fmla="*/ 461403 w 1736070"/>
              <a:gd name="connsiteY7" fmla="*/ 711422 h 841877"/>
              <a:gd name="connsiteX8" fmla="*/ 634344 w 1736070"/>
              <a:gd name="connsiteY8" fmla="*/ 839903 h 841877"/>
              <a:gd name="connsiteX9" fmla="*/ 613762 w 1736070"/>
              <a:gd name="connsiteY9" fmla="*/ 794068 h 841877"/>
              <a:gd name="connsiteX10" fmla="*/ 616922 w 1736070"/>
              <a:gd name="connsiteY10" fmla="*/ 715564 h 8418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3140"/>
              <a:gd name="connsiteY0" fmla="*/ 713064 h 839377"/>
              <a:gd name="connsiteX1" fmla="*/ 1160523 w 1733140"/>
              <a:gd name="connsiteY1" fmla="*/ 724017 h 839377"/>
              <a:gd name="connsiteX2" fmla="*/ 1633658 w 1733140"/>
              <a:gd name="connsiteY2" fmla="*/ 620832 h 839377"/>
              <a:gd name="connsiteX3" fmla="*/ 1674387 w 1733140"/>
              <a:gd name="connsiteY3" fmla="*/ 142276 h 839377"/>
              <a:gd name="connsiteX4" fmla="*/ 721925 w 1733140"/>
              <a:gd name="connsiteY4" fmla="*/ 1516 h 839377"/>
              <a:gd name="connsiteX5" fmla="*/ 43741 w 1733140"/>
              <a:gd name="connsiteY5" fmla="*/ 106863 h 839377"/>
              <a:gd name="connsiteX6" fmla="*/ 110364 w 1733140"/>
              <a:gd name="connsiteY6" fmla="*/ 628502 h 839377"/>
              <a:gd name="connsiteX7" fmla="*/ 461403 w 1733140"/>
              <a:gd name="connsiteY7" fmla="*/ 708922 h 839377"/>
              <a:gd name="connsiteX8" fmla="*/ 634344 w 1733140"/>
              <a:gd name="connsiteY8" fmla="*/ 837403 h 839377"/>
              <a:gd name="connsiteX9" fmla="*/ 613762 w 1733140"/>
              <a:gd name="connsiteY9" fmla="*/ 791568 h 839377"/>
              <a:gd name="connsiteX10" fmla="*/ 616922 w 1733140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20832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3762 w 1732986"/>
              <a:gd name="connsiteY9" fmla="*/ 791568 h 839377"/>
              <a:gd name="connsiteX10" fmla="*/ 616922 w 1732986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6463 w 1732986"/>
              <a:gd name="connsiteY9" fmla="*/ 789973 h 839377"/>
              <a:gd name="connsiteX10" fmla="*/ 616922 w 1732986"/>
              <a:gd name="connsiteY10" fmla="*/ 713064 h 839377"/>
              <a:gd name="connsiteX0" fmla="*/ 616922 w 1732986"/>
              <a:gd name="connsiteY0" fmla="*/ 713064 h 837403"/>
              <a:gd name="connsiteX1" fmla="*/ 1164018 w 1732986"/>
              <a:gd name="connsiteY1" fmla="*/ 711636 h 837403"/>
              <a:gd name="connsiteX2" fmla="*/ 1633658 w 1732986"/>
              <a:gd name="connsiteY2" fmla="*/ 600198 h 837403"/>
              <a:gd name="connsiteX3" fmla="*/ 1674387 w 1732986"/>
              <a:gd name="connsiteY3" fmla="*/ 142276 h 837403"/>
              <a:gd name="connsiteX4" fmla="*/ 721925 w 1732986"/>
              <a:gd name="connsiteY4" fmla="*/ 1516 h 837403"/>
              <a:gd name="connsiteX5" fmla="*/ 43741 w 1732986"/>
              <a:gd name="connsiteY5" fmla="*/ 106863 h 837403"/>
              <a:gd name="connsiteX6" fmla="*/ 110364 w 1732986"/>
              <a:gd name="connsiteY6" fmla="*/ 628502 h 837403"/>
              <a:gd name="connsiteX7" fmla="*/ 461403 w 1732986"/>
              <a:gd name="connsiteY7" fmla="*/ 708922 h 837403"/>
              <a:gd name="connsiteX8" fmla="*/ 634344 w 1732986"/>
              <a:gd name="connsiteY8" fmla="*/ 837403 h 837403"/>
              <a:gd name="connsiteX9" fmla="*/ 616463 w 1732986"/>
              <a:gd name="connsiteY9" fmla="*/ 789973 h 837403"/>
              <a:gd name="connsiteX10" fmla="*/ 616922 w 1732986"/>
              <a:gd name="connsiteY10" fmla="*/ 713064 h 837403"/>
              <a:gd name="connsiteX0" fmla="*/ 616922 w 1730658"/>
              <a:gd name="connsiteY0" fmla="*/ 713064 h 837403"/>
              <a:gd name="connsiteX1" fmla="*/ 1164018 w 1730658"/>
              <a:gd name="connsiteY1" fmla="*/ 711636 h 837403"/>
              <a:gd name="connsiteX2" fmla="*/ 1626069 w 1730658"/>
              <a:gd name="connsiteY2" fmla="*/ 628754 h 837403"/>
              <a:gd name="connsiteX3" fmla="*/ 1674387 w 1730658"/>
              <a:gd name="connsiteY3" fmla="*/ 142276 h 837403"/>
              <a:gd name="connsiteX4" fmla="*/ 721925 w 1730658"/>
              <a:gd name="connsiteY4" fmla="*/ 1516 h 837403"/>
              <a:gd name="connsiteX5" fmla="*/ 43741 w 1730658"/>
              <a:gd name="connsiteY5" fmla="*/ 106863 h 837403"/>
              <a:gd name="connsiteX6" fmla="*/ 110364 w 1730658"/>
              <a:gd name="connsiteY6" fmla="*/ 628502 h 837403"/>
              <a:gd name="connsiteX7" fmla="*/ 461403 w 1730658"/>
              <a:gd name="connsiteY7" fmla="*/ 708922 h 837403"/>
              <a:gd name="connsiteX8" fmla="*/ 634344 w 1730658"/>
              <a:gd name="connsiteY8" fmla="*/ 837403 h 837403"/>
              <a:gd name="connsiteX9" fmla="*/ 616463 w 1730658"/>
              <a:gd name="connsiteY9" fmla="*/ 789973 h 837403"/>
              <a:gd name="connsiteX10" fmla="*/ 616922 w 1730658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634344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61916"/>
              <a:gd name="connsiteX1" fmla="*/ 1164018 w 1722741"/>
              <a:gd name="connsiteY1" fmla="*/ 711636 h 861916"/>
              <a:gd name="connsiteX2" fmla="*/ 1595711 w 1722741"/>
              <a:gd name="connsiteY2" fmla="*/ 628754 h 861916"/>
              <a:gd name="connsiteX3" fmla="*/ 1674387 w 1722741"/>
              <a:gd name="connsiteY3" fmla="*/ 142276 h 861916"/>
              <a:gd name="connsiteX4" fmla="*/ 721925 w 1722741"/>
              <a:gd name="connsiteY4" fmla="*/ 1516 h 861916"/>
              <a:gd name="connsiteX5" fmla="*/ 43741 w 1722741"/>
              <a:gd name="connsiteY5" fmla="*/ 106863 h 861916"/>
              <a:gd name="connsiteX6" fmla="*/ 110364 w 1722741"/>
              <a:gd name="connsiteY6" fmla="*/ 628502 h 861916"/>
              <a:gd name="connsiteX7" fmla="*/ 461403 w 1722741"/>
              <a:gd name="connsiteY7" fmla="*/ 708922 h 861916"/>
              <a:gd name="connsiteX8" fmla="*/ 491407 w 1722741"/>
              <a:gd name="connsiteY8" fmla="*/ 861916 h 861916"/>
              <a:gd name="connsiteX9" fmla="*/ 616463 w 1722741"/>
              <a:gd name="connsiteY9" fmla="*/ 789973 h 861916"/>
              <a:gd name="connsiteX10" fmla="*/ 616922 w 1722741"/>
              <a:gd name="connsiteY10" fmla="*/ 713064 h 861916"/>
              <a:gd name="connsiteX0" fmla="*/ 616922 w 1722741"/>
              <a:gd name="connsiteY0" fmla="*/ 713064 h 861916"/>
              <a:gd name="connsiteX1" fmla="*/ 1164018 w 1722741"/>
              <a:gd name="connsiteY1" fmla="*/ 711636 h 861916"/>
              <a:gd name="connsiteX2" fmla="*/ 1595711 w 1722741"/>
              <a:gd name="connsiteY2" fmla="*/ 628754 h 861916"/>
              <a:gd name="connsiteX3" fmla="*/ 1674387 w 1722741"/>
              <a:gd name="connsiteY3" fmla="*/ 142276 h 861916"/>
              <a:gd name="connsiteX4" fmla="*/ 721925 w 1722741"/>
              <a:gd name="connsiteY4" fmla="*/ 1516 h 861916"/>
              <a:gd name="connsiteX5" fmla="*/ 43741 w 1722741"/>
              <a:gd name="connsiteY5" fmla="*/ 106863 h 861916"/>
              <a:gd name="connsiteX6" fmla="*/ 110364 w 1722741"/>
              <a:gd name="connsiteY6" fmla="*/ 628502 h 861916"/>
              <a:gd name="connsiteX7" fmla="*/ 461403 w 1722741"/>
              <a:gd name="connsiteY7" fmla="*/ 708922 h 861916"/>
              <a:gd name="connsiteX8" fmla="*/ 491407 w 1722741"/>
              <a:gd name="connsiteY8" fmla="*/ 861916 h 861916"/>
              <a:gd name="connsiteX9" fmla="*/ 616463 w 1722741"/>
              <a:gd name="connsiteY9" fmla="*/ 789973 h 861916"/>
              <a:gd name="connsiteX10" fmla="*/ 616922 w 1722741"/>
              <a:gd name="connsiteY10" fmla="*/ 713064 h 861916"/>
              <a:gd name="connsiteX0" fmla="*/ 616922 w 1722741"/>
              <a:gd name="connsiteY0" fmla="*/ 713064 h 849660"/>
              <a:gd name="connsiteX1" fmla="*/ 1164018 w 1722741"/>
              <a:gd name="connsiteY1" fmla="*/ 711636 h 849660"/>
              <a:gd name="connsiteX2" fmla="*/ 1595711 w 1722741"/>
              <a:gd name="connsiteY2" fmla="*/ 628754 h 849660"/>
              <a:gd name="connsiteX3" fmla="*/ 1674387 w 1722741"/>
              <a:gd name="connsiteY3" fmla="*/ 142276 h 849660"/>
              <a:gd name="connsiteX4" fmla="*/ 721925 w 1722741"/>
              <a:gd name="connsiteY4" fmla="*/ 1516 h 849660"/>
              <a:gd name="connsiteX5" fmla="*/ 43741 w 1722741"/>
              <a:gd name="connsiteY5" fmla="*/ 106863 h 849660"/>
              <a:gd name="connsiteX6" fmla="*/ 110364 w 1722741"/>
              <a:gd name="connsiteY6" fmla="*/ 628502 h 849660"/>
              <a:gd name="connsiteX7" fmla="*/ 461403 w 1722741"/>
              <a:gd name="connsiteY7" fmla="*/ 708922 h 849660"/>
              <a:gd name="connsiteX8" fmla="*/ 437871 w 1722741"/>
              <a:gd name="connsiteY8" fmla="*/ 849660 h 849660"/>
              <a:gd name="connsiteX9" fmla="*/ 616463 w 1722741"/>
              <a:gd name="connsiteY9" fmla="*/ 789973 h 849660"/>
              <a:gd name="connsiteX10" fmla="*/ 616922 w 1722741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37062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13863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13863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16113 w 1721932"/>
              <a:gd name="connsiteY10" fmla="*/ 713064 h 851777"/>
              <a:gd name="connsiteX0" fmla="*/ 653588 w 1721932"/>
              <a:gd name="connsiteY0" fmla="*/ 711313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53588 w 1721932"/>
              <a:gd name="connsiteY10" fmla="*/ 711313 h 851777"/>
              <a:gd name="connsiteX0" fmla="*/ 653588 w 1721932"/>
              <a:gd name="connsiteY0" fmla="*/ 711313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53588 w 1721932"/>
              <a:gd name="connsiteY10" fmla="*/ 711313 h 851777"/>
              <a:gd name="connsiteX0" fmla="*/ 653588 w 1721932"/>
              <a:gd name="connsiteY0" fmla="*/ 711313 h 851190"/>
              <a:gd name="connsiteX1" fmla="*/ 1163209 w 1721932"/>
              <a:gd name="connsiteY1" fmla="*/ 711636 h 851190"/>
              <a:gd name="connsiteX2" fmla="*/ 1594902 w 1721932"/>
              <a:gd name="connsiteY2" fmla="*/ 628754 h 851190"/>
              <a:gd name="connsiteX3" fmla="*/ 1673578 w 1721932"/>
              <a:gd name="connsiteY3" fmla="*/ 142276 h 851190"/>
              <a:gd name="connsiteX4" fmla="*/ 721116 w 1721932"/>
              <a:gd name="connsiteY4" fmla="*/ 1516 h 851190"/>
              <a:gd name="connsiteX5" fmla="*/ 42932 w 1721932"/>
              <a:gd name="connsiteY5" fmla="*/ 106863 h 851190"/>
              <a:gd name="connsiteX6" fmla="*/ 109555 w 1721932"/>
              <a:gd name="connsiteY6" fmla="*/ 628502 h 851190"/>
              <a:gd name="connsiteX7" fmla="*/ 435610 w 1721932"/>
              <a:gd name="connsiteY7" fmla="*/ 707171 h 851190"/>
              <a:gd name="connsiteX8" fmla="*/ 413863 w 1721932"/>
              <a:gd name="connsiteY8" fmla="*/ 849660 h 851190"/>
              <a:gd name="connsiteX9" fmla="*/ 599593 w 1721932"/>
              <a:gd name="connsiteY9" fmla="*/ 779467 h 851190"/>
              <a:gd name="connsiteX10" fmla="*/ 653588 w 1721932"/>
              <a:gd name="connsiteY10" fmla="*/ 711313 h 851190"/>
              <a:gd name="connsiteX0" fmla="*/ 653588 w 1721932"/>
              <a:gd name="connsiteY0" fmla="*/ 711313 h 850892"/>
              <a:gd name="connsiteX1" fmla="*/ 1163209 w 1721932"/>
              <a:gd name="connsiteY1" fmla="*/ 711636 h 850892"/>
              <a:gd name="connsiteX2" fmla="*/ 1594902 w 1721932"/>
              <a:gd name="connsiteY2" fmla="*/ 628754 h 850892"/>
              <a:gd name="connsiteX3" fmla="*/ 1673578 w 1721932"/>
              <a:gd name="connsiteY3" fmla="*/ 142276 h 850892"/>
              <a:gd name="connsiteX4" fmla="*/ 721116 w 1721932"/>
              <a:gd name="connsiteY4" fmla="*/ 1516 h 850892"/>
              <a:gd name="connsiteX5" fmla="*/ 42932 w 1721932"/>
              <a:gd name="connsiteY5" fmla="*/ 106863 h 850892"/>
              <a:gd name="connsiteX6" fmla="*/ 109555 w 1721932"/>
              <a:gd name="connsiteY6" fmla="*/ 628502 h 850892"/>
              <a:gd name="connsiteX7" fmla="*/ 435610 w 1721932"/>
              <a:gd name="connsiteY7" fmla="*/ 707171 h 850892"/>
              <a:gd name="connsiteX8" fmla="*/ 413863 w 1721932"/>
              <a:gd name="connsiteY8" fmla="*/ 849660 h 850892"/>
              <a:gd name="connsiteX9" fmla="*/ 599593 w 1721932"/>
              <a:gd name="connsiteY9" fmla="*/ 770713 h 850892"/>
              <a:gd name="connsiteX10" fmla="*/ 653588 w 1721932"/>
              <a:gd name="connsiteY10" fmla="*/ 711313 h 850892"/>
              <a:gd name="connsiteX0" fmla="*/ 653588 w 1721932"/>
              <a:gd name="connsiteY0" fmla="*/ 711313 h 837433"/>
              <a:gd name="connsiteX1" fmla="*/ 1163209 w 1721932"/>
              <a:gd name="connsiteY1" fmla="*/ 711636 h 837433"/>
              <a:gd name="connsiteX2" fmla="*/ 1594902 w 1721932"/>
              <a:gd name="connsiteY2" fmla="*/ 628754 h 837433"/>
              <a:gd name="connsiteX3" fmla="*/ 1673578 w 1721932"/>
              <a:gd name="connsiteY3" fmla="*/ 142276 h 837433"/>
              <a:gd name="connsiteX4" fmla="*/ 721116 w 1721932"/>
              <a:gd name="connsiteY4" fmla="*/ 1516 h 837433"/>
              <a:gd name="connsiteX5" fmla="*/ 42932 w 1721932"/>
              <a:gd name="connsiteY5" fmla="*/ 106863 h 837433"/>
              <a:gd name="connsiteX6" fmla="*/ 109555 w 1721932"/>
              <a:gd name="connsiteY6" fmla="*/ 628502 h 837433"/>
              <a:gd name="connsiteX7" fmla="*/ 435610 w 1721932"/>
              <a:gd name="connsiteY7" fmla="*/ 707171 h 837433"/>
              <a:gd name="connsiteX8" fmla="*/ 412079 w 1721932"/>
              <a:gd name="connsiteY8" fmla="*/ 835652 h 837433"/>
              <a:gd name="connsiteX9" fmla="*/ 599593 w 1721932"/>
              <a:gd name="connsiteY9" fmla="*/ 770713 h 837433"/>
              <a:gd name="connsiteX10" fmla="*/ 653588 w 1721932"/>
              <a:gd name="connsiteY10" fmla="*/ 711313 h 837433"/>
              <a:gd name="connsiteX0" fmla="*/ 653588 w 1721932"/>
              <a:gd name="connsiteY0" fmla="*/ 711313 h 837433"/>
              <a:gd name="connsiteX1" fmla="*/ 1163209 w 1721932"/>
              <a:gd name="connsiteY1" fmla="*/ 711636 h 837433"/>
              <a:gd name="connsiteX2" fmla="*/ 1594902 w 1721932"/>
              <a:gd name="connsiteY2" fmla="*/ 628754 h 837433"/>
              <a:gd name="connsiteX3" fmla="*/ 1673578 w 1721932"/>
              <a:gd name="connsiteY3" fmla="*/ 142276 h 837433"/>
              <a:gd name="connsiteX4" fmla="*/ 721116 w 1721932"/>
              <a:gd name="connsiteY4" fmla="*/ 1516 h 837433"/>
              <a:gd name="connsiteX5" fmla="*/ 42932 w 1721932"/>
              <a:gd name="connsiteY5" fmla="*/ 106863 h 837433"/>
              <a:gd name="connsiteX6" fmla="*/ 109555 w 1721932"/>
              <a:gd name="connsiteY6" fmla="*/ 628502 h 837433"/>
              <a:gd name="connsiteX7" fmla="*/ 435610 w 1721932"/>
              <a:gd name="connsiteY7" fmla="*/ 707171 h 837433"/>
              <a:gd name="connsiteX8" fmla="*/ 412079 w 1721932"/>
              <a:gd name="connsiteY8" fmla="*/ 835652 h 837433"/>
              <a:gd name="connsiteX9" fmla="*/ 599593 w 1721932"/>
              <a:gd name="connsiteY9" fmla="*/ 770713 h 837433"/>
              <a:gd name="connsiteX10" fmla="*/ 653588 w 1721932"/>
              <a:gd name="connsiteY10" fmla="*/ 711313 h 837433"/>
              <a:gd name="connsiteX0" fmla="*/ 653644 w 1721988"/>
              <a:gd name="connsiteY0" fmla="*/ 711313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3644 w 1721988"/>
              <a:gd name="connsiteY10" fmla="*/ 711313 h 837433"/>
              <a:gd name="connsiteX0" fmla="*/ 651860 w 1721988"/>
              <a:gd name="connsiteY0" fmla="*/ 720068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1860 w 1721988"/>
              <a:gd name="connsiteY10" fmla="*/ 720068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9428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18218 w 1690131"/>
              <a:gd name="connsiteY0" fmla="*/ 728086 h 840198"/>
              <a:gd name="connsiteX1" fmla="*/ 1131408 w 1690131"/>
              <a:gd name="connsiteY1" fmla="*/ 714401 h 840198"/>
              <a:gd name="connsiteX2" fmla="*/ 1563101 w 1690131"/>
              <a:gd name="connsiteY2" fmla="*/ 631519 h 840198"/>
              <a:gd name="connsiteX3" fmla="*/ 1641777 w 1690131"/>
              <a:gd name="connsiteY3" fmla="*/ 145041 h 840198"/>
              <a:gd name="connsiteX4" fmla="*/ 689315 w 1690131"/>
              <a:gd name="connsiteY4" fmla="*/ 4281 h 840198"/>
              <a:gd name="connsiteX5" fmla="*/ 52255 w 1690131"/>
              <a:gd name="connsiteY5" fmla="*/ 93969 h 840198"/>
              <a:gd name="connsiteX6" fmla="*/ 77754 w 1690131"/>
              <a:gd name="connsiteY6" fmla="*/ 631267 h 840198"/>
              <a:gd name="connsiteX7" fmla="*/ 405594 w 1690131"/>
              <a:gd name="connsiteY7" fmla="*/ 722193 h 840198"/>
              <a:gd name="connsiteX8" fmla="*/ 380278 w 1690131"/>
              <a:gd name="connsiteY8" fmla="*/ 838417 h 840198"/>
              <a:gd name="connsiteX9" fmla="*/ 567792 w 1690131"/>
              <a:gd name="connsiteY9" fmla="*/ 773478 h 840198"/>
              <a:gd name="connsiteX10" fmla="*/ 618218 w 1690131"/>
              <a:gd name="connsiteY10" fmla="*/ 728086 h 840198"/>
              <a:gd name="connsiteX0" fmla="*/ 624339 w 1696252"/>
              <a:gd name="connsiteY0" fmla="*/ 735583 h 847695"/>
              <a:gd name="connsiteX1" fmla="*/ 1137529 w 1696252"/>
              <a:gd name="connsiteY1" fmla="*/ 721898 h 847695"/>
              <a:gd name="connsiteX2" fmla="*/ 1569222 w 1696252"/>
              <a:gd name="connsiteY2" fmla="*/ 639016 h 847695"/>
              <a:gd name="connsiteX3" fmla="*/ 1647898 w 1696252"/>
              <a:gd name="connsiteY3" fmla="*/ 152538 h 847695"/>
              <a:gd name="connsiteX4" fmla="*/ 778810 w 1696252"/>
              <a:gd name="connsiteY4" fmla="*/ 3245 h 847695"/>
              <a:gd name="connsiteX5" fmla="*/ 58376 w 1696252"/>
              <a:gd name="connsiteY5" fmla="*/ 101466 h 847695"/>
              <a:gd name="connsiteX6" fmla="*/ 83875 w 1696252"/>
              <a:gd name="connsiteY6" fmla="*/ 638764 h 847695"/>
              <a:gd name="connsiteX7" fmla="*/ 411715 w 1696252"/>
              <a:gd name="connsiteY7" fmla="*/ 729690 h 847695"/>
              <a:gd name="connsiteX8" fmla="*/ 386399 w 1696252"/>
              <a:gd name="connsiteY8" fmla="*/ 845914 h 847695"/>
              <a:gd name="connsiteX9" fmla="*/ 573913 w 1696252"/>
              <a:gd name="connsiteY9" fmla="*/ 780975 h 847695"/>
              <a:gd name="connsiteX10" fmla="*/ 624339 w 1696252"/>
              <a:gd name="connsiteY10" fmla="*/ 735583 h 847695"/>
              <a:gd name="connsiteX0" fmla="*/ 632849 w 1704762"/>
              <a:gd name="connsiteY0" fmla="*/ 749106 h 861218"/>
              <a:gd name="connsiteX1" fmla="*/ 1146039 w 1704762"/>
              <a:gd name="connsiteY1" fmla="*/ 735421 h 861218"/>
              <a:gd name="connsiteX2" fmla="*/ 1577732 w 1704762"/>
              <a:gd name="connsiteY2" fmla="*/ 652539 h 861218"/>
              <a:gd name="connsiteX3" fmla="*/ 1656408 w 1704762"/>
              <a:gd name="connsiteY3" fmla="*/ 166061 h 861218"/>
              <a:gd name="connsiteX4" fmla="*/ 902980 w 1704762"/>
              <a:gd name="connsiteY4" fmla="*/ 2132 h 861218"/>
              <a:gd name="connsiteX5" fmla="*/ 66886 w 1704762"/>
              <a:gd name="connsiteY5" fmla="*/ 114989 h 861218"/>
              <a:gd name="connsiteX6" fmla="*/ 92385 w 1704762"/>
              <a:gd name="connsiteY6" fmla="*/ 652287 h 861218"/>
              <a:gd name="connsiteX7" fmla="*/ 420225 w 1704762"/>
              <a:gd name="connsiteY7" fmla="*/ 743213 h 861218"/>
              <a:gd name="connsiteX8" fmla="*/ 394909 w 1704762"/>
              <a:gd name="connsiteY8" fmla="*/ 859437 h 861218"/>
              <a:gd name="connsiteX9" fmla="*/ 582423 w 1704762"/>
              <a:gd name="connsiteY9" fmla="*/ 794498 h 861218"/>
              <a:gd name="connsiteX10" fmla="*/ 632849 w 1704762"/>
              <a:gd name="connsiteY10" fmla="*/ 749106 h 861218"/>
              <a:gd name="connsiteX0" fmla="*/ 620430 w 1692343"/>
              <a:gd name="connsiteY0" fmla="*/ 749089 h 861201"/>
              <a:gd name="connsiteX1" fmla="*/ 1133620 w 1692343"/>
              <a:gd name="connsiteY1" fmla="*/ 735404 h 861201"/>
              <a:gd name="connsiteX2" fmla="*/ 1565313 w 1692343"/>
              <a:gd name="connsiteY2" fmla="*/ 652522 h 861201"/>
              <a:gd name="connsiteX3" fmla="*/ 1643989 w 1692343"/>
              <a:gd name="connsiteY3" fmla="*/ 166044 h 861201"/>
              <a:gd name="connsiteX4" fmla="*/ 890561 w 1692343"/>
              <a:gd name="connsiteY4" fmla="*/ 2115 h 861201"/>
              <a:gd name="connsiteX5" fmla="*/ 54467 w 1692343"/>
              <a:gd name="connsiteY5" fmla="*/ 114972 h 861201"/>
              <a:gd name="connsiteX6" fmla="*/ 117121 w 1692343"/>
              <a:gd name="connsiteY6" fmla="*/ 650503 h 861201"/>
              <a:gd name="connsiteX7" fmla="*/ 407806 w 1692343"/>
              <a:gd name="connsiteY7" fmla="*/ 743196 h 861201"/>
              <a:gd name="connsiteX8" fmla="*/ 382490 w 1692343"/>
              <a:gd name="connsiteY8" fmla="*/ 859420 h 861201"/>
              <a:gd name="connsiteX9" fmla="*/ 570004 w 1692343"/>
              <a:gd name="connsiteY9" fmla="*/ 794481 h 861201"/>
              <a:gd name="connsiteX10" fmla="*/ 620430 w 1692343"/>
              <a:gd name="connsiteY10" fmla="*/ 749089 h 861201"/>
              <a:gd name="connsiteX0" fmla="*/ 625110 w 1697023"/>
              <a:gd name="connsiteY0" fmla="*/ 749089 h 861201"/>
              <a:gd name="connsiteX1" fmla="*/ 1138300 w 1697023"/>
              <a:gd name="connsiteY1" fmla="*/ 735404 h 861201"/>
              <a:gd name="connsiteX2" fmla="*/ 1569993 w 1697023"/>
              <a:gd name="connsiteY2" fmla="*/ 652522 h 861201"/>
              <a:gd name="connsiteX3" fmla="*/ 1648669 w 1697023"/>
              <a:gd name="connsiteY3" fmla="*/ 166044 h 861201"/>
              <a:gd name="connsiteX4" fmla="*/ 895241 w 1697023"/>
              <a:gd name="connsiteY4" fmla="*/ 2115 h 861201"/>
              <a:gd name="connsiteX5" fmla="*/ 59147 w 1697023"/>
              <a:gd name="connsiteY5" fmla="*/ 114972 h 861201"/>
              <a:gd name="connsiteX6" fmla="*/ 121801 w 1697023"/>
              <a:gd name="connsiteY6" fmla="*/ 650503 h 861201"/>
              <a:gd name="connsiteX7" fmla="*/ 412486 w 1697023"/>
              <a:gd name="connsiteY7" fmla="*/ 743196 h 861201"/>
              <a:gd name="connsiteX8" fmla="*/ 387170 w 1697023"/>
              <a:gd name="connsiteY8" fmla="*/ 859420 h 861201"/>
              <a:gd name="connsiteX9" fmla="*/ 574684 w 1697023"/>
              <a:gd name="connsiteY9" fmla="*/ 794481 h 861201"/>
              <a:gd name="connsiteX10" fmla="*/ 625110 w 1697023"/>
              <a:gd name="connsiteY10" fmla="*/ 749089 h 861201"/>
              <a:gd name="connsiteX0" fmla="*/ 616819 w 1688732"/>
              <a:gd name="connsiteY0" fmla="*/ 748944 h 861056"/>
              <a:gd name="connsiteX1" fmla="*/ 1130009 w 1688732"/>
              <a:gd name="connsiteY1" fmla="*/ 735259 h 861056"/>
              <a:gd name="connsiteX2" fmla="*/ 1561702 w 1688732"/>
              <a:gd name="connsiteY2" fmla="*/ 652377 h 861056"/>
              <a:gd name="connsiteX3" fmla="*/ 1640378 w 1688732"/>
              <a:gd name="connsiteY3" fmla="*/ 165899 h 861056"/>
              <a:gd name="connsiteX4" fmla="*/ 886950 w 1688732"/>
              <a:gd name="connsiteY4" fmla="*/ 1970 h 861056"/>
              <a:gd name="connsiteX5" fmla="*/ 50856 w 1688732"/>
              <a:gd name="connsiteY5" fmla="*/ 114827 h 861056"/>
              <a:gd name="connsiteX6" fmla="*/ 140701 w 1688732"/>
              <a:gd name="connsiteY6" fmla="*/ 635362 h 861056"/>
              <a:gd name="connsiteX7" fmla="*/ 404195 w 1688732"/>
              <a:gd name="connsiteY7" fmla="*/ 743051 h 861056"/>
              <a:gd name="connsiteX8" fmla="*/ 378879 w 1688732"/>
              <a:gd name="connsiteY8" fmla="*/ 859275 h 861056"/>
              <a:gd name="connsiteX9" fmla="*/ 566393 w 1688732"/>
              <a:gd name="connsiteY9" fmla="*/ 794336 h 861056"/>
              <a:gd name="connsiteX10" fmla="*/ 616819 w 1688732"/>
              <a:gd name="connsiteY10" fmla="*/ 748944 h 861056"/>
              <a:gd name="connsiteX0" fmla="*/ 589996 w 1661909"/>
              <a:gd name="connsiteY0" fmla="*/ 749685 h 861797"/>
              <a:gd name="connsiteX1" fmla="*/ 1103186 w 1661909"/>
              <a:gd name="connsiteY1" fmla="*/ 736000 h 861797"/>
              <a:gd name="connsiteX2" fmla="*/ 1534879 w 1661909"/>
              <a:gd name="connsiteY2" fmla="*/ 653118 h 861797"/>
              <a:gd name="connsiteX3" fmla="*/ 1613555 w 1661909"/>
              <a:gd name="connsiteY3" fmla="*/ 166640 h 861797"/>
              <a:gd name="connsiteX4" fmla="*/ 860127 w 1661909"/>
              <a:gd name="connsiteY4" fmla="*/ 2711 h 861797"/>
              <a:gd name="connsiteX5" fmla="*/ 51674 w 1661909"/>
              <a:gd name="connsiteY5" fmla="*/ 109686 h 861797"/>
              <a:gd name="connsiteX6" fmla="*/ 113878 w 1661909"/>
              <a:gd name="connsiteY6" fmla="*/ 636103 h 861797"/>
              <a:gd name="connsiteX7" fmla="*/ 377372 w 1661909"/>
              <a:gd name="connsiteY7" fmla="*/ 743792 h 861797"/>
              <a:gd name="connsiteX8" fmla="*/ 352056 w 1661909"/>
              <a:gd name="connsiteY8" fmla="*/ 860016 h 861797"/>
              <a:gd name="connsiteX9" fmla="*/ 539570 w 1661909"/>
              <a:gd name="connsiteY9" fmla="*/ 795077 h 861797"/>
              <a:gd name="connsiteX10" fmla="*/ 589996 w 1661909"/>
              <a:gd name="connsiteY10" fmla="*/ 749685 h 861797"/>
              <a:gd name="connsiteX0" fmla="*/ 594310 w 1666223"/>
              <a:gd name="connsiteY0" fmla="*/ 749637 h 861749"/>
              <a:gd name="connsiteX1" fmla="*/ 1107500 w 1666223"/>
              <a:gd name="connsiteY1" fmla="*/ 735952 h 861749"/>
              <a:gd name="connsiteX2" fmla="*/ 1539193 w 1666223"/>
              <a:gd name="connsiteY2" fmla="*/ 653070 h 861749"/>
              <a:gd name="connsiteX3" fmla="*/ 1617869 w 1666223"/>
              <a:gd name="connsiteY3" fmla="*/ 166592 h 861749"/>
              <a:gd name="connsiteX4" fmla="*/ 864441 w 1666223"/>
              <a:gd name="connsiteY4" fmla="*/ 2663 h 861749"/>
              <a:gd name="connsiteX5" fmla="*/ 55988 w 1666223"/>
              <a:gd name="connsiteY5" fmla="*/ 109638 h 861749"/>
              <a:gd name="connsiteX6" fmla="*/ 104034 w 1666223"/>
              <a:gd name="connsiteY6" fmla="*/ 632161 h 861749"/>
              <a:gd name="connsiteX7" fmla="*/ 381686 w 1666223"/>
              <a:gd name="connsiteY7" fmla="*/ 743744 h 861749"/>
              <a:gd name="connsiteX8" fmla="*/ 356370 w 1666223"/>
              <a:gd name="connsiteY8" fmla="*/ 859968 h 861749"/>
              <a:gd name="connsiteX9" fmla="*/ 543884 w 1666223"/>
              <a:gd name="connsiteY9" fmla="*/ 795029 h 861749"/>
              <a:gd name="connsiteX10" fmla="*/ 594310 w 1666223"/>
              <a:gd name="connsiteY10" fmla="*/ 749637 h 861749"/>
              <a:gd name="connsiteX0" fmla="*/ 594310 w 1668209"/>
              <a:gd name="connsiteY0" fmla="*/ 749637 h 861749"/>
              <a:gd name="connsiteX1" fmla="*/ 1107500 w 1668209"/>
              <a:gd name="connsiteY1" fmla="*/ 735952 h 861749"/>
              <a:gd name="connsiteX2" fmla="*/ 1547581 w 1668209"/>
              <a:gd name="connsiteY2" fmla="*/ 634401 h 861749"/>
              <a:gd name="connsiteX3" fmla="*/ 1617869 w 1668209"/>
              <a:gd name="connsiteY3" fmla="*/ 166592 h 861749"/>
              <a:gd name="connsiteX4" fmla="*/ 864441 w 1668209"/>
              <a:gd name="connsiteY4" fmla="*/ 2663 h 861749"/>
              <a:gd name="connsiteX5" fmla="*/ 55988 w 1668209"/>
              <a:gd name="connsiteY5" fmla="*/ 109638 h 861749"/>
              <a:gd name="connsiteX6" fmla="*/ 104034 w 1668209"/>
              <a:gd name="connsiteY6" fmla="*/ 632161 h 861749"/>
              <a:gd name="connsiteX7" fmla="*/ 381686 w 1668209"/>
              <a:gd name="connsiteY7" fmla="*/ 743744 h 861749"/>
              <a:gd name="connsiteX8" fmla="*/ 356370 w 1668209"/>
              <a:gd name="connsiteY8" fmla="*/ 859968 h 861749"/>
              <a:gd name="connsiteX9" fmla="*/ 543884 w 1668209"/>
              <a:gd name="connsiteY9" fmla="*/ 795029 h 861749"/>
              <a:gd name="connsiteX10" fmla="*/ 594310 w 1668209"/>
              <a:gd name="connsiteY10" fmla="*/ 749637 h 861749"/>
              <a:gd name="connsiteX0" fmla="*/ 594310 w 1668177"/>
              <a:gd name="connsiteY0" fmla="*/ 749637 h 861749"/>
              <a:gd name="connsiteX1" fmla="*/ 1108400 w 1668177"/>
              <a:gd name="connsiteY1" fmla="*/ 754180 h 861749"/>
              <a:gd name="connsiteX2" fmla="*/ 1547581 w 1668177"/>
              <a:gd name="connsiteY2" fmla="*/ 634401 h 861749"/>
              <a:gd name="connsiteX3" fmla="*/ 1617869 w 1668177"/>
              <a:gd name="connsiteY3" fmla="*/ 166592 h 861749"/>
              <a:gd name="connsiteX4" fmla="*/ 864441 w 1668177"/>
              <a:gd name="connsiteY4" fmla="*/ 2663 h 861749"/>
              <a:gd name="connsiteX5" fmla="*/ 55988 w 1668177"/>
              <a:gd name="connsiteY5" fmla="*/ 109638 h 861749"/>
              <a:gd name="connsiteX6" fmla="*/ 104034 w 1668177"/>
              <a:gd name="connsiteY6" fmla="*/ 632161 h 861749"/>
              <a:gd name="connsiteX7" fmla="*/ 381686 w 1668177"/>
              <a:gd name="connsiteY7" fmla="*/ 743744 h 861749"/>
              <a:gd name="connsiteX8" fmla="*/ 356370 w 1668177"/>
              <a:gd name="connsiteY8" fmla="*/ 859968 h 861749"/>
              <a:gd name="connsiteX9" fmla="*/ 543884 w 1668177"/>
              <a:gd name="connsiteY9" fmla="*/ 795029 h 861749"/>
              <a:gd name="connsiteX10" fmla="*/ 594310 w 1668177"/>
              <a:gd name="connsiteY10" fmla="*/ 749637 h 861749"/>
              <a:gd name="connsiteX0" fmla="*/ 594074 w 1667941"/>
              <a:gd name="connsiteY0" fmla="*/ 749637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94074 w 1667941"/>
              <a:gd name="connsiteY10" fmla="*/ 749637 h 861749"/>
              <a:gd name="connsiteX0" fmla="*/ 578187 w 1667941"/>
              <a:gd name="connsiteY0" fmla="*/ 766901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78187 w 1667941"/>
              <a:gd name="connsiteY10" fmla="*/ 766901 h 861749"/>
              <a:gd name="connsiteX0" fmla="*/ 576923 w 1667941"/>
              <a:gd name="connsiteY0" fmla="*/ 775214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76923 w 1667941"/>
              <a:gd name="connsiteY10" fmla="*/ 775214 h 86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7941" h="861749">
                <a:moveTo>
                  <a:pt x="576923" y="775214"/>
                </a:moveTo>
                <a:cubicBezTo>
                  <a:pt x="722305" y="781479"/>
                  <a:pt x="946427" y="777649"/>
                  <a:pt x="1108164" y="754180"/>
                </a:cubicBezTo>
                <a:cubicBezTo>
                  <a:pt x="1269901" y="730711"/>
                  <a:pt x="1462434" y="732332"/>
                  <a:pt x="1547345" y="634401"/>
                </a:cubicBezTo>
                <a:cubicBezTo>
                  <a:pt x="1632256" y="536470"/>
                  <a:pt x="1729266" y="397859"/>
                  <a:pt x="1617633" y="166592"/>
                </a:cubicBezTo>
                <a:cubicBezTo>
                  <a:pt x="1550329" y="31530"/>
                  <a:pt x="1124518" y="12155"/>
                  <a:pt x="864205" y="2663"/>
                </a:cubicBezTo>
                <a:cubicBezTo>
                  <a:pt x="603892" y="-6829"/>
                  <a:pt x="182486" y="4722"/>
                  <a:pt x="55752" y="109638"/>
                </a:cubicBezTo>
                <a:cubicBezTo>
                  <a:pt x="-70982" y="214554"/>
                  <a:pt x="50641" y="549262"/>
                  <a:pt x="103798" y="632161"/>
                </a:cubicBezTo>
                <a:cubicBezTo>
                  <a:pt x="156955" y="715060"/>
                  <a:pt x="335349" y="743744"/>
                  <a:pt x="381450" y="743744"/>
                </a:cubicBezTo>
                <a:cubicBezTo>
                  <a:pt x="403033" y="800604"/>
                  <a:pt x="392108" y="819816"/>
                  <a:pt x="356134" y="859968"/>
                </a:cubicBezTo>
                <a:cubicBezTo>
                  <a:pt x="401382" y="868309"/>
                  <a:pt x="489377" y="847481"/>
                  <a:pt x="543648" y="795029"/>
                </a:cubicBezTo>
                <a:cubicBezTo>
                  <a:pt x="567701" y="772886"/>
                  <a:pt x="576923" y="775214"/>
                  <a:pt x="576923" y="77521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520F2-0444-B621-63F7-E201534E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930" y="1114023"/>
            <a:ext cx="4704522" cy="1584298"/>
          </a:xfrm>
        </p:spPr>
        <p:txBody>
          <a:bodyPr>
            <a:normAutofit/>
          </a:bodyPr>
          <a:lstStyle/>
          <a:p>
            <a:pPr algn="ctr"/>
            <a:r>
              <a:rPr lang="ru-RU"/>
              <a:t>Новый делитель</a:t>
            </a:r>
          </a:p>
        </p:txBody>
      </p:sp>
      <p:pic>
        <p:nvPicPr>
          <p:cNvPr id="8" name="Рисунок 7" descr="Изображение выглядит как машина, инжиниринг, Электронная техника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BE677E6-4720-937B-DD47-A9AA25DCD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71" r="2" b="11068"/>
          <a:stretch/>
        </p:blipFill>
        <p:spPr>
          <a:xfrm>
            <a:off x="1093912" y="3579330"/>
            <a:ext cx="4188709" cy="2540320"/>
          </a:xfrm>
          <a:custGeom>
            <a:avLst/>
            <a:gdLst/>
            <a:ahLst/>
            <a:cxnLst/>
            <a:rect l="l" t="t" r="r" b="b"/>
            <a:pathLst>
              <a:path w="4188709" h="2540320">
                <a:moveTo>
                  <a:pt x="3974149" y="71"/>
                </a:moveTo>
                <a:cubicBezTo>
                  <a:pt x="4077201" y="-539"/>
                  <a:pt x="4161371" y="2575"/>
                  <a:pt x="4170015" y="19349"/>
                </a:cubicBezTo>
                <a:cubicBezTo>
                  <a:pt x="4209496" y="71068"/>
                  <a:pt x="4175366" y="1982708"/>
                  <a:pt x="4167709" y="2440049"/>
                </a:cubicBezTo>
                <a:cubicBezTo>
                  <a:pt x="4169592" y="2519978"/>
                  <a:pt x="4135674" y="2526588"/>
                  <a:pt x="4121285" y="2540320"/>
                </a:cubicBezTo>
                <a:lnTo>
                  <a:pt x="731150" y="2536146"/>
                </a:lnTo>
                <a:cubicBezTo>
                  <a:pt x="458567" y="2524226"/>
                  <a:pt x="213740" y="2542968"/>
                  <a:pt x="26826" y="2531048"/>
                </a:cubicBezTo>
                <a:cubicBezTo>
                  <a:pt x="-30286" y="1724486"/>
                  <a:pt x="13847" y="567942"/>
                  <a:pt x="65768" y="59371"/>
                </a:cubicBezTo>
                <a:cubicBezTo>
                  <a:pt x="70232" y="-3109"/>
                  <a:pt x="66532" y="17335"/>
                  <a:pt x="156095" y="9388"/>
                </a:cubicBezTo>
                <a:cubicBezTo>
                  <a:pt x="187934" y="8414"/>
                  <a:pt x="236414" y="8048"/>
                  <a:pt x="293572" y="8140"/>
                </a:cubicBezTo>
                <a:cubicBezTo>
                  <a:pt x="388833" y="8291"/>
                  <a:pt x="508198" y="9712"/>
                  <a:pt x="614791" y="11692"/>
                </a:cubicBezTo>
                <a:lnTo>
                  <a:pt x="3664994" y="3145"/>
                </a:lnTo>
                <a:cubicBezTo>
                  <a:pt x="3749164" y="5018"/>
                  <a:pt x="3871097" y="682"/>
                  <a:pt x="3974149" y="71"/>
                </a:cubicBezTo>
                <a:close/>
              </a:path>
            </a:pathLst>
          </a:custGeom>
        </p:spPr>
      </p:pic>
      <p:sp>
        <p:nvSpPr>
          <p:cNvPr id="131" name="Freeform: Shape 122">
            <a:extLst>
              <a:ext uri="{FF2B5EF4-FFF2-40B4-BE49-F238E27FC236}">
                <a16:creationId xmlns:a16="http://schemas.microsoft.com/office/drawing/2014/main" id="{3A8C923C-9D8E-483E-B80D-7787AA696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28792" y="746502"/>
            <a:ext cx="4188709" cy="2540319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0 w 7680682"/>
              <a:gd name="connsiteY4" fmla="*/ 60538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42138 w 7680682"/>
              <a:gd name="connsiteY4" fmla="*/ 40219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24153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24100 w 7662664"/>
              <a:gd name="connsiteY0" fmla="*/ 6433518 h 6433552"/>
              <a:gd name="connsiteX1" fmla="*/ 6534812 w 7662664"/>
              <a:gd name="connsiteY1" fmla="*/ 6424418 h 6433552"/>
              <a:gd name="connsiteX2" fmla="*/ 969764 w 7662664"/>
              <a:gd name="connsiteY2" fmla="*/ 6393888 h 6433552"/>
              <a:gd name="connsiteX3" fmla="*/ 12633 w 7662664"/>
              <a:gd name="connsiteY3" fmla="*/ 6417528 h 6433552"/>
              <a:gd name="connsiteX4" fmla="*/ 24120 w 7662664"/>
              <a:gd name="connsiteY4" fmla="*/ 40219 h 6433552"/>
              <a:gd name="connsiteX5" fmla="*/ 215764 w 7662664"/>
              <a:gd name="connsiteY5" fmla="*/ 0 h 6433552"/>
              <a:gd name="connsiteX6" fmla="*/ 6413301 w 7662664"/>
              <a:gd name="connsiteY6" fmla="*/ 28166 h 6433552"/>
              <a:gd name="connsiteX7" fmla="*/ 7613452 w 7662664"/>
              <a:gd name="connsiteY7" fmla="*/ 58697 h 6433552"/>
              <a:gd name="connsiteX8" fmla="*/ 7542014 w 7662664"/>
              <a:gd name="connsiteY8" fmla="*/ 6302294 h 6433552"/>
              <a:gd name="connsiteX9" fmla="*/ 7376306 w 7662664"/>
              <a:gd name="connsiteY9" fmla="*/ 6430320 h 6433552"/>
              <a:gd name="connsiteX10" fmla="*/ 7124100 w 7662664"/>
              <a:gd name="connsiteY10" fmla="*/ 6433518 h 6433552"/>
              <a:gd name="connsiteX0" fmla="*/ 7124100 w 7662664"/>
              <a:gd name="connsiteY0" fmla="*/ 6433518 h 6446312"/>
              <a:gd name="connsiteX1" fmla="*/ 6534812 w 7662664"/>
              <a:gd name="connsiteY1" fmla="*/ 6424418 h 6446312"/>
              <a:gd name="connsiteX2" fmla="*/ 939112 w 7662664"/>
              <a:gd name="connsiteY2" fmla="*/ 6446312 h 6446312"/>
              <a:gd name="connsiteX3" fmla="*/ 12633 w 7662664"/>
              <a:gd name="connsiteY3" fmla="*/ 6417528 h 6446312"/>
              <a:gd name="connsiteX4" fmla="*/ 24120 w 7662664"/>
              <a:gd name="connsiteY4" fmla="*/ 40219 h 6446312"/>
              <a:gd name="connsiteX5" fmla="*/ 215764 w 7662664"/>
              <a:gd name="connsiteY5" fmla="*/ 0 h 6446312"/>
              <a:gd name="connsiteX6" fmla="*/ 6413301 w 7662664"/>
              <a:gd name="connsiteY6" fmla="*/ 28166 h 6446312"/>
              <a:gd name="connsiteX7" fmla="*/ 7613452 w 7662664"/>
              <a:gd name="connsiteY7" fmla="*/ 58697 h 6446312"/>
              <a:gd name="connsiteX8" fmla="*/ 7542014 w 7662664"/>
              <a:gd name="connsiteY8" fmla="*/ 6302294 h 6446312"/>
              <a:gd name="connsiteX9" fmla="*/ 7376306 w 7662664"/>
              <a:gd name="connsiteY9" fmla="*/ 6430320 h 6446312"/>
              <a:gd name="connsiteX10" fmla="*/ 7124100 w 7662664"/>
              <a:gd name="connsiteY10" fmla="*/ 6433518 h 6446312"/>
              <a:gd name="connsiteX0" fmla="*/ 7124100 w 7662666"/>
              <a:gd name="connsiteY0" fmla="*/ 6467289 h 6480083"/>
              <a:gd name="connsiteX1" fmla="*/ 6534812 w 7662666"/>
              <a:gd name="connsiteY1" fmla="*/ 6458189 h 6480083"/>
              <a:gd name="connsiteX2" fmla="*/ 939112 w 7662666"/>
              <a:gd name="connsiteY2" fmla="*/ 6480083 h 6480083"/>
              <a:gd name="connsiteX3" fmla="*/ 12633 w 7662666"/>
              <a:gd name="connsiteY3" fmla="*/ 6451299 h 6480083"/>
              <a:gd name="connsiteX4" fmla="*/ 24120 w 7662666"/>
              <a:gd name="connsiteY4" fmla="*/ 73990 h 6480083"/>
              <a:gd name="connsiteX5" fmla="*/ 215764 w 7662666"/>
              <a:gd name="connsiteY5" fmla="*/ 33771 h 6480083"/>
              <a:gd name="connsiteX6" fmla="*/ 6413301 w 7662666"/>
              <a:gd name="connsiteY6" fmla="*/ 61937 h 6480083"/>
              <a:gd name="connsiteX7" fmla="*/ 7613453 w 7662666"/>
              <a:gd name="connsiteY7" fmla="*/ 5096 h 6480083"/>
              <a:gd name="connsiteX8" fmla="*/ 7542014 w 7662666"/>
              <a:gd name="connsiteY8" fmla="*/ 6336065 h 6480083"/>
              <a:gd name="connsiteX9" fmla="*/ 7376306 w 7662666"/>
              <a:gd name="connsiteY9" fmla="*/ 6464091 h 6480083"/>
              <a:gd name="connsiteX10" fmla="*/ 7124100 w 7662666"/>
              <a:gd name="connsiteY10" fmla="*/ 6467289 h 6480083"/>
              <a:gd name="connsiteX0" fmla="*/ 7124100 w 7662664"/>
              <a:gd name="connsiteY0" fmla="*/ 6475250 h 6488044"/>
              <a:gd name="connsiteX1" fmla="*/ 6534812 w 7662664"/>
              <a:gd name="connsiteY1" fmla="*/ 6466150 h 6488044"/>
              <a:gd name="connsiteX2" fmla="*/ 939112 w 7662664"/>
              <a:gd name="connsiteY2" fmla="*/ 6488044 h 6488044"/>
              <a:gd name="connsiteX3" fmla="*/ 12633 w 7662664"/>
              <a:gd name="connsiteY3" fmla="*/ 6459260 h 6488044"/>
              <a:gd name="connsiteX4" fmla="*/ 24120 w 7662664"/>
              <a:gd name="connsiteY4" fmla="*/ 81951 h 6488044"/>
              <a:gd name="connsiteX5" fmla="*/ 215764 w 7662664"/>
              <a:gd name="connsiteY5" fmla="*/ 41732 h 6488044"/>
              <a:gd name="connsiteX6" fmla="*/ 6321348 w 7662664"/>
              <a:gd name="connsiteY6" fmla="*/ 0 h 6488044"/>
              <a:gd name="connsiteX7" fmla="*/ 7613453 w 7662664"/>
              <a:gd name="connsiteY7" fmla="*/ 13057 h 6488044"/>
              <a:gd name="connsiteX8" fmla="*/ 7542014 w 7662664"/>
              <a:gd name="connsiteY8" fmla="*/ 6344026 h 6488044"/>
              <a:gd name="connsiteX9" fmla="*/ 7376306 w 7662664"/>
              <a:gd name="connsiteY9" fmla="*/ 6472052 h 6488044"/>
              <a:gd name="connsiteX10" fmla="*/ 7124100 w 7662664"/>
              <a:gd name="connsiteY10" fmla="*/ 6475250 h 6488044"/>
              <a:gd name="connsiteX0" fmla="*/ 7124100 w 7662666"/>
              <a:gd name="connsiteY0" fmla="*/ 6485942 h 6498736"/>
              <a:gd name="connsiteX1" fmla="*/ 6534812 w 7662666"/>
              <a:gd name="connsiteY1" fmla="*/ 6476842 h 6498736"/>
              <a:gd name="connsiteX2" fmla="*/ 939112 w 7662666"/>
              <a:gd name="connsiteY2" fmla="*/ 6498736 h 6498736"/>
              <a:gd name="connsiteX3" fmla="*/ 12633 w 7662666"/>
              <a:gd name="connsiteY3" fmla="*/ 6469952 h 6498736"/>
              <a:gd name="connsiteX4" fmla="*/ 24120 w 7662666"/>
              <a:gd name="connsiteY4" fmla="*/ 92643 h 6498736"/>
              <a:gd name="connsiteX5" fmla="*/ 246415 w 7662666"/>
              <a:gd name="connsiteY5" fmla="*/ 0 h 6498736"/>
              <a:gd name="connsiteX6" fmla="*/ 6321348 w 7662666"/>
              <a:gd name="connsiteY6" fmla="*/ 10692 h 6498736"/>
              <a:gd name="connsiteX7" fmla="*/ 7613453 w 7662666"/>
              <a:gd name="connsiteY7" fmla="*/ 23749 h 6498736"/>
              <a:gd name="connsiteX8" fmla="*/ 7542014 w 7662666"/>
              <a:gd name="connsiteY8" fmla="*/ 6354718 h 6498736"/>
              <a:gd name="connsiteX9" fmla="*/ 7376306 w 7662666"/>
              <a:gd name="connsiteY9" fmla="*/ 6482744 h 6498736"/>
              <a:gd name="connsiteX10" fmla="*/ 7124100 w 7662666"/>
              <a:gd name="connsiteY10" fmla="*/ 6485942 h 6498736"/>
              <a:gd name="connsiteX0" fmla="*/ 7124100 w 7662664"/>
              <a:gd name="connsiteY0" fmla="*/ 6485942 h 6498736"/>
              <a:gd name="connsiteX1" fmla="*/ 6534812 w 7662664"/>
              <a:gd name="connsiteY1" fmla="*/ 6476842 h 6498736"/>
              <a:gd name="connsiteX2" fmla="*/ 939112 w 7662664"/>
              <a:gd name="connsiteY2" fmla="*/ 6498736 h 6498736"/>
              <a:gd name="connsiteX3" fmla="*/ 12633 w 7662664"/>
              <a:gd name="connsiteY3" fmla="*/ 6469952 h 6498736"/>
              <a:gd name="connsiteX4" fmla="*/ 24120 w 7662664"/>
              <a:gd name="connsiteY4" fmla="*/ 92643 h 6498736"/>
              <a:gd name="connsiteX5" fmla="*/ 58121 w 7662664"/>
              <a:gd name="connsiteY5" fmla="*/ 0 h 6498736"/>
              <a:gd name="connsiteX6" fmla="*/ 6321348 w 7662664"/>
              <a:gd name="connsiteY6" fmla="*/ 10692 h 6498736"/>
              <a:gd name="connsiteX7" fmla="*/ 7613453 w 7662664"/>
              <a:gd name="connsiteY7" fmla="*/ 23749 h 6498736"/>
              <a:gd name="connsiteX8" fmla="*/ 7542014 w 7662664"/>
              <a:gd name="connsiteY8" fmla="*/ 6354718 h 6498736"/>
              <a:gd name="connsiteX9" fmla="*/ 7376306 w 7662664"/>
              <a:gd name="connsiteY9" fmla="*/ 6482744 h 6498736"/>
              <a:gd name="connsiteX10" fmla="*/ 7124100 w 7662664"/>
              <a:gd name="connsiteY10" fmla="*/ 6485942 h 6498736"/>
              <a:gd name="connsiteX0" fmla="*/ 7124100 w 7662666"/>
              <a:gd name="connsiteY0" fmla="*/ 6485942 h 6498736"/>
              <a:gd name="connsiteX1" fmla="*/ 6534812 w 7662666"/>
              <a:gd name="connsiteY1" fmla="*/ 6476842 h 6498736"/>
              <a:gd name="connsiteX2" fmla="*/ 939112 w 7662666"/>
              <a:gd name="connsiteY2" fmla="*/ 6498736 h 6498736"/>
              <a:gd name="connsiteX3" fmla="*/ 12633 w 7662666"/>
              <a:gd name="connsiteY3" fmla="*/ 6469952 h 6498736"/>
              <a:gd name="connsiteX4" fmla="*/ 24120 w 7662666"/>
              <a:gd name="connsiteY4" fmla="*/ 92643 h 6498736"/>
              <a:gd name="connsiteX5" fmla="*/ 35526 w 7662666"/>
              <a:gd name="connsiteY5" fmla="*/ 0 h 6498736"/>
              <a:gd name="connsiteX6" fmla="*/ 6321348 w 7662666"/>
              <a:gd name="connsiteY6" fmla="*/ 10692 h 6498736"/>
              <a:gd name="connsiteX7" fmla="*/ 7613453 w 7662666"/>
              <a:gd name="connsiteY7" fmla="*/ 23749 h 6498736"/>
              <a:gd name="connsiteX8" fmla="*/ 7542014 w 7662666"/>
              <a:gd name="connsiteY8" fmla="*/ 6354718 h 6498736"/>
              <a:gd name="connsiteX9" fmla="*/ 7376306 w 7662666"/>
              <a:gd name="connsiteY9" fmla="*/ 6482744 h 6498736"/>
              <a:gd name="connsiteX10" fmla="*/ 7124100 w 7662666"/>
              <a:gd name="connsiteY10" fmla="*/ 6485942 h 6498736"/>
              <a:gd name="connsiteX0" fmla="*/ 7124100 w 7662664"/>
              <a:gd name="connsiteY0" fmla="*/ 6485942 h 6498736"/>
              <a:gd name="connsiteX1" fmla="*/ 6534812 w 7662664"/>
              <a:gd name="connsiteY1" fmla="*/ 6476842 h 6498736"/>
              <a:gd name="connsiteX2" fmla="*/ 939112 w 7662664"/>
              <a:gd name="connsiteY2" fmla="*/ 6498736 h 6498736"/>
              <a:gd name="connsiteX3" fmla="*/ 12633 w 7662664"/>
              <a:gd name="connsiteY3" fmla="*/ 6469952 h 6498736"/>
              <a:gd name="connsiteX4" fmla="*/ 24120 w 7662664"/>
              <a:gd name="connsiteY4" fmla="*/ 92643 h 6498736"/>
              <a:gd name="connsiteX5" fmla="*/ 35526 w 7662664"/>
              <a:gd name="connsiteY5" fmla="*/ 0 h 6498736"/>
              <a:gd name="connsiteX6" fmla="*/ 6321348 w 7662664"/>
              <a:gd name="connsiteY6" fmla="*/ 10692 h 6498736"/>
              <a:gd name="connsiteX7" fmla="*/ 7613453 w 7662664"/>
              <a:gd name="connsiteY7" fmla="*/ 23749 h 6498736"/>
              <a:gd name="connsiteX8" fmla="*/ 7542014 w 7662664"/>
              <a:gd name="connsiteY8" fmla="*/ 6354718 h 6498736"/>
              <a:gd name="connsiteX9" fmla="*/ 7376306 w 7662664"/>
              <a:gd name="connsiteY9" fmla="*/ 6482744 h 6498736"/>
              <a:gd name="connsiteX10" fmla="*/ 7124100 w 7662664"/>
              <a:gd name="connsiteY10" fmla="*/ 6485942 h 6498736"/>
              <a:gd name="connsiteX0" fmla="*/ 7124100 w 7662666"/>
              <a:gd name="connsiteY0" fmla="*/ 6485942 h 6514443"/>
              <a:gd name="connsiteX1" fmla="*/ 6534812 w 7662666"/>
              <a:gd name="connsiteY1" fmla="*/ 6476842 h 6514443"/>
              <a:gd name="connsiteX2" fmla="*/ 939112 w 7662666"/>
              <a:gd name="connsiteY2" fmla="*/ 6498736 h 6514443"/>
              <a:gd name="connsiteX3" fmla="*/ 12633 w 7662666"/>
              <a:gd name="connsiteY3" fmla="*/ 6469952 h 6514443"/>
              <a:gd name="connsiteX4" fmla="*/ 24120 w 7662666"/>
              <a:gd name="connsiteY4" fmla="*/ 92643 h 6514443"/>
              <a:gd name="connsiteX5" fmla="*/ 35526 w 7662666"/>
              <a:gd name="connsiteY5" fmla="*/ 0 h 6514443"/>
              <a:gd name="connsiteX6" fmla="*/ 6321348 w 7662666"/>
              <a:gd name="connsiteY6" fmla="*/ 10692 h 6514443"/>
              <a:gd name="connsiteX7" fmla="*/ 7613453 w 7662666"/>
              <a:gd name="connsiteY7" fmla="*/ 23749 h 6514443"/>
              <a:gd name="connsiteX8" fmla="*/ 7542014 w 7662666"/>
              <a:gd name="connsiteY8" fmla="*/ 6354718 h 6514443"/>
              <a:gd name="connsiteX9" fmla="*/ 7376306 w 7662666"/>
              <a:gd name="connsiteY9" fmla="*/ 6482744 h 6514443"/>
              <a:gd name="connsiteX10" fmla="*/ 7124100 w 7662666"/>
              <a:gd name="connsiteY10" fmla="*/ 6485942 h 6514443"/>
              <a:gd name="connsiteX0" fmla="*/ 7138876 w 7677440"/>
              <a:gd name="connsiteY0" fmla="*/ 6485942 h 6514443"/>
              <a:gd name="connsiteX1" fmla="*/ 6549588 w 7677440"/>
              <a:gd name="connsiteY1" fmla="*/ 6476842 h 6514443"/>
              <a:gd name="connsiteX2" fmla="*/ 953888 w 7677440"/>
              <a:gd name="connsiteY2" fmla="*/ 6498736 h 6514443"/>
              <a:gd name="connsiteX3" fmla="*/ 27409 w 7677440"/>
              <a:gd name="connsiteY3" fmla="*/ 6469952 h 6514443"/>
              <a:gd name="connsiteX4" fmla="*/ 38896 w 7677440"/>
              <a:gd name="connsiteY4" fmla="*/ 92643 h 6514443"/>
              <a:gd name="connsiteX5" fmla="*/ 50302 w 7677440"/>
              <a:gd name="connsiteY5" fmla="*/ 0 h 6514443"/>
              <a:gd name="connsiteX6" fmla="*/ 6336124 w 7677440"/>
              <a:gd name="connsiteY6" fmla="*/ 10692 h 6514443"/>
              <a:gd name="connsiteX7" fmla="*/ 7628229 w 7677440"/>
              <a:gd name="connsiteY7" fmla="*/ 23749 h 6514443"/>
              <a:gd name="connsiteX8" fmla="*/ 7556790 w 7677440"/>
              <a:gd name="connsiteY8" fmla="*/ 6354718 h 6514443"/>
              <a:gd name="connsiteX9" fmla="*/ 7391082 w 7677440"/>
              <a:gd name="connsiteY9" fmla="*/ 6482744 h 6514443"/>
              <a:gd name="connsiteX10" fmla="*/ 7138876 w 7677440"/>
              <a:gd name="connsiteY10" fmla="*/ 6485942 h 6514443"/>
              <a:gd name="connsiteX0" fmla="*/ 7138876 w 7677442"/>
              <a:gd name="connsiteY0" fmla="*/ 6485942 h 6506788"/>
              <a:gd name="connsiteX1" fmla="*/ 6549588 w 7677442"/>
              <a:gd name="connsiteY1" fmla="*/ 6476842 h 6506788"/>
              <a:gd name="connsiteX2" fmla="*/ 953888 w 7677442"/>
              <a:gd name="connsiteY2" fmla="*/ 6498736 h 6506788"/>
              <a:gd name="connsiteX3" fmla="*/ 27410 w 7677442"/>
              <a:gd name="connsiteY3" fmla="*/ 6457230 h 6506788"/>
              <a:gd name="connsiteX4" fmla="*/ 38896 w 7677442"/>
              <a:gd name="connsiteY4" fmla="*/ 92643 h 6506788"/>
              <a:gd name="connsiteX5" fmla="*/ 50302 w 7677442"/>
              <a:gd name="connsiteY5" fmla="*/ 0 h 6506788"/>
              <a:gd name="connsiteX6" fmla="*/ 6336124 w 7677442"/>
              <a:gd name="connsiteY6" fmla="*/ 10692 h 6506788"/>
              <a:gd name="connsiteX7" fmla="*/ 7628229 w 7677442"/>
              <a:gd name="connsiteY7" fmla="*/ 23749 h 6506788"/>
              <a:gd name="connsiteX8" fmla="*/ 7556790 w 7677442"/>
              <a:gd name="connsiteY8" fmla="*/ 6354718 h 6506788"/>
              <a:gd name="connsiteX9" fmla="*/ 7391082 w 7677442"/>
              <a:gd name="connsiteY9" fmla="*/ 6482744 h 6506788"/>
              <a:gd name="connsiteX10" fmla="*/ 7138876 w 7677442"/>
              <a:gd name="connsiteY10" fmla="*/ 6485942 h 6506788"/>
              <a:gd name="connsiteX0" fmla="*/ 7143801 w 7682365"/>
              <a:gd name="connsiteY0" fmla="*/ 6485942 h 6506788"/>
              <a:gd name="connsiteX1" fmla="*/ 6554513 w 7682365"/>
              <a:gd name="connsiteY1" fmla="*/ 6476842 h 6506788"/>
              <a:gd name="connsiteX2" fmla="*/ 958813 w 7682365"/>
              <a:gd name="connsiteY2" fmla="*/ 6498736 h 6506788"/>
              <a:gd name="connsiteX3" fmla="*/ 32335 w 7682365"/>
              <a:gd name="connsiteY3" fmla="*/ 6457230 h 6506788"/>
              <a:gd name="connsiteX4" fmla="*/ 43821 w 7682365"/>
              <a:gd name="connsiteY4" fmla="*/ 92643 h 6506788"/>
              <a:gd name="connsiteX5" fmla="*/ 55227 w 7682365"/>
              <a:gd name="connsiteY5" fmla="*/ 0 h 6506788"/>
              <a:gd name="connsiteX6" fmla="*/ 6341049 w 7682365"/>
              <a:gd name="connsiteY6" fmla="*/ 10692 h 6506788"/>
              <a:gd name="connsiteX7" fmla="*/ 7633154 w 7682365"/>
              <a:gd name="connsiteY7" fmla="*/ 23749 h 6506788"/>
              <a:gd name="connsiteX8" fmla="*/ 7561715 w 7682365"/>
              <a:gd name="connsiteY8" fmla="*/ 6354718 h 6506788"/>
              <a:gd name="connsiteX9" fmla="*/ 7396007 w 7682365"/>
              <a:gd name="connsiteY9" fmla="*/ 6482744 h 6506788"/>
              <a:gd name="connsiteX10" fmla="*/ 7143801 w 7682365"/>
              <a:gd name="connsiteY10" fmla="*/ 6485942 h 6506788"/>
              <a:gd name="connsiteX0" fmla="*/ 7143801 w 7682367"/>
              <a:gd name="connsiteY0" fmla="*/ 6485942 h 6506788"/>
              <a:gd name="connsiteX1" fmla="*/ 6554513 w 7682367"/>
              <a:gd name="connsiteY1" fmla="*/ 6476842 h 6506788"/>
              <a:gd name="connsiteX2" fmla="*/ 958813 w 7682367"/>
              <a:gd name="connsiteY2" fmla="*/ 6498736 h 6506788"/>
              <a:gd name="connsiteX3" fmla="*/ 32335 w 7682367"/>
              <a:gd name="connsiteY3" fmla="*/ 6457230 h 6506788"/>
              <a:gd name="connsiteX4" fmla="*/ 43821 w 7682367"/>
              <a:gd name="connsiteY4" fmla="*/ 92643 h 6506788"/>
              <a:gd name="connsiteX5" fmla="*/ 55227 w 7682367"/>
              <a:gd name="connsiteY5" fmla="*/ 0 h 6506788"/>
              <a:gd name="connsiteX6" fmla="*/ 6341049 w 7682367"/>
              <a:gd name="connsiteY6" fmla="*/ 10692 h 6506788"/>
              <a:gd name="connsiteX7" fmla="*/ 7633154 w 7682367"/>
              <a:gd name="connsiteY7" fmla="*/ 23749 h 6506788"/>
              <a:gd name="connsiteX8" fmla="*/ 7561715 w 7682367"/>
              <a:gd name="connsiteY8" fmla="*/ 6354718 h 6506788"/>
              <a:gd name="connsiteX9" fmla="*/ 7396007 w 7682367"/>
              <a:gd name="connsiteY9" fmla="*/ 6482744 h 6506788"/>
              <a:gd name="connsiteX10" fmla="*/ 7143801 w 7682367"/>
              <a:gd name="connsiteY10" fmla="*/ 6485942 h 6506788"/>
              <a:gd name="connsiteX0" fmla="*/ 7143801 w 7682365"/>
              <a:gd name="connsiteY0" fmla="*/ 6485942 h 6506788"/>
              <a:gd name="connsiteX1" fmla="*/ 6554513 w 7682365"/>
              <a:gd name="connsiteY1" fmla="*/ 6476842 h 6506788"/>
              <a:gd name="connsiteX2" fmla="*/ 958813 w 7682365"/>
              <a:gd name="connsiteY2" fmla="*/ 6498736 h 6506788"/>
              <a:gd name="connsiteX3" fmla="*/ 32335 w 7682365"/>
              <a:gd name="connsiteY3" fmla="*/ 6457230 h 6506788"/>
              <a:gd name="connsiteX4" fmla="*/ 43821 w 7682365"/>
              <a:gd name="connsiteY4" fmla="*/ 92643 h 6506788"/>
              <a:gd name="connsiteX5" fmla="*/ 55227 w 7682365"/>
              <a:gd name="connsiteY5" fmla="*/ 0 h 6506788"/>
              <a:gd name="connsiteX6" fmla="*/ 6341049 w 7682365"/>
              <a:gd name="connsiteY6" fmla="*/ 10692 h 6506788"/>
              <a:gd name="connsiteX7" fmla="*/ 7633154 w 7682365"/>
              <a:gd name="connsiteY7" fmla="*/ 23749 h 6506788"/>
              <a:gd name="connsiteX8" fmla="*/ 7561715 w 7682365"/>
              <a:gd name="connsiteY8" fmla="*/ 6354718 h 6506788"/>
              <a:gd name="connsiteX9" fmla="*/ 7396007 w 7682365"/>
              <a:gd name="connsiteY9" fmla="*/ 6482744 h 6506788"/>
              <a:gd name="connsiteX10" fmla="*/ 7143801 w 7682365"/>
              <a:gd name="connsiteY10" fmla="*/ 6485942 h 6506788"/>
              <a:gd name="connsiteX0" fmla="*/ 7143801 w 7682367"/>
              <a:gd name="connsiteY0" fmla="*/ 6485942 h 6506788"/>
              <a:gd name="connsiteX1" fmla="*/ 6554513 w 7682367"/>
              <a:gd name="connsiteY1" fmla="*/ 6476842 h 6506788"/>
              <a:gd name="connsiteX2" fmla="*/ 958813 w 7682367"/>
              <a:gd name="connsiteY2" fmla="*/ 6498736 h 6506788"/>
              <a:gd name="connsiteX3" fmla="*/ 32335 w 7682367"/>
              <a:gd name="connsiteY3" fmla="*/ 6457230 h 6506788"/>
              <a:gd name="connsiteX4" fmla="*/ 43821 w 7682367"/>
              <a:gd name="connsiteY4" fmla="*/ 92643 h 6506788"/>
              <a:gd name="connsiteX5" fmla="*/ 121732 w 7682367"/>
              <a:gd name="connsiteY5" fmla="*/ 0 h 6506788"/>
              <a:gd name="connsiteX6" fmla="*/ 6341049 w 7682367"/>
              <a:gd name="connsiteY6" fmla="*/ 10692 h 6506788"/>
              <a:gd name="connsiteX7" fmla="*/ 7633154 w 7682367"/>
              <a:gd name="connsiteY7" fmla="*/ 23749 h 6506788"/>
              <a:gd name="connsiteX8" fmla="*/ 7561715 w 7682367"/>
              <a:gd name="connsiteY8" fmla="*/ 6354718 h 6506788"/>
              <a:gd name="connsiteX9" fmla="*/ 7396007 w 7682367"/>
              <a:gd name="connsiteY9" fmla="*/ 6482744 h 6506788"/>
              <a:gd name="connsiteX10" fmla="*/ 7143801 w 7682367"/>
              <a:gd name="connsiteY10" fmla="*/ 6485942 h 6506788"/>
              <a:gd name="connsiteX0" fmla="*/ 7147957 w 7686521"/>
              <a:gd name="connsiteY0" fmla="*/ 6485942 h 6506788"/>
              <a:gd name="connsiteX1" fmla="*/ 6558669 w 7686521"/>
              <a:gd name="connsiteY1" fmla="*/ 6476842 h 6506788"/>
              <a:gd name="connsiteX2" fmla="*/ 962969 w 7686521"/>
              <a:gd name="connsiteY2" fmla="*/ 6498736 h 6506788"/>
              <a:gd name="connsiteX3" fmla="*/ 36491 w 7686521"/>
              <a:gd name="connsiteY3" fmla="*/ 6457230 h 6506788"/>
              <a:gd name="connsiteX4" fmla="*/ 33465 w 7686521"/>
              <a:gd name="connsiteY4" fmla="*/ 189226 h 6506788"/>
              <a:gd name="connsiteX5" fmla="*/ 125888 w 7686521"/>
              <a:gd name="connsiteY5" fmla="*/ 0 h 6506788"/>
              <a:gd name="connsiteX6" fmla="*/ 6345205 w 7686521"/>
              <a:gd name="connsiteY6" fmla="*/ 10692 h 6506788"/>
              <a:gd name="connsiteX7" fmla="*/ 7637310 w 7686521"/>
              <a:gd name="connsiteY7" fmla="*/ 23749 h 6506788"/>
              <a:gd name="connsiteX8" fmla="*/ 7565871 w 7686521"/>
              <a:gd name="connsiteY8" fmla="*/ 6354718 h 6506788"/>
              <a:gd name="connsiteX9" fmla="*/ 7400163 w 7686521"/>
              <a:gd name="connsiteY9" fmla="*/ 6482744 h 6506788"/>
              <a:gd name="connsiteX10" fmla="*/ 7147957 w 7686521"/>
              <a:gd name="connsiteY10" fmla="*/ 6485942 h 6506788"/>
              <a:gd name="connsiteX0" fmla="*/ 7147957 w 7686523"/>
              <a:gd name="connsiteY0" fmla="*/ 6485942 h 6506788"/>
              <a:gd name="connsiteX1" fmla="*/ 6558669 w 7686523"/>
              <a:gd name="connsiteY1" fmla="*/ 6476842 h 6506788"/>
              <a:gd name="connsiteX2" fmla="*/ 962969 w 7686523"/>
              <a:gd name="connsiteY2" fmla="*/ 6498736 h 6506788"/>
              <a:gd name="connsiteX3" fmla="*/ 36491 w 7686523"/>
              <a:gd name="connsiteY3" fmla="*/ 6457230 h 6506788"/>
              <a:gd name="connsiteX4" fmla="*/ 33465 w 7686523"/>
              <a:gd name="connsiteY4" fmla="*/ 189226 h 6506788"/>
              <a:gd name="connsiteX5" fmla="*/ 125888 w 7686523"/>
              <a:gd name="connsiteY5" fmla="*/ 0 h 6506788"/>
              <a:gd name="connsiteX6" fmla="*/ 6345205 w 7686523"/>
              <a:gd name="connsiteY6" fmla="*/ 10692 h 6506788"/>
              <a:gd name="connsiteX7" fmla="*/ 7637310 w 7686523"/>
              <a:gd name="connsiteY7" fmla="*/ 23749 h 6506788"/>
              <a:gd name="connsiteX8" fmla="*/ 7565871 w 7686523"/>
              <a:gd name="connsiteY8" fmla="*/ 6354718 h 6506788"/>
              <a:gd name="connsiteX9" fmla="*/ 7400163 w 7686523"/>
              <a:gd name="connsiteY9" fmla="*/ 6482744 h 6506788"/>
              <a:gd name="connsiteX10" fmla="*/ 7147957 w 7686523"/>
              <a:gd name="connsiteY10" fmla="*/ 6485942 h 6506788"/>
              <a:gd name="connsiteX0" fmla="*/ 7145763 w 7684328"/>
              <a:gd name="connsiteY0" fmla="*/ 6485942 h 6506788"/>
              <a:gd name="connsiteX1" fmla="*/ 6556475 w 7684328"/>
              <a:gd name="connsiteY1" fmla="*/ 6476842 h 6506788"/>
              <a:gd name="connsiteX2" fmla="*/ 960775 w 7684328"/>
              <a:gd name="connsiteY2" fmla="*/ 6498736 h 6506788"/>
              <a:gd name="connsiteX3" fmla="*/ 34297 w 7684328"/>
              <a:gd name="connsiteY3" fmla="*/ 6457230 h 6506788"/>
              <a:gd name="connsiteX4" fmla="*/ 38527 w 7684328"/>
              <a:gd name="connsiteY4" fmla="*/ 256835 h 6506788"/>
              <a:gd name="connsiteX5" fmla="*/ 123694 w 7684328"/>
              <a:gd name="connsiteY5" fmla="*/ 0 h 6506788"/>
              <a:gd name="connsiteX6" fmla="*/ 6343011 w 7684328"/>
              <a:gd name="connsiteY6" fmla="*/ 10692 h 6506788"/>
              <a:gd name="connsiteX7" fmla="*/ 7635116 w 7684328"/>
              <a:gd name="connsiteY7" fmla="*/ 23749 h 6506788"/>
              <a:gd name="connsiteX8" fmla="*/ 7563677 w 7684328"/>
              <a:gd name="connsiteY8" fmla="*/ 6354718 h 6506788"/>
              <a:gd name="connsiteX9" fmla="*/ 7397969 w 7684328"/>
              <a:gd name="connsiteY9" fmla="*/ 6482744 h 6506788"/>
              <a:gd name="connsiteX10" fmla="*/ 7145763 w 7684328"/>
              <a:gd name="connsiteY10" fmla="*/ 6485942 h 6506788"/>
              <a:gd name="connsiteX0" fmla="*/ 7145763 w 7684328"/>
              <a:gd name="connsiteY0" fmla="*/ 6485942 h 6506788"/>
              <a:gd name="connsiteX1" fmla="*/ 6556475 w 7684328"/>
              <a:gd name="connsiteY1" fmla="*/ 6476842 h 6506788"/>
              <a:gd name="connsiteX2" fmla="*/ 960775 w 7684328"/>
              <a:gd name="connsiteY2" fmla="*/ 6498736 h 6506788"/>
              <a:gd name="connsiteX3" fmla="*/ 34297 w 7684328"/>
              <a:gd name="connsiteY3" fmla="*/ 6457230 h 6506788"/>
              <a:gd name="connsiteX4" fmla="*/ 38527 w 7684328"/>
              <a:gd name="connsiteY4" fmla="*/ 256835 h 6506788"/>
              <a:gd name="connsiteX5" fmla="*/ 123694 w 7684328"/>
              <a:gd name="connsiteY5" fmla="*/ 0 h 6506788"/>
              <a:gd name="connsiteX6" fmla="*/ 6343011 w 7684328"/>
              <a:gd name="connsiteY6" fmla="*/ 10692 h 6506788"/>
              <a:gd name="connsiteX7" fmla="*/ 7635116 w 7684328"/>
              <a:gd name="connsiteY7" fmla="*/ 23749 h 6506788"/>
              <a:gd name="connsiteX8" fmla="*/ 7563677 w 7684328"/>
              <a:gd name="connsiteY8" fmla="*/ 6354718 h 6506788"/>
              <a:gd name="connsiteX9" fmla="*/ 7397969 w 7684328"/>
              <a:gd name="connsiteY9" fmla="*/ 6482744 h 6506788"/>
              <a:gd name="connsiteX10" fmla="*/ 7145763 w 7684328"/>
              <a:gd name="connsiteY10" fmla="*/ 6485942 h 650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4328" h="6506788">
                <a:moveTo>
                  <a:pt x="7145763" y="6485942"/>
                </a:moveTo>
                <a:cubicBezTo>
                  <a:pt x="6971002" y="6485553"/>
                  <a:pt x="6752024" y="6481915"/>
                  <a:pt x="6556475" y="6476842"/>
                </a:cubicBezTo>
                <a:lnTo>
                  <a:pt x="960775" y="6498736"/>
                </a:lnTo>
                <a:cubicBezTo>
                  <a:pt x="651949" y="6489141"/>
                  <a:pt x="66012" y="6543158"/>
                  <a:pt x="34297" y="6457230"/>
                </a:cubicBezTo>
                <a:cubicBezTo>
                  <a:pt x="-38132" y="6324756"/>
                  <a:pt x="24480" y="1428271"/>
                  <a:pt x="38527" y="256835"/>
                </a:cubicBezTo>
                <a:cubicBezTo>
                  <a:pt x="35073" y="52104"/>
                  <a:pt x="97296" y="35174"/>
                  <a:pt x="123694" y="0"/>
                </a:cubicBezTo>
                <a:lnTo>
                  <a:pt x="6343011" y="10692"/>
                </a:lnTo>
                <a:cubicBezTo>
                  <a:pt x="6843074" y="41223"/>
                  <a:pt x="7292216" y="-6783"/>
                  <a:pt x="7635116" y="23749"/>
                </a:cubicBezTo>
                <a:cubicBezTo>
                  <a:pt x="7739891" y="2089683"/>
                  <a:pt x="7658928" y="5052061"/>
                  <a:pt x="7563677" y="6354718"/>
                </a:cubicBezTo>
                <a:cubicBezTo>
                  <a:pt x="7555487" y="6514755"/>
                  <a:pt x="7562275" y="6462390"/>
                  <a:pt x="7397969" y="6482744"/>
                </a:cubicBezTo>
                <a:cubicBezTo>
                  <a:pt x="7339559" y="6485240"/>
                  <a:pt x="7250620" y="6486176"/>
                  <a:pt x="7145763" y="648594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2" name="Freeform: Shape 124">
            <a:extLst>
              <a:ext uri="{FF2B5EF4-FFF2-40B4-BE49-F238E27FC236}">
                <a16:creationId xmlns:a16="http://schemas.microsoft.com/office/drawing/2014/main" id="{EC3D6558-6C00-401B-86C4-021C27438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2186" y="859899"/>
            <a:ext cx="5456968" cy="2321532"/>
          </a:xfrm>
          <a:custGeom>
            <a:avLst/>
            <a:gdLst>
              <a:gd name="connsiteX0" fmla="*/ 702544 w 1731866"/>
              <a:gd name="connsiteY0" fmla="*/ 704513 h 898547"/>
              <a:gd name="connsiteX1" fmla="*/ 1151838 w 1731866"/>
              <a:gd name="connsiteY1" fmla="*/ 709752 h 898547"/>
              <a:gd name="connsiteX2" fmla="*/ 1632946 w 1731866"/>
              <a:gd name="connsiteY2" fmla="*/ 622027 h 898547"/>
              <a:gd name="connsiteX3" fmla="*/ 1678094 w 1731866"/>
              <a:gd name="connsiteY3" fmla="*/ 138252 h 898547"/>
              <a:gd name="connsiteX4" fmla="*/ 721213 w 1731866"/>
              <a:gd name="connsiteY4" fmla="*/ 2711 h 898547"/>
              <a:gd name="connsiteX5" fmla="*/ 29222 w 1731866"/>
              <a:gd name="connsiteY5" fmla="*/ 208261 h 898547"/>
              <a:gd name="connsiteX6" fmla="*/ 142569 w 1731866"/>
              <a:gd name="connsiteY6" fmla="*/ 668985 h 898547"/>
              <a:gd name="connsiteX7" fmla="*/ 426128 w 1731866"/>
              <a:gd name="connsiteY7" fmla="*/ 701846 h 898547"/>
              <a:gd name="connsiteX8" fmla="*/ 729119 w 1731866"/>
              <a:gd name="connsiteY8" fmla="*/ 898538 h 898547"/>
              <a:gd name="connsiteX9" fmla="*/ 670635 w 1731866"/>
              <a:gd name="connsiteY9" fmla="*/ 773570 h 898547"/>
              <a:gd name="connsiteX10" fmla="*/ 702544 w 1731866"/>
              <a:gd name="connsiteY10" fmla="*/ 704513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70673 w 1731865"/>
              <a:gd name="connsiteY9" fmla="*/ 773579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7404 w 1731865"/>
              <a:gd name="connsiteY9" fmla="*/ 774971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77755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8547"/>
              <a:gd name="connsiteX1" fmla="*/ 1151876 w 1731865"/>
              <a:gd name="connsiteY1" fmla="*/ 709761 h 898547"/>
              <a:gd name="connsiteX2" fmla="*/ 1632984 w 1731865"/>
              <a:gd name="connsiteY2" fmla="*/ 622036 h 898547"/>
              <a:gd name="connsiteX3" fmla="*/ 1678132 w 1731865"/>
              <a:gd name="connsiteY3" fmla="*/ 138261 h 898547"/>
              <a:gd name="connsiteX4" fmla="*/ 721251 w 1731865"/>
              <a:gd name="connsiteY4" fmla="*/ 2720 h 898547"/>
              <a:gd name="connsiteX5" fmla="*/ 29260 w 1731865"/>
              <a:gd name="connsiteY5" fmla="*/ 208270 h 898547"/>
              <a:gd name="connsiteX6" fmla="*/ 142607 w 1731865"/>
              <a:gd name="connsiteY6" fmla="*/ 668994 h 898547"/>
              <a:gd name="connsiteX7" fmla="*/ 426166 w 1731865"/>
              <a:gd name="connsiteY7" fmla="*/ 701855 h 898547"/>
              <a:gd name="connsiteX8" fmla="*/ 729157 w 1731865"/>
              <a:gd name="connsiteY8" fmla="*/ 898547 h 898547"/>
              <a:gd name="connsiteX9" fmla="*/ 641864 w 1731865"/>
              <a:gd name="connsiteY9" fmla="*/ 786108 h 898547"/>
              <a:gd name="connsiteX10" fmla="*/ 629450 w 1731865"/>
              <a:gd name="connsiteY10" fmla="*/ 704522 h 898547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04522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04522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1865"/>
              <a:gd name="connsiteY0" fmla="*/ 718060 h 891586"/>
              <a:gd name="connsiteX1" fmla="*/ 1151876 w 1731865"/>
              <a:gd name="connsiteY1" fmla="*/ 709761 h 891586"/>
              <a:gd name="connsiteX2" fmla="*/ 1632984 w 1731865"/>
              <a:gd name="connsiteY2" fmla="*/ 622036 h 891586"/>
              <a:gd name="connsiteX3" fmla="*/ 1678132 w 1731865"/>
              <a:gd name="connsiteY3" fmla="*/ 138261 h 891586"/>
              <a:gd name="connsiteX4" fmla="*/ 721251 w 1731865"/>
              <a:gd name="connsiteY4" fmla="*/ 2720 h 891586"/>
              <a:gd name="connsiteX5" fmla="*/ 29260 w 1731865"/>
              <a:gd name="connsiteY5" fmla="*/ 208270 h 891586"/>
              <a:gd name="connsiteX6" fmla="*/ 142607 w 1731865"/>
              <a:gd name="connsiteY6" fmla="*/ 668994 h 891586"/>
              <a:gd name="connsiteX7" fmla="*/ 426166 w 1731865"/>
              <a:gd name="connsiteY7" fmla="*/ 701855 h 891586"/>
              <a:gd name="connsiteX8" fmla="*/ 723617 w 1731865"/>
              <a:gd name="connsiteY8" fmla="*/ 891586 h 891586"/>
              <a:gd name="connsiteX9" fmla="*/ 641864 w 1731865"/>
              <a:gd name="connsiteY9" fmla="*/ 786108 h 891586"/>
              <a:gd name="connsiteX10" fmla="*/ 629450 w 1731865"/>
              <a:gd name="connsiteY10" fmla="*/ 718060 h 891586"/>
              <a:gd name="connsiteX0" fmla="*/ 629450 w 1735472"/>
              <a:gd name="connsiteY0" fmla="*/ 718060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29450 w 1735472"/>
              <a:gd name="connsiteY10" fmla="*/ 718060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1864 w 1735472"/>
              <a:gd name="connsiteY9" fmla="*/ 78610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31845 w 1735472"/>
              <a:gd name="connsiteY0" fmla="*/ 725582 h 891586"/>
              <a:gd name="connsiteX1" fmla="*/ 1165047 w 1735472"/>
              <a:gd name="connsiteY1" fmla="*/ 724804 h 891586"/>
              <a:gd name="connsiteX2" fmla="*/ 1632984 w 1735472"/>
              <a:gd name="connsiteY2" fmla="*/ 622036 h 891586"/>
              <a:gd name="connsiteX3" fmla="*/ 1678132 w 1735472"/>
              <a:gd name="connsiteY3" fmla="*/ 138261 h 891586"/>
              <a:gd name="connsiteX4" fmla="*/ 721251 w 1735472"/>
              <a:gd name="connsiteY4" fmla="*/ 2720 h 891586"/>
              <a:gd name="connsiteX5" fmla="*/ 29260 w 1735472"/>
              <a:gd name="connsiteY5" fmla="*/ 208270 h 891586"/>
              <a:gd name="connsiteX6" fmla="*/ 142607 w 1735472"/>
              <a:gd name="connsiteY6" fmla="*/ 668994 h 891586"/>
              <a:gd name="connsiteX7" fmla="*/ 426166 w 1735472"/>
              <a:gd name="connsiteY7" fmla="*/ 701855 h 891586"/>
              <a:gd name="connsiteX8" fmla="*/ 723617 w 1735472"/>
              <a:gd name="connsiteY8" fmla="*/ 891586 h 891586"/>
              <a:gd name="connsiteX9" fmla="*/ 644259 w 1735472"/>
              <a:gd name="connsiteY9" fmla="*/ 796638 h 891586"/>
              <a:gd name="connsiteX10" fmla="*/ 631845 w 1735472"/>
              <a:gd name="connsiteY10" fmla="*/ 725582 h 891586"/>
              <a:gd name="connsiteX0" fmla="*/ 618115 w 1721742"/>
              <a:gd name="connsiteY0" fmla="*/ 725582 h 891586"/>
              <a:gd name="connsiteX1" fmla="*/ 1151317 w 1721742"/>
              <a:gd name="connsiteY1" fmla="*/ 724804 h 891586"/>
              <a:gd name="connsiteX2" fmla="*/ 1619254 w 1721742"/>
              <a:gd name="connsiteY2" fmla="*/ 622036 h 891586"/>
              <a:gd name="connsiteX3" fmla="*/ 1664402 w 1721742"/>
              <a:gd name="connsiteY3" fmla="*/ 138261 h 891586"/>
              <a:gd name="connsiteX4" fmla="*/ 707521 w 1721742"/>
              <a:gd name="connsiteY4" fmla="*/ 2720 h 891586"/>
              <a:gd name="connsiteX5" fmla="*/ 15530 w 1721742"/>
              <a:gd name="connsiteY5" fmla="*/ 208270 h 891586"/>
              <a:gd name="connsiteX6" fmla="*/ 128877 w 1721742"/>
              <a:gd name="connsiteY6" fmla="*/ 668994 h 891586"/>
              <a:gd name="connsiteX7" fmla="*/ 446999 w 1721742"/>
              <a:gd name="connsiteY7" fmla="*/ 710126 h 891586"/>
              <a:gd name="connsiteX8" fmla="*/ 709887 w 1721742"/>
              <a:gd name="connsiteY8" fmla="*/ 891586 h 891586"/>
              <a:gd name="connsiteX9" fmla="*/ 630529 w 1721742"/>
              <a:gd name="connsiteY9" fmla="*/ 796638 h 891586"/>
              <a:gd name="connsiteX10" fmla="*/ 618115 w 1721742"/>
              <a:gd name="connsiteY10" fmla="*/ 725582 h 891586"/>
              <a:gd name="connsiteX0" fmla="*/ 647607 w 1751234"/>
              <a:gd name="connsiteY0" fmla="*/ 725582 h 891586"/>
              <a:gd name="connsiteX1" fmla="*/ 1180809 w 1751234"/>
              <a:gd name="connsiteY1" fmla="*/ 724804 h 891586"/>
              <a:gd name="connsiteX2" fmla="*/ 1648746 w 1751234"/>
              <a:gd name="connsiteY2" fmla="*/ 622036 h 891586"/>
              <a:gd name="connsiteX3" fmla="*/ 1693894 w 1751234"/>
              <a:gd name="connsiteY3" fmla="*/ 138261 h 891586"/>
              <a:gd name="connsiteX4" fmla="*/ 737013 w 1751234"/>
              <a:gd name="connsiteY4" fmla="*/ 2720 h 891586"/>
              <a:gd name="connsiteX5" fmla="*/ 45022 w 1751234"/>
              <a:gd name="connsiteY5" fmla="*/ 208270 h 891586"/>
              <a:gd name="connsiteX6" fmla="*/ 112285 w 1751234"/>
              <a:gd name="connsiteY6" fmla="*/ 648316 h 891586"/>
              <a:gd name="connsiteX7" fmla="*/ 476491 w 1751234"/>
              <a:gd name="connsiteY7" fmla="*/ 710126 h 891586"/>
              <a:gd name="connsiteX8" fmla="*/ 739379 w 1751234"/>
              <a:gd name="connsiteY8" fmla="*/ 891586 h 891586"/>
              <a:gd name="connsiteX9" fmla="*/ 660021 w 1751234"/>
              <a:gd name="connsiteY9" fmla="*/ 796638 h 891586"/>
              <a:gd name="connsiteX10" fmla="*/ 647607 w 1751234"/>
              <a:gd name="connsiteY10" fmla="*/ 725582 h 891586"/>
              <a:gd name="connsiteX0" fmla="*/ 643800 w 1747427"/>
              <a:gd name="connsiteY0" fmla="*/ 725582 h 891586"/>
              <a:gd name="connsiteX1" fmla="*/ 1177002 w 1747427"/>
              <a:gd name="connsiteY1" fmla="*/ 724804 h 891586"/>
              <a:gd name="connsiteX2" fmla="*/ 1644939 w 1747427"/>
              <a:gd name="connsiteY2" fmla="*/ 622036 h 891586"/>
              <a:gd name="connsiteX3" fmla="*/ 1690087 w 1747427"/>
              <a:gd name="connsiteY3" fmla="*/ 138261 h 891586"/>
              <a:gd name="connsiteX4" fmla="*/ 733206 w 1747427"/>
              <a:gd name="connsiteY4" fmla="*/ 2720 h 891586"/>
              <a:gd name="connsiteX5" fmla="*/ 41215 w 1747427"/>
              <a:gd name="connsiteY5" fmla="*/ 208270 h 891586"/>
              <a:gd name="connsiteX6" fmla="*/ 121645 w 1747427"/>
              <a:gd name="connsiteY6" fmla="*/ 629706 h 891586"/>
              <a:gd name="connsiteX7" fmla="*/ 472684 w 1747427"/>
              <a:gd name="connsiteY7" fmla="*/ 710126 h 891586"/>
              <a:gd name="connsiteX8" fmla="*/ 735572 w 1747427"/>
              <a:gd name="connsiteY8" fmla="*/ 891586 h 891586"/>
              <a:gd name="connsiteX9" fmla="*/ 656214 w 1747427"/>
              <a:gd name="connsiteY9" fmla="*/ 796638 h 891586"/>
              <a:gd name="connsiteX10" fmla="*/ 643800 w 1747427"/>
              <a:gd name="connsiteY10" fmla="*/ 725582 h 891586"/>
              <a:gd name="connsiteX0" fmla="*/ 622547 w 1726174"/>
              <a:gd name="connsiteY0" fmla="*/ 723164 h 889168"/>
              <a:gd name="connsiteX1" fmla="*/ 1155749 w 1726174"/>
              <a:gd name="connsiteY1" fmla="*/ 722386 h 889168"/>
              <a:gd name="connsiteX2" fmla="*/ 1623686 w 1726174"/>
              <a:gd name="connsiteY2" fmla="*/ 619618 h 889168"/>
              <a:gd name="connsiteX3" fmla="*/ 1668834 w 1726174"/>
              <a:gd name="connsiteY3" fmla="*/ 135843 h 889168"/>
              <a:gd name="connsiteX4" fmla="*/ 711953 w 1726174"/>
              <a:gd name="connsiteY4" fmla="*/ 302 h 889168"/>
              <a:gd name="connsiteX5" fmla="*/ 46296 w 1726174"/>
              <a:gd name="connsiteY5" fmla="*/ 158293 h 889168"/>
              <a:gd name="connsiteX6" fmla="*/ 100392 w 1726174"/>
              <a:gd name="connsiteY6" fmla="*/ 627288 h 889168"/>
              <a:gd name="connsiteX7" fmla="*/ 451431 w 1726174"/>
              <a:gd name="connsiteY7" fmla="*/ 707708 h 889168"/>
              <a:gd name="connsiteX8" fmla="*/ 714319 w 1726174"/>
              <a:gd name="connsiteY8" fmla="*/ 889168 h 889168"/>
              <a:gd name="connsiteX9" fmla="*/ 634961 w 1726174"/>
              <a:gd name="connsiteY9" fmla="*/ 794220 h 889168"/>
              <a:gd name="connsiteX10" fmla="*/ 622547 w 1726174"/>
              <a:gd name="connsiteY10" fmla="*/ 723164 h 889168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34961 w 1726174"/>
              <a:gd name="connsiteY9" fmla="*/ 794220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622547 w 1726174"/>
              <a:gd name="connsiteY0" fmla="*/ 723164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622547 w 1726174"/>
              <a:gd name="connsiteY10" fmla="*/ 723164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603690 w 1726174"/>
              <a:gd name="connsiteY9" fmla="*/ 792152 h 876761"/>
              <a:gd name="connsiteX10" fmla="*/ 596213 w 1726174"/>
              <a:gd name="connsiteY10" fmla="*/ 719029 h 876761"/>
              <a:gd name="connsiteX0" fmla="*/ 596213 w 1726174"/>
              <a:gd name="connsiteY0" fmla="*/ 719029 h 876761"/>
              <a:gd name="connsiteX1" fmla="*/ 1155749 w 1726174"/>
              <a:gd name="connsiteY1" fmla="*/ 722386 h 876761"/>
              <a:gd name="connsiteX2" fmla="*/ 1623686 w 1726174"/>
              <a:gd name="connsiteY2" fmla="*/ 619618 h 876761"/>
              <a:gd name="connsiteX3" fmla="*/ 1668834 w 1726174"/>
              <a:gd name="connsiteY3" fmla="*/ 135843 h 876761"/>
              <a:gd name="connsiteX4" fmla="*/ 711953 w 1726174"/>
              <a:gd name="connsiteY4" fmla="*/ 302 h 876761"/>
              <a:gd name="connsiteX5" fmla="*/ 46296 w 1726174"/>
              <a:gd name="connsiteY5" fmla="*/ 158293 h 876761"/>
              <a:gd name="connsiteX6" fmla="*/ 100392 w 1726174"/>
              <a:gd name="connsiteY6" fmla="*/ 627288 h 876761"/>
              <a:gd name="connsiteX7" fmla="*/ 451431 w 1726174"/>
              <a:gd name="connsiteY7" fmla="*/ 707708 h 876761"/>
              <a:gd name="connsiteX8" fmla="*/ 655068 w 1726174"/>
              <a:gd name="connsiteY8" fmla="*/ 876761 h 876761"/>
              <a:gd name="connsiteX9" fmla="*/ 597107 w 1726174"/>
              <a:gd name="connsiteY9" fmla="*/ 790084 h 876761"/>
              <a:gd name="connsiteX10" fmla="*/ 596213 w 1726174"/>
              <a:gd name="connsiteY10" fmla="*/ 719029 h 876761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7107 w 1726174"/>
              <a:gd name="connsiteY9" fmla="*/ 790084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56083"/>
              <a:gd name="connsiteX1" fmla="*/ 1155749 w 1726174"/>
              <a:gd name="connsiteY1" fmla="*/ 722386 h 856083"/>
              <a:gd name="connsiteX2" fmla="*/ 1623686 w 1726174"/>
              <a:gd name="connsiteY2" fmla="*/ 619618 h 856083"/>
              <a:gd name="connsiteX3" fmla="*/ 1668834 w 1726174"/>
              <a:gd name="connsiteY3" fmla="*/ 135843 h 856083"/>
              <a:gd name="connsiteX4" fmla="*/ 711953 w 1726174"/>
              <a:gd name="connsiteY4" fmla="*/ 302 h 856083"/>
              <a:gd name="connsiteX5" fmla="*/ 46296 w 1726174"/>
              <a:gd name="connsiteY5" fmla="*/ 158293 h 856083"/>
              <a:gd name="connsiteX6" fmla="*/ 100392 w 1726174"/>
              <a:gd name="connsiteY6" fmla="*/ 627288 h 856083"/>
              <a:gd name="connsiteX7" fmla="*/ 451431 w 1726174"/>
              <a:gd name="connsiteY7" fmla="*/ 707708 h 856083"/>
              <a:gd name="connsiteX8" fmla="*/ 640255 w 1726174"/>
              <a:gd name="connsiteY8" fmla="*/ 856083 h 856083"/>
              <a:gd name="connsiteX9" fmla="*/ 592170 w 1726174"/>
              <a:gd name="connsiteY9" fmla="*/ 775610 h 856083"/>
              <a:gd name="connsiteX10" fmla="*/ 596213 w 1726174"/>
              <a:gd name="connsiteY10" fmla="*/ 719029 h 856083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676"/>
              <a:gd name="connsiteX1" fmla="*/ 1155749 w 1726174"/>
              <a:gd name="connsiteY1" fmla="*/ 722386 h 843676"/>
              <a:gd name="connsiteX2" fmla="*/ 1623686 w 1726174"/>
              <a:gd name="connsiteY2" fmla="*/ 619618 h 843676"/>
              <a:gd name="connsiteX3" fmla="*/ 1668834 w 1726174"/>
              <a:gd name="connsiteY3" fmla="*/ 135843 h 843676"/>
              <a:gd name="connsiteX4" fmla="*/ 711953 w 1726174"/>
              <a:gd name="connsiteY4" fmla="*/ 302 h 843676"/>
              <a:gd name="connsiteX5" fmla="*/ 46296 w 1726174"/>
              <a:gd name="connsiteY5" fmla="*/ 158293 h 843676"/>
              <a:gd name="connsiteX6" fmla="*/ 100392 w 1726174"/>
              <a:gd name="connsiteY6" fmla="*/ 627288 h 843676"/>
              <a:gd name="connsiteX7" fmla="*/ 451431 w 1726174"/>
              <a:gd name="connsiteY7" fmla="*/ 707708 h 843676"/>
              <a:gd name="connsiteX8" fmla="*/ 633672 w 1726174"/>
              <a:gd name="connsiteY8" fmla="*/ 843676 h 843676"/>
              <a:gd name="connsiteX9" fmla="*/ 592170 w 1726174"/>
              <a:gd name="connsiteY9" fmla="*/ 775610 h 843676"/>
              <a:gd name="connsiteX10" fmla="*/ 596213 w 1726174"/>
              <a:gd name="connsiteY10" fmla="*/ 719029 h 843676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592170 w 1726174"/>
              <a:gd name="connsiteY9" fmla="*/ 775610 h 843785"/>
              <a:gd name="connsiteX10" fmla="*/ 596213 w 1726174"/>
              <a:gd name="connsiteY10" fmla="*/ 719029 h 843785"/>
              <a:gd name="connsiteX0" fmla="*/ 596213 w 1726174"/>
              <a:gd name="connsiteY0" fmla="*/ 719029 h 843785"/>
              <a:gd name="connsiteX1" fmla="*/ 1155749 w 1726174"/>
              <a:gd name="connsiteY1" fmla="*/ 722386 h 843785"/>
              <a:gd name="connsiteX2" fmla="*/ 1623686 w 1726174"/>
              <a:gd name="connsiteY2" fmla="*/ 619618 h 843785"/>
              <a:gd name="connsiteX3" fmla="*/ 1668834 w 1726174"/>
              <a:gd name="connsiteY3" fmla="*/ 135843 h 843785"/>
              <a:gd name="connsiteX4" fmla="*/ 711953 w 1726174"/>
              <a:gd name="connsiteY4" fmla="*/ 302 h 843785"/>
              <a:gd name="connsiteX5" fmla="*/ 46296 w 1726174"/>
              <a:gd name="connsiteY5" fmla="*/ 158293 h 843785"/>
              <a:gd name="connsiteX6" fmla="*/ 100392 w 1726174"/>
              <a:gd name="connsiteY6" fmla="*/ 627288 h 843785"/>
              <a:gd name="connsiteX7" fmla="*/ 451431 w 1726174"/>
              <a:gd name="connsiteY7" fmla="*/ 707708 h 843785"/>
              <a:gd name="connsiteX8" fmla="*/ 633672 w 1726174"/>
              <a:gd name="connsiteY8" fmla="*/ 843676 h 843785"/>
              <a:gd name="connsiteX9" fmla="*/ 603967 w 1726174"/>
              <a:gd name="connsiteY9" fmla="*/ 795371 h 843785"/>
              <a:gd name="connsiteX10" fmla="*/ 596213 w 1726174"/>
              <a:gd name="connsiteY10" fmla="*/ 719029 h 843785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3967 w 1726174"/>
              <a:gd name="connsiteY9" fmla="*/ 795371 h 833928"/>
              <a:gd name="connsiteX10" fmla="*/ 596213 w 1726174"/>
              <a:gd name="connsiteY10" fmla="*/ 719029 h 833928"/>
              <a:gd name="connsiteX0" fmla="*/ 596213 w 1726174"/>
              <a:gd name="connsiteY0" fmla="*/ 719029 h 833928"/>
              <a:gd name="connsiteX1" fmla="*/ 1155749 w 1726174"/>
              <a:gd name="connsiteY1" fmla="*/ 722386 h 833928"/>
              <a:gd name="connsiteX2" fmla="*/ 1623686 w 1726174"/>
              <a:gd name="connsiteY2" fmla="*/ 619618 h 833928"/>
              <a:gd name="connsiteX3" fmla="*/ 1668834 w 1726174"/>
              <a:gd name="connsiteY3" fmla="*/ 135843 h 833928"/>
              <a:gd name="connsiteX4" fmla="*/ 711953 w 1726174"/>
              <a:gd name="connsiteY4" fmla="*/ 302 h 833928"/>
              <a:gd name="connsiteX5" fmla="*/ 46296 w 1726174"/>
              <a:gd name="connsiteY5" fmla="*/ 158293 h 833928"/>
              <a:gd name="connsiteX6" fmla="*/ 100392 w 1726174"/>
              <a:gd name="connsiteY6" fmla="*/ 627288 h 833928"/>
              <a:gd name="connsiteX7" fmla="*/ 451431 w 1726174"/>
              <a:gd name="connsiteY7" fmla="*/ 707708 h 833928"/>
              <a:gd name="connsiteX8" fmla="*/ 629740 w 1726174"/>
              <a:gd name="connsiteY8" fmla="*/ 833796 h 833928"/>
              <a:gd name="connsiteX9" fmla="*/ 602001 w 1726174"/>
              <a:gd name="connsiteY9" fmla="*/ 787961 h 833928"/>
              <a:gd name="connsiteX10" fmla="*/ 596213 w 1726174"/>
              <a:gd name="connsiteY10" fmla="*/ 719029 h 833928"/>
              <a:gd name="connsiteX0" fmla="*/ 596213 w 1726174"/>
              <a:gd name="connsiteY0" fmla="*/ 719029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596213 w 1726174"/>
              <a:gd name="connsiteY10" fmla="*/ 719029 h 836314"/>
              <a:gd name="connsiteX0" fmla="*/ 606950 w 1726174"/>
              <a:gd name="connsiteY0" fmla="*/ 711850 h 836314"/>
              <a:gd name="connsiteX1" fmla="*/ 1155749 w 1726174"/>
              <a:gd name="connsiteY1" fmla="*/ 722386 h 836314"/>
              <a:gd name="connsiteX2" fmla="*/ 1623686 w 1726174"/>
              <a:gd name="connsiteY2" fmla="*/ 619618 h 836314"/>
              <a:gd name="connsiteX3" fmla="*/ 1668834 w 1726174"/>
              <a:gd name="connsiteY3" fmla="*/ 135843 h 836314"/>
              <a:gd name="connsiteX4" fmla="*/ 711953 w 1726174"/>
              <a:gd name="connsiteY4" fmla="*/ 302 h 836314"/>
              <a:gd name="connsiteX5" fmla="*/ 46296 w 1726174"/>
              <a:gd name="connsiteY5" fmla="*/ 158293 h 836314"/>
              <a:gd name="connsiteX6" fmla="*/ 100392 w 1726174"/>
              <a:gd name="connsiteY6" fmla="*/ 627288 h 836314"/>
              <a:gd name="connsiteX7" fmla="*/ 451431 w 1726174"/>
              <a:gd name="connsiteY7" fmla="*/ 707708 h 836314"/>
              <a:gd name="connsiteX8" fmla="*/ 624372 w 1726174"/>
              <a:gd name="connsiteY8" fmla="*/ 836189 h 836314"/>
              <a:gd name="connsiteX9" fmla="*/ 602001 w 1726174"/>
              <a:gd name="connsiteY9" fmla="*/ 787961 h 836314"/>
              <a:gd name="connsiteX10" fmla="*/ 606950 w 1726174"/>
              <a:gd name="connsiteY10" fmla="*/ 711850 h 836314"/>
              <a:gd name="connsiteX0" fmla="*/ 612615 w 1731839"/>
              <a:gd name="connsiteY0" fmla="*/ 711557 h 836021"/>
              <a:gd name="connsiteX1" fmla="*/ 1161414 w 1731839"/>
              <a:gd name="connsiteY1" fmla="*/ 722093 h 836021"/>
              <a:gd name="connsiteX2" fmla="*/ 1629351 w 1731839"/>
              <a:gd name="connsiteY2" fmla="*/ 619325 h 836021"/>
              <a:gd name="connsiteX3" fmla="*/ 1674499 w 1731839"/>
              <a:gd name="connsiteY3" fmla="*/ 135550 h 836021"/>
              <a:gd name="connsiteX4" fmla="*/ 717618 w 1731839"/>
              <a:gd name="connsiteY4" fmla="*/ 9 h 836021"/>
              <a:gd name="connsiteX5" fmla="*/ 44803 w 1731839"/>
              <a:gd name="connsiteY5" fmla="*/ 138857 h 836021"/>
              <a:gd name="connsiteX6" fmla="*/ 106057 w 1731839"/>
              <a:gd name="connsiteY6" fmla="*/ 626995 h 836021"/>
              <a:gd name="connsiteX7" fmla="*/ 457096 w 1731839"/>
              <a:gd name="connsiteY7" fmla="*/ 707415 h 836021"/>
              <a:gd name="connsiteX8" fmla="*/ 630037 w 1731839"/>
              <a:gd name="connsiteY8" fmla="*/ 835896 h 836021"/>
              <a:gd name="connsiteX9" fmla="*/ 607666 w 1731839"/>
              <a:gd name="connsiteY9" fmla="*/ 787668 h 836021"/>
              <a:gd name="connsiteX10" fmla="*/ 612615 w 1731839"/>
              <a:gd name="connsiteY10" fmla="*/ 711557 h 836021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1973 w 1736146"/>
              <a:gd name="connsiteY9" fmla="*/ 788892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146"/>
              <a:gd name="connsiteY0" fmla="*/ 712781 h 837245"/>
              <a:gd name="connsiteX1" fmla="*/ 1165721 w 1736146"/>
              <a:gd name="connsiteY1" fmla="*/ 723317 h 837245"/>
              <a:gd name="connsiteX2" fmla="*/ 1633658 w 1736146"/>
              <a:gd name="connsiteY2" fmla="*/ 620549 h 837245"/>
              <a:gd name="connsiteX3" fmla="*/ 1678806 w 1736146"/>
              <a:gd name="connsiteY3" fmla="*/ 136774 h 837245"/>
              <a:gd name="connsiteX4" fmla="*/ 721925 w 1736146"/>
              <a:gd name="connsiteY4" fmla="*/ 1233 h 837245"/>
              <a:gd name="connsiteX5" fmla="*/ 43741 w 1736146"/>
              <a:gd name="connsiteY5" fmla="*/ 106580 h 837245"/>
              <a:gd name="connsiteX6" fmla="*/ 110364 w 1736146"/>
              <a:gd name="connsiteY6" fmla="*/ 628219 h 837245"/>
              <a:gd name="connsiteX7" fmla="*/ 461403 w 1736146"/>
              <a:gd name="connsiteY7" fmla="*/ 708639 h 837245"/>
              <a:gd name="connsiteX8" fmla="*/ 634344 w 1736146"/>
              <a:gd name="connsiteY8" fmla="*/ 837120 h 837245"/>
              <a:gd name="connsiteX9" fmla="*/ 613762 w 1736146"/>
              <a:gd name="connsiteY9" fmla="*/ 791285 h 837245"/>
              <a:gd name="connsiteX10" fmla="*/ 616922 w 1736146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7245"/>
              <a:gd name="connsiteX1" fmla="*/ 1167511 w 1736070"/>
              <a:gd name="connsiteY1" fmla="*/ 711353 h 837245"/>
              <a:gd name="connsiteX2" fmla="*/ 1633658 w 1736070"/>
              <a:gd name="connsiteY2" fmla="*/ 620549 h 837245"/>
              <a:gd name="connsiteX3" fmla="*/ 1678806 w 1736070"/>
              <a:gd name="connsiteY3" fmla="*/ 136774 h 837245"/>
              <a:gd name="connsiteX4" fmla="*/ 721925 w 1736070"/>
              <a:gd name="connsiteY4" fmla="*/ 1233 h 837245"/>
              <a:gd name="connsiteX5" fmla="*/ 43741 w 1736070"/>
              <a:gd name="connsiteY5" fmla="*/ 106580 h 837245"/>
              <a:gd name="connsiteX6" fmla="*/ 110364 w 1736070"/>
              <a:gd name="connsiteY6" fmla="*/ 628219 h 837245"/>
              <a:gd name="connsiteX7" fmla="*/ 461403 w 1736070"/>
              <a:gd name="connsiteY7" fmla="*/ 708639 h 837245"/>
              <a:gd name="connsiteX8" fmla="*/ 634344 w 1736070"/>
              <a:gd name="connsiteY8" fmla="*/ 837120 h 837245"/>
              <a:gd name="connsiteX9" fmla="*/ 613762 w 1736070"/>
              <a:gd name="connsiteY9" fmla="*/ 791285 h 837245"/>
              <a:gd name="connsiteX10" fmla="*/ 616922 w 1736070"/>
              <a:gd name="connsiteY10" fmla="*/ 712781 h 837245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2781 h 839094"/>
              <a:gd name="connsiteX1" fmla="*/ 1167511 w 1736070"/>
              <a:gd name="connsiteY1" fmla="*/ 711353 h 839094"/>
              <a:gd name="connsiteX2" fmla="*/ 1633658 w 1736070"/>
              <a:gd name="connsiteY2" fmla="*/ 620549 h 839094"/>
              <a:gd name="connsiteX3" fmla="*/ 1678806 w 1736070"/>
              <a:gd name="connsiteY3" fmla="*/ 136774 h 839094"/>
              <a:gd name="connsiteX4" fmla="*/ 721925 w 1736070"/>
              <a:gd name="connsiteY4" fmla="*/ 1233 h 839094"/>
              <a:gd name="connsiteX5" fmla="*/ 43741 w 1736070"/>
              <a:gd name="connsiteY5" fmla="*/ 106580 h 839094"/>
              <a:gd name="connsiteX6" fmla="*/ 110364 w 1736070"/>
              <a:gd name="connsiteY6" fmla="*/ 628219 h 839094"/>
              <a:gd name="connsiteX7" fmla="*/ 461403 w 1736070"/>
              <a:gd name="connsiteY7" fmla="*/ 708639 h 839094"/>
              <a:gd name="connsiteX8" fmla="*/ 634344 w 1736070"/>
              <a:gd name="connsiteY8" fmla="*/ 837120 h 839094"/>
              <a:gd name="connsiteX9" fmla="*/ 613762 w 1736070"/>
              <a:gd name="connsiteY9" fmla="*/ 791285 h 839094"/>
              <a:gd name="connsiteX10" fmla="*/ 616922 w 1736070"/>
              <a:gd name="connsiteY10" fmla="*/ 712781 h 839094"/>
              <a:gd name="connsiteX0" fmla="*/ 616922 w 1736070"/>
              <a:gd name="connsiteY0" fmla="*/ 715564 h 841877"/>
              <a:gd name="connsiteX1" fmla="*/ 1167511 w 1736070"/>
              <a:gd name="connsiteY1" fmla="*/ 714136 h 841877"/>
              <a:gd name="connsiteX2" fmla="*/ 1633658 w 1736070"/>
              <a:gd name="connsiteY2" fmla="*/ 623332 h 841877"/>
              <a:gd name="connsiteX3" fmla="*/ 1678806 w 1736070"/>
              <a:gd name="connsiteY3" fmla="*/ 186531 h 841877"/>
              <a:gd name="connsiteX4" fmla="*/ 721925 w 1736070"/>
              <a:gd name="connsiteY4" fmla="*/ 4016 h 841877"/>
              <a:gd name="connsiteX5" fmla="*/ 43741 w 1736070"/>
              <a:gd name="connsiteY5" fmla="*/ 109363 h 841877"/>
              <a:gd name="connsiteX6" fmla="*/ 110364 w 1736070"/>
              <a:gd name="connsiteY6" fmla="*/ 631002 h 841877"/>
              <a:gd name="connsiteX7" fmla="*/ 461403 w 1736070"/>
              <a:gd name="connsiteY7" fmla="*/ 711422 h 841877"/>
              <a:gd name="connsiteX8" fmla="*/ 634344 w 1736070"/>
              <a:gd name="connsiteY8" fmla="*/ 839903 h 841877"/>
              <a:gd name="connsiteX9" fmla="*/ 613762 w 1736070"/>
              <a:gd name="connsiteY9" fmla="*/ 794068 h 841877"/>
              <a:gd name="connsiteX10" fmla="*/ 616922 w 1736070"/>
              <a:gd name="connsiteY10" fmla="*/ 715564 h 8418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2832"/>
              <a:gd name="connsiteY0" fmla="*/ 713064 h 839377"/>
              <a:gd name="connsiteX1" fmla="*/ 1167511 w 1732832"/>
              <a:gd name="connsiteY1" fmla="*/ 711636 h 839377"/>
              <a:gd name="connsiteX2" fmla="*/ 1633658 w 1732832"/>
              <a:gd name="connsiteY2" fmla="*/ 620832 h 839377"/>
              <a:gd name="connsiteX3" fmla="*/ 1674387 w 1732832"/>
              <a:gd name="connsiteY3" fmla="*/ 142276 h 839377"/>
              <a:gd name="connsiteX4" fmla="*/ 721925 w 1732832"/>
              <a:gd name="connsiteY4" fmla="*/ 1516 h 839377"/>
              <a:gd name="connsiteX5" fmla="*/ 43741 w 1732832"/>
              <a:gd name="connsiteY5" fmla="*/ 106863 h 839377"/>
              <a:gd name="connsiteX6" fmla="*/ 110364 w 1732832"/>
              <a:gd name="connsiteY6" fmla="*/ 628502 h 839377"/>
              <a:gd name="connsiteX7" fmla="*/ 461403 w 1732832"/>
              <a:gd name="connsiteY7" fmla="*/ 708922 h 839377"/>
              <a:gd name="connsiteX8" fmla="*/ 634344 w 1732832"/>
              <a:gd name="connsiteY8" fmla="*/ 837403 h 839377"/>
              <a:gd name="connsiteX9" fmla="*/ 613762 w 1732832"/>
              <a:gd name="connsiteY9" fmla="*/ 791568 h 839377"/>
              <a:gd name="connsiteX10" fmla="*/ 616922 w 1732832"/>
              <a:gd name="connsiteY10" fmla="*/ 713064 h 839377"/>
              <a:gd name="connsiteX0" fmla="*/ 616922 w 1733140"/>
              <a:gd name="connsiteY0" fmla="*/ 713064 h 839377"/>
              <a:gd name="connsiteX1" fmla="*/ 1160523 w 1733140"/>
              <a:gd name="connsiteY1" fmla="*/ 724017 h 839377"/>
              <a:gd name="connsiteX2" fmla="*/ 1633658 w 1733140"/>
              <a:gd name="connsiteY2" fmla="*/ 620832 h 839377"/>
              <a:gd name="connsiteX3" fmla="*/ 1674387 w 1733140"/>
              <a:gd name="connsiteY3" fmla="*/ 142276 h 839377"/>
              <a:gd name="connsiteX4" fmla="*/ 721925 w 1733140"/>
              <a:gd name="connsiteY4" fmla="*/ 1516 h 839377"/>
              <a:gd name="connsiteX5" fmla="*/ 43741 w 1733140"/>
              <a:gd name="connsiteY5" fmla="*/ 106863 h 839377"/>
              <a:gd name="connsiteX6" fmla="*/ 110364 w 1733140"/>
              <a:gd name="connsiteY6" fmla="*/ 628502 h 839377"/>
              <a:gd name="connsiteX7" fmla="*/ 461403 w 1733140"/>
              <a:gd name="connsiteY7" fmla="*/ 708922 h 839377"/>
              <a:gd name="connsiteX8" fmla="*/ 634344 w 1733140"/>
              <a:gd name="connsiteY8" fmla="*/ 837403 h 839377"/>
              <a:gd name="connsiteX9" fmla="*/ 613762 w 1733140"/>
              <a:gd name="connsiteY9" fmla="*/ 791568 h 839377"/>
              <a:gd name="connsiteX10" fmla="*/ 616922 w 1733140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20832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0438"/>
              <a:gd name="connsiteY0" fmla="*/ 713064 h 839377"/>
              <a:gd name="connsiteX1" fmla="*/ 1160523 w 1730438"/>
              <a:gd name="connsiteY1" fmla="*/ 724017 h 839377"/>
              <a:gd name="connsiteX2" fmla="*/ 1633658 w 1730438"/>
              <a:gd name="connsiteY2" fmla="*/ 600198 h 839377"/>
              <a:gd name="connsiteX3" fmla="*/ 1674387 w 1730438"/>
              <a:gd name="connsiteY3" fmla="*/ 142276 h 839377"/>
              <a:gd name="connsiteX4" fmla="*/ 721925 w 1730438"/>
              <a:gd name="connsiteY4" fmla="*/ 1516 h 839377"/>
              <a:gd name="connsiteX5" fmla="*/ 43741 w 1730438"/>
              <a:gd name="connsiteY5" fmla="*/ 106863 h 839377"/>
              <a:gd name="connsiteX6" fmla="*/ 110364 w 1730438"/>
              <a:gd name="connsiteY6" fmla="*/ 628502 h 839377"/>
              <a:gd name="connsiteX7" fmla="*/ 461403 w 1730438"/>
              <a:gd name="connsiteY7" fmla="*/ 708922 h 839377"/>
              <a:gd name="connsiteX8" fmla="*/ 634344 w 1730438"/>
              <a:gd name="connsiteY8" fmla="*/ 837403 h 839377"/>
              <a:gd name="connsiteX9" fmla="*/ 613762 w 1730438"/>
              <a:gd name="connsiteY9" fmla="*/ 791568 h 839377"/>
              <a:gd name="connsiteX10" fmla="*/ 616922 w 1730438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3762 w 1732986"/>
              <a:gd name="connsiteY9" fmla="*/ 791568 h 839377"/>
              <a:gd name="connsiteX10" fmla="*/ 616922 w 1732986"/>
              <a:gd name="connsiteY10" fmla="*/ 713064 h 839377"/>
              <a:gd name="connsiteX0" fmla="*/ 616922 w 1732986"/>
              <a:gd name="connsiteY0" fmla="*/ 713064 h 839377"/>
              <a:gd name="connsiteX1" fmla="*/ 1164018 w 1732986"/>
              <a:gd name="connsiteY1" fmla="*/ 711636 h 839377"/>
              <a:gd name="connsiteX2" fmla="*/ 1633658 w 1732986"/>
              <a:gd name="connsiteY2" fmla="*/ 600198 h 839377"/>
              <a:gd name="connsiteX3" fmla="*/ 1674387 w 1732986"/>
              <a:gd name="connsiteY3" fmla="*/ 142276 h 839377"/>
              <a:gd name="connsiteX4" fmla="*/ 721925 w 1732986"/>
              <a:gd name="connsiteY4" fmla="*/ 1516 h 839377"/>
              <a:gd name="connsiteX5" fmla="*/ 43741 w 1732986"/>
              <a:gd name="connsiteY5" fmla="*/ 106863 h 839377"/>
              <a:gd name="connsiteX6" fmla="*/ 110364 w 1732986"/>
              <a:gd name="connsiteY6" fmla="*/ 628502 h 839377"/>
              <a:gd name="connsiteX7" fmla="*/ 461403 w 1732986"/>
              <a:gd name="connsiteY7" fmla="*/ 708922 h 839377"/>
              <a:gd name="connsiteX8" fmla="*/ 634344 w 1732986"/>
              <a:gd name="connsiteY8" fmla="*/ 837403 h 839377"/>
              <a:gd name="connsiteX9" fmla="*/ 616463 w 1732986"/>
              <a:gd name="connsiteY9" fmla="*/ 789973 h 839377"/>
              <a:gd name="connsiteX10" fmla="*/ 616922 w 1732986"/>
              <a:gd name="connsiteY10" fmla="*/ 713064 h 839377"/>
              <a:gd name="connsiteX0" fmla="*/ 616922 w 1732986"/>
              <a:gd name="connsiteY0" fmla="*/ 713064 h 837403"/>
              <a:gd name="connsiteX1" fmla="*/ 1164018 w 1732986"/>
              <a:gd name="connsiteY1" fmla="*/ 711636 h 837403"/>
              <a:gd name="connsiteX2" fmla="*/ 1633658 w 1732986"/>
              <a:gd name="connsiteY2" fmla="*/ 600198 h 837403"/>
              <a:gd name="connsiteX3" fmla="*/ 1674387 w 1732986"/>
              <a:gd name="connsiteY3" fmla="*/ 142276 h 837403"/>
              <a:gd name="connsiteX4" fmla="*/ 721925 w 1732986"/>
              <a:gd name="connsiteY4" fmla="*/ 1516 h 837403"/>
              <a:gd name="connsiteX5" fmla="*/ 43741 w 1732986"/>
              <a:gd name="connsiteY5" fmla="*/ 106863 h 837403"/>
              <a:gd name="connsiteX6" fmla="*/ 110364 w 1732986"/>
              <a:gd name="connsiteY6" fmla="*/ 628502 h 837403"/>
              <a:gd name="connsiteX7" fmla="*/ 461403 w 1732986"/>
              <a:gd name="connsiteY7" fmla="*/ 708922 h 837403"/>
              <a:gd name="connsiteX8" fmla="*/ 634344 w 1732986"/>
              <a:gd name="connsiteY8" fmla="*/ 837403 h 837403"/>
              <a:gd name="connsiteX9" fmla="*/ 616463 w 1732986"/>
              <a:gd name="connsiteY9" fmla="*/ 789973 h 837403"/>
              <a:gd name="connsiteX10" fmla="*/ 616922 w 1732986"/>
              <a:gd name="connsiteY10" fmla="*/ 713064 h 837403"/>
              <a:gd name="connsiteX0" fmla="*/ 616922 w 1730658"/>
              <a:gd name="connsiteY0" fmla="*/ 713064 h 837403"/>
              <a:gd name="connsiteX1" fmla="*/ 1164018 w 1730658"/>
              <a:gd name="connsiteY1" fmla="*/ 711636 h 837403"/>
              <a:gd name="connsiteX2" fmla="*/ 1626069 w 1730658"/>
              <a:gd name="connsiteY2" fmla="*/ 628754 h 837403"/>
              <a:gd name="connsiteX3" fmla="*/ 1674387 w 1730658"/>
              <a:gd name="connsiteY3" fmla="*/ 142276 h 837403"/>
              <a:gd name="connsiteX4" fmla="*/ 721925 w 1730658"/>
              <a:gd name="connsiteY4" fmla="*/ 1516 h 837403"/>
              <a:gd name="connsiteX5" fmla="*/ 43741 w 1730658"/>
              <a:gd name="connsiteY5" fmla="*/ 106863 h 837403"/>
              <a:gd name="connsiteX6" fmla="*/ 110364 w 1730658"/>
              <a:gd name="connsiteY6" fmla="*/ 628502 h 837403"/>
              <a:gd name="connsiteX7" fmla="*/ 461403 w 1730658"/>
              <a:gd name="connsiteY7" fmla="*/ 708922 h 837403"/>
              <a:gd name="connsiteX8" fmla="*/ 634344 w 1730658"/>
              <a:gd name="connsiteY8" fmla="*/ 837403 h 837403"/>
              <a:gd name="connsiteX9" fmla="*/ 616463 w 1730658"/>
              <a:gd name="connsiteY9" fmla="*/ 789973 h 837403"/>
              <a:gd name="connsiteX10" fmla="*/ 616922 w 1730658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634344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37403"/>
              <a:gd name="connsiteX1" fmla="*/ 1164018 w 1722741"/>
              <a:gd name="connsiteY1" fmla="*/ 711636 h 837403"/>
              <a:gd name="connsiteX2" fmla="*/ 1595711 w 1722741"/>
              <a:gd name="connsiteY2" fmla="*/ 628754 h 837403"/>
              <a:gd name="connsiteX3" fmla="*/ 1674387 w 1722741"/>
              <a:gd name="connsiteY3" fmla="*/ 142276 h 837403"/>
              <a:gd name="connsiteX4" fmla="*/ 721925 w 1722741"/>
              <a:gd name="connsiteY4" fmla="*/ 1516 h 837403"/>
              <a:gd name="connsiteX5" fmla="*/ 43741 w 1722741"/>
              <a:gd name="connsiteY5" fmla="*/ 106863 h 837403"/>
              <a:gd name="connsiteX6" fmla="*/ 110364 w 1722741"/>
              <a:gd name="connsiteY6" fmla="*/ 628502 h 837403"/>
              <a:gd name="connsiteX7" fmla="*/ 461403 w 1722741"/>
              <a:gd name="connsiteY7" fmla="*/ 708922 h 837403"/>
              <a:gd name="connsiteX8" fmla="*/ 512821 w 1722741"/>
              <a:gd name="connsiteY8" fmla="*/ 837403 h 837403"/>
              <a:gd name="connsiteX9" fmla="*/ 616463 w 1722741"/>
              <a:gd name="connsiteY9" fmla="*/ 789973 h 837403"/>
              <a:gd name="connsiteX10" fmla="*/ 616922 w 1722741"/>
              <a:gd name="connsiteY10" fmla="*/ 713064 h 837403"/>
              <a:gd name="connsiteX0" fmla="*/ 616922 w 1722741"/>
              <a:gd name="connsiteY0" fmla="*/ 713064 h 861916"/>
              <a:gd name="connsiteX1" fmla="*/ 1164018 w 1722741"/>
              <a:gd name="connsiteY1" fmla="*/ 711636 h 861916"/>
              <a:gd name="connsiteX2" fmla="*/ 1595711 w 1722741"/>
              <a:gd name="connsiteY2" fmla="*/ 628754 h 861916"/>
              <a:gd name="connsiteX3" fmla="*/ 1674387 w 1722741"/>
              <a:gd name="connsiteY3" fmla="*/ 142276 h 861916"/>
              <a:gd name="connsiteX4" fmla="*/ 721925 w 1722741"/>
              <a:gd name="connsiteY4" fmla="*/ 1516 h 861916"/>
              <a:gd name="connsiteX5" fmla="*/ 43741 w 1722741"/>
              <a:gd name="connsiteY5" fmla="*/ 106863 h 861916"/>
              <a:gd name="connsiteX6" fmla="*/ 110364 w 1722741"/>
              <a:gd name="connsiteY6" fmla="*/ 628502 h 861916"/>
              <a:gd name="connsiteX7" fmla="*/ 461403 w 1722741"/>
              <a:gd name="connsiteY7" fmla="*/ 708922 h 861916"/>
              <a:gd name="connsiteX8" fmla="*/ 491407 w 1722741"/>
              <a:gd name="connsiteY8" fmla="*/ 861916 h 861916"/>
              <a:gd name="connsiteX9" fmla="*/ 616463 w 1722741"/>
              <a:gd name="connsiteY9" fmla="*/ 789973 h 861916"/>
              <a:gd name="connsiteX10" fmla="*/ 616922 w 1722741"/>
              <a:gd name="connsiteY10" fmla="*/ 713064 h 861916"/>
              <a:gd name="connsiteX0" fmla="*/ 616922 w 1722741"/>
              <a:gd name="connsiteY0" fmla="*/ 713064 h 861916"/>
              <a:gd name="connsiteX1" fmla="*/ 1164018 w 1722741"/>
              <a:gd name="connsiteY1" fmla="*/ 711636 h 861916"/>
              <a:gd name="connsiteX2" fmla="*/ 1595711 w 1722741"/>
              <a:gd name="connsiteY2" fmla="*/ 628754 h 861916"/>
              <a:gd name="connsiteX3" fmla="*/ 1674387 w 1722741"/>
              <a:gd name="connsiteY3" fmla="*/ 142276 h 861916"/>
              <a:gd name="connsiteX4" fmla="*/ 721925 w 1722741"/>
              <a:gd name="connsiteY4" fmla="*/ 1516 h 861916"/>
              <a:gd name="connsiteX5" fmla="*/ 43741 w 1722741"/>
              <a:gd name="connsiteY5" fmla="*/ 106863 h 861916"/>
              <a:gd name="connsiteX6" fmla="*/ 110364 w 1722741"/>
              <a:gd name="connsiteY6" fmla="*/ 628502 h 861916"/>
              <a:gd name="connsiteX7" fmla="*/ 461403 w 1722741"/>
              <a:gd name="connsiteY7" fmla="*/ 708922 h 861916"/>
              <a:gd name="connsiteX8" fmla="*/ 491407 w 1722741"/>
              <a:gd name="connsiteY8" fmla="*/ 861916 h 861916"/>
              <a:gd name="connsiteX9" fmla="*/ 616463 w 1722741"/>
              <a:gd name="connsiteY9" fmla="*/ 789973 h 861916"/>
              <a:gd name="connsiteX10" fmla="*/ 616922 w 1722741"/>
              <a:gd name="connsiteY10" fmla="*/ 713064 h 861916"/>
              <a:gd name="connsiteX0" fmla="*/ 616922 w 1722741"/>
              <a:gd name="connsiteY0" fmla="*/ 713064 h 849660"/>
              <a:gd name="connsiteX1" fmla="*/ 1164018 w 1722741"/>
              <a:gd name="connsiteY1" fmla="*/ 711636 h 849660"/>
              <a:gd name="connsiteX2" fmla="*/ 1595711 w 1722741"/>
              <a:gd name="connsiteY2" fmla="*/ 628754 h 849660"/>
              <a:gd name="connsiteX3" fmla="*/ 1674387 w 1722741"/>
              <a:gd name="connsiteY3" fmla="*/ 142276 h 849660"/>
              <a:gd name="connsiteX4" fmla="*/ 721925 w 1722741"/>
              <a:gd name="connsiteY4" fmla="*/ 1516 h 849660"/>
              <a:gd name="connsiteX5" fmla="*/ 43741 w 1722741"/>
              <a:gd name="connsiteY5" fmla="*/ 106863 h 849660"/>
              <a:gd name="connsiteX6" fmla="*/ 110364 w 1722741"/>
              <a:gd name="connsiteY6" fmla="*/ 628502 h 849660"/>
              <a:gd name="connsiteX7" fmla="*/ 461403 w 1722741"/>
              <a:gd name="connsiteY7" fmla="*/ 708922 h 849660"/>
              <a:gd name="connsiteX8" fmla="*/ 437871 w 1722741"/>
              <a:gd name="connsiteY8" fmla="*/ 849660 h 849660"/>
              <a:gd name="connsiteX9" fmla="*/ 616463 w 1722741"/>
              <a:gd name="connsiteY9" fmla="*/ 789973 h 849660"/>
              <a:gd name="connsiteX10" fmla="*/ 616922 w 1722741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37062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13863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49660"/>
              <a:gd name="connsiteX1" fmla="*/ 1163209 w 1721932"/>
              <a:gd name="connsiteY1" fmla="*/ 711636 h 849660"/>
              <a:gd name="connsiteX2" fmla="*/ 1594902 w 1721932"/>
              <a:gd name="connsiteY2" fmla="*/ 628754 h 849660"/>
              <a:gd name="connsiteX3" fmla="*/ 1673578 w 1721932"/>
              <a:gd name="connsiteY3" fmla="*/ 142276 h 849660"/>
              <a:gd name="connsiteX4" fmla="*/ 721116 w 1721932"/>
              <a:gd name="connsiteY4" fmla="*/ 1516 h 849660"/>
              <a:gd name="connsiteX5" fmla="*/ 42932 w 1721932"/>
              <a:gd name="connsiteY5" fmla="*/ 106863 h 849660"/>
              <a:gd name="connsiteX6" fmla="*/ 109555 w 1721932"/>
              <a:gd name="connsiteY6" fmla="*/ 628502 h 849660"/>
              <a:gd name="connsiteX7" fmla="*/ 435610 w 1721932"/>
              <a:gd name="connsiteY7" fmla="*/ 707171 h 849660"/>
              <a:gd name="connsiteX8" fmla="*/ 413863 w 1721932"/>
              <a:gd name="connsiteY8" fmla="*/ 849660 h 849660"/>
              <a:gd name="connsiteX9" fmla="*/ 615654 w 1721932"/>
              <a:gd name="connsiteY9" fmla="*/ 789973 h 849660"/>
              <a:gd name="connsiteX10" fmla="*/ 616113 w 1721932"/>
              <a:gd name="connsiteY10" fmla="*/ 713064 h 849660"/>
              <a:gd name="connsiteX0" fmla="*/ 616113 w 1721932"/>
              <a:gd name="connsiteY0" fmla="*/ 713064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16113 w 1721932"/>
              <a:gd name="connsiteY10" fmla="*/ 713064 h 851777"/>
              <a:gd name="connsiteX0" fmla="*/ 653588 w 1721932"/>
              <a:gd name="connsiteY0" fmla="*/ 711313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53588 w 1721932"/>
              <a:gd name="connsiteY10" fmla="*/ 711313 h 851777"/>
              <a:gd name="connsiteX0" fmla="*/ 653588 w 1721932"/>
              <a:gd name="connsiteY0" fmla="*/ 711313 h 851777"/>
              <a:gd name="connsiteX1" fmla="*/ 1163209 w 1721932"/>
              <a:gd name="connsiteY1" fmla="*/ 711636 h 851777"/>
              <a:gd name="connsiteX2" fmla="*/ 1594902 w 1721932"/>
              <a:gd name="connsiteY2" fmla="*/ 628754 h 851777"/>
              <a:gd name="connsiteX3" fmla="*/ 1673578 w 1721932"/>
              <a:gd name="connsiteY3" fmla="*/ 142276 h 851777"/>
              <a:gd name="connsiteX4" fmla="*/ 721116 w 1721932"/>
              <a:gd name="connsiteY4" fmla="*/ 1516 h 851777"/>
              <a:gd name="connsiteX5" fmla="*/ 42932 w 1721932"/>
              <a:gd name="connsiteY5" fmla="*/ 106863 h 851777"/>
              <a:gd name="connsiteX6" fmla="*/ 109555 w 1721932"/>
              <a:gd name="connsiteY6" fmla="*/ 628502 h 851777"/>
              <a:gd name="connsiteX7" fmla="*/ 435610 w 1721932"/>
              <a:gd name="connsiteY7" fmla="*/ 707171 h 851777"/>
              <a:gd name="connsiteX8" fmla="*/ 413863 w 1721932"/>
              <a:gd name="connsiteY8" fmla="*/ 849660 h 851777"/>
              <a:gd name="connsiteX9" fmla="*/ 615654 w 1721932"/>
              <a:gd name="connsiteY9" fmla="*/ 789973 h 851777"/>
              <a:gd name="connsiteX10" fmla="*/ 653588 w 1721932"/>
              <a:gd name="connsiteY10" fmla="*/ 711313 h 851777"/>
              <a:gd name="connsiteX0" fmla="*/ 653588 w 1721932"/>
              <a:gd name="connsiteY0" fmla="*/ 711313 h 851190"/>
              <a:gd name="connsiteX1" fmla="*/ 1163209 w 1721932"/>
              <a:gd name="connsiteY1" fmla="*/ 711636 h 851190"/>
              <a:gd name="connsiteX2" fmla="*/ 1594902 w 1721932"/>
              <a:gd name="connsiteY2" fmla="*/ 628754 h 851190"/>
              <a:gd name="connsiteX3" fmla="*/ 1673578 w 1721932"/>
              <a:gd name="connsiteY3" fmla="*/ 142276 h 851190"/>
              <a:gd name="connsiteX4" fmla="*/ 721116 w 1721932"/>
              <a:gd name="connsiteY4" fmla="*/ 1516 h 851190"/>
              <a:gd name="connsiteX5" fmla="*/ 42932 w 1721932"/>
              <a:gd name="connsiteY5" fmla="*/ 106863 h 851190"/>
              <a:gd name="connsiteX6" fmla="*/ 109555 w 1721932"/>
              <a:gd name="connsiteY6" fmla="*/ 628502 h 851190"/>
              <a:gd name="connsiteX7" fmla="*/ 435610 w 1721932"/>
              <a:gd name="connsiteY7" fmla="*/ 707171 h 851190"/>
              <a:gd name="connsiteX8" fmla="*/ 413863 w 1721932"/>
              <a:gd name="connsiteY8" fmla="*/ 849660 h 851190"/>
              <a:gd name="connsiteX9" fmla="*/ 599593 w 1721932"/>
              <a:gd name="connsiteY9" fmla="*/ 779467 h 851190"/>
              <a:gd name="connsiteX10" fmla="*/ 653588 w 1721932"/>
              <a:gd name="connsiteY10" fmla="*/ 711313 h 851190"/>
              <a:gd name="connsiteX0" fmla="*/ 653588 w 1721932"/>
              <a:gd name="connsiteY0" fmla="*/ 711313 h 850892"/>
              <a:gd name="connsiteX1" fmla="*/ 1163209 w 1721932"/>
              <a:gd name="connsiteY1" fmla="*/ 711636 h 850892"/>
              <a:gd name="connsiteX2" fmla="*/ 1594902 w 1721932"/>
              <a:gd name="connsiteY2" fmla="*/ 628754 h 850892"/>
              <a:gd name="connsiteX3" fmla="*/ 1673578 w 1721932"/>
              <a:gd name="connsiteY3" fmla="*/ 142276 h 850892"/>
              <a:gd name="connsiteX4" fmla="*/ 721116 w 1721932"/>
              <a:gd name="connsiteY4" fmla="*/ 1516 h 850892"/>
              <a:gd name="connsiteX5" fmla="*/ 42932 w 1721932"/>
              <a:gd name="connsiteY5" fmla="*/ 106863 h 850892"/>
              <a:gd name="connsiteX6" fmla="*/ 109555 w 1721932"/>
              <a:gd name="connsiteY6" fmla="*/ 628502 h 850892"/>
              <a:gd name="connsiteX7" fmla="*/ 435610 w 1721932"/>
              <a:gd name="connsiteY7" fmla="*/ 707171 h 850892"/>
              <a:gd name="connsiteX8" fmla="*/ 413863 w 1721932"/>
              <a:gd name="connsiteY8" fmla="*/ 849660 h 850892"/>
              <a:gd name="connsiteX9" fmla="*/ 599593 w 1721932"/>
              <a:gd name="connsiteY9" fmla="*/ 770713 h 850892"/>
              <a:gd name="connsiteX10" fmla="*/ 653588 w 1721932"/>
              <a:gd name="connsiteY10" fmla="*/ 711313 h 850892"/>
              <a:gd name="connsiteX0" fmla="*/ 653588 w 1721932"/>
              <a:gd name="connsiteY0" fmla="*/ 711313 h 837433"/>
              <a:gd name="connsiteX1" fmla="*/ 1163209 w 1721932"/>
              <a:gd name="connsiteY1" fmla="*/ 711636 h 837433"/>
              <a:gd name="connsiteX2" fmla="*/ 1594902 w 1721932"/>
              <a:gd name="connsiteY2" fmla="*/ 628754 h 837433"/>
              <a:gd name="connsiteX3" fmla="*/ 1673578 w 1721932"/>
              <a:gd name="connsiteY3" fmla="*/ 142276 h 837433"/>
              <a:gd name="connsiteX4" fmla="*/ 721116 w 1721932"/>
              <a:gd name="connsiteY4" fmla="*/ 1516 h 837433"/>
              <a:gd name="connsiteX5" fmla="*/ 42932 w 1721932"/>
              <a:gd name="connsiteY5" fmla="*/ 106863 h 837433"/>
              <a:gd name="connsiteX6" fmla="*/ 109555 w 1721932"/>
              <a:gd name="connsiteY6" fmla="*/ 628502 h 837433"/>
              <a:gd name="connsiteX7" fmla="*/ 435610 w 1721932"/>
              <a:gd name="connsiteY7" fmla="*/ 707171 h 837433"/>
              <a:gd name="connsiteX8" fmla="*/ 412079 w 1721932"/>
              <a:gd name="connsiteY8" fmla="*/ 835652 h 837433"/>
              <a:gd name="connsiteX9" fmla="*/ 599593 w 1721932"/>
              <a:gd name="connsiteY9" fmla="*/ 770713 h 837433"/>
              <a:gd name="connsiteX10" fmla="*/ 653588 w 1721932"/>
              <a:gd name="connsiteY10" fmla="*/ 711313 h 837433"/>
              <a:gd name="connsiteX0" fmla="*/ 653588 w 1721932"/>
              <a:gd name="connsiteY0" fmla="*/ 711313 h 837433"/>
              <a:gd name="connsiteX1" fmla="*/ 1163209 w 1721932"/>
              <a:gd name="connsiteY1" fmla="*/ 711636 h 837433"/>
              <a:gd name="connsiteX2" fmla="*/ 1594902 w 1721932"/>
              <a:gd name="connsiteY2" fmla="*/ 628754 h 837433"/>
              <a:gd name="connsiteX3" fmla="*/ 1673578 w 1721932"/>
              <a:gd name="connsiteY3" fmla="*/ 142276 h 837433"/>
              <a:gd name="connsiteX4" fmla="*/ 721116 w 1721932"/>
              <a:gd name="connsiteY4" fmla="*/ 1516 h 837433"/>
              <a:gd name="connsiteX5" fmla="*/ 42932 w 1721932"/>
              <a:gd name="connsiteY5" fmla="*/ 106863 h 837433"/>
              <a:gd name="connsiteX6" fmla="*/ 109555 w 1721932"/>
              <a:gd name="connsiteY6" fmla="*/ 628502 h 837433"/>
              <a:gd name="connsiteX7" fmla="*/ 435610 w 1721932"/>
              <a:gd name="connsiteY7" fmla="*/ 707171 h 837433"/>
              <a:gd name="connsiteX8" fmla="*/ 412079 w 1721932"/>
              <a:gd name="connsiteY8" fmla="*/ 835652 h 837433"/>
              <a:gd name="connsiteX9" fmla="*/ 599593 w 1721932"/>
              <a:gd name="connsiteY9" fmla="*/ 770713 h 837433"/>
              <a:gd name="connsiteX10" fmla="*/ 653588 w 1721932"/>
              <a:gd name="connsiteY10" fmla="*/ 711313 h 837433"/>
              <a:gd name="connsiteX0" fmla="*/ 653644 w 1721988"/>
              <a:gd name="connsiteY0" fmla="*/ 711313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3644 w 1721988"/>
              <a:gd name="connsiteY10" fmla="*/ 711313 h 837433"/>
              <a:gd name="connsiteX0" fmla="*/ 651860 w 1721988"/>
              <a:gd name="connsiteY0" fmla="*/ 720068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1860 w 1721988"/>
              <a:gd name="connsiteY10" fmla="*/ 720068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2424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50075 w 1721988"/>
              <a:gd name="connsiteY0" fmla="*/ 725321 h 837433"/>
              <a:gd name="connsiteX1" fmla="*/ 1163265 w 1721988"/>
              <a:gd name="connsiteY1" fmla="*/ 711636 h 837433"/>
              <a:gd name="connsiteX2" fmla="*/ 1594958 w 1721988"/>
              <a:gd name="connsiteY2" fmla="*/ 628754 h 837433"/>
              <a:gd name="connsiteX3" fmla="*/ 1673634 w 1721988"/>
              <a:gd name="connsiteY3" fmla="*/ 142276 h 837433"/>
              <a:gd name="connsiteX4" fmla="*/ 721172 w 1721988"/>
              <a:gd name="connsiteY4" fmla="*/ 1516 h 837433"/>
              <a:gd name="connsiteX5" fmla="*/ 42988 w 1721988"/>
              <a:gd name="connsiteY5" fmla="*/ 106863 h 837433"/>
              <a:gd name="connsiteX6" fmla="*/ 109611 w 1721988"/>
              <a:gd name="connsiteY6" fmla="*/ 628502 h 837433"/>
              <a:gd name="connsiteX7" fmla="*/ 437451 w 1721988"/>
              <a:gd name="connsiteY7" fmla="*/ 719428 h 837433"/>
              <a:gd name="connsiteX8" fmla="*/ 412135 w 1721988"/>
              <a:gd name="connsiteY8" fmla="*/ 835652 h 837433"/>
              <a:gd name="connsiteX9" fmla="*/ 599649 w 1721988"/>
              <a:gd name="connsiteY9" fmla="*/ 770713 h 837433"/>
              <a:gd name="connsiteX10" fmla="*/ 650075 w 1721988"/>
              <a:gd name="connsiteY10" fmla="*/ 725321 h 837433"/>
              <a:gd name="connsiteX0" fmla="*/ 618218 w 1690131"/>
              <a:gd name="connsiteY0" fmla="*/ 728086 h 840198"/>
              <a:gd name="connsiteX1" fmla="*/ 1131408 w 1690131"/>
              <a:gd name="connsiteY1" fmla="*/ 714401 h 840198"/>
              <a:gd name="connsiteX2" fmla="*/ 1563101 w 1690131"/>
              <a:gd name="connsiteY2" fmla="*/ 631519 h 840198"/>
              <a:gd name="connsiteX3" fmla="*/ 1641777 w 1690131"/>
              <a:gd name="connsiteY3" fmla="*/ 145041 h 840198"/>
              <a:gd name="connsiteX4" fmla="*/ 689315 w 1690131"/>
              <a:gd name="connsiteY4" fmla="*/ 4281 h 840198"/>
              <a:gd name="connsiteX5" fmla="*/ 52255 w 1690131"/>
              <a:gd name="connsiteY5" fmla="*/ 93969 h 840198"/>
              <a:gd name="connsiteX6" fmla="*/ 77754 w 1690131"/>
              <a:gd name="connsiteY6" fmla="*/ 631267 h 840198"/>
              <a:gd name="connsiteX7" fmla="*/ 405594 w 1690131"/>
              <a:gd name="connsiteY7" fmla="*/ 722193 h 840198"/>
              <a:gd name="connsiteX8" fmla="*/ 380278 w 1690131"/>
              <a:gd name="connsiteY8" fmla="*/ 838417 h 840198"/>
              <a:gd name="connsiteX9" fmla="*/ 567792 w 1690131"/>
              <a:gd name="connsiteY9" fmla="*/ 773478 h 840198"/>
              <a:gd name="connsiteX10" fmla="*/ 618218 w 1690131"/>
              <a:gd name="connsiteY10" fmla="*/ 728086 h 840198"/>
              <a:gd name="connsiteX0" fmla="*/ 624339 w 1696252"/>
              <a:gd name="connsiteY0" fmla="*/ 735583 h 847695"/>
              <a:gd name="connsiteX1" fmla="*/ 1137529 w 1696252"/>
              <a:gd name="connsiteY1" fmla="*/ 721898 h 847695"/>
              <a:gd name="connsiteX2" fmla="*/ 1569222 w 1696252"/>
              <a:gd name="connsiteY2" fmla="*/ 639016 h 847695"/>
              <a:gd name="connsiteX3" fmla="*/ 1647898 w 1696252"/>
              <a:gd name="connsiteY3" fmla="*/ 152538 h 847695"/>
              <a:gd name="connsiteX4" fmla="*/ 778810 w 1696252"/>
              <a:gd name="connsiteY4" fmla="*/ 3245 h 847695"/>
              <a:gd name="connsiteX5" fmla="*/ 58376 w 1696252"/>
              <a:gd name="connsiteY5" fmla="*/ 101466 h 847695"/>
              <a:gd name="connsiteX6" fmla="*/ 83875 w 1696252"/>
              <a:gd name="connsiteY6" fmla="*/ 638764 h 847695"/>
              <a:gd name="connsiteX7" fmla="*/ 411715 w 1696252"/>
              <a:gd name="connsiteY7" fmla="*/ 729690 h 847695"/>
              <a:gd name="connsiteX8" fmla="*/ 386399 w 1696252"/>
              <a:gd name="connsiteY8" fmla="*/ 845914 h 847695"/>
              <a:gd name="connsiteX9" fmla="*/ 573913 w 1696252"/>
              <a:gd name="connsiteY9" fmla="*/ 780975 h 847695"/>
              <a:gd name="connsiteX10" fmla="*/ 624339 w 1696252"/>
              <a:gd name="connsiteY10" fmla="*/ 735583 h 847695"/>
              <a:gd name="connsiteX0" fmla="*/ 632849 w 1704762"/>
              <a:gd name="connsiteY0" fmla="*/ 749106 h 861218"/>
              <a:gd name="connsiteX1" fmla="*/ 1146039 w 1704762"/>
              <a:gd name="connsiteY1" fmla="*/ 735421 h 861218"/>
              <a:gd name="connsiteX2" fmla="*/ 1577732 w 1704762"/>
              <a:gd name="connsiteY2" fmla="*/ 652539 h 861218"/>
              <a:gd name="connsiteX3" fmla="*/ 1656408 w 1704762"/>
              <a:gd name="connsiteY3" fmla="*/ 166061 h 861218"/>
              <a:gd name="connsiteX4" fmla="*/ 902980 w 1704762"/>
              <a:gd name="connsiteY4" fmla="*/ 2132 h 861218"/>
              <a:gd name="connsiteX5" fmla="*/ 66886 w 1704762"/>
              <a:gd name="connsiteY5" fmla="*/ 114989 h 861218"/>
              <a:gd name="connsiteX6" fmla="*/ 92385 w 1704762"/>
              <a:gd name="connsiteY6" fmla="*/ 652287 h 861218"/>
              <a:gd name="connsiteX7" fmla="*/ 420225 w 1704762"/>
              <a:gd name="connsiteY7" fmla="*/ 743213 h 861218"/>
              <a:gd name="connsiteX8" fmla="*/ 394909 w 1704762"/>
              <a:gd name="connsiteY8" fmla="*/ 859437 h 861218"/>
              <a:gd name="connsiteX9" fmla="*/ 582423 w 1704762"/>
              <a:gd name="connsiteY9" fmla="*/ 794498 h 861218"/>
              <a:gd name="connsiteX10" fmla="*/ 632849 w 1704762"/>
              <a:gd name="connsiteY10" fmla="*/ 749106 h 861218"/>
              <a:gd name="connsiteX0" fmla="*/ 620430 w 1692343"/>
              <a:gd name="connsiteY0" fmla="*/ 749089 h 861201"/>
              <a:gd name="connsiteX1" fmla="*/ 1133620 w 1692343"/>
              <a:gd name="connsiteY1" fmla="*/ 735404 h 861201"/>
              <a:gd name="connsiteX2" fmla="*/ 1565313 w 1692343"/>
              <a:gd name="connsiteY2" fmla="*/ 652522 h 861201"/>
              <a:gd name="connsiteX3" fmla="*/ 1643989 w 1692343"/>
              <a:gd name="connsiteY3" fmla="*/ 166044 h 861201"/>
              <a:gd name="connsiteX4" fmla="*/ 890561 w 1692343"/>
              <a:gd name="connsiteY4" fmla="*/ 2115 h 861201"/>
              <a:gd name="connsiteX5" fmla="*/ 54467 w 1692343"/>
              <a:gd name="connsiteY5" fmla="*/ 114972 h 861201"/>
              <a:gd name="connsiteX6" fmla="*/ 117121 w 1692343"/>
              <a:gd name="connsiteY6" fmla="*/ 650503 h 861201"/>
              <a:gd name="connsiteX7" fmla="*/ 407806 w 1692343"/>
              <a:gd name="connsiteY7" fmla="*/ 743196 h 861201"/>
              <a:gd name="connsiteX8" fmla="*/ 382490 w 1692343"/>
              <a:gd name="connsiteY8" fmla="*/ 859420 h 861201"/>
              <a:gd name="connsiteX9" fmla="*/ 570004 w 1692343"/>
              <a:gd name="connsiteY9" fmla="*/ 794481 h 861201"/>
              <a:gd name="connsiteX10" fmla="*/ 620430 w 1692343"/>
              <a:gd name="connsiteY10" fmla="*/ 749089 h 861201"/>
              <a:gd name="connsiteX0" fmla="*/ 625110 w 1697023"/>
              <a:gd name="connsiteY0" fmla="*/ 749089 h 861201"/>
              <a:gd name="connsiteX1" fmla="*/ 1138300 w 1697023"/>
              <a:gd name="connsiteY1" fmla="*/ 735404 h 861201"/>
              <a:gd name="connsiteX2" fmla="*/ 1569993 w 1697023"/>
              <a:gd name="connsiteY2" fmla="*/ 652522 h 861201"/>
              <a:gd name="connsiteX3" fmla="*/ 1648669 w 1697023"/>
              <a:gd name="connsiteY3" fmla="*/ 166044 h 861201"/>
              <a:gd name="connsiteX4" fmla="*/ 895241 w 1697023"/>
              <a:gd name="connsiteY4" fmla="*/ 2115 h 861201"/>
              <a:gd name="connsiteX5" fmla="*/ 59147 w 1697023"/>
              <a:gd name="connsiteY5" fmla="*/ 114972 h 861201"/>
              <a:gd name="connsiteX6" fmla="*/ 121801 w 1697023"/>
              <a:gd name="connsiteY6" fmla="*/ 650503 h 861201"/>
              <a:gd name="connsiteX7" fmla="*/ 412486 w 1697023"/>
              <a:gd name="connsiteY7" fmla="*/ 743196 h 861201"/>
              <a:gd name="connsiteX8" fmla="*/ 387170 w 1697023"/>
              <a:gd name="connsiteY8" fmla="*/ 859420 h 861201"/>
              <a:gd name="connsiteX9" fmla="*/ 574684 w 1697023"/>
              <a:gd name="connsiteY9" fmla="*/ 794481 h 861201"/>
              <a:gd name="connsiteX10" fmla="*/ 625110 w 1697023"/>
              <a:gd name="connsiteY10" fmla="*/ 749089 h 861201"/>
              <a:gd name="connsiteX0" fmla="*/ 616819 w 1688732"/>
              <a:gd name="connsiteY0" fmla="*/ 748944 h 861056"/>
              <a:gd name="connsiteX1" fmla="*/ 1130009 w 1688732"/>
              <a:gd name="connsiteY1" fmla="*/ 735259 h 861056"/>
              <a:gd name="connsiteX2" fmla="*/ 1561702 w 1688732"/>
              <a:gd name="connsiteY2" fmla="*/ 652377 h 861056"/>
              <a:gd name="connsiteX3" fmla="*/ 1640378 w 1688732"/>
              <a:gd name="connsiteY3" fmla="*/ 165899 h 861056"/>
              <a:gd name="connsiteX4" fmla="*/ 886950 w 1688732"/>
              <a:gd name="connsiteY4" fmla="*/ 1970 h 861056"/>
              <a:gd name="connsiteX5" fmla="*/ 50856 w 1688732"/>
              <a:gd name="connsiteY5" fmla="*/ 114827 h 861056"/>
              <a:gd name="connsiteX6" fmla="*/ 140701 w 1688732"/>
              <a:gd name="connsiteY6" fmla="*/ 635362 h 861056"/>
              <a:gd name="connsiteX7" fmla="*/ 404195 w 1688732"/>
              <a:gd name="connsiteY7" fmla="*/ 743051 h 861056"/>
              <a:gd name="connsiteX8" fmla="*/ 378879 w 1688732"/>
              <a:gd name="connsiteY8" fmla="*/ 859275 h 861056"/>
              <a:gd name="connsiteX9" fmla="*/ 566393 w 1688732"/>
              <a:gd name="connsiteY9" fmla="*/ 794336 h 861056"/>
              <a:gd name="connsiteX10" fmla="*/ 616819 w 1688732"/>
              <a:gd name="connsiteY10" fmla="*/ 748944 h 861056"/>
              <a:gd name="connsiteX0" fmla="*/ 589996 w 1661909"/>
              <a:gd name="connsiteY0" fmla="*/ 749685 h 861797"/>
              <a:gd name="connsiteX1" fmla="*/ 1103186 w 1661909"/>
              <a:gd name="connsiteY1" fmla="*/ 736000 h 861797"/>
              <a:gd name="connsiteX2" fmla="*/ 1534879 w 1661909"/>
              <a:gd name="connsiteY2" fmla="*/ 653118 h 861797"/>
              <a:gd name="connsiteX3" fmla="*/ 1613555 w 1661909"/>
              <a:gd name="connsiteY3" fmla="*/ 166640 h 861797"/>
              <a:gd name="connsiteX4" fmla="*/ 860127 w 1661909"/>
              <a:gd name="connsiteY4" fmla="*/ 2711 h 861797"/>
              <a:gd name="connsiteX5" fmla="*/ 51674 w 1661909"/>
              <a:gd name="connsiteY5" fmla="*/ 109686 h 861797"/>
              <a:gd name="connsiteX6" fmla="*/ 113878 w 1661909"/>
              <a:gd name="connsiteY6" fmla="*/ 636103 h 861797"/>
              <a:gd name="connsiteX7" fmla="*/ 377372 w 1661909"/>
              <a:gd name="connsiteY7" fmla="*/ 743792 h 861797"/>
              <a:gd name="connsiteX8" fmla="*/ 352056 w 1661909"/>
              <a:gd name="connsiteY8" fmla="*/ 860016 h 861797"/>
              <a:gd name="connsiteX9" fmla="*/ 539570 w 1661909"/>
              <a:gd name="connsiteY9" fmla="*/ 795077 h 861797"/>
              <a:gd name="connsiteX10" fmla="*/ 589996 w 1661909"/>
              <a:gd name="connsiteY10" fmla="*/ 749685 h 861797"/>
              <a:gd name="connsiteX0" fmla="*/ 594310 w 1666223"/>
              <a:gd name="connsiteY0" fmla="*/ 749637 h 861749"/>
              <a:gd name="connsiteX1" fmla="*/ 1107500 w 1666223"/>
              <a:gd name="connsiteY1" fmla="*/ 735952 h 861749"/>
              <a:gd name="connsiteX2" fmla="*/ 1539193 w 1666223"/>
              <a:gd name="connsiteY2" fmla="*/ 653070 h 861749"/>
              <a:gd name="connsiteX3" fmla="*/ 1617869 w 1666223"/>
              <a:gd name="connsiteY3" fmla="*/ 166592 h 861749"/>
              <a:gd name="connsiteX4" fmla="*/ 864441 w 1666223"/>
              <a:gd name="connsiteY4" fmla="*/ 2663 h 861749"/>
              <a:gd name="connsiteX5" fmla="*/ 55988 w 1666223"/>
              <a:gd name="connsiteY5" fmla="*/ 109638 h 861749"/>
              <a:gd name="connsiteX6" fmla="*/ 104034 w 1666223"/>
              <a:gd name="connsiteY6" fmla="*/ 632161 h 861749"/>
              <a:gd name="connsiteX7" fmla="*/ 381686 w 1666223"/>
              <a:gd name="connsiteY7" fmla="*/ 743744 h 861749"/>
              <a:gd name="connsiteX8" fmla="*/ 356370 w 1666223"/>
              <a:gd name="connsiteY8" fmla="*/ 859968 h 861749"/>
              <a:gd name="connsiteX9" fmla="*/ 543884 w 1666223"/>
              <a:gd name="connsiteY9" fmla="*/ 795029 h 861749"/>
              <a:gd name="connsiteX10" fmla="*/ 594310 w 1666223"/>
              <a:gd name="connsiteY10" fmla="*/ 749637 h 861749"/>
              <a:gd name="connsiteX0" fmla="*/ 594310 w 1668209"/>
              <a:gd name="connsiteY0" fmla="*/ 749637 h 861749"/>
              <a:gd name="connsiteX1" fmla="*/ 1107500 w 1668209"/>
              <a:gd name="connsiteY1" fmla="*/ 735952 h 861749"/>
              <a:gd name="connsiteX2" fmla="*/ 1547581 w 1668209"/>
              <a:gd name="connsiteY2" fmla="*/ 634401 h 861749"/>
              <a:gd name="connsiteX3" fmla="*/ 1617869 w 1668209"/>
              <a:gd name="connsiteY3" fmla="*/ 166592 h 861749"/>
              <a:gd name="connsiteX4" fmla="*/ 864441 w 1668209"/>
              <a:gd name="connsiteY4" fmla="*/ 2663 h 861749"/>
              <a:gd name="connsiteX5" fmla="*/ 55988 w 1668209"/>
              <a:gd name="connsiteY5" fmla="*/ 109638 h 861749"/>
              <a:gd name="connsiteX6" fmla="*/ 104034 w 1668209"/>
              <a:gd name="connsiteY6" fmla="*/ 632161 h 861749"/>
              <a:gd name="connsiteX7" fmla="*/ 381686 w 1668209"/>
              <a:gd name="connsiteY7" fmla="*/ 743744 h 861749"/>
              <a:gd name="connsiteX8" fmla="*/ 356370 w 1668209"/>
              <a:gd name="connsiteY8" fmla="*/ 859968 h 861749"/>
              <a:gd name="connsiteX9" fmla="*/ 543884 w 1668209"/>
              <a:gd name="connsiteY9" fmla="*/ 795029 h 861749"/>
              <a:gd name="connsiteX10" fmla="*/ 594310 w 1668209"/>
              <a:gd name="connsiteY10" fmla="*/ 749637 h 861749"/>
              <a:gd name="connsiteX0" fmla="*/ 594310 w 1668177"/>
              <a:gd name="connsiteY0" fmla="*/ 749637 h 861749"/>
              <a:gd name="connsiteX1" fmla="*/ 1108400 w 1668177"/>
              <a:gd name="connsiteY1" fmla="*/ 754180 h 861749"/>
              <a:gd name="connsiteX2" fmla="*/ 1547581 w 1668177"/>
              <a:gd name="connsiteY2" fmla="*/ 634401 h 861749"/>
              <a:gd name="connsiteX3" fmla="*/ 1617869 w 1668177"/>
              <a:gd name="connsiteY3" fmla="*/ 166592 h 861749"/>
              <a:gd name="connsiteX4" fmla="*/ 864441 w 1668177"/>
              <a:gd name="connsiteY4" fmla="*/ 2663 h 861749"/>
              <a:gd name="connsiteX5" fmla="*/ 55988 w 1668177"/>
              <a:gd name="connsiteY5" fmla="*/ 109638 h 861749"/>
              <a:gd name="connsiteX6" fmla="*/ 104034 w 1668177"/>
              <a:gd name="connsiteY6" fmla="*/ 632161 h 861749"/>
              <a:gd name="connsiteX7" fmla="*/ 381686 w 1668177"/>
              <a:gd name="connsiteY7" fmla="*/ 743744 h 861749"/>
              <a:gd name="connsiteX8" fmla="*/ 356370 w 1668177"/>
              <a:gd name="connsiteY8" fmla="*/ 859968 h 861749"/>
              <a:gd name="connsiteX9" fmla="*/ 543884 w 1668177"/>
              <a:gd name="connsiteY9" fmla="*/ 795029 h 861749"/>
              <a:gd name="connsiteX10" fmla="*/ 594310 w 1668177"/>
              <a:gd name="connsiteY10" fmla="*/ 749637 h 861749"/>
              <a:gd name="connsiteX0" fmla="*/ 594074 w 1667941"/>
              <a:gd name="connsiteY0" fmla="*/ 749637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94074 w 1667941"/>
              <a:gd name="connsiteY10" fmla="*/ 749637 h 861749"/>
              <a:gd name="connsiteX0" fmla="*/ 578187 w 1667941"/>
              <a:gd name="connsiteY0" fmla="*/ 766901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78187 w 1667941"/>
              <a:gd name="connsiteY10" fmla="*/ 766901 h 861749"/>
              <a:gd name="connsiteX0" fmla="*/ 576923 w 1667941"/>
              <a:gd name="connsiteY0" fmla="*/ 775214 h 861749"/>
              <a:gd name="connsiteX1" fmla="*/ 1108164 w 1667941"/>
              <a:gd name="connsiteY1" fmla="*/ 754180 h 861749"/>
              <a:gd name="connsiteX2" fmla="*/ 1547345 w 1667941"/>
              <a:gd name="connsiteY2" fmla="*/ 634401 h 861749"/>
              <a:gd name="connsiteX3" fmla="*/ 1617633 w 1667941"/>
              <a:gd name="connsiteY3" fmla="*/ 166592 h 861749"/>
              <a:gd name="connsiteX4" fmla="*/ 864205 w 1667941"/>
              <a:gd name="connsiteY4" fmla="*/ 2663 h 861749"/>
              <a:gd name="connsiteX5" fmla="*/ 55752 w 1667941"/>
              <a:gd name="connsiteY5" fmla="*/ 109638 h 861749"/>
              <a:gd name="connsiteX6" fmla="*/ 103798 w 1667941"/>
              <a:gd name="connsiteY6" fmla="*/ 632161 h 861749"/>
              <a:gd name="connsiteX7" fmla="*/ 381450 w 1667941"/>
              <a:gd name="connsiteY7" fmla="*/ 743744 h 861749"/>
              <a:gd name="connsiteX8" fmla="*/ 356134 w 1667941"/>
              <a:gd name="connsiteY8" fmla="*/ 859968 h 861749"/>
              <a:gd name="connsiteX9" fmla="*/ 543648 w 1667941"/>
              <a:gd name="connsiteY9" fmla="*/ 795029 h 861749"/>
              <a:gd name="connsiteX10" fmla="*/ 576923 w 1667941"/>
              <a:gd name="connsiteY10" fmla="*/ 775214 h 86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67941" h="861749">
                <a:moveTo>
                  <a:pt x="576923" y="775214"/>
                </a:moveTo>
                <a:cubicBezTo>
                  <a:pt x="722305" y="781479"/>
                  <a:pt x="946427" y="777649"/>
                  <a:pt x="1108164" y="754180"/>
                </a:cubicBezTo>
                <a:cubicBezTo>
                  <a:pt x="1269901" y="730711"/>
                  <a:pt x="1462434" y="732332"/>
                  <a:pt x="1547345" y="634401"/>
                </a:cubicBezTo>
                <a:cubicBezTo>
                  <a:pt x="1632256" y="536470"/>
                  <a:pt x="1729266" y="397859"/>
                  <a:pt x="1617633" y="166592"/>
                </a:cubicBezTo>
                <a:cubicBezTo>
                  <a:pt x="1550329" y="31530"/>
                  <a:pt x="1124518" y="12155"/>
                  <a:pt x="864205" y="2663"/>
                </a:cubicBezTo>
                <a:cubicBezTo>
                  <a:pt x="603892" y="-6829"/>
                  <a:pt x="182486" y="4722"/>
                  <a:pt x="55752" y="109638"/>
                </a:cubicBezTo>
                <a:cubicBezTo>
                  <a:pt x="-70982" y="214554"/>
                  <a:pt x="50641" y="549262"/>
                  <a:pt x="103798" y="632161"/>
                </a:cubicBezTo>
                <a:cubicBezTo>
                  <a:pt x="156955" y="715060"/>
                  <a:pt x="335349" y="743744"/>
                  <a:pt x="381450" y="743744"/>
                </a:cubicBezTo>
                <a:cubicBezTo>
                  <a:pt x="403033" y="800604"/>
                  <a:pt x="392108" y="819816"/>
                  <a:pt x="356134" y="859968"/>
                </a:cubicBezTo>
                <a:cubicBezTo>
                  <a:pt x="401382" y="868309"/>
                  <a:pt x="489377" y="847481"/>
                  <a:pt x="543648" y="795029"/>
                </a:cubicBezTo>
                <a:cubicBezTo>
                  <a:pt x="567701" y="772886"/>
                  <a:pt x="576923" y="775214"/>
                  <a:pt x="576923" y="77521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3" name="Freeform: Shape 126">
            <a:extLst>
              <a:ext uri="{FF2B5EF4-FFF2-40B4-BE49-F238E27FC236}">
                <a16:creationId xmlns:a16="http://schemas.microsoft.com/office/drawing/2014/main" id="{D265ADE1-C89E-498A-8C3B-88E1425A6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97669" y="3584492"/>
            <a:ext cx="4201843" cy="2530387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0 w 7680682"/>
              <a:gd name="connsiteY4" fmla="*/ 60538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42138 w 7680682"/>
              <a:gd name="connsiteY4" fmla="*/ 40219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24153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69859 w 7708423"/>
              <a:gd name="connsiteY0" fmla="*/ 6433518 h 6433552"/>
              <a:gd name="connsiteX1" fmla="*/ 6580571 w 7708423"/>
              <a:gd name="connsiteY1" fmla="*/ 6424418 h 6433552"/>
              <a:gd name="connsiteX2" fmla="*/ 1015523 w 7708423"/>
              <a:gd name="connsiteY2" fmla="*/ 6393888 h 6433552"/>
              <a:gd name="connsiteX3" fmla="*/ 27741 w 7708423"/>
              <a:gd name="connsiteY3" fmla="*/ 6365104 h 6433552"/>
              <a:gd name="connsiteX4" fmla="*/ 7148 w 7708423"/>
              <a:gd name="connsiteY4" fmla="*/ 40220 h 6433552"/>
              <a:gd name="connsiteX5" fmla="*/ 261523 w 7708423"/>
              <a:gd name="connsiteY5" fmla="*/ 0 h 6433552"/>
              <a:gd name="connsiteX6" fmla="*/ 6459060 w 7708423"/>
              <a:gd name="connsiteY6" fmla="*/ 28166 h 6433552"/>
              <a:gd name="connsiteX7" fmla="*/ 7659211 w 7708423"/>
              <a:gd name="connsiteY7" fmla="*/ 58697 h 6433552"/>
              <a:gd name="connsiteX8" fmla="*/ 7587773 w 7708423"/>
              <a:gd name="connsiteY8" fmla="*/ 6302294 h 6433552"/>
              <a:gd name="connsiteX9" fmla="*/ 7422065 w 7708423"/>
              <a:gd name="connsiteY9" fmla="*/ 6430320 h 6433552"/>
              <a:gd name="connsiteX10" fmla="*/ 7169859 w 7708423"/>
              <a:gd name="connsiteY10" fmla="*/ 6433518 h 6433552"/>
              <a:gd name="connsiteX0" fmla="*/ 7207032 w 7745596"/>
              <a:gd name="connsiteY0" fmla="*/ 6433518 h 6433552"/>
              <a:gd name="connsiteX1" fmla="*/ 6617744 w 7745596"/>
              <a:gd name="connsiteY1" fmla="*/ 6424418 h 6433552"/>
              <a:gd name="connsiteX2" fmla="*/ 1052696 w 7745596"/>
              <a:gd name="connsiteY2" fmla="*/ 6393888 h 6433552"/>
              <a:gd name="connsiteX3" fmla="*/ 64914 w 7745596"/>
              <a:gd name="connsiteY3" fmla="*/ 6365104 h 6433552"/>
              <a:gd name="connsiteX4" fmla="*/ 44321 w 7745596"/>
              <a:gd name="connsiteY4" fmla="*/ 40220 h 6433552"/>
              <a:gd name="connsiteX5" fmla="*/ 298696 w 7745596"/>
              <a:gd name="connsiteY5" fmla="*/ 0 h 6433552"/>
              <a:gd name="connsiteX6" fmla="*/ 6496233 w 7745596"/>
              <a:gd name="connsiteY6" fmla="*/ 28166 h 6433552"/>
              <a:gd name="connsiteX7" fmla="*/ 7696384 w 7745596"/>
              <a:gd name="connsiteY7" fmla="*/ 58697 h 6433552"/>
              <a:gd name="connsiteX8" fmla="*/ 7624946 w 7745596"/>
              <a:gd name="connsiteY8" fmla="*/ 6302294 h 6433552"/>
              <a:gd name="connsiteX9" fmla="*/ 7459238 w 7745596"/>
              <a:gd name="connsiteY9" fmla="*/ 6430320 h 6433552"/>
              <a:gd name="connsiteX10" fmla="*/ 7207032 w 7745596"/>
              <a:gd name="connsiteY10" fmla="*/ 6433518 h 6433552"/>
              <a:gd name="connsiteX0" fmla="*/ 7207032 w 7708422"/>
              <a:gd name="connsiteY0" fmla="*/ 6433518 h 6433552"/>
              <a:gd name="connsiteX1" fmla="*/ 6617744 w 7708422"/>
              <a:gd name="connsiteY1" fmla="*/ 6424418 h 6433552"/>
              <a:gd name="connsiteX2" fmla="*/ 1052696 w 7708422"/>
              <a:gd name="connsiteY2" fmla="*/ 6393888 h 6433552"/>
              <a:gd name="connsiteX3" fmla="*/ 64914 w 7708422"/>
              <a:gd name="connsiteY3" fmla="*/ 6365104 h 6433552"/>
              <a:gd name="connsiteX4" fmla="*/ 44321 w 7708422"/>
              <a:gd name="connsiteY4" fmla="*/ 40220 h 6433552"/>
              <a:gd name="connsiteX5" fmla="*/ 298696 w 7708422"/>
              <a:gd name="connsiteY5" fmla="*/ 0 h 6433552"/>
              <a:gd name="connsiteX6" fmla="*/ 6496233 w 7708422"/>
              <a:gd name="connsiteY6" fmla="*/ 28166 h 6433552"/>
              <a:gd name="connsiteX7" fmla="*/ 7696384 w 7708422"/>
              <a:gd name="connsiteY7" fmla="*/ 58697 h 6433552"/>
              <a:gd name="connsiteX8" fmla="*/ 7624946 w 7708422"/>
              <a:gd name="connsiteY8" fmla="*/ 6302294 h 6433552"/>
              <a:gd name="connsiteX9" fmla="*/ 7459238 w 7708422"/>
              <a:gd name="connsiteY9" fmla="*/ 6430320 h 6433552"/>
              <a:gd name="connsiteX10" fmla="*/ 7207032 w 7708422"/>
              <a:gd name="connsiteY10" fmla="*/ 6433518 h 6433552"/>
              <a:gd name="connsiteX0" fmla="*/ 7207032 w 7708422"/>
              <a:gd name="connsiteY0" fmla="*/ 6433518 h 6433552"/>
              <a:gd name="connsiteX1" fmla="*/ 6617744 w 7708422"/>
              <a:gd name="connsiteY1" fmla="*/ 6424418 h 6433552"/>
              <a:gd name="connsiteX2" fmla="*/ 1052696 w 7708422"/>
              <a:gd name="connsiteY2" fmla="*/ 6393888 h 6433552"/>
              <a:gd name="connsiteX3" fmla="*/ 64915 w 7708422"/>
              <a:gd name="connsiteY3" fmla="*/ 6410090 h 6433552"/>
              <a:gd name="connsiteX4" fmla="*/ 44321 w 7708422"/>
              <a:gd name="connsiteY4" fmla="*/ 40220 h 6433552"/>
              <a:gd name="connsiteX5" fmla="*/ 298696 w 7708422"/>
              <a:gd name="connsiteY5" fmla="*/ 0 h 6433552"/>
              <a:gd name="connsiteX6" fmla="*/ 6496233 w 7708422"/>
              <a:gd name="connsiteY6" fmla="*/ 28166 h 6433552"/>
              <a:gd name="connsiteX7" fmla="*/ 7696384 w 7708422"/>
              <a:gd name="connsiteY7" fmla="*/ 58697 h 6433552"/>
              <a:gd name="connsiteX8" fmla="*/ 7624946 w 7708422"/>
              <a:gd name="connsiteY8" fmla="*/ 6302294 h 6433552"/>
              <a:gd name="connsiteX9" fmla="*/ 7459238 w 7708422"/>
              <a:gd name="connsiteY9" fmla="*/ 6430320 h 6433552"/>
              <a:gd name="connsiteX10" fmla="*/ 7207032 w 7708422"/>
              <a:gd name="connsiteY10" fmla="*/ 6433518 h 6433552"/>
              <a:gd name="connsiteX0" fmla="*/ 7207032 w 7708422"/>
              <a:gd name="connsiteY0" fmla="*/ 6433518 h 6438873"/>
              <a:gd name="connsiteX1" fmla="*/ 6617744 w 7708422"/>
              <a:gd name="connsiteY1" fmla="*/ 6424418 h 6438873"/>
              <a:gd name="connsiteX2" fmla="*/ 1010874 w 7708422"/>
              <a:gd name="connsiteY2" fmla="*/ 6438873 h 6438873"/>
              <a:gd name="connsiteX3" fmla="*/ 64915 w 7708422"/>
              <a:gd name="connsiteY3" fmla="*/ 6410090 h 6438873"/>
              <a:gd name="connsiteX4" fmla="*/ 44321 w 7708422"/>
              <a:gd name="connsiteY4" fmla="*/ 40220 h 6438873"/>
              <a:gd name="connsiteX5" fmla="*/ 298696 w 7708422"/>
              <a:gd name="connsiteY5" fmla="*/ 0 h 6438873"/>
              <a:gd name="connsiteX6" fmla="*/ 6496233 w 7708422"/>
              <a:gd name="connsiteY6" fmla="*/ 28166 h 6438873"/>
              <a:gd name="connsiteX7" fmla="*/ 7696384 w 7708422"/>
              <a:gd name="connsiteY7" fmla="*/ 58697 h 6438873"/>
              <a:gd name="connsiteX8" fmla="*/ 7624946 w 7708422"/>
              <a:gd name="connsiteY8" fmla="*/ 6302294 h 6438873"/>
              <a:gd name="connsiteX9" fmla="*/ 7459238 w 7708422"/>
              <a:gd name="connsiteY9" fmla="*/ 6430320 h 6438873"/>
              <a:gd name="connsiteX10" fmla="*/ 7207032 w 7708422"/>
              <a:gd name="connsiteY10" fmla="*/ 6433518 h 6438873"/>
              <a:gd name="connsiteX0" fmla="*/ 7207032 w 7708422"/>
              <a:gd name="connsiteY0" fmla="*/ 6433518 h 6438873"/>
              <a:gd name="connsiteX1" fmla="*/ 6617744 w 7708422"/>
              <a:gd name="connsiteY1" fmla="*/ 6424418 h 6438873"/>
              <a:gd name="connsiteX2" fmla="*/ 1010874 w 7708422"/>
              <a:gd name="connsiteY2" fmla="*/ 6438873 h 6438873"/>
              <a:gd name="connsiteX3" fmla="*/ 64915 w 7708422"/>
              <a:gd name="connsiteY3" fmla="*/ 6410090 h 6438873"/>
              <a:gd name="connsiteX4" fmla="*/ 44321 w 7708422"/>
              <a:gd name="connsiteY4" fmla="*/ 40220 h 6438873"/>
              <a:gd name="connsiteX5" fmla="*/ 298696 w 7708422"/>
              <a:gd name="connsiteY5" fmla="*/ 0 h 6438873"/>
              <a:gd name="connsiteX6" fmla="*/ 6496233 w 7708422"/>
              <a:gd name="connsiteY6" fmla="*/ 28166 h 6438873"/>
              <a:gd name="connsiteX7" fmla="*/ 7696384 w 7708422"/>
              <a:gd name="connsiteY7" fmla="*/ 58697 h 6438873"/>
              <a:gd name="connsiteX8" fmla="*/ 7624946 w 7708422"/>
              <a:gd name="connsiteY8" fmla="*/ 6302294 h 6438873"/>
              <a:gd name="connsiteX9" fmla="*/ 7459238 w 7708422"/>
              <a:gd name="connsiteY9" fmla="*/ 6430320 h 6438873"/>
              <a:gd name="connsiteX10" fmla="*/ 7207032 w 7708422"/>
              <a:gd name="connsiteY10" fmla="*/ 6433518 h 643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08422" h="6438873">
                <a:moveTo>
                  <a:pt x="7207032" y="6433518"/>
                </a:moveTo>
                <a:cubicBezTo>
                  <a:pt x="7032271" y="6433129"/>
                  <a:pt x="6813293" y="6429491"/>
                  <a:pt x="6617744" y="6424418"/>
                </a:cubicBezTo>
                <a:lnTo>
                  <a:pt x="1010874" y="6438873"/>
                </a:lnTo>
                <a:lnTo>
                  <a:pt x="64915" y="6410090"/>
                </a:lnTo>
                <a:cubicBezTo>
                  <a:pt x="36824" y="4261155"/>
                  <a:pt x="-53366" y="2081040"/>
                  <a:pt x="44321" y="40220"/>
                </a:cubicBezTo>
                <a:cubicBezTo>
                  <a:pt x="38423" y="-15865"/>
                  <a:pt x="213904" y="13407"/>
                  <a:pt x="298696" y="0"/>
                </a:cubicBezTo>
                <a:lnTo>
                  <a:pt x="6496233" y="28166"/>
                </a:lnTo>
                <a:cubicBezTo>
                  <a:pt x="6996296" y="58697"/>
                  <a:pt x="7353484" y="28165"/>
                  <a:pt x="7696384" y="58697"/>
                </a:cubicBezTo>
                <a:cubicBezTo>
                  <a:pt x="7717518" y="2147122"/>
                  <a:pt x="7720197" y="4999637"/>
                  <a:pt x="7624946" y="6302294"/>
                </a:cubicBezTo>
                <a:cubicBezTo>
                  <a:pt x="7616756" y="6462331"/>
                  <a:pt x="7623544" y="6409966"/>
                  <a:pt x="7459238" y="6430320"/>
                </a:cubicBezTo>
                <a:cubicBezTo>
                  <a:pt x="7400828" y="6432816"/>
                  <a:pt x="7311889" y="6433752"/>
                  <a:pt x="7207032" y="6433518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C277DE-3D1B-0536-C734-6CAE4DDF8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671" y="3531704"/>
            <a:ext cx="4832592" cy="262997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90000"/>
              </a:lnSpc>
            </a:pPr>
            <a:r>
              <a:rPr lang="ru-RU" sz="2000"/>
              <a:t>Состоит из двух частей - </a:t>
            </a:r>
            <a:r>
              <a:rPr lang="ru-RU" sz="2000">
                <a:ea typeface="+mn-lt"/>
                <a:cs typeface="+mn-lt"/>
              </a:rPr>
              <a:t>съёмной, на которой находятся резисторы и высоковольтный разъём</a:t>
            </a:r>
            <a:r>
              <a:rPr lang="ru-RU" sz="2000"/>
              <a:t>, </a:t>
            </a:r>
            <a:r>
              <a:rPr lang="ru-RU" sz="2000">
                <a:ea typeface="+mn-lt"/>
                <a:cs typeface="+mn-lt"/>
              </a:rPr>
              <a:t>и </a:t>
            </a:r>
            <a:r>
              <a:rPr lang="ru-RU" sz="2000"/>
              <a:t>стационарной, на которой находится разводка.</a:t>
            </a:r>
          </a:p>
          <a:p>
            <a:pPr algn="ctr">
              <a:lnSpc>
                <a:spcPct val="90000"/>
              </a:lnSpc>
            </a:pPr>
            <a:r>
              <a:rPr lang="ru-RU" sz="2000" err="1"/>
              <a:t>Т.о</a:t>
            </a:r>
            <a:r>
              <a:rPr lang="ru-RU" sz="2000"/>
              <a:t>. делитель можно будет снять с установленных в магните детекторов и заменить.</a:t>
            </a:r>
          </a:p>
          <a:p>
            <a:pPr algn="ctr">
              <a:lnSpc>
                <a:spcPct val="90000"/>
              </a:lnSpc>
            </a:pPr>
            <a:r>
              <a:rPr lang="ru-RU" sz="2000"/>
              <a:t>Проблемы: залипание и смещение </a:t>
            </a:r>
            <a:r>
              <a:rPr lang="ru-RU" sz="2000" err="1"/>
              <a:t>пинов</a:t>
            </a:r>
            <a:r>
              <a:rPr lang="ru-RU" sz="2000"/>
              <a:t> при установке платы.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155977BA-D49E-4E6E-957F-8C850D92F676}"/>
                  </a:ext>
                </a:extLst>
              </p14:cNvPr>
              <p14:cNvContentPartPr/>
              <p14:nvPr/>
            </p14:nvContentPartPr>
            <p14:xfrm>
              <a:off x="8784080" y="5464667"/>
              <a:ext cx="1574340" cy="57014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155977BA-D49E-4E6E-957F-8C850D92F6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30090" y="5357766"/>
                <a:ext cx="1681959" cy="270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C659502C-FA5E-D5E8-2315-949E303C8612}"/>
                  </a:ext>
                </a:extLst>
              </p14:cNvPr>
              <p14:cNvContentPartPr/>
              <p14:nvPr/>
            </p14:nvContentPartPr>
            <p14:xfrm>
              <a:off x="7562676" y="3600775"/>
              <a:ext cx="1812683" cy="120746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C659502C-FA5E-D5E8-2315-949E303C86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8684" y="3493286"/>
                <a:ext cx="1920307" cy="335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199FB627-6B5C-CDA7-8D16-4DDF0301B789}"/>
                  </a:ext>
                </a:extLst>
              </p14:cNvPr>
              <p14:cNvContentPartPr/>
              <p14:nvPr/>
            </p14:nvContentPartPr>
            <p14:xfrm>
              <a:off x="6804211" y="5664606"/>
              <a:ext cx="2069819" cy="55626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199FB627-6B5C-CDA7-8D16-4DDF0301B78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50216" y="5557633"/>
                <a:ext cx="2177450" cy="2692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2161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6544EF42-87F9-4466-8124-7328D49A2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5FBBF-05DD-6D1D-1318-E55F0D4B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216" y="334152"/>
            <a:ext cx="10601568" cy="1766920"/>
          </a:xfrm>
        </p:spPr>
        <p:txBody>
          <a:bodyPr>
            <a:normAutofit/>
          </a:bodyPr>
          <a:lstStyle/>
          <a:p>
            <a:pPr algn="ctr"/>
            <a:r>
              <a:rPr lang="ru-RU"/>
              <a:t>Залипшие пружинные </a:t>
            </a:r>
            <a:r>
              <a:rPr lang="ru-RU" err="1"/>
              <a:t>пины</a:t>
            </a:r>
          </a:p>
        </p:txBody>
      </p:sp>
      <p:pic>
        <p:nvPicPr>
          <p:cNvPr id="11" name="Рисунок 10" descr="Изображение выглядит как на открытом воздухе, земля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D4A0849D-CDFB-C91D-CD6A-CDF3BE534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7" r="11600" b="-4"/>
          <a:stretch/>
        </p:blipFill>
        <p:spPr>
          <a:xfrm>
            <a:off x="6206148" y="2197045"/>
            <a:ext cx="2445474" cy="2268510"/>
          </a:xfrm>
          <a:custGeom>
            <a:avLst/>
            <a:gdLst/>
            <a:ahLst/>
            <a:cxnLst/>
            <a:rect l="l" t="t" r="r" b="b"/>
            <a:pathLst>
              <a:path w="4701037" h="2974427">
                <a:moveTo>
                  <a:pt x="285327" y="17"/>
                </a:moveTo>
                <a:cubicBezTo>
                  <a:pt x="392625" y="196"/>
                  <a:pt x="527069" y="1873"/>
                  <a:pt x="647129" y="4212"/>
                </a:cubicBezTo>
                <a:lnTo>
                  <a:pt x="4063874" y="18288"/>
                </a:lnTo>
                <a:lnTo>
                  <a:pt x="4670338" y="31559"/>
                </a:lnTo>
                <a:cubicBezTo>
                  <a:pt x="4692777" y="226304"/>
                  <a:pt x="4726436" y="1845944"/>
                  <a:pt x="4670338" y="2938261"/>
                </a:cubicBezTo>
                <a:lnTo>
                  <a:pt x="4562153" y="2960505"/>
                </a:lnTo>
                <a:cubicBezTo>
                  <a:pt x="3278274" y="2965545"/>
                  <a:pt x="1994392" y="2993025"/>
                  <a:pt x="721733" y="2953186"/>
                </a:cubicBezTo>
                <a:cubicBezTo>
                  <a:pt x="414712" y="2939110"/>
                  <a:pt x="217850" y="2953187"/>
                  <a:pt x="7321" y="2939111"/>
                </a:cubicBezTo>
                <a:cubicBezTo>
                  <a:pt x="21531" y="1784664"/>
                  <a:pt x="-29738" y="661104"/>
                  <a:pt x="28743" y="60517"/>
                </a:cubicBezTo>
                <a:cubicBezTo>
                  <a:pt x="33771" y="-13267"/>
                  <a:pt x="29604" y="10875"/>
                  <a:pt x="130482" y="1491"/>
                </a:cubicBezTo>
                <a:cubicBezTo>
                  <a:pt x="166343" y="340"/>
                  <a:pt x="220949" y="-91"/>
                  <a:pt x="285327" y="17"/>
                </a:cubicBezTo>
                <a:close/>
              </a:path>
            </a:pathLst>
          </a:custGeom>
        </p:spPr>
      </p:pic>
      <p:pic>
        <p:nvPicPr>
          <p:cNvPr id="10" name="Рисунок 9" descr="Изображение выглядит как Масштабная модель, в помещении, пол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265EF758-2124-DC42-4DF1-0D83681E28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" b="2359"/>
          <a:stretch/>
        </p:blipFill>
        <p:spPr>
          <a:xfrm>
            <a:off x="795328" y="2178423"/>
            <a:ext cx="2445474" cy="2268510"/>
          </a:xfrm>
          <a:custGeom>
            <a:avLst/>
            <a:gdLst/>
            <a:ahLst/>
            <a:cxnLst/>
            <a:rect l="l" t="t" r="r" b="b"/>
            <a:pathLst>
              <a:path w="3072515" h="2268510">
                <a:moveTo>
                  <a:pt x="1348538" y="574"/>
                </a:moveTo>
                <a:cubicBezTo>
                  <a:pt x="1767183" y="-1348"/>
                  <a:pt x="2184910" y="1008"/>
                  <a:pt x="2600804" y="16200"/>
                </a:cubicBezTo>
                <a:cubicBezTo>
                  <a:pt x="2801467" y="26935"/>
                  <a:pt x="2930133" y="16199"/>
                  <a:pt x="3067731" y="26935"/>
                </a:cubicBezTo>
                <a:cubicBezTo>
                  <a:pt x="3058443" y="907399"/>
                  <a:pt x="3091952" y="1764306"/>
                  <a:pt x="3053730" y="2222356"/>
                </a:cubicBezTo>
                <a:cubicBezTo>
                  <a:pt x="3050443" y="2278630"/>
                  <a:pt x="3053167" y="2260217"/>
                  <a:pt x="2987235" y="2267374"/>
                </a:cubicBezTo>
                <a:cubicBezTo>
                  <a:pt x="2963797" y="2268251"/>
                  <a:pt x="2928107" y="2268580"/>
                  <a:pt x="2886031" y="2268498"/>
                </a:cubicBezTo>
                <a:cubicBezTo>
                  <a:pt x="2815903" y="2268361"/>
                  <a:pt x="2728033" y="2267082"/>
                  <a:pt x="2649563" y="2265298"/>
                </a:cubicBezTo>
                <a:lnTo>
                  <a:pt x="416439" y="2254563"/>
                </a:lnTo>
                <a:lnTo>
                  <a:pt x="20065" y="2244442"/>
                </a:lnTo>
                <a:cubicBezTo>
                  <a:pt x="5399" y="2095915"/>
                  <a:pt x="-16599" y="860662"/>
                  <a:pt x="20065" y="27583"/>
                </a:cubicBezTo>
                <a:lnTo>
                  <a:pt x="90773" y="10619"/>
                </a:lnTo>
                <a:cubicBezTo>
                  <a:pt x="510334" y="8697"/>
                  <a:pt x="929894" y="2496"/>
                  <a:pt x="1348538" y="574"/>
                </a:cubicBezTo>
                <a:close/>
              </a:path>
            </a:pathLst>
          </a:custGeom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00428" y="2182963"/>
            <a:ext cx="2445474" cy="2268510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55345"/>
              <a:gd name="connsiteY0" fmla="*/ 6405352 h 6405386"/>
              <a:gd name="connsiteX1" fmla="*/ 6552830 w 7655345"/>
              <a:gd name="connsiteY1" fmla="*/ 6396252 h 6405386"/>
              <a:gd name="connsiteX2" fmla="*/ 987782 w 7655345"/>
              <a:gd name="connsiteY2" fmla="*/ 6365722 h 6405386"/>
              <a:gd name="connsiteX3" fmla="*/ 0 w 7655345"/>
              <a:gd name="connsiteY3" fmla="*/ 6336938 h 6405386"/>
              <a:gd name="connsiteX4" fmla="*/ 0 w 7655345"/>
              <a:gd name="connsiteY4" fmla="*/ 32372 h 6405386"/>
              <a:gd name="connsiteX5" fmla="*/ 157934 w 7655345"/>
              <a:gd name="connsiteY5" fmla="*/ 32797 h 6405386"/>
              <a:gd name="connsiteX6" fmla="*/ 6431319 w 7655345"/>
              <a:gd name="connsiteY6" fmla="*/ 0 h 6405386"/>
              <a:gd name="connsiteX7" fmla="*/ 7594923 w 7655345"/>
              <a:gd name="connsiteY7" fmla="*/ 30530 h 6405386"/>
              <a:gd name="connsiteX8" fmla="*/ 7560032 w 7655345"/>
              <a:gd name="connsiteY8" fmla="*/ 6274128 h 6405386"/>
              <a:gd name="connsiteX9" fmla="*/ 7394324 w 7655345"/>
              <a:gd name="connsiteY9" fmla="*/ 6402154 h 6405386"/>
              <a:gd name="connsiteX10" fmla="*/ 7142118 w 7655345"/>
              <a:gd name="connsiteY10" fmla="*/ 6405352 h 6405386"/>
              <a:gd name="connsiteX0" fmla="*/ 7142118 w 7606845"/>
              <a:gd name="connsiteY0" fmla="*/ 6405352 h 6405386"/>
              <a:gd name="connsiteX1" fmla="*/ 6552830 w 7606845"/>
              <a:gd name="connsiteY1" fmla="*/ 6396252 h 6405386"/>
              <a:gd name="connsiteX2" fmla="*/ 987782 w 7606845"/>
              <a:gd name="connsiteY2" fmla="*/ 6365722 h 6405386"/>
              <a:gd name="connsiteX3" fmla="*/ 0 w 7606845"/>
              <a:gd name="connsiteY3" fmla="*/ 6336938 h 6405386"/>
              <a:gd name="connsiteX4" fmla="*/ 0 w 7606845"/>
              <a:gd name="connsiteY4" fmla="*/ 32372 h 6405386"/>
              <a:gd name="connsiteX5" fmla="*/ 157934 w 7606845"/>
              <a:gd name="connsiteY5" fmla="*/ 32797 h 6405386"/>
              <a:gd name="connsiteX6" fmla="*/ 6431319 w 7606845"/>
              <a:gd name="connsiteY6" fmla="*/ 0 h 6405386"/>
              <a:gd name="connsiteX7" fmla="*/ 7594923 w 7606845"/>
              <a:gd name="connsiteY7" fmla="*/ 30530 h 6405386"/>
              <a:gd name="connsiteX8" fmla="*/ 7560032 w 7606845"/>
              <a:gd name="connsiteY8" fmla="*/ 6274128 h 6405386"/>
              <a:gd name="connsiteX9" fmla="*/ 7394324 w 7606845"/>
              <a:gd name="connsiteY9" fmla="*/ 6402154 h 6405386"/>
              <a:gd name="connsiteX10" fmla="*/ 7142118 w 7606845"/>
              <a:gd name="connsiteY10" fmla="*/ 6405352 h 6405386"/>
              <a:gd name="connsiteX0" fmla="*/ 7182726 w 7647453"/>
              <a:gd name="connsiteY0" fmla="*/ 6405352 h 6405386"/>
              <a:gd name="connsiteX1" fmla="*/ 6593438 w 7647453"/>
              <a:gd name="connsiteY1" fmla="*/ 6396252 h 6405386"/>
              <a:gd name="connsiteX2" fmla="*/ 1028390 w 7647453"/>
              <a:gd name="connsiteY2" fmla="*/ 6365722 h 6405386"/>
              <a:gd name="connsiteX3" fmla="*/ 40608 w 7647453"/>
              <a:gd name="connsiteY3" fmla="*/ 6336938 h 6405386"/>
              <a:gd name="connsiteX4" fmla="*/ 40608 w 7647453"/>
              <a:gd name="connsiteY4" fmla="*/ 32372 h 6405386"/>
              <a:gd name="connsiteX5" fmla="*/ 198542 w 7647453"/>
              <a:gd name="connsiteY5" fmla="*/ 32797 h 6405386"/>
              <a:gd name="connsiteX6" fmla="*/ 6471927 w 7647453"/>
              <a:gd name="connsiteY6" fmla="*/ 0 h 6405386"/>
              <a:gd name="connsiteX7" fmla="*/ 7635531 w 7647453"/>
              <a:gd name="connsiteY7" fmla="*/ 30530 h 6405386"/>
              <a:gd name="connsiteX8" fmla="*/ 7600640 w 7647453"/>
              <a:gd name="connsiteY8" fmla="*/ 6274128 h 6405386"/>
              <a:gd name="connsiteX9" fmla="*/ 7434932 w 7647453"/>
              <a:gd name="connsiteY9" fmla="*/ 6402154 h 6405386"/>
              <a:gd name="connsiteX10" fmla="*/ 7182726 w 7647453"/>
              <a:gd name="connsiteY10" fmla="*/ 6405352 h 6405386"/>
              <a:gd name="connsiteX0" fmla="*/ 7197771 w 7662498"/>
              <a:gd name="connsiteY0" fmla="*/ 6405352 h 6405386"/>
              <a:gd name="connsiteX1" fmla="*/ 6608483 w 7662498"/>
              <a:gd name="connsiteY1" fmla="*/ 6396252 h 6405386"/>
              <a:gd name="connsiteX2" fmla="*/ 1043435 w 7662498"/>
              <a:gd name="connsiteY2" fmla="*/ 6365722 h 6405386"/>
              <a:gd name="connsiteX3" fmla="*/ 55653 w 7662498"/>
              <a:gd name="connsiteY3" fmla="*/ 6336938 h 6405386"/>
              <a:gd name="connsiteX4" fmla="*/ 55653 w 7662498"/>
              <a:gd name="connsiteY4" fmla="*/ 32372 h 6405386"/>
              <a:gd name="connsiteX5" fmla="*/ 213587 w 7662498"/>
              <a:gd name="connsiteY5" fmla="*/ 32797 h 6405386"/>
              <a:gd name="connsiteX6" fmla="*/ 6486972 w 7662498"/>
              <a:gd name="connsiteY6" fmla="*/ 0 h 6405386"/>
              <a:gd name="connsiteX7" fmla="*/ 7650576 w 7662498"/>
              <a:gd name="connsiteY7" fmla="*/ 30530 h 6405386"/>
              <a:gd name="connsiteX8" fmla="*/ 7615685 w 7662498"/>
              <a:gd name="connsiteY8" fmla="*/ 6274128 h 6405386"/>
              <a:gd name="connsiteX9" fmla="*/ 7449977 w 7662498"/>
              <a:gd name="connsiteY9" fmla="*/ 6402154 h 6405386"/>
              <a:gd name="connsiteX10" fmla="*/ 7197771 w 7662498"/>
              <a:gd name="connsiteY10" fmla="*/ 6405352 h 6405386"/>
              <a:gd name="connsiteX0" fmla="*/ 7192121 w 7656848"/>
              <a:gd name="connsiteY0" fmla="*/ 6405352 h 6405386"/>
              <a:gd name="connsiteX1" fmla="*/ 6602833 w 7656848"/>
              <a:gd name="connsiteY1" fmla="*/ 6396252 h 6405386"/>
              <a:gd name="connsiteX2" fmla="*/ 1037785 w 7656848"/>
              <a:gd name="connsiteY2" fmla="*/ 6365722 h 6405386"/>
              <a:gd name="connsiteX3" fmla="*/ 50003 w 7656848"/>
              <a:gd name="connsiteY3" fmla="*/ 6336938 h 6405386"/>
              <a:gd name="connsiteX4" fmla="*/ 50003 w 7656848"/>
              <a:gd name="connsiteY4" fmla="*/ 32372 h 6405386"/>
              <a:gd name="connsiteX5" fmla="*/ 207937 w 7656848"/>
              <a:gd name="connsiteY5" fmla="*/ 32797 h 6405386"/>
              <a:gd name="connsiteX6" fmla="*/ 6481322 w 7656848"/>
              <a:gd name="connsiteY6" fmla="*/ 0 h 6405386"/>
              <a:gd name="connsiteX7" fmla="*/ 7644926 w 7656848"/>
              <a:gd name="connsiteY7" fmla="*/ 30530 h 6405386"/>
              <a:gd name="connsiteX8" fmla="*/ 7610035 w 7656848"/>
              <a:gd name="connsiteY8" fmla="*/ 6274128 h 6405386"/>
              <a:gd name="connsiteX9" fmla="*/ 7444327 w 7656848"/>
              <a:gd name="connsiteY9" fmla="*/ 6402154 h 6405386"/>
              <a:gd name="connsiteX10" fmla="*/ 7192121 w 7656848"/>
              <a:gd name="connsiteY10" fmla="*/ 6405352 h 6405386"/>
              <a:gd name="connsiteX0" fmla="*/ 7192121 w 7656848"/>
              <a:gd name="connsiteY0" fmla="*/ 6438557 h 6438591"/>
              <a:gd name="connsiteX1" fmla="*/ 6602833 w 7656848"/>
              <a:gd name="connsiteY1" fmla="*/ 6429457 h 6438591"/>
              <a:gd name="connsiteX2" fmla="*/ 1037785 w 7656848"/>
              <a:gd name="connsiteY2" fmla="*/ 6398927 h 6438591"/>
              <a:gd name="connsiteX3" fmla="*/ 50003 w 7656848"/>
              <a:gd name="connsiteY3" fmla="*/ 6370143 h 6438591"/>
              <a:gd name="connsiteX4" fmla="*/ 50003 w 7656848"/>
              <a:gd name="connsiteY4" fmla="*/ 65577 h 6438591"/>
              <a:gd name="connsiteX5" fmla="*/ 207937 w 7656848"/>
              <a:gd name="connsiteY5" fmla="*/ 66002 h 6438591"/>
              <a:gd name="connsiteX6" fmla="*/ 6481322 w 7656848"/>
              <a:gd name="connsiteY6" fmla="*/ 33205 h 6438591"/>
              <a:gd name="connsiteX7" fmla="*/ 7644926 w 7656848"/>
              <a:gd name="connsiteY7" fmla="*/ 63735 h 6438591"/>
              <a:gd name="connsiteX8" fmla="*/ 7610035 w 7656848"/>
              <a:gd name="connsiteY8" fmla="*/ 6307333 h 6438591"/>
              <a:gd name="connsiteX9" fmla="*/ 7444327 w 7656848"/>
              <a:gd name="connsiteY9" fmla="*/ 6435359 h 6438591"/>
              <a:gd name="connsiteX10" fmla="*/ 7192121 w 7656848"/>
              <a:gd name="connsiteY10" fmla="*/ 6438557 h 6438591"/>
              <a:gd name="connsiteX0" fmla="*/ 7192121 w 7656848"/>
              <a:gd name="connsiteY0" fmla="*/ 6451423 h 6451457"/>
              <a:gd name="connsiteX1" fmla="*/ 6602833 w 7656848"/>
              <a:gd name="connsiteY1" fmla="*/ 6442323 h 6451457"/>
              <a:gd name="connsiteX2" fmla="*/ 1037785 w 7656848"/>
              <a:gd name="connsiteY2" fmla="*/ 6411793 h 6451457"/>
              <a:gd name="connsiteX3" fmla="*/ 50003 w 7656848"/>
              <a:gd name="connsiteY3" fmla="*/ 6383009 h 6451457"/>
              <a:gd name="connsiteX4" fmla="*/ 50003 w 7656848"/>
              <a:gd name="connsiteY4" fmla="*/ 78443 h 6451457"/>
              <a:gd name="connsiteX5" fmla="*/ 226210 w 7656848"/>
              <a:gd name="connsiteY5" fmla="*/ 30198 h 6451457"/>
              <a:gd name="connsiteX6" fmla="*/ 6481322 w 7656848"/>
              <a:gd name="connsiteY6" fmla="*/ 46071 h 6451457"/>
              <a:gd name="connsiteX7" fmla="*/ 7644926 w 7656848"/>
              <a:gd name="connsiteY7" fmla="*/ 76601 h 6451457"/>
              <a:gd name="connsiteX8" fmla="*/ 7610035 w 7656848"/>
              <a:gd name="connsiteY8" fmla="*/ 6320199 h 6451457"/>
              <a:gd name="connsiteX9" fmla="*/ 7444327 w 7656848"/>
              <a:gd name="connsiteY9" fmla="*/ 6448225 h 6451457"/>
              <a:gd name="connsiteX10" fmla="*/ 7192121 w 7656848"/>
              <a:gd name="connsiteY10" fmla="*/ 6451423 h 645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56848" h="6451457">
                <a:moveTo>
                  <a:pt x="7192121" y="6451423"/>
                </a:moveTo>
                <a:cubicBezTo>
                  <a:pt x="7017360" y="6451034"/>
                  <a:pt x="6798382" y="6447396"/>
                  <a:pt x="6602833" y="6442323"/>
                </a:cubicBezTo>
                <a:lnTo>
                  <a:pt x="1037785" y="6411793"/>
                </a:lnTo>
                <a:lnTo>
                  <a:pt x="50003" y="6383009"/>
                </a:lnTo>
                <a:cubicBezTo>
                  <a:pt x="13455" y="5960611"/>
                  <a:pt x="-41367" y="2447652"/>
                  <a:pt x="50003" y="78443"/>
                </a:cubicBezTo>
                <a:lnTo>
                  <a:pt x="226210" y="30198"/>
                </a:lnTo>
                <a:cubicBezTo>
                  <a:pt x="2317338" y="19266"/>
                  <a:pt x="4408469" y="-40339"/>
                  <a:pt x="6481322" y="46071"/>
                </a:cubicBezTo>
                <a:cubicBezTo>
                  <a:pt x="6981385" y="76602"/>
                  <a:pt x="7302026" y="46069"/>
                  <a:pt x="7644926" y="76601"/>
                </a:cubicBezTo>
                <a:cubicBezTo>
                  <a:pt x="7621781" y="2580567"/>
                  <a:pt x="7705286" y="5017542"/>
                  <a:pt x="7610035" y="6320199"/>
                </a:cubicBezTo>
                <a:cubicBezTo>
                  <a:pt x="7601845" y="6480236"/>
                  <a:pt x="7608633" y="6427871"/>
                  <a:pt x="7444327" y="6448225"/>
                </a:cubicBezTo>
                <a:cubicBezTo>
                  <a:pt x="7385917" y="6450721"/>
                  <a:pt x="7296978" y="6451657"/>
                  <a:pt x="7192121" y="645142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электроника, Электронная техника, Электронный компонент, Компонент схемы&#10;&#10;Автоматически созданное описание">
            <a:extLst>
              <a:ext uri="{FF2B5EF4-FFF2-40B4-BE49-F238E27FC236}">
                <a16:creationId xmlns:a16="http://schemas.microsoft.com/office/drawing/2014/main" id="{F5F73537-38CD-652E-78BC-B909E2E7D1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90" r="17182" b="-1"/>
          <a:stretch/>
        </p:blipFill>
        <p:spPr>
          <a:xfrm>
            <a:off x="3497356" y="2194623"/>
            <a:ext cx="2450492" cy="2252310"/>
          </a:xfrm>
          <a:custGeom>
            <a:avLst/>
            <a:gdLst/>
            <a:ahLst/>
            <a:cxnLst/>
            <a:rect l="l" t="t" r="r" b="b"/>
            <a:pathLst>
              <a:path w="4710683" h="2953185">
                <a:moveTo>
                  <a:pt x="3963564" y="0"/>
                </a:moveTo>
                <a:cubicBezTo>
                  <a:pt x="4270585" y="14076"/>
                  <a:pt x="4489886" y="0"/>
                  <a:pt x="4700414" y="14076"/>
                </a:cubicBezTo>
                <a:cubicBezTo>
                  <a:pt x="4719864" y="977789"/>
                  <a:pt x="4715035" y="2292083"/>
                  <a:pt x="4656554" y="2892669"/>
                </a:cubicBezTo>
                <a:cubicBezTo>
                  <a:pt x="4651526" y="2966454"/>
                  <a:pt x="4655693" y="2942311"/>
                  <a:pt x="4554815" y="2951695"/>
                </a:cubicBezTo>
                <a:cubicBezTo>
                  <a:pt x="4518954" y="2952846"/>
                  <a:pt x="4464348" y="2953277"/>
                  <a:pt x="4399970" y="2953169"/>
                </a:cubicBezTo>
                <a:cubicBezTo>
                  <a:pt x="4292672" y="2952990"/>
                  <a:pt x="4158228" y="2951313"/>
                  <a:pt x="4038167" y="2948974"/>
                </a:cubicBezTo>
                <a:lnTo>
                  <a:pt x="621423" y="2934898"/>
                </a:lnTo>
                <a:lnTo>
                  <a:pt x="14960" y="2921627"/>
                </a:lnTo>
                <a:cubicBezTo>
                  <a:pt x="14960" y="1952727"/>
                  <a:pt x="-18699" y="1107242"/>
                  <a:pt x="14960" y="14925"/>
                </a:cubicBezTo>
                <a:lnTo>
                  <a:pt x="111925" y="15121"/>
                </a:lnTo>
                <a:close/>
              </a:path>
            </a:pathLst>
          </a:cu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46AC56D-3DE7-4587-BE2E-0FE1D8340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7356" y="2194916"/>
            <a:ext cx="2450492" cy="2252310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48195"/>
              <a:gd name="connsiteY0" fmla="*/ 6405352 h 6405386"/>
              <a:gd name="connsiteX1" fmla="*/ 6552830 w 7648195"/>
              <a:gd name="connsiteY1" fmla="*/ 6396252 h 6405386"/>
              <a:gd name="connsiteX2" fmla="*/ 987782 w 7648195"/>
              <a:gd name="connsiteY2" fmla="*/ 6365722 h 6405386"/>
              <a:gd name="connsiteX3" fmla="*/ 0 w 7648195"/>
              <a:gd name="connsiteY3" fmla="*/ 6336938 h 6405386"/>
              <a:gd name="connsiteX4" fmla="*/ 0 w 7648195"/>
              <a:gd name="connsiteY4" fmla="*/ 32372 h 6405386"/>
              <a:gd name="connsiteX5" fmla="*/ 157934 w 7648195"/>
              <a:gd name="connsiteY5" fmla="*/ 32797 h 6405386"/>
              <a:gd name="connsiteX6" fmla="*/ 6431319 w 7648195"/>
              <a:gd name="connsiteY6" fmla="*/ 0 h 6405386"/>
              <a:gd name="connsiteX7" fmla="*/ 7631470 w 7648195"/>
              <a:gd name="connsiteY7" fmla="*/ 30531 h 6405386"/>
              <a:gd name="connsiteX8" fmla="*/ 7560032 w 7648195"/>
              <a:gd name="connsiteY8" fmla="*/ 6274128 h 6405386"/>
              <a:gd name="connsiteX9" fmla="*/ 7394324 w 7648195"/>
              <a:gd name="connsiteY9" fmla="*/ 6402154 h 6405386"/>
              <a:gd name="connsiteX10" fmla="*/ 7142118 w 7648195"/>
              <a:gd name="connsiteY10" fmla="*/ 6405352 h 6405386"/>
              <a:gd name="connsiteX0" fmla="*/ 7166483 w 7672560"/>
              <a:gd name="connsiteY0" fmla="*/ 6405352 h 6405386"/>
              <a:gd name="connsiteX1" fmla="*/ 6577195 w 7672560"/>
              <a:gd name="connsiteY1" fmla="*/ 6396252 h 6405386"/>
              <a:gd name="connsiteX2" fmla="*/ 1012147 w 7672560"/>
              <a:gd name="connsiteY2" fmla="*/ 6365722 h 6405386"/>
              <a:gd name="connsiteX3" fmla="*/ 24365 w 7672560"/>
              <a:gd name="connsiteY3" fmla="*/ 6336938 h 6405386"/>
              <a:gd name="connsiteX4" fmla="*/ 24365 w 7672560"/>
              <a:gd name="connsiteY4" fmla="*/ 32372 h 6405386"/>
              <a:gd name="connsiteX5" fmla="*/ 182299 w 7672560"/>
              <a:gd name="connsiteY5" fmla="*/ 32797 h 6405386"/>
              <a:gd name="connsiteX6" fmla="*/ 6455684 w 7672560"/>
              <a:gd name="connsiteY6" fmla="*/ 0 h 6405386"/>
              <a:gd name="connsiteX7" fmla="*/ 7655835 w 7672560"/>
              <a:gd name="connsiteY7" fmla="*/ 30531 h 6405386"/>
              <a:gd name="connsiteX8" fmla="*/ 7584397 w 7672560"/>
              <a:gd name="connsiteY8" fmla="*/ 6274128 h 6405386"/>
              <a:gd name="connsiteX9" fmla="*/ 7418689 w 7672560"/>
              <a:gd name="connsiteY9" fmla="*/ 6402154 h 6405386"/>
              <a:gd name="connsiteX10" fmla="*/ 7166483 w 7672560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72560" h="6405386">
                <a:moveTo>
                  <a:pt x="7166483" y="6405352"/>
                </a:moveTo>
                <a:cubicBezTo>
                  <a:pt x="6991722" y="6404963"/>
                  <a:pt x="6772744" y="6401325"/>
                  <a:pt x="6577195" y="6396252"/>
                </a:cubicBezTo>
                <a:lnTo>
                  <a:pt x="1012147" y="6365722"/>
                </a:lnTo>
                <a:lnTo>
                  <a:pt x="24365" y="6336938"/>
                </a:lnTo>
                <a:cubicBezTo>
                  <a:pt x="24365" y="4235416"/>
                  <a:pt x="-30457" y="2401581"/>
                  <a:pt x="24365" y="32372"/>
                </a:cubicBezTo>
                <a:lnTo>
                  <a:pt x="182299" y="32797"/>
                </a:lnTo>
                <a:lnTo>
                  <a:pt x="6455684" y="0"/>
                </a:lnTo>
                <a:cubicBezTo>
                  <a:pt x="6955747" y="30531"/>
                  <a:pt x="7312935" y="-1"/>
                  <a:pt x="7655835" y="30531"/>
                </a:cubicBezTo>
                <a:cubicBezTo>
                  <a:pt x="7687513" y="2120800"/>
                  <a:pt x="7679648" y="4971471"/>
                  <a:pt x="7584397" y="6274128"/>
                </a:cubicBezTo>
                <a:cubicBezTo>
                  <a:pt x="7576207" y="6434165"/>
                  <a:pt x="7582995" y="6381800"/>
                  <a:pt x="7418689" y="6402154"/>
                </a:cubicBezTo>
                <a:cubicBezTo>
                  <a:pt x="7360279" y="6404650"/>
                  <a:pt x="7271340" y="6405586"/>
                  <a:pt x="7166483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D284B9D7-4577-40F8-9C27-9754CEEBD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02677" y="2185659"/>
            <a:ext cx="2445474" cy="2268510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55345"/>
              <a:gd name="connsiteY0" fmla="*/ 6405352 h 6405386"/>
              <a:gd name="connsiteX1" fmla="*/ 6552830 w 7655345"/>
              <a:gd name="connsiteY1" fmla="*/ 6396252 h 6405386"/>
              <a:gd name="connsiteX2" fmla="*/ 987782 w 7655345"/>
              <a:gd name="connsiteY2" fmla="*/ 6365722 h 6405386"/>
              <a:gd name="connsiteX3" fmla="*/ 0 w 7655345"/>
              <a:gd name="connsiteY3" fmla="*/ 6336938 h 6405386"/>
              <a:gd name="connsiteX4" fmla="*/ 0 w 7655345"/>
              <a:gd name="connsiteY4" fmla="*/ 32372 h 6405386"/>
              <a:gd name="connsiteX5" fmla="*/ 157934 w 7655345"/>
              <a:gd name="connsiteY5" fmla="*/ 32797 h 6405386"/>
              <a:gd name="connsiteX6" fmla="*/ 6431319 w 7655345"/>
              <a:gd name="connsiteY6" fmla="*/ 0 h 6405386"/>
              <a:gd name="connsiteX7" fmla="*/ 7594923 w 7655345"/>
              <a:gd name="connsiteY7" fmla="*/ 30530 h 6405386"/>
              <a:gd name="connsiteX8" fmla="*/ 7560032 w 7655345"/>
              <a:gd name="connsiteY8" fmla="*/ 6274128 h 6405386"/>
              <a:gd name="connsiteX9" fmla="*/ 7394324 w 7655345"/>
              <a:gd name="connsiteY9" fmla="*/ 6402154 h 6405386"/>
              <a:gd name="connsiteX10" fmla="*/ 7142118 w 7655345"/>
              <a:gd name="connsiteY10" fmla="*/ 6405352 h 6405386"/>
              <a:gd name="connsiteX0" fmla="*/ 7142118 w 7606845"/>
              <a:gd name="connsiteY0" fmla="*/ 6405352 h 6405386"/>
              <a:gd name="connsiteX1" fmla="*/ 6552830 w 7606845"/>
              <a:gd name="connsiteY1" fmla="*/ 6396252 h 6405386"/>
              <a:gd name="connsiteX2" fmla="*/ 987782 w 7606845"/>
              <a:gd name="connsiteY2" fmla="*/ 6365722 h 6405386"/>
              <a:gd name="connsiteX3" fmla="*/ 0 w 7606845"/>
              <a:gd name="connsiteY3" fmla="*/ 6336938 h 6405386"/>
              <a:gd name="connsiteX4" fmla="*/ 0 w 7606845"/>
              <a:gd name="connsiteY4" fmla="*/ 32372 h 6405386"/>
              <a:gd name="connsiteX5" fmla="*/ 157934 w 7606845"/>
              <a:gd name="connsiteY5" fmla="*/ 32797 h 6405386"/>
              <a:gd name="connsiteX6" fmla="*/ 6431319 w 7606845"/>
              <a:gd name="connsiteY6" fmla="*/ 0 h 6405386"/>
              <a:gd name="connsiteX7" fmla="*/ 7594923 w 7606845"/>
              <a:gd name="connsiteY7" fmla="*/ 30530 h 6405386"/>
              <a:gd name="connsiteX8" fmla="*/ 7560032 w 7606845"/>
              <a:gd name="connsiteY8" fmla="*/ 6274128 h 6405386"/>
              <a:gd name="connsiteX9" fmla="*/ 7394324 w 7606845"/>
              <a:gd name="connsiteY9" fmla="*/ 6402154 h 6405386"/>
              <a:gd name="connsiteX10" fmla="*/ 7142118 w 7606845"/>
              <a:gd name="connsiteY10" fmla="*/ 6405352 h 6405386"/>
              <a:gd name="connsiteX0" fmla="*/ 7182726 w 7647453"/>
              <a:gd name="connsiteY0" fmla="*/ 6405352 h 6405386"/>
              <a:gd name="connsiteX1" fmla="*/ 6593438 w 7647453"/>
              <a:gd name="connsiteY1" fmla="*/ 6396252 h 6405386"/>
              <a:gd name="connsiteX2" fmla="*/ 1028390 w 7647453"/>
              <a:gd name="connsiteY2" fmla="*/ 6365722 h 6405386"/>
              <a:gd name="connsiteX3" fmla="*/ 40608 w 7647453"/>
              <a:gd name="connsiteY3" fmla="*/ 6336938 h 6405386"/>
              <a:gd name="connsiteX4" fmla="*/ 40608 w 7647453"/>
              <a:gd name="connsiteY4" fmla="*/ 32372 h 6405386"/>
              <a:gd name="connsiteX5" fmla="*/ 198542 w 7647453"/>
              <a:gd name="connsiteY5" fmla="*/ 32797 h 6405386"/>
              <a:gd name="connsiteX6" fmla="*/ 6471927 w 7647453"/>
              <a:gd name="connsiteY6" fmla="*/ 0 h 6405386"/>
              <a:gd name="connsiteX7" fmla="*/ 7635531 w 7647453"/>
              <a:gd name="connsiteY7" fmla="*/ 30530 h 6405386"/>
              <a:gd name="connsiteX8" fmla="*/ 7600640 w 7647453"/>
              <a:gd name="connsiteY8" fmla="*/ 6274128 h 6405386"/>
              <a:gd name="connsiteX9" fmla="*/ 7434932 w 7647453"/>
              <a:gd name="connsiteY9" fmla="*/ 6402154 h 6405386"/>
              <a:gd name="connsiteX10" fmla="*/ 7182726 w 7647453"/>
              <a:gd name="connsiteY10" fmla="*/ 6405352 h 6405386"/>
              <a:gd name="connsiteX0" fmla="*/ 7197771 w 7662498"/>
              <a:gd name="connsiteY0" fmla="*/ 6405352 h 6405386"/>
              <a:gd name="connsiteX1" fmla="*/ 6608483 w 7662498"/>
              <a:gd name="connsiteY1" fmla="*/ 6396252 h 6405386"/>
              <a:gd name="connsiteX2" fmla="*/ 1043435 w 7662498"/>
              <a:gd name="connsiteY2" fmla="*/ 6365722 h 6405386"/>
              <a:gd name="connsiteX3" fmla="*/ 55653 w 7662498"/>
              <a:gd name="connsiteY3" fmla="*/ 6336938 h 6405386"/>
              <a:gd name="connsiteX4" fmla="*/ 55653 w 7662498"/>
              <a:gd name="connsiteY4" fmla="*/ 32372 h 6405386"/>
              <a:gd name="connsiteX5" fmla="*/ 213587 w 7662498"/>
              <a:gd name="connsiteY5" fmla="*/ 32797 h 6405386"/>
              <a:gd name="connsiteX6" fmla="*/ 6486972 w 7662498"/>
              <a:gd name="connsiteY6" fmla="*/ 0 h 6405386"/>
              <a:gd name="connsiteX7" fmla="*/ 7650576 w 7662498"/>
              <a:gd name="connsiteY7" fmla="*/ 30530 h 6405386"/>
              <a:gd name="connsiteX8" fmla="*/ 7615685 w 7662498"/>
              <a:gd name="connsiteY8" fmla="*/ 6274128 h 6405386"/>
              <a:gd name="connsiteX9" fmla="*/ 7449977 w 7662498"/>
              <a:gd name="connsiteY9" fmla="*/ 6402154 h 6405386"/>
              <a:gd name="connsiteX10" fmla="*/ 7197771 w 7662498"/>
              <a:gd name="connsiteY10" fmla="*/ 6405352 h 6405386"/>
              <a:gd name="connsiteX0" fmla="*/ 7192121 w 7656848"/>
              <a:gd name="connsiteY0" fmla="*/ 6405352 h 6405386"/>
              <a:gd name="connsiteX1" fmla="*/ 6602833 w 7656848"/>
              <a:gd name="connsiteY1" fmla="*/ 6396252 h 6405386"/>
              <a:gd name="connsiteX2" fmla="*/ 1037785 w 7656848"/>
              <a:gd name="connsiteY2" fmla="*/ 6365722 h 6405386"/>
              <a:gd name="connsiteX3" fmla="*/ 50003 w 7656848"/>
              <a:gd name="connsiteY3" fmla="*/ 6336938 h 6405386"/>
              <a:gd name="connsiteX4" fmla="*/ 50003 w 7656848"/>
              <a:gd name="connsiteY4" fmla="*/ 32372 h 6405386"/>
              <a:gd name="connsiteX5" fmla="*/ 207937 w 7656848"/>
              <a:gd name="connsiteY5" fmla="*/ 32797 h 6405386"/>
              <a:gd name="connsiteX6" fmla="*/ 6481322 w 7656848"/>
              <a:gd name="connsiteY6" fmla="*/ 0 h 6405386"/>
              <a:gd name="connsiteX7" fmla="*/ 7644926 w 7656848"/>
              <a:gd name="connsiteY7" fmla="*/ 30530 h 6405386"/>
              <a:gd name="connsiteX8" fmla="*/ 7610035 w 7656848"/>
              <a:gd name="connsiteY8" fmla="*/ 6274128 h 6405386"/>
              <a:gd name="connsiteX9" fmla="*/ 7444327 w 7656848"/>
              <a:gd name="connsiteY9" fmla="*/ 6402154 h 6405386"/>
              <a:gd name="connsiteX10" fmla="*/ 7192121 w 7656848"/>
              <a:gd name="connsiteY10" fmla="*/ 6405352 h 6405386"/>
              <a:gd name="connsiteX0" fmla="*/ 7192121 w 7656848"/>
              <a:gd name="connsiteY0" fmla="*/ 6438557 h 6438591"/>
              <a:gd name="connsiteX1" fmla="*/ 6602833 w 7656848"/>
              <a:gd name="connsiteY1" fmla="*/ 6429457 h 6438591"/>
              <a:gd name="connsiteX2" fmla="*/ 1037785 w 7656848"/>
              <a:gd name="connsiteY2" fmla="*/ 6398927 h 6438591"/>
              <a:gd name="connsiteX3" fmla="*/ 50003 w 7656848"/>
              <a:gd name="connsiteY3" fmla="*/ 6370143 h 6438591"/>
              <a:gd name="connsiteX4" fmla="*/ 50003 w 7656848"/>
              <a:gd name="connsiteY4" fmla="*/ 65577 h 6438591"/>
              <a:gd name="connsiteX5" fmla="*/ 207937 w 7656848"/>
              <a:gd name="connsiteY5" fmla="*/ 66002 h 6438591"/>
              <a:gd name="connsiteX6" fmla="*/ 6481322 w 7656848"/>
              <a:gd name="connsiteY6" fmla="*/ 33205 h 6438591"/>
              <a:gd name="connsiteX7" fmla="*/ 7644926 w 7656848"/>
              <a:gd name="connsiteY7" fmla="*/ 63735 h 6438591"/>
              <a:gd name="connsiteX8" fmla="*/ 7610035 w 7656848"/>
              <a:gd name="connsiteY8" fmla="*/ 6307333 h 6438591"/>
              <a:gd name="connsiteX9" fmla="*/ 7444327 w 7656848"/>
              <a:gd name="connsiteY9" fmla="*/ 6435359 h 6438591"/>
              <a:gd name="connsiteX10" fmla="*/ 7192121 w 7656848"/>
              <a:gd name="connsiteY10" fmla="*/ 6438557 h 6438591"/>
              <a:gd name="connsiteX0" fmla="*/ 7192121 w 7656848"/>
              <a:gd name="connsiteY0" fmla="*/ 6451423 h 6451457"/>
              <a:gd name="connsiteX1" fmla="*/ 6602833 w 7656848"/>
              <a:gd name="connsiteY1" fmla="*/ 6442323 h 6451457"/>
              <a:gd name="connsiteX2" fmla="*/ 1037785 w 7656848"/>
              <a:gd name="connsiteY2" fmla="*/ 6411793 h 6451457"/>
              <a:gd name="connsiteX3" fmla="*/ 50003 w 7656848"/>
              <a:gd name="connsiteY3" fmla="*/ 6383009 h 6451457"/>
              <a:gd name="connsiteX4" fmla="*/ 50003 w 7656848"/>
              <a:gd name="connsiteY4" fmla="*/ 78443 h 6451457"/>
              <a:gd name="connsiteX5" fmla="*/ 226210 w 7656848"/>
              <a:gd name="connsiteY5" fmla="*/ 30198 h 6451457"/>
              <a:gd name="connsiteX6" fmla="*/ 6481322 w 7656848"/>
              <a:gd name="connsiteY6" fmla="*/ 46071 h 6451457"/>
              <a:gd name="connsiteX7" fmla="*/ 7644926 w 7656848"/>
              <a:gd name="connsiteY7" fmla="*/ 76601 h 6451457"/>
              <a:gd name="connsiteX8" fmla="*/ 7610035 w 7656848"/>
              <a:gd name="connsiteY8" fmla="*/ 6320199 h 6451457"/>
              <a:gd name="connsiteX9" fmla="*/ 7444327 w 7656848"/>
              <a:gd name="connsiteY9" fmla="*/ 6448225 h 6451457"/>
              <a:gd name="connsiteX10" fmla="*/ 7192121 w 7656848"/>
              <a:gd name="connsiteY10" fmla="*/ 6451423 h 645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56848" h="6451457">
                <a:moveTo>
                  <a:pt x="7192121" y="6451423"/>
                </a:moveTo>
                <a:cubicBezTo>
                  <a:pt x="7017360" y="6451034"/>
                  <a:pt x="6798382" y="6447396"/>
                  <a:pt x="6602833" y="6442323"/>
                </a:cubicBezTo>
                <a:lnTo>
                  <a:pt x="1037785" y="6411793"/>
                </a:lnTo>
                <a:lnTo>
                  <a:pt x="50003" y="6383009"/>
                </a:lnTo>
                <a:cubicBezTo>
                  <a:pt x="13455" y="5960611"/>
                  <a:pt x="-41367" y="2447652"/>
                  <a:pt x="50003" y="78443"/>
                </a:cubicBezTo>
                <a:lnTo>
                  <a:pt x="226210" y="30198"/>
                </a:lnTo>
                <a:cubicBezTo>
                  <a:pt x="2317338" y="19266"/>
                  <a:pt x="4408469" y="-40339"/>
                  <a:pt x="6481322" y="46071"/>
                </a:cubicBezTo>
                <a:cubicBezTo>
                  <a:pt x="6981385" y="76602"/>
                  <a:pt x="7302026" y="46069"/>
                  <a:pt x="7644926" y="76601"/>
                </a:cubicBezTo>
                <a:cubicBezTo>
                  <a:pt x="7621781" y="2580567"/>
                  <a:pt x="7705286" y="5017542"/>
                  <a:pt x="7610035" y="6320199"/>
                </a:cubicBezTo>
                <a:cubicBezTo>
                  <a:pt x="7601845" y="6480236"/>
                  <a:pt x="7608633" y="6427871"/>
                  <a:pt x="7444327" y="6448225"/>
                </a:cubicBezTo>
                <a:cubicBezTo>
                  <a:pt x="7385917" y="6450721"/>
                  <a:pt x="7296978" y="6451657"/>
                  <a:pt x="7192121" y="645142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Рисунок 7" descr="Изображение выглядит как пианино, Электронная техника, электроника, Электрическая проводка&#10;&#10;Автоматически созданное описание">
            <a:extLst>
              <a:ext uri="{FF2B5EF4-FFF2-40B4-BE49-F238E27FC236}">
                <a16:creationId xmlns:a16="http://schemas.microsoft.com/office/drawing/2014/main" id="{963BD213-FD1D-CAA0-FCE8-123EDFF1AF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01" r="16933" b="-2"/>
          <a:stretch/>
        </p:blipFill>
        <p:spPr>
          <a:xfrm>
            <a:off x="8894487" y="2206812"/>
            <a:ext cx="2445475" cy="2268511"/>
          </a:xfrm>
          <a:custGeom>
            <a:avLst/>
            <a:gdLst/>
            <a:ahLst/>
            <a:cxnLst/>
            <a:rect l="l" t="t" r="r" b="b"/>
            <a:pathLst>
              <a:path w="2445475" h="2268511">
                <a:moveTo>
                  <a:pt x="148427" y="13"/>
                </a:moveTo>
                <a:cubicBezTo>
                  <a:pt x="204243" y="150"/>
                  <a:pt x="274181" y="1429"/>
                  <a:pt x="336637" y="3213"/>
                </a:cubicBezTo>
                <a:lnTo>
                  <a:pt x="2114023" y="13948"/>
                </a:lnTo>
                <a:lnTo>
                  <a:pt x="2429505" y="24069"/>
                </a:lnTo>
                <a:cubicBezTo>
                  <a:pt x="2441178" y="172596"/>
                  <a:pt x="2458687" y="1407849"/>
                  <a:pt x="2429505" y="2240929"/>
                </a:cubicBezTo>
                <a:lnTo>
                  <a:pt x="2373227" y="2257893"/>
                </a:lnTo>
                <a:cubicBezTo>
                  <a:pt x="1705355" y="2261737"/>
                  <a:pt x="1037481" y="2282696"/>
                  <a:pt x="375445" y="2252311"/>
                </a:cubicBezTo>
                <a:cubicBezTo>
                  <a:pt x="215733" y="2241576"/>
                  <a:pt x="113325" y="2252312"/>
                  <a:pt x="3809" y="2241576"/>
                </a:cubicBezTo>
                <a:cubicBezTo>
                  <a:pt x="11201" y="1361113"/>
                  <a:pt x="-15469" y="504205"/>
                  <a:pt x="14952" y="46155"/>
                </a:cubicBezTo>
                <a:cubicBezTo>
                  <a:pt x="17568" y="-10118"/>
                  <a:pt x="15400" y="8295"/>
                  <a:pt x="67877" y="1138"/>
                </a:cubicBezTo>
                <a:cubicBezTo>
                  <a:pt x="86532" y="260"/>
                  <a:pt x="114938" y="-69"/>
                  <a:pt x="148427" y="13"/>
                </a:cubicBezTo>
                <a:close/>
              </a:path>
            </a:pathLst>
          </a:cu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A06E52C6-F6A7-4EDB-B334-462731650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894488" y="2206813"/>
            <a:ext cx="2445474" cy="2268510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55345"/>
              <a:gd name="connsiteY0" fmla="*/ 6405352 h 6405386"/>
              <a:gd name="connsiteX1" fmla="*/ 6552830 w 7655345"/>
              <a:gd name="connsiteY1" fmla="*/ 6396252 h 6405386"/>
              <a:gd name="connsiteX2" fmla="*/ 987782 w 7655345"/>
              <a:gd name="connsiteY2" fmla="*/ 6365722 h 6405386"/>
              <a:gd name="connsiteX3" fmla="*/ 0 w 7655345"/>
              <a:gd name="connsiteY3" fmla="*/ 6336938 h 6405386"/>
              <a:gd name="connsiteX4" fmla="*/ 0 w 7655345"/>
              <a:gd name="connsiteY4" fmla="*/ 32372 h 6405386"/>
              <a:gd name="connsiteX5" fmla="*/ 157934 w 7655345"/>
              <a:gd name="connsiteY5" fmla="*/ 32797 h 6405386"/>
              <a:gd name="connsiteX6" fmla="*/ 6431319 w 7655345"/>
              <a:gd name="connsiteY6" fmla="*/ 0 h 6405386"/>
              <a:gd name="connsiteX7" fmla="*/ 7594923 w 7655345"/>
              <a:gd name="connsiteY7" fmla="*/ 30530 h 6405386"/>
              <a:gd name="connsiteX8" fmla="*/ 7560032 w 7655345"/>
              <a:gd name="connsiteY8" fmla="*/ 6274128 h 6405386"/>
              <a:gd name="connsiteX9" fmla="*/ 7394324 w 7655345"/>
              <a:gd name="connsiteY9" fmla="*/ 6402154 h 6405386"/>
              <a:gd name="connsiteX10" fmla="*/ 7142118 w 7655345"/>
              <a:gd name="connsiteY10" fmla="*/ 6405352 h 6405386"/>
              <a:gd name="connsiteX0" fmla="*/ 7142118 w 7606845"/>
              <a:gd name="connsiteY0" fmla="*/ 6405352 h 6405386"/>
              <a:gd name="connsiteX1" fmla="*/ 6552830 w 7606845"/>
              <a:gd name="connsiteY1" fmla="*/ 6396252 h 6405386"/>
              <a:gd name="connsiteX2" fmla="*/ 987782 w 7606845"/>
              <a:gd name="connsiteY2" fmla="*/ 6365722 h 6405386"/>
              <a:gd name="connsiteX3" fmla="*/ 0 w 7606845"/>
              <a:gd name="connsiteY3" fmla="*/ 6336938 h 6405386"/>
              <a:gd name="connsiteX4" fmla="*/ 0 w 7606845"/>
              <a:gd name="connsiteY4" fmla="*/ 32372 h 6405386"/>
              <a:gd name="connsiteX5" fmla="*/ 157934 w 7606845"/>
              <a:gd name="connsiteY5" fmla="*/ 32797 h 6405386"/>
              <a:gd name="connsiteX6" fmla="*/ 6431319 w 7606845"/>
              <a:gd name="connsiteY6" fmla="*/ 0 h 6405386"/>
              <a:gd name="connsiteX7" fmla="*/ 7594923 w 7606845"/>
              <a:gd name="connsiteY7" fmla="*/ 30530 h 6405386"/>
              <a:gd name="connsiteX8" fmla="*/ 7560032 w 7606845"/>
              <a:gd name="connsiteY8" fmla="*/ 6274128 h 6405386"/>
              <a:gd name="connsiteX9" fmla="*/ 7394324 w 7606845"/>
              <a:gd name="connsiteY9" fmla="*/ 6402154 h 6405386"/>
              <a:gd name="connsiteX10" fmla="*/ 7142118 w 7606845"/>
              <a:gd name="connsiteY10" fmla="*/ 6405352 h 6405386"/>
              <a:gd name="connsiteX0" fmla="*/ 7182726 w 7647453"/>
              <a:gd name="connsiteY0" fmla="*/ 6405352 h 6405386"/>
              <a:gd name="connsiteX1" fmla="*/ 6593438 w 7647453"/>
              <a:gd name="connsiteY1" fmla="*/ 6396252 h 6405386"/>
              <a:gd name="connsiteX2" fmla="*/ 1028390 w 7647453"/>
              <a:gd name="connsiteY2" fmla="*/ 6365722 h 6405386"/>
              <a:gd name="connsiteX3" fmla="*/ 40608 w 7647453"/>
              <a:gd name="connsiteY3" fmla="*/ 6336938 h 6405386"/>
              <a:gd name="connsiteX4" fmla="*/ 40608 w 7647453"/>
              <a:gd name="connsiteY4" fmla="*/ 32372 h 6405386"/>
              <a:gd name="connsiteX5" fmla="*/ 198542 w 7647453"/>
              <a:gd name="connsiteY5" fmla="*/ 32797 h 6405386"/>
              <a:gd name="connsiteX6" fmla="*/ 6471927 w 7647453"/>
              <a:gd name="connsiteY6" fmla="*/ 0 h 6405386"/>
              <a:gd name="connsiteX7" fmla="*/ 7635531 w 7647453"/>
              <a:gd name="connsiteY7" fmla="*/ 30530 h 6405386"/>
              <a:gd name="connsiteX8" fmla="*/ 7600640 w 7647453"/>
              <a:gd name="connsiteY8" fmla="*/ 6274128 h 6405386"/>
              <a:gd name="connsiteX9" fmla="*/ 7434932 w 7647453"/>
              <a:gd name="connsiteY9" fmla="*/ 6402154 h 6405386"/>
              <a:gd name="connsiteX10" fmla="*/ 7182726 w 7647453"/>
              <a:gd name="connsiteY10" fmla="*/ 6405352 h 6405386"/>
              <a:gd name="connsiteX0" fmla="*/ 7197771 w 7662498"/>
              <a:gd name="connsiteY0" fmla="*/ 6405352 h 6405386"/>
              <a:gd name="connsiteX1" fmla="*/ 6608483 w 7662498"/>
              <a:gd name="connsiteY1" fmla="*/ 6396252 h 6405386"/>
              <a:gd name="connsiteX2" fmla="*/ 1043435 w 7662498"/>
              <a:gd name="connsiteY2" fmla="*/ 6365722 h 6405386"/>
              <a:gd name="connsiteX3" fmla="*/ 55653 w 7662498"/>
              <a:gd name="connsiteY3" fmla="*/ 6336938 h 6405386"/>
              <a:gd name="connsiteX4" fmla="*/ 55653 w 7662498"/>
              <a:gd name="connsiteY4" fmla="*/ 32372 h 6405386"/>
              <a:gd name="connsiteX5" fmla="*/ 213587 w 7662498"/>
              <a:gd name="connsiteY5" fmla="*/ 32797 h 6405386"/>
              <a:gd name="connsiteX6" fmla="*/ 6486972 w 7662498"/>
              <a:gd name="connsiteY6" fmla="*/ 0 h 6405386"/>
              <a:gd name="connsiteX7" fmla="*/ 7650576 w 7662498"/>
              <a:gd name="connsiteY7" fmla="*/ 30530 h 6405386"/>
              <a:gd name="connsiteX8" fmla="*/ 7615685 w 7662498"/>
              <a:gd name="connsiteY8" fmla="*/ 6274128 h 6405386"/>
              <a:gd name="connsiteX9" fmla="*/ 7449977 w 7662498"/>
              <a:gd name="connsiteY9" fmla="*/ 6402154 h 6405386"/>
              <a:gd name="connsiteX10" fmla="*/ 7197771 w 7662498"/>
              <a:gd name="connsiteY10" fmla="*/ 6405352 h 6405386"/>
              <a:gd name="connsiteX0" fmla="*/ 7192121 w 7656848"/>
              <a:gd name="connsiteY0" fmla="*/ 6405352 h 6405386"/>
              <a:gd name="connsiteX1" fmla="*/ 6602833 w 7656848"/>
              <a:gd name="connsiteY1" fmla="*/ 6396252 h 6405386"/>
              <a:gd name="connsiteX2" fmla="*/ 1037785 w 7656848"/>
              <a:gd name="connsiteY2" fmla="*/ 6365722 h 6405386"/>
              <a:gd name="connsiteX3" fmla="*/ 50003 w 7656848"/>
              <a:gd name="connsiteY3" fmla="*/ 6336938 h 6405386"/>
              <a:gd name="connsiteX4" fmla="*/ 50003 w 7656848"/>
              <a:gd name="connsiteY4" fmla="*/ 32372 h 6405386"/>
              <a:gd name="connsiteX5" fmla="*/ 207937 w 7656848"/>
              <a:gd name="connsiteY5" fmla="*/ 32797 h 6405386"/>
              <a:gd name="connsiteX6" fmla="*/ 6481322 w 7656848"/>
              <a:gd name="connsiteY6" fmla="*/ 0 h 6405386"/>
              <a:gd name="connsiteX7" fmla="*/ 7644926 w 7656848"/>
              <a:gd name="connsiteY7" fmla="*/ 30530 h 6405386"/>
              <a:gd name="connsiteX8" fmla="*/ 7610035 w 7656848"/>
              <a:gd name="connsiteY8" fmla="*/ 6274128 h 6405386"/>
              <a:gd name="connsiteX9" fmla="*/ 7444327 w 7656848"/>
              <a:gd name="connsiteY9" fmla="*/ 6402154 h 6405386"/>
              <a:gd name="connsiteX10" fmla="*/ 7192121 w 7656848"/>
              <a:gd name="connsiteY10" fmla="*/ 6405352 h 6405386"/>
              <a:gd name="connsiteX0" fmla="*/ 7192121 w 7656848"/>
              <a:gd name="connsiteY0" fmla="*/ 6438557 h 6438591"/>
              <a:gd name="connsiteX1" fmla="*/ 6602833 w 7656848"/>
              <a:gd name="connsiteY1" fmla="*/ 6429457 h 6438591"/>
              <a:gd name="connsiteX2" fmla="*/ 1037785 w 7656848"/>
              <a:gd name="connsiteY2" fmla="*/ 6398927 h 6438591"/>
              <a:gd name="connsiteX3" fmla="*/ 50003 w 7656848"/>
              <a:gd name="connsiteY3" fmla="*/ 6370143 h 6438591"/>
              <a:gd name="connsiteX4" fmla="*/ 50003 w 7656848"/>
              <a:gd name="connsiteY4" fmla="*/ 65577 h 6438591"/>
              <a:gd name="connsiteX5" fmla="*/ 207937 w 7656848"/>
              <a:gd name="connsiteY5" fmla="*/ 66002 h 6438591"/>
              <a:gd name="connsiteX6" fmla="*/ 6481322 w 7656848"/>
              <a:gd name="connsiteY6" fmla="*/ 33205 h 6438591"/>
              <a:gd name="connsiteX7" fmla="*/ 7644926 w 7656848"/>
              <a:gd name="connsiteY7" fmla="*/ 63735 h 6438591"/>
              <a:gd name="connsiteX8" fmla="*/ 7610035 w 7656848"/>
              <a:gd name="connsiteY8" fmla="*/ 6307333 h 6438591"/>
              <a:gd name="connsiteX9" fmla="*/ 7444327 w 7656848"/>
              <a:gd name="connsiteY9" fmla="*/ 6435359 h 6438591"/>
              <a:gd name="connsiteX10" fmla="*/ 7192121 w 7656848"/>
              <a:gd name="connsiteY10" fmla="*/ 6438557 h 6438591"/>
              <a:gd name="connsiteX0" fmla="*/ 7192121 w 7656848"/>
              <a:gd name="connsiteY0" fmla="*/ 6451423 h 6451457"/>
              <a:gd name="connsiteX1" fmla="*/ 6602833 w 7656848"/>
              <a:gd name="connsiteY1" fmla="*/ 6442323 h 6451457"/>
              <a:gd name="connsiteX2" fmla="*/ 1037785 w 7656848"/>
              <a:gd name="connsiteY2" fmla="*/ 6411793 h 6451457"/>
              <a:gd name="connsiteX3" fmla="*/ 50003 w 7656848"/>
              <a:gd name="connsiteY3" fmla="*/ 6383009 h 6451457"/>
              <a:gd name="connsiteX4" fmla="*/ 50003 w 7656848"/>
              <a:gd name="connsiteY4" fmla="*/ 78443 h 6451457"/>
              <a:gd name="connsiteX5" fmla="*/ 226210 w 7656848"/>
              <a:gd name="connsiteY5" fmla="*/ 30198 h 6451457"/>
              <a:gd name="connsiteX6" fmla="*/ 6481322 w 7656848"/>
              <a:gd name="connsiteY6" fmla="*/ 46071 h 6451457"/>
              <a:gd name="connsiteX7" fmla="*/ 7644926 w 7656848"/>
              <a:gd name="connsiteY7" fmla="*/ 76601 h 6451457"/>
              <a:gd name="connsiteX8" fmla="*/ 7610035 w 7656848"/>
              <a:gd name="connsiteY8" fmla="*/ 6320199 h 6451457"/>
              <a:gd name="connsiteX9" fmla="*/ 7444327 w 7656848"/>
              <a:gd name="connsiteY9" fmla="*/ 6448225 h 6451457"/>
              <a:gd name="connsiteX10" fmla="*/ 7192121 w 7656848"/>
              <a:gd name="connsiteY10" fmla="*/ 6451423 h 645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56848" h="6451457">
                <a:moveTo>
                  <a:pt x="7192121" y="6451423"/>
                </a:moveTo>
                <a:cubicBezTo>
                  <a:pt x="7017360" y="6451034"/>
                  <a:pt x="6798382" y="6447396"/>
                  <a:pt x="6602833" y="6442323"/>
                </a:cubicBezTo>
                <a:lnTo>
                  <a:pt x="1037785" y="6411793"/>
                </a:lnTo>
                <a:lnTo>
                  <a:pt x="50003" y="6383009"/>
                </a:lnTo>
                <a:cubicBezTo>
                  <a:pt x="13455" y="5960611"/>
                  <a:pt x="-41367" y="2447652"/>
                  <a:pt x="50003" y="78443"/>
                </a:cubicBezTo>
                <a:lnTo>
                  <a:pt x="226210" y="30198"/>
                </a:lnTo>
                <a:cubicBezTo>
                  <a:pt x="2317338" y="19266"/>
                  <a:pt x="4408469" y="-40339"/>
                  <a:pt x="6481322" y="46071"/>
                </a:cubicBezTo>
                <a:cubicBezTo>
                  <a:pt x="6981385" y="76602"/>
                  <a:pt x="7302026" y="46069"/>
                  <a:pt x="7644926" y="76601"/>
                </a:cubicBezTo>
                <a:cubicBezTo>
                  <a:pt x="7621781" y="2580567"/>
                  <a:pt x="7705286" y="5017542"/>
                  <a:pt x="7610035" y="6320199"/>
                </a:cubicBezTo>
                <a:cubicBezTo>
                  <a:pt x="7601845" y="6480236"/>
                  <a:pt x="7608633" y="6427871"/>
                  <a:pt x="7444327" y="6448225"/>
                </a:cubicBezTo>
                <a:cubicBezTo>
                  <a:pt x="7385917" y="6450721"/>
                  <a:pt x="7296978" y="6451657"/>
                  <a:pt x="7192121" y="645142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2511EC-703B-7B44-7943-ADA9C04BD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580" y="4679577"/>
            <a:ext cx="9220840" cy="15529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200"/>
              <a:t>Проблемы при установке платы нового делителя:</a:t>
            </a:r>
          </a:p>
          <a:p>
            <a:pPr algn="ctr">
              <a:lnSpc>
                <a:spcPct val="90000"/>
              </a:lnSpc>
            </a:pPr>
            <a:r>
              <a:rPr lang="ru-RU" sz="2200"/>
              <a:t>• </a:t>
            </a:r>
            <a:r>
              <a:rPr lang="ru-RU" sz="2200" err="1"/>
              <a:t>пины</a:t>
            </a:r>
            <a:r>
              <a:rPr lang="ru-RU" sz="2200"/>
              <a:t> не сжимаются так, чтобы плата свободно продвигалась под ними</a:t>
            </a:r>
          </a:p>
          <a:p>
            <a:pPr algn="ctr">
              <a:lnSpc>
                <a:spcPct val="90000"/>
              </a:lnSpc>
            </a:pPr>
            <a:r>
              <a:rPr lang="ru-RU" sz="2200">
                <a:ea typeface="+mn-lt"/>
                <a:cs typeface="+mn-lt"/>
              </a:rPr>
              <a:t>• </a:t>
            </a:r>
            <a:r>
              <a:rPr lang="ru-RU" sz="2200" err="1">
                <a:ea typeface="+mn-lt"/>
                <a:cs typeface="+mn-lt"/>
              </a:rPr>
              <a:t>пины</a:t>
            </a:r>
            <a:r>
              <a:rPr lang="ru-RU" sz="2200">
                <a:ea typeface="+mn-lt"/>
                <a:cs typeface="+mn-lt"/>
              </a:rPr>
              <a:t> не отжимаются назад</a:t>
            </a:r>
            <a:endParaRPr lang="ru-RU" sz="2200"/>
          </a:p>
        </p:txBody>
      </p:sp>
    </p:spTree>
    <p:extLst>
      <p:ext uri="{BB962C8B-B14F-4D97-AF65-F5344CB8AC3E}">
        <p14:creationId xmlns:p14="http://schemas.microsoft.com/office/powerpoint/2010/main" val="3440283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A96188-384C-4341-9EEB-967A9341C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80331C3-DDF5-48A9-8947-D71EAAFFA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759171" y="-127077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0AE67-80F3-7EA6-7112-9254FB5C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27" y="604801"/>
            <a:ext cx="5556425" cy="1531089"/>
          </a:xfrm>
        </p:spPr>
        <p:txBody>
          <a:bodyPr>
            <a:normAutofit/>
          </a:bodyPr>
          <a:lstStyle/>
          <a:p>
            <a:pPr algn="ctr"/>
            <a:r>
              <a:rPr lang="ru-RU"/>
              <a:t>М7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28FEAD-1F8A-37E7-45FD-292D04195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057" y="2311400"/>
            <a:ext cx="5218487" cy="3652212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1500"/>
              <a:t>Детектор </a:t>
            </a:r>
            <a:r>
              <a:rPr lang="ru-RU" sz="1500" err="1"/>
              <a:t>триповал</a:t>
            </a:r>
            <a:r>
              <a:rPr lang="ru-RU" sz="1500"/>
              <a:t> на сеансе и не держал высокое напряжение.</a:t>
            </a:r>
          </a:p>
          <a:p>
            <a:pPr algn="ctr">
              <a:lnSpc>
                <a:spcPct val="90000"/>
              </a:lnSpc>
            </a:pPr>
            <a:r>
              <a:rPr lang="ru-RU" sz="1500"/>
              <a:t>После сеанса сначала заменили делитель на такой же новый - не помогло. Появилась идея, что происходит пробой между дорожками на </a:t>
            </a:r>
            <a:r>
              <a:rPr lang="ru-RU" sz="1500" err="1"/>
              <a:t>ридауте</a:t>
            </a:r>
            <a:r>
              <a:rPr lang="ru-RU" sz="1500"/>
              <a:t>. Поэтому сделали подключение к </a:t>
            </a:r>
            <a:r>
              <a:rPr lang="ru-RU" sz="1500" err="1"/>
              <a:t>пинам</a:t>
            </a:r>
            <a:r>
              <a:rPr lang="ru-RU" sz="1500"/>
              <a:t> через крокодилы, изолировав </a:t>
            </a:r>
            <a:r>
              <a:rPr lang="ru-RU" sz="1500" err="1"/>
              <a:t>ридаут</a:t>
            </a:r>
            <a:r>
              <a:rPr lang="ru-RU" sz="1500"/>
              <a:t> - не помогло. Обнаружили, что во время трипа слышны щелчки где-то в центральной части детектора. Утвердилась идея, что проблемы где-то во внутренней части высоковольтной разводки в детекторе, которую можно проверить только при разборе детектора.</a:t>
            </a:r>
          </a:p>
          <a:p>
            <a:pPr algn="ctr">
              <a:lnSpc>
                <a:spcPct val="90000"/>
              </a:lnSpc>
            </a:pPr>
            <a:r>
              <a:rPr lang="ru-RU" sz="1500"/>
              <a:t>Решили сделать независимую подачу напряжений на каждый электрод. </a:t>
            </a:r>
          </a:p>
        </p:txBody>
      </p:sp>
      <p:pic>
        <p:nvPicPr>
          <p:cNvPr id="4" name="Рисунок 3" descr="Изображение выглядит как в помещении, ткачество, пианин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55F8102-C9BC-9429-28C8-C9140DFE4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48485" y="1373790"/>
            <a:ext cx="5480558" cy="411041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535A640-1948-4AFD-A0B7-19AFDA955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806735" y="-157114"/>
            <a:ext cx="6053827" cy="6948641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214933 w 12114253"/>
              <a:gd name="connsiteY9" fmla="*/ 5924178 h 6330524"/>
              <a:gd name="connsiteX10" fmla="*/ 5731339 w 12114253"/>
              <a:gd name="connsiteY10" fmla="*/ 6330524 h 6330524"/>
              <a:gd name="connsiteX11" fmla="*/ 5971194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49542"/>
              <a:gd name="connsiteX1" fmla="*/ 304663 w 12114253"/>
              <a:gd name="connsiteY1" fmla="*/ 10761 h 6249542"/>
              <a:gd name="connsiteX2" fmla="*/ 0 w 12114253"/>
              <a:gd name="connsiteY2" fmla="*/ 47942 h 6249542"/>
              <a:gd name="connsiteX3" fmla="*/ 0 w 12114253"/>
              <a:gd name="connsiteY3" fmla="*/ 909146 h 6249542"/>
              <a:gd name="connsiteX4" fmla="*/ 4597 w 12114253"/>
              <a:gd name="connsiteY4" fmla="*/ 909146 h 6249542"/>
              <a:gd name="connsiteX5" fmla="*/ 88972 w 12114253"/>
              <a:gd name="connsiteY5" fmla="*/ 3523848 h 6249542"/>
              <a:gd name="connsiteX6" fmla="*/ 148480 w 12114253"/>
              <a:gd name="connsiteY6" fmla="*/ 5930841 h 6249542"/>
              <a:gd name="connsiteX7" fmla="*/ 2638911 w 12114253"/>
              <a:gd name="connsiteY7" fmla="*/ 5933377 h 6249542"/>
              <a:gd name="connsiteX8" fmla="*/ 4308929 w 12114253"/>
              <a:gd name="connsiteY8" fmla="*/ 5926717 h 6249542"/>
              <a:gd name="connsiteX9" fmla="*/ 5214933 w 12114253"/>
              <a:gd name="connsiteY9" fmla="*/ 5924178 h 6249542"/>
              <a:gd name="connsiteX10" fmla="*/ 5706853 w 12114253"/>
              <a:gd name="connsiteY10" fmla="*/ 6249542 h 6249542"/>
              <a:gd name="connsiteX11" fmla="*/ 5971194 w 12114253"/>
              <a:gd name="connsiteY11" fmla="*/ 5908409 h 6249542"/>
              <a:gd name="connsiteX12" fmla="*/ 9098386 w 12114253"/>
              <a:gd name="connsiteY12" fmla="*/ 5911624 h 6249542"/>
              <a:gd name="connsiteX13" fmla="*/ 10007288 w 12114253"/>
              <a:gd name="connsiteY13" fmla="*/ 5914499 h 6249542"/>
              <a:gd name="connsiteX14" fmla="*/ 10927227 w 12114253"/>
              <a:gd name="connsiteY14" fmla="*/ 5922366 h 6249542"/>
              <a:gd name="connsiteX15" fmla="*/ 12085310 w 12114253"/>
              <a:gd name="connsiteY15" fmla="*/ 5921320 h 6249542"/>
              <a:gd name="connsiteX16" fmla="*/ 12063456 w 12114253"/>
              <a:gd name="connsiteY16" fmla="*/ 2621674 h 6249542"/>
              <a:gd name="connsiteX17" fmla="*/ 12054104 w 12114253"/>
              <a:gd name="connsiteY17" fmla="*/ 176313 h 6249542"/>
              <a:gd name="connsiteX18" fmla="*/ 11289537 w 12114253"/>
              <a:gd name="connsiteY18" fmla="*/ 107615 h 6249542"/>
              <a:gd name="connsiteX19" fmla="*/ 10259313 w 12114253"/>
              <a:gd name="connsiteY19" fmla="*/ 101059 h 6249542"/>
              <a:gd name="connsiteX20" fmla="*/ 7599878 w 12114253"/>
              <a:gd name="connsiteY20" fmla="*/ 75910 h 6249542"/>
              <a:gd name="connsiteX21" fmla="*/ 1892744 w 12114253"/>
              <a:gd name="connsiteY21" fmla="*/ 0 h 6249542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308929 w 12114253"/>
              <a:gd name="connsiteY8" fmla="*/ 5926717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638911 w 12114253"/>
              <a:gd name="connsiteY7" fmla="*/ 5933377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892744 w 12114253"/>
              <a:gd name="connsiteY0" fmla="*/ 0 h 6231137"/>
              <a:gd name="connsiteX1" fmla="*/ 304663 w 12114253"/>
              <a:gd name="connsiteY1" fmla="*/ 10761 h 6231137"/>
              <a:gd name="connsiteX2" fmla="*/ 0 w 12114253"/>
              <a:gd name="connsiteY2" fmla="*/ 47942 h 6231137"/>
              <a:gd name="connsiteX3" fmla="*/ 0 w 12114253"/>
              <a:gd name="connsiteY3" fmla="*/ 909146 h 6231137"/>
              <a:gd name="connsiteX4" fmla="*/ 4597 w 12114253"/>
              <a:gd name="connsiteY4" fmla="*/ 909146 h 6231137"/>
              <a:gd name="connsiteX5" fmla="*/ 88972 w 12114253"/>
              <a:gd name="connsiteY5" fmla="*/ 3523848 h 6231137"/>
              <a:gd name="connsiteX6" fmla="*/ 148480 w 12114253"/>
              <a:gd name="connsiteY6" fmla="*/ 5930841 h 6231137"/>
              <a:gd name="connsiteX7" fmla="*/ 2589937 w 12114253"/>
              <a:gd name="connsiteY7" fmla="*/ 5929698 h 6231137"/>
              <a:gd name="connsiteX8" fmla="*/ 4243632 w 12114253"/>
              <a:gd name="connsiteY8" fmla="*/ 5908315 h 6231137"/>
              <a:gd name="connsiteX9" fmla="*/ 5214933 w 12114253"/>
              <a:gd name="connsiteY9" fmla="*/ 5924178 h 6231137"/>
              <a:gd name="connsiteX10" fmla="*/ 5698691 w 12114253"/>
              <a:gd name="connsiteY10" fmla="*/ 6231137 h 6231137"/>
              <a:gd name="connsiteX11" fmla="*/ 5971194 w 12114253"/>
              <a:gd name="connsiteY11" fmla="*/ 5908409 h 6231137"/>
              <a:gd name="connsiteX12" fmla="*/ 9098386 w 12114253"/>
              <a:gd name="connsiteY12" fmla="*/ 5911624 h 6231137"/>
              <a:gd name="connsiteX13" fmla="*/ 10007288 w 12114253"/>
              <a:gd name="connsiteY13" fmla="*/ 5914499 h 6231137"/>
              <a:gd name="connsiteX14" fmla="*/ 10927227 w 12114253"/>
              <a:gd name="connsiteY14" fmla="*/ 5922366 h 6231137"/>
              <a:gd name="connsiteX15" fmla="*/ 12085310 w 12114253"/>
              <a:gd name="connsiteY15" fmla="*/ 5921320 h 6231137"/>
              <a:gd name="connsiteX16" fmla="*/ 12063456 w 12114253"/>
              <a:gd name="connsiteY16" fmla="*/ 2621674 h 6231137"/>
              <a:gd name="connsiteX17" fmla="*/ 12054104 w 12114253"/>
              <a:gd name="connsiteY17" fmla="*/ 176313 h 6231137"/>
              <a:gd name="connsiteX18" fmla="*/ 11289537 w 12114253"/>
              <a:gd name="connsiteY18" fmla="*/ 107615 h 6231137"/>
              <a:gd name="connsiteX19" fmla="*/ 10259313 w 12114253"/>
              <a:gd name="connsiteY19" fmla="*/ 101059 h 6231137"/>
              <a:gd name="connsiteX20" fmla="*/ 7599878 w 12114253"/>
              <a:gd name="connsiteY20" fmla="*/ 75910 h 6231137"/>
              <a:gd name="connsiteX21" fmla="*/ 1892744 w 12114253"/>
              <a:gd name="connsiteY21" fmla="*/ 0 h 6231137"/>
              <a:gd name="connsiteX0" fmla="*/ 1952198 w 12173707"/>
              <a:gd name="connsiteY0" fmla="*/ 0 h 6231137"/>
              <a:gd name="connsiteX1" fmla="*/ 364117 w 12173707"/>
              <a:gd name="connsiteY1" fmla="*/ 10761 h 6231137"/>
              <a:gd name="connsiteX2" fmla="*/ 59454 w 12173707"/>
              <a:gd name="connsiteY2" fmla="*/ 47942 h 6231137"/>
              <a:gd name="connsiteX3" fmla="*/ 59454 w 12173707"/>
              <a:gd name="connsiteY3" fmla="*/ 909146 h 6231137"/>
              <a:gd name="connsiteX4" fmla="*/ 64051 w 12173707"/>
              <a:gd name="connsiteY4" fmla="*/ 909146 h 6231137"/>
              <a:gd name="connsiteX5" fmla="*/ 148426 w 12173707"/>
              <a:gd name="connsiteY5" fmla="*/ 3523848 h 6231137"/>
              <a:gd name="connsiteX6" fmla="*/ 41689 w 12173707"/>
              <a:gd name="connsiteY6" fmla="*/ 5941555 h 6231137"/>
              <a:gd name="connsiteX7" fmla="*/ 2649391 w 12173707"/>
              <a:gd name="connsiteY7" fmla="*/ 5929698 h 6231137"/>
              <a:gd name="connsiteX8" fmla="*/ 4303086 w 12173707"/>
              <a:gd name="connsiteY8" fmla="*/ 5908315 h 6231137"/>
              <a:gd name="connsiteX9" fmla="*/ 5274387 w 12173707"/>
              <a:gd name="connsiteY9" fmla="*/ 5924178 h 6231137"/>
              <a:gd name="connsiteX10" fmla="*/ 5758145 w 12173707"/>
              <a:gd name="connsiteY10" fmla="*/ 6231137 h 6231137"/>
              <a:gd name="connsiteX11" fmla="*/ 6030648 w 12173707"/>
              <a:gd name="connsiteY11" fmla="*/ 5908409 h 6231137"/>
              <a:gd name="connsiteX12" fmla="*/ 9157840 w 12173707"/>
              <a:gd name="connsiteY12" fmla="*/ 5911624 h 6231137"/>
              <a:gd name="connsiteX13" fmla="*/ 10066742 w 12173707"/>
              <a:gd name="connsiteY13" fmla="*/ 5914499 h 6231137"/>
              <a:gd name="connsiteX14" fmla="*/ 10986681 w 12173707"/>
              <a:gd name="connsiteY14" fmla="*/ 5922366 h 6231137"/>
              <a:gd name="connsiteX15" fmla="*/ 12144764 w 12173707"/>
              <a:gd name="connsiteY15" fmla="*/ 5921320 h 6231137"/>
              <a:gd name="connsiteX16" fmla="*/ 12122910 w 12173707"/>
              <a:gd name="connsiteY16" fmla="*/ 2621674 h 6231137"/>
              <a:gd name="connsiteX17" fmla="*/ 12113558 w 12173707"/>
              <a:gd name="connsiteY17" fmla="*/ 176313 h 6231137"/>
              <a:gd name="connsiteX18" fmla="*/ 11348991 w 12173707"/>
              <a:gd name="connsiteY18" fmla="*/ 107615 h 6231137"/>
              <a:gd name="connsiteX19" fmla="*/ 10318767 w 12173707"/>
              <a:gd name="connsiteY19" fmla="*/ 101059 h 6231137"/>
              <a:gd name="connsiteX20" fmla="*/ 7659332 w 12173707"/>
              <a:gd name="connsiteY20" fmla="*/ 75910 h 6231137"/>
              <a:gd name="connsiteX21" fmla="*/ 1952198 w 12173707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9 w 12201124"/>
              <a:gd name="connsiteY5" fmla="*/ 3534559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79615 w 12201124"/>
              <a:gd name="connsiteY0" fmla="*/ 0 h 6231137"/>
              <a:gd name="connsiteX1" fmla="*/ 391534 w 12201124"/>
              <a:gd name="connsiteY1" fmla="*/ 10761 h 6231137"/>
              <a:gd name="connsiteX2" fmla="*/ 86871 w 12201124"/>
              <a:gd name="connsiteY2" fmla="*/ 47942 h 6231137"/>
              <a:gd name="connsiteX3" fmla="*/ 86871 w 12201124"/>
              <a:gd name="connsiteY3" fmla="*/ 909146 h 6231137"/>
              <a:gd name="connsiteX4" fmla="*/ 91468 w 12201124"/>
              <a:gd name="connsiteY4" fmla="*/ 909146 h 6231137"/>
              <a:gd name="connsiteX5" fmla="*/ 33348 w 12201124"/>
              <a:gd name="connsiteY5" fmla="*/ 4337852 h 6231137"/>
              <a:gd name="connsiteX6" fmla="*/ 69106 w 12201124"/>
              <a:gd name="connsiteY6" fmla="*/ 5941555 h 6231137"/>
              <a:gd name="connsiteX7" fmla="*/ 2676808 w 12201124"/>
              <a:gd name="connsiteY7" fmla="*/ 5929698 h 6231137"/>
              <a:gd name="connsiteX8" fmla="*/ 4330503 w 12201124"/>
              <a:gd name="connsiteY8" fmla="*/ 5908315 h 6231137"/>
              <a:gd name="connsiteX9" fmla="*/ 5301804 w 12201124"/>
              <a:gd name="connsiteY9" fmla="*/ 5924178 h 6231137"/>
              <a:gd name="connsiteX10" fmla="*/ 5785562 w 12201124"/>
              <a:gd name="connsiteY10" fmla="*/ 6231137 h 6231137"/>
              <a:gd name="connsiteX11" fmla="*/ 6058065 w 12201124"/>
              <a:gd name="connsiteY11" fmla="*/ 5908409 h 6231137"/>
              <a:gd name="connsiteX12" fmla="*/ 9185257 w 12201124"/>
              <a:gd name="connsiteY12" fmla="*/ 5911624 h 6231137"/>
              <a:gd name="connsiteX13" fmla="*/ 10094159 w 12201124"/>
              <a:gd name="connsiteY13" fmla="*/ 5914499 h 6231137"/>
              <a:gd name="connsiteX14" fmla="*/ 11014098 w 12201124"/>
              <a:gd name="connsiteY14" fmla="*/ 5922366 h 6231137"/>
              <a:gd name="connsiteX15" fmla="*/ 12172181 w 12201124"/>
              <a:gd name="connsiteY15" fmla="*/ 5921320 h 6231137"/>
              <a:gd name="connsiteX16" fmla="*/ 12150327 w 12201124"/>
              <a:gd name="connsiteY16" fmla="*/ 2621674 h 6231137"/>
              <a:gd name="connsiteX17" fmla="*/ 12140975 w 12201124"/>
              <a:gd name="connsiteY17" fmla="*/ 176313 h 6231137"/>
              <a:gd name="connsiteX18" fmla="*/ 11376408 w 12201124"/>
              <a:gd name="connsiteY18" fmla="*/ 107615 h 6231137"/>
              <a:gd name="connsiteX19" fmla="*/ 10346184 w 12201124"/>
              <a:gd name="connsiteY19" fmla="*/ 101059 h 6231137"/>
              <a:gd name="connsiteX20" fmla="*/ 7686749 w 12201124"/>
              <a:gd name="connsiteY20" fmla="*/ 75910 h 6231137"/>
              <a:gd name="connsiteX21" fmla="*/ 1979615 w 12201124"/>
              <a:gd name="connsiteY21" fmla="*/ 0 h 6231137"/>
              <a:gd name="connsiteX0" fmla="*/ 1986334 w 12207843"/>
              <a:gd name="connsiteY0" fmla="*/ 0 h 6231137"/>
              <a:gd name="connsiteX1" fmla="*/ 398253 w 12207843"/>
              <a:gd name="connsiteY1" fmla="*/ 10761 h 6231137"/>
              <a:gd name="connsiteX2" fmla="*/ 93590 w 12207843"/>
              <a:gd name="connsiteY2" fmla="*/ 47942 h 6231137"/>
              <a:gd name="connsiteX3" fmla="*/ 93590 w 12207843"/>
              <a:gd name="connsiteY3" fmla="*/ 909146 h 6231137"/>
              <a:gd name="connsiteX4" fmla="*/ 98187 w 12207843"/>
              <a:gd name="connsiteY4" fmla="*/ 909146 h 6231137"/>
              <a:gd name="connsiteX5" fmla="*/ 40067 w 12207843"/>
              <a:gd name="connsiteY5" fmla="*/ 4337852 h 6231137"/>
              <a:gd name="connsiteX6" fmla="*/ 75825 w 12207843"/>
              <a:gd name="connsiteY6" fmla="*/ 5941555 h 6231137"/>
              <a:gd name="connsiteX7" fmla="*/ 2683527 w 12207843"/>
              <a:gd name="connsiteY7" fmla="*/ 5929698 h 6231137"/>
              <a:gd name="connsiteX8" fmla="*/ 4337222 w 12207843"/>
              <a:gd name="connsiteY8" fmla="*/ 5908315 h 6231137"/>
              <a:gd name="connsiteX9" fmla="*/ 5308523 w 12207843"/>
              <a:gd name="connsiteY9" fmla="*/ 5924178 h 6231137"/>
              <a:gd name="connsiteX10" fmla="*/ 5792281 w 12207843"/>
              <a:gd name="connsiteY10" fmla="*/ 6231137 h 6231137"/>
              <a:gd name="connsiteX11" fmla="*/ 6064784 w 12207843"/>
              <a:gd name="connsiteY11" fmla="*/ 5908409 h 6231137"/>
              <a:gd name="connsiteX12" fmla="*/ 9191976 w 12207843"/>
              <a:gd name="connsiteY12" fmla="*/ 5911624 h 6231137"/>
              <a:gd name="connsiteX13" fmla="*/ 10100878 w 12207843"/>
              <a:gd name="connsiteY13" fmla="*/ 5914499 h 6231137"/>
              <a:gd name="connsiteX14" fmla="*/ 11020817 w 12207843"/>
              <a:gd name="connsiteY14" fmla="*/ 5922366 h 6231137"/>
              <a:gd name="connsiteX15" fmla="*/ 12178900 w 12207843"/>
              <a:gd name="connsiteY15" fmla="*/ 5921320 h 6231137"/>
              <a:gd name="connsiteX16" fmla="*/ 12157046 w 12207843"/>
              <a:gd name="connsiteY16" fmla="*/ 2621674 h 6231137"/>
              <a:gd name="connsiteX17" fmla="*/ 12147694 w 12207843"/>
              <a:gd name="connsiteY17" fmla="*/ 176313 h 6231137"/>
              <a:gd name="connsiteX18" fmla="*/ 11383127 w 12207843"/>
              <a:gd name="connsiteY18" fmla="*/ 107615 h 6231137"/>
              <a:gd name="connsiteX19" fmla="*/ 10352903 w 12207843"/>
              <a:gd name="connsiteY19" fmla="*/ 101059 h 6231137"/>
              <a:gd name="connsiteX20" fmla="*/ 7693468 w 12207843"/>
              <a:gd name="connsiteY20" fmla="*/ 75910 h 6231137"/>
              <a:gd name="connsiteX21" fmla="*/ 1986334 w 12207843"/>
              <a:gd name="connsiteY21" fmla="*/ 0 h 6231137"/>
              <a:gd name="connsiteX0" fmla="*/ 1973709 w 12195218"/>
              <a:gd name="connsiteY0" fmla="*/ 0 h 6231137"/>
              <a:gd name="connsiteX1" fmla="*/ 385628 w 12195218"/>
              <a:gd name="connsiteY1" fmla="*/ 10761 h 6231137"/>
              <a:gd name="connsiteX2" fmla="*/ 80965 w 12195218"/>
              <a:gd name="connsiteY2" fmla="*/ 47942 h 6231137"/>
              <a:gd name="connsiteX3" fmla="*/ 80965 w 12195218"/>
              <a:gd name="connsiteY3" fmla="*/ 909146 h 6231137"/>
              <a:gd name="connsiteX4" fmla="*/ 85562 w 12195218"/>
              <a:gd name="connsiteY4" fmla="*/ 909146 h 6231137"/>
              <a:gd name="connsiteX5" fmla="*/ 27442 w 12195218"/>
              <a:gd name="connsiteY5" fmla="*/ 4337852 h 6231137"/>
              <a:gd name="connsiteX6" fmla="*/ 63200 w 12195218"/>
              <a:gd name="connsiteY6" fmla="*/ 5941555 h 6231137"/>
              <a:gd name="connsiteX7" fmla="*/ 2670902 w 12195218"/>
              <a:gd name="connsiteY7" fmla="*/ 5929698 h 6231137"/>
              <a:gd name="connsiteX8" fmla="*/ 4324597 w 12195218"/>
              <a:gd name="connsiteY8" fmla="*/ 5908315 h 6231137"/>
              <a:gd name="connsiteX9" fmla="*/ 5295898 w 12195218"/>
              <a:gd name="connsiteY9" fmla="*/ 5924178 h 6231137"/>
              <a:gd name="connsiteX10" fmla="*/ 5779656 w 12195218"/>
              <a:gd name="connsiteY10" fmla="*/ 6231137 h 6231137"/>
              <a:gd name="connsiteX11" fmla="*/ 6052159 w 12195218"/>
              <a:gd name="connsiteY11" fmla="*/ 5908409 h 6231137"/>
              <a:gd name="connsiteX12" fmla="*/ 9179351 w 12195218"/>
              <a:gd name="connsiteY12" fmla="*/ 5911624 h 6231137"/>
              <a:gd name="connsiteX13" fmla="*/ 10088253 w 12195218"/>
              <a:gd name="connsiteY13" fmla="*/ 5914499 h 6231137"/>
              <a:gd name="connsiteX14" fmla="*/ 11008192 w 12195218"/>
              <a:gd name="connsiteY14" fmla="*/ 5922366 h 6231137"/>
              <a:gd name="connsiteX15" fmla="*/ 12166275 w 12195218"/>
              <a:gd name="connsiteY15" fmla="*/ 5921320 h 6231137"/>
              <a:gd name="connsiteX16" fmla="*/ 12144421 w 12195218"/>
              <a:gd name="connsiteY16" fmla="*/ 2621674 h 6231137"/>
              <a:gd name="connsiteX17" fmla="*/ 12135069 w 12195218"/>
              <a:gd name="connsiteY17" fmla="*/ 176313 h 6231137"/>
              <a:gd name="connsiteX18" fmla="*/ 11370502 w 12195218"/>
              <a:gd name="connsiteY18" fmla="*/ 107615 h 6231137"/>
              <a:gd name="connsiteX19" fmla="*/ 10340278 w 12195218"/>
              <a:gd name="connsiteY19" fmla="*/ 101059 h 6231137"/>
              <a:gd name="connsiteX20" fmla="*/ 7680843 w 12195218"/>
              <a:gd name="connsiteY20" fmla="*/ 75910 h 6231137"/>
              <a:gd name="connsiteX21" fmla="*/ 1973709 w 12195218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92826 w 12202482"/>
              <a:gd name="connsiteY4" fmla="*/ 909146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1980973 w 12202482"/>
              <a:gd name="connsiteY0" fmla="*/ 0 h 6231137"/>
              <a:gd name="connsiteX1" fmla="*/ 392892 w 12202482"/>
              <a:gd name="connsiteY1" fmla="*/ 10761 h 6231137"/>
              <a:gd name="connsiteX2" fmla="*/ 88229 w 12202482"/>
              <a:gd name="connsiteY2" fmla="*/ 47942 h 6231137"/>
              <a:gd name="connsiteX3" fmla="*/ 88229 w 12202482"/>
              <a:gd name="connsiteY3" fmla="*/ 909146 h 6231137"/>
              <a:gd name="connsiteX4" fmla="*/ 21578 w 12202482"/>
              <a:gd name="connsiteY4" fmla="*/ 994830 h 6231137"/>
              <a:gd name="connsiteX5" fmla="*/ 10957 w 12202482"/>
              <a:gd name="connsiteY5" fmla="*/ 4530644 h 6231137"/>
              <a:gd name="connsiteX6" fmla="*/ 70464 w 12202482"/>
              <a:gd name="connsiteY6" fmla="*/ 5941555 h 6231137"/>
              <a:gd name="connsiteX7" fmla="*/ 2678166 w 12202482"/>
              <a:gd name="connsiteY7" fmla="*/ 5929698 h 6231137"/>
              <a:gd name="connsiteX8" fmla="*/ 4331861 w 12202482"/>
              <a:gd name="connsiteY8" fmla="*/ 5908315 h 6231137"/>
              <a:gd name="connsiteX9" fmla="*/ 5303162 w 12202482"/>
              <a:gd name="connsiteY9" fmla="*/ 5924178 h 6231137"/>
              <a:gd name="connsiteX10" fmla="*/ 5786920 w 12202482"/>
              <a:gd name="connsiteY10" fmla="*/ 6231137 h 6231137"/>
              <a:gd name="connsiteX11" fmla="*/ 6059423 w 12202482"/>
              <a:gd name="connsiteY11" fmla="*/ 5908409 h 6231137"/>
              <a:gd name="connsiteX12" fmla="*/ 9186615 w 12202482"/>
              <a:gd name="connsiteY12" fmla="*/ 5911624 h 6231137"/>
              <a:gd name="connsiteX13" fmla="*/ 10095517 w 12202482"/>
              <a:gd name="connsiteY13" fmla="*/ 5914499 h 6231137"/>
              <a:gd name="connsiteX14" fmla="*/ 11015456 w 12202482"/>
              <a:gd name="connsiteY14" fmla="*/ 5922366 h 6231137"/>
              <a:gd name="connsiteX15" fmla="*/ 12173539 w 12202482"/>
              <a:gd name="connsiteY15" fmla="*/ 5921320 h 6231137"/>
              <a:gd name="connsiteX16" fmla="*/ 12151685 w 12202482"/>
              <a:gd name="connsiteY16" fmla="*/ 2621674 h 6231137"/>
              <a:gd name="connsiteX17" fmla="*/ 12142333 w 12202482"/>
              <a:gd name="connsiteY17" fmla="*/ 176313 h 6231137"/>
              <a:gd name="connsiteX18" fmla="*/ 11377766 w 12202482"/>
              <a:gd name="connsiteY18" fmla="*/ 107615 h 6231137"/>
              <a:gd name="connsiteX19" fmla="*/ 10347542 w 12202482"/>
              <a:gd name="connsiteY19" fmla="*/ 101059 h 6231137"/>
              <a:gd name="connsiteX20" fmla="*/ 7688107 w 12202482"/>
              <a:gd name="connsiteY20" fmla="*/ 75910 h 6231137"/>
              <a:gd name="connsiteX21" fmla="*/ 1980973 w 12202482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142494 w 12256747"/>
              <a:gd name="connsiteY3" fmla="*/ 909146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75843 w 12256747"/>
              <a:gd name="connsiteY4" fmla="*/ 994830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35238 w 12256747"/>
              <a:gd name="connsiteY0" fmla="*/ 0 h 6231137"/>
              <a:gd name="connsiteX1" fmla="*/ 447157 w 12256747"/>
              <a:gd name="connsiteY1" fmla="*/ 10761 h 6231137"/>
              <a:gd name="connsiteX2" fmla="*/ 0 w 12256747"/>
              <a:gd name="connsiteY2" fmla="*/ 26521 h 6231137"/>
              <a:gd name="connsiteX3" fmla="*/ -1 w 12256747"/>
              <a:gd name="connsiteY3" fmla="*/ 844885 h 6231137"/>
              <a:gd name="connsiteX4" fmla="*/ 4594 w 12256747"/>
              <a:gd name="connsiteY4" fmla="*/ 1176912 h 6231137"/>
              <a:gd name="connsiteX5" fmla="*/ 65222 w 12256747"/>
              <a:gd name="connsiteY5" fmla="*/ 4530644 h 6231137"/>
              <a:gd name="connsiteX6" fmla="*/ 124729 w 12256747"/>
              <a:gd name="connsiteY6" fmla="*/ 5941555 h 6231137"/>
              <a:gd name="connsiteX7" fmla="*/ 2732431 w 12256747"/>
              <a:gd name="connsiteY7" fmla="*/ 5929698 h 6231137"/>
              <a:gd name="connsiteX8" fmla="*/ 4386126 w 12256747"/>
              <a:gd name="connsiteY8" fmla="*/ 5908315 h 6231137"/>
              <a:gd name="connsiteX9" fmla="*/ 5357427 w 12256747"/>
              <a:gd name="connsiteY9" fmla="*/ 5924178 h 6231137"/>
              <a:gd name="connsiteX10" fmla="*/ 5841185 w 12256747"/>
              <a:gd name="connsiteY10" fmla="*/ 6231137 h 6231137"/>
              <a:gd name="connsiteX11" fmla="*/ 6113688 w 12256747"/>
              <a:gd name="connsiteY11" fmla="*/ 5908409 h 6231137"/>
              <a:gd name="connsiteX12" fmla="*/ 9240880 w 12256747"/>
              <a:gd name="connsiteY12" fmla="*/ 5911624 h 6231137"/>
              <a:gd name="connsiteX13" fmla="*/ 10149782 w 12256747"/>
              <a:gd name="connsiteY13" fmla="*/ 5914499 h 6231137"/>
              <a:gd name="connsiteX14" fmla="*/ 11069721 w 12256747"/>
              <a:gd name="connsiteY14" fmla="*/ 5922366 h 6231137"/>
              <a:gd name="connsiteX15" fmla="*/ 12227804 w 12256747"/>
              <a:gd name="connsiteY15" fmla="*/ 5921320 h 6231137"/>
              <a:gd name="connsiteX16" fmla="*/ 12205950 w 12256747"/>
              <a:gd name="connsiteY16" fmla="*/ 2621674 h 6231137"/>
              <a:gd name="connsiteX17" fmla="*/ 12196598 w 12256747"/>
              <a:gd name="connsiteY17" fmla="*/ 176313 h 6231137"/>
              <a:gd name="connsiteX18" fmla="*/ 11432031 w 12256747"/>
              <a:gd name="connsiteY18" fmla="*/ 107615 h 6231137"/>
              <a:gd name="connsiteX19" fmla="*/ 10401807 w 12256747"/>
              <a:gd name="connsiteY19" fmla="*/ 101059 h 6231137"/>
              <a:gd name="connsiteX20" fmla="*/ 7742372 w 12256747"/>
              <a:gd name="connsiteY20" fmla="*/ 75910 h 6231137"/>
              <a:gd name="connsiteX21" fmla="*/ 2035238 w 12256747"/>
              <a:gd name="connsiteY21" fmla="*/ 0 h 6231137"/>
              <a:gd name="connsiteX0" fmla="*/ 2054471 w 12275980"/>
              <a:gd name="connsiteY0" fmla="*/ 0 h 6231137"/>
              <a:gd name="connsiteX1" fmla="*/ 466390 w 12275980"/>
              <a:gd name="connsiteY1" fmla="*/ 10761 h 6231137"/>
              <a:gd name="connsiteX2" fmla="*/ 19233 w 12275980"/>
              <a:gd name="connsiteY2" fmla="*/ 26521 h 6231137"/>
              <a:gd name="connsiteX3" fmla="*/ 19232 w 12275980"/>
              <a:gd name="connsiteY3" fmla="*/ 844885 h 6231137"/>
              <a:gd name="connsiteX4" fmla="*/ 76 w 12275980"/>
              <a:gd name="connsiteY4" fmla="*/ 1369703 h 6231137"/>
              <a:gd name="connsiteX5" fmla="*/ 84455 w 12275980"/>
              <a:gd name="connsiteY5" fmla="*/ 4530644 h 6231137"/>
              <a:gd name="connsiteX6" fmla="*/ 143962 w 12275980"/>
              <a:gd name="connsiteY6" fmla="*/ 5941555 h 6231137"/>
              <a:gd name="connsiteX7" fmla="*/ 2751664 w 12275980"/>
              <a:gd name="connsiteY7" fmla="*/ 5929698 h 6231137"/>
              <a:gd name="connsiteX8" fmla="*/ 4405359 w 12275980"/>
              <a:gd name="connsiteY8" fmla="*/ 5908315 h 6231137"/>
              <a:gd name="connsiteX9" fmla="*/ 5376660 w 12275980"/>
              <a:gd name="connsiteY9" fmla="*/ 5924178 h 6231137"/>
              <a:gd name="connsiteX10" fmla="*/ 5860418 w 12275980"/>
              <a:gd name="connsiteY10" fmla="*/ 6231137 h 6231137"/>
              <a:gd name="connsiteX11" fmla="*/ 6132921 w 12275980"/>
              <a:gd name="connsiteY11" fmla="*/ 5908409 h 6231137"/>
              <a:gd name="connsiteX12" fmla="*/ 9260113 w 12275980"/>
              <a:gd name="connsiteY12" fmla="*/ 5911624 h 6231137"/>
              <a:gd name="connsiteX13" fmla="*/ 10169015 w 12275980"/>
              <a:gd name="connsiteY13" fmla="*/ 5914499 h 6231137"/>
              <a:gd name="connsiteX14" fmla="*/ 11088954 w 12275980"/>
              <a:gd name="connsiteY14" fmla="*/ 5922366 h 6231137"/>
              <a:gd name="connsiteX15" fmla="*/ 12247037 w 12275980"/>
              <a:gd name="connsiteY15" fmla="*/ 5921320 h 6231137"/>
              <a:gd name="connsiteX16" fmla="*/ 12225183 w 12275980"/>
              <a:gd name="connsiteY16" fmla="*/ 2621674 h 6231137"/>
              <a:gd name="connsiteX17" fmla="*/ 12215831 w 12275980"/>
              <a:gd name="connsiteY17" fmla="*/ 176313 h 6231137"/>
              <a:gd name="connsiteX18" fmla="*/ 11451264 w 12275980"/>
              <a:gd name="connsiteY18" fmla="*/ 107615 h 6231137"/>
              <a:gd name="connsiteX19" fmla="*/ 10421040 w 12275980"/>
              <a:gd name="connsiteY19" fmla="*/ 101059 h 6231137"/>
              <a:gd name="connsiteX20" fmla="*/ 7761605 w 12275980"/>
              <a:gd name="connsiteY20" fmla="*/ 75910 h 6231137"/>
              <a:gd name="connsiteX21" fmla="*/ 2054471 w 1227598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161182 w 12293200"/>
              <a:gd name="connsiteY6" fmla="*/ 5941555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93200"/>
              <a:gd name="connsiteY0" fmla="*/ 0 h 6231137"/>
              <a:gd name="connsiteX1" fmla="*/ 483610 w 12293200"/>
              <a:gd name="connsiteY1" fmla="*/ 10761 h 6231137"/>
              <a:gd name="connsiteX2" fmla="*/ 36453 w 12293200"/>
              <a:gd name="connsiteY2" fmla="*/ 26521 h 6231137"/>
              <a:gd name="connsiteX3" fmla="*/ 36452 w 12293200"/>
              <a:gd name="connsiteY3" fmla="*/ 844885 h 6231137"/>
              <a:gd name="connsiteX4" fmla="*/ 17296 w 12293200"/>
              <a:gd name="connsiteY4" fmla="*/ 1369703 h 6231137"/>
              <a:gd name="connsiteX5" fmla="*/ 6679 w 12293200"/>
              <a:gd name="connsiteY5" fmla="*/ 4594908 h 6231137"/>
              <a:gd name="connsiteX6" fmla="*/ 89932 w 12293200"/>
              <a:gd name="connsiteY6" fmla="*/ 5941557 h 6231137"/>
              <a:gd name="connsiteX7" fmla="*/ 2768884 w 12293200"/>
              <a:gd name="connsiteY7" fmla="*/ 5929698 h 6231137"/>
              <a:gd name="connsiteX8" fmla="*/ 4422579 w 12293200"/>
              <a:gd name="connsiteY8" fmla="*/ 5908315 h 6231137"/>
              <a:gd name="connsiteX9" fmla="*/ 5393880 w 12293200"/>
              <a:gd name="connsiteY9" fmla="*/ 5924178 h 6231137"/>
              <a:gd name="connsiteX10" fmla="*/ 5877638 w 12293200"/>
              <a:gd name="connsiteY10" fmla="*/ 6231137 h 6231137"/>
              <a:gd name="connsiteX11" fmla="*/ 6150141 w 12293200"/>
              <a:gd name="connsiteY11" fmla="*/ 5908409 h 6231137"/>
              <a:gd name="connsiteX12" fmla="*/ 9277333 w 12293200"/>
              <a:gd name="connsiteY12" fmla="*/ 5911624 h 6231137"/>
              <a:gd name="connsiteX13" fmla="*/ 10186235 w 12293200"/>
              <a:gd name="connsiteY13" fmla="*/ 5914499 h 6231137"/>
              <a:gd name="connsiteX14" fmla="*/ 11106174 w 12293200"/>
              <a:gd name="connsiteY14" fmla="*/ 5922366 h 6231137"/>
              <a:gd name="connsiteX15" fmla="*/ 12264257 w 12293200"/>
              <a:gd name="connsiteY15" fmla="*/ 5921320 h 6231137"/>
              <a:gd name="connsiteX16" fmla="*/ 12242403 w 12293200"/>
              <a:gd name="connsiteY16" fmla="*/ 2621674 h 6231137"/>
              <a:gd name="connsiteX17" fmla="*/ 12233051 w 12293200"/>
              <a:gd name="connsiteY17" fmla="*/ 176313 h 6231137"/>
              <a:gd name="connsiteX18" fmla="*/ 11468484 w 12293200"/>
              <a:gd name="connsiteY18" fmla="*/ 107615 h 6231137"/>
              <a:gd name="connsiteX19" fmla="*/ 10438260 w 12293200"/>
              <a:gd name="connsiteY19" fmla="*/ 101059 h 6231137"/>
              <a:gd name="connsiteX20" fmla="*/ 7778825 w 12293200"/>
              <a:gd name="connsiteY20" fmla="*/ 75910 h 6231137"/>
              <a:gd name="connsiteX21" fmla="*/ 2071691 w 12293200"/>
              <a:gd name="connsiteY21" fmla="*/ 0 h 6231137"/>
              <a:gd name="connsiteX0" fmla="*/ 2071691 w 12288138"/>
              <a:gd name="connsiteY0" fmla="*/ 24998 h 6256135"/>
              <a:gd name="connsiteX1" fmla="*/ 483610 w 12288138"/>
              <a:gd name="connsiteY1" fmla="*/ 35759 h 6256135"/>
              <a:gd name="connsiteX2" fmla="*/ 36453 w 12288138"/>
              <a:gd name="connsiteY2" fmla="*/ 51519 h 6256135"/>
              <a:gd name="connsiteX3" fmla="*/ 36452 w 12288138"/>
              <a:gd name="connsiteY3" fmla="*/ 869883 h 6256135"/>
              <a:gd name="connsiteX4" fmla="*/ 17296 w 12288138"/>
              <a:gd name="connsiteY4" fmla="*/ 1394701 h 6256135"/>
              <a:gd name="connsiteX5" fmla="*/ 6679 w 12288138"/>
              <a:gd name="connsiteY5" fmla="*/ 4619906 h 6256135"/>
              <a:gd name="connsiteX6" fmla="*/ 89932 w 12288138"/>
              <a:gd name="connsiteY6" fmla="*/ 5966555 h 6256135"/>
              <a:gd name="connsiteX7" fmla="*/ 2768884 w 12288138"/>
              <a:gd name="connsiteY7" fmla="*/ 5954696 h 6256135"/>
              <a:gd name="connsiteX8" fmla="*/ 4422579 w 12288138"/>
              <a:gd name="connsiteY8" fmla="*/ 5933313 h 6256135"/>
              <a:gd name="connsiteX9" fmla="*/ 5393880 w 12288138"/>
              <a:gd name="connsiteY9" fmla="*/ 5949176 h 6256135"/>
              <a:gd name="connsiteX10" fmla="*/ 5877638 w 12288138"/>
              <a:gd name="connsiteY10" fmla="*/ 6256135 h 6256135"/>
              <a:gd name="connsiteX11" fmla="*/ 6150141 w 12288138"/>
              <a:gd name="connsiteY11" fmla="*/ 5933407 h 6256135"/>
              <a:gd name="connsiteX12" fmla="*/ 9277333 w 12288138"/>
              <a:gd name="connsiteY12" fmla="*/ 5936622 h 6256135"/>
              <a:gd name="connsiteX13" fmla="*/ 10186235 w 12288138"/>
              <a:gd name="connsiteY13" fmla="*/ 5939497 h 6256135"/>
              <a:gd name="connsiteX14" fmla="*/ 11106174 w 12288138"/>
              <a:gd name="connsiteY14" fmla="*/ 5947364 h 6256135"/>
              <a:gd name="connsiteX15" fmla="*/ 12264257 w 12288138"/>
              <a:gd name="connsiteY15" fmla="*/ 5946318 h 6256135"/>
              <a:gd name="connsiteX16" fmla="*/ 12242403 w 12288138"/>
              <a:gd name="connsiteY16" fmla="*/ 2646672 h 6256135"/>
              <a:gd name="connsiteX17" fmla="*/ 12233051 w 12288138"/>
              <a:gd name="connsiteY17" fmla="*/ 201311 h 6256135"/>
              <a:gd name="connsiteX18" fmla="*/ 11729726 w 12288138"/>
              <a:gd name="connsiteY18" fmla="*/ 132612 h 6256135"/>
              <a:gd name="connsiteX19" fmla="*/ 10438260 w 12288138"/>
              <a:gd name="connsiteY19" fmla="*/ 126057 h 6256135"/>
              <a:gd name="connsiteX20" fmla="*/ 7778825 w 12288138"/>
              <a:gd name="connsiteY20" fmla="*/ 100908 h 6256135"/>
              <a:gd name="connsiteX21" fmla="*/ 2071691 w 12288138"/>
              <a:gd name="connsiteY21" fmla="*/ 24998 h 6256135"/>
              <a:gd name="connsiteX0" fmla="*/ 2071691 w 12281699"/>
              <a:gd name="connsiteY0" fmla="*/ 0 h 6231137"/>
              <a:gd name="connsiteX1" fmla="*/ 483610 w 12281699"/>
              <a:gd name="connsiteY1" fmla="*/ 10761 h 6231137"/>
              <a:gd name="connsiteX2" fmla="*/ 36453 w 12281699"/>
              <a:gd name="connsiteY2" fmla="*/ 26521 h 6231137"/>
              <a:gd name="connsiteX3" fmla="*/ 36452 w 12281699"/>
              <a:gd name="connsiteY3" fmla="*/ 844885 h 6231137"/>
              <a:gd name="connsiteX4" fmla="*/ 17296 w 12281699"/>
              <a:gd name="connsiteY4" fmla="*/ 1369703 h 6231137"/>
              <a:gd name="connsiteX5" fmla="*/ 6679 w 12281699"/>
              <a:gd name="connsiteY5" fmla="*/ 4594908 h 6231137"/>
              <a:gd name="connsiteX6" fmla="*/ 89932 w 12281699"/>
              <a:gd name="connsiteY6" fmla="*/ 5941557 h 6231137"/>
              <a:gd name="connsiteX7" fmla="*/ 2768884 w 12281699"/>
              <a:gd name="connsiteY7" fmla="*/ 5929698 h 6231137"/>
              <a:gd name="connsiteX8" fmla="*/ 4422579 w 12281699"/>
              <a:gd name="connsiteY8" fmla="*/ 5908315 h 6231137"/>
              <a:gd name="connsiteX9" fmla="*/ 5393880 w 12281699"/>
              <a:gd name="connsiteY9" fmla="*/ 5924178 h 6231137"/>
              <a:gd name="connsiteX10" fmla="*/ 5877638 w 12281699"/>
              <a:gd name="connsiteY10" fmla="*/ 6231137 h 6231137"/>
              <a:gd name="connsiteX11" fmla="*/ 6150141 w 12281699"/>
              <a:gd name="connsiteY11" fmla="*/ 5908409 h 6231137"/>
              <a:gd name="connsiteX12" fmla="*/ 9277333 w 12281699"/>
              <a:gd name="connsiteY12" fmla="*/ 5911624 h 6231137"/>
              <a:gd name="connsiteX13" fmla="*/ 10186235 w 12281699"/>
              <a:gd name="connsiteY13" fmla="*/ 5914499 h 6231137"/>
              <a:gd name="connsiteX14" fmla="*/ 11106174 w 12281699"/>
              <a:gd name="connsiteY14" fmla="*/ 5922366 h 6231137"/>
              <a:gd name="connsiteX15" fmla="*/ 12264257 w 12281699"/>
              <a:gd name="connsiteY15" fmla="*/ 5921320 h 6231137"/>
              <a:gd name="connsiteX16" fmla="*/ 12242403 w 12281699"/>
              <a:gd name="connsiteY16" fmla="*/ 2621674 h 6231137"/>
              <a:gd name="connsiteX17" fmla="*/ 12233051 w 12281699"/>
              <a:gd name="connsiteY17" fmla="*/ 176313 h 6231137"/>
              <a:gd name="connsiteX18" fmla="*/ 11729726 w 12281699"/>
              <a:gd name="connsiteY18" fmla="*/ 107614 h 6231137"/>
              <a:gd name="connsiteX19" fmla="*/ 10438260 w 12281699"/>
              <a:gd name="connsiteY19" fmla="*/ 101059 h 6231137"/>
              <a:gd name="connsiteX20" fmla="*/ 7778825 w 12281699"/>
              <a:gd name="connsiteY20" fmla="*/ 75910 h 6231137"/>
              <a:gd name="connsiteX21" fmla="*/ 2071691 w 12281699"/>
              <a:gd name="connsiteY21" fmla="*/ 0 h 6231137"/>
              <a:gd name="connsiteX0" fmla="*/ 2071691 w 12281973"/>
              <a:gd name="connsiteY0" fmla="*/ 17107 h 6248244"/>
              <a:gd name="connsiteX1" fmla="*/ 483610 w 12281973"/>
              <a:gd name="connsiteY1" fmla="*/ 27868 h 6248244"/>
              <a:gd name="connsiteX2" fmla="*/ 36453 w 12281973"/>
              <a:gd name="connsiteY2" fmla="*/ 43628 h 6248244"/>
              <a:gd name="connsiteX3" fmla="*/ 36452 w 12281973"/>
              <a:gd name="connsiteY3" fmla="*/ 861992 h 6248244"/>
              <a:gd name="connsiteX4" fmla="*/ 17296 w 12281973"/>
              <a:gd name="connsiteY4" fmla="*/ 1386810 h 6248244"/>
              <a:gd name="connsiteX5" fmla="*/ 6679 w 12281973"/>
              <a:gd name="connsiteY5" fmla="*/ 4612015 h 6248244"/>
              <a:gd name="connsiteX6" fmla="*/ 89932 w 12281973"/>
              <a:gd name="connsiteY6" fmla="*/ 5958664 h 6248244"/>
              <a:gd name="connsiteX7" fmla="*/ 2768884 w 12281973"/>
              <a:gd name="connsiteY7" fmla="*/ 5946805 h 6248244"/>
              <a:gd name="connsiteX8" fmla="*/ 4422579 w 12281973"/>
              <a:gd name="connsiteY8" fmla="*/ 5925422 h 6248244"/>
              <a:gd name="connsiteX9" fmla="*/ 5393880 w 12281973"/>
              <a:gd name="connsiteY9" fmla="*/ 5941285 h 6248244"/>
              <a:gd name="connsiteX10" fmla="*/ 5877638 w 12281973"/>
              <a:gd name="connsiteY10" fmla="*/ 6248244 h 6248244"/>
              <a:gd name="connsiteX11" fmla="*/ 6150141 w 12281973"/>
              <a:gd name="connsiteY11" fmla="*/ 5925516 h 6248244"/>
              <a:gd name="connsiteX12" fmla="*/ 9277333 w 12281973"/>
              <a:gd name="connsiteY12" fmla="*/ 5928731 h 6248244"/>
              <a:gd name="connsiteX13" fmla="*/ 10186235 w 12281973"/>
              <a:gd name="connsiteY13" fmla="*/ 5931606 h 6248244"/>
              <a:gd name="connsiteX14" fmla="*/ 11106174 w 12281973"/>
              <a:gd name="connsiteY14" fmla="*/ 5939473 h 6248244"/>
              <a:gd name="connsiteX15" fmla="*/ 12264257 w 12281973"/>
              <a:gd name="connsiteY15" fmla="*/ 5938427 h 6248244"/>
              <a:gd name="connsiteX16" fmla="*/ 12242403 w 12281973"/>
              <a:gd name="connsiteY16" fmla="*/ 2638781 h 6248244"/>
              <a:gd name="connsiteX17" fmla="*/ 12233051 w 12281973"/>
              <a:gd name="connsiteY17" fmla="*/ 193420 h 6248244"/>
              <a:gd name="connsiteX18" fmla="*/ 11824723 w 12281973"/>
              <a:gd name="connsiteY18" fmla="*/ 146142 h 6248244"/>
              <a:gd name="connsiteX19" fmla="*/ 10438260 w 12281973"/>
              <a:gd name="connsiteY19" fmla="*/ 118166 h 6248244"/>
              <a:gd name="connsiteX20" fmla="*/ 7778825 w 12281973"/>
              <a:gd name="connsiteY20" fmla="*/ 93017 h 6248244"/>
              <a:gd name="connsiteX21" fmla="*/ 2071691 w 12281973"/>
              <a:gd name="connsiteY21" fmla="*/ 17107 h 6248244"/>
              <a:gd name="connsiteX0" fmla="*/ 2071691 w 12281973"/>
              <a:gd name="connsiteY0" fmla="*/ 19214 h 6250351"/>
              <a:gd name="connsiteX1" fmla="*/ 483610 w 12281973"/>
              <a:gd name="connsiteY1" fmla="*/ 29975 h 6250351"/>
              <a:gd name="connsiteX2" fmla="*/ 36453 w 12281973"/>
              <a:gd name="connsiteY2" fmla="*/ 45735 h 6250351"/>
              <a:gd name="connsiteX3" fmla="*/ 36452 w 12281973"/>
              <a:gd name="connsiteY3" fmla="*/ 864099 h 6250351"/>
              <a:gd name="connsiteX4" fmla="*/ 17296 w 12281973"/>
              <a:gd name="connsiteY4" fmla="*/ 1388917 h 6250351"/>
              <a:gd name="connsiteX5" fmla="*/ 6679 w 12281973"/>
              <a:gd name="connsiteY5" fmla="*/ 4614122 h 6250351"/>
              <a:gd name="connsiteX6" fmla="*/ 89932 w 12281973"/>
              <a:gd name="connsiteY6" fmla="*/ 5960771 h 6250351"/>
              <a:gd name="connsiteX7" fmla="*/ 2768884 w 12281973"/>
              <a:gd name="connsiteY7" fmla="*/ 5948912 h 6250351"/>
              <a:gd name="connsiteX8" fmla="*/ 4422579 w 12281973"/>
              <a:gd name="connsiteY8" fmla="*/ 5927529 h 6250351"/>
              <a:gd name="connsiteX9" fmla="*/ 5393880 w 12281973"/>
              <a:gd name="connsiteY9" fmla="*/ 5943392 h 6250351"/>
              <a:gd name="connsiteX10" fmla="*/ 5877638 w 12281973"/>
              <a:gd name="connsiteY10" fmla="*/ 6250351 h 6250351"/>
              <a:gd name="connsiteX11" fmla="*/ 6150141 w 12281973"/>
              <a:gd name="connsiteY11" fmla="*/ 5927623 h 6250351"/>
              <a:gd name="connsiteX12" fmla="*/ 9277333 w 12281973"/>
              <a:gd name="connsiteY12" fmla="*/ 5930838 h 6250351"/>
              <a:gd name="connsiteX13" fmla="*/ 10186235 w 12281973"/>
              <a:gd name="connsiteY13" fmla="*/ 5933713 h 6250351"/>
              <a:gd name="connsiteX14" fmla="*/ 11106174 w 12281973"/>
              <a:gd name="connsiteY14" fmla="*/ 5941580 h 6250351"/>
              <a:gd name="connsiteX15" fmla="*/ 12264257 w 12281973"/>
              <a:gd name="connsiteY15" fmla="*/ 5940534 h 6250351"/>
              <a:gd name="connsiteX16" fmla="*/ 12242403 w 12281973"/>
              <a:gd name="connsiteY16" fmla="*/ 2640888 h 6250351"/>
              <a:gd name="connsiteX17" fmla="*/ 12233051 w 12281973"/>
              <a:gd name="connsiteY17" fmla="*/ 195527 h 6250351"/>
              <a:gd name="connsiteX18" fmla="*/ 11824723 w 12281973"/>
              <a:gd name="connsiteY18" fmla="*/ 148249 h 6250351"/>
              <a:gd name="connsiteX19" fmla="*/ 10295765 w 12281973"/>
              <a:gd name="connsiteY19" fmla="*/ 141693 h 6250351"/>
              <a:gd name="connsiteX20" fmla="*/ 7778825 w 12281973"/>
              <a:gd name="connsiteY20" fmla="*/ 95124 h 6250351"/>
              <a:gd name="connsiteX21" fmla="*/ 2071691 w 12281973"/>
              <a:gd name="connsiteY21" fmla="*/ 19214 h 6250351"/>
              <a:gd name="connsiteX0" fmla="*/ 2071691 w 12322325"/>
              <a:gd name="connsiteY0" fmla="*/ 0 h 6231137"/>
              <a:gd name="connsiteX1" fmla="*/ 483610 w 12322325"/>
              <a:gd name="connsiteY1" fmla="*/ 10761 h 6231137"/>
              <a:gd name="connsiteX2" fmla="*/ 36453 w 12322325"/>
              <a:gd name="connsiteY2" fmla="*/ 26521 h 6231137"/>
              <a:gd name="connsiteX3" fmla="*/ 36452 w 12322325"/>
              <a:gd name="connsiteY3" fmla="*/ 844885 h 6231137"/>
              <a:gd name="connsiteX4" fmla="*/ 17296 w 12322325"/>
              <a:gd name="connsiteY4" fmla="*/ 1369703 h 6231137"/>
              <a:gd name="connsiteX5" fmla="*/ 6679 w 12322325"/>
              <a:gd name="connsiteY5" fmla="*/ 4594908 h 6231137"/>
              <a:gd name="connsiteX6" fmla="*/ 89932 w 12322325"/>
              <a:gd name="connsiteY6" fmla="*/ 5941557 h 6231137"/>
              <a:gd name="connsiteX7" fmla="*/ 2768884 w 12322325"/>
              <a:gd name="connsiteY7" fmla="*/ 5929698 h 6231137"/>
              <a:gd name="connsiteX8" fmla="*/ 4422579 w 12322325"/>
              <a:gd name="connsiteY8" fmla="*/ 5908315 h 6231137"/>
              <a:gd name="connsiteX9" fmla="*/ 5393880 w 12322325"/>
              <a:gd name="connsiteY9" fmla="*/ 5924178 h 6231137"/>
              <a:gd name="connsiteX10" fmla="*/ 5877638 w 12322325"/>
              <a:gd name="connsiteY10" fmla="*/ 6231137 h 6231137"/>
              <a:gd name="connsiteX11" fmla="*/ 6150141 w 12322325"/>
              <a:gd name="connsiteY11" fmla="*/ 5908409 h 6231137"/>
              <a:gd name="connsiteX12" fmla="*/ 9277333 w 12322325"/>
              <a:gd name="connsiteY12" fmla="*/ 5911624 h 6231137"/>
              <a:gd name="connsiteX13" fmla="*/ 10186235 w 12322325"/>
              <a:gd name="connsiteY13" fmla="*/ 5914499 h 6231137"/>
              <a:gd name="connsiteX14" fmla="*/ 11106174 w 12322325"/>
              <a:gd name="connsiteY14" fmla="*/ 5922366 h 6231137"/>
              <a:gd name="connsiteX15" fmla="*/ 12264257 w 12322325"/>
              <a:gd name="connsiteY15" fmla="*/ 5921320 h 6231137"/>
              <a:gd name="connsiteX16" fmla="*/ 12242403 w 12322325"/>
              <a:gd name="connsiteY16" fmla="*/ 2621674 h 6231137"/>
              <a:gd name="connsiteX17" fmla="*/ 12233051 w 12322325"/>
              <a:gd name="connsiteY17" fmla="*/ 176313 h 6231137"/>
              <a:gd name="connsiteX18" fmla="*/ 11824723 w 12322325"/>
              <a:gd name="connsiteY18" fmla="*/ 129035 h 6231137"/>
              <a:gd name="connsiteX19" fmla="*/ 10295765 w 12322325"/>
              <a:gd name="connsiteY19" fmla="*/ 122479 h 6231137"/>
              <a:gd name="connsiteX20" fmla="*/ 7778825 w 12322325"/>
              <a:gd name="connsiteY20" fmla="*/ 75910 h 6231137"/>
              <a:gd name="connsiteX21" fmla="*/ 2071691 w 12322325"/>
              <a:gd name="connsiteY21" fmla="*/ 0 h 6231137"/>
              <a:gd name="connsiteX0" fmla="*/ 2071691 w 12275492"/>
              <a:gd name="connsiteY0" fmla="*/ 0 h 6231137"/>
              <a:gd name="connsiteX1" fmla="*/ 483610 w 12275492"/>
              <a:gd name="connsiteY1" fmla="*/ 10761 h 6231137"/>
              <a:gd name="connsiteX2" fmla="*/ 36453 w 12275492"/>
              <a:gd name="connsiteY2" fmla="*/ 26521 h 6231137"/>
              <a:gd name="connsiteX3" fmla="*/ 36452 w 12275492"/>
              <a:gd name="connsiteY3" fmla="*/ 844885 h 6231137"/>
              <a:gd name="connsiteX4" fmla="*/ 17296 w 12275492"/>
              <a:gd name="connsiteY4" fmla="*/ 1369703 h 6231137"/>
              <a:gd name="connsiteX5" fmla="*/ 6679 w 12275492"/>
              <a:gd name="connsiteY5" fmla="*/ 4594908 h 6231137"/>
              <a:gd name="connsiteX6" fmla="*/ 89932 w 12275492"/>
              <a:gd name="connsiteY6" fmla="*/ 5941557 h 6231137"/>
              <a:gd name="connsiteX7" fmla="*/ 2768884 w 12275492"/>
              <a:gd name="connsiteY7" fmla="*/ 5929698 h 6231137"/>
              <a:gd name="connsiteX8" fmla="*/ 4422579 w 12275492"/>
              <a:gd name="connsiteY8" fmla="*/ 5908315 h 6231137"/>
              <a:gd name="connsiteX9" fmla="*/ 5393880 w 12275492"/>
              <a:gd name="connsiteY9" fmla="*/ 5924178 h 6231137"/>
              <a:gd name="connsiteX10" fmla="*/ 5877638 w 12275492"/>
              <a:gd name="connsiteY10" fmla="*/ 6231137 h 6231137"/>
              <a:gd name="connsiteX11" fmla="*/ 6150141 w 12275492"/>
              <a:gd name="connsiteY11" fmla="*/ 5908409 h 6231137"/>
              <a:gd name="connsiteX12" fmla="*/ 9277333 w 12275492"/>
              <a:gd name="connsiteY12" fmla="*/ 5911624 h 6231137"/>
              <a:gd name="connsiteX13" fmla="*/ 10186235 w 12275492"/>
              <a:gd name="connsiteY13" fmla="*/ 5914499 h 6231137"/>
              <a:gd name="connsiteX14" fmla="*/ 11106174 w 12275492"/>
              <a:gd name="connsiteY14" fmla="*/ 5922366 h 6231137"/>
              <a:gd name="connsiteX15" fmla="*/ 12264257 w 12275492"/>
              <a:gd name="connsiteY15" fmla="*/ 5921320 h 6231137"/>
              <a:gd name="connsiteX16" fmla="*/ 12242403 w 12275492"/>
              <a:gd name="connsiteY16" fmla="*/ 2621674 h 6231137"/>
              <a:gd name="connsiteX17" fmla="*/ 12233051 w 12275492"/>
              <a:gd name="connsiteY17" fmla="*/ 176313 h 6231137"/>
              <a:gd name="connsiteX18" fmla="*/ 11824723 w 12275492"/>
              <a:gd name="connsiteY18" fmla="*/ 129035 h 6231137"/>
              <a:gd name="connsiteX19" fmla="*/ 10295765 w 12275492"/>
              <a:gd name="connsiteY19" fmla="*/ 122479 h 6231137"/>
              <a:gd name="connsiteX20" fmla="*/ 7778825 w 12275492"/>
              <a:gd name="connsiteY20" fmla="*/ 75910 h 6231137"/>
              <a:gd name="connsiteX21" fmla="*/ 2071691 w 12275492"/>
              <a:gd name="connsiteY21" fmla="*/ 0 h 6231137"/>
              <a:gd name="connsiteX0" fmla="*/ 2071691 w 12313887"/>
              <a:gd name="connsiteY0" fmla="*/ 20004 h 6251141"/>
              <a:gd name="connsiteX1" fmla="*/ 483610 w 12313887"/>
              <a:gd name="connsiteY1" fmla="*/ 30765 h 6251141"/>
              <a:gd name="connsiteX2" fmla="*/ 36453 w 12313887"/>
              <a:gd name="connsiteY2" fmla="*/ 46525 h 6251141"/>
              <a:gd name="connsiteX3" fmla="*/ 36452 w 12313887"/>
              <a:gd name="connsiteY3" fmla="*/ 864889 h 6251141"/>
              <a:gd name="connsiteX4" fmla="*/ 17296 w 12313887"/>
              <a:gd name="connsiteY4" fmla="*/ 1389707 h 6251141"/>
              <a:gd name="connsiteX5" fmla="*/ 6679 w 12313887"/>
              <a:gd name="connsiteY5" fmla="*/ 4614912 h 6251141"/>
              <a:gd name="connsiteX6" fmla="*/ 89932 w 12313887"/>
              <a:gd name="connsiteY6" fmla="*/ 5961561 h 6251141"/>
              <a:gd name="connsiteX7" fmla="*/ 2768884 w 12313887"/>
              <a:gd name="connsiteY7" fmla="*/ 5949702 h 6251141"/>
              <a:gd name="connsiteX8" fmla="*/ 4422579 w 12313887"/>
              <a:gd name="connsiteY8" fmla="*/ 5928319 h 6251141"/>
              <a:gd name="connsiteX9" fmla="*/ 5393880 w 12313887"/>
              <a:gd name="connsiteY9" fmla="*/ 5944182 h 6251141"/>
              <a:gd name="connsiteX10" fmla="*/ 5877638 w 12313887"/>
              <a:gd name="connsiteY10" fmla="*/ 6251141 h 6251141"/>
              <a:gd name="connsiteX11" fmla="*/ 6150141 w 12313887"/>
              <a:gd name="connsiteY11" fmla="*/ 5928413 h 6251141"/>
              <a:gd name="connsiteX12" fmla="*/ 9277333 w 12313887"/>
              <a:gd name="connsiteY12" fmla="*/ 5931628 h 6251141"/>
              <a:gd name="connsiteX13" fmla="*/ 10186235 w 12313887"/>
              <a:gd name="connsiteY13" fmla="*/ 5934503 h 6251141"/>
              <a:gd name="connsiteX14" fmla="*/ 11106174 w 12313887"/>
              <a:gd name="connsiteY14" fmla="*/ 5942370 h 6251141"/>
              <a:gd name="connsiteX15" fmla="*/ 12264257 w 12313887"/>
              <a:gd name="connsiteY15" fmla="*/ 5941324 h 6251141"/>
              <a:gd name="connsiteX16" fmla="*/ 12289901 w 12313887"/>
              <a:gd name="connsiteY16" fmla="*/ 2652389 h 6251141"/>
              <a:gd name="connsiteX17" fmla="*/ 12233051 w 12313887"/>
              <a:gd name="connsiteY17" fmla="*/ 196317 h 6251141"/>
              <a:gd name="connsiteX18" fmla="*/ 11824723 w 12313887"/>
              <a:gd name="connsiteY18" fmla="*/ 149039 h 6251141"/>
              <a:gd name="connsiteX19" fmla="*/ 10295765 w 12313887"/>
              <a:gd name="connsiteY19" fmla="*/ 142483 h 6251141"/>
              <a:gd name="connsiteX20" fmla="*/ 7778825 w 12313887"/>
              <a:gd name="connsiteY20" fmla="*/ 95914 h 6251141"/>
              <a:gd name="connsiteX21" fmla="*/ 2071691 w 12313887"/>
              <a:gd name="connsiteY21" fmla="*/ 20004 h 6251141"/>
              <a:gd name="connsiteX0" fmla="*/ 2071691 w 12332516"/>
              <a:gd name="connsiteY0" fmla="*/ 20004 h 6251141"/>
              <a:gd name="connsiteX1" fmla="*/ 483610 w 12332516"/>
              <a:gd name="connsiteY1" fmla="*/ 30765 h 6251141"/>
              <a:gd name="connsiteX2" fmla="*/ 36453 w 12332516"/>
              <a:gd name="connsiteY2" fmla="*/ 46525 h 6251141"/>
              <a:gd name="connsiteX3" fmla="*/ 36452 w 12332516"/>
              <a:gd name="connsiteY3" fmla="*/ 864889 h 6251141"/>
              <a:gd name="connsiteX4" fmla="*/ 17296 w 12332516"/>
              <a:gd name="connsiteY4" fmla="*/ 1389707 h 6251141"/>
              <a:gd name="connsiteX5" fmla="*/ 6679 w 12332516"/>
              <a:gd name="connsiteY5" fmla="*/ 4614912 h 6251141"/>
              <a:gd name="connsiteX6" fmla="*/ 89932 w 12332516"/>
              <a:gd name="connsiteY6" fmla="*/ 5961561 h 6251141"/>
              <a:gd name="connsiteX7" fmla="*/ 2768884 w 12332516"/>
              <a:gd name="connsiteY7" fmla="*/ 5949702 h 6251141"/>
              <a:gd name="connsiteX8" fmla="*/ 4422579 w 12332516"/>
              <a:gd name="connsiteY8" fmla="*/ 5928319 h 6251141"/>
              <a:gd name="connsiteX9" fmla="*/ 5393880 w 12332516"/>
              <a:gd name="connsiteY9" fmla="*/ 5944182 h 6251141"/>
              <a:gd name="connsiteX10" fmla="*/ 5877638 w 12332516"/>
              <a:gd name="connsiteY10" fmla="*/ 6251141 h 6251141"/>
              <a:gd name="connsiteX11" fmla="*/ 6150141 w 12332516"/>
              <a:gd name="connsiteY11" fmla="*/ 5928413 h 6251141"/>
              <a:gd name="connsiteX12" fmla="*/ 9277333 w 12332516"/>
              <a:gd name="connsiteY12" fmla="*/ 5931628 h 6251141"/>
              <a:gd name="connsiteX13" fmla="*/ 10186235 w 12332516"/>
              <a:gd name="connsiteY13" fmla="*/ 5934503 h 6251141"/>
              <a:gd name="connsiteX14" fmla="*/ 11106174 w 12332516"/>
              <a:gd name="connsiteY14" fmla="*/ 5942370 h 6251141"/>
              <a:gd name="connsiteX15" fmla="*/ 12264257 w 12332516"/>
              <a:gd name="connsiteY15" fmla="*/ 5941324 h 6251141"/>
              <a:gd name="connsiteX16" fmla="*/ 12289901 w 12332516"/>
              <a:gd name="connsiteY16" fmla="*/ 2652389 h 6251141"/>
              <a:gd name="connsiteX17" fmla="*/ 12280552 w 12332516"/>
              <a:gd name="connsiteY17" fmla="*/ 196317 h 6251141"/>
              <a:gd name="connsiteX18" fmla="*/ 11824723 w 12332516"/>
              <a:gd name="connsiteY18" fmla="*/ 149039 h 6251141"/>
              <a:gd name="connsiteX19" fmla="*/ 10295765 w 12332516"/>
              <a:gd name="connsiteY19" fmla="*/ 142483 h 6251141"/>
              <a:gd name="connsiteX20" fmla="*/ 7778825 w 12332516"/>
              <a:gd name="connsiteY20" fmla="*/ 95914 h 6251141"/>
              <a:gd name="connsiteX21" fmla="*/ 2071691 w 12332516"/>
              <a:gd name="connsiteY21" fmla="*/ 20004 h 6251141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2652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483610 w 12322347"/>
              <a:gd name="connsiteY1" fmla="*/ 10761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071691 w 12322347"/>
              <a:gd name="connsiteY0" fmla="*/ 0 h 6231137"/>
              <a:gd name="connsiteX1" fmla="*/ 578608 w 12322347"/>
              <a:gd name="connsiteY1" fmla="*/ 42448 h 6231137"/>
              <a:gd name="connsiteX2" fmla="*/ 36453 w 12322347"/>
              <a:gd name="connsiteY2" fmla="*/ 68771 h 6231137"/>
              <a:gd name="connsiteX3" fmla="*/ 36452 w 12322347"/>
              <a:gd name="connsiteY3" fmla="*/ 844885 h 6231137"/>
              <a:gd name="connsiteX4" fmla="*/ 17296 w 12322347"/>
              <a:gd name="connsiteY4" fmla="*/ 1369703 h 6231137"/>
              <a:gd name="connsiteX5" fmla="*/ 6679 w 12322347"/>
              <a:gd name="connsiteY5" fmla="*/ 4594908 h 6231137"/>
              <a:gd name="connsiteX6" fmla="*/ 89932 w 12322347"/>
              <a:gd name="connsiteY6" fmla="*/ 5941557 h 6231137"/>
              <a:gd name="connsiteX7" fmla="*/ 2768884 w 12322347"/>
              <a:gd name="connsiteY7" fmla="*/ 5929698 h 6231137"/>
              <a:gd name="connsiteX8" fmla="*/ 4422579 w 12322347"/>
              <a:gd name="connsiteY8" fmla="*/ 5908315 h 6231137"/>
              <a:gd name="connsiteX9" fmla="*/ 5393880 w 12322347"/>
              <a:gd name="connsiteY9" fmla="*/ 5924178 h 6231137"/>
              <a:gd name="connsiteX10" fmla="*/ 5877638 w 12322347"/>
              <a:gd name="connsiteY10" fmla="*/ 6231137 h 6231137"/>
              <a:gd name="connsiteX11" fmla="*/ 6150141 w 12322347"/>
              <a:gd name="connsiteY11" fmla="*/ 5908409 h 6231137"/>
              <a:gd name="connsiteX12" fmla="*/ 9277333 w 12322347"/>
              <a:gd name="connsiteY12" fmla="*/ 5911624 h 6231137"/>
              <a:gd name="connsiteX13" fmla="*/ 10186235 w 12322347"/>
              <a:gd name="connsiteY13" fmla="*/ 5914499 h 6231137"/>
              <a:gd name="connsiteX14" fmla="*/ 11106174 w 12322347"/>
              <a:gd name="connsiteY14" fmla="*/ 5922366 h 6231137"/>
              <a:gd name="connsiteX15" fmla="*/ 12264257 w 12322347"/>
              <a:gd name="connsiteY15" fmla="*/ 5921320 h 6231137"/>
              <a:gd name="connsiteX16" fmla="*/ 12289901 w 12322347"/>
              <a:gd name="connsiteY16" fmla="*/ 2632385 h 6231137"/>
              <a:gd name="connsiteX17" fmla="*/ 12280552 w 12322347"/>
              <a:gd name="connsiteY17" fmla="*/ 176313 h 6231137"/>
              <a:gd name="connsiteX18" fmla="*/ 11824723 w 12322347"/>
              <a:gd name="connsiteY18" fmla="*/ 129035 h 6231137"/>
              <a:gd name="connsiteX19" fmla="*/ 10295765 w 12322347"/>
              <a:gd name="connsiteY19" fmla="*/ 122479 h 6231137"/>
              <a:gd name="connsiteX20" fmla="*/ 7778825 w 12322347"/>
              <a:gd name="connsiteY20" fmla="*/ 75910 h 6231137"/>
              <a:gd name="connsiteX21" fmla="*/ 2071691 w 12322347"/>
              <a:gd name="connsiteY21" fmla="*/ 0 h 6231137"/>
              <a:gd name="connsiteX0" fmla="*/ 2261685 w 12322347"/>
              <a:gd name="connsiteY0" fmla="*/ 10365 h 6188689"/>
              <a:gd name="connsiteX1" fmla="*/ 578608 w 12322347"/>
              <a:gd name="connsiteY1" fmla="*/ 0 h 6188689"/>
              <a:gd name="connsiteX2" fmla="*/ 36453 w 12322347"/>
              <a:gd name="connsiteY2" fmla="*/ 26323 h 6188689"/>
              <a:gd name="connsiteX3" fmla="*/ 36452 w 12322347"/>
              <a:gd name="connsiteY3" fmla="*/ 802437 h 6188689"/>
              <a:gd name="connsiteX4" fmla="*/ 17296 w 12322347"/>
              <a:gd name="connsiteY4" fmla="*/ 1327255 h 6188689"/>
              <a:gd name="connsiteX5" fmla="*/ 6679 w 12322347"/>
              <a:gd name="connsiteY5" fmla="*/ 4552460 h 6188689"/>
              <a:gd name="connsiteX6" fmla="*/ 89932 w 12322347"/>
              <a:gd name="connsiteY6" fmla="*/ 5899109 h 6188689"/>
              <a:gd name="connsiteX7" fmla="*/ 2768884 w 12322347"/>
              <a:gd name="connsiteY7" fmla="*/ 5887250 h 6188689"/>
              <a:gd name="connsiteX8" fmla="*/ 4422579 w 12322347"/>
              <a:gd name="connsiteY8" fmla="*/ 5865867 h 6188689"/>
              <a:gd name="connsiteX9" fmla="*/ 5393880 w 12322347"/>
              <a:gd name="connsiteY9" fmla="*/ 5881730 h 6188689"/>
              <a:gd name="connsiteX10" fmla="*/ 5877638 w 12322347"/>
              <a:gd name="connsiteY10" fmla="*/ 6188689 h 6188689"/>
              <a:gd name="connsiteX11" fmla="*/ 6150141 w 12322347"/>
              <a:gd name="connsiteY11" fmla="*/ 5865961 h 6188689"/>
              <a:gd name="connsiteX12" fmla="*/ 9277333 w 12322347"/>
              <a:gd name="connsiteY12" fmla="*/ 5869176 h 6188689"/>
              <a:gd name="connsiteX13" fmla="*/ 10186235 w 12322347"/>
              <a:gd name="connsiteY13" fmla="*/ 5872051 h 6188689"/>
              <a:gd name="connsiteX14" fmla="*/ 11106174 w 12322347"/>
              <a:gd name="connsiteY14" fmla="*/ 5879918 h 6188689"/>
              <a:gd name="connsiteX15" fmla="*/ 12264257 w 12322347"/>
              <a:gd name="connsiteY15" fmla="*/ 5878872 h 6188689"/>
              <a:gd name="connsiteX16" fmla="*/ 12289901 w 12322347"/>
              <a:gd name="connsiteY16" fmla="*/ 2589937 h 6188689"/>
              <a:gd name="connsiteX17" fmla="*/ 12280552 w 12322347"/>
              <a:gd name="connsiteY17" fmla="*/ 133865 h 6188689"/>
              <a:gd name="connsiteX18" fmla="*/ 11824723 w 12322347"/>
              <a:gd name="connsiteY18" fmla="*/ 86587 h 6188689"/>
              <a:gd name="connsiteX19" fmla="*/ 10295765 w 12322347"/>
              <a:gd name="connsiteY19" fmla="*/ 80031 h 6188689"/>
              <a:gd name="connsiteX20" fmla="*/ 7778825 w 12322347"/>
              <a:gd name="connsiteY20" fmla="*/ 33462 h 6188689"/>
              <a:gd name="connsiteX21" fmla="*/ 2261685 w 12322347"/>
              <a:gd name="connsiteY21" fmla="*/ 10365 h 6188689"/>
              <a:gd name="connsiteX0" fmla="*/ 2261685 w 12322347"/>
              <a:gd name="connsiteY0" fmla="*/ 0 h 6178324"/>
              <a:gd name="connsiteX1" fmla="*/ 816102 w 12322347"/>
              <a:gd name="connsiteY1" fmla="*/ 10760 h 6178324"/>
              <a:gd name="connsiteX2" fmla="*/ 36453 w 12322347"/>
              <a:gd name="connsiteY2" fmla="*/ 15958 h 6178324"/>
              <a:gd name="connsiteX3" fmla="*/ 36452 w 12322347"/>
              <a:gd name="connsiteY3" fmla="*/ 792072 h 6178324"/>
              <a:gd name="connsiteX4" fmla="*/ 17296 w 12322347"/>
              <a:gd name="connsiteY4" fmla="*/ 1316890 h 6178324"/>
              <a:gd name="connsiteX5" fmla="*/ 6679 w 12322347"/>
              <a:gd name="connsiteY5" fmla="*/ 4542095 h 6178324"/>
              <a:gd name="connsiteX6" fmla="*/ 89932 w 12322347"/>
              <a:gd name="connsiteY6" fmla="*/ 5888744 h 6178324"/>
              <a:gd name="connsiteX7" fmla="*/ 2768884 w 12322347"/>
              <a:gd name="connsiteY7" fmla="*/ 5876885 h 6178324"/>
              <a:gd name="connsiteX8" fmla="*/ 4422579 w 12322347"/>
              <a:gd name="connsiteY8" fmla="*/ 5855502 h 6178324"/>
              <a:gd name="connsiteX9" fmla="*/ 5393880 w 12322347"/>
              <a:gd name="connsiteY9" fmla="*/ 5871365 h 6178324"/>
              <a:gd name="connsiteX10" fmla="*/ 5877638 w 12322347"/>
              <a:gd name="connsiteY10" fmla="*/ 6178324 h 6178324"/>
              <a:gd name="connsiteX11" fmla="*/ 6150141 w 12322347"/>
              <a:gd name="connsiteY11" fmla="*/ 5855596 h 6178324"/>
              <a:gd name="connsiteX12" fmla="*/ 9277333 w 12322347"/>
              <a:gd name="connsiteY12" fmla="*/ 5858811 h 6178324"/>
              <a:gd name="connsiteX13" fmla="*/ 10186235 w 12322347"/>
              <a:gd name="connsiteY13" fmla="*/ 5861686 h 6178324"/>
              <a:gd name="connsiteX14" fmla="*/ 11106174 w 12322347"/>
              <a:gd name="connsiteY14" fmla="*/ 5869553 h 6178324"/>
              <a:gd name="connsiteX15" fmla="*/ 12264257 w 12322347"/>
              <a:gd name="connsiteY15" fmla="*/ 5868507 h 6178324"/>
              <a:gd name="connsiteX16" fmla="*/ 12289901 w 12322347"/>
              <a:gd name="connsiteY16" fmla="*/ 2579572 h 6178324"/>
              <a:gd name="connsiteX17" fmla="*/ 12280552 w 12322347"/>
              <a:gd name="connsiteY17" fmla="*/ 123500 h 6178324"/>
              <a:gd name="connsiteX18" fmla="*/ 11824723 w 12322347"/>
              <a:gd name="connsiteY18" fmla="*/ 76222 h 6178324"/>
              <a:gd name="connsiteX19" fmla="*/ 10295765 w 12322347"/>
              <a:gd name="connsiteY19" fmla="*/ 69666 h 6178324"/>
              <a:gd name="connsiteX20" fmla="*/ 7778825 w 12322347"/>
              <a:gd name="connsiteY20" fmla="*/ 23097 h 6178324"/>
              <a:gd name="connsiteX21" fmla="*/ 2261685 w 12322347"/>
              <a:gd name="connsiteY21" fmla="*/ 0 h 6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322347" h="6178324">
                <a:moveTo>
                  <a:pt x="2261685" y="0"/>
                </a:moveTo>
                <a:lnTo>
                  <a:pt x="816102" y="10760"/>
                </a:lnTo>
                <a:lnTo>
                  <a:pt x="36453" y="15958"/>
                </a:lnTo>
                <a:cubicBezTo>
                  <a:pt x="36453" y="288746"/>
                  <a:pt x="36452" y="519284"/>
                  <a:pt x="36452" y="792072"/>
                </a:cubicBezTo>
                <a:cubicBezTo>
                  <a:pt x="37984" y="902748"/>
                  <a:pt x="15764" y="1206214"/>
                  <a:pt x="17296" y="1316890"/>
                </a:cubicBezTo>
                <a:cubicBezTo>
                  <a:pt x="32125" y="1752674"/>
                  <a:pt x="-17301" y="3705146"/>
                  <a:pt x="6679" y="4542095"/>
                </a:cubicBezTo>
                <a:cubicBezTo>
                  <a:pt x="46570" y="5225386"/>
                  <a:pt x="-51265" y="5916324"/>
                  <a:pt x="89932" y="5888744"/>
                </a:cubicBezTo>
                <a:cubicBezTo>
                  <a:pt x="879263" y="5903089"/>
                  <a:pt x="1955065" y="5877266"/>
                  <a:pt x="2768884" y="5876885"/>
                </a:cubicBezTo>
                <a:lnTo>
                  <a:pt x="4422579" y="5855502"/>
                </a:lnTo>
                <a:lnTo>
                  <a:pt x="5393880" y="5871365"/>
                </a:lnTo>
                <a:cubicBezTo>
                  <a:pt x="5664089" y="6007274"/>
                  <a:pt x="5704024" y="6065354"/>
                  <a:pt x="5877638" y="6178324"/>
                </a:cubicBezTo>
                <a:cubicBezTo>
                  <a:pt x="5954187" y="6102215"/>
                  <a:pt x="6049125" y="5996227"/>
                  <a:pt x="6150141" y="5855596"/>
                </a:cubicBezTo>
                <a:cubicBezTo>
                  <a:pt x="6237130" y="5852856"/>
                  <a:pt x="8916121" y="5865726"/>
                  <a:pt x="9277333" y="5858811"/>
                </a:cubicBezTo>
                <a:lnTo>
                  <a:pt x="10186235" y="5861686"/>
                </a:lnTo>
                <a:lnTo>
                  <a:pt x="11106174" y="5869553"/>
                </a:lnTo>
                <a:cubicBezTo>
                  <a:pt x="11463837" y="5859889"/>
                  <a:pt x="12237326" y="5912260"/>
                  <a:pt x="12264257" y="5868507"/>
                </a:cubicBezTo>
                <a:cubicBezTo>
                  <a:pt x="12302700" y="5662987"/>
                  <a:pt x="12276557" y="4364873"/>
                  <a:pt x="12289901" y="2579572"/>
                </a:cubicBezTo>
                <a:cubicBezTo>
                  <a:pt x="12338262" y="1498304"/>
                  <a:pt x="12330432" y="544926"/>
                  <a:pt x="12280552" y="123500"/>
                </a:cubicBezTo>
                <a:cubicBezTo>
                  <a:pt x="12274271" y="70433"/>
                  <a:pt x="12155521" y="85194"/>
                  <a:pt x="11824723" y="76222"/>
                </a:cubicBezTo>
                <a:cubicBezTo>
                  <a:pt x="11493925" y="67250"/>
                  <a:pt x="10495817" y="85585"/>
                  <a:pt x="10295765" y="69666"/>
                </a:cubicBezTo>
                <a:lnTo>
                  <a:pt x="7778825" y="23097"/>
                </a:lnTo>
                <a:lnTo>
                  <a:pt x="2261685" y="0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6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FB5426F-482B-4074-A203-9F2C2BEB0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78232E-C75B-4B3C-9201-81C077571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0084" y="499852"/>
            <a:ext cx="7215997" cy="5671839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7F160B5-A1CE-4576-8323-263FB7D1B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042" y="762711"/>
            <a:ext cx="4297875" cy="4329484"/>
          </a:xfrm>
          <a:custGeom>
            <a:avLst/>
            <a:gdLst>
              <a:gd name="connsiteX0" fmla="*/ 3063362 w 5358686"/>
              <a:gd name="connsiteY0" fmla="*/ 3429562 h 3905917"/>
              <a:gd name="connsiteX1" fmla="*/ 4752173 w 5358686"/>
              <a:gd name="connsiteY1" fmla="*/ 3086315 h 3905917"/>
              <a:gd name="connsiteX2" fmla="*/ 5358470 w 5358686"/>
              <a:gd name="connsiteY2" fmla="*/ 1525101 h 3905917"/>
              <a:gd name="connsiteX3" fmla="*/ 4960932 w 5358686"/>
              <a:gd name="connsiteY3" fmla="*/ 466701 h 3905917"/>
              <a:gd name="connsiteX4" fmla="*/ 932230 w 5358686"/>
              <a:gd name="connsiteY4" fmla="*/ 19557 h 3905917"/>
              <a:gd name="connsiteX5" fmla="*/ 62745 w 5358686"/>
              <a:gd name="connsiteY5" fmla="*/ 783491 h 3905917"/>
              <a:gd name="connsiteX6" fmla="*/ 230579 w 5358686"/>
              <a:gd name="connsiteY6" fmla="*/ 2939564 h 3905917"/>
              <a:gd name="connsiteX7" fmla="*/ 2493030 w 5358686"/>
              <a:gd name="connsiteY7" fmla="*/ 3459876 h 3905917"/>
              <a:gd name="connsiteX8" fmla="*/ 2539191 w 5358686"/>
              <a:gd name="connsiteY8" fmla="*/ 3905918 h 3905917"/>
              <a:gd name="connsiteX9" fmla="*/ 3063362 w 5358686"/>
              <a:gd name="connsiteY9" fmla="*/ 3429562 h 3905917"/>
              <a:gd name="connsiteX0" fmla="*/ 3495230 w 5358668"/>
              <a:gd name="connsiteY0" fmla="*/ 3367114 h 3905918"/>
              <a:gd name="connsiteX1" fmla="*/ 4752173 w 5358668"/>
              <a:gd name="connsiteY1" fmla="*/ 3086315 h 3905918"/>
              <a:gd name="connsiteX2" fmla="*/ 5358470 w 5358668"/>
              <a:gd name="connsiteY2" fmla="*/ 1525101 h 3905918"/>
              <a:gd name="connsiteX3" fmla="*/ 4960932 w 5358668"/>
              <a:gd name="connsiteY3" fmla="*/ 466701 h 3905918"/>
              <a:gd name="connsiteX4" fmla="*/ 932230 w 5358668"/>
              <a:gd name="connsiteY4" fmla="*/ 19557 h 3905918"/>
              <a:gd name="connsiteX5" fmla="*/ 62745 w 5358668"/>
              <a:gd name="connsiteY5" fmla="*/ 783491 h 3905918"/>
              <a:gd name="connsiteX6" fmla="*/ 230579 w 5358668"/>
              <a:gd name="connsiteY6" fmla="*/ 2939564 h 3905918"/>
              <a:gd name="connsiteX7" fmla="*/ 2493030 w 5358668"/>
              <a:gd name="connsiteY7" fmla="*/ 3459876 h 3905918"/>
              <a:gd name="connsiteX8" fmla="*/ 2539191 w 5358668"/>
              <a:gd name="connsiteY8" fmla="*/ 3905918 h 3905918"/>
              <a:gd name="connsiteX9" fmla="*/ 3495230 w 5358668"/>
              <a:gd name="connsiteY9" fmla="*/ 3367114 h 3905918"/>
              <a:gd name="connsiteX0" fmla="*/ 3573176 w 5436614"/>
              <a:gd name="connsiteY0" fmla="*/ 3367114 h 3905918"/>
              <a:gd name="connsiteX1" fmla="*/ 4830119 w 5436614"/>
              <a:gd name="connsiteY1" fmla="*/ 3086315 h 3905918"/>
              <a:gd name="connsiteX2" fmla="*/ 5436416 w 5436614"/>
              <a:gd name="connsiteY2" fmla="*/ 1525101 h 3905918"/>
              <a:gd name="connsiteX3" fmla="*/ 5038878 w 5436614"/>
              <a:gd name="connsiteY3" fmla="*/ 466701 h 3905918"/>
              <a:gd name="connsiteX4" fmla="*/ 1010176 w 5436614"/>
              <a:gd name="connsiteY4" fmla="*/ 19557 h 3905918"/>
              <a:gd name="connsiteX5" fmla="*/ 140691 w 5436614"/>
              <a:gd name="connsiteY5" fmla="*/ 783491 h 3905918"/>
              <a:gd name="connsiteX6" fmla="*/ 308525 w 5436614"/>
              <a:gd name="connsiteY6" fmla="*/ 2939564 h 3905918"/>
              <a:gd name="connsiteX7" fmla="*/ 3039861 w 5436614"/>
              <a:gd name="connsiteY7" fmla="*/ 3409918 h 3905918"/>
              <a:gd name="connsiteX8" fmla="*/ 2617137 w 5436614"/>
              <a:gd name="connsiteY8" fmla="*/ 3905918 h 3905918"/>
              <a:gd name="connsiteX9" fmla="*/ 3573176 w 5436614"/>
              <a:gd name="connsiteY9" fmla="*/ 3367114 h 3905918"/>
              <a:gd name="connsiteX0" fmla="*/ 3573176 w 5436614"/>
              <a:gd name="connsiteY0" fmla="*/ 3367114 h 3843470"/>
              <a:gd name="connsiteX1" fmla="*/ 4830119 w 5436614"/>
              <a:gd name="connsiteY1" fmla="*/ 3086315 h 3843470"/>
              <a:gd name="connsiteX2" fmla="*/ 5436416 w 5436614"/>
              <a:gd name="connsiteY2" fmla="*/ 1525101 h 3843470"/>
              <a:gd name="connsiteX3" fmla="*/ 5038878 w 5436614"/>
              <a:gd name="connsiteY3" fmla="*/ 466701 h 3843470"/>
              <a:gd name="connsiteX4" fmla="*/ 1010176 w 5436614"/>
              <a:gd name="connsiteY4" fmla="*/ 19557 h 3843470"/>
              <a:gd name="connsiteX5" fmla="*/ 140691 w 5436614"/>
              <a:gd name="connsiteY5" fmla="*/ 783491 h 3843470"/>
              <a:gd name="connsiteX6" fmla="*/ 308525 w 5436614"/>
              <a:gd name="connsiteY6" fmla="*/ 2939564 h 3843470"/>
              <a:gd name="connsiteX7" fmla="*/ 3039861 w 5436614"/>
              <a:gd name="connsiteY7" fmla="*/ 3409918 h 3843470"/>
              <a:gd name="connsiteX8" fmla="*/ 3123040 w 5436614"/>
              <a:gd name="connsiteY8" fmla="*/ 3843470 h 3843470"/>
              <a:gd name="connsiteX9" fmla="*/ 3573176 w 5436614"/>
              <a:gd name="connsiteY9" fmla="*/ 3367114 h 3843470"/>
              <a:gd name="connsiteX0" fmla="*/ 3733585 w 5436599"/>
              <a:gd name="connsiteY0" fmla="*/ 3417073 h 3843470"/>
              <a:gd name="connsiteX1" fmla="*/ 4830119 w 5436599"/>
              <a:gd name="connsiteY1" fmla="*/ 3086315 h 3843470"/>
              <a:gd name="connsiteX2" fmla="*/ 5436416 w 5436599"/>
              <a:gd name="connsiteY2" fmla="*/ 1525101 h 3843470"/>
              <a:gd name="connsiteX3" fmla="*/ 5038878 w 5436599"/>
              <a:gd name="connsiteY3" fmla="*/ 466701 h 3843470"/>
              <a:gd name="connsiteX4" fmla="*/ 1010176 w 5436599"/>
              <a:gd name="connsiteY4" fmla="*/ 19557 h 3843470"/>
              <a:gd name="connsiteX5" fmla="*/ 140691 w 5436599"/>
              <a:gd name="connsiteY5" fmla="*/ 783491 h 3843470"/>
              <a:gd name="connsiteX6" fmla="*/ 308525 w 5436599"/>
              <a:gd name="connsiteY6" fmla="*/ 2939564 h 3843470"/>
              <a:gd name="connsiteX7" fmla="*/ 3039861 w 5436599"/>
              <a:gd name="connsiteY7" fmla="*/ 3409918 h 3843470"/>
              <a:gd name="connsiteX8" fmla="*/ 3123040 w 5436599"/>
              <a:gd name="connsiteY8" fmla="*/ 3843470 h 3843470"/>
              <a:gd name="connsiteX9" fmla="*/ 3733585 w 5436599"/>
              <a:gd name="connsiteY9" fmla="*/ 3417073 h 3843470"/>
              <a:gd name="connsiteX0" fmla="*/ 3745572 w 5448586"/>
              <a:gd name="connsiteY0" fmla="*/ 3417073 h 3843470"/>
              <a:gd name="connsiteX1" fmla="*/ 4842106 w 5448586"/>
              <a:gd name="connsiteY1" fmla="*/ 3086315 h 3843470"/>
              <a:gd name="connsiteX2" fmla="*/ 5448403 w 5448586"/>
              <a:gd name="connsiteY2" fmla="*/ 1525101 h 3843470"/>
              <a:gd name="connsiteX3" fmla="*/ 5050865 w 5448586"/>
              <a:gd name="connsiteY3" fmla="*/ 466701 h 3843470"/>
              <a:gd name="connsiteX4" fmla="*/ 1022163 w 5448586"/>
              <a:gd name="connsiteY4" fmla="*/ 19557 h 3843470"/>
              <a:gd name="connsiteX5" fmla="*/ 152678 w 5448586"/>
              <a:gd name="connsiteY5" fmla="*/ 783491 h 3843470"/>
              <a:gd name="connsiteX6" fmla="*/ 320512 w 5448586"/>
              <a:gd name="connsiteY6" fmla="*/ 2939564 h 3843470"/>
              <a:gd name="connsiteX7" fmla="*/ 3236934 w 5448586"/>
              <a:gd name="connsiteY7" fmla="*/ 3422408 h 3843470"/>
              <a:gd name="connsiteX8" fmla="*/ 3135027 w 5448586"/>
              <a:gd name="connsiteY8" fmla="*/ 3843470 h 3843470"/>
              <a:gd name="connsiteX9" fmla="*/ 3745572 w 5448586"/>
              <a:gd name="connsiteY9" fmla="*/ 3417073 h 3843470"/>
              <a:gd name="connsiteX0" fmla="*/ 3745572 w 5448586"/>
              <a:gd name="connsiteY0" fmla="*/ 3417073 h 3793511"/>
              <a:gd name="connsiteX1" fmla="*/ 4842106 w 5448586"/>
              <a:gd name="connsiteY1" fmla="*/ 3086315 h 3793511"/>
              <a:gd name="connsiteX2" fmla="*/ 5448403 w 5448586"/>
              <a:gd name="connsiteY2" fmla="*/ 1525101 h 3793511"/>
              <a:gd name="connsiteX3" fmla="*/ 5050865 w 5448586"/>
              <a:gd name="connsiteY3" fmla="*/ 466701 h 3793511"/>
              <a:gd name="connsiteX4" fmla="*/ 1022163 w 5448586"/>
              <a:gd name="connsiteY4" fmla="*/ 19557 h 3793511"/>
              <a:gd name="connsiteX5" fmla="*/ 152678 w 5448586"/>
              <a:gd name="connsiteY5" fmla="*/ 783491 h 3793511"/>
              <a:gd name="connsiteX6" fmla="*/ 320512 w 5448586"/>
              <a:gd name="connsiteY6" fmla="*/ 2939564 h 3793511"/>
              <a:gd name="connsiteX7" fmla="*/ 3236934 w 5448586"/>
              <a:gd name="connsiteY7" fmla="*/ 3422408 h 3793511"/>
              <a:gd name="connsiteX8" fmla="*/ 3233739 w 5448586"/>
              <a:gd name="connsiteY8" fmla="*/ 3793511 h 3793511"/>
              <a:gd name="connsiteX9" fmla="*/ 3745572 w 5448586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850484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850484 w 5451779"/>
              <a:gd name="connsiteY9" fmla="*/ 3417073 h 3688651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73290 w 5474585"/>
              <a:gd name="connsiteY0" fmla="*/ 3417073 h 3663685"/>
              <a:gd name="connsiteX1" fmla="*/ 4950117 w 5474585"/>
              <a:gd name="connsiteY1" fmla="*/ 3061336 h 3663685"/>
              <a:gd name="connsiteX2" fmla="*/ 5470040 w 5474585"/>
              <a:gd name="connsiteY2" fmla="*/ 1525101 h 3663685"/>
              <a:gd name="connsiteX3" fmla="*/ 5072502 w 5474585"/>
              <a:gd name="connsiteY3" fmla="*/ 466701 h 3663685"/>
              <a:gd name="connsiteX4" fmla="*/ 1407509 w 5474585"/>
              <a:gd name="connsiteY4" fmla="*/ 19557 h 3663685"/>
              <a:gd name="connsiteX5" fmla="*/ 174315 w 5474585"/>
              <a:gd name="connsiteY5" fmla="*/ 783491 h 3663685"/>
              <a:gd name="connsiteX6" fmla="*/ 342149 w 5474585"/>
              <a:gd name="connsiteY6" fmla="*/ 2939564 h 3663685"/>
              <a:gd name="connsiteX7" fmla="*/ 3240656 w 5474585"/>
              <a:gd name="connsiteY7" fmla="*/ 3422408 h 3663685"/>
              <a:gd name="connsiteX8" fmla="*/ 3217996 w 5474585"/>
              <a:gd name="connsiteY8" fmla="*/ 3663685 h 3663685"/>
              <a:gd name="connsiteX9" fmla="*/ 3873290 w 5474585"/>
              <a:gd name="connsiteY9" fmla="*/ 3417073 h 3663685"/>
              <a:gd name="connsiteX0" fmla="*/ 3782561 w 5383856"/>
              <a:gd name="connsiteY0" fmla="*/ 3417073 h 3663685"/>
              <a:gd name="connsiteX1" fmla="*/ 4859388 w 5383856"/>
              <a:gd name="connsiteY1" fmla="*/ 3061336 h 3663685"/>
              <a:gd name="connsiteX2" fmla="*/ 5379311 w 5383856"/>
              <a:gd name="connsiteY2" fmla="*/ 1525101 h 3663685"/>
              <a:gd name="connsiteX3" fmla="*/ 4981773 w 5383856"/>
              <a:gd name="connsiteY3" fmla="*/ 466701 h 3663685"/>
              <a:gd name="connsiteX4" fmla="*/ 1316780 w 5383856"/>
              <a:gd name="connsiteY4" fmla="*/ 19557 h 3663685"/>
              <a:gd name="connsiteX5" fmla="*/ 271711 w 5383856"/>
              <a:gd name="connsiteY5" fmla="*/ 783491 h 3663685"/>
              <a:gd name="connsiteX6" fmla="*/ 251420 w 5383856"/>
              <a:gd name="connsiteY6" fmla="*/ 2939564 h 3663685"/>
              <a:gd name="connsiteX7" fmla="*/ 3149927 w 5383856"/>
              <a:gd name="connsiteY7" fmla="*/ 3422408 h 3663685"/>
              <a:gd name="connsiteX8" fmla="*/ 3127267 w 5383856"/>
              <a:gd name="connsiteY8" fmla="*/ 3663685 h 3663685"/>
              <a:gd name="connsiteX9" fmla="*/ 3782561 w 5383856"/>
              <a:gd name="connsiteY9" fmla="*/ 3417073 h 3663685"/>
              <a:gd name="connsiteX0" fmla="*/ 3580559 w 5181854"/>
              <a:gd name="connsiteY0" fmla="*/ 3417073 h 3663685"/>
              <a:gd name="connsiteX1" fmla="*/ 4657386 w 5181854"/>
              <a:gd name="connsiteY1" fmla="*/ 3061336 h 3663685"/>
              <a:gd name="connsiteX2" fmla="*/ 5177309 w 5181854"/>
              <a:gd name="connsiteY2" fmla="*/ 1525101 h 3663685"/>
              <a:gd name="connsiteX3" fmla="*/ 4779771 w 5181854"/>
              <a:gd name="connsiteY3" fmla="*/ 466701 h 3663685"/>
              <a:gd name="connsiteX4" fmla="*/ 1114778 w 5181854"/>
              <a:gd name="connsiteY4" fmla="*/ 19557 h 3663685"/>
              <a:gd name="connsiteX5" fmla="*/ 69709 w 5181854"/>
              <a:gd name="connsiteY5" fmla="*/ 783491 h 3663685"/>
              <a:gd name="connsiteX6" fmla="*/ 413129 w 5181854"/>
              <a:gd name="connsiteY6" fmla="*/ 3002561 h 3663685"/>
              <a:gd name="connsiteX7" fmla="*/ 2947925 w 5181854"/>
              <a:gd name="connsiteY7" fmla="*/ 3422408 h 3663685"/>
              <a:gd name="connsiteX8" fmla="*/ 2925265 w 5181854"/>
              <a:gd name="connsiteY8" fmla="*/ 3663685 h 3663685"/>
              <a:gd name="connsiteX9" fmla="*/ 3580559 w 5181854"/>
              <a:gd name="connsiteY9" fmla="*/ 3417073 h 3663685"/>
              <a:gd name="connsiteX0" fmla="*/ 3568134 w 5169429"/>
              <a:gd name="connsiteY0" fmla="*/ 3417073 h 3663685"/>
              <a:gd name="connsiteX1" fmla="*/ 4644961 w 5169429"/>
              <a:gd name="connsiteY1" fmla="*/ 3061336 h 3663685"/>
              <a:gd name="connsiteX2" fmla="*/ 5164884 w 5169429"/>
              <a:gd name="connsiteY2" fmla="*/ 1525101 h 3663685"/>
              <a:gd name="connsiteX3" fmla="*/ 4767346 w 5169429"/>
              <a:gd name="connsiteY3" fmla="*/ 466701 h 3663685"/>
              <a:gd name="connsiteX4" fmla="*/ 1102353 w 5169429"/>
              <a:gd name="connsiteY4" fmla="*/ 19557 h 3663685"/>
              <a:gd name="connsiteX5" fmla="*/ 57284 w 5169429"/>
              <a:gd name="connsiteY5" fmla="*/ 783491 h 3663685"/>
              <a:gd name="connsiteX6" fmla="*/ 438330 w 5169429"/>
              <a:gd name="connsiteY6" fmla="*/ 3020560 h 3663685"/>
              <a:gd name="connsiteX7" fmla="*/ 2935500 w 5169429"/>
              <a:gd name="connsiteY7" fmla="*/ 3422408 h 3663685"/>
              <a:gd name="connsiteX8" fmla="*/ 2912840 w 5169429"/>
              <a:gd name="connsiteY8" fmla="*/ 3663685 h 3663685"/>
              <a:gd name="connsiteX9" fmla="*/ 3568134 w 5169429"/>
              <a:gd name="connsiteY9" fmla="*/ 3417073 h 3663685"/>
              <a:gd name="connsiteX0" fmla="*/ 3568133 w 5169428"/>
              <a:gd name="connsiteY0" fmla="*/ 3417073 h 3663685"/>
              <a:gd name="connsiteX1" fmla="*/ 4644960 w 5169428"/>
              <a:gd name="connsiteY1" fmla="*/ 3061336 h 3663685"/>
              <a:gd name="connsiteX2" fmla="*/ 5164883 w 5169428"/>
              <a:gd name="connsiteY2" fmla="*/ 1525101 h 3663685"/>
              <a:gd name="connsiteX3" fmla="*/ 4767345 w 5169428"/>
              <a:gd name="connsiteY3" fmla="*/ 466701 h 3663685"/>
              <a:gd name="connsiteX4" fmla="*/ 1102352 w 5169428"/>
              <a:gd name="connsiteY4" fmla="*/ 19557 h 3663685"/>
              <a:gd name="connsiteX5" fmla="*/ 57283 w 5169428"/>
              <a:gd name="connsiteY5" fmla="*/ 783491 h 3663685"/>
              <a:gd name="connsiteX6" fmla="*/ 438329 w 5169428"/>
              <a:gd name="connsiteY6" fmla="*/ 2930565 h 3663685"/>
              <a:gd name="connsiteX7" fmla="*/ 2935499 w 5169428"/>
              <a:gd name="connsiteY7" fmla="*/ 3422408 h 3663685"/>
              <a:gd name="connsiteX8" fmla="*/ 2912839 w 5169428"/>
              <a:gd name="connsiteY8" fmla="*/ 3663685 h 3663685"/>
              <a:gd name="connsiteX9" fmla="*/ 3568133 w 5169428"/>
              <a:gd name="connsiteY9" fmla="*/ 3417073 h 3663685"/>
              <a:gd name="connsiteX0" fmla="*/ 3560828 w 5162123"/>
              <a:gd name="connsiteY0" fmla="*/ 3417073 h 3663685"/>
              <a:gd name="connsiteX1" fmla="*/ 4637655 w 5162123"/>
              <a:gd name="connsiteY1" fmla="*/ 3061336 h 3663685"/>
              <a:gd name="connsiteX2" fmla="*/ 5157578 w 5162123"/>
              <a:gd name="connsiteY2" fmla="*/ 1525101 h 3663685"/>
              <a:gd name="connsiteX3" fmla="*/ 4760040 w 5162123"/>
              <a:gd name="connsiteY3" fmla="*/ 466701 h 3663685"/>
              <a:gd name="connsiteX4" fmla="*/ 1095047 w 5162123"/>
              <a:gd name="connsiteY4" fmla="*/ 19557 h 3663685"/>
              <a:gd name="connsiteX5" fmla="*/ 49978 w 5162123"/>
              <a:gd name="connsiteY5" fmla="*/ 783491 h 3663685"/>
              <a:gd name="connsiteX6" fmla="*/ 456108 w 5162123"/>
              <a:gd name="connsiteY6" fmla="*/ 2921566 h 3663685"/>
              <a:gd name="connsiteX7" fmla="*/ 2928194 w 5162123"/>
              <a:gd name="connsiteY7" fmla="*/ 3422408 h 3663685"/>
              <a:gd name="connsiteX8" fmla="*/ 2905534 w 5162123"/>
              <a:gd name="connsiteY8" fmla="*/ 3663685 h 3663685"/>
              <a:gd name="connsiteX9" fmla="*/ 3560828 w 5162123"/>
              <a:gd name="connsiteY9" fmla="*/ 3417073 h 3663685"/>
              <a:gd name="connsiteX0" fmla="*/ 3560828 w 5157795"/>
              <a:gd name="connsiteY0" fmla="*/ 3417903 h 3664515"/>
              <a:gd name="connsiteX1" fmla="*/ 4637655 w 5157795"/>
              <a:gd name="connsiteY1" fmla="*/ 3062166 h 3664515"/>
              <a:gd name="connsiteX2" fmla="*/ 5157578 w 5157795"/>
              <a:gd name="connsiteY2" fmla="*/ 1525931 h 3664515"/>
              <a:gd name="connsiteX3" fmla="*/ 4672248 w 5157795"/>
              <a:gd name="connsiteY3" fmla="*/ 449532 h 3664515"/>
              <a:gd name="connsiteX4" fmla="*/ 1095047 w 5157795"/>
              <a:gd name="connsiteY4" fmla="*/ 20387 h 3664515"/>
              <a:gd name="connsiteX5" fmla="*/ 49978 w 5157795"/>
              <a:gd name="connsiteY5" fmla="*/ 784321 h 3664515"/>
              <a:gd name="connsiteX6" fmla="*/ 456108 w 5157795"/>
              <a:gd name="connsiteY6" fmla="*/ 2922396 h 3664515"/>
              <a:gd name="connsiteX7" fmla="*/ 2928194 w 5157795"/>
              <a:gd name="connsiteY7" fmla="*/ 3423238 h 3664515"/>
              <a:gd name="connsiteX8" fmla="*/ 2905534 w 5157795"/>
              <a:gd name="connsiteY8" fmla="*/ 3664515 h 3664515"/>
              <a:gd name="connsiteX9" fmla="*/ 3560828 w 5157795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525931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606926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B6DA2-CBD9-D9A9-0101-BDB311DE7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3531" y="1407381"/>
            <a:ext cx="3809882" cy="29041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err="1"/>
              <a:t>Подача</a:t>
            </a:r>
            <a:r>
              <a:rPr lang="en-US" sz="2400"/>
              <a:t> </a:t>
            </a:r>
            <a:r>
              <a:rPr lang="en-US" sz="2400" err="1"/>
              <a:t>высокого</a:t>
            </a:r>
            <a:r>
              <a:rPr lang="en-US" sz="2400"/>
              <a:t> </a:t>
            </a:r>
            <a:r>
              <a:rPr lang="en-US" sz="2400" err="1"/>
              <a:t>напряжения</a:t>
            </a:r>
            <a:r>
              <a:rPr lang="en-US" sz="2400"/>
              <a:t> </a:t>
            </a:r>
            <a:r>
              <a:rPr lang="en-US" sz="2400" err="1"/>
              <a:t>на</a:t>
            </a:r>
            <a:r>
              <a:rPr lang="en-US" sz="2400"/>
              <a:t> </a:t>
            </a:r>
            <a:r>
              <a:rPr lang="en-US" sz="2400" err="1"/>
              <a:t>каждый</a:t>
            </a:r>
            <a:r>
              <a:rPr lang="en-US" sz="2400"/>
              <a:t> </a:t>
            </a:r>
            <a:r>
              <a:rPr lang="en-US" sz="2400" err="1"/>
              <a:t>электрод</a:t>
            </a:r>
            <a:endParaRPr lang="en-US" sz="2400"/>
          </a:p>
          <a:p>
            <a:pPr algn="ctr">
              <a:lnSpc>
                <a:spcPct val="90000"/>
              </a:lnSpc>
            </a:pPr>
            <a:endParaRPr lang="en-US" sz="2400"/>
          </a:p>
          <a:p>
            <a:pPr algn="ctr">
              <a:lnSpc>
                <a:spcPct val="90000"/>
              </a:lnSpc>
            </a:pPr>
            <a:endParaRPr lang="en-US" sz="2400"/>
          </a:p>
        </p:txBody>
      </p:sp>
      <p:pic>
        <p:nvPicPr>
          <p:cNvPr id="5" name="Рисунок 4" descr="Изображение выглядит как снимок экран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B3665E18-012A-370B-B52E-EA87B2410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06" y="1260854"/>
            <a:ext cx="3112854" cy="4132764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589B4C01-912B-3B44-1C3B-8624BFADA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724" y="2070422"/>
            <a:ext cx="3112854" cy="251362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3366780-B46E-437C-812E-406B7500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2459" y="782008"/>
            <a:ext cx="4297875" cy="4329484"/>
          </a:xfrm>
          <a:custGeom>
            <a:avLst/>
            <a:gdLst>
              <a:gd name="connsiteX0" fmla="*/ 3063362 w 5358686"/>
              <a:gd name="connsiteY0" fmla="*/ 3429562 h 3905917"/>
              <a:gd name="connsiteX1" fmla="*/ 4752173 w 5358686"/>
              <a:gd name="connsiteY1" fmla="*/ 3086315 h 3905917"/>
              <a:gd name="connsiteX2" fmla="*/ 5358470 w 5358686"/>
              <a:gd name="connsiteY2" fmla="*/ 1525101 h 3905917"/>
              <a:gd name="connsiteX3" fmla="*/ 4960932 w 5358686"/>
              <a:gd name="connsiteY3" fmla="*/ 466701 h 3905917"/>
              <a:gd name="connsiteX4" fmla="*/ 932230 w 5358686"/>
              <a:gd name="connsiteY4" fmla="*/ 19557 h 3905917"/>
              <a:gd name="connsiteX5" fmla="*/ 62745 w 5358686"/>
              <a:gd name="connsiteY5" fmla="*/ 783491 h 3905917"/>
              <a:gd name="connsiteX6" fmla="*/ 230579 w 5358686"/>
              <a:gd name="connsiteY6" fmla="*/ 2939564 h 3905917"/>
              <a:gd name="connsiteX7" fmla="*/ 2493030 w 5358686"/>
              <a:gd name="connsiteY7" fmla="*/ 3459876 h 3905917"/>
              <a:gd name="connsiteX8" fmla="*/ 2539191 w 5358686"/>
              <a:gd name="connsiteY8" fmla="*/ 3905918 h 3905917"/>
              <a:gd name="connsiteX9" fmla="*/ 3063362 w 5358686"/>
              <a:gd name="connsiteY9" fmla="*/ 3429562 h 3905917"/>
              <a:gd name="connsiteX0" fmla="*/ 3495230 w 5358668"/>
              <a:gd name="connsiteY0" fmla="*/ 3367114 h 3905918"/>
              <a:gd name="connsiteX1" fmla="*/ 4752173 w 5358668"/>
              <a:gd name="connsiteY1" fmla="*/ 3086315 h 3905918"/>
              <a:gd name="connsiteX2" fmla="*/ 5358470 w 5358668"/>
              <a:gd name="connsiteY2" fmla="*/ 1525101 h 3905918"/>
              <a:gd name="connsiteX3" fmla="*/ 4960932 w 5358668"/>
              <a:gd name="connsiteY3" fmla="*/ 466701 h 3905918"/>
              <a:gd name="connsiteX4" fmla="*/ 932230 w 5358668"/>
              <a:gd name="connsiteY4" fmla="*/ 19557 h 3905918"/>
              <a:gd name="connsiteX5" fmla="*/ 62745 w 5358668"/>
              <a:gd name="connsiteY5" fmla="*/ 783491 h 3905918"/>
              <a:gd name="connsiteX6" fmla="*/ 230579 w 5358668"/>
              <a:gd name="connsiteY6" fmla="*/ 2939564 h 3905918"/>
              <a:gd name="connsiteX7" fmla="*/ 2493030 w 5358668"/>
              <a:gd name="connsiteY7" fmla="*/ 3459876 h 3905918"/>
              <a:gd name="connsiteX8" fmla="*/ 2539191 w 5358668"/>
              <a:gd name="connsiteY8" fmla="*/ 3905918 h 3905918"/>
              <a:gd name="connsiteX9" fmla="*/ 3495230 w 5358668"/>
              <a:gd name="connsiteY9" fmla="*/ 3367114 h 3905918"/>
              <a:gd name="connsiteX0" fmla="*/ 3573176 w 5436614"/>
              <a:gd name="connsiteY0" fmla="*/ 3367114 h 3905918"/>
              <a:gd name="connsiteX1" fmla="*/ 4830119 w 5436614"/>
              <a:gd name="connsiteY1" fmla="*/ 3086315 h 3905918"/>
              <a:gd name="connsiteX2" fmla="*/ 5436416 w 5436614"/>
              <a:gd name="connsiteY2" fmla="*/ 1525101 h 3905918"/>
              <a:gd name="connsiteX3" fmla="*/ 5038878 w 5436614"/>
              <a:gd name="connsiteY3" fmla="*/ 466701 h 3905918"/>
              <a:gd name="connsiteX4" fmla="*/ 1010176 w 5436614"/>
              <a:gd name="connsiteY4" fmla="*/ 19557 h 3905918"/>
              <a:gd name="connsiteX5" fmla="*/ 140691 w 5436614"/>
              <a:gd name="connsiteY5" fmla="*/ 783491 h 3905918"/>
              <a:gd name="connsiteX6" fmla="*/ 308525 w 5436614"/>
              <a:gd name="connsiteY6" fmla="*/ 2939564 h 3905918"/>
              <a:gd name="connsiteX7" fmla="*/ 3039861 w 5436614"/>
              <a:gd name="connsiteY7" fmla="*/ 3409918 h 3905918"/>
              <a:gd name="connsiteX8" fmla="*/ 2617137 w 5436614"/>
              <a:gd name="connsiteY8" fmla="*/ 3905918 h 3905918"/>
              <a:gd name="connsiteX9" fmla="*/ 3573176 w 5436614"/>
              <a:gd name="connsiteY9" fmla="*/ 3367114 h 3905918"/>
              <a:gd name="connsiteX0" fmla="*/ 3573176 w 5436614"/>
              <a:gd name="connsiteY0" fmla="*/ 3367114 h 3843470"/>
              <a:gd name="connsiteX1" fmla="*/ 4830119 w 5436614"/>
              <a:gd name="connsiteY1" fmla="*/ 3086315 h 3843470"/>
              <a:gd name="connsiteX2" fmla="*/ 5436416 w 5436614"/>
              <a:gd name="connsiteY2" fmla="*/ 1525101 h 3843470"/>
              <a:gd name="connsiteX3" fmla="*/ 5038878 w 5436614"/>
              <a:gd name="connsiteY3" fmla="*/ 466701 h 3843470"/>
              <a:gd name="connsiteX4" fmla="*/ 1010176 w 5436614"/>
              <a:gd name="connsiteY4" fmla="*/ 19557 h 3843470"/>
              <a:gd name="connsiteX5" fmla="*/ 140691 w 5436614"/>
              <a:gd name="connsiteY5" fmla="*/ 783491 h 3843470"/>
              <a:gd name="connsiteX6" fmla="*/ 308525 w 5436614"/>
              <a:gd name="connsiteY6" fmla="*/ 2939564 h 3843470"/>
              <a:gd name="connsiteX7" fmla="*/ 3039861 w 5436614"/>
              <a:gd name="connsiteY7" fmla="*/ 3409918 h 3843470"/>
              <a:gd name="connsiteX8" fmla="*/ 3123040 w 5436614"/>
              <a:gd name="connsiteY8" fmla="*/ 3843470 h 3843470"/>
              <a:gd name="connsiteX9" fmla="*/ 3573176 w 5436614"/>
              <a:gd name="connsiteY9" fmla="*/ 3367114 h 3843470"/>
              <a:gd name="connsiteX0" fmla="*/ 3733585 w 5436599"/>
              <a:gd name="connsiteY0" fmla="*/ 3417073 h 3843470"/>
              <a:gd name="connsiteX1" fmla="*/ 4830119 w 5436599"/>
              <a:gd name="connsiteY1" fmla="*/ 3086315 h 3843470"/>
              <a:gd name="connsiteX2" fmla="*/ 5436416 w 5436599"/>
              <a:gd name="connsiteY2" fmla="*/ 1525101 h 3843470"/>
              <a:gd name="connsiteX3" fmla="*/ 5038878 w 5436599"/>
              <a:gd name="connsiteY3" fmla="*/ 466701 h 3843470"/>
              <a:gd name="connsiteX4" fmla="*/ 1010176 w 5436599"/>
              <a:gd name="connsiteY4" fmla="*/ 19557 h 3843470"/>
              <a:gd name="connsiteX5" fmla="*/ 140691 w 5436599"/>
              <a:gd name="connsiteY5" fmla="*/ 783491 h 3843470"/>
              <a:gd name="connsiteX6" fmla="*/ 308525 w 5436599"/>
              <a:gd name="connsiteY6" fmla="*/ 2939564 h 3843470"/>
              <a:gd name="connsiteX7" fmla="*/ 3039861 w 5436599"/>
              <a:gd name="connsiteY7" fmla="*/ 3409918 h 3843470"/>
              <a:gd name="connsiteX8" fmla="*/ 3123040 w 5436599"/>
              <a:gd name="connsiteY8" fmla="*/ 3843470 h 3843470"/>
              <a:gd name="connsiteX9" fmla="*/ 3733585 w 5436599"/>
              <a:gd name="connsiteY9" fmla="*/ 3417073 h 3843470"/>
              <a:gd name="connsiteX0" fmla="*/ 3745572 w 5448586"/>
              <a:gd name="connsiteY0" fmla="*/ 3417073 h 3843470"/>
              <a:gd name="connsiteX1" fmla="*/ 4842106 w 5448586"/>
              <a:gd name="connsiteY1" fmla="*/ 3086315 h 3843470"/>
              <a:gd name="connsiteX2" fmla="*/ 5448403 w 5448586"/>
              <a:gd name="connsiteY2" fmla="*/ 1525101 h 3843470"/>
              <a:gd name="connsiteX3" fmla="*/ 5050865 w 5448586"/>
              <a:gd name="connsiteY3" fmla="*/ 466701 h 3843470"/>
              <a:gd name="connsiteX4" fmla="*/ 1022163 w 5448586"/>
              <a:gd name="connsiteY4" fmla="*/ 19557 h 3843470"/>
              <a:gd name="connsiteX5" fmla="*/ 152678 w 5448586"/>
              <a:gd name="connsiteY5" fmla="*/ 783491 h 3843470"/>
              <a:gd name="connsiteX6" fmla="*/ 320512 w 5448586"/>
              <a:gd name="connsiteY6" fmla="*/ 2939564 h 3843470"/>
              <a:gd name="connsiteX7" fmla="*/ 3236934 w 5448586"/>
              <a:gd name="connsiteY7" fmla="*/ 3422408 h 3843470"/>
              <a:gd name="connsiteX8" fmla="*/ 3135027 w 5448586"/>
              <a:gd name="connsiteY8" fmla="*/ 3843470 h 3843470"/>
              <a:gd name="connsiteX9" fmla="*/ 3745572 w 5448586"/>
              <a:gd name="connsiteY9" fmla="*/ 3417073 h 3843470"/>
              <a:gd name="connsiteX0" fmla="*/ 3745572 w 5448586"/>
              <a:gd name="connsiteY0" fmla="*/ 3417073 h 3793511"/>
              <a:gd name="connsiteX1" fmla="*/ 4842106 w 5448586"/>
              <a:gd name="connsiteY1" fmla="*/ 3086315 h 3793511"/>
              <a:gd name="connsiteX2" fmla="*/ 5448403 w 5448586"/>
              <a:gd name="connsiteY2" fmla="*/ 1525101 h 3793511"/>
              <a:gd name="connsiteX3" fmla="*/ 5050865 w 5448586"/>
              <a:gd name="connsiteY3" fmla="*/ 466701 h 3793511"/>
              <a:gd name="connsiteX4" fmla="*/ 1022163 w 5448586"/>
              <a:gd name="connsiteY4" fmla="*/ 19557 h 3793511"/>
              <a:gd name="connsiteX5" fmla="*/ 152678 w 5448586"/>
              <a:gd name="connsiteY5" fmla="*/ 783491 h 3793511"/>
              <a:gd name="connsiteX6" fmla="*/ 320512 w 5448586"/>
              <a:gd name="connsiteY6" fmla="*/ 2939564 h 3793511"/>
              <a:gd name="connsiteX7" fmla="*/ 3236934 w 5448586"/>
              <a:gd name="connsiteY7" fmla="*/ 3422408 h 3793511"/>
              <a:gd name="connsiteX8" fmla="*/ 3233739 w 5448586"/>
              <a:gd name="connsiteY8" fmla="*/ 3793511 h 3793511"/>
              <a:gd name="connsiteX9" fmla="*/ 3745572 w 5448586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850484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850484 w 5451779"/>
              <a:gd name="connsiteY9" fmla="*/ 3417073 h 3688651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73290 w 5474585"/>
              <a:gd name="connsiteY0" fmla="*/ 3417073 h 3663685"/>
              <a:gd name="connsiteX1" fmla="*/ 4950117 w 5474585"/>
              <a:gd name="connsiteY1" fmla="*/ 3061336 h 3663685"/>
              <a:gd name="connsiteX2" fmla="*/ 5470040 w 5474585"/>
              <a:gd name="connsiteY2" fmla="*/ 1525101 h 3663685"/>
              <a:gd name="connsiteX3" fmla="*/ 5072502 w 5474585"/>
              <a:gd name="connsiteY3" fmla="*/ 466701 h 3663685"/>
              <a:gd name="connsiteX4" fmla="*/ 1407509 w 5474585"/>
              <a:gd name="connsiteY4" fmla="*/ 19557 h 3663685"/>
              <a:gd name="connsiteX5" fmla="*/ 174315 w 5474585"/>
              <a:gd name="connsiteY5" fmla="*/ 783491 h 3663685"/>
              <a:gd name="connsiteX6" fmla="*/ 342149 w 5474585"/>
              <a:gd name="connsiteY6" fmla="*/ 2939564 h 3663685"/>
              <a:gd name="connsiteX7" fmla="*/ 3240656 w 5474585"/>
              <a:gd name="connsiteY7" fmla="*/ 3422408 h 3663685"/>
              <a:gd name="connsiteX8" fmla="*/ 3217996 w 5474585"/>
              <a:gd name="connsiteY8" fmla="*/ 3663685 h 3663685"/>
              <a:gd name="connsiteX9" fmla="*/ 3873290 w 5474585"/>
              <a:gd name="connsiteY9" fmla="*/ 3417073 h 3663685"/>
              <a:gd name="connsiteX0" fmla="*/ 3782561 w 5383856"/>
              <a:gd name="connsiteY0" fmla="*/ 3417073 h 3663685"/>
              <a:gd name="connsiteX1" fmla="*/ 4859388 w 5383856"/>
              <a:gd name="connsiteY1" fmla="*/ 3061336 h 3663685"/>
              <a:gd name="connsiteX2" fmla="*/ 5379311 w 5383856"/>
              <a:gd name="connsiteY2" fmla="*/ 1525101 h 3663685"/>
              <a:gd name="connsiteX3" fmla="*/ 4981773 w 5383856"/>
              <a:gd name="connsiteY3" fmla="*/ 466701 h 3663685"/>
              <a:gd name="connsiteX4" fmla="*/ 1316780 w 5383856"/>
              <a:gd name="connsiteY4" fmla="*/ 19557 h 3663685"/>
              <a:gd name="connsiteX5" fmla="*/ 271711 w 5383856"/>
              <a:gd name="connsiteY5" fmla="*/ 783491 h 3663685"/>
              <a:gd name="connsiteX6" fmla="*/ 251420 w 5383856"/>
              <a:gd name="connsiteY6" fmla="*/ 2939564 h 3663685"/>
              <a:gd name="connsiteX7" fmla="*/ 3149927 w 5383856"/>
              <a:gd name="connsiteY7" fmla="*/ 3422408 h 3663685"/>
              <a:gd name="connsiteX8" fmla="*/ 3127267 w 5383856"/>
              <a:gd name="connsiteY8" fmla="*/ 3663685 h 3663685"/>
              <a:gd name="connsiteX9" fmla="*/ 3782561 w 5383856"/>
              <a:gd name="connsiteY9" fmla="*/ 3417073 h 3663685"/>
              <a:gd name="connsiteX0" fmla="*/ 3580559 w 5181854"/>
              <a:gd name="connsiteY0" fmla="*/ 3417073 h 3663685"/>
              <a:gd name="connsiteX1" fmla="*/ 4657386 w 5181854"/>
              <a:gd name="connsiteY1" fmla="*/ 3061336 h 3663685"/>
              <a:gd name="connsiteX2" fmla="*/ 5177309 w 5181854"/>
              <a:gd name="connsiteY2" fmla="*/ 1525101 h 3663685"/>
              <a:gd name="connsiteX3" fmla="*/ 4779771 w 5181854"/>
              <a:gd name="connsiteY3" fmla="*/ 466701 h 3663685"/>
              <a:gd name="connsiteX4" fmla="*/ 1114778 w 5181854"/>
              <a:gd name="connsiteY4" fmla="*/ 19557 h 3663685"/>
              <a:gd name="connsiteX5" fmla="*/ 69709 w 5181854"/>
              <a:gd name="connsiteY5" fmla="*/ 783491 h 3663685"/>
              <a:gd name="connsiteX6" fmla="*/ 413129 w 5181854"/>
              <a:gd name="connsiteY6" fmla="*/ 3002561 h 3663685"/>
              <a:gd name="connsiteX7" fmla="*/ 2947925 w 5181854"/>
              <a:gd name="connsiteY7" fmla="*/ 3422408 h 3663685"/>
              <a:gd name="connsiteX8" fmla="*/ 2925265 w 5181854"/>
              <a:gd name="connsiteY8" fmla="*/ 3663685 h 3663685"/>
              <a:gd name="connsiteX9" fmla="*/ 3580559 w 5181854"/>
              <a:gd name="connsiteY9" fmla="*/ 3417073 h 3663685"/>
              <a:gd name="connsiteX0" fmla="*/ 3568134 w 5169429"/>
              <a:gd name="connsiteY0" fmla="*/ 3417073 h 3663685"/>
              <a:gd name="connsiteX1" fmla="*/ 4644961 w 5169429"/>
              <a:gd name="connsiteY1" fmla="*/ 3061336 h 3663685"/>
              <a:gd name="connsiteX2" fmla="*/ 5164884 w 5169429"/>
              <a:gd name="connsiteY2" fmla="*/ 1525101 h 3663685"/>
              <a:gd name="connsiteX3" fmla="*/ 4767346 w 5169429"/>
              <a:gd name="connsiteY3" fmla="*/ 466701 h 3663685"/>
              <a:gd name="connsiteX4" fmla="*/ 1102353 w 5169429"/>
              <a:gd name="connsiteY4" fmla="*/ 19557 h 3663685"/>
              <a:gd name="connsiteX5" fmla="*/ 57284 w 5169429"/>
              <a:gd name="connsiteY5" fmla="*/ 783491 h 3663685"/>
              <a:gd name="connsiteX6" fmla="*/ 438330 w 5169429"/>
              <a:gd name="connsiteY6" fmla="*/ 3020560 h 3663685"/>
              <a:gd name="connsiteX7" fmla="*/ 2935500 w 5169429"/>
              <a:gd name="connsiteY7" fmla="*/ 3422408 h 3663685"/>
              <a:gd name="connsiteX8" fmla="*/ 2912840 w 5169429"/>
              <a:gd name="connsiteY8" fmla="*/ 3663685 h 3663685"/>
              <a:gd name="connsiteX9" fmla="*/ 3568134 w 5169429"/>
              <a:gd name="connsiteY9" fmla="*/ 3417073 h 3663685"/>
              <a:gd name="connsiteX0" fmla="*/ 3568133 w 5169428"/>
              <a:gd name="connsiteY0" fmla="*/ 3417073 h 3663685"/>
              <a:gd name="connsiteX1" fmla="*/ 4644960 w 5169428"/>
              <a:gd name="connsiteY1" fmla="*/ 3061336 h 3663685"/>
              <a:gd name="connsiteX2" fmla="*/ 5164883 w 5169428"/>
              <a:gd name="connsiteY2" fmla="*/ 1525101 h 3663685"/>
              <a:gd name="connsiteX3" fmla="*/ 4767345 w 5169428"/>
              <a:gd name="connsiteY3" fmla="*/ 466701 h 3663685"/>
              <a:gd name="connsiteX4" fmla="*/ 1102352 w 5169428"/>
              <a:gd name="connsiteY4" fmla="*/ 19557 h 3663685"/>
              <a:gd name="connsiteX5" fmla="*/ 57283 w 5169428"/>
              <a:gd name="connsiteY5" fmla="*/ 783491 h 3663685"/>
              <a:gd name="connsiteX6" fmla="*/ 438329 w 5169428"/>
              <a:gd name="connsiteY6" fmla="*/ 2930565 h 3663685"/>
              <a:gd name="connsiteX7" fmla="*/ 2935499 w 5169428"/>
              <a:gd name="connsiteY7" fmla="*/ 3422408 h 3663685"/>
              <a:gd name="connsiteX8" fmla="*/ 2912839 w 5169428"/>
              <a:gd name="connsiteY8" fmla="*/ 3663685 h 3663685"/>
              <a:gd name="connsiteX9" fmla="*/ 3568133 w 5169428"/>
              <a:gd name="connsiteY9" fmla="*/ 3417073 h 3663685"/>
              <a:gd name="connsiteX0" fmla="*/ 3560828 w 5162123"/>
              <a:gd name="connsiteY0" fmla="*/ 3417073 h 3663685"/>
              <a:gd name="connsiteX1" fmla="*/ 4637655 w 5162123"/>
              <a:gd name="connsiteY1" fmla="*/ 3061336 h 3663685"/>
              <a:gd name="connsiteX2" fmla="*/ 5157578 w 5162123"/>
              <a:gd name="connsiteY2" fmla="*/ 1525101 h 3663685"/>
              <a:gd name="connsiteX3" fmla="*/ 4760040 w 5162123"/>
              <a:gd name="connsiteY3" fmla="*/ 466701 h 3663685"/>
              <a:gd name="connsiteX4" fmla="*/ 1095047 w 5162123"/>
              <a:gd name="connsiteY4" fmla="*/ 19557 h 3663685"/>
              <a:gd name="connsiteX5" fmla="*/ 49978 w 5162123"/>
              <a:gd name="connsiteY5" fmla="*/ 783491 h 3663685"/>
              <a:gd name="connsiteX6" fmla="*/ 456108 w 5162123"/>
              <a:gd name="connsiteY6" fmla="*/ 2921566 h 3663685"/>
              <a:gd name="connsiteX7" fmla="*/ 2928194 w 5162123"/>
              <a:gd name="connsiteY7" fmla="*/ 3422408 h 3663685"/>
              <a:gd name="connsiteX8" fmla="*/ 2905534 w 5162123"/>
              <a:gd name="connsiteY8" fmla="*/ 3663685 h 3663685"/>
              <a:gd name="connsiteX9" fmla="*/ 3560828 w 5162123"/>
              <a:gd name="connsiteY9" fmla="*/ 3417073 h 3663685"/>
              <a:gd name="connsiteX0" fmla="*/ 3560828 w 5157795"/>
              <a:gd name="connsiteY0" fmla="*/ 3417903 h 3664515"/>
              <a:gd name="connsiteX1" fmla="*/ 4637655 w 5157795"/>
              <a:gd name="connsiteY1" fmla="*/ 3062166 h 3664515"/>
              <a:gd name="connsiteX2" fmla="*/ 5157578 w 5157795"/>
              <a:gd name="connsiteY2" fmla="*/ 1525931 h 3664515"/>
              <a:gd name="connsiteX3" fmla="*/ 4672248 w 5157795"/>
              <a:gd name="connsiteY3" fmla="*/ 449532 h 3664515"/>
              <a:gd name="connsiteX4" fmla="*/ 1095047 w 5157795"/>
              <a:gd name="connsiteY4" fmla="*/ 20387 h 3664515"/>
              <a:gd name="connsiteX5" fmla="*/ 49978 w 5157795"/>
              <a:gd name="connsiteY5" fmla="*/ 784321 h 3664515"/>
              <a:gd name="connsiteX6" fmla="*/ 456108 w 5157795"/>
              <a:gd name="connsiteY6" fmla="*/ 2922396 h 3664515"/>
              <a:gd name="connsiteX7" fmla="*/ 2928194 w 5157795"/>
              <a:gd name="connsiteY7" fmla="*/ 3423238 h 3664515"/>
              <a:gd name="connsiteX8" fmla="*/ 2905534 w 5157795"/>
              <a:gd name="connsiteY8" fmla="*/ 3664515 h 3664515"/>
              <a:gd name="connsiteX9" fmla="*/ 3560828 w 5157795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525931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  <a:gd name="connsiteX0" fmla="*/ 3560828 w 5157966"/>
              <a:gd name="connsiteY0" fmla="*/ 3417903 h 3664515"/>
              <a:gd name="connsiteX1" fmla="*/ 4625113 w 5157966"/>
              <a:gd name="connsiteY1" fmla="*/ 2972172 h 3664515"/>
              <a:gd name="connsiteX2" fmla="*/ 5157578 w 5157966"/>
              <a:gd name="connsiteY2" fmla="*/ 1606926 h 3664515"/>
              <a:gd name="connsiteX3" fmla="*/ 4672248 w 5157966"/>
              <a:gd name="connsiteY3" fmla="*/ 449532 h 3664515"/>
              <a:gd name="connsiteX4" fmla="*/ 1095047 w 5157966"/>
              <a:gd name="connsiteY4" fmla="*/ 20387 h 3664515"/>
              <a:gd name="connsiteX5" fmla="*/ 49978 w 5157966"/>
              <a:gd name="connsiteY5" fmla="*/ 784321 h 3664515"/>
              <a:gd name="connsiteX6" fmla="*/ 456108 w 5157966"/>
              <a:gd name="connsiteY6" fmla="*/ 2922396 h 3664515"/>
              <a:gd name="connsiteX7" fmla="*/ 2928194 w 5157966"/>
              <a:gd name="connsiteY7" fmla="*/ 3423238 h 3664515"/>
              <a:gd name="connsiteX8" fmla="*/ 2905534 w 5157966"/>
              <a:gd name="connsiteY8" fmla="*/ 3664515 h 3664515"/>
              <a:gd name="connsiteX9" fmla="*/ 3560828 w 5157966"/>
              <a:gd name="connsiteY9" fmla="*/ 3417903 h 366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57966" h="3664515">
                <a:moveTo>
                  <a:pt x="3560828" y="3417903"/>
                </a:moveTo>
                <a:cubicBezTo>
                  <a:pt x="4020373" y="3449733"/>
                  <a:pt x="4358988" y="3274001"/>
                  <a:pt x="4625113" y="2972172"/>
                </a:cubicBezTo>
                <a:cubicBezTo>
                  <a:pt x="4891238" y="2670343"/>
                  <a:pt x="5149722" y="2027366"/>
                  <a:pt x="5157578" y="1606926"/>
                </a:cubicBezTo>
                <a:cubicBezTo>
                  <a:pt x="5165434" y="1186486"/>
                  <a:pt x="5055868" y="699491"/>
                  <a:pt x="4672248" y="449532"/>
                </a:cubicBezTo>
                <a:cubicBezTo>
                  <a:pt x="4230479" y="245182"/>
                  <a:pt x="2144491" y="-85439"/>
                  <a:pt x="1095047" y="20387"/>
                </a:cubicBezTo>
                <a:cubicBezTo>
                  <a:pt x="609596" y="84599"/>
                  <a:pt x="156468" y="300653"/>
                  <a:pt x="49978" y="784321"/>
                </a:cubicBezTo>
                <a:cubicBezTo>
                  <a:pt x="-56512" y="1267989"/>
                  <a:pt x="-23595" y="2482577"/>
                  <a:pt x="456108" y="2922396"/>
                </a:cubicBezTo>
                <a:cubicBezTo>
                  <a:pt x="935811" y="3362215"/>
                  <a:pt x="1626172" y="3439085"/>
                  <a:pt x="2928194" y="3423238"/>
                </a:cubicBezTo>
                <a:cubicBezTo>
                  <a:pt x="2961858" y="3542568"/>
                  <a:pt x="2958691" y="3539928"/>
                  <a:pt x="2905534" y="3664515"/>
                </a:cubicBezTo>
                <a:cubicBezTo>
                  <a:pt x="3294758" y="3581805"/>
                  <a:pt x="3560828" y="3417903"/>
                  <a:pt x="3560828" y="3417903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449D184-9D1F-4194-967E-2078F06C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0AE67-80F3-7EA6-7112-9254FB5C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20" y="484450"/>
            <a:ext cx="4133604" cy="212488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3400">
                <a:ea typeface="+mj-lt"/>
                <a:cs typeface="+mj-lt"/>
              </a:rPr>
              <a:t>Подача высокого напряжения на каждый электрод</a:t>
            </a:r>
            <a:endParaRPr lang="ru-RU" sz="3400" b="0">
              <a:ea typeface="+mj-lt"/>
              <a:cs typeface="+mj-lt"/>
            </a:endParaRPr>
          </a:p>
          <a:p>
            <a:pPr algn="ctr">
              <a:lnSpc>
                <a:spcPct val="90000"/>
              </a:lnSpc>
            </a:pPr>
            <a:endParaRPr lang="ru-RU" sz="3400"/>
          </a:p>
        </p:txBody>
      </p:sp>
      <p:pic>
        <p:nvPicPr>
          <p:cNvPr id="4" name="Рисунок 3" descr="Изображение выглядит как Электронная техника, Компонент схемы, Электронный компонент, Пассивный компонент цепи&#10;&#10;Автоматически созданное описание">
            <a:extLst>
              <a:ext uri="{FF2B5EF4-FFF2-40B4-BE49-F238E27FC236}">
                <a16:creationId xmlns:a16="http://schemas.microsoft.com/office/drawing/2014/main" id="{0AECCEF6-FE98-B515-BDDB-549EDA4BA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3" b="20667"/>
          <a:stretch/>
        </p:blipFill>
        <p:spPr>
          <a:xfrm>
            <a:off x="5623249" y="484454"/>
            <a:ext cx="5993465" cy="5736874"/>
          </a:xfrm>
          <a:custGeom>
            <a:avLst/>
            <a:gdLst/>
            <a:ahLst/>
            <a:cxnLst/>
            <a:rect l="l" t="t" r="r" b="b"/>
            <a:pathLst>
              <a:path w="7040677" h="6180550">
                <a:moveTo>
                  <a:pt x="493688" y="34"/>
                </a:moveTo>
                <a:cubicBezTo>
                  <a:pt x="653887" y="409"/>
                  <a:pt x="854619" y="3920"/>
                  <a:pt x="1033873" y="8815"/>
                </a:cubicBezTo>
                <a:lnTo>
                  <a:pt x="6135204" y="38273"/>
                </a:lnTo>
                <a:lnTo>
                  <a:pt x="7040677" y="66047"/>
                </a:lnTo>
                <a:lnTo>
                  <a:pt x="7040677" y="6149315"/>
                </a:lnTo>
                <a:lnTo>
                  <a:pt x="6895903" y="6148904"/>
                </a:lnTo>
                <a:cubicBezTo>
                  <a:pt x="5164050" y="6146027"/>
                  <a:pt x="2763280" y="6180550"/>
                  <a:pt x="1145259" y="6180550"/>
                </a:cubicBezTo>
                <a:cubicBezTo>
                  <a:pt x="686865" y="6151091"/>
                  <a:pt x="359440" y="6180551"/>
                  <a:pt x="45113" y="6151091"/>
                </a:cubicBezTo>
                <a:cubicBezTo>
                  <a:pt x="-50932" y="4157674"/>
                  <a:pt x="23284" y="1383584"/>
                  <a:pt x="110598" y="126652"/>
                </a:cubicBezTo>
                <a:cubicBezTo>
                  <a:pt x="118105" y="-27768"/>
                  <a:pt x="111883" y="22759"/>
                  <a:pt x="262498" y="3120"/>
                </a:cubicBezTo>
                <a:cubicBezTo>
                  <a:pt x="316041" y="711"/>
                  <a:pt x="397569" y="-192"/>
                  <a:pt x="493688" y="34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D0A91AB-7772-469C-ADBF-6BA8D81AE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623249" y="484449"/>
            <a:ext cx="5993464" cy="5736873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AA0020E-FB7B-4A05-91FF-2F596CD42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286" y="2745855"/>
            <a:ext cx="5477840" cy="3586841"/>
          </a:xfrm>
          <a:custGeom>
            <a:avLst/>
            <a:gdLst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58743 w 5273388"/>
              <a:gd name="connsiteY4" fmla="*/ 2381910 h 3608000"/>
              <a:gd name="connsiteX5" fmla="*/ 4849490 w 5273388"/>
              <a:gd name="connsiteY5" fmla="*/ 2451976 h 3608000"/>
              <a:gd name="connsiteX6" fmla="*/ 4816211 w 5273388"/>
              <a:gd name="connsiteY6" fmla="*/ 2647754 h 3608000"/>
              <a:gd name="connsiteX7" fmla="*/ 5255498 w 5273388"/>
              <a:gd name="connsiteY7" fmla="*/ 2851226 h 3608000"/>
              <a:gd name="connsiteX8" fmla="*/ 5220201 w 5273388"/>
              <a:gd name="connsiteY8" fmla="*/ 2877530 h 3608000"/>
              <a:gd name="connsiteX9" fmla="*/ 5204187 w 5273388"/>
              <a:gd name="connsiteY9" fmla="*/ 2887142 h 3608000"/>
              <a:gd name="connsiteX10" fmla="*/ 5200798 w 5273388"/>
              <a:gd name="connsiteY10" fmla="*/ 2891560 h 3608000"/>
              <a:gd name="connsiteX11" fmla="*/ 4206951 w 5273388"/>
              <a:gd name="connsiteY11" fmla="*/ 3179220 h 3608000"/>
              <a:gd name="connsiteX12" fmla="*/ 2487114 w 5273388"/>
              <a:gd name="connsiteY12" fmla="*/ 3607620 h 3608000"/>
              <a:gd name="connsiteX13" fmla="*/ 628718 w 5273388"/>
              <a:gd name="connsiteY13" fmla="*/ 3098753 h 3608000"/>
              <a:gd name="connsiteX14" fmla="*/ 7478 w 5273388"/>
              <a:gd name="connsiteY14" fmla="*/ 1669984 h 3608000"/>
              <a:gd name="connsiteX15" fmla="*/ 840070 w 5273388"/>
              <a:gd name="connsiteY15" fmla="*/ 374196 h 3608000"/>
              <a:gd name="connsiteX16" fmla="*/ 3179526 w 5273388"/>
              <a:gd name="connsiteY16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49490 w 5273388"/>
              <a:gd name="connsiteY4" fmla="*/ 2451976 h 3608000"/>
              <a:gd name="connsiteX5" fmla="*/ 4816211 w 5273388"/>
              <a:gd name="connsiteY5" fmla="*/ 2647754 h 3608000"/>
              <a:gd name="connsiteX6" fmla="*/ 5255498 w 5273388"/>
              <a:gd name="connsiteY6" fmla="*/ 2851226 h 3608000"/>
              <a:gd name="connsiteX7" fmla="*/ 5220201 w 5273388"/>
              <a:gd name="connsiteY7" fmla="*/ 2877530 h 3608000"/>
              <a:gd name="connsiteX8" fmla="*/ 5204187 w 5273388"/>
              <a:gd name="connsiteY8" fmla="*/ 2887142 h 3608000"/>
              <a:gd name="connsiteX9" fmla="*/ 5200798 w 5273388"/>
              <a:gd name="connsiteY9" fmla="*/ 2891560 h 3608000"/>
              <a:gd name="connsiteX10" fmla="*/ 4206951 w 5273388"/>
              <a:gd name="connsiteY10" fmla="*/ 3179220 h 3608000"/>
              <a:gd name="connsiteX11" fmla="*/ 2487114 w 5273388"/>
              <a:gd name="connsiteY11" fmla="*/ 3607620 h 3608000"/>
              <a:gd name="connsiteX12" fmla="*/ 628718 w 5273388"/>
              <a:gd name="connsiteY12" fmla="*/ 3098753 h 3608000"/>
              <a:gd name="connsiteX13" fmla="*/ 7478 w 5273388"/>
              <a:gd name="connsiteY13" fmla="*/ 1669984 h 3608000"/>
              <a:gd name="connsiteX14" fmla="*/ 840070 w 5273388"/>
              <a:gd name="connsiteY14" fmla="*/ 374196 h 3608000"/>
              <a:gd name="connsiteX15" fmla="*/ 3179526 w 5273388"/>
              <a:gd name="connsiteY15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16211 w 5273388"/>
              <a:gd name="connsiteY4" fmla="*/ 2647754 h 3608000"/>
              <a:gd name="connsiteX5" fmla="*/ 5255498 w 5273388"/>
              <a:gd name="connsiteY5" fmla="*/ 2851226 h 3608000"/>
              <a:gd name="connsiteX6" fmla="*/ 5220201 w 5273388"/>
              <a:gd name="connsiteY6" fmla="*/ 2877530 h 3608000"/>
              <a:gd name="connsiteX7" fmla="*/ 5204187 w 5273388"/>
              <a:gd name="connsiteY7" fmla="*/ 2887142 h 3608000"/>
              <a:gd name="connsiteX8" fmla="*/ 5200798 w 5273388"/>
              <a:gd name="connsiteY8" fmla="*/ 2891560 h 3608000"/>
              <a:gd name="connsiteX9" fmla="*/ 4206951 w 5273388"/>
              <a:gd name="connsiteY9" fmla="*/ 3179220 h 3608000"/>
              <a:gd name="connsiteX10" fmla="*/ 2487114 w 5273388"/>
              <a:gd name="connsiteY10" fmla="*/ 3607620 h 3608000"/>
              <a:gd name="connsiteX11" fmla="*/ 628718 w 5273388"/>
              <a:gd name="connsiteY11" fmla="*/ 3098753 h 3608000"/>
              <a:gd name="connsiteX12" fmla="*/ 7478 w 5273388"/>
              <a:gd name="connsiteY12" fmla="*/ 1669984 h 3608000"/>
              <a:gd name="connsiteX13" fmla="*/ 840070 w 5273388"/>
              <a:gd name="connsiteY13" fmla="*/ 374196 h 3608000"/>
              <a:gd name="connsiteX14" fmla="*/ 3179526 w 5273388"/>
              <a:gd name="connsiteY14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16211 w 5273388"/>
              <a:gd name="connsiteY4" fmla="*/ 2647754 h 3608000"/>
              <a:gd name="connsiteX5" fmla="*/ 5255498 w 5273388"/>
              <a:gd name="connsiteY5" fmla="*/ 2851226 h 3608000"/>
              <a:gd name="connsiteX6" fmla="*/ 5220201 w 5273388"/>
              <a:gd name="connsiteY6" fmla="*/ 2877530 h 3608000"/>
              <a:gd name="connsiteX7" fmla="*/ 5204187 w 5273388"/>
              <a:gd name="connsiteY7" fmla="*/ 2887142 h 3608000"/>
              <a:gd name="connsiteX8" fmla="*/ 5200798 w 5273388"/>
              <a:gd name="connsiteY8" fmla="*/ 2891560 h 3608000"/>
              <a:gd name="connsiteX9" fmla="*/ 4206951 w 5273388"/>
              <a:gd name="connsiteY9" fmla="*/ 3179220 h 3608000"/>
              <a:gd name="connsiteX10" fmla="*/ 2487114 w 5273388"/>
              <a:gd name="connsiteY10" fmla="*/ 3607620 h 3608000"/>
              <a:gd name="connsiteX11" fmla="*/ 628718 w 5273388"/>
              <a:gd name="connsiteY11" fmla="*/ 3098753 h 3608000"/>
              <a:gd name="connsiteX12" fmla="*/ 7478 w 5273388"/>
              <a:gd name="connsiteY12" fmla="*/ 1669984 h 3608000"/>
              <a:gd name="connsiteX13" fmla="*/ 840070 w 5273388"/>
              <a:gd name="connsiteY13" fmla="*/ 374196 h 3608000"/>
              <a:gd name="connsiteX14" fmla="*/ 3179526 w 5273388"/>
              <a:gd name="connsiteY14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16211 w 5273388"/>
              <a:gd name="connsiteY4" fmla="*/ 2647754 h 3608000"/>
              <a:gd name="connsiteX5" fmla="*/ 5255498 w 5273388"/>
              <a:gd name="connsiteY5" fmla="*/ 2851226 h 3608000"/>
              <a:gd name="connsiteX6" fmla="*/ 5220201 w 5273388"/>
              <a:gd name="connsiteY6" fmla="*/ 2877530 h 3608000"/>
              <a:gd name="connsiteX7" fmla="*/ 5204187 w 5273388"/>
              <a:gd name="connsiteY7" fmla="*/ 2887142 h 3608000"/>
              <a:gd name="connsiteX8" fmla="*/ 5200798 w 5273388"/>
              <a:gd name="connsiteY8" fmla="*/ 2891560 h 3608000"/>
              <a:gd name="connsiteX9" fmla="*/ 4206951 w 5273388"/>
              <a:gd name="connsiteY9" fmla="*/ 3179220 h 3608000"/>
              <a:gd name="connsiteX10" fmla="*/ 2487114 w 5273388"/>
              <a:gd name="connsiteY10" fmla="*/ 3607620 h 3608000"/>
              <a:gd name="connsiteX11" fmla="*/ 628718 w 5273388"/>
              <a:gd name="connsiteY11" fmla="*/ 3098753 h 3608000"/>
              <a:gd name="connsiteX12" fmla="*/ 7478 w 5273388"/>
              <a:gd name="connsiteY12" fmla="*/ 1669984 h 3608000"/>
              <a:gd name="connsiteX13" fmla="*/ 840070 w 5273388"/>
              <a:gd name="connsiteY13" fmla="*/ 374196 h 3608000"/>
              <a:gd name="connsiteX14" fmla="*/ 3179526 w 5273388"/>
              <a:gd name="connsiteY14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16211 w 5273388"/>
              <a:gd name="connsiteY4" fmla="*/ 2647754 h 3608000"/>
              <a:gd name="connsiteX5" fmla="*/ 5255498 w 5273388"/>
              <a:gd name="connsiteY5" fmla="*/ 2851226 h 3608000"/>
              <a:gd name="connsiteX6" fmla="*/ 5220201 w 5273388"/>
              <a:gd name="connsiteY6" fmla="*/ 2877530 h 3608000"/>
              <a:gd name="connsiteX7" fmla="*/ 5204187 w 5273388"/>
              <a:gd name="connsiteY7" fmla="*/ 2887142 h 3608000"/>
              <a:gd name="connsiteX8" fmla="*/ 5200798 w 5273388"/>
              <a:gd name="connsiteY8" fmla="*/ 2891560 h 3608000"/>
              <a:gd name="connsiteX9" fmla="*/ 4206951 w 5273388"/>
              <a:gd name="connsiteY9" fmla="*/ 3179220 h 3608000"/>
              <a:gd name="connsiteX10" fmla="*/ 2487114 w 5273388"/>
              <a:gd name="connsiteY10" fmla="*/ 3607620 h 3608000"/>
              <a:gd name="connsiteX11" fmla="*/ 628718 w 5273388"/>
              <a:gd name="connsiteY11" fmla="*/ 3098753 h 3608000"/>
              <a:gd name="connsiteX12" fmla="*/ 7478 w 5273388"/>
              <a:gd name="connsiteY12" fmla="*/ 1669984 h 3608000"/>
              <a:gd name="connsiteX13" fmla="*/ 840070 w 5273388"/>
              <a:gd name="connsiteY13" fmla="*/ 374196 h 3608000"/>
              <a:gd name="connsiteX14" fmla="*/ 3179526 w 5273388"/>
              <a:gd name="connsiteY14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16211 w 5273388"/>
              <a:gd name="connsiteY4" fmla="*/ 2647754 h 3608000"/>
              <a:gd name="connsiteX5" fmla="*/ 5255498 w 5273388"/>
              <a:gd name="connsiteY5" fmla="*/ 2851226 h 3608000"/>
              <a:gd name="connsiteX6" fmla="*/ 5220201 w 5273388"/>
              <a:gd name="connsiteY6" fmla="*/ 2877530 h 3608000"/>
              <a:gd name="connsiteX7" fmla="*/ 5204187 w 5273388"/>
              <a:gd name="connsiteY7" fmla="*/ 2887142 h 3608000"/>
              <a:gd name="connsiteX8" fmla="*/ 5200798 w 5273388"/>
              <a:gd name="connsiteY8" fmla="*/ 2891560 h 3608000"/>
              <a:gd name="connsiteX9" fmla="*/ 4206951 w 5273388"/>
              <a:gd name="connsiteY9" fmla="*/ 3179220 h 3608000"/>
              <a:gd name="connsiteX10" fmla="*/ 2487114 w 5273388"/>
              <a:gd name="connsiteY10" fmla="*/ 3607620 h 3608000"/>
              <a:gd name="connsiteX11" fmla="*/ 628718 w 5273388"/>
              <a:gd name="connsiteY11" fmla="*/ 3098753 h 3608000"/>
              <a:gd name="connsiteX12" fmla="*/ 7478 w 5273388"/>
              <a:gd name="connsiteY12" fmla="*/ 1669984 h 3608000"/>
              <a:gd name="connsiteX13" fmla="*/ 840070 w 5273388"/>
              <a:gd name="connsiteY13" fmla="*/ 374196 h 3608000"/>
              <a:gd name="connsiteX14" fmla="*/ 3179526 w 5273388"/>
              <a:gd name="connsiteY14" fmla="*/ 13 h 3608000"/>
              <a:gd name="connsiteX0" fmla="*/ 3179526 w 5273388"/>
              <a:gd name="connsiteY0" fmla="*/ 13 h 3609528"/>
              <a:gd name="connsiteX1" fmla="*/ 3853899 w 5273388"/>
              <a:gd name="connsiteY1" fmla="*/ 59918 h 3609528"/>
              <a:gd name="connsiteX2" fmla="*/ 4979444 w 5273388"/>
              <a:gd name="connsiteY2" fmla="*/ 1297670 h 3609528"/>
              <a:gd name="connsiteX3" fmla="*/ 4900974 w 5273388"/>
              <a:gd name="connsiteY3" fmla="*/ 2238338 h 3609528"/>
              <a:gd name="connsiteX4" fmla="*/ 4816211 w 5273388"/>
              <a:gd name="connsiteY4" fmla="*/ 2647754 h 3609528"/>
              <a:gd name="connsiteX5" fmla="*/ 5255498 w 5273388"/>
              <a:gd name="connsiteY5" fmla="*/ 2851226 h 3609528"/>
              <a:gd name="connsiteX6" fmla="*/ 5220201 w 5273388"/>
              <a:gd name="connsiteY6" fmla="*/ 2877530 h 3609528"/>
              <a:gd name="connsiteX7" fmla="*/ 5204187 w 5273388"/>
              <a:gd name="connsiteY7" fmla="*/ 2887142 h 3609528"/>
              <a:gd name="connsiteX8" fmla="*/ 5200798 w 5273388"/>
              <a:gd name="connsiteY8" fmla="*/ 2891560 h 3609528"/>
              <a:gd name="connsiteX9" fmla="*/ 4206951 w 5273388"/>
              <a:gd name="connsiteY9" fmla="*/ 3179220 h 3609528"/>
              <a:gd name="connsiteX10" fmla="*/ 2487114 w 5273388"/>
              <a:gd name="connsiteY10" fmla="*/ 3607620 h 3609528"/>
              <a:gd name="connsiteX11" fmla="*/ 628718 w 5273388"/>
              <a:gd name="connsiteY11" fmla="*/ 3098753 h 3609528"/>
              <a:gd name="connsiteX12" fmla="*/ 7478 w 5273388"/>
              <a:gd name="connsiteY12" fmla="*/ 1669984 h 3609528"/>
              <a:gd name="connsiteX13" fmla="*/ 840070 w 5273388"/>
              <a:gd name="connsiteY13" fmla="*/ 374196 h 3609528"/>
              <a:gd name="connsiteX14" fmla="*/ 3179526 w 5273388"/>
              <a:gd name="connsiteY14" fmla="*/ 13 h 3609528"/>
              <a:gd name="connsiteX0" fmla="*/ 3179526 w 5273388"/>
              <a:gd name="connsiteY0" fmla="*/ 13 h 3610808"/>
              <a:gd name="connsiteX1" fmla="*/ 3853899 w 5273388"/>
              <a:gd name="connsiteY1" fmla="*/ 59918 h 3610808"/>
              <a:gd name="connsiteX2" fmla="*/ 4979444 w 5273388"/>
              <a:gd name="connsiteY2" fmla="*/ 1297670 h 3610808"/>
              <a:gd name="connsiteX3" fmla="*/ 4900974 w 5273388"/>
              <a:gd name="connsiteY3" fmla="*/ 2238338 h 3610808"/>
              <a:gd name="connsiteX4" fmla="*/ 4816211 w 5273388"/>
              <a:gd name="connsiteY4" fmla="*/ 2647754 h 3610808"/>
              <a:gd name="connsiteX5" fmla="*/ 5255498 w 5273388"/>
              <a:gd name="connsiteY5" fmla="*/ 2851226 h 3610808"/>
              <a:gd name="connsiteX6" fmla="*/ 5220201 w 5273388"/>
              <a:gd name="connsiteY6" fmla="*/ 2877530 h 3610808"/>
              <a:gd name="connsiteX7" fmla="*/ 5204187 w 5273388"/>
              <a:gd name="connsiteY7" fmla="*/ 2887142 h 3610808"/>
              <a:gd name="connsiteX8" fmla="*/ 5200798 w 5273388"/>
              <a:gd name="connsiteY8" fmla="*/ 2891560 h 3610808"/>
              <a:gd name="connsiteX9" fmla="*/ 4206951 w 5273388"/>
              <a:gd name="connsiteY9" fmla="*/ 3179220 h 3610808"/>
              <a:gd name="connsiteX10" fmla="*/ 2487114 w 5273388"/>
              <a:gd name="connsiteY10" fmla="*/ 3607620 h 3610808"/>
              <a:gd name="connsiteX11" fmla="*/ 628718 w 5273388"/>
              <a:gd name="connsiteY11" fmla="*/ 3098753 h 3610808"/>
              <a:gd name="connsiteX12" fmla="*/ 7478 w 5273388"/>
              <a:gd name="connsiteY12" fmla="*/ 1669984 h 3610808"/>
              <a:gd name="connsiteX13" fmla="*/ 840070 w 5273388"/>
              <a:gd name="connsiteY13" fmla="*/ 374196 h 3610808"/>
              <a:gd name="connsiteX14" fmla="*/ 3179526 w 5273388"/>
              <a:gd name="connsiteY14" fmla="*/ 13 h 3610808"/>
              <a:gd name="connsiteX0" fmla="*/ 3179526 w 5273388"/>
              <a:gd name="connsiteY0" fmla="*/ 13 h 3586841"/>
              <a:gd name="connsiteX1" fmla="*/ 3853899 w 5273388"/>
              <a:gd name="connsiteY1" fmla="*/ 59918 h 3586841"/>
              <a:gd name="connsiteX2" fmla="*/ 4979444 w 5273388"/>
              <a:gd name="connsiteY2" fmla="*/ 1297670 h 3586841"/>
              <a:gd name="connsiteX3" fmla="*/ 4900974 w 5273388"/>
              <a:gd name="connsiteY3" fmla="*/ 2238338 h 3586841"/>
              <a:gd name="connsiteX4" fmla="*/ 4816211 w 5273388"/>
              <a:gd name="connsiteY4" fmla="*/ 2647754 h 3586841"/>
              <a:gd name="connsiteX5" fmla="*/ 5255498 w 5273388"/>
              <a:gd name="connsiteY5" fmla="*/ 2851226 h 3586841"/>
              <a:gd name="connsiteX6" fmla="*/ 5220201 w 5273388"/>
              <a:gd name="connsiteY6" fmla="*/ 2877530 h 3586841"/>
              <a:gd name="connsiteX7" fmla="*/ 5204187 w 5273388"/>
              <a:gd name="connsiteY7" fmla="*/ 2887142 h 3586841"/>
              <a:gd name="connsiteX8" fmla="*/ 5200798 w 5273388"/>
              <a:gd name="connsiteY8" fmla="*/ 2891560 h 3586841"/>
              <a:gd name="connsiteX9" fmla="*/ 4206951 w 5273388"/>
              <a:gd name="connsiteY9" fmla="*/ 3179220 h 3586841"/>
              <a:gd name="connsiteX10" fmla="*/ 2532332 w 5273388"/>
              <a:gd name="connsiteY10" fmla="*/ 3582499 h 3586841"/>
              <a:gd name="connsiteX11" fmla="*/ 628718 w 5273388"/>
              <a:gd name="connsiteY11" fmla="*/ 3098753 h 3586841"/>
              <a:gd name="connsiteX12" fmla="*/ 7478 w 5273388"/>
              <a:gd name="connsiteY12" fmla="*/ 1669984 h 3586841"/>
              <a:gd name="connsiteX13" fmla="*/ 840070 w 5273388"/>
              <a:gd name="connsiteY13" fmla="*/ 374196 h 3586841"/>
              <a:gd name="connsiteX14" fmla="*/ 3179526 w 5273388"/>
              <a:gd name="connsiteY14" fmla="*/ 13 h 358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3388" h="3586841">
                <a:moveTo>
                  <a:pt x="3179526" y="13"/>
                </a:moveTo>
                <a:cubicBezTo>
                  <a:pt x="3444613" y="-566"/>
                  <a:pt x="3679907" y="17682"/>
                  <a:pt x="3853899" y="59918"/>
                </a:cubicBezTo>
                <a:cubicBezTo>
                  <a:pt x="4549870" y="228866"/>
                  <a:pt x="4853437" y="892015"/>
                  <a:pt x="4979444" y="1297670"/>
                </a:cubicBezTo>
                <a:cubicBezTo>
                  <a:pt x="5074752" y="1604495"/>
                  <a:pt x="4991037" y="1905799"/>
                  <a:pt x="4900974" y="2238338"/>
                </a:cubicBezTo>
                <a:cubicBezTo>
                  <a:pt x="4857647" y="2399931"/>
                  <a:pt x="4844465" y="2511282"/>
                  <a:pt x="4816211" y="2647754"/>
                </a:cubicBezTo>
                <a:cubicBezTo>
                  <a:pt x="4976943" y="2876684"/>
                  <a:pt x="5360348" y="2761778"/>
                  <a:pt x="5255498" y="2851226"/>
                </a:cubicBezTo>
                <a:cubicBezTo>
                  <a:pt x="5245669" y="2859612"/>
                  <a:pt x="5233931" y="2868400"/>
                  <a:pt x="5220201" y="2877530"/>
                </a:cubicBezTo>
                <a:lnTo>
                  <a:pt x="5204187" y="2887142"/>
                </a:lnTo>
                <a:lnTo>
                  <a:pt x="5200798" y="2891560"/>
                </a:lnTo>
                <a:cubicBezTo>
                  <a:pt x="5103263" y="2968778"/>
                  <a:pt x="4651695" y="3064064"/>
                  <a:pt x="4206951" y="3179220"/>
                </a:cubicBezTo>
                <a:cubicBezTo>
                  <a:pt x="3762207" y="3294376"/>
                  <a:pt x="3183970" y="3565765"/>
                  <a:pt x="2532332" y="3582499"/>
                </a:cubicBezTo>
                <a:cubicBezTo>
                  <a:pt x="1880694" y="3599233"/>
                  <a:pt x="944237" y="3591689"/>
                  <a:pt x="628718" y="3098753"/>
                </a:cubicBezTo>
                <a:cubicBezTo>
                  <a:pt x="132988" y="2481745"/>
                  <a:pt x="-39735" y="2302466"/>
                  <a:pt x="7478" y="1669984"/>
                </a:cubicBezTo>
                <a:cubicBezTo>
                  <a:pt x="96120" y="1140683"/>
                  <a:pt x="199000" y="642541"/>
                  <a:pt x="840070" y="374196"/>
                </a:cubicBezTo>
                <a:cubicBezTo>
                  <a:pt x="1320873" y="172938"/>
                  <a:pt x="2384267" y="1752"/>
                  <a:pt x="3179526" y="13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28FEAD-1F8A-37E7-45FD-292D04195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900" y="3137186"/>
            <a:ext cx="4107445" cy="27577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1800"/>
              <a:t>При таком подключении можно регулировать напряжения в каждом зазоре и на каждой плёнке. Если предположить, что на одну из плёнок не приходит высокое напряжение, то, вероятно, будет замечено отличное от других поведение тока.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352FC5B-DB82-4476-A73C-D8B8D940F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633" y="2760799"/>
            <a:ext cx="5477840" cy="3586841"/>
          </a:xfrm>
          <a:custGeom>
            <a:avLst/>
            <a:gdLst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58743 w 5273388"/>
              <a:gd name="connsiteY4" fmla="*/ 2381910 h 3608000"/>
              <a:gd name="connsiteX5" fmla="*/ 4849490 w 5273388"/>
              <a:gd name="connsiteY5" fmla="*/ 2451976 h 3608000"/>
              <a:gd name="connsiteX6" fmla="*/ 4816211 w 5273388"/>
              <a:gd name="connsiteY6" fmla="*/ 2647754 h 3608000"/>
              <a:gd name="connsiteX7" fmla="*/ 5255498 w 5273388"/>
              <a:gd name="connsiteY7" fmla="*/ 2851226 h 3608000"/>
              <a:gd name="connsiteX8" fmla="*/ 5220201 w 5273388"/>
              <a:gd name="connsiteY8" fmla="*/ 2877530 h 3608000"/>
              <a:gd name="connsiteX9" fmla="*/ 5204187 w 5273388"/>
              <a:gd name="connsiteY9" fmla="*/ 2887142 h 3608000"/>
              <a:gd name="connsiteX10" fmla="*/ 5200798 w 5273388"/>
              <a:gd name="connsiteY10" fmla="*/ 2891560 h 3608000"/>
              <a:gd name="connsiteX11" fmla="*/ 4206951 w 5273388"/>
              <a:gd name="connsiteY11" fmla="*/ 3179220 h 3608000"/>
              <a:gd name="connsiteX12" fmla="*/ 2487114 w 5273388"/>
              <a:gd name="connsiteY12" fmla="*/ 3607620 h 3608000"/>
              <a:gd name="connsiteX13" fmla="*/ 628718 w 5273388"/>
              <a:gd name="connsiteY13" fmla="*/ 3098753 h 3608000"/>
              <a:gd name="connsiteX14" fmla="*/ 7478 w 5273388"/>
              <a:gd name="connsiteY14" fmla="*/ 1669984 h 3608000"/>
              <a:gd name="connsiteX15" fmla="*/ 840070 w 5273388"/>
              <a:gd name="connsiteY15" fmla="*/ 374196 h 3608000"/>
              <a:gd name="connsiteX16" fmla="*/ 3179526 w 5273388"/>
              <a:gd name="connsiteY16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49490 w 5273388"/>
              <a:gd name="connsiteY4" fmla="*/ 2451976 h 3608000"/>
              <a:gd name="connsiteX5" fmla="*/ 4816211 w 5273388"/>
              <a:gd name="connsiteY5" fmla="*/ 2647754 h 3608000"/>
              <a:gd name="connsiteX6" fmla="*/ 5255498 w 5273388"/>
              <a:gd name="connsiteY6" fmla="*/ 2851226 h 3608000"/>
              <a:gd name="connsiteX7" fmla="*/ 5220201 w 5273388"/>
              <a:gd name="connsiteY7" fmla="*/ 2877530 h 3608000"/>
              <a:gd name="connsiteX8" fmla="*/ 5204187 w 5273388"/>
              <a:gd name="connsiteY8" fmla="*/ 2887142 h 3608000"/>
              <a:gd name="connsiteX9" fmla="*/ 5200798 w 5273388"/>
              <a:gd name="connsiteY9" fmla="*/ 2891560 h 3608000"/>
              <a:gd name="connsiteX10" fmla="*/ 4206951 w 5273388"/>
              <a:gd name="connsiteY10" fmla="*/ 3179220 h 3608000"/>
              <a:gd name="connsiteX11" fmla="*/ 2487114 w 5273388"/>
              <a:gd name="connsiteY11" fmla="*/ 3607620 h 3608000"/>
              <a:gd name="connsiteX12" fmla="*/ 628718 w 5273388"/>
              <a:gd name="connsiteY12" fmla="*/ 3098753 h 3608000"/>
              <a:gd name="connsiteX13" fmla="*/ 7478 w 5273388"/>
              <a:gd name="connsiteY13" fmla="*/ 1669984 h 3608000"/>
              <a:gd name="connsiteX14" fmla="*/ 840070 w 5273388"/>
              <a:gd name="connsiteY14" fmla="*/ 374196 h 3608000"/>
              <a:gd name="connsiteX15" fmla="*/ 3179526 w 5273388"/>
              <a:gd name="connsiteY15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16211 w 5273388"/>
              <a:gd name="connsiteY4" fmla="*/ 2647754 h 3608000"/>
              <a:gd name="connsiteX5" fmla="*/ 5255498 w 5273388"/>
              <a:gd name="connsiteY5" fmla="*/ 2851226 h 3608000"/>
              <a:gd name="connsiteX6" fmla="*/ 5220201 w 5273388"/>
              <a:gd name="connsiteY6" fmla="*/ 2877530 h 3608000"/>
              <a:gd name="connsiteX7" fmla="*/ 5204187 w 5273388"/>
              <a:gd name="connsiteY7" fmla="*/ 2887142 h 3608000"/>
              <a:gd name="connsiteX8" fmla="*/ 5200798 w 5273388"/>
              <a:gd name="connsiteY8" fmla="*/ 2891560 h 3608000"/>
              <a:gd name="connsiteX9" fmla="*/ 4206951 w 5273388"/>
              <a:gd name="connsiteY9" fmla="*/ 3179220 h 3608000"/>
              <a:gd name="connsiteX10" fmla="*/ 2487114 w 5273388"/>
              <a:gd name="connsiteY10" fmla="*/ 3607620 h 3608000"/>
              <a:gd name="connsiteX11" fmla="*/ 628718 w 5273388"/>
              <a:gd name="connsiteY11" fmla="*/ 3098753 h 3608000"/>
              <a:gd name="connsiteX12" fmla="*/ 7478 w 5273388"/>
              <a:gd name="connsiteY12" fmla="*/ 1669984 h 3608000"/>
              <a:gd name="connsiteX13" fmla="*/ 840070 w 5273388"/>
              <a:gd name="connsiteY13" fmla="*/ 374196 h 3608000"/>
              <a:gd name="connsiteX14" fmla="*/ 3179526 w 5273388"/>
              <a:gd name="connsiteY14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16211 w 5273388"/>
              <a:gd name="connsiteY4" fmla="*/ 2647754 h 3608000"/>
              <a:gd name="connsiteX5" fmla="*/ 5255498 w 5273388"/>
              <a:gd name="connsiteY5" fmla="*/ 2851226 h 3608000"/>
              <a:gd name="connsiteX6" fmla="*/ 5220201 w 5273388"/>
              <a:gd name="connsiteY6" fmla="*/ 2877530 h 3608000"/>
              <a:gd name="connsiteX7" fmla="*/ 5204187 w 5273388"/>
              <a:gd name="connsiteY7" fmla="*/ 2887142 h 3608000"/>
              <a:gd name="connsiteX8" fmla="*/ 5200798 w 5273388"/>
              <a:gd name="connsiteY8" fmla="*/ 2891560 h 3608000"/>
              <a:gd name="connsiteX9" fmla="*/ 4206951 w 5273388"/>
              <a:gd name="connsiteY9" fmla="*/ 3179220 h 3608000"/>
              <a:gd name="connsiteX10" fmla="*/ 2487114 w 5273388"/>
              <a:gd name="connsiteY10" fmla="*/ 3607620 h 3608000"/>
              <a:gd name="connsiteX11" fmla="*/ 628718 w 5273388"/>
              <a:gd name="connsiteY11" fmla="*/ 3098753 h 3608000"/>
              <a:gd name="connsiteX12" fmla="*/ 7478 w 5273388"/>
              <a:gd name="connsiteY12" fmla="*/ 1669984 h 3608000"/>
              <a:gd name="connsiteX13" fmla="*/ 840070 w 5273388"/>
              <a:gd name="connsiteY13" fmla="*/ 374196 h 3608000"/>
              <a:gd name="connsiteX14" fmla="*/ 3179526 w 5273388"/>
              <a:gd name="connsiteY14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16211 w 5273388"/>
              <a:gd name="connsiteY4" fmla="*/ 2647754 h 3608000"/>
              <a:gd name="connsiteX5" fmla="*/ 5255498 w 5273388"/>
              <a:gd name="connsiteY5" fmla="*/ 2851226 h 3608000"/>
              <a:gd name="connsiteX6" fmla="*/ 5220201 w 5273388"/>
              <a:gd name="connsiteY6" fmla="*/ 2877530 h 3608000"/>
              <a:gd name="connsiteX7" fmla="*/ 5204187 w 5273388"/>
              <a:gd name="connsiteY7" fmla="*/ 2887142 h 3608000"/>
              <a:gd name="connsiteX8" fmla="*/ 5200798 w 5273388"/>
              <a:gd name="connsiteY8" fmla="*/ 2891560 h 3608000"/>
              <a:gd name="connsiteX9" fmla="*/ 4206951 w 5273388"/>
              <a:gd name="connsiteY9" fmla="*/ 3179220 h 3608000"/>
              <a:gd name="connsiteX10" fmla="*/ 2487114 w 5273388"/>
              <a:gd name="connsiteY10" fmla="*/ 3607620 h 3608000"/>
              <a:gd name="connsiteX11" fmla="*/ 628718 w 5273388"/>
              <a:gd name="connsiteY11" fmla="*/ 3098753 h 3608000"/>
              <a:gd name="connsiteX12" fmla="*/ 7478 w 5273388"/>
              <a:gd name="connsiteY12" fmla="*/ 1669984 h 3608000"/>
              <a:gd name="connsiteX13" fmla="*/ 840070 w 5273388"/>
              <a:gd name="connsiteY13" fmla="*/ 374196 h 3608000"/>
              <a:gd name="connsiteX14" fmla="*/ 3179526 w 5273388"/>
              <a:gd name="connsiteY14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16211 w 5273388"/>
              <a:gd name="connsiteY4" fmla="*/ 2647754 h 3608000"/>
              <a:gd name="connsiteX5" fmla="*/ 5255498 w 5273388"/>
              <a:gd name="connsiteY5" fmla="*/ 2851226 h 3608000"/>
              <a:gd name="connsiteX6" fmla="*/ 5220201 w 5273388"/>
              <a:gd name="connsiteY6" fmla="*/ 2877530 h 3608000"/>
              <a:gd name="connsiteX7" fmla="*/ 5204187 w 5273388"/>
              <a:gd name="connsiteY7" fmla="*/ 2887142 h 3608000"/>
              <a:gd name="connsiteX8" fmla="*/ 5200798 w 5273388"/>
              <a:gd name="connsiteY8" fmla="*/ 2891560 h 3608000"/>
              <a:gd name="connsiteX9" fmla="*/ 4206951 w 5273388"/>
              <a:gd name="connsiteY9" fmla="*/ 3179220 h 3608000"/>
              <a:gd name="connsiteX10" fmla="*/ 2487114 w 5273388"/>
              <a:gd name="connsiteY10" fmla="*/ 3607620 h 3608000"/>
              <a:gd name="connsiteX11" fmla="*/ 628718 w 5273388"/>
              <a:gd name="connsiteY11" fmla="*/ 3098753 h 3608000"/>
              <a:gd name="connsiteX12" fmla="*/ 7478 w 5273388"/>
              <a:gd name="connsiteY12" fmla="*/ 1669984 h 3608000"/>
              <a:gd name="connsiteX13" fmla="*/ 840070 w 5273388"/>
              <a:gd name="connsiteY13" fmla="*/ 374196 h 3608000"/>
              <a:gd name="connsiteX14" fmla="*/ 3179526 w 5273388"/>
              <a:gd name="connsiteY14" fmla="*/ 13 h 3608000"/>
              <a:gd name="connsiteX0" fmla="*/ 3179526 w 5273388"/>
              <a:gd name="connsiteY0" fmla="*/ 13 h 3608000"/>
              <a:gd name="connsiteX1" fmla="*/ 3853899 w 5273388"/>
              <a:gd name="connsiteY1" fmla="*/ 59918 h 3608000"/>
              <a:gd name="connsiteX2" fmla="*/ 4979444 w 5273388"/>
              <a:gd name="connsiteY2" fmla="*/ 1297670 h 3608000"/>
              <a:gd name="connsiteX3" fmla="*/ 4900974 w 5273388"/>
              <a:gd name="connsiteY3" fmla="*/ 2238338 h 3608000"/>
              <a:gd name="connsiteX4" fmla="*/ 4816211 w 5273388"/>
              <a:gd name="connsiteY4" fmla="*/ 2647754 h 3608000"/>
              <a:gd name="connsiteX5" fmla="*/ 5255498 w 5273388"/>
              <a:gd name="connsiteY5" fmla="*/ 2851226 h 3608000"/>
              <a:gd name="connsiteX6" fmla="*/ 5220201 w 5273388"/>
              <a:gd name="connsiteY6" fmla="*/ 2877530 h 3608000"/>
              <a:gd name="connsiteX7" fmla="*/ 5204187 w 5273388"/>
              <a:gd name="connsiteY7" fmla="*/ 2887142 h 3608000"/>
              <a:gd name="connsiteX8" fmla="*/ 5200798 w 5273388"/>
              <a:gd name="connsiteY8" fmla="*/ 2891560 h 3608000"/>
              <a:gd name="connsiteX9" fmla="*/ 4206951 w 5273388"/>
              <a:gd name="connsiteY9" fmla="*/ 3179220 h 3608000"/>
              <a:gd name="connsiteX10" fmla="*/ 2487114 w 5273388"/>
              <a:gd name="connsiteY10" fmla="*/ 3607620 h 3608000"/>
              <a:gd name="connsiteX11" fmla="*/ 628718 w 5273388"/>
              <a:gd name="connsiteY11" fmla="*/ 3098753 h 3608000"/>
              <a:gd name="connsiteX12" fmla="*/ 7478 w 5273388"/>
              <a:gd name="connsiteY12" fmla="*/ 1669984 h 3608000"/>
              <a:gd name="connsiteX13" fmla="*/ 840070 w 5273388"/>
              <a:gd name="connsiteY13" fmla="*/ 374196 h 3608000"/>
              <a:gd name="connsiteX14" fmla="*/ 3179526 w 5273388"/>
              <a:gd name="connsiteY14" fmla="*/ 13 h 3608000"/>
              <a:gd name="connsiteX0" fmla="*/ 3179526 w 5273388"/>
              <a:gd name="connsiteY0" fmla="*/ 13 h 3609528"/>
              <a:gd name="connsiteX1" fmla="*/ 3853899 w 5273388"/>
              <a:gd name="connsiteY1" fmla="*/ 59918 h 3609528"/>
              <a:gd name="connsiteX2" fmla="*/ 4979444 w 5273388"/>
              <a:gd name="connsiteY2" fmla="*/ 1297670 h 3609528"/>
              <a:gd name="connsiteX3" fmla="*/ 4900974 w 5273388"/>
              <a:gd name="connsiteY3" fmla="*/ 2238338 h 3609528"/>
              <a:gd name="connsiteX4" fmla="*/ 4816211 w 5273388"/>
              <a:gd name="connsiteY4" fmla="*/ 2647754 h 3609528"/>
              <a:gd name="connsiteX5" fmla="*/ 5255498 w 5273388"/>
              <a:gd name="connsiteY5" fmla="*/ 2851226 h 3609528"/>
              <a:gd name="connsiteX6" fmla="*/ 5220201 w 5273388"/>
              <a:gd name="connsiteY6" fmla="*/ 2877530 h 3609528"/>
              <a:gd name="connsiteX7" fmla="*/ 5204187 w 5273388"/>
              <a:gd name="connsiteY7" fmla="*/ 2887142 h 3609528"/>
              <a:gd name="connsiteX8" fmla="*/ 5200798 w 5273388"/>
              <a:gd name="connsiteY8" fmla="*/ 2891560 h 3609528"/>
              <a:gd name="connsiteX9" fmla="*/ 4206951 w 5273388"/>
              <a:gd name="connsiteY9" fmla="*/ 3179220 h 3609528"/>
              <a:gd name="connsiteX10" fmla="*/ 2487114 w 5273388"/>
              <a:gd name="connsiteY10" fmla="*/ 3607620 h 3609528"/>
              <a:gd name="connsiteX11" fmla="*/ 628718 w 5273388"/>
              <a:gd name="connsiteY11" fmla="*/ 3098753 h 3609528"/>
              <a:gd name="connsiteX12" fmla="*/ 7478 w 5273388"/>
              <a:gd name="connsiteY12" fmla="*/ 1669984 h 3609528"/>
              <a:gd name="connsiteX13" fmla="*/ 840070 w 5273388"/>
              <a:gd name="connsiteY13" fmla="*/ 374196 h 3609528"/>
              <a:gd name="connsiteX14" fmla="*/ 3179526 w 5273388"/>
              <a:gd name="connsiteY14" fmla="*/ 13 h 3609528"/>
              <a:gd name="connsiteX0" fmla="*/ 3179526 w 5273388"/>
              <a:gd name="connsiteY0" fmla="*/ 13 h 3610808"/>
              <a:gd name="connsiteX1" fmla="*/ 3853899 w 5273388"/>
              <a:gd name="connsiteY1" fmla="*/ 59918 h 3610808"/>
              <a:gd name="connsiteX2" fmla="*/ 4979444 w 5273388"/>
              <a:gd name="connsiteY2" fmla="*/ 1297670 h 3610808"/>
              <a:gd name="connsiteX3" fmla="*/ 4900974 w 5273388"/>
              <a:gd name="connsiteY3" fmla="*/ 2238338 h 3610808"/>
              <a:gd name="connsiteX4" fmla="*/ 4816211 w 5273388"/>
              <a:gd name="connsiteY4" fmla="*/ 2647754 h 3610808"/>
              <a:gd name="connsiteX5" fmla="*/ 5255498 w 5273388"/>
              <a:gd name="connsiteY5" fmla="*/ 2851226 h 3610808"/>
              <a:gd name="connsiteX6" fmla="*/ 5220201 w 5273388"/>
              <a:gd name="connsiteY6" fmla="*/ 2877530 h 3610808"/>
              <a:gd name="connsiteX7" fmla="*/ 5204187 w 5273388"/>
              <a:gd name="connsiteY7" fmla="*/ 2887142 h 3610808"/>
              <a:gd name="connsiteX8" fmla="*/ 5200798 w 5273388"/>
              <a:gd name="connsiteY8" fmla="*/ 2891560 h 3610808"/>
              <a:gd name="connsiteX9" fmla="*/ 4206951 w 5273388"/>
              <a:gd name="connsiteY9" fmla="*/ 3179220 h 3610808"/>
              <a:gd name="connsiteX10" fmla="*/ 2487114 w 5273388"/>
              <a:gd name="connsiteY10" fmla="*/ 3607620 h 3610808"/>
              <a:gd name="connsiteX11" fmla="*/ 628718 w 5273388"/>
              <a:gd name="connsiteY11" fmla="*/ 3098753 h 3610808"/>
              <a:gd name="connsiteX12" fmla="*/ 7478 w 5273388"/>
              <a:gd name="connsiteY12" fmla="*/ 1669984 h 3610808"/>
              <a:gd name="connsiteX13" fmla="*/ 840070 w 5273388"/>
              <a:gd name="connsiteY13" fmla="*/ 374196 h 3610808"/>
              <a:gd name="connsiteX14" fmla="*/ 3179526 w 5273388"/>
              <a:gd name="connsiteY14" fmla="*/ 13 h 3610808"/>
              <a:gd name="connsiteX0" fmla="*/ 3179526 w 5273388"/>
              <a:gd name="connsiteY0" fmla="*/ 13 h 3586841"/>
              <a:gd name="connsiteX1" fmla="*/ 3853899 w 5273388"/>
              <a:gd name="connsiteY1" fmla="*/ 59918 h 3586841"/>
              <a:gd name="connsiteX2" fmla="*/ 4979444 w 5273388"/>
              <a:gd name="connsiteY2" fmla="*/ 1297670 h 3586841"/>
              <a:gd name="connsiteX3" fmla="*/ 4900974 w 5273388"/>
              <a:gd name="connsiteY3" fmla="*/ 2238338 h 3586841"/>
              <a:gd name="connsiteX4" fmla="*/ 4816211 w 5273388"/>
              <a:gd name="connsiteY4" fmla="*/ 2647754 h 3586841"/>
              <a:gd name="connsiteX5" fmla="*/ 5255498 w 5273388"/>
              <a:gd name="connsiteY5" fmla="*/ 2851226 h 3586841"/>
              <a:gd name="connsiteX6" fmla="*/ 5220201 w 5273388"/>
              <a:gd name="connsiteY6" fmla="*/ 2877530 h 3586841"/>
              <a:gd name="connsiteX7" fmla="*/ 5204187 w 5273388"/>
              <a:gd name="connsiteY7" fmla="*/ 2887142 h 3586841"/>
              <a:gd name="connsiteX8" fmla="*/ 5200798 w 5273388"/>
              <a:gd name="connsiteY8" fmla="*/ 2891560 h 3586841"/>
              <a:gd name="connsiteX9" fmla="*/ 4206951 w 5273388"/>
              <a:gd name="connsiteY9" fmla="*/ 3179220 h 3586841"/>
              <a:gd name="connsiteX10" fmla="*/ 2532332 w 5273388"/>
              <a:gd name="connsiteY10" fmla="*/ 3582499 h 3586841"/>
              <a:gd name="connsiteX11" fmla="*/ 628718 w 5273388"/>
              <a:gd name="connsiteY11" fmla="*/ 3098753 h 3586841"/>
              <a:gd name="connsiteX12" fmla="*/ 7478 w 5273388"/>
              <a:gd name="connsiteY12" fmla="*/ 1669984 h 3586841"/>
              <a:gd name="connsiteX13" fmla="*/ 840070 w 5273388"/>
              <a:gd name="connsiteY13" fmla="*/ 374196 h 3586841"/>
              <a:gd name="connsiteX14" fmla="*/ 3179526 w 5273388"/>
              <a:gd name="connsiteY14" fmla="*/ 13 h 358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3388" h="3586841">
                <a:moveTo>
                  <a:pt x="3179526" y="13"/>
                </a:moveTo>
                <a:cubicBezTo>
                  <a:pt x="3444613" y="-566"/>
                  <a:pt x="3679907" y="17682"/>
                  <a:pt x="3853899" y="59918"/>
                </a:cubicBezTo>
                <a:cubicBezTo>
                  <a:pt x="4549870" y="228866"/>
                  <a:pt x="4853437" y="892015"/>
                  <a:pt x="4979444" y="1297670"/>
                </a:cubicBezTo>
                <a:cubicBezTo>
                  <a:pt x="5074752" y="1604495"/>
                  <a:pt x="4991037" y="1905799"/>
                  <a:pt x="4900974" y="2238338"/>
                </a:cubicBezTo>
                <a:cubicBezTo>
                  <a:pt x="4857647" y="2399931"/>
                  <a:pt x="4844465" y="2511282"/>
                  <a:pt x="4816211" y="2647754"/>
                </a:cubicBezTo>
                <a:cubicBezTo>
                  <a:pt x="4976943" y="2876684"/>
                  <a:pt x="5360348" y="2761778"/>
                  <a:pt x="5255498" y="2851226"/>
                </a:cubicBezTo>
                <a:cubicBezTo>
                  <a:pt x="5245669" y="2859612"/>
                  <a:pt x="5233931" y="2868400"/>
                  <a:pt x="5220201" y="2877530"/>
                </a:cubicBezTo>
                <a:lnTo>
                  <a:pt x="5204187" y="2887142"/>
                </a:lnTo>
                <a:lnTo>
                  <a:pt x="5200798" y="2891560"/>
                </a:lnTo>
                <a:cubicBezTo>
                  <a:pt x="5103263" y="2968778"/>
                  <a:pt x="4651695" y="3064064"/>
                  <a:pt x="4206951" y="3179220"/>
                </a:cubicBezTo>
                <a:cubicBezTo>
                  <a:pt x="3762207" y="3294376"/>
                  <a:pt x="3183970" y="3565765"/>
                  <a:pt x="2532332" y="3582499"/>
                </a:cubicBezTo>
                <a:cubicBezTo>
                  <a:pt x="1880694" y="3599233"/>
                  <a:pt x="944237" y="3591689"/>
                  <a:pt x="628718" y="3098753"/>
                </a:cubicBezTo>
                <a:cubicBezTo>
                  <a:pt x="132988" y="2481745"/>
                  <a:pt x="-39735" y="2302466"/>
                  <a:pt x="7478" y="1669984"/>
                </a:cubicBezTo>
                <a:cubicBezTo>
                  <a:pt x="96120" y="1140683"/>
                  <a:pt x="199000" y="642541"/>
                  <a:pt x="840070" y="374196"/>
                </a:cubicBezTo>
                <a:cubicBezTo>
                  <a:pt x="1320873" y="172938"/>
                  <a:pt x="2384267" y="1752"/>
                  <a:pt x="3179526" y="1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79943"/>
      </p:ext>
    </p:extLst>
  </p:cSld>
  <p:clrMapOvr>
    <a:masterClrMapping/>
  </p:clrMapOvr>
</p:sld>
</file>

<file path=ppt/theme/theme1.xml><?xml version="1.0" encoding="utf-8"?>
<a:theme xmlns:a="http://schemas.openxmlformats.org/drawingml/2006/main" name="ChitchatVTI">
  <a:themeElements>
    <a:clrScheme name="AnalogousFromDarkSeedLeftStep">
      <a:dk1>
        <a:srgbClr val="000000"/>
      </a:dk1>
      <a:lt1>
        <a:srgbClr val="FFFFFF"/>
      </a:lt1>
      <a:dk2>
        <a:srgbClr val="413224"/>
      </a:dk2>
      <a:lt2>
        <a:srgbClr val="E8E2E7"/>
      </a:lt2>
      <a:accent1>
        <a:srgbClr val="25BA39"/>
      </a:accent1>
      <a:accent2>
        <a:srgbClr val="45B718"/>
      </a:accent2>
      <a:accent3>
        <a:srgbClr val="84AE23"/>
      </a:accent3>
      <a:accent4>
        <a:srgbClr val="B3A118"/>
      </a:accent4>
      <a:accent5>
        <a:srgbClr val="E2822E"/>
      </a:accent5>
      <a:accent6>
        <a:srgbClr val="D0251C"/>
      </a:accent6>
      <a:hlink>
        <a:srgbClr val="A07935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15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ChitchatVTI</vt:lpstr>
      <vt:lpstr>Подготовка GEM к сеансу</vt:lpstr>
      <vt:lpstr>Текущее состояние системы</vt:lpstr>
      <vt:lpstr>Детекторы</vt:lpstr>
      <vt:lpstr>М15 </vt:lpstr>
      <vt:lpstr>Новый делитель</vt:lpstr>
      <vt:lpstr>Залипшие пружинные пины</vt:lpstr>
      <vt:lpstr>М7</vt:lpstr>
      <vt:lpstr>Подача высокого напряжения на каждый электрод  </vt:lpstr>
      <vt:lpstr>Подача высокого напряжения на каждый электрод </vt:lpstr>
      <vt:lpstr>Напряжения и токи на электродах </vt:lpstr>
      <vt:lpstr>М7 и М15 с источником</vt:lpstr>
      <vt:lpstr>Механическая опора</vt:lpstr>
      <vt:lpstr>Газовая система</vt:lpstr>
      <vt:lpstr>План установки детекторов в магнит</vt:lpstr>
      <vt:lpstr>Планы перед установкой в магнит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revision>72</cp:revision>
  <dcterms:created xsi:type="dcterms:W3CDTF">2023-09-25T08:24:33Z</dcterms:created>
  <dcterms:modified xsi:type="dcterms:W3CDTF">2023-10-10T07:32:22Z</dcterms:modified>
</cp:coreProperties>
</file>