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3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5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3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2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5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2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8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1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4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9EB158-6DC9-413D-995E-7F9CCC02B7E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65AF5E-401C-4E10-BBFA-AE5331AF0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2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A81A9B-EB1D-BEE3-7ED4-6CA178D7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Добровольческий Поисково-Спасательный Отряд «Дубна»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931994-0DA3-F8D4-2FA0-B1F47592A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95" y="1868557"/>
            <a:ext cx="4401010" cy="43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4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CBAFA7-17CE-75AE-C964-4C46AF7F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788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Обучение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1C3E2E-92DF-4B3F-35BC-944CB37B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9043"/>
            <a:ext cx="10058400" cy="980661"/>
          </a:xfrm>
        </p:spPr>
        <p:txBody>
          <a:bodyPr/>
          <a:lstStyle/>
          <a:p>
            <a:pPr algn="ctr"/>
            <a:r>
              <a:rPr lang="ru-RU" dirty="0"/>
              <a:t>Добровольцы отряда регулярно проходят обучение и развивают навыки, полезные при проведении поисковых работ, на различных учениях и курсах, организуемых другими отрядами и организациями (ВПСО «Сова», ДПСО «</a:t>
            </a:r>
            <a:r>
              <a:rPr lang="ru-RU" dirty="0" err="1"/>
              <a:t>ЛизаАлерт</a:t>
            </a:r>
            <a:r>
              <a:rPr lang="ru-RU" dirty="0"/>
              <a:t>», АНО ЦППЛ, ЛНС).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9869C1-18EF-E9FC-4750-C3E502069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956" y="2734401"/>
            <a:ext cx="2496545" cy="18724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EBFB8A5-5814-CDAE-ABCA-03FA19006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89" y="2769704"/>
            <a:ext cx="5840531" cy="34600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199AA67-89FD-FBB0-3D5B-AA4CAD34C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58" y="2734401"/>
            <a:ext cx="2620237" cy="19212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7D9F558-CEB1-B834-6972-680CA0455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13" y="4730229"/>
            <a:ext cx="3005917" cy="13878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6AFF844-A8EF-0CA9-4701-8C4444DA0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6" y="4730229"/>
            <a:ext cx="3005031" cy="1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A7637F-F67F-8263-4808-E820EA59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089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Специальная награда «Благодарю»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B4C276-FF46-3046-91B4-25ED1C9F3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662" y="1845734"/>
            <a:ext cx="7036904" cy="1210893"/>
          </a:xfrm>
        </p:spPr>
        <p:txBody>
          <a:bodyPr>
            <a:normAutofit fontScale="92500" lnSpcReduction="10000"/>
          </a:bodyPr>
          <a:lstStyle/>
          <a:p>
            <a:pPr marL="201168" lvl="1" indent="0">
              <a:buNone/>
            </a:pPr>
            <a:r>
              <a:rPr lang="ru-RU" dirty="0"/>
              <a:t>	27 декабря 2022 года заслуги отряда и его вклад в обеспечение безопасности на территории г. Дубны были отмечены мэром Куликовым Сергеем Александровичем на ежегодном торжественном «Новогоднем приёме Главы городского округа Дубна С.А. Куликова» при вручении специальной награды «Благодарю» и благодарственных писем.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FA6B546-374F-5570-D21D-0D13837BA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52" y="1845735"/>
            <a:ext cx="3287960" cy="43839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7776A82-0DFD-CE98-3ACC-AB19DF20A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53" y="2983275"/>
            <a:ext cx="4777671" cy="32570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33BDF7E-C14E-1130-0D82-F16AD9310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65" y="2983275"/>
            <a:ext cx="1919944" cy="32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7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F84C57E-2126-26A7-F3A4-DC5CAEE5BD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542" y="287338"/>
            <a:ext cx="11887200" cy="44394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«Присоединяйтесь! Вместе мы сможем больше! Люди ждут своих близких домой и будут благодарны за любую помощь с вашей стороны!»</a:t>
            </a:r>
            <a:b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					      © Земляницын С.Ю., 2021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C81A6D8-BF0B-4DA3-EC82-17E89EE03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96" y="4853354"/>
            <a:ext cx="1332246" cy="13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0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8FC6A5-FA24-8986-69A4-5C8EADA0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764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 отряде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24C67E-B721-2CA5-055C-582C4DAA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283"/>
          </a:xfrm>
        </p:spPr>
        <p:txBody>
          <a:bodyPr>
            <a:normAutofit fontScale="92500" lnSpcReduction="10000"/>
          </a:bodyPr>
          <a:lstStyle/>
          <a:p>
            <a:pPr marL="201168" lvl="1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	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Добровольческий Поисково-Спасательный Отряд «Дубна»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- это объединение неравнодушных людей, занимающееся поиском пропавших без вести людей.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Отряд основан 30 декабря 2021 года Оксаной Курчицкой (Денисовой), Евгением Курчицким и Сергеем Земляницыным, а также другими добровольцами, которые активно участвовали последние 3 года во всех поисках г. Дубны.</a:t>
            </a:r>
          </a:p>
          <a:p>
            <a:pPr marL="201168" lvl="1" indent="0">
              <a:buNone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	Основные виды деятельности отряда: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 проведение поисковых работ на территории г. Дубны при поступлении заявок и помощь соседним отрядам;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 проведение профилактических массовых мероприятий на различных площадках;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 проведение уроков безопасности в школах и других организациях;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 распространение полезной информации в профилактических целях через различные каналы.</a:t>
            </a:r>
          </a:p>
          <a:p>
            <a:pPr marL="201168" lvl="1" indent="0">
              <a:buNone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	Налажено взаимодействие с различными службами и организациями города: Администрация, ОМВД, ЕДДС, ПСО-31, Телеканал «Дубна», Органы опеки и попечительства, Комиссия по делам несовершеннолетних и защите их прав, различные транспортные и другие организации.</a:t>
            </a:r>
          </a:p>
          <a:p>
            <a:pPr marL="201168" lvl="1" indent="0">
              <a:buNone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	ДПСО «Дубна» тесно сотрудничает с ДПСО «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ЛизаАлерт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», ВПСО «Сова», ДПСО «Дмитров», АНО ЦППЛ.</a:t>
            </a:r>
          </a:p>
        </p:txBody>
      </p:sp>
    </p:spTree>
    <p:extLst>
      <p:ext uri="{BB962C8B-B14F-4D97-AF65-F5344CB8AC3E}">
        <p14:creationId xmlns:p14="http://schemas.microsoft.com/office/powerpoint/2010/main" val="171060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DDA037-5A6A-5847-0BE0-44B19BB3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089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Поисковые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941285-E8F2-4840-3201-1DE516B53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737360"/>
            <a:ext cx="6814269" cy="6015162"/>
          </a:xfrm>
        </p:spPr>
        <p:txBody>
          <a:bodyPr/>
          <a:lstStyle/>
          <a:p>
            <a:pPr marL="201168" lvl="1" indent="0">
              <a:buNone/>
            </a:pPr>
            <a:r>
              <a:rPr lang="ru-RU" dirty="0"/>
              <a:t>	</a:t>
            </a:r>
            <a:r>
              <a:rPr lang="ru-RU" sz="2400" dirty="0"/>
              <a:t>За все время существования отряда нами отработано </a:t>
            </a:r>
            <a:r>
              <a:rPr lang="ru-RU" sz="2400"/>
              <a:t>более </a:t>
            </a:r>
            <a:r>
              <a:rPr lang="ru-RU" sz="2400" smtClean="0"/>
              <a:t>75 </a:t>
            </a:r>
            <a:r>
              <a:rPr lang="ru-RU" sz="2400" dirty="0"/>
              <a:t>заявок о пропаже людей.</a:t>
            </a:r>
          </a:p>
          <a:p>
            <a:pPr marL="201168" lvl="1" indent="0">
              <a:buNone/>
            </a:pPr>
            <a:r>
              <a:rPr lang="ru-RU" sz="2400" dirty="0"/>
              <a:t>	Заявки поступают к нам по различным каналам: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ЕДДС г. Дубны,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ОМВД г. Дубны,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Комиссия по делам несовершеннолетних и защите их прав г. Дубны,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Прямые обращения граждан.</a:t>
            </a:r>
          </a:p>
          <a:p>
            <a:pPr marL="201168" lvl="1" indent="0">
              <a:buNone/>
            </a:pPr>
            <a:r>
              <a:rPr lang="ru-RU" sz="2400" dirty="0"/>
              <a:t>	Результатами проведения поисковых работ по поступившим заявками стали </a:t>
            </a:r>
            <a:r>
              <a:rPr lang="ru-RU" sz="2400" dirty="0" smtClean="0"/>
              <a:t>68 </a:t>
            </a:r>
            <a:r>
              <a:rPr lang="ru-RU" sz="2400" dirty="0"/>
              <a:t>«Найден, жив» и 6 «Найден, погиб».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7" y="1872020"/>
            <a:ext cx="3290334" cy="4387113"/>
          </a:xfrm>
        </p:spPr>
      </p:pic>
    </p:spTree>
    <p:extLst>
      <p:ext uri="{BB962C8B-B14F-4D97-AF65-F5344CB8AC3E}">
        <p14:creationId xmlns:p14="http://schemas.microsoft.com/office/powerpoint/2010/main" val="6175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BB3B6D-E27D-B77E-A727-19607D40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Профилактические массовые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0BC86C-9513-64AA-DE25-EFF66396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450757"/>
          </a:xfrm>
        </p:spPr>
        <p:txBody>
          <a:bodyPr>
            <a:normAutofit fontScale="92500" lnSpcReduction="10000"/>
          </a:bodyPr>
          <a:lstStyle/>
          <a:p>
            <a:pPr marL="201168" lvl="1" indent="0">
              <a:buNone/>
            </a:pPr>
            <a:r>
              <a:rPr lang="ru-RU" dirty="0"/>
              <a:t>	</a:t>
            </a:r>
            <a:r>
              <a:rPr lang="ru-RU" sz="2800" dirty="0"/>
              <a:t>22 января 2022 года проведена Лекция на тему «Что делать, если у вас пропал близкий человек» в Библиотеке Семейного чтения г. Дубны с показом наглядной презентации и онлайн-трансляцией в социальных сетях. 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BB306E90-642D-3E8A-080A-CACD8126C02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36" y="3213737"/>
            <a:ext cx="4060696" cy="3066168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C6C8FA7-1A34-A933-C051-B9FC5309F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92" y="3255028"/>
            <a:ext cx="4060696" cy="30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1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792A9B-C870-142A-64BF-5C86CD77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Профилактические массовые мероприятия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9D61E7-C4F5-27A2-DEB5-E5238468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461223"/>
          </a:xfrm>
        </p:spPr>
        <p:txBody>
          <a:bodyPr/>
          <a:lstStyle/>
          <a:p>
            <a:pPr marL="201168" lvl="1" indent="0">
              <a:buNone/>
            </a:pPr>
            <a:r>
              <a:rPr lang="ru-RU" dirty="0"/>
              <a:t>	</a:t>
            </a:r>
            <a:r>
              <a:rPr lang="ru-RU" dirty="0" smtClean="0"/>
              <a:t>28 </a:t>
            </a:r>
            <a:r>
              <a:rPr lang="ru-RU" dirty="0"/>
              <a:t>мая 2022 года проведено мероприятие «Держи меня за руку», посвященное Международному дню пропавших детей в Парке семейного отдыха. В программу мероприятия вошли: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Инсталляция, посвященная пропавшим детям,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Знакомство с отрядным оборудованием, используемым на поисках,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Лекция по безопасности для детей и их родителей,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Раздача печатной продукции и памятных голубых ленточек,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b="0" i="0" dirty="0">
                <a:effectLst/>
              </a:rPr>
              <a:t>имволическое зажжение свечей в память о пропавших и не найденных до сих пор детях.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59163A5-D54E-4A97-3595-59D0D4967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34" y="4306299"/>
            <a:ext cx="2852531" cy="1901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F89ACC1-C440-F715-CCF6-EE2902589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120" y="4306299"/>
            <a:ext cx="2852531" cy="19016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0BA5DE-3234-132B-ED54-F06D15F63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08" y="4306299"/>
            <a:ext cx="2852530" cy="19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9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657E9A-5C2A-3F96-7134-6C1A4665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Профилактические массовые мероприятия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798D12-8404-A159-3B1B-238148EFB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845734"/>
            <a:ext cx="7633253" cy="4023360"/>
          </a:xfrm>
        </p:spPr>
        <p:txBody>
          <a:bodyPr/>
          <a:lstStyle/>
          <a:p>
            <a:pPr marL="201168" lvl="1" indent="0">
              <a:buNone/>
            </a:pPr>
            <a:r>
              <a:rPr lang="ru-RU" dirty="0"/>
              <a:t>	12 июня 2022 года проведено мероприятие в Парке семейного отдыха «В беде своих не бросаем!», посвященное дню России, в ходе которого прошли: квест для детей с изучением правил безопасности, обучение основам ориентирования и обращению с компасом, знакомство с используемым при поисках оборудованием, раздача печатной продукции с полезной информацией и демонстрация подходящей и неподходящей одежды для выхода в лес.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DBA700-0E3A-C84F-6A8D-3849C5B1A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8" y="3731738"/>
            <a:ext cx="3786755" cy="25276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DCB37AF-CB67-A225-C329-3B042BCE8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8" y="3731738"/>
            <a:ext cx="3370213" cy="25276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B785413-7FCE-DBF3-2935-108F0BD851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50" y="1845735"/>
            <a:ext cx="3310249" cy="44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792A9B-C870-142A-64BF-5C86CD77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Профилактические массовые мероприятия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9D61E7-C4F5-27A2-DEB5-E5238468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461223"/>
          </a:xfrm>
        </p:spPr>
        <p:txBody>
          <a:bodyPr/>
          <a:lstStyle/>
          <a:p>
            <a:pPr marL="201168" lvl="1" indent="0">
              <a:buNone/>
            </a:pPr>
            <a:r>
              <a:rPr lang="ru-RU" dirty="0"/>
              <a:t>	</a:t>
            </a:r>
            <a:r>
              <a:rPr lang="ru-RU" dirty="0" smtClean="0"/>
              <a:t>28 </a:t>
            </a:r>
            <a:r>
              <a:rPr lang="ru-RU" dirty="0"/>
              <a:t>мая </a:t>
            </a:r>
            <a:r>
              <a:rPr lang="ru-RU" dirty="0" smtClean="0"/>
              <a:t>2023 </a:t>
            </a:r>
            <a:r>
              <a:rPr lang="ru-RU" dirty="0"/>
              <a:t>года проведено мероприятие «Держи меня за руку», посвященное Международному дню пропавших детей в Парке семейного отдыха. В программу мероприятия вошли: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Инсталляция, посвященная пропавшим детям,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Знакомство с отрядным оборудованием, используемым на поисках,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Лекция по безопасности для детей и их родителей,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Раздача печатной продукции и памятных голубых ленточек,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b="0" i="0" dirty="0">
                <a:effectLst/>
              </a:rPr>
              <a:t>имволическое зажжение свечей в память о пропавших и не найденных до сих пор детях.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01" y="4274189"/>
            <a:ext cx="3015029" cy="2004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68" y="4258650"/>
            <a:ext cx="3038400" cy="2020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9" y="4271116"/>
            <a:ext cx="3019651" cy="20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0B46AD-3154-959B-55FC-5B34E5DB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788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Уроки безопасности в школах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B5B413-75E7-7904-5BBE-0F961FDD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409292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ru-RU" dirty="0"/>
              <a:t>	За все время существования отряда в школах было проведено более 50 уроков безопасности в школах г. Дубны. Более 1200 детей получили важную информацию о том, как надо себя вести с незнакомыми людьми и в ситуациях, если они потеряются в торговом центре/городе/транспорте, а также раздаточные материалы.</a:t>
            </a:r>
          </a:p>
          <a:p>
            <a:pPr marL="201168" lvl="1" indent="0">
              <a:buNone/>
            </a:pPr>
            <a:r>
              <a:rPr lang="ru-RU" dirty="0"/>
              <a:t>	При проведении таких уроков используются различные игровые механизмы, делающие уроки интересными и позволяющими удерживать внимание детей практически все время урока.</a:t>
            </a:r>
          </a:p>
          <a:p>
            <a:pPr marL="201168" lvl="1" indent="0">
              <a:buNone/>
            </a:pPr>
            <a:r>
              <a:rPr lang="ru-RU" dirty="0"/>
              <a:t>	Лекции проводятся руководителем отряда Курчицкой Оксаной, педагогом-психологом по образованию.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79D5FF-3330-480C-4D41-315066773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50" y="1845734"/>
            <a:ext cx="5628198" cy="42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3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68EB16-B18E-4A18-BD2E-BC9DD72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-apple-system"/>
              </a:rPr>
              <a:t>Распространение полезной информации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A11377-4BEE-63C1-90B9-9C914849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687" y="1845734"/>
            <a:ext cx="6967993" cy="1798614"/>
          </a:xfrm>
        </p:spPr>
        <p:txBody>
          <a:bodyPr>
            <a:normAutofit lnSpcReduction="10000"/>
          </a:bodyPr>
          <a:lstStyle/>
          <a:p>
            <a:pPr marL="201168" lvl="1" indent="0">
              <a:lnSpc>
                <a:spcPct val="110000"/>
              </a:lnSpc>
              <a:buNone/>
            </a:pPr>
            <a:r>
              <a:rPr lang="ru-RU" dirty="0"/>
              <a:t>	Важная и полезная информация доводится до жителей города Дубна через различные каналы: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/>
              <a:t> социальные сети,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/>
              <a:t> обращения по телевидению,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/>
              <a:t> раздача печатных материалов на мероприятиях и в городе.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EBC322-2233-239F-AA6D-12A3F8411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1" y="3816626"/>
            <a:ext cx="3207026" cy="24052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BC1E6A8-317A-F624-5B77-F543C7385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0" y="1845734"/>
            <a:ext cx="3282122" cy="43761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0AE02B-B371-324C-7480-0611B6744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36" y="3816626"/>
            <a:ext cx="4516066" cy="24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0791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309</TotalTime>
  <Words>98</Words>
  <Application>Microsoft Office PowerPoint</Application>
  <PresentationFormat>Широкоэкранный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Wingdings</vt:lpstr>
      <vt:lpstr>Ретро</vt:lpstr>
      <vt:lpstr>Добровольческий Поисково-Спасательный Отряд «Дубна»</vt:lpstr>
      <vt:lpstr>Об отряде</vt:lpstr>
      <vt:lpstr>Поисковые работы</vt:lpstr>
      <vt:lpstr>Профилактические массовые мероприятия</vt:lpstr>
      <vt:lpstr>Профилактические массовые мероприятия</vt:lpstr>
      <vt:lpstr>Профилактические массовые мероприятия</vt:lpstr>
      <vt:lpstr>Профилактические массовые мероприятия</vt:lpstr>
      <vt:lpstr>Уроки безопасности в школах</vt:lpstr>
      <vt:lpstr>Распространение полезной информации</vt:lpstr>
      <vt:lpstr>Обучение</vt:lpstr>
      <vt:lpstr>Специальная награда «Благодарю»</vt:lpstr>
      <vt:lpstr>«Присоединяйтесь! Вместе мы сможем больше! Люди ждут своих близких домой и будут благодарны за любую помощь с вашей стороны!»             © Земляницын С.Ю., 2021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Добровольческий Поисково-Спасательный Отряд «Дубна»</dc:title>
  <dc:creator>Оксана Курчицкая</dc:creator>
  <cp:lastModifiedBy>Курчицкая Оксана Александровна</cp:lastModifiedBy>
  <cp:revision>5</cp:revision>
  <dcterms:created xsi:type="dcterms:W3CDTF">2023-03-31T18:44:52Z</dcterms:created>
  <dcterms:modified xsi:type="dcterms:W3CDTF">2023-10-10T23:48:33Z</dcterms:modified>
</cp:coreProperties>
</file>