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60" r:id="rId3"/>
    <p:sldId id="261" r:id="rId4"/>
    <p:sldId id="259" r:id="rId5"/>
    <p:sldId id="262" r:id="rId6"/>
    <p:sldId id="257" r:id="rId7"/>
    <p:sldId id="266" r:id="rId8"/>
    <p:sldId id="258" r:id="rId9"/>
    <p:sldId id="265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59B1"/>
    <a:srgbClr val="C34D61"/>
    <a:srgbClr val="7F3A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946" y="-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D595CC-8266-41E5-8867-7B8991D1462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A75D212-0783-4E9B-B72C-5B3F908E3F19}">
      <dgm:prSet/>
      <dgm:spPr/>
      <dgm:t>
        <a:bodyPr/>
        <a:lstStyle/>
        <a:p>
          <a:r>
            <a:rPr lang="en-US"/>
            <a:t>Number of control rooms</a:t>
          </a:r>
        </a:p>
      </dgm:t>
    </dgm:pt>
    <dgm:pt modelId="{0DA8A505-8007-4649-A666-5FCAF1934E8A}" type="parTrans" cxnId="{D4A8118C-C272-4CDC-AC06-2D2BE0795A52}">
      <dgm:prSet/>
      <dgm:spPr/>
      <dgm:t>
        <a:bodyPr/>
        <a:lstStyle/>
        <a:p>
          <a:endParaRPr lang="en-US"/>
        </a:p>
      </dgm:t>
    </dgm:pt>
    <dgm:pt modelId="{47625D1C-13A3-4900-876C-5DC36C4B2A93}" type="sibTrans" cxnId="{D4A8118C-C272-4CDC-AC06-2D2BE0795A52}">
      <dgm:prSet/>
      <dgm:spPr/>
      <dgm:t>
        <a:bodyPr/>
        <a:lstStyle/>
        <a:p>
          <a:endParaRPr lang="en-US"/>
        </a:p>
      </dgm:t>
    </dgm:pt>
    <dgm:pt modelId="{97365C15-A8EC-44C2-AAE7-832658734BA3}">
      <dgm:prSet/>
      <dgm:spPr/>
      <dgm:t>
        <a:bodyPr/>
        <a:lstStyle/>
        <a:p>
          <a:r>
            <a:rPr lang="en-US" dirty="0"/>
            <a:t>Number of supervisors &amp; junior operators present and their role</a:t>
          </a:r>
        </a:p>
      </dgm:t>
    </dgm:pt>
    <dgm:pt modelId="{9FC8A8BE-9B41-4415-BDAD-77D3D970BFA8}" type="parTrans" cxnId="{A2123532-335D-45FD-AE3C-67B5C67EB58F}">
      <dgm:prSet/>
      <dgm:spPr/>
      <dgm:t>
        <a:bodyPr/>
        <a:lstStyle/>
        <a:p>
          <a:endParaRPr lang="en-US"/>
        </a:p>
      </dgm:t>
    </dgm:pt>
    <dgm:pt modelId="{FF824C56-2A7E-4B37-93B4-4027AADA1B18}" type="sibTrans" cxnId="{A2123532-335D-45FD-AE3C-67B5C67EB58F}">
      <dgm:prSet/>
      <dgm:spPr/>
      <dgm:t>
        <a:bodyPr/>
        <a:lstStyle/>
        <a:p>
          <a:endParaRPr lang="en-US"/>
        </a:p>
      </dgm:t>
    </dgm:pt>
    <dgm:pt modelId="{580E6819-E51E-402B-83FC-83137513A1DF}">
      <dgm:prSet/>
      <dgm:spPr/>
      <dgm:t>
        <a:bodyPr/>
        <a:lstStyle/>
        <a:p>
          <a:r>
            <a:rPr lang="en-US"/>
            <a:t>Number of shifts</a:t>
          </a:r>
        </a:p>
      </dgm:t>
    </dgm:pt>
    <dgm:pt modelId="{EEEFD42E-7DFF-4982-ACCA-BD108F19DD2B}" type="parTrans" cxnId="{1A905B17-64AB-4B02-998A-D982DCCD5E3B}">
      <dgm:prSet/>
      <dgm:spPr/>
      <dgm:t>
        <a:bodyPr/>
        <a:lstStyle/>
        <a:p>
          <a:endParaRPr lang="en-US"/>
        </a:p>
      </dgm:t>
    </dgm:pt>
    <dgm:pt modelId="{A30C72E7-A6C6-443F-AA5E-6420A5D9540F}" type="sibTrans" cxnId="{1A905B17-64AB-4B02-998A-D982DCCD5E3B}">
      <dgm:prSet/>
      <dgm:spPr/>
      <dgm:t>
        <a:bodyPr/>
        <a:lstStyle/>
        <a:p>
          <a:endParaRPr lang="en-US"/>
        </a:p>
      </dgm:t>
    </dgm:pt>
    <dgm:pt modelId="{86C0234F-A505-4F69-8197-7A424D0D9E43}">
      <dgm:prSet/>
      <dgm:spPr/>
      <dgm:t>
        <a:bodyPr/>
        <a:lstStyle/>
        <a:p>
          <a:r>
            <a:rPr lang="en-US" dirty="0"/>
            <a:t>Number of people available in case of emergency</a:t>
          </a:r>
        </a:p>
      </dgm:t>
    </dgm:pt>
    <dgm:pt modelId="{35CD99C8-B2EA-48C2-A5D2-155F0165028F}" type="parTrans" cxnId="{17DCD46F-BF38-4D80-8453-D65E117955FB}">
      <dgm:prSet/>
      <dgm:spPr/>
      <dgm:t>
        <a:bodyPr/>
        <a:lstStyle/>
        <a:p>
          <a:endParaRPr lang="en-US"/>
        </a:p>
      </dgm:t>
    </dgm:pt>
    <dgm:pt modelId="{4FA6EC41-B3DC-4019-98DA-7090154105D2}" type="sibTrans" cxnId="{17DCD46F-BF38-4D80-8453-D65E117955FB}">
      <dgm:prSet/>
      <dgm:spPr/>
      <dgm:t>
        <a:bodyPr/>
        <a:lstStyle/>
        <a:p>
          <a:endParaRPr lang="en-US"/>
        </a:p>
      </dgm:t>
    </dgm:pt>
    <dgm:pt modelId="{D8D3F7AC-0E8B-46A8-AF00-DDAFC61C005C}">
      <dgm:prSet/>
      <dgm:spPr/>
      <dgm:t>
        <a:bodyPr/>
        <a:lstStyle/>
        <a:p>
          <a:r>
            <a:rPr lang="en-US" dirty="0"/>
            <a:t>Required experience (required experience:………………………)</a:t>
          </a:r>
        </a:p>
      </dgm:t>
    </dgm:pt>
    <dgm:pt modelId="{D745C1BE-8077-406A-A9BF-5E237570D470}" type="parTrans" cxnId="{92B4AAE7-FE8E-45B5-B11A-A327AE4724FB}">
      <dgm:prSet/>
      <dgm:spPr/>
      <dgm:t>
        <a:bodyPr/>
        <a:lstStyle/>
        <a:p>
          <a:endParaRPr lang="en-US"/>
        </a:p>
      </dgm:t>
    </dgm:pt>
    <dgm:pt modelId="{D5170B21-B3C6-44CD-A2DB-3758CA912A93}" type="sibTrans" cxnId="{92B4AAE7-FE8E-45B5-B11A-A327AE4724FB}">
      <dgm:prSet/>
      <dgm:spPr/>
      <dgm:t>
        <a:bodyPr/>
        <a:lstStyle/>
        <a:p>
          <a:endParaRPr lang="en-US"/>
        </a:p>
      </dgm:t>
    </dgm:pt>
    <dgm:pt modelId="{9641888E-73E2-45A6-A498-5CEDCB4A74A7}">
      <dgm:prSet/>
      <dgm:spPr/>
      <dgm:t>
        <a:bodyPr/>
        <a:lstStyle/>
        <a:p>
          <a:r>
            <a:rPr lang="en-US" dirty="0"/>
            <a:t>Technical Training courses ( number of online, offline &amp; hybrid courses) </a:t>
          </a:r>
        </a:p>
      </dgm:t>
    </dgm:pt>
    <dgm:pt modelId="{265F3384-6C1C-47EA-B226-F70325330EC0}" type="parTrans" cxnId="{85D239DC-0F7A-4B3B-88FF-F5F182AE2C38}">
      <dgm:prSet/>
      <dgm:spPr/>
      <dgm:t>
        <a:bodyPr/>
        <a:lstStyle/>
        <a:p>
          <a:endParaRPr lang="en-US"/>
        </a:p>
      </dgm:t>
    </dgm:pt>
    <dgm:pt modelId="{86758BBD-EAF5-4D78-996F-5D18EE8E22FC}" type="sibTrans" cxnId="{85D239DC-0F7A-4B3B-88FF-F5F182AE2C38}">
      <dgm:prSet/>
      <dgm:spPr/>
      <dgm:t>
        <a:bodyPr/>
        <a:lstStyle/>
        <a:p>
          <a:endParaRPr lang="en-US"/>
        </a:p>
      </dgm:t>
    </dgm:pt>
    <dgm:pt modelId="{EB3CB6FB-2A63-4BB0-ADC8-229316A38912}">
      <dgm:prSet/>
      <dgm:spPr/>
      <dgm:t>
        <a:bodyPr/>
        <a:lstStyle/>
        <a:p>
          <a:r>
            <a:rPr lang="en-US"/>
            <a:t>Other training that includes ( engaging the team, working on their communication skills and teamwork)</a:t>
          </a:r>
        </a:p>
      </dgm:t>
    </dgm:pt>
    <dgm:pt modelId="{49BDB9EF-B0ED-4346-8B8C-5BEDFA0F8972}" type="parTrans" cxnId="{BCDE775D-B12F-484F-96A2-EEE59A2E3AC2}">
      <dgm:prSet/>
      <dgm:spPr/>
      <dgm:t>
        <a:bodyPr/>
        <a:lstStyle/>
        <a:p>
          <a:endParaRPr lang="en-US"/>
        </a:p>
      </dgm:t>
    </dgm:pt>
    <dgm:pt modelId="{987301CB-4802-4F3D-8CAC-0ED237A1D802}" type="sibTrans" cxnId="{BCDE775D-B12F-484F-96A2-EEE59A2E3AC2}">
      <dgm:prSet/>
      <dgm:spPr/>
      <dgm:t>
        <a:bodyPr/>
        <a:lstStyle/>
        <a:p>
          <a:endParaRPr lang="en-US"/>
        </a:p>
      </dgm:t>
    </dgm:pt>
    <dgm:pt modelId="{425A1E90-33AD-4651-99D1-76DAB7375977}">
      <dgm:prSet/>
      <dgm:spPr/>
      <dgm:t>
        <a:bodyPr/>
        <a:lstStyle/>
        <a:p>
          <a:r>
            <a:rPr lang="en-US"/>
            <a:t>Attendance and assigned tasks ( do they have a specific system for this)</a:t>
          </a:r>
        </a:p>
      </dgm:t>
    </dgm:pt>
    <dgm:pt modelId="{65620214-A196-4D26-9201-212AA9B2044E}" type="parTrans" cxnId="{01A771DE-EC8C-4D47-9C24-8598EDA2BC5C}">
      <dgm:prSet/>
      <dgm:spPr/>
      <dgm:t>
        <a:bodyPr/>
        <a:lstStyle/>
        <a:p>
          <a:endParaRPr lang="en-US"/>
        </a:p>
      </dgm:t>
    </dgm:pt>
    <dgm:pt modelId="{7C86782E-5204-416B-B545-BEF950A34568}" type="sibTrans" cxnId="{01A771DE-EC8C-4D47-9C24-8598EDA2BC5C}">
      <dgm:prSet/>
      <dgm:spPr/>
      <dgm:t>
        <a:bodyPr/>
        <a:lstStyle/>
        <a:p>
          <a:endParaRPr lang="en-US"/>
        </a:p>
      </dgm:t>
    </dgm:pt>
    <dgm:pt modelId="{0550A793-28DB-41D2-8F6D-FA9B33DE297E}">
      <dgm:prSet/>
      <dgm:spPr/>
      <dgm:t>
        <a:bodyPr/>
        <a:lstStyle/>
        <a:p>
          <a:r>
            <a:rPr lang="en-US"/>
            <a:t>Evaluation system ( do they evaluate the people working each shift)</a:t>
          </a:r>
        </a:p>
      </dgm:t>
    </dgm:pt>
    <dgm:pt modelId="{A645B99E-30EC-474B-80F4-FECD47D1A556}" type="parTrans" cxnId="{BBF23D3B-CCA4-4D84-9C8F-A092C024BC0A}">
      <dgm:prSet/>
      <dgm:spPr/>
      <dgm:t>
        <a:bodyPr/>
        <a:lstStyle/>
        <a:p>
          <a:endParaRPr lang="en-US"/>
        </a:p>
      </dgm:t>
    </dgm:pt>
    <dgm:pt modelId="{1DC463DE-9D19-495E-A17C-791C0D13526F}" type="sibTrans" cxnId="{BBF23D3B-CCA4-4D84-9C8F-A092C024BC0A}">
      <dgm:prSet/>
      <dgm:spPr/>
      <dgm:t>
        <a:bodyPr/>
        <a:lstStyle/>
        <a:p>
          <a:endParaRPr lang="en-US"/>
        </a:p>
      </dgm:t>
    </dgm:pt>
    <dgm:pt modelId="{6A89B3D1-0490-41BC-BDA7-81044EFF625B}">
      <dgm:prSet/>
      <dgm:spPr/>
      <dgm:t>
        <a:bodyPr/>
        <a:lstStyle/>
        <a:p>
          <a:r>
            <a:rPr lang="en-US"/>
            <a:t>The channels of communication between them ( how do they communicate with each other)</a:t>
          </a:r>
        </a:p>
      </dgm:t>
    </dgm:pt>
    <dgm:pt modelId="{53ED6C96-BCAF-4F2F-8A6A-2303399CE19E}" type="parTrans" cxnId="{39B03F3C-D5AE-4274-88E1-1850278752DA}">
      <dgm:prSet/>
      <dgm:spPr/>
      <dgm:t>
        <a:bodyPr/>
        <a:lstStyle/>
        <a:p>
          <a:endParaRPr lang="en-US"/>
        </a:p>
      </dgm:t>
    </dgm:pt>
    <dgm:pt modelId="{60B20813-C7AB-48EA-83DA-65464EB9E102}" type="sibTrans" cxnId="{39B03F3C-D5AE-4274-88E1-1850278752DA}">
      <dgm:prSet/>
      <dgm:spPr/>
      <dgm:t>
        <a:bodyPr/>
        <a:lstStyle/>
        <a:p>
          <a:endParaRPr lang="en-US"/>
        </a:p>
      </dgm:t>
    </dgm:pt>
    <dgm:pt modelId="{173F7AF0-73F5-441B-9E9C-56687EA739F8}">
      <dgm:prSet/>
      <dgm:spPr/>
      <dgm:t>
        <a:bodyPr/>
        <a:lstStyle/>
        <a:p>
          <a:r>
            <a:rPr lang="en-US" dirty="0"/>
            <a:t>Meetings protocol (if they need to discuss something how do they do this)</a:t>
          </a:r>
        </a:p>
      </dgm:t>
    </dgm:pt>
    <dgm:pt modelId="{9B1DBF41-9BB3-469C-AF6B-0B7704123430}" type="parTrans" cxnId="{AFEF09F5-4BB5-4864-B6EA-7451C8BAB21D}">
      <dgm:prSet/>
      <dgm:spPr/>
      <dgm:t>
        <a:bodyPr/>
        <a:lstStyle/>
        <a:p>
          <a:endParaRPr lang="en-US"/>
        </a:p>
      </dgm:t>
    </dgm:pt>
    <dgm:pt modelId="{AADF412C-F45D-4F89-8FEA-7ECC4F0A19CE}" type="sibTrans" cxnId="{AFEF09F5-4BB5-4864-B6EA-7451C8BAB21D}">
      <dgm:prSet/>
      <dgm:spPr/>
      <dgm:t>
        <a:bodyPr/>
        <a:lstStyle/>
        <a:p>
          <a:endParaRPr lang="en-US"/>
        </a:p>
      </dgm:t>
    </dgm:pt>
    <dgm:pt modelId="{489A04FA-2972-4FD7-B84F-4F85E081ABE6}" type="pres">
      <dgm:prSet presAssocID="{59D595CC-8266-41E5-8867-7B8991D14625}" presName="vert0" presStyleCnt="0">
        <dgm:presLayoutVars>
          <dgm:dir/>
          <dgm:animOne val="branch"/>
          <dgm:animLvl val="lvl"/>
        </dgm:presLayoutVars>
      </dgm:prSet>
      <dgm:spPr/>
    </dgm:pt>
    <dgm:pt modelId="{B2666977-AE93-47AD-B34B-46FA054FBB15}" type="pres">
      <dgm:prSet presAssocID="{1A75D212-0783-4E9B-B72C-5B3F908E3F19}" presName="thickLine" presStyleLbl="alignNode1" presStyleIdx="0" presStyleCnt="11"/>
      <dgm:spPr/>
    </dgm:pt>
    <dgm:pt modelId="{65447D5E-6607-4212-8912-5FD73E388049}" type="pres">
      <dgm:prSet presAssocID="{1A75D212-0783-4E9B-B72C-5B3F908E3F19}" presName="horz1" presStyleCnt="0"/>
      <dgm:spPr/>
    </dgm:pt>
    <dgm:pt modelId="{5E85F8C2-46CE-435F-AC10-EF0A948CC0D9}" type="pres">
      <dgm:prSet presAssocID="{1A75D212-0783-4E9B-B72C-5B3F908E3F19}" presName="tx1" presStyleLbl="revTx" presStyleIdx="0" presStyleCnt="11"/>
      <dgm:spPr/>
    </dgm:pt>
    <dgm:pt modelId="{B0A8ABA1-1EA7-4116-ABC6-D2565E05B7A2}" type="pres">
      <dgm:prSet presAssocID="{1A75D212-0783-4E9B-B72C-5B3F908E3F19}" presName="vert1" presStyleCnt="0"/>
      <dgm:spPr/>
    </dgm:pt>
    <dgm:pt modelId="{FE70A2A8-2C22-445B-9619-CF74FA4E794B}" type="pres">
      <dgm:prSet presAssocID="{97365C15-A8EC-44C2-AAE7-832658734BA3}" presName="thickLine" presStyleLbl="alignNode1" presStyleIdx="1" presStyleCnt="11"/>
      <dgm:spPr/>
    </dgm:pt>
    <dgm:pt modelId="{6B888C06-82E0-4376-930C-F550EA22578E}" type="pres">
      <dgm:prSet presAssocID="{97365C15-A8EC-44C2-AAE7-832658734BA3}" presName="horz1" presStyleCnt="0"/>
      <dgm:spPr/>
    </dgm:pt>
    <dgm:pt modelId="{438D6C6B-209E-49E1-ABEF-CA064105813C}" type="pres">
      <dgm:prSet presAssocID="{97365C15-A8EC-44C2-AAE7-832658734BA3}" presName="tx1" presStyleLbl="revTx" presStyleIdx="1" presStyleCnt="11"/>
      <dgm:spPr/>
    </dgm:pt>
    <dgm:pt modelId="{50B15803-2C10-46F5-A7D7-8F774FB33EB3}" type="pres">
      <dgm:prSet presAssocID="{97365C15-A8EC-44C2-AAE7-832658734BA3}" presName="vert1" presStyleCnt="0"/>
      <dgm:spPr/>
    </dgm:pt>
    <dgm:pt modelId="{B561EFC9-7782-4E47-8995-AF77BF2A3E16}" type="pres">
      <dgm:prSet presAssocID="{580E6819-E51E-402B-83FC-83137513A1DF}" presName="thickLine" presStyleLbl="alignNode1" presStyleIdx="2" presStyleCnt="11"/>
      <dgm:spPr/>
    </dgm:pt>
    <dgm:pt modelId="{07BA9566-1E67-4E5F-B303-783C460CD21D}" type="pres">
      <dgm:prSet presAssocID="{580E6819-E51E-402B-83FC-83137513A1DF}" presName="horz1" presStyleCnt="0"/>
      <dgm:spPr/>
    </dgm:pt>
    <dgm:pt modelId="{12154532-08D3-4541-BBEC-E045C100152D}" type="pres">
      <dgm:prSet presAssocID="{580E6819-E51E-402B-83FC-83137513A1DF}" presName="tx1" presStyleLbl="revTx" presStyleIdx="2" presStyleCnt="11"/>
      <dgm:spPr/>
    </dgm:pt>
    <dgm:pt modelId="{1A314B69-4FB8-45FE-A26A-0F7DF6736E04}" type="pres">
      <dgm:prSet presAssocID="{580E6819-E51E-402B-83FC-83137513A1DF}" presName="vert1" presStyleCnt="0"/>
      <dgm:spPr/>
    </dgm:pt>
    <dgm:pt modelId="{46841D47-740E-4D46-A726-4F33E16551B7}" type="pres">
      <dgm:prSet presAssocID="{86C0234F-A505-4F69-8197-7A424D0D9E43}" presName="thickLine" presStyleLbl="alignNode1" presStyleIdx="3" presStyleCnt="11"/>
      <dgm:spPr/>
    </dgm:pt>
    <dgm:pt modelId="{A5358980-1340-480E-AFBC-99E2F9CBD5F7}" type="pres">
      <dgm:prSet presAssocID="{86C0234F-A505-4F69-8197-7A424D0D9E43}" presName="horz1" presStyleCnt="0"/>
      <dgm:spPr/>
    </dgm:pt>
    <dgm:pt modelId="{7995985C-A0DD-4DD9-A1B4-E980B01B86D1}" type="pres">
      <dgm:prSet presAssocID="{86C0234F-A505-4F69-8197-7A424D0D9E43}" presName="tx1" presStyleLbl="revTx" presStyleIdx="3" presStyleCnt="11"/>
      <dgm:spPr/>
    </dgm:pt>
    <dgm:pt modelId="{354312E6-1A8E-440D-A48A-52F5C77B234C}" type="pres">
      <dgm:prSet presAssocID="{86C0234F-A505-4F69-8197-7A424D0D9E43}" presName="vert1" presStyleCnt="0"/>
      <dgm:spPr/>
    </dgm:pt>
    <dgm:pt modelId="{8709F7E3-F177-48E2-AB43-D3C15AB800BD}" type="pres">
      <dgm:prSet presAssocID="{D8D3F7AC-0E8B-46A8-AF00-DDAFC61C005C}" presName="thickLine" presStyleLbl="alignNode1" presStyleIdx="4" presStyleCnt="11"/>
      <dgm:spPr/>
    </dgm:pt>
    <dgm:pt modelId="{4B65D192-4AEB-4F87-BBB6-0641775FA1F5}" type="pres">
      <dgm:prSet presAssocID="{D8D3F7AC-0E8B-46A8-AF00-DDAFC61C005C}" presName="horz1" presStyleCnt="0"/>
      <dgm:spPr/>
    </dgm:pt>
    <dgm:pt modelId="{48F250A0-4303-46CB-B076-104B9510155F}" type="pres">
      <dgm:prSet presAssocID="{D8D3F7AC-0E8B-46A8-AF00-DDAFC61C005C}" presName="tx1" presStyleLbl="revTx" presStyleIdx="4" presStyleCnt="11"/>
      <dgm:spPr/>
    </dgm:pt>
    <dgm:pt modelId="{265509C5-7139-4848-BC67-6DD87F3D0CA3}" type="pres">
      <dgm:prSet presAssocID="{D8D3F7AC-0E8B-46A8-AF00-DDAFC61C005C}" presName="vert1" presStyleCnt="0"/>
      <dgm:spPr/>
    </dgm:pt>
    <dgm:pt modelId="{9F3A1603-9E10-49EA-A126-78FEAF1BE0F4}" type="pres">
      <dgm:prSet presAssocID="{9641888E-73E2-45A6-A498-5CEDCB4A74A7}" presName="thickLine" presStyleLbl="alignNode1" presStyleIdx="5" presStyleCnt="11"/>
      <dgm:spPr/>
    </dgm:pt>
    <dgm:pt modelId="{22EE4C2E-90E8-4AA7-9736-53C0E7CF364D}" type="pres">
      <dgm:prSet presAssocID="{9641888E-73E2-45A6-A498-5CEDCB4A74A7}" presName="horz1" presStyleCnt="0"/>
      <dgm:spPr/>
    </dgm:pt>
    <dgm:pt modelId="{DCC65C5A-034A-4BFF-BD1A-7E4928124E7B}" type="pres">
      <dgm:prSet presAssocID="{9641888E-73E2-45A6-A498-5CEDCB4A74A7}" presName="tx1" presStyleLbl="revTx" presStyleIdx="5" presStyleCnt="11"/>
      <dgm:spPr/>
    </dgm:pt>
    <dgm:pt modelId="{B03E964D-9FD2-4B7B-95AE-55C2AE85689F}" type="pres">
      <dgm:prSet presAssocID="{9641888E-73E2-45A6-A498-5CEDCB4A74A7}" presName="vert1" presStyleCnt="0"/>
      <dgm:spPr/>
    </dgm:pt>
    <dgm:pt modelId="{CFC3DA81-59A7-4FD8-A4A1-241DCE53CE2F}" type="pres">
      <dgm:prSet presAssocID="{EB3CB6FB-2A63-4BB0-ADC8-229316A38912}" presName="thickLine" presStyleLbl="alignNode1" presStyleIdx="6" presStyleCnt="11"/>
      <dgm:spPr/>
    </dgm:pt>
    <dgm:pt modelId="{A9B9E9C2-9940-4079-BDBD-AA958C7B2854}" type="pres">
      <dgm:prSet presAssocID="{EB3CB6FB-2A63-4BB0-ADC8-229316A38912}" presName="horz1" presStyleCnt="0"/>
      <dgm:spPr/>
    </dgm:pt>
    <dgm:pt modelId="{EE6C0FB9-7E52-4C98-A9C4-0CCCD51F2265}" type="pres">
      <dgm:prSet presAssocID="{EB3CB6FB-2A63-4BB0-ADC8-229316A38912}" presName="tx1" presStyleLbl="revTx" presStyleIdx="6" presStyleCnt="11"/>
      <dgm:spPr/>
    </dgm:pt>
    <dgm:pt modelId="{2B7FF884-1AAB-40D0-BD66-87D89C623AA2}" type="pres">
      <dgm:prSet presAssocID="{EB3CB6FB-2A63-4BB0-ADC8-229316A38912}" presName="vert1" presStyleCnt="0"/>
      <dgm:spPr/>
    </dgm:pt>
    <dgm:pt modelId="{2B67A6EC-204F-4AE3-9C6F-87D887F0D00C}" type="pres">
      <dgm:prSet presAssocID="{425A1E90-33AD-4651-99D1-76DAB7375977}" presName="thickLine" presStyleLbl="alignNode1" presStyleIdx="7" presStyleCnt="11"/>
      <dgm:spPr/>
    </dgm:pt>
    <dgm:pt modelId="{475860F8-C4AE-4EB5-8B35-06A1F78EC70F}" type="pres">
      <dgm:prSet presAssocID="{425A1E90-33AD-4651-99D1-76DAB7375977}" presName="horz1" presStyleCnt="0"/>
      <dgm:spPr/>
    </dgm:pt>
    <dgm:pt modelId="{1CAA104C-4A78-4602-9C57-E03E6557CECA}" type="pres">
      <dgm:prSet presAssocID="{425A1E90-33AD-4651-99D1-76DAB7375977}" presName="tx1" presStyleLbl="revTx" presStyleIdx="7" presStyleCnt="11"/>
      <dgm:spPr/>
    </dgm:pt>
    <dgm:pt modelId="{012262C4-4252-47A7-9C9C-0E768D908E9B}" type="pres">
      <dgm:prSet presAssocID="{425A1E90-33AD-4651-99D1-76DAB7375977}" presName="vert1" presStyleCnt="0"/>
      <dgm:spPr/>
    </dgm:pt>
    <dgm:pt modelId="{0FDED9E5-1982-40C6-9EF3-FC24F0DC9FFF}" type="pres">
      <dgm:prSet presAssocID="{0550A793-28DB-41D2-8F6D-FA9B33DE297E}" presName="thickLine" presStyleLbl="alignNode1" presStyleIdx="8" presStyleCnt="11"/>
      <dgm:spPr/>
    </dgm:pt>
    <dgm:pt modelId="{E4F3CC9A-CA97-4327-91A2-3A382F273748}" type="pres">
      <dgm:prSet presAssocID="{0550A793-28DB-41D2-8F6D-FA9B33DE297E}" presName="horz1" presStyleCnt="0"/>
      <dgm:spPr/>
    </dgm:pt>
    <dgm:pt modelId="{543A593B-8178-4BF5-96BD-4E2A3B794733}" type="pres">
      <dgm:prSet presAssocID="{0550A793-28DB-41D2-8F6D-FA9B33DE297E}" presName="tx1" presStyleLbl="revTx" presStyleIdx="8" presStyleCnt="11"/>
      <dgm:spPr/>
    </dgm:pt>
    <dgm:pt modelId="{45564E85-551C-40D0-95CF-CF975F90B833}" type="pres">
      <dgm:prSet presAssocID="{0550A793-28DB-41D2-8F6D-FA9B33DE297E}" presName="vert1" presStyleCnt="0"/>
      <dgm:spPr/>
    </dgm:pt>
    <dgm:pt modelId="{BB208EDF-2C0E-4A11-989E-15561B1EBF79}" type="pres">
      <dgm:prSet presAssocID="{6A89B3D1-0490-41BC-BDA7-81044EFF625B}" presName="thickLine" presStyleLbl="alignNode1" presStyleIdx="9" presStyleCnt="11"/>
      <dgm:spPr/>
    </dgm:pt>
    <dgm:pt modelId="{A8BD5C19-898D-40EF-B81C-D759F4E521C5}" type="pres">
      <dgm:prSet presAssocID="{6A89B3D1-0490-41BC-BDA7-81044EFF625B}" presName="horz1" presStyleCnt="0"/>
      <dgm:spPr/>
    </dgm:pt>
    <dgm:pt modelId="{2491DDB7-B412-4F4B-8A51-11C4888C349F}" type="pres">
      <dgm:prSet presAssocID="{6A89B3D1-0490-41BC-BDA7-81044EFF625B}" presName="tx1" presStyleLbl="revTx" presStyleIdx="9" presStyleCnt="11"/>
      <dgm:spPr/>
    </dgm:pt>
    <dgm:pt modelId="{E138E98F-39EC-4A6B-A18A-E686772990A5}" type="pres">
      <dgm:prSet presAssocID="{6A89B3D1-0490-41BC-BDA7-81044EFF625B}" presName="vert1" presStyleCnt="0"/>
      <dgm:spPr/>
    </dgm:pt>
    <dgm:pt modelId="{A231AEC6-074C-40C5-BBF5-CB8595B93A97}" type="pres">
      <dgm:prSet presAssocID="{173F7AF0-73F5-441B-9E9C-56687EA739F8}" presName="thickLine" presStyleLbl="alignNode1" presStyleIdx="10" presStyleCnt="11"/>
      <dgm:spPr/>
    </dgm:pt>
    <dgm:pt modelId="{63815B85-04EC-44EF-9354-3524B81EE097}" type="pres">
      <dgm:prSet presAssocID="{173F7AF0-73F5-441B-9E9C-56687EA739F8}" presName="horz1" presStyleCnt="0"/>
      <dgm:spPr/>
    </dgm:pt>
    <dgm:pt modelId="{BF9F7365-DC7C-4180-B4EB-B37DE07198D9}" type="pres">
      <dgm:prSet presAssocID="{173F7AF0-73F5-441B-9E9C-56687EA739F8}" presName="tx1" presStyleLbl="revTx" presStyleIdx="10" presStyleCnt="11"/>
      <dgm:spPr/>
    </dgm:pt>
    <dgm:pt modelId="{1BFCF200-48B4-4268-9706-5FD6484B96E4}" type="pres">
      <dgm:prSet presAssocID="{173F7AF0-73F5-441B-9E9C-56687EA739F8}" presName="vert1" presStyleCnt="0"/>
      <dgm:spPr/>
    </dgm:pt>
  </dgm:ptLst>
  <dgm:cxnLst>
    <dgm:cxn modelId="{4B1DEC0A-7C19-440E-908E-6089881389DB}" type="presOf" srcId="{6A89B3D1-0490-41BC-BDA7-81044EFF625B}" destId="{2491DDB7-B412-4F4B-8A51-11C4888C349F}" srcOrd="0" destOrd="0" presId="urn:microsoft.com/office/officeart/2008/layout/LinedList"/>
    <dgm:cxn modelId="{6BB93F0D-FC0E-451F-B16B-E249C620C84D}" type="presOf" srcId="{EB3CB6FB-2A63-4BB0-ADC8-229316A38912}" destId="{EE6C0FB9-7E52-4C98-A9C4-0CCCD51F2265}" srcOrd="0" destOrd="0" presId="urn:microsoft.com/office/officeart/2008/layout/LinedList"/>
    <dgm:cxn modelId="{1A905B17-64AB-4B02-998A-D982DCCD5E3B}" srcId="{59D595CC-8266-41E5-8867-7B8991D14625}" destId="{580E6819-E51E-402B-83FC-83137513A1DF}" srcOrd="2" destOrd="0" parTransId="{EEEFD42E-7DFF-4982-ACCA-BD108F19DD2B}" sibTransId="{A30C72E7-A6C6-443F-AA5E-6420A5D9540F}"/>
    <dgm:cxn modelId="{426A701E-D94C-4416-B7BD-74FBAD1BF534}" type="presOf" srcId="{0550A793-28DB-41D2-8F6D-FA9B33DE297E}" destId="{543A593B-8178-4BF5-96BD-4E2A3B794733}" srcOrd="0" destOrd="0" presId="urn:microsoft.com/office/officeart/2008/layout/LinedList"/>
    <dgm:cxn modelId="{A2123532-335D-45FD-AE3C-67B5C67EB58F}" srcId="{59D595CC-8266-41E5-8867-7B8991D14625}" destId="{97365C15-A8EC-44C2-AAE7-832658734BA3}" srcOrd="1" destOrd="0" parTransId="{9FC8A8BE-9B41-4415-BDAD-77D3D970BFA8}" sibTransId="{FF824C56-2A7E-4B37-93B4-4027AADA1B18}"/>
    <dgm:cxn modelId="{BBF23D3B-CCA4-4D84-9C8F-A092C024BC0A}" srcId="{59D595CC-8266-41E5-8867-7B8991D14625}" destId="{0550A793-28DB-41D2-8F6D-FA9B33DE297E}" srcOrd="8" destOrd="0" parTransId="{A645B99E-30EC-474B-80F4-FECD47D1A556}" sibTransId="{1DC463DE-9D19-495E-A17C-791C0D13526F}"/>
    <dgm:cxn modelId="{39B03F3C-D5AE-4274-88E1-1850278752DA}" srcId="{59D595CC-8266-41E5-8867-7B8991D14625}" destId="{6A89B3D1-0490-41BC-BDA7-81044EFF625B}" srcOrd="9" destOrd="0" parTransId="{53ED6C96-BCAF-4F2F-8A6A-2303399CE19E}" sibTransId="{60B20813-C7AB-48EA-83DA-65464EB9E102}"/>
    <dgm:cxn modelId="{BCDE775D-B12F-484F-96A2-EEE59A2E3AC2}" srcId="{59D595CC-8266-41E5-8867-7B8991D14625}" destId="{EB3CB6FB-2A63-4BB0-ADC8-229316A38912}" srcOrd="6" destOrd="0" parTransId="{49BDB9EF-B0ED-4346-8B8C-5BEDFA0F8972}" sibTransId="{987301CB-4802-4F3D-8CAC-0ED237A1D802}"/>
    <dgm:cxn modelId="{88182364-02AA-4202-972B-D8485EBABC61}" type="presOf" srcId="{9641888E-73E2-45A6-A498-5CEDCB4A74A7}" destId="{DCC65C5A-034A-4BFF-BD1A-7E4928124E7B}" srcOrd="0" destOrd="0" presId="urn:microsoft.com/office/officeart/2008/layout/LinedList"/>
    <dgm:cxn modelId="{17DCD46F-BF38-4D80-8453-D65E117955FB}" srcId="{59D595CC-8266-41E5-8867-7B8991D14625}" destId="{86C0234F-A505-4F69-8197-7A424D0D9E43}" srcOrd="3" destOrd="0" parTransId="{35CD99C8-B2EA-48C2-A5D2-155F0165028F}" sibTransId="{4FA6EC41-B3DC-4019-98DA-7090154105D2}"/>
    <dgm:cxn modelId="{CB9AF871-C964-4BD0-8045-FC4B52A759C9}" type="presOf" srcId="{425A1E90-33AD-4651-99D1-76DAB7375977}" destId="{1CAA104C-4A78-4602-9C57-E03E6557CECA}" srcOrd="0" destOrd="0" presId="urn:microsoft.com/office/officeart/2008/layout/LinedList"/>
    <dgm:cxn modelId="{8F975E89-076A-4200-9107-3651CE43C067}" type="presOf" srcId="{173F7AF0-73F5-441B-9E9C-56687EA739F8}" destId="{BF9F7365-DC7C-4180-B4EB-B37DE07198D9}" srcOrd="0" destOrd="0" presId="urn:microsoft.com/office/officeart/2008/layout/LinedList"/>
    <dgm:cxn modelId="{D4A8118C-C272-4CDC-AC06-2D2BE0795A52}" srcId="{59D595CC-8266-41E5-8867-7B8991D14625}" destId="{1A75D212-0783-4E9B-B72C-5B3F908E3F19}" srcOrd="0" destOrd="0" parTransId="{0DA8A505-8007-4649-A666-5FCAF1934E8A}" sibTransId="{47625D1C-13A3-4900-876C-5DC36C4B2A93}"/>
    <dgm:cxn modelId="{FC3E94A3-D550-47D2-8EE0-1D3B26F8F86F}" type="presOf" srcId="{86C0234F-A505-4F69-8197-7A424D0D9E43}" destId="{7995985C-A0DD-4DD9-A1B4-E980B01B86D1}" srcOrd="0" destOrd="0" presId="urn:microsoft.com/office/officeart/2008/layout/LinedList"/>
    <dgm:cxn modelId="{37501CB3-5343-4398-BC88-D66CBD1D12AC}" type="presOf" srcId="{580E6819-E51E-402B-83FC-83137513A1DF}" destId="{12154532-08D3-4541-BBEC-E045C100152D}" srcOrd="0" destOrd="0" presId="urn:microsoft.com/office/officeart/2008/layout/LinedList"/>
    <dgm:cxn modelId="{B5EE2DBF-50CF-4997-98C5-F636764C9392}" type="presOf" srcId="{59D595CC-8266-41E5-8867-7B8991D14625}" destId="{489A04FA-2972-4FD7-B84F-4F85E081ABE6}" srcOrd="0" destOrd="0" presId="urn:microsoft.com/office/officeart/2008/layout/LinedList"/>
    <dgm:cxn modelId="{85D239DC-0F7A-4B3B-88FF-F5F182AE2C38}" srcId="{59D595CC-8266-41E5-8867-7B8991D14625}" destId="{9641888E-73E2-45A6-A498-5CEDCB4A74A7}" srcOrd="5" destOrd="0" parTransId="{265F3384-6C1C-47EA-B226-F70325330EC0}" sibTransId="{86758BBD-EAF5-4D78-996F-5D18EE8E22FC}"/>
    <dgm:cxn modelId="{01A771DE-EC8C-4D47-9C24-8598EDA2BC5C}" srcId="{59D595CC-8266-41E5-8867-7B8991D14625}" destId="{425A1E90-33AD-4651-99D1-76DAB7375977}" srcOrd="7" destOrd="0" parTransId="{65620214-A196-4D26-9201-212AA9B2044E}" sibTransId="{7C86782E-5204-416B-B545-BEF950A34568}"/>
    <dgm:cxn modelId="{E00943E0-3A90-4415-9F16-028E8E52F84C}" type="presOf" srcId="{97365C15-A8EC-44C2-AAE7-832658734BA3}" destId="{438D6C6B-209E-49E1-ABEF-CA064105813C}" srcOrd="0" destOrd="0" presId="urn:microsoft.com/office/officeart/2008/layout/LinedList"/>
    <dgm:cxn modelId="{370165E2-9271-4157-B851-4C7E8124B89A}" type="presOf" srcId="{1A75D212-0783-4E9B-B72C-5B3F908E3F19}" destId="{5E85F8C2-46CE-435F-AC10-EF0A948CC0D9}" srcOrd="0" destOrd="0" presId="urn:microsoft.com/office/officeart/2008/layout/LinedList"/>
    <dgm:cxn modelId="{92B4AAE7-FE8E-45B5-B11A-A327AE4724FB}" srcId="{59D595CC-8266-41E5-8867-7B8991D14625}" destId="{D8D3F7AC-0E8B-46A8-AF00-DDAFC61C005C}" srcOrd="4" destOrd="0" parTransId="{D745C1BE-8077-406A-A9BF-5E237570D470}" sibTransId="{D5170B21-B3C6-44CD-A2DB-3758CA912A93}"/>
    <dgm:cxn modelId="{AFEF09F5-4BB5-4864-B6EA-7451C8BAB21D}" srcId="{59D595CC-8266-41E5-8867-7B8991D14625}" destId="{173F7AF0-73F5-441B-9E9C-56687EA739F8}" srcOrd="10" destOrd="0" parTransId="{9B1DBF41-9BB3-469C-AF6B-0B7704123430}" sibTransId="{AADF412C-F45D-4F89-8FEA-7ECC4F0A19CE}"/>
    <dgm:cxn modelId="{CC860CF9-3D09-4C87-AF78-331629245775}" type="presOf" srcId="{D8D3F7AC-0E8B-46A8-AF00-DDAFC61C005C}" destId="{48F250A0-4303-46CB-B076-104B9510155F}" srcOrd="0" destOrd="0" presId="urn:microsoft.com/office/officeart/2008/layout/LinedList"/>
    <dgm:cxn modelId="{DD84750F-5B26-4979-9620-36A2771FCD3F}" type="presParOf" srcId="{489A04FA-2972-4FD7-B84F-4F85E081ABE6}" destId="{B2666977-AE93-47AD-B34B-46FA054FBB15}" srcOrd="0" destOrd="0" presId="urn:microsoft.com/office/officeart/2008/layout/LinedList"/>
    <dgm:cxn modelId="{278AE927-F441-405F-9284-1639500DB7B8}" type="presParOf" srcId="{489A04FA-2972-4FD7-B84F-4F85E081ABE6}" destId="{65447D5E-6607-4212-8912-5FD73E388049}" srcOrd="1" destOrd="0" presId="urn:microsoft.com/office/officeart/2008/layout/LinedList"/>
    <dgm:cxn modelId="{E58149B8-860F-4EF1-87AB-FF087F59896D}" type="presParOf" srcId="{65447D5E-6607-4212-8912-5FD73E388049}" destId="{5E85F8C2-46CE-435F-AC10-EF0A948CC0D9}" srcOrd="0" destOrd="0" presId="urn:microsoft.com/office/officeart/2008/layout/LinedList"/>
    <dgm:cxn modelId="{403F4C31-C5B7-44CE-8845-55E3721D3669}" type="presParOf" srcId="{65447D5E-6607-4212-8912-5FD73E388049}" destId="{B0A8ABA1-1EA7-4116-ABC6-D2565E05B7A2}" srcOrd="1" destOrd="0" presId="urn:microsoft.com/office/officeart/2008/layout/LinedList"/>
    <dgm:cxn modelId="{15822F20-4B0F-40FF-A103-D0CA0F30022B}" type="presParOf" srcId="{489A04FA-2972-4FD7-B84F-4F85E081ABE6}" destId="{FE70A2A8-2C22-445B-9619-CF74FA4E794B}" srcOrd="2" destOrd="0" presId="urn:microsoft.com/office/officeart/2008/layout/LinedList"/>
    <dgm:cxn modelId="{94099B81-CE8C-42FC-BF9C-8E74050B7121}" type="presParOf" srcId="{489A04FA-2972-4FD7-B84F-4F85E081ABE6}" destId="{6B888C06-82E0-4376-930C-F550EA22578E}" srcOrd="3" destOrd="0" presId="urn:microsoft.com/office/officeart/2008/layout/LinedList"/>
    <dgm:cxn modelId="{18322BFE-D671-48CA-B933-0B3CCFF9134D}" type="presParOf" srcId="{6B888C06-82E0-4376-930C-F550EA22578E}" destId="{438D6C6B-209E-49E1-ABEF-CA064105813C}" srcOrd="0" destOrd="0" presId="urn:microsoft.com/office/officeart/2008/layout/LinedList"/>
    <dgm:cxn modelId="{8BCA0DF6-8DEF-4CEB-B5E2-DA71CC800AA4}" type="presParOf" srcId="{6B888C06-82E0-4376-930C-F550EA22578E}" destId="{50B15803-2C10-46F5-A7D7-8F774FB33EB3}" srcOrd="1" destOrd="0" presId="urn:microsoft.com/office/officeart/2008/layout/LinedList"/>
    <dgm:cxn modelId="{36753D99-DCCF-4515-BABF-14BBAC33BE77}" type="presParOf" srcId="{489A04FA-2972-4FD7-B84F-4F85E081ABE6}" destId="{B561EFC9-7782-4E47-8995-AF77BF2A3E16}" srcOrd="4" destOrd="0" presId="urn:microsoft.com/office/officeart/2008/layout/LinedList"/>
    <dgm:cxn modelId="{14BB63F0-C034-4EB4-A82E-DF7C14F71251}" type="presParOf" srcId="{489A04FA-2972-4FD7-B84F-4F85E081ABE6}" destId="{07BA9566-1E67-4E5F-B303-783C460CD21D}" srcOrd="5" destOrd="0" presId="urn:microsoft.com/office/officeart/2008/layout/LinedList"/>
    <dgm:cxn modelId="{8551CC65-2B00-4D00-82E1-CC85DD2337DA}" type="presParOf" srcId="{07BA9566-1E67-4E5F-B303-783C460CD21D}" destId="{12154532-08D3-4541-BBEC-E045C100152D}" srcOrd="0" destOrd="0" presId="urn:microsoft.com/office/officeart/2008/layout/LinedList"/>
    <dgm:cxn modelId="{CDF6FE04-CE3B-47E2-A8C9-5C0DAD04987E}" type="presParOf" srcId="{07BA9566-1E67-4E5F-B303-783C460CD21D}" destId="{1A314B69-4FB8-45FE-A26A-0F7DF6736E04}" srcOrd="1" destOrd="0" presId="urn:microsoft.com/office/officeart/2008/layout/LinedList"/>
    <dgm:cxn modelId="{CB861591-A67B-4B6A-A98B-3805DDD0A6B3}" type="presParOf" srcId="{489A04FA-2972-4FD7-B84F-4F85E081ABE6}" destId="{46841D47-740E-4D46-A726-4F33E16551B7}" srcOrd="6" destOrd="0" presId="urn:microsoft.com/office/officeart/2008/layout/LinedList"/>
    <dgm:cxn modelId="{B7D9D739-72B4-4438-B496-2720B840A25B}" type="presParOf" srcId="{489A04FA-2972-4FD7-B84F-4F85E081ABE6}" destId="{A5358980-1340-480E-AFBC-99E2F9CBD5F7}" srcOrd="7" destOrd="0" presId="urn:microsoft.com/office/officeart/2008/layout/LinedList"/>
    <dgm:cxn modelId="{DE9B6896-4448-46AE-A539-3C1902B121FC}" type="presParOf" srcId="{A5358980-1340-480E-AFBC-99E2F9CBD5F7}" destId="{7995985C-A0DD-4DD9-A1B4-E980B01B86D1}" srcOrd="0" destOrd="0" presId="urn:microsoft.com/office/officeart/2008/layout/LinedList"/>
    <dgm:cxn modelId="{1119AC6D-D297-4B9A-A87C-0ACBE106BEE1}" type="presParOf" srcId="{A5358980-1340-480E-AFBC-99E2F9CBD5F7}" destId="{354312E6-1A8E-440D-A48A-52F5C77B234C}" srcOrd="1" destOrd="0" presId="urn:microsoft.com/office/officeart/2008/layout/LinedList"/>
    <dgm:cxn modelId="{4B137D90-FDFD-4CE3-AD94-2E6BC6853D23}" type="presParOf" srcId="{489A04FA-2972-4FD7-B84F-4F85E081ABE6}" destId="{8709F7E3-F177-48E2-AB43-D3C15AB800BD}" srcOrd="8" destOrd="0" presId="urn:microsoft.com/office/officeart/2008/layout/LinedList"/>
    <dgm:cxn modelId="{FD41B95B-9B78-439F-B0C6-ECACC63A99A6}" type="presParOf" srcId="{489A04FA-2972-4FD7-B84F-4F85E081ABE6}" destId="{4B65D192-4AEB-4F87-BBB6-0641775FA1F5}" srcOrd="9" destOrd="0" presId="urn:microsoft.com/office/officeart/2008/layout/LinedList"/>
    <dgm:cxn modelId="{F5CD76EB-9478-41D2-8309-32A7330F17D4}" type="presParOf" srcId="{4B65D192-4AEB-4F87-BBB6-0641775FA1F5}" destId="{48F250A0-4303-46CB-B076-104B9510155F}" srcOrd="0" destOrd="0" presId="urn:microsoft.com/office/officeart/2008/layout/LinedList"/>
    <dgm:cxn modelId="{802814E0-26CA-49C8-94F2-4047E19FE21C}" type="presParOf" srcId="{4B65D192-4AEB-4F87-BBB6-0641775FA1F5}" destId="{265509C5-7139-4848-BC67-6DD87F3D0CA3}" srcOrd="1" destOrd="0" presId="urn:microsoft.com/office/officeart/2008/layout/LinedList"/>
    <dgm:cxn modelId="{7E9D43EB-AF7F-450F-AC5C-376321AB6FD4}" type="presParOf" srcId="{489A04FA-2972-4FD7-B84F-4F85E081ABE6}" destId="{9F3A1603-9E10-49EA-A126-78FEAF1BE0F4}" srcOrd="10" destOrd="0" presId="urn:microsoft.com/office/officeart/2008/layout/LinedList"/>
    <dgm:cxn modelId="{63479AD6-1BFB-4775-8AED-B1D75C878C1E}" type="presParOf" srcId="{489A04FA-2972-4FD7-B84F-4F85E081ABE6}" destId="{22EE4C2E-90E8-4AA7-9736-53C0E7CF364D}" srcOrd="11" destOrd="0" presId="urn:microsoft.com/office/officeart/2008/layout/LinedList"/>
    <dgm:cxn modelId="{D8D3A866-2468-43F1-9E86-D559079EE027}" type="presParOf" srcId="{22EE4C2E-90E8-4AA7-9736-53C0E7CF364D}" destId="{DCC65C5A-034A-4BFF-BD1A-7E4928124E7B}" srcOrd="0" destOrd="0" presId="urn:microsoft.com/office/officeart/2008/layout/LinedList"/>
    <dgm:cxn modelId="{D782CB23-878B-45D4-AFBD-660D3DFB3668}" type="presParOf" srcId="{22EE4C2E-90E8-4AA7-9736-53C0E7CF364D}" destId="{B03E964D-9FD2-4B7B-95AE-55C2AE85689F}" srcOrd="1" destOrd="0" presId="urn:microsoft.com/office/officeart/2008/layout/LinedList"/>
    <dgm:cxn modelId="{B284A4FF-30E5-47FA-851C-08F597B8B8E3}" type="presParOf" srcId="{489A04FA-2972-4FD7-B84F-4F85E081ABE6}" destId="{CFC3DA81-59A7-4FD8-A4A1-241DCE53CE2F}" srcOrd="12" destOrd="0" presId="urn:microsoft.com/office/officeart/2008/layout/LinedList"/>
    <dgm:cxn modelId="{2F57858A-E420-49F5-8620-F7CD2668E44B}" type="presParOf" srcId="{489A04FA-2972-4FD7-B84F-4F85E081ABE6}" destId="{A9B9E9C2-9940-4079-BDBD-AA958C7B2854}" srcOrd="13" destOrd="0" presId="urn:microsoft.com/office/officeart/2008/layout/LinedList"/>
    <dgm:cxn modelId="{F40434A4-7F4E-4A04-89B2-F3B4B019F5D2}" type="presParOf" srcId="{A9B9E9C2-9940-4079-BDBD-AA958C7B2854}" destId="{EE6C0FB9-7E52-4C98-A9C4-0CCCD51F2265}" srcOrd="0" destOrd="0" presId="urn:microsoft.com/office/officeart/2008/layout/LinedList"/>
    <dgm:cxn modelId="{A5434C19-828C-4FFD-A484-F27C27730D7F}" type="presParOf" srcId="{A9B9E9C2-9940-4079-BDBD-AA958C7B2854}" destId="{2B7FF884-1AAB-40D0-BD66-87D89C623AA2}" srcOrd="1" destOrd="0" presId="urn:microsoft.com/office/officeart/2008/layout/LinedList"/>
    <dgm:cxn modelId="{FFDA5A5C-B594-48CF-AF98-56892F4EFDC8}" type="presParOf" srcId="{489A04FA-2972-4FD7-B84F-4F85E081ABE6}" destId="{2B67A6EC-204F-4AE3-9C6F-87D887F0D00C}" srcOrd="14" destOrd="0" presId="urn:microsoft.com/office/officeart/2008/layout/LinedList"/>
    <dgm:cxn modelId="{706226D4-6BBD-48F7-B3FE-17A50D2469A7}" type="presParOf" srcId="{489A04FA-2972-4FD7-B84F-4F85E081ABE6}" destId="{475860F8-C4AE-4EB5-8B35-06A1F78EC70F}" srcOrd="15" destOrd="0" presId="urn:microsoft.com/office/officeart/2008/layout/LinedList"/>
    <dgm:cxn modelId="{73CB3C8F-F9E7-482E-A44E-7A75023BDA1E}" type="presParOf" srcId="{475860F8-C4AE-4EB5-8B35-06A1F78EC70F}" destId="{1CAA104C-4A78-4602-9C57-E03E6557CECA}" srcOrd="0" destOrd="0" presId="urn:microsoft.com/office/officeart/2008/layout/LinedList"/>
    <dgm:cxn modelId="{B43B619E-4A05-42D5-A0E6-9138C637CB03}" type="presParOf" srcId="{475860F8-C4AE-4EB5-8B35-06A1F78EC70F}" destId="{012262C4-4252-47A7-9C9C-0E768D908E9B}" srcOrd="1" destOrd="0" presId="urn:microsoft.com/office/officeart/2008/layout/LinedList"/>
    <dgm:cxn modelId="{CDB25543-1D2D-4CBE-BEF1-3DE8CF9F32DA}" type="presParOf" srcId="{489A04FA-2972-4FD7-B84F-4F85E081ABE6}" destId="{0FDED9E5-1982-40C6-9EF3-FC24F0DC9FFF}" srcOrd="16" destOrd="0" presId="urn:microsoft.com/office/officeart/2008/layout/LinedList"/>
    <dgm:cxn modelId="{5913BE71-C830-40D4-A8C5-27376A50B0EC}" type="presParOf" srcId="{489A04FA-2972-4FD7-B84F-4F85E081ABE6}" destId="{E4F3CC9A-CA97-4327-91A2-3A382F273748}" srcOrd="17" destOrd="0" presId="urn:microsoft.com/office/officeart/2008/layout/LinedList"/>
    <dgm:cxn modelId="{118C85B3-FDFB-4CED-B02D-7E602235F73D}" type="presParOf" srcId="{E4F3CC9A-CA97-4327-91A2-3A382F273748}" destId="{543A593B-8178-4BF5-96BD-4E2A3B794733}" srcOrd="0" destOrd="0" presId="urn:microsoft.com/office/officeart/2008/layout/LinedList"/>
    <dgm:cxn modelId="{9CF171C3-DA3D-4B85-875B-36D41C06A5DD}" type="presParOf" srcId="{E4F3CC9A-CA97-4327-91A2-3A382F273748}" destId="{45564E85-551C-40D0-95CF-CF975F90B833}" srcOrd="1" destOrd="0" presId="urn:microsoft.com/office/officeart/2008/layout/LinedList"/>
    <dgm:cxn modelId="{A2EAE034-D242-4BF1-84B6-7321666F72E9}" type="presParOf" srcId="{489A04FA-2972-4FD7-B84F-4F85E081ABE6}" destId="{BB208EDF-2C0E-4A11-989E-15561B1EBF79}" srcOrd="18" destOrd="0" presId="urn:microsoft.com/office/officeart/2008/layout/LinedList"/>
    <dgm:cxn modelId="{1054260C-6FD8-4952-BB6D-371AC67C9EA0}" type="presParOf" srcId="{489A04FA-2972-4FD7-B84F-4F85E081ABE6}" destId="{A8BD5C19-898D-40EF-B81C-D759F4E521C5}" srcOrd="19" destOrd="0" presId="urn:microsoft.com/office/officeart/2008/layout/LinedList"/>
    <dgm:cxn modelId="{E5DB88CC-F143-4019-B81B-36E3BFC302C0}" type="presParOf" srcId="{A8BD5C19-898D-40EF-B81C-D759F4E521C5}" destId="{2491DDB7-B412-4F4B-8A51-11C4888C349F}" srcOrd="0" destOrd="0" presId="urn:microsoft.com/office/officeart/2008/layout/LinedList"/>
    <dgm:cxn modelId="{CB0C5342-1DF5-4E04-9C51-3A404D89494B}" type="presParOf" srcId="{A8BD5C19-898D-40EF-B81C-D759F4E521C5}" destId="{E138E98F-39EC-4A6B-A18A-E686772990A5}" srcOrd="1" destOrd="0" presId="urn:microsoft.com/office/officeart/2008/layout/LinedList"/>
    <dgm:cxn modelId="{F6075A43-0B7A-4DDF-97E7-05FB2A3BF75E}" type="presParOf" srcId="{489A04FA-2972-4FD7-B84F-4F85E081ABE6}" destId="{A231AEC6-074C-40C5-BBF5-CB8595B93A97}" srcOrd="20" destOrd="0" presId="urn:microsoft.com/office/officeart/2008/layout/LinedList"/>
    <dgm:cxn modelId="{1E52297F-4C83-4BF5-A6B4-4BB4C3536589}" type="presParOf" srcId="{489A04FA-2972-4FD7-B84F-4F85E081ABE6}" destId="{63815B85-04EC-44EF-9354-3524B81EE097}" srcOrd="21" destOrd="0" presId="urn:microsoft.com/office/officeart/2008/layout/LinedList"/>
    <dgm:cxn modelId="{C197A1EA-C25A-49FD-9B8F-979A5ACE3602}" type="presParOf" srcId="{63815B85-04EC-44EF-9354-3524B81EE097}" destId="{BF9F7365-DC7C-4180-B4EB-B37DE07198D9}" srcOrd="0" destOrd="0" presId="urn:microsoft.com/office/officeart/2008/layout/LinedList"/>
    <dgm:cxn modelId="{159F9E14-309C-476A-A2EE-07995DC3D620}" type="presParOf" srcId="{63815B85-04EC-44EF-9354-3524B81EE097}" destId="{1BFCF200-48B4-4268-9706-5FD6484B96E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7C80EB-3D39-4387-9B18-D7DB56BB0889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345ACA9C-3C26-4203-9D2C-488A88B3D225}">
      <dgm:prSet custT="1"/>
      <dgm:spPr/>
      <dgm:t>
        <a:bodyPr/>
        <a:lstStyle/>
        <a:p>
          <a:r>
            <a:rPr lang="en-US" sz="1800" b="1" i="1" dirty="0"/>
            <a:t>Efficiency and Collaboration: </a:t>
          </a:r>
          <a:r>
            <a:rPr lang="en-US" sz="1800" b="0" i="0" dirty="0"/>
            <a:t>Having people with similar jobs working together increases efficiency and flexibility in operations.</a:t>
          </a:r>
          <a:endParaRPr lang="en-US" sz="1800" dirty="0"/>
        </a:p>
      </dgm:t>
    </dgm:pt>
    <dgm:pt modelId="{E30A857B-6F80-41BB-8599-3FAA3EB0DA63}" type="parTrans" cxnId="{07E82473-6B95-4160-9079-4DE880D3EA37}">
      <dgm:prSet/>
      <dgm:spPr/>
      <dgm:t>
        <a:bodyPr/>
        <a:lstStyle/>
        <a:p>
          <a:endParaRPr lang="en-US"/>
        </a:p>
      </dgm:t>
    </dgm:pt>
    <dgm:pt modelId="{6CCCAA77-3564-4047-B574-C2694FC4D996}" type="sibTrans" cxnId="{07E82473-6B95-4160-9079-4DE880D3EA37}">
      <dgm:prSet/>
      <dgm:spPr/>
      <dgm:t>
        <a:bodyPr/>
        <a:lstStyle/>
        <a:p>
          <a:endParaRPr lang="en-US"/>
        </a:p>
      </dgm:t>
    </dgm:pt>
    <dgm:pt modelId="{058313FF-7686-4E9A-A024-C249154817E6}">
      <dgm:prSet custT="1"/>
      <dgm:spPr/>
      <dgm:t>
        <a:bodyPr/>
        <a:lstStyle/>
        <a:p>
          <a:r>
            <a:rPr lang="en-US" sz="1800" b="1" i="0" dirty="0"/>
            <a:t>Interdependence: </a:t>
          </a:r>
          <a:r>
            <a:rPr lang="en-US" sz="1800" b="0" i="0" dirty="0"/>
            <a:t>The different roles in the operations crew are closely connected and rely on each other</a:t>
          </a:r>
          <a:endParaRPr lang="en-US" sz="1800" dirty="0"/>
        </a:p>
      </dgm:t>
    </dgm:pt>
    <dgm:pt modelId="{974F8F00-F442-4948-B752-D4097896224A}" type="parTrans" cxnId="{A2555175-8C37-4A5C-B014-A319C163B510}">
      <dgm:prSet/>
      <dgm:spPr/>
      <dgm:t>
        <a:bodyPr/>
        <a:lstStyle/>
        <a:p>
          <a:endParaRPr lang="en-US"/>
        </a:p>
      </dgm:t>
    </dgm:pt>
    <dgm:pt modelId="{AFDEA463-50AC-4AAA-9931-8C00FED9D46E}" type="sibTrans" cxnId="{A2555175-8C37-4A5C-B014-A319C163B510}">
      <dgm:prSet/>
      <dgm:spPr/>
      <dgm:t>
        <a:bodyPr/>
        <a:lstStyle/>
        <a:p>
          <a:endParaRPr lang="en-US"/>
        </a:p>
      </dgm:t>
    </dgm:pt>
    <dgm:pt modelId="{B067C76D-42F4-42DA-AE17-1B35A77DC188}">
      <dgm:prSet custT="1"/>
      <dgm:spPr/>
      <dgm:t>
        <a:bodyPr/>
        <a:lstStyle/>
        <a:p>
          <a:r>
            <a:rPr lang="en-US" sz="1600" b="1" i="1" dirty="0"/>
            <a:t>Importance of Injectors: </a:t>
          </a:r>
          <a:r>
            <a:rPr lang="en-US" sz="1600" b="0" i="0" dirty="0"/>
            <a:t>The performance of the LHC depends heavily on its injectors (PSB, PS, SPS) which determine factors like beam emittance, bunch spacing, and filling pattern.</a:t>
          </a:r>
          <a:endParaRPr lang="en-US" sz="1600" dirty="0"/>
        </a:p>
      </dgm:t>
    </dgm:pt>
    <dgm:pt modelId="{2DB54B44-A2DC-4C79-A35A-417401E197A3}" type="parTrans" cxnId="{BC44589E-A866-4567-AFD5-20BCA70A0D3C}">
      <dgm:prSet/>
      <dgm:spPr/>
      <dgm:t>
        <a:bodyPr/>
        <a:lstStyle/>
        <a:p>
          <a:endParaRPr lang="en-US"/>
        </a:p>
      </dgm:t>
    </dgm:pt>
    <dgm:pt modelId="{17FAC433-D0DA-49E0-8173-27D0099261E2}" type="sibTrans" cxnId="{BC44589E-A866-4567-AFD5-20BCA70A0D3C}">
      <dgm:prSet/>
      <dgm:spPr/>
      <dgm:t>
        <a:bodyPr/>
        <a:lstStyle/>
        <a:p>
          <a:endParaRPr lang="en-US"/>
        </a:p>
      </dgm:t>
    </dgm:pt>
    <dgm:pt modelId="{F46E0780-383D-4842-A014-DB790842AFAE}">
      <dgm:prSet/>
      <dgm:spPr/>
      <dgm:t>
        <a:bodyPr/>
        <a:lstStyle/>
        <a:p>
          <a:r>
            <a:rPr lang="en-US" b="1" i="1" dirty="0"/>
            <a:t>Control for Performance: </a:t>
          </a:r>
          <a:r>
            <a:rPr lang="en-US" b="0" i="0" dirty="0"/>
            <a:t>Controlling factors like beam emittance, bunch intensity, and ghost bunches is crucial for achieving optimal performance in the LHC.</a:t>
          </a:r>
          <a:endParaRPr lang="en-US" dirty="0"/>
        </a:p>
      </dgm:t>
    </dgm:pt>
    <dgm:pt modelId="{6EC8EB5A-3BE7-4A3F-A5F5-D225150F323E}" type="parTrans" cxnId="{BB5EC567-5A20-491D-8312-56620B6A3EC4}">
      <dgm:prSet/>
      <dgm:spPr/>
      <dgm:t>
        <a:bodyPr/>
        <a:lstStyle/>
        <a:p>
          <a:endParaRPr lang="en-US"/>
        </a:p>
      </dgm:t>
    </dgm:pt>
    <dgm:pt modelId="{5961D18F-49D9-405E-81E4-6685CC94B22B}" type="sibTrans" cxnId="{BB5EC567-5A20-491D-8312-56620B6A3EC4}">
      <dgm:prSet/>
      <dgm:spPr/>
      <dgm:t>
        <a:bodyPr/>
        <a:lstStyle/>
        <a:p>
          <a:endParaRPr lang="en-US"/>
        </a:p>
      </dgm:t>
    </dgm:pt>
    <dgm:pt modelId="{7CF9A05D-E4FE-4FA6-BC60-A0E0059690EF}">
      <dgm:prSet/>
      <dgm:spPr/>
      <dgm:t>
        <a:bodyPr/>
        <a:lstStyle/>
        <a:p>
          <a:r>
            <a:rPr lang="en-US" b="1" i="1" dirty="0"/>
            <a:t>Coordinated Operations: </a:t>
          </a:r>
          <a:r>
            <a:rPr lang="en-US" b="0" i="0" dirty="0"/>
            <a:t>LHC operations need to be synchronized with other facilities like CNGS, </a:t>
          </a:r>
          <a:r>
            <a:rPr lang="en-US" b="0" i="0" dirty="0" err="1"/>
            <a:t>nTOF</a:t>
          </a:r>
          <a:r>
            <a:rPr lang="en-US" b="0" i="0" dirty="0"/>
            <a:t>, AD, ISOLDE, NORTH HALL, and EAST HALL. Having a single operations crew in a control room allows for efficient management of rapidly changing machine cycles.</a:t>
          </a:r>
          <a:endParaRPr lang="en-US" dirty="0"/>
        </a:p>
      </dgm:t>
    </dgm:pt>
    <dgm:pt modelId="{429E7428-A546-46A0-A876-92B5A0148738}" type="parTrans" cxnId="{97C6B69C-AC82-4F69-9BAB-B70FC9B28882}">
      <dgm:prSet/>
      <dgm:spPr/>
      <dgm:t>
        <a:bodyPr/>
        <a:lstStyle/>
        <a:p>
          <a:endParaRPr lang="en-US"/>
        </a:p>
      </dgm:t>
    </dgm:pt>
    <dgm:pt modelId="{9D6501CF-136F-4BBD-9B4F-3CCC982497F6}" type="sibTrans" cxnId="{97C6B69C-AC82-4F69-9BAB-B70FC9B28882}">
      <dgm:prSet/>
      <dgm:spPr/>
      <dgm:t>
        <a:bodyPr/>
        <a:lstStyle/>
        <a:p>
          <a:endParaRPr lang="en-US"/>
        </a:p>
      </dgm:t>
    </dgm:pt>
    <dgm:pt modelId="{A0B5D232-3AC1-47A2-BE72-1E4390E7A032}">
      <dgm:prSet/>
      <dgm:spPr/>
      <dgm:t>
        <a:bodyPr/>
        <a:lstStyle/>
        <a:p>
          <a:r>
            <a:rPr lang="en-US" b="1" i="1" dirty="0"/>
            <a:t>Motivation and Common Goal: </a:t>
          </a:r>
          <a:r>
            <a:rPr lang="en-US" b="0" i="0" dirty="0"/>
            <a:t>When all staff working on different aspects of the LHC (injectors, cryogenics, cooling, etc.) work together towards a common goal, it increases motivation and a sense of shared responsibility for the success of the machine.</a:t>
          </a:r>
          <a:endParaRPr lang="en-US" dirty="0"/>
        </a:p>
      </dgm:t>
    </dgm:pt>
    <dgm:pt modelId="{0E6D8CDE-6AEB-49C0-98C1-B5E41776B513}" type="parTrans" cxnId="{F429A3EC-88A2-4FEC-82EB-F10826F4B959}">
      <dgm:prSet/>
      <dgm:spPr/>
      <dgm:t>
        <a:bodyPr/>
        <a:lstStyle/>
        <a:p>
          <a:endParaRPr lang="en-US"/>
        </a:p>
      </dgm:t>
    </dgm:pt>
    <dgm:pt modelId="{3100297F-8C56-4EA1-9C1A-A08534D0BC96}" type="sibTrans" cxnId="{F429A3EC-88A2-4FEC-82EB-F10826F4B959}">
      <dgm:prSet/>
      <dgm:spPr/>
      <dgm:t>
        <a:bodyPr/>
        <a:lstStyle/>
        <a:p>
          <a:endParaRPr lang="en-US"/>
        </a:p>
      </dgm:t>
    </dgm:pt>
    <dgm:pt modelId="{BE6BBA4B-20D0-4301-894B-70A95AE714E9}" type="pres">
      <dgm:prSet presAssocID="{3D7C80EB-3D39-4387-9B18-D7DB56BB0889}" presName="vert0" presStyleCnt="0">
        <dgm:presLayoutVars>
          <dgm:dir/>
          <dgm:animOne val="branch"/>
          <dgm:animLvl val="lvl"/>
        </dgm:presLayoutVars>
      </dgm:prSet>
      <dgm:spPr/>
    </dgm:pt>
    <dgm:pt modelId="{F0B64A5C-5A64-46C0-903C-8D3AF5F8F781}" type="pres">
      <dgm:prSet presAssocID="{345ACA9C-3C26-4203-9D2C-488A88B3D225}" presName="thickLine" presStyleLbl="alignNode1" presStyleIdx="0" presStyleCnt="6"/>
      <dgm:spPr/>
    </dgm:pt>
    <dgm:pt modelId="{40C9EEC7-0218-4F1A-9B17-B662AF94E39A}" type="pres">
      <dgm:prSet presAssocID="{345ACA9C-3C26-4203-9D2C-488A88B3D225}" presName="horz1" presStyleCnt="0"/>
      <dgm:spPr/>
    </dgm:pt>
    <dgm:pt modelId="{3CCA243E-D7B4-4A63-BB05-2B00532D78DA}" type="pres">
      <dgm:prSet presAssocID="{345ACA9C-3C26-4203-9D2C-488A88B3D225}" presName="tx1" presStyleLbl="revTx" presStyleIdx="0" presStyleCnt="6"/>
      <dgm:spPr/>
    </dgm:pt>
    <dgm:pt modelId="{5A9958AB-868D-416F-8169-5455EFDFA5C2}" type="pres">
      <dgm:prSet presAssocID="{345ACA9C-3C26-4203-9D2C-488A88B3D225}" presName="vert1" presStyleCnt="0"/>
      <dgm:spPr/>
    </dgm:pt>
    <dgm:pt modelId="{4DF449EB-8CC4-47D0-A197-0D6672859E18}" type="pres">
      <dgm:prSet presAssocID="{058313FF-7686-4E9A-A024-C249154817E6}" presName="thickLine" presStyleLbl="alignNode1" presStyleIdx="1" presStyleCnt="6"/>
      <dgm:spPr/>
    </dgm:pt>
    <dgm:pt modelId="{9C1FA26C-C2D1-4E3D-87F7-1AD38A9339FD}" type="pres">
      <dgm:prSet presAssocID="{058313FF-7686-4E9A-A024-C249154817E6}" presName="horz1" presStyleCnt="0"/>
      <dgm:spPr/>
    </dgm:pt>
    <dgm:pt modelId="{1C209BF3-CADA-4940-9E0B-88D28392C809}" type="pres">
      <dgm:prSet presAssocID="{058313FF-7686-4E9A-A024-C249154817E6}" presName="tx1" presStyleLbl="revTx" presStyleIdx="1" presStyleCnt="6"/>
      <dgm:spPr/>
    </dgm:pt>
    <dgm:pt modelId="{B47BDCE5-3876-4078-B969-073933789821}" type="pres">
      <dgm:prSet presAssocID="{058313FF-7686-4E9A-A024-C249154817E6}" presName="vert1" presStyleCnt="0"/>
      <dgm:spPr/>
    </dgm:pt>
    <dgm:pt modelId="{DC0D6A98-938F-417D-83BA-A0CE752140FF}" type="pres">
      <dgm:prSet presAssocID="{B067C76D-42F4-42DA-AE17-1B35A77DC188}" presName="thickLine" presStyleLbl="alignNode1" presStyleIdx="2" presStyleCnt="6"/>
      <dgm:spPr/>
    </dgm:pt>
    <dgm:pt modelId="{845E999B-0F7D-4461-BF06-6EF7693E9F0B}" type="pres">
      <dgm:prSet presAssocID="{B067C76D-42F4-42DA-AE17-1B35A77DC188}" presName="horz1" presStyleCnt="0"/>
      <dgm:spPr/>
    </dgm:pt>
    <dgm:pt modelId="{440EE81C-A8E4-4F86-909A-C86703177E7A}" type="pres">
      <dgm:prSet presAssocID="{B067C76D-42F4-42DA-AE17-1B35A77DC188}" presName="tx1" presStyleLbl="revTx" presStyleIdx="2" presStyleCnt="6"/>
      <dgm:spPr/>
    </dgm:pt>
    <dgm:pt modelId="{C150465F-DE2B-4D65-B3B7-B84009845348}" type="pres">
      <dgm:prSet presAssocID="{B067C76D-42F4-42DA-AE17-1B35A77DC188}" presName="vert1" presStyleCnt="0"/>
      <dgm:spPr/>
    </dgm:pt>
    <dgm:pt modelId="{1BB8CF21-E1CA-4C27-83EC-18E54F961917}" type="pres">
      <dgm:prSet presAssocID="{F46E0780-383D-4842-A014-DB790842AFAE}" presName="thickLine" presStyleLbl="alignNode1" presStyleIdx="3" presStyleCnt="6"/>
      <dgm:spPr/>
    </dgm:pt>
    <dgm:pt modelId="{C9F3208F-75C2-4E93-B5F9-577037787F6D}" type="pres">
      <dgm:prSet presAssocID="{F46E0780-383D-4842-A014-DB790842AFAE}" presName="horz1" presStyleCnt="0"/>
      <dgm:spPr/>
    </dgm:pt>
    <dgm:pt modelId="{FB09CC8D-ED17-48CA-884B-8B6C3A234824}" type="pres">
      <dgm:prSet presAssocID="{F46E0780-383D-4842-A014-DB790842AFAE}" presName="tx1" presStyleLbl="revTx" presStyleIdx="3" presStyleCnt="6"/>
      <dgm:spPr/>
    </dgm:pt>
    <dgm:pt modelId="{FF674127-E1F4-48E3-9D12-35B0B26898C5}" type="pres">
      <dgm:prSet presAssocID="{F46E0780-383D-4842-A014-DB790842AFAE}" presName="vert1" presStyleCnt="0"/>
      <dgm:spPr/>
    </dgm:pt>
    <dgm:pt modelId="{65900E1D-D6E6-4226-9863-1FA980204550}" type="pres">
      <dgm:prSet presAssocID="{7CF9A05D-E4FE-4FA6-BC60-A0E0059690EF}" presName="thickLine" presStyleLbl="alignNode1" presStyleIdx="4" presStyleCnt="6"/>
      <dgm:spPr/>
    </dgm:pt>
    <dgm:pt modelId="{F9F9C0D4-5F6D-4558-936F-5863A31B8902}" type="pres">
      <dgm:prSet presAssocID="{7CF9A05D-E4FE-4FA6-BC60-A0E0059690EF}" presName="horz1" presStyleCnt="0"/>
      <dgm:spPr/>
    </dgm:pt>
    <dgm:pt modelId="{429CDA5A-E83F-4C75-88A8-8879F2B80FCF}" type="pres">
      <dgm:prSet presAssocID="{7CF9A05D-E4FE-4FA6-BC60-A0E0059690EF}" presName="tx1" presStyleLbl="revTx" presStyleIdx="4" presStyleCnt="6"/>
      <dgm:spPr/>
    </dgm:pt>
    <dgm:pt modelId="{443A99A2-AFD7-4F20-AC23-8F6D285AA5D1}" type="pres">
      <dgm:prSet presAssocID="{7CF9A05D-E4FE-4FA6-BC60-A0E0059690EF}" presName="vert1" presStyleCnt="0"/>
      <dgm:spPr/>
    </dgm:pt>
    <dgm:pt modelId="{DA7E931D-9911-4778-8F97-95A57F6603D6}" type="pres">
      <dgm:prSet presAssocID="{A0B5D232-3AC1-47A2-BE72-1E4390E7A032}" presName="thickLine" presStyleLbl="alignNode1" presStyleIdx="5" presStyleCnt="6"/>
      <dgm:spPr/>
    </dgm:pt>
    <dgm:pt modelId="{70AFAA3E-9B06-4512-A82A-B6AACC5586C9}" type="pres">
      <dgm:prSet presAssocID="{A0B5D232-3AC1-47A2-BE72-1E4390E7A032}" presName="horz1" presStyleCnt="0"/>
      <dgm:spPr/>
    </dgm:pt>
    <dgm:pt modelId="{A7C5A4DE-B929-4A94-B5EA-C15BC0BDD4F9}" type="pres">
      <dgm:prSet presAssocID="{A0B5D232-3AC1-47A2-BE72-1E4390E7A032}" presName="tx1" presStyleLbl="revTx" presStyleIdx="5" presStyleCnt="6"/>
      <dgm:spPr/>
    </dgm:pt>
    <dgm:pt modelId="{2C9B63C3-5393-41E6-88BC-079EE1119258}" type="pres">
      <dgm:prSet presAssocID="{A0B5D232-3AC1-47A2-BE72-1E4390E7A032}" presName="vert1" presStyleCnt="0"/>
      <dgm:spPr/>
    </dgm:pt>
  </dgm:ptLst>
  <dgm:cxnLst>
    <dgm:cxn modelId="{60B9F00A-748A-4FF6-BDF1-64D0DC9AB480}" type="presOf" srcId="{058313FF-7686-4E9A-A024-C249154817E6}" destId="{1C209BF3-CADA-4940-9E0B-88D28392C809}" srcOrd="0" destOrd="0" presId="urn:microsoft.com/office/officeart/2008/layout/LinedList"/>
    <dgm:cxn modelId="{BB5EC567-5A20-491D-8312-56620B6A3EC4}" srcId="{3D7C80EB-3D39-4387-9B18-D7DB56BB0889}" destId="{F46E0780-383D-4842-A014-DB790842AFAE}" srcOrd="3" destOrd="0" parTransId="{6EC8EB5A-3BE7-4A3F-A5F5-D225150F323E}" sibTransId="{5961D18F-49D9-405E-81E4-6685CC94B22B}"/>
    <dgm:cxn modelId="{602F0468-906D-493D-9F5C-F480F83BF905}" type="presOf" srcId="{7CF9A05D-E4FE-4FA6-BC60-A0E0059690EF}" destId="{429CDA5A-E83F-4C75-88A8-8879F2B80FCF}" srcOrd="0" destOrd="0" presId="urn:microsoft.com/office/officeart/2008/layout/LinedList"/>
    <dgm:cxn modelId="{07E82473-6B95-4160-9079-4DE880D3EA37}" srcId="{3D7C80EB-3D39-4387-9B18-D7DB56BB0889}" destId="{345ACA9C-3C26-4203-9D2C-488A88B3D225}" srcOrd="0" destOrd="0" parTransId="{E30A857B-6F80-41BB-8599-3FAA3EB0DA63}" sibTransId="{6CCCAA77-3564-4047-B574-C2694FC4D996}"/>
    <dgm:cxn modelId="{74012A73-45F8-4B4B-8097-DB74DE6D689F}" type="presOf" srcId="{345ACA9C-3C26-4203-9D2C-488A88B3D225}" destId="{3CCA243E-D7B4-4A63-BB05-2B00532D78DA}" srcOrd="0" destOrd="0" presId="urn:microsoft.com/office/officeart/2008/layout/LinedList"/>
    <dgm:cxn modelId="{A2555175-8C37-4A5C-B014-A319C163B510}" srcId="{3D7C80EB-3D39-4387-9B18-D7DB56BB0889}" destId="{058313FF-7686-4E9A-A024-C249154817E6}" srcOrd="1" destOrd="0" parTransId="{974F8F00-F442-4948-B752-D4097896224A}" sibTransId="{AFDEA463-50AC-4AAA-9931-8C00FED9D46E}"/>
    <dgm:cxn modelId="{35B4037A-0B41-47AC-99C1-9B423DD285DA}" type="presOf" srcId="{A0B5D232-3AC1-47A2-BE72-1E4390E7A032}" destId="{A7C5A4DE-B929-4A94-B5EA-C15BC0BDD4F9}" srcOrd="0" destOrd="0" presId="urn:microsoft.com/office/officeart/2008/layout/LinedList"/>
    <dgm:cxn modelId="{97C6B69C-AC82-4F69-9BAB-B70FC9B28882}" srcId="{3D7C80EB-3D39-4387-9B18-D7DB56BB0889}" destId="{7CF9A05D-E4FE-4FA6-BC60-A0E0059690EF}" srcOrd="4" destOrd="0" parTransId="{429E7428-A546-46A0-A876-92B5A0148738}" sibTransId="{9D6501CF-136F-4BBD-9B4F-3CCC982497F6}"/>
    <dgm:cxn modelId="{BC44589E-A866-4567-AFD5-20BCA70A0D3C}" srcId="{3D7C80EB-3D39-4387-9B18-D7DB56BB0889}" destId="{B067C76D-42F4-42DA-AE17-1B35A77DC188}" srcOrd="2" destOrd="0" parTransId="{2DB54B44-A2DC-4C79-A35A-417401E197A3}" sibTransId="{17FAC433-D0DA-49E0-8173-27D0099261E2}"/>
    <dgm:cxn modelId="{893E79B0-0E73-49DE-BE8E-74E9C650C56C}" type="presOf" srcId="{F46E0780-383D-4842-A014-DB790842AFAE}" destId="{FB09CC8D-ED17-48CA-884B-8B6C3A234824}" srcOrd="0" destOrd="0" presId="urn:microsoft.com/office/officeart/2008/layout/LinedList"/>
    <dgm:cxn modelId="{F82C3BCF-A954-40F5-B22F-9150D0A6583B}" type="presOf" srcId="{B067C76D-42F4-42DA-AE17-1B35A77DC188}" destId="{440EE81C-A8E4-4F86-909A-C86703177E7A}" srcOrd="0" destOrd="0" presId="urn:microsoft.com/office/officeart/2008/layout/LinedList"/>
    <dgm:cxn modelId="{420B0EE5-7C70-494A-991D-EAD94834D217}" type="presOf" srcId="{3D7C80EB-3D39-4387-9B18-D7DB56BB0889}" destId="{BE6BBA4B-20D0-4301-894B-70A95AE714E9}" srcOrd="0" destOrd="0" presId="urn:microsoft.com/office/officeart/2008/layout/LinedList"/>
    <dgm:cxn modelId="{F429A3EC-88A2-4FEC-82EB-F10826F4B959}" srcId="{3D7C80EB-3D39-4387-9B18-D7DB56BB0889}" destId="{A0B5D232-3AC1-47A2-BE72-1E4390E7A032}" srcOrd="5" destOrd="0" parTransId="{0E6D8CDE-6AEB-49C0-98C1-B5E41776B513}" sibTransId="{3100297F-8C56-4EA1-9C1A-A08534D0BC96}"/>
    <dgm:cxn modelId="{A7588736-E824-40B6-BAA5-B4F2FB9FAC30}" type="presParOf" srcId="{BE6BBA4B-20D0-4301-894B-70A95AE714E9}" destId="{F0B64A5C-5A64-46C0-903C-8D3AF5F8F781}" srcOrd="0" destOrd="0" presId="urn:microsoft.com/office/officeart/2008/layout/LinedList"/>
    <dgm:cxn modelId="{13B07DE9-3C4A-4CD8-B9A1-DFC7E7578200}" type="presParOf" srcId="{BE6BBA4B-20D0-4301-894B-70A95AE714E9}" destId="{40C9EEC7-0218-4F1A-9B17-B662AF94E39A}" srcOrd="1" destOrd="0" presId="urn:microsoft.com/office/officeart/2008/layout/LinedList"/>
    <dgm:cxn modelId="{017C848B-621A-4B83-9B7A-903604876288}" type="presParOf" srcId="{40C9EEC7-0218-4F1A-9B17-B662AF94E39A}" destId="{3CCA243E-D7B4-4A63-BB05-2B00532D78DA}" srcOrd="0" destOrd="0" presId="urn:microsoft.com/office/officeart/2008/layout/LinedList"/>
    <dgm:cxn modelId="{050E3539-92EC-428B-AD9A-0C9AC34E3261}" type="presParOf" srcId="{40C9EEC7-0218-4F1A-9B17-B662AF94E39A}" destId="{5A9958AB-868D-416F-8169-5455EFDFA5C2}" srcOrd="1" destOrd="0" presId="urn:microsoft.com/office/officeart/2008/layout/LinedList"/>
    <dgm:cxn modelId="{BF367C8F-1EB0-4E8F-B283-E933251BB22E}" type="presParOf" srcId="{BE6BBA4B-20D0-4301-894B-70A95AE714E9}" destId="{4DF449EB-8CC4-47D0-A197-0D6672859E18}" srcOrd="2" destOrd="0" presId="urn:microsoft.com/office/officeart/2008/layout/LinedList"/>
    <dgm:cxn modelId="{07A71740-F26A-48AE-9306-7D4ED13C41EC}" type="presParOf" srcId="{BE6BBA4B-20D0-4301-894B-70A95AE714E9}" destId="{9C1FA26C-C2D1-4E3D-87F7-1AD38A9339FD}" srcOrd="3" destOrd="0" presId="urn:microsoft.com/office/officeart/2008/layout/LinedList"/>
    <dgm:cxn modelId="{26240C74-F1FD-4766-8765-EF643783AE8B}" type="presParOf" srcId="{9C1FA26C-C2D1-4E3D-87F7-1AD38A9339FD}" destId="{1C209BF3-CADA-4940-9E0B-88D28392C809}" srcOrd="0" destOrd="0" presId="urn:microsoft.com/office/officeart/2008/layout/LinedList"/>
    <dgm:cxn modelId="{CA1EF377-285B-44A4-A12A-CC20FC783F82}" type="presParOf" srcId="{9C1FA26C-C2D1-4E3D-87F7-1AD38A9339FD}" destId="{B47BDCE5-3876-4078-B969-073933789821}" srcOrd="1" destOrd="0" presId="urn:microsoft.com/office/officeart/2008/layout/LinedList"/>
    <dgm:cxn modelId="{B3A914E5-E01B-4F21-BD54-2391ED3E8171}" type="presParOf" srcId="{BE6BBA4B-20D0-4301-894B-70A95AE714E9}" destId="{DC0D6A98-938F-417D-83BA-A0CE752140FF}" srcOrd="4" destOrd="0" presId="urn:microsoft.com/office/officeart/2008/layout/LinedList"/>
    <dgm:cxn modelId="{42A4983B-5269-43A8-83E9-38772401DCC4}" type="presParOf" srcId="{BE6BBA4B-20D0-4301-894B-70A95AE714E9}" destId="{845E999B-0F7D-4461-BF06-6EF7693E9F0B}" srcOrd="5" destOrd="0" presId="urn:microsoft.com/office/officeart/2008/layout/LinedList"/>
    <dgm:cxn modelId="{F0500DF3-EBCC-4489-BB2E-74D6282ED998}" type="presParOf" srcId="{845E999B-0F7D-4461-BF06-6EF7693E9F0B}" destId="{440EE81C-A8E4-4F86-909A-C86703177E7A}" srcOrd="0" destOrd="0" presId="urn:microsoft.com/office/officeart/2008/layout/LinedList"/>
    <dgm:cxn modelId="{3F3B77D7-063C-4CA4-BA7B-6D5C2561DF05}" type="presParOf" srcId="{845E999B-0F7D-4461-BF06-6EF7693E9F0B}" destId="{C150465F-DE2B-4D65-B3B7-B84009845348}" srcOrd="1" destOrd="0" presId="urn:microsoft.com/office/officeart/2008/layout/LinedList"/>
    <dgm:cxn modelId="{4B34BB46-A1A3-475A-BF24-39F36A9DB8ED}" type="presParOf" srcId="{BE6BBA4B-20D0-4301-894B-70A95AE714E9}" destId="{1BB8CF21-E1CA-4C27-83EC-18E54F961917}" srcOrd="6" destOrd="0" presId="urn:microsoft.com/office/officeart/2008/layout/LinedList"/>
    <dgm:cxn modelId="{EEDD77F6-BD04-49C4-B17C-C016302C8E2C}" type="presParOf" srcId="{BE6BBA4B-20D0-4301-894B-70A95AE714E9}" destId="{C9F3208F-75C2-4E93-B5F9-577037787F6D}" srcOrd="7" destOrd="0" presId="urn:microsoft.com/office/officeart/2008/layout/LinedList"/>
    <dgm:cxn modelId="{8E489E7E-6CD8-4DB6-8BF5-87180B57D844}" type="presParOf" srcId="{C9F3208F-75C2-4E93-B5F9-577037787F6D}" destId="{FB09CC8D-ED17-48CA-884B-8B6C3A234824}" srcOrd="0" destOrd="0" presId="urn:microsoft.com/office/officeart/2008/layout/LinedList"/>
    <dgm:cxn modelId="{85AF84A8-1F5A-4E21-B94C-E308D2F35777}" type="presParOf" srcId="{C9F3208F-75C2-4E93-B5F9-577037787F6D}" destId="{FF674127-E1F4-48E3-9D12-35B0B26898C5}" srcOrd="1" destOrd="0" presId="urn:microsoft.com/office/officeart/2008/layout/LinedList"/>
    <dgm:cxn modelId="{9A150663-6032-410B-9BC2-132B4B22EAE3}" type="presParOf" srcId="{BE6BBA4B-20D0-4301-894B-70A95AE714E9}" destId="{65900E1D-D6E6-4226-9863-1FA980204550}" srcOrd="8" destOrd="0" presId="urn:microsoft.com/office/officeart/2008/layout/LinedList"/>
    <dgm:cxn modelId="{FFBBC9CD-0278-43A8-B426-CD69ACE171F4}" type="presParOf" srcId="{BE6BBA4B-20D0-4301-894B-70A95AE714E9}" destId="{F9F9C0D4-5F6D-4558-936F-5863A31B8902}" srcOrd="9" destOrd="0" presId="urn:microsoft.com/office/officeart/2008/layout/LinedList"/>
    <dgm:cxn modelId="{A8574C56-3B02-48B0-8266-80C7AFFEFE6D}" type="presParOf" srcId="{F9F9C0D4-5F6D-4558-936F-5863A31B8902}" destId="{429CDA5A-E83F-4C75-88A8-8879F2B80FCF}" srcOrd="0" destOrd="0" presId="urn:microsoft.com/office/officeart/2008/layout/LinedList"/>
    <dgm:cxn modelId="{5F9124BC-2EB0-4475-998C-802BC2B3FB0B}" type="presParOf" srcId="{F9F9C0D4-5F6D-4558-936F-5863A31B8902}" destId="{443A99A2-AFD7-4F20-AC23-8F6D285AA5D1}" srcOrd="1" destOrd="0" presId="urn:microsoft.com/office/officeart/2008/layout/LinedList"/>
    <dgm:cxn modelId="{D4126202-82B7-4CEF-A23F-807BC9C85419}" type="presParOf" srcId="{BE6BBA4B-20D0-4301-894B-70A95AE714E9}" destId="{DA7E931D-9911-4778-8F97-95A57F6603D6}" srcOrd="10" destOrd="0" presId="urn:microsoft.com/office/officeart/2008/layout/LinedList"/>
    <dgm:cxn modelId="{7F7EDB70-2FC9-4296-B4D1-BA3DD837FACC}" type="presParOf" srcId="{BE6BBA4B-20D0-4301-894B-70A95AE714E9}" destId="{70AFAA3E-9B06-4512-A82A-B6AACC5586C9}" srcOrd="11" destOrd="0" presId="urn:microsoft.com/office/officeart/2008/layout/LinedList"/>
    <dgm:cxn modelId="{AAB69A5A-23DE-4B77-BC6E-AC90BED909E6}" type="presParOf" srcId="{70AFAA3E-9B06-4512-A82A-B6AACC5586C9}" destId="{A7C5A4DE-B929-4A94-B5EA-C15BC0BDD4F9}" srcOrd="0" destOrd="0" presId="urn:microsoft.com/office/officeart/2008/layout/LinedList"/>
    <dgm:cxn modelId="{0EE19475-4793-40EF-B3AA-A772D2849057}" type="presParOf" srcId="{70AFAA3E-9B06-4512-A82A-B6AACC5586C9}" destId="{2C9B63C3-5393-41E6-88BC-079EE111925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66977-AE93-47AD-B34B-46FA054FBB15}">
      <dsp:nvSpPr>
        <dsp:cNvPr id="0" name=""/>
        <dsp:cNvSpPr/>
      </dsp:nvSpPr>
      <dsp:spPr>
        <a:xfrm>
          <a:off x="0" y="2375"/>
          <a:ext cx="109935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85F8C2-46CE-435F-AC10-EF0A948CC0D9}">
      <dsp:nvSpPr>
        <dsp:cNvPr id="0" name=""/>
        <dsp:cNvSpPr/>
      </dsp:nvSpPr>
      <dsp:spPr>
        <a:xfrm>
          <a:off x="0" y="2375"/>
          <a:ext cx="10993582" cy="441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Number of control rooms</a:t>
          </a:r>
        </a:p>
      </dsp:txBody>
      <dsp:txXfrm>
        <a:off x="0" y="2375"/>
        <a:ext cx="10993582" cy="441811"/>
      </dsp:txXfrm>
    </dsp:sp>
    <dsp:sp modelId="{FE70A2A8-2C22-445B-9619-CF74FA4E794B}">
      <dsp:nvSpPr>
        <dsp:cNvPr id="0" name=""/>
        <dsp:cNvSpPr/>
      </dsp:nvSpPr>
      <dsp:spPr>
        <a:xfrm>
          <a:off x="0" y="444186"/>
          <a:ext cx="109935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8D6C6B-209E-49E1-ABEF-CA064105813C}">
      <dsp:nvSpPr>
        <dsp:cNvPr id="0" name=""/>
        <dsp:cNvSpPr/>
      </dsp:nvSpPr>
      <dsp:spPr>
        <a:xfrm>
          <a:off x="0" y="444186"/>
          <a:ext cx="10993582" cy="441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Number of supervisors &amp; junior operators present and their role</a:t>
          </a:r>
        </a:p>
      </dsp:txBody>
      <dsp:txXfrm>
        <a:off x="0" y="444186"/>
        <a:ext cx="10993582" cy="441811"/>
      </dsp:txXfrm>
    </dsp:sp>
    <dsp:sp modelId="{B561EFC9-7782-4E47-8995-AF77BF2A3E16}">
      <dsp:nvSpPr>
        <dsp:cNvPr id="0" name=""/>
        <dsp:cNvSpPr/>
      </dsp:nvSpPr>
      <dsp:spPr>
        <a:xfrm>
          <a:off x="0" y="885998"/>
          <a:ext cx="109935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154532-08D3-4541-BBEC-E045C100152D}">
      <dsp:nvSpPr>
        <dsp:cNvPr id="0" name=""/>
        <dsp:cNvSpPr/>
      </dsp:nvSpPr>
      <dsp:spPr>
        <a:xfrm>
          <a:off x="0" y="885998"/>
          <a:ext cx="10993582" cy="441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Number of shifts</a:t>
          </a:r>
        </a:p>
      </dsp:txBody>
      <dsp:txXfrm>
        <a:off x="0" y="885998"/>
        <a:ext cx="10993582" cy="441811"/>
      </dsp:txXfrm>
    </dsp:sp>
    <dsp:sp modelId="{46841D47-740E-4D46-A726-4F33E16551B7}">
      <dsp:nvSpPr>
        <dsp:cNvPr id="0" name=""/>
        <dsp:cNvSpPr/>
      </dsp:nvSpPr>
      <dsp:spPr>
        <a:xfrm>
          <a:off x="0" y="1327809"/>
          <a:ext cx="109935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95985C-A0DD-4DD9-A1B4-E980B01B86D1}">
      <dsp:nvSpPr>
        <dsp:cNvPr id="0" name=""/>
        <dsp:cNvSpPr/>
      </dsp:nvSpPr>
      <dsp:spPr>
        <a:xfrm>
          <a:off x="0" y="1327809"/>
          <a:ext cx="10993582" cy="441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Number of people available in case of emergency</a:t>
          </a:r>
        </a:p>
      </dsp:txBody>
      <dsp:txXfrm>
        <a:off x="0" y="1327809"/>
        <a:ext cx="10993582" cy="441811"/>
      </dsp:txXfrm>
    </dsp:sp>
    <dsp:sp modelId="{8709F7E3-F177-48E2-AB43-D3C15AB800BD}">
      <dsp:nvSpPr>
        <dsp:cNvPr id="0" name=""/>
        <dsp:cNvSpPr/>
      </dsp:nvSpPr>
      <dsp:spPr>
        <a:xfrm>
          <a:off x="0" y="1769621"/>
          <a:ext cx="109935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F250A0-4303-46CB-B076-104B9510155F}">
      <dsp:nvSpPr>
        <dsp:cNvPr id="0" name=""/>
        <dsp:cNvSpPr/>
      </dsp:nvSpPr>
      <dsp:spPr>
        <a:xfrm>
          <a:off x="0" y="1769621"/>
          <a:ext cx="10993582" cy="441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Required experience (required experience:………………………)</a:t>
          </a:r>
        </a:p>
      </dsp:txBody>
      <dsp:txXfrm>
        <a:off x="0" y="1769621"/>
        <a:ext cx="10993582" cy="441811"/>
      </dsp:txXfrm>
    </dsp:sp>
    <dsp:sp modelId="{9F3A1603-9E10-49EA-A126-78FEAF1BE0F4}">
      <dsp:nvSpPr>
        <dsp:cNvPr id="0" name=""/>
        <dsp:cNvSpPr/>
      </dsp:nvSpPr>
      <dsp:spPr>
        <a:xfrm>
          <a:off x="0" y="2211432"/>
          <a:ext cx="109935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C65C5A-034A-4BFF-BD1A-7E4928124E7B}">
      <dsp:nvSpPr>
        <dsp:cNvPr id="0" name=""/>
        <dsp:cNvSpPr/>
      </dsp:nvSpPr>
      <dsp:spPr>
        <a:xfrm>
          <a:off x="0" y="2211432"/>
          <a:ext cx="10993582" cy="441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Technical Training courses ( number of online, offline &amp; hybrid courses) </a:t>
          </a:r>
        </a:p>
      </dsp:txBody>
      <dsp:txXfrm>
        <a:off x="0" y="2211432"/>
        <a:ext cx="10993582" cy="441811"/>
      </dsp:txXfrm>
    </dsp:sp>
    <dsp:sp modelId="{CFC3DA81-59A7-4FD8-A4A1-241DCE53CE2F}">
      <dsp:nvSpPr>
        <dsp:cNvPr id="0" name=""/>
        <dsp:cNvSpPr/>
      </dsp:nvSpPr>
      <dsp:spPr>
        <a:xfrm>
          <a:off x="0" y="2653244"/>
          <a:ext cx="109935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6C0FB9-7E52-4C98-A9C4-0CCCD51F2265}">
      <dsp:nvSpPr>
        <dsp:cNvPr id="0" name=""/>
        <dsp:cNvSpPr/>
      </dsp:nvSpPr>
      <dsp:spPr>
        <a:xfrm>
          <a:off x="0" y="2653244"/>
          <a:ext cx="10993582" cy="441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Other training that includes ( engaging the team, working on their communication skills and teamwork)</a:t>
          </a:r>
        </a:p>
      </dsp:txBody>
      <dsp:txXfrm>
        <a:off x="0" y="2653244"/>
        <a:ext cx="10993582" cy="441811"/>
      </dsp:txXfrm>
    </dsp:sp>
    <dsp:sp modelId="{2B67A6EC-204F-4AE3-9C6F-87D887F0D00C}">
      <dsp:nvSpPr>
        <dsp:cNvPr id="0" name=""/>
        <dsp:cNvSpPr/>
      </dsp:nvSpPr>
      <dsp:spPr>
        <a:xfrm>
          <a:off x="0" y="3095055"/>
          <a:ext cx="109935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AA104C-4A78-4602-9C57-E03E6557CECA}">
      <dsp:nvSpPr>
        <dsp:cNvPr id="0" name=""/>
        <dsp:cNvSpPr/>
      </dsp:nvSpPr>
      <dsp:spPr>
        <a:xfrm>
          <a:off x="0" y="3095055"/>
          <a:ext cx="10993582" cy="441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Attendance and assigned tasks ( do they have a specific system for this)</a:t>
          </a:r>
        </a:p>
      </dsp:txBody>
      <dsp:txXfrm>
        <a:off x="0" y="3095055"/>
        <a:ext cx="10993582" cy="441811"/>
      </dsp:txXfrm>
    </dsp:sp>
    <dsp:sp modelId="{0FDED9E5-1982-40C6-9EF3-FC24F0DC9FFF}">
      <dsp:nvSpPr>
        <dsp:cNvPr id="0" name=""/>
        <dsp:cNvSpPr/>
      </dsp:nvSpPr>
      <dsp:spPr>
        <a:xfrm>
          <a:off x="0" y="3536867"/>
          <a:ext cx="109935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3A593B-8178-4BF5-96BD-4E2A3B794733}">
      <dsp:nvSpPr>
        <dsp:cNvPr id="0" name=""/>
        <dsp:cNvSpPr/>
      </dsp:nvSpPr>
      <dsp:spPr>
        <a:xfrm>
          <a:off x="0" y="3536867"/>
          <a:ext cx="10993582" cy="441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Evaluation system ( do they evaluate the people working each shift)</a:t>
          </a:r>
        </a:p>
      </dsp:txBody>
      <dsp:txXfrm>
        <a:off x="0" y="3536867"/>
        <a:ext cx="10993582" cy="441811"/>
      </dsp:txXfrm>
    </dsp:sp>
    <dsp:sp modelId="{BB208EDF-2C0E-4A11-989E-15561B1EBF79}">
      <dsp:nvSpPr>
        <dsp:cNvPr id="0" name=""/>
        <dsp:cNvSpPr/>
      </dsp:nvSpPr>
      <dsp:spPr>
        <a:xfrm>
          <a:off x="0" y="3978678"/>
          <a:ext cx="109935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91DDB7-B412-4F4B-8A51-11C4888C349F}">
      <dsp:nvSpPr>
        <dsp:cNvPr id="0" name=""/>
        <dsp:cNvSpPr/>
      </dsp:nvSpPr>
      <dsp:spPr>
        <a:xfrm>
          <a:off x="0" y="3978678"/>
          <a:ext cx="10993582" cy="441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The channels of communication between them ( how do they communicate with each other)</a:t>
          </a:r>
        </a:p>
      </dsp:txBody>
      <dsp:txXfrm>
        <a:off x="0" y="3978678"/>
        <a:ext cx="10993582" cy="441811"/>
      </dsp:txXfrm>
    </dsp:sp>
    <dsp:sp modelId="{A231AEC6-074C-40C5-BBF5-CB8595B93A97}">
      <dsp:nvSpPr>
        <dsp:cNvPr id="0" name=""/>
        <dsp:cNvSpPr/>
      </dsp:nvSpPr>
      <dsp:spPr>
        <a:xfrm>
          <a:off x="0" y="4420490"/>
          <a:ext cx="1099358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9F7365-DC7C-4180-B4EB-B37DE07198D9}">
      <dsp:nvSpPr>
        <dsp:cNvPr id="0" name=""/>
        <dsp:cNvSpPr/>
      </dsp:nvSpPr>
      <dsp:spPr>
        <a:xfrm>
          <a:off x="0" y="4420490"/>
          <a:ext cx="10993582" cy="4418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Meetings protocol (if they need to discuss something how do they do this)</a:t>
          </a:r>
        </a:p>
      </dsp:txBody>
      <dsp:txXfrm>
        <a:off x="0" y="4420490"/>
        <a:ext cx="10993582" cy="4418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B64A5C-5A64-46C0-903C-8D3AF5F8F781}">
      <dsp:nvSpPr>
        <dsp:cNvPr id="0" name=""/>
        <dsp:cNvSpPr/>
      </dsp:nvSpPr>
      <dsp:spPr>
        <a:xfrm>
          <a:off x="0" y="3101"/>
          <a:ext cx="659822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CA243E-D7B4-4A63-BB05-2B00532D78DA}">
      <dsp:nvSpPr>
        <dsp:cNvPr id="0" name=""/>
        <dsp:cNvSpPr/>
      </dsp:nvSpPr>
      <dsp:spPr>
        <a:xfrm>
          <a:off x="0" y="3101"/>
          <a:ext cx="6598226" cy="1057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kern="1200" dirty="0"/>
            <a:t>Efficiency and Collaboration: </a:t>
          </a:r>
          <a:r>
            <a:rPr lang="en-US" sz="1800" b="0" i="0" kern="1200" dirty="0"/>
            <a:t>Having people with similar jobs working together increases efficiency and flexibility in operations.</a:t>
          </a:r>
          <a:endParaRPr lang="en-US" sz="1800" kern="1200" dirty="0"/>
        </a:p>
      </dsp:txBody>
      <dsp:txXfrm>
        <a:off x="0" y="3101"/>
        <a:ext cx="6598226" cy="1057684"/>
      </dsp:txXfrm>
    </dsp:sp>
    <dsp:sp modelId="{4DF449EB-8CC4-47D0-A197-0D6672859E18}">
      <dsp:nvSpPr>
        <dsp:cNvPr id="0" name=""/>
        <dsp:cNvSpPr/>
      </dsp:nvSpPr>
      <dsp:spPr>
        <a:xfrm>
          <a:off x="0" y="1060785"/>
          <a:ext cx="659822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209BF3-CADA-4940-9E0B-88D28392C809}">
      <dsp:nvSpPr>
        <dsp:cNvPr id="0" name=""/>
        <dsp:cNvSpPr/>
      </dsp:nvSpPr>
      <dsp:spPr>
        <a:xfrm>
          <a:off x="0" y="1060785"/>
          <a:ext cx="6598226" cy="1057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0" kern="1200" dirty="0"/>
            <a:t>Interdependence: </a:t>
          </a:r>
          <a:r>
            <a:rPr lang="en-US" sz="1800" b="0" i="0" kern="1200" dirty="0"/>
            <a:t>The different roles in the operations crew are closely connected and rely on each other</a:t>
          </a:r>
          <a:endParaRPr lang="en-US" sz="1800" kern="1200" dirty="0"/>
        </a:p>
      </dsp:txBody>
      <dsp:txXfrm>
        <a:off x="0" y="1060785"/>
        <a:ext cx="6598226" cy="1057684"/>
      </dsp:txXfrm>
    </dsp:sp>
    <dsp:sp modelId="{DC0D6A98-938F-417D-83BA-A0CE752140FF}">
      <dsp:nvSpPr>
        <dsp:cNvPr id="0" name=""/>
        <dsp:cNvSpPr/>
      </dsp:nvSpPr>
      <dsp:spPr>
        <a:xfrm>
          <a:off x="0" y="2118470"/>
          <a:ext cx="6598226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0EE81C-A8E4-4F86-909A-C86703177E7A}">
      <dsp:nvSpPr>
        <dsp:cNvPr id="0" name=""/>
        <dsp:cNvSpPr/>
      </dsp:nvSpPr>
      <dsp:spPr>
        <a:xfrm>
          <a:off x="0" y="2118470"/>
          <a:ext cx="6598226" cy="1057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 dirty="0"/>
            <a:t>Importance of Injectors: </a:t>
          </a:r>
          <a:r>
            <a:rPr lang="en-US" sz="1600" b="0" i="0" kern="1200" dirty="0"/>
            <a:t>The performance of the LHC depends heavily on its injectors (PSB, PS, SPS) which determine factors like beam emittance, bunch spacing, and filling pattern.</a:t>
          </a:r>
          <a:endParaRPr lang="en-US" sz="1600" kern="1200" dirty="0"/>
        </a:p>
      </dsp:txBody>
      <dsp:txXfrm>
        <a:off x="0" y="2118470"/>
        <a:ext cx="6598226" cy="1057684"/>
      </dsp:txXfrm>
    </dsp:sp>
    <dsp:sp modelId="{1BB8CF21-E1CA-4C27-83EC-18E54F961917}">
      <dsp:nvSpPr>
        <dsp:cNvPr id="0" name=""/>
        <dsp:cNvSpPr/>
      </dsp:nvSpPr>
      <dsp:spPr>
        <a:xfrm>
          <a:off x="0" y="3176154"/>
          <a:ext cx="6598226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09CC8D-ED17-48CA-884B-8B6C3A234824}">
      <dsp:nvSpPr>
        <dsp:cNvPr id="0" name=""/>
        <dsp:cNvSpPr/>
      </dsp:nvSpPr>
      <dsp:spPr>
        <a:xfrm>
          <a:off x="0" y="3176154"/>
          <a:ext cx="6598226" cy="1057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 dirty="0"/>
            <a:t>Control for Performance: </a:t>
          </a:r>
          <a:r>
            <a:rPr lang="en-US" sz="1600" b="0" i="0" kern="1200" dirty="0"/>
            <a:t>Controlling factors like beam emittance, bunch intensity, and ghost bunches is crucial for achieving optimal performance in the LHC.</a:t>
          </a:r>
          <a:endParaRPr lang="en-US" sz="1600" kern="1200" dirty="0"/>
        </a:p>
      </dsp:txBody>
      <dsp:txXfrm>
        <a:off x="0" y="3176154"/>
        <a:ext cx="6598226" cy="1057684"/>
      </dsp:txXfrm>
    </dsp:sp>
    <dsp:sp modelId="{65900E1D-D6E6-4226-9863-1FA980204550}">
      <dsp:nvSpPr>
        <dsp:cNvPr id="0" name=""/>
        <dsp:cNvSpPr/>
      </dsp:nvSpPr>
      <dsp:spPr>
        <a:xfrm>
          <a:off x="0" y="4233838"/>
          <a:ext cx="6598226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9CDA5A-E83F-4C75-88A8-8879F2B80FCF}">
      <dsp:nvSpPr>
        <dsp:cNvPr id="0" name=""/>
        <dsp:cNvSpPr/>
      </dsp:nvSpPr>
      <dsp:spPr>
        <a:xfrm>
          <a:off x="0" y="4233838"/>
          <a:ext cx="6598226" cy="1057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 dirty="0"/>
            <a:t>Coordinated Operations: </a:t>
          </a:r>
          <a:r>
            <a:rPr lang="en-US" sz="1600" b="0" i="0" kern="1200" dirty="0"/>
            <a:t>LHC operations need to be synchronized with other facilities like CNGS, </a:t>
          </a:r>
          <a:r>
            <a:rPr lang="en-US" sz="1600" b="0" i="0" kern="1200" dirty="0" err="1"/>
            <a:t>nTOF</a:t>
          </a:r>
          <a:r>
            <a:rPr lang="en-US" sz="1600" b="0" i="0" kern="1200" dirty="0"/>
            <a:t>, AD, ISOLDE, NORTH HALL, and EAST HALL. Having a single operations crew in a control room allows for efficient management of rapidly changing machine cycles.</a:t>
          </a:r>
          <a:endParaRPr lang="en-US" sz="1600" kern="1200" dirty="0"/>
        </a:p>
      </dsp:txBody>
      <dsp:txXfrm>
        <a:off x="0" y="4233838"/>
        <a:ext cx="6598226" cy="1057684"/>
      </dsp:txXfrm>
    </dsp:sp>
    <dsp:sp modelId="{DA7E931D-9911-4778-8F97-95A57F6603D6}">
      <dsp:nvSpPr>
        <dsp:cNvPr id="0" name=""/>
        <dsp:cNvSpPr/>
      </dsp:nvSpPr>
      <dsp:spPr>
        <a:xfrm>
          <a:off x="0" y="5291523"/>
          <a:ext cx="659822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C5A4DE-B929-4A94-B5EA-C15BC0BDD4F9}">
      <dsp:nvSpPr>
        <dsp:cNvPr id="0" name=""/>
        <dsp:cNvSpPr/>
      </dsp:nvSpPr>
      <dsp:spPr>
        <a:xfrm>
          <a:off x="0" y="5291523"/>
          <a:ext cx="6598226" cy="10576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 dirty="0"/>
            <a:t>Motivation and Common Goal: </a:t>
          </a:r>
          <a:r>
            <a:rPr lang="en-US" sz="1600" b="0" i="0" kern="1200" dirty="0"/>
            <a:t>When all staff working on different aspects of the LHC (injectors, cryogenics, cooling, etc.) work together towards a common goal, it increases motivation and a sense of shared responsibility for the success of the machine.</a:t>
          </a:r>
          <a:endParaRPr lang="en-US" sz="1600" kern="1200" dirty="0"/>
        </a:p>
      </dsp:txBody>
      <dsp:txXfrm>
        <a:off x="0" y="5291523"/>
        <a:ext cx="6598226" cy="1057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64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23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80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40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45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95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13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67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8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46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25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992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" name="Picture 3" descr="Coloured organisers on shelves">
            <a:extLst>
              <a:ext uri="{FF2B5EF4-FFF2-40B4-BE49-F238E27FC236}">
                <a16:creationId xmlns:a16="http://schemas.microsoft.com/office/drawing/2014/main" id="{E360816F-6668-BECA-A03B-7C6EFBAC2E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21" b="9446"/>
          <a:stretch/>
        </p:blipFill>
        <p:spPr>
          <a:xfrm>
            <a:off x="20" y="-1"/>
            <a:ext cx="12191979" cy="6858001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529223"/>
                </a:lnTo>
                <a:lnTo>
                  <a:pt x="11953979" y="541759"/>
                </a:lnTo>
                <a:cubicBezTo>
                  <a:pt x="11205478" y="591203"/>
                  <a:pt x="10431054" y="699982"/>
                  <a:pt x="9651089" y="827627"/>
                </a:cubicBezTo>
                <a:cubicBezTo>
                  <a:pt x="7233991" y="1222984"/>
                  <a:pt x="6590499" y="2476708"/>
                  <a:pt x="6133345" y="3948664"/>
                </a:cubicBezTo>
                <a:cubicBezTo>
                  <a:pt x="5827390" y="4934281"/>
                  <a:pt x="5572190" y="5830059"/>
                  <a:pt x="6876220" y="6551721"/>
                </a:cubicBezTo>
                <a:cubicBezTo>
                  <a:pt x="7059065" y="6652933"/>
                  <a:pt x="7253882" y="6741181"/>
                  <a:pt x="7457481" y="6819371"/>
                </a:cubicBezTo>
                <a:lnTo>
                  <a:pt x="756387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B2B1500-BB55-471C-8A9E-67288297E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886451" y="529224"/>
            <a:ext cx="6305549" cy="6328777"/>
          </a:xfrm>
          <a:custGeom>
            <a:avLst/>
            <a:gdLst>
              <a:gd name="connsiteX0" fmla="*/ 0 w 4212773"/>
              <a:gd name="connsiteY0" fmla="*/ 0 h 6498740"/>
              <a:gd name="connsiteX1" fmla="*/ 159023 w 4212773"/>
              <a:gd name="connsiteY1" fmla="*/ 12872 h 6498740"/>
              <a:gd name="connsiteX2" fmla="*/ 1697597 w 4212773"/>
              <a:gd name="connsiteY2" fmla="*/ 306418 h 6498740"/>
              <a:gd name="connsiteX3" fmla="*/ 4047822 w 4212773"/>
              <a:gd name="connsiteY3" fmla="*/ 3511272 h 6498740"/>
              <a:gd name="connsiteX4" fmla="*/ 3551503 w 4212773"/>
              <a:gd name="connsiteY4" fmla="*/ 6184235 h 6498740"/>
              <a:gd name="connsiteX5" fmla="*/ 3163159 w 4212773"/>
              <a:gd name="connsiteY5" fmla="*/ 6459073 h 6498740"/>
              <a:gd name="connsiteX6" fmla="*/ 3092077 w 4212773"/>
              <a:gd name="connsiteY6" fmla="*/ 6498740 h 6498740"/>
              <a:gd name="connsiteX7" fmla="*/ 0 w 4212773"/>
              <a:gd name="connsiteY7" fmla="*/ 6498740 h 6498740"/>
              <a:gd name="connsiteX8" fmla="*/ 0 w 4212773"/>
              <a:gd name="connsiteY8" fmla="*/ 0 h 64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2773" h="6498740">
                <a:moveTo>
                  <a:pt x="0" y="0"/>
                </a:moveTo>
                <a:lnTo>
                  <a:pt x="159023" y="12872"/>
                </a:lnTo>
                <a:cubicBezTo>
                  <a:pt x="659101" y="63644"/>
                  <a:pt x="1176498" y="175345"/>
                  <a:pt x="1697597" y="306418"/>
                </a:cubicBezTo>
                <a:cubicBezTo>
                  <a:pt x="3312474" y="712392"/>
                  <a:pt x="3742395" y="1999786"/>
                  <a:pt x="4047822" y="3511272"/>
                </a:cubicBezTo>
                <a:cubicBezTo>
                  <a:pt x="4252232" y="4523358"/>
                  <a:pt x="4422733" y="5443193"/>
                  <a:pt x="3551503" y="6184235"/>
                </a:cubicBezTo>
                <a:cubicBezTo>
                  <a:pt x="3429343" y="6288166"/>
                  <a:pt x="3299185" y="6378784"/>
                  <a:pt x="3163159" y="6459073"/>
                </a:cubicBezTo>
                <a:lnTo>
                  <a:pt x="3092077" y="6498740"/>
                </a:lnTo>
                <a:lnTo>
                  <a:pt x="0" y="649874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045E22C-A99D-41BB-AF14-EF1B1E745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1608" y="311727"/>
            <a:ext cx="6130391" cy="6546274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48A608-4543-DA40-4AD6-76578CD7F0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0" y="4571999"/>
            <a:ext cx="3810000" cy="1524000"/>
          </a:xfrm>
        </p:spPr>
        <p:txBody>
          <a:bodyPr anchor="b">
            <a:normAutofit/>
          </a:bodyPr>
          <a:lstStyle/>
          <a:p>
            <a:pPr algn="l"/>
            <a:r>
              <a:rPr lang="en-US" dirty="0"/>
              <a:t>LHC VS NICA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F7055-8E0D-FD58-2767-F4ACFBEF7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0" y="2299787"/>
            <a:ext cx="3810000" cy="2286000"/>
          </a:xfrm>
        </p:spPr>
        <p:txBody>
          <a:bodyPr>
            <a:normAutofit/>
          </a:bodyPr>
          <a:lstStyle/>
          <a:p>
            <a:pPr algn="l"/>
            <a:r>
              <a:rPr lang="en-US" sz="4400"/>
              <a:t>Work organization</a:t>
            </a:r>
          </a:p>
        </p:txBody>
      </p:sp>
    </p:spTree>
    <p:extLst>
      <p:ext uri="{BB962C8B-B14F-4D97-AF65-F5344CB8AC3E}">
        <p14:creationId xmlns:p14="http://schemas.microsoft.com/office/powerpoint/2010/main" val="128523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30316-9B5B-5A46-617A-46E7259B7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 of operators in each CR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C5FCC63-0917-5478-03BB-044C3BDBAF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238967"/>
              </p:ext>
            </p:extLst>
          </p:nvPr>
        </p:nvGraphicFramePr>
        <p:xfrm>
          <a:off x="432954" y="2618509"/>
          <a:ext cx="11326091" cy="2741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8013">
                  <a:extLst>
                    <a:ext uri="{9D8B030D-6E8A-4147-A177-3AD203B41FA5}">
                      <a16:colId xmlns:a16="http://schemas.microsoft.com/office/drawing/2014/main" val="3379671904"/>
                    </a:ext>
                  </a:extLst>
                </a:gridCol>
                <a:gridCol w="1618013">
                  <a:extLst>
                    <a:ext uri="{9D8B030D-6E8A-4147-A177-3AD203B41FA5}">
                      <a16:colId xmlns:a16="http://schemas.microsoft.com/office/drawing/2014/main" val="2120214001"/>
                    </a:ext>
                  </a:extLst>
                </a:gridCol>
                <a:gridCol w="1618013">
                  <a:extLst>
                    <a:ext uri="{9D8B030D-6E8A-4147-A177-3AD203B41FA5}">
                      <a16:colId xmlns:a16="http://schemas.microsoft.com/office/drawing/2014/main" val="551222359"/>
                    </a:ext>
                  </a:extLst>
                </a:gridCol>
                <a:gridCol w="1618013">
                  <a:extLst>
                    <a:ext uri="{9D8B030D-6E8A-4147-A177-3AD203B41FA5}">
                      <a16:colId xmlns:a16="http://schemas.microsoft.com/office/drawing/2014/main" val="463496894"/>
                    </a:ext>
                  </a:extLst>
                </a:gridCol>
                <a:gridCol w="1618013">
                  <a:extLst>
                    <a:ext uri="{9D8B030D-6E8A-4147-A177-3AD203B41FA5}">
                      <a16:colId xmlns:a16="http://schemas.microsoft.com/office/drawing/2014/main" val="2760896709"/>
                    </a:ext>
                  </a:extLst>
                </a:gridCol>
                <a:gridCol w="1618013">
                  <a:extLst>
                    <a:ext uri="{9D8B030D-6E8A-4147-A177-3AD203B41FA5}">
                      <a16:colId xmlns:a16="http://schemas.microsoft.com/office/drawing/2014/main" val="52192261"/>
                    </a:ext>
                  </a:extLst>
                </a:gridCol>
                <a:gridCol w="1618013">
                  <a:extLst>
                    <a:ext uri="{9D8B030D-6E8A-4147-A177-3AD203B41FA5}">
                      <a16:colId xmlns:a16="http://schemas.microsoft.com/office/drawing/2014/main" val="1479956424"/>
                    </a:ext>
                  </a:extLst>
                </a:gridCol>
              </a:tblGrid>
              <a:tr h="12780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Central control room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Linear Accelerator &amp; HILAC &amp; LU-20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Water Source Control Room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Main Power Supplies Control Room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RF-System Control Room (radio frequency)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Current Leads Control Room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Cryogenics Control Room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131403"/>
                  </a:ext>
                </a:extLst>
              </a:tr>
              <a:tr h="1278082"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Shift Leader 2 operators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operators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operators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operators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operators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operators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operators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5075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0768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750EC-5AE0-2FB2-4213-01C17977E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450E2-B8B2-AE8A-2390-7C1E18A0B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total number of operators is 19 </a:t>
            </a:r>
          </a:p>
          <a:p>
            <a:r>
              <a:rPr lang="en-US" dirty="0"/>
              <a:t>They have 2 shifts (12 working hours)</a:t>
            </a:r>
          </a:p>
          <a:p>
            <a:r>
              <a:rPr lang="en-US" dirty="0"/>
              <a:t>There are many experts on call (more than those in CCC)</a:t>
            </a:r>
          </a:p>
        </p:txBody>
      </p:sp>
    </p:spTree>
    <p:extLst>
      <p:ext uri="{BB962C8B-B14F-4D97-AF65-F5344CB8AC3E}">
        <p14:creationId xmlns:p14="http://schemas.microsoft.com/office/powerpoint/2010/main" val="2532958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D6D49-7622-ABD1-BCC5-60A371E3D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68432"/>
            <a:ext cx="10668000" cy="1524000"/>
          </a:xfrm>
        </p:spPr>
        <p:txBody>
          <a:bodyPr/>
          <a:lstStyle/>
          <a:p>
            <a:pPr algn="ctr"/>
            <a:r>
              <a:rPr lang="en-US" b="1" dirty="0"/>
              <a:t>Comparison points</a:t>
            </a:r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44DF8738-CB96-51B1-362B-BCEE8E145C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811606"/>
              </p:ext>
            </p:extLst>
          </p:nvPr>
        </p:nvGraphicFramePr>
        <p:xfrm>
          <a:off x="762000" y="1724891"/>
          <a:ext cx="10993582" cy="4864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Graphic 4" descr="Checkbox Checked with solid fill">
            <a:extLst>
              <a:ext uri="{FF2B5EF4-FFF2-40B4-BE49-F238E27FC236}">
                <a16:creationId xmlns:a16="http://schemas.microsoft.com/office/drawing/2014/main" id="{7D603A43-F91E-7D82-7CB5-E75B9F8FE0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54509" y="2124354"/>
            <a:ext cx="486468" cy="486468"/>
          </a:xfrm>
          <a:prstGeom prst="rect">
            <a:avLst/>
          </a:prstGeom>
        </p:spPr>
      </p:pic>
      <p:pic>
        <p:nvPicPr>
          <p:cNvPr id="6" name="Graphic 5" descr="Checkbox Checked with solid fill">
            <a:extLst>
              <a:ext uri="{FF2B5EF4-FFF2-40B4-BE49-F238E27FC236}">
                <a16:creationId xmlns:a16="http://schemas.microsoft.com/office/drawing/2014/main" id="{1D72F825-8833-93D5-6E8A-ED1A24F0EA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54509" y="2618714"/>
            <a:ext cx="486468" cy="486468"/>
          </a:xfrm>
          <a:prstGeom prst="rect">
            <a:avLst/>
          </a:prstGeom>
        </p:spPr>
      </p:pic>
      <p:pic>
        <p:nvPicPr>
          <p:cNvPr id="7" name="Graphic 6" descr="Checkbox Checked with solid fill">
            <a:extLst>
              <a:ext uri="{FF2B5EF4-FFF2-40B4-BE49-F238E27FC236}">
                <a16:creationId xmlns:a16="http://schemas.microsoft.com/office/drawing/2014/main" id="{18716B97-76B8-BA34-B845-E789261D1A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61694" y="1701349"/>
            <a:ext cx="456985" cy="45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49749-EFA6-1BEA-7E32-478C2DDD5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4181D70-1288-0BD7-067E-BE58CD1E74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72735"/>
            <a:ext cx="12192000" cy="697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62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EA118-ECFE-C1F4-611B-C4D9D8E15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668000" cy="1524000"/>
          </a:xfrm>
        </p:spPr>
        <p:txBody>
          <a:bodyPr/>
          <a:lstStyle/>
          <a:p>
            <a:pPr algn="ctr"/>
            <a:r>
              <a:rPr lang="en-US" dirty="0"/>
              <a:t>CERN accelerator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A6292-B4F1-C84E-3685-F5372ED36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609" y="1163782"/>
            <a:ext cx="11450782" cy="5507181"/>
          </a:xfrm>
        </p:spPr>
        <p:txBody>
          <a:bodyPr/>
          <a:lstStyle/>
          <a:p>
            <a:r>
              <a:rPr lang="en-US" dirty="0"/>
              <a:t>It has </a:t>
            </a:r>
            <a:r>
              <a:rPr lang="en-US" b="1" dirty="0"/>
              <a:t>1 </a:t>
            </a:r>
            <a:r>
              <a:rPr lang="en-US" dirty="0"/>
              <a:t>central control room of </a:t>
            </a:r>
            <a:r>
              <a:rPr lang="en-US" b="1" dirty="0"/>
              <a:t>600</a:t>
            </a:r>
            <a:r>
              <a:rPr lang="en-US" dirty="0"/>
              <a:t>m^2 for mainly </a:t>
            </a:r>
            <a:r>
              <a:rPr lang="en-US" b="1" dirty="0"/>
              <a:t>10</a:t>
            </a:r>
            <a:r>
              <a:rPr lang="en-US" dirty="0"/>
              <a:t> operators per shift including : </a:t>
            </a:r>
            <a:r>
              <a:rPr lang="en-US" b="1" dirty="0"/>
              <a:t>6</a:t>
            </a:r>
            <a:r>
              <a:rPr lang="en-US" dirty="0"/>
              <a:t>supervisors (senior operators) ,</a:t>
            </a:r>
            <a:r>
              <a:rPr lang="en-US" b="1" dirty="0"/>
              <a:t>3</a:t>
            </a:r>
            <a:r>
              <a:rPr lang="en-US" dirty="0"/>
              <a:t> junior operators and </a:t>
            </a:r>
            <a:r>
              <a:rPr lang="en-US" b="1" dirty="0"/>
              <a:t>1</a:t>
            </a:r>
            <a:r>
              <a:rPr lang="en-US" dirty="0"/>
              <a:t> LHC EIC. </a:t>
            </a:r>
            <a:r>
              <a:rPr lang="en-US" b="1" dirty="0"/>
              <a:t>2</a:t>
            </a:r>
            <a:r>
              <a:rPr lang="en-US" dirty="0"/>
              <a:t> on call and </a:t>
            </a:r>
            <a:r>
              <a:rPr lang="en-US" b="1" dirty="0"/>
              <a:t>1</a:t>
            </a:r>
            <a:r>
              <a:rPr lang="en-US" dirty="0"/>
              <a:t> shift leader among  senior operators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2ADB89F-342E-3499-A4D0-4D4707B6FC0F}"/>
              </a:ext>
            </a:extLst>
          </p:cNvPr>
          <p:cNvSpPr/>
          <p:nvPr/>
        </p:nvSpPr>
        <p:spPr>
          <a:xfrm>
            <a:off x="0" y="4143839"/>
            <a:ext cx="1600002" cy="116486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R="0" algn="ctr"/>
            <a:r>
              <a:rPr lang="en-US" b="1" dirty="0">
                <a:solidFill>
                  <a:srgbClr val="000000"/>
                </a:solidFill>
                <a:latin typeface="Forte Forward" panose="020F0502020204030204" pitchFamily="2" charset="0"/>
                <a:ea typeface="ADLaM Display" panose="02010000000000000000" pitchFamily="2" charset="0"/>
                <a:cs typeface="Forte Forward" panose="020F0502020204030204" pitchFamily="2" charset="0"/>
              </a:rPr>
              <a:t>1 </a:t>
            </a:r>
            <a:r>
              <a:rPr lang="en-US" b="1" i="0" u="none" strike="noStrike" baseline="0" dirty="0">
                <a:solidFill>
                  <a:srgbClr val="000000"/>
                </a:solidFill>
                <a:latin typeface="Forte Forward" panose="020F0502020204030204" pitchFamily="2" charset="0"/>
                <a:ea typeface="ADLaM Display" panose="02010000000000000000" pitchFamily="2" charset="0"/>
                <a:cs typeface="Forte Forward" panose="020F0502020204030204" pitchFamily="2" charset="0"/>
              </a:rPr>
              <a:t>PSB Operator </a:t>
            </a:r>
          </a:p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DBD7A5D-9538-DD03-0D8C-049C0467ACEC}"/>
              </a:ext>
            </a:extLst>
          </p:cNvPr>
          <p:cNvSpPr/>
          <p:nvPr/>
        </p:nvSpPr>
        <p:spPr>
          <a:xfrm>
            <a:off x="1642846" y="4143832"/>
            <a:ext cx="1600002" cy="116486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i="0" u="none" strike="noStrike" baseline="0" dirty="0">
              <a:solidFill>
                <a:srgbClr val="000000"/>
              </a:solidFill>
              <a:latin typeface="Forte Forward" panose="020F0502020204030204" pitchFamily="2" charset="0"/>
              <a:cs typeface="Forte Forward" panose="020F0502020204030204" pitchFamily="2" charset="0"/>
            </a:endParaRPr>
          </a:p>
          <a:p>
            <a:pPr marR="0" algn="ctr" rtl="1"/>
            <a:endParaRPr lang="en-US" b="1" i="0" u="none" strike="noStrike" baseline="0" dirty="0">
              <a:solidFill>
                <a:srgbClr val="000000"/>
              </a:solidFill>
              <a:latin typeface="Forte Forward" panose="020F0502020204030204" pitchFamily="2" charset="0"/>
              <a:cs typeface="Forte Forward" panose="020F0502020204030204" pitchFamily="2" charset="0"/>
            </a:endParaRPr>
          </a:p>
          <a:p>
            <a:pPr marR="0" algn="ctr" rtl="1"/>
            <a:r>
              <a:rPr lang="en-US" b="1" i="0" u="none" strike="noStrike" baseline="0" dirty="0">
                <a:solidFill>
                  <a:srgbClr val="000000"/>
                </a:solidFill>
                <a:latin typeface="Forte Forward" panose="020F0502020204030204" pitchFamily="2" charset="0"/>
                <a:cs typeface="Forte Forward" panose="020F0502020204030204" pitchFamily="2" charset="0"/>
              </a:rPr>
              <a:t>2 PS</a:t>
            </a:r>
          </a:p>
          <a:p>
            <a:pPr marR="0" algn="ctr" rtl="1"/>
            <a:r>
              <a:rPr lang="en-US" b="1" i="0" u="none" strike="noStrike" baseline="0" dirty="0">
                <a:solidFill>
                  <a:srgbClr val="000000"/>
                </a:solidFill>
                <a:latin typeface="Forte Forward" panose="020F0502020204030204" pitchFamily="2" charset="0"/>
                <a:cs typeface="Forte Forward" panose="020F0502020204030204" pitchFamily="2" charset="0"/>
              </a:rPr>
              <a:t>Operators </a:t>
            </a:r>
          </a:p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46D41B4-E386-05E5-FEF2-DD4EEABCD985}"/>
              </a:ext>
            </a:extLst>
          </p:cNvPr>
          <p:cNvSpPr/>
          <p:nvPr/>
        </p:nvSpPr>
        <p:spPr>
          <a:xfrm>
            <a:off x="3374847" y="4143831"/>
            <a:ext cx="1600002" cy="116486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/>
            <a:r>
              <a:rPr lang="en-US" b="1" i="0" u="none" strike="noStrike" baseline="0" dirty="0">
                <a:solidFill>
                  <a:srgbClr val="000000"/>
                </a:solidFill>
                <a:latin typeface="Forte Forward" panose="020F0502020204030204" pitchFamily="2" charset="0"/>
                <a:cs typeface="Forte Forward" panose="020F0502020204030204" pitchFamily="2" charset="0"/>
              </a:rPr>
              <a:t>2 SPS Operators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CE25064-72CD-FCBB-0070-098C0757532B}"/>
              </a:ext>
            </a:extLst>
          </p:cNvPr>
          <p:cNvSpPr/>
          <p:nvPr/>
        </p:nvSpPr>
        <p:spPr>
          <a:xfrm>
            <a:off x="5106848" y="4107423"/>
            <a:ext cx="1600002" cy="116486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/>
            <a:r>
              <a:rPr lang="en-US" sz="1800" b="1" i="0" u="none" strike="noStrike" baseline="0" dirty="0">
                <a:solidFill>
                  <a:srgbClr val="000000"/>
                </a:solidFill>
                <a:latin typeface="Forte Forward" panose="020F0502020204030204" pitchFamily="2" charset="0"/>
                <a:cs typeface="Forte Forward" panose="020F0502020204030204" pitchFamily="2" charset="0"/>
              </a:rPr>
              <a:t>1 LHC Operator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9E78F94-82E5-5F27-4301-BC2D41A2A341}"/>
              </a:ext>
            </a:extLst>
          </p:cNvPr>
          <p:cNvSpPr/>
          <p:nvPr/>
        </p:nvSpPr>
        <p:spPr>
          <a:xfrm>
            <a:off x="6840015" y="4107422"/>
            <a:ext cx="1600002" cy="116486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/>
            <a:r>
              <a:rPr lang="en-US" b="1" dirty="0">
                <a:solidFill>
                  <a:srgbClr val="000000"/>
                </a:solidFill>
                <a:latin typeface="Forte Forward" panose="020F0502020204030204" pitchFamily="2" charset="0"/>
                <a:cs typeface="Forte Forward" panose="020F0502020204030204" pitchFamily="2" charset="0"/>
              </a:rPr>
              <a:t>2 </a:t>
            </a:r>
            <a:r>
              <a:rPr lang="en-US" sz="1800" b="1" i="0" u="none" strike="noStrike" baseline="0" dirty="0" err="1">
                <a:solidFill>
                  <a:srgbClr val="000000"/>
                </a:solidFill>
                <a:latin typeface="Forte Forward" panose="020F0502020204030204" pitchFamily="2" charset="0"/>
                <a:cs typeface="Forte Forward" panose="020F0502020204030204" pitchFamily="2" charset="0"/>
              </a:rPr>
              <a:t>Cryo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Forte Forward" panose="020F0502020204030204" pitchFamily="2" charset="0"/>
                <a:cs typeface="Forte Forward" panose="020F0502020204030204" pitchFamily="2" charset="0"/>
              </a:rPr>
              <a:t> operator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FC38B2E-DE72-87C1-55DB-13F370633E98}"/>
              </a:ext>
            </a:extLst>
          </p:cNvPr>
          <p:cNvSpPr/>
          <p:nvPr/>
        </p:nvSpPr>
        <p:spPr>
          <a:xfrm>
            <a:off x="4974849" y="2802082"/>
            <a:ext cx="1865166" cy="1235939"/>
          </a:xfrm>
          <a:prstGeom prst="ellipse">
            <a:avLst/>
          </a:prstGeom>
          <a:solidFill>
            <a:srgbClr val="3B59B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R="0" algn="ctr"/>
            <a:r>
              <a:rPr lang="en-US" b="1" i="0" u="none" strike="noStrike" baseline="0" dirty="0">
                <a:solidFill>
                  <a:schemeClr val="bg2">
                    <a:lumMod val="10000"/>
                    <a:lumOff val="90000"/>
                  </a:schemeClr>
                </a:solidFill>
                <a:latin typeface="Forte Forward" panose="020F0502020204030204" pitchFamily="2" charset="0"/>
                <a:ea typeface="ADLaM Display" panose="02010000000000000000" pitchFamily="2" charset="0"/>
                <a:cs typeface="Forte Forward" panose="020F0502020204030204" pitchFamily="2" charset="0"/>
              </a:rPr>
              <a:t>Shift </a:t>
            </a:r>
          </a:p>
          <a:p>
            <a:pPr marR="0" algn="ctr"/>
            <a:r>
              <a:rPr lang="en-US" b="1" dirty="0">
                <a:solidFill>
                  <a:schemeClr val="bg2">
                    <a:lumMod val="10000"/>
                    <a:lumOff val="90000"/>
                  </a:schemeClr>
                </a:solidFill>
                <a:latin typeface="Forte Forward" panose="020F0502020204030204" pitchFamily="2" charset="0"/>
                <a:ea typeface="ADLaM Display" panose="02010000000000000000" pitchFamily="2" charset="0"/>
                <a:cs typeface="Forte Forward" panose="020F0502020204030204" pitchFamily="2" charset="0"/>
              </a:rPr>
              <a:t>Leader</a:t>
            </a:r>
            <a:endParaRPr lang="en-US" b="1" i="0" u="none" strike="noStrike" baseline="0" dirty="0">
              <a:solidFill>
                <a:schemeClr val="bg2">
                  <a:lumMod val="10000"/>
                  <a:lumOff val="90000"/>
                </a:schemeClr>
              </a:solidFill>
              <a:latin typeface="Forte Forward" panose="020F0502020204030204" pitchFamily="2" charset="0"/>
              <a:ea typeface="ADLaM Display" panose="02010000000000000000" pitchFamily="2" charset="0"/>
              <a:cs typeface="Forte Forward" panose="020F0502020204030204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6FA9269-D223-A537-14DE-6EF9FEC1118F}"/>
              </a:ext>
            </a:extLst>
          </p:cNvPr>
          <p:cNvSpPr/>
          <p:nvPr/>
        </p:nvSpPr>
        <p:spPr>
          <a:xfrm>
            <a:off x="3880343" y="5602229"/>
            <a:ext cx="2189012" cy="1235939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highlight>
                  <a:srgbClr val="FFFF00"/>
                </a:highlight>
                <a:latin typeface="Forte Forward" panose="020F0502020204030204" pitchFamily="2" charset="0"/>
                <a:cs typeface="Forte Forward" panose="020F0502020204030204" pitchFamily="2" charset="0"/>
              </a:rPr>
              <a:t>2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highlight>
                  <a:srgbClr val="FFFF00"/>
                </a:highlight>
                <a:latin typeface="Forte Forward" panose="020F0502020204030204" pitchFamily="2" charset="0"/>
                <a:cs typeface="Forte Forward" panose="020F0502020204030204" pitchFamily="2" charset="0"/>
              </a:rPr>
              <a:t> On call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620AF30-C1F8-2B70-D123-90ED1813CEE1}"/>
              </a:ext>
            </a:extLst>
          </p:cNvPr>
          <p:cNvSpPr/>
          <p:nvPr/>
        </p:nvSpPr>
        <p:spPr>
          <a:xfrm>
            <a:off x="10282625" y="4143830"/>
            <a:ext cx="1600002" cy="116486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/>
            <a:r>
              <a:rPr lang="en-US" sz="1800" b="1" i="0" u="none" strike="noStrike" baseline="0" dirty="0">
                <a:solidFill>
                  <a:srgbClr val="000000"/>
                </a:solidFill>
                <a:latin typeface="Forte Forward" panose="020F0502020204030204" pitchFamily="2" charset="0"/>
                <a:cs typeface="Forte Forward" panose="020F0502020204030204" pitchFamily="2" charset="0"/>
              </a:rPr>
              <a:t>1 LHC EIC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2D662A6-E3E4-6592-8CE7-5D508D6057F1}"/>
              </a:ext>
            </a:extLst>
          </p:cNvPr>
          <p:cNvSpPr/>
          <p:nvPr/>
        </p:nvSpPr>
        <p:spPr>
          <a:xfrm>
            <a:off x="8561320" y="4159931"/>
            <a:ext cx="1600002" cy="1164861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/>
            <a:r>
              <a:rPr lang="en-US" sz="1800" b="1" i="0" u="none" strike="noStrike" baseline="0" dirty="0">
                <a:solidFill>
                  <a:srgbClr val="000000"/>
                </a:solidFill>
                <a:latin typeface="Forte Forward" panose="020F0502020204030204" pitchFamily="2" charset="0"/>
                <a:cs typeface="Forte Forward" panose="020F0502020204030204" pitchFamily="2" charset="0"/>
              </a:rPr>
              <a:t>1 TI</a:t>
            </a:r>
          </a:p>
          <a:p>
            <a:pPr marR="0" algn="ctr"/>
            <a:r>
              <a:rPr lang="en-US" b="1" dirty="0">
                <a:solidFill>
                  <a:srgbClr val="000000"/>
                </a:solidFill>
                <a:latin typeface="Forte Forward" panose="020F0502020204030204" pitchFamily="2" charset="0"/>
                <a:cs typeface="Forte Forward" panose="020F0502020204030204" pitchFamily="2" charset="0"/>
              </a:rPr>
              <a:t>operator</a:t>
            </a:r>
            <a:endParaRPr lang="en-US" sz="1800" b="1" i="0" u="none" strike="noStrike" baseline="0" dirty="0">
              <a:solidFill>
                <a:srgbClr val="000000"/>
              </a:solidFill>
              <a:latin typeface="Forte Forward" panose="020F0502020204030204" pitchFamily="2" charset="0"/>
              <a:cs typeface="Forte Forward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170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6216B13-B6A7-6ECB-E086-5EC9C5923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Summarizing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8835111-E56A-DE97-214D-61BE2B158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may be up to </a:t>
            </a:r>
            <a:r>
              <a:rPr lang="en-US" b="1" dirty="0"/>
              <a:t>13</a:t>
            </a:r>
            <a:r>
              <a:rPr lang="en-US" dirty="0"/>
              <a:t> operators working on any one shift in the room ( number of TI and </a:t>
            </a:r>
            <a:r>
              <a:rPr lang="en-US" dirty="0" err="1"/>
              <a:t>cryo</a:t>
            </a:r>
            <a:r>
              <a:rPr lang="en-US" dirty="0"/>
              <a:t> may change), not counting the many experts responsible for assisting them.</a:t>
            </a:r>
          </a:p>
          <a:p>
            <a:r>
              <a:rPr lang="en-US" dirty="0"/>
              <a:t>Estimated number of people present in the CCC may be </a:t>
            </a:r>
            <a:r>
              <a:rPr lang="en-US" b="1" dirty="0"/>
              <a:t>30</a:t>
            </a:r>
            <a:r>
              <a:rPr lang="en-US" dirty="0"/>
              <a:t> on average.</a:t>
            </a:r>
          </a:p>
          <a:p>
            <a:r>
              <a:rPr lang="en-US" dirty="0"/>
              <a:t>Working shifts: </a:t>
            </a:r>
            <a:r>
              <a:rPr lang="en-US" b="1" dirty="0"/>
              <a:t>3</a:t>
            </a:r>
            <a:r>
              <a:rPr lang="en-US" dirty="0"/>
              <a:t> shifts (each eight hours)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281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861A6E4-CB70-4D29-87D4-AD020035F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35635"/>
            <a:ext cx="4212773" cy="5022365"/>
          </a:xfrm>
          <a:custGeom>
            <a:avLst/>
            <a:gdLst>
              <a:gd name="connsiteX0" fmla="*/ 0 w 4212773"/>
              <a:gd name="connsiteY0" fmla="*/ 0 h 6498740"/>
              <a:gd name="connsiteX1" fmla="*/ 159023 w 4212773"/>
              <a:gd name="connsiteY1" fmla="*/ 12872 h 6498740"/>
              <a:gd name="connsiteX2" fmla="*/ 1697597 w 4212773"/>
              <a:gd name="connsiteY2" fmla="*/ 306418 h 6498740"/>
              <a:gd name="connsiteX3" fmla="*/ 4047822 w 4212773"/>
              <a:gd name="connsiteY3" fmla="*/ 3511272 h 6498740"/>
              <a:gd name="connsiteX4" fmla="*/ 3551503 w 4212773"/>
              <a:gd name="connsiteY4" fmla="*/ 6184235 h 6498740"/>
              <a:gd name="connsiteX5" fmla="*/ 3163159 w 4212773"/>
              <a:gd name="connsiteY5" fmla="*/ 6459073 h 6498740"/>
              <a:gd name="connsiteX6" fmla="*/ 3092077 w 4212773"/>
              <a:gd name="connsiteY6" fmla="*/ 6498740 h 6498740"/>
              <a:gd name="connsiteX7" fmla="*/ 0 w 4212773"/>
              <a:gd name="connsiteY7" fmla="*/ 6498740 h 6498740"/>
              <a:gd name="connsiteX8" fmla="*/ 0 w 4212773"/>
              <a:gd name="connsiteY8" fmla="*/ 0 h 64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2773" h="6498740">
                <a:moveTo>
                  <a:pt x="0" y="0"/>
                </a:moveTo>
                <a:lnTo>
                  <a:pt x="159023" y="12872"/>
                </a:lnTo>
                <a:cubicBezTo>
                  <a:pt x="659101" y="63644"/>
                  <a:pt x="1176498" y="175345"/>
                  <a:pt x="1697597" y="306418"/>
                </a:cubicBezTo>
                <a:cubicBezTo>
                  <a:pt x="3312474" y="712392"/>
                  <a:pt x="3742395" y="1999786"/>
                  <a:pt x="4047822" y="3511272"/>
                </a:cubicBezTo>
                <a:cubicBezTo>
                  <a:pt x="4252232" y="4523358"/>
                  <a:pt x="4422733" y="5443193"/>
                  <a:pt x="3551503" y="6184235"/>
                </a:cubicBezTo>
                <a:cubicBezTo>
                  <a:pt x="3429343" y="6288166"/>
                  <a:pt x="3299185" y="6378784"/>
                  <a:pt x="3163159" y="6459073"/>
                </a:cubicBezTo>
                <a:lnTo>
                  <a:pt x="3092077" y="6498740"/>
                </a:lnTo>
                <a:lnTo>
                  <a:pt x="0" y="64987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BFE67A51-A6D2-4F56-B718-2BF4AD24E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23999"/>
            <a:ext cx="4095749" cy="5334001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rgbClr val="F1C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42D91C-4CAF-15B4-1FB8-6CB0DD95E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750" y="3034421"/>
            <a:ext cx="3048001" cy="2286000"/>
          </a:xfrm>
        </p:spPr>
        <p:txBody>
          <a:bodyPr anchor="b"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WHY 1 CONTROL ROOM?!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6DE380A-938A-A42A-F75E-9AB5D59073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5943804"/>
              </p:ext>
            </p:extLst>
          </p:nvPr>
        </p:nvGraphicFramePr>
        <p:xfrm>
          <a:off x="5185065" y="380999"/>
          <a:ext cx="6598226" cy="6352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1689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BB103-5F66-9C7A-6E3B-832054789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Weakness points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96D5B-54FB-18E7-4D75-34EC799C6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interference between the separate teams</a:t>
            </a:r>
          </a:p>
          <a:p>
            <a:r>
              <a:rPr lang="en-US"/>
              <a:t>They still have different control systems. Can we have a single control system?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13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87A0FBA-CC04-4256-A8EB-BB3C543E9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510DE5-03D9-41BD-43DA-B6DC9BEE4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511" y="1143000"/>
            <a:ext cx="3018325" cy="4572000"/>
          </a:xfrm>
        </p:spPr>
        <p:txBody>
          <a:bodyPr anchor="t">
            <a:normAutofit/>
          </a:bodyPr>
          <a:lstStyle/>
          <a:p>
            <a:r>
              <a:rPr lang="en-US" sz="4000" b="1" dirty="0"/>
              <a:t>NICA 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7733DA8-1BFC-4737-831B-54DCFE42D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76836" y="-776836"/>
            <a:ext cx="762001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5" name="Picture 4" descr="Audio sound board">
            <a:extLst>
              <a:ext uri="{FF2B5EF4-FFF2-40B4-BE49-F238E27FC236}">
                <a16:creationId xmlns:a16="http://schemas.microsoft.com/office/drawing/2014/main" id="{75AFC745-D57B-28C0-4F9F-4F6D07BA1C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47" r="12784" b="-1"/>
          <a:stretch/>
        </p:blipFill>
        <p:spPr>
          <a:xfrm>
            <a:off x="7859090" y="1040564"/>
            <a:ext cx="4337540" cy="5817436"/>
          </a:xfrm>
          <a:custGeom>
            <a:avLst/>
            <a:gdLst/>
            <a:ahLst/>
            <a:cxnLst/>
            <a:rect l="l" t="t" r="r" b="b"/>
            <a:pathLst>
              <a:path w="4337540" h="5817436">
                <a:moveTo>
                  <a:pt x="3175347" y="710"/>
                </a:moveTo>
                <a:cubicBezTo>
                  <a:pt x="3421493" y="-5064"/>
                  <a:pt x="3686120" y="24227"/>
                  <a:pt x="3972229" y="94304"/>
                </a:cubicBezTo>
                <a:lnTo>
                  <a:pt x="4337540" y="181400"/>
                </a:lnTo>
                <a:lnTo>
                  <a:pt x="4337540" y="5817436"/>
                </a:lnTo>
                <a:lnTo>
                  <a:pt x="1006557" y="5817436"/>
                </a:lnTo>
                <a:lnTo>
                  <a:pt x="866510" y="5609583"/>
                </a:lnTo>
                <a:cubicBezTo>
                  <a:pt x="140071" y="4515211"/>
                  <a:pt x="-376405" y="3480830"/>
                  <a:pt x="351747" y="2263621"/>
                </a:cubicBezTo>
                <a:cubicBezTo>
                  <a:pt x="664977" y="1739861"/>
                  <a:pt x="994988" y="1240809"/>
                  <a:pt x="1381666" y="845238"/>
                </a:cubicBezTo>
                <a:cubicBezTo>
                  <a:pt x="1768346" y="449669"/>
                  <a:pt x="2211693" y="157580"/>
                  <a:pt x="2751595" y="47742"/>
                </a:cubicBezTo>
                <a:cubicBezTo>
                  <a:pt x="2886624" y="20264"/>
                  <a:pt x="3027659" y="4175"/>
                  <a:pt x="3175347" y="710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3165769-7A47-4E0F-825D-AF1179DF6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82642" flipH="1">
            <a:off x="7133961" y="946220"/>
            <a:ext cx="5867664" cy="5317986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  <a:gd name="connsiteX0" fmla="*/ 0 w 1085312"/>
              <a:gd name="connsiteY0" fmla="*/ 0 h 2441440"/>
              <a:gd name="connsiteX1" fmla="*/ 53089 w 1085312"/>
              <a:gd name="connsiteY1" fmla="*/ 4542 h 2441440"/>
              <a:gd name="connsiteX2" fmla="*/ 790077 w 1085312"/>
              <a:gd name="connsiteY2" fmla="*/ 872756 h 2441440"/>
              <a:gd name="connsiteX3" fmla="*/ 1085252 w 1085312"/>
              <a:gd name="connsiteY3" fmla="*/ 1943649 h 2441440"/>
              <a:gd name="connsiteX4" fmla="*/ 1064832 w 1085312"/>
              <a:gd name="connsiteY4" fmla="*/ 2198094 h 2441440"/>
              <a:gd name="connsiteX5" fmla="*/ 1043734 w 1085312"/>
              <a:gd name="connsiteY5" fmla="*/ 2315675 h 2441440"/>
              <a:gd name="connsiteX6" fmla="*/ 59456 w 1085312"/>
              <a:gd name="connsiteY6" fmla="*/ 2441440 h 2441440"/>
              <a:gd name="connsiteX0" fmla="*/ 0 w 1085312"/>
              <a:gd name="connsiteY0" fmla="*/ 0 h 2315675"/>
              <a:gd name="connsiteX1" fmla="*/ 53089 w 1085312"/>
              <a:gd name="connsiteY1" fmla="*/ 4542 h 2315675"/>
              <a:gd name="connsiteX2" fmla="*/ 790077 w 1085312"/>
              <a:gd name="connsiteY2" fmla="*/ 872756 h 2315675"/>
              <a:gd name="connsiteX3" fmla="*/ 1085252 w 1085312"/>
              <a:gd name="connsiteY3" fmla="*/ 1943649 h 2315675"/>
              <a:gd name="connsiteX4" fmla="*/ 1064832 w 1085312"/>
              <a:gd name="connsiteY4" fmla="*/ 2198094 h 2315675"/>
              <a:gd name="connsiteX5" fmla="*/ 1043734 w 1085312"/>
              <a:gd name="connsiteY5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5312" h="2315675">
                <a:moveTo>
                  <a:pt x="0" y="0"/>
                </a:move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9550D-E06B-E486-5564-93F00D35A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888" y="2085111"/>
            <a:ext cx="7062304" cy="45720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</a:pPr>
            <a:r>
              <a:rPr lang="en-US" sz="2400" dirty="0"/>
              <a:t>It has </a:t>
            </a:r>
            <a:r>
              <a:rPr lang="en-US" sz="2400" b="1" dirty="0"/>
              <a:t>7 </a:t>
            </a:r>
            <a:r>
              <a:rPr lang="en-US" sz="2400" dirty="0"/>
              <a:t>control rooms in </a:t>
            </a:r>
            <a:r>
              <a:rPr lang="en-US" sz="2400" b="1" dirty="0"/>
              <a:t>5</a:t>
            </a:r>
            <a:r>
              <a:rPr lang="en-US" sz="2400" dirty="0"/>
              <a:t> buildings</a:t>
            </a:r>
          </a:p>
          <a:p>
            <a:pPr lvl="1">
              <a:lnSpc>
                <a:spcPct val="115000"/>
              </a:lnSpc>
            </a:pPr>
            <a:r>
              <a:rPr lang="en-US" dirty="0"/>
              <a:t>Central control room</a:t>
            </a:r>
          </a:p>
          <a:p>
            <a:pPr lvl="1">
              <a:lnSpc>
                <a:spcPct val="115000"/>
              </a:lnSpc>
            </a:pPr>
            <a:r>
              <a:rPr lang="en-US" dirty="0"/>
              <a:t>Linear Accelerator &amp; HILAC &amp; LU-20</a:t>
            </a:r>
          </a:p>
          <a:p>
            <a:pPr lvl="1">
              <a:lnSpc>
                <a:spcPct val="115000"/>
              </a:lnSpc>
            </a:pPr>
            <a:r>
              <a:rPr lang="en-US" dirty="0"/>
              <a:t>Water Source Control Room</a:t>
            </a:r>
          </a:p>
          <a:p>
            <a:pPr lvl="1">
              <a:lnSpc>
                <a:spcPct val="115000"/>
              </a:lnSpc>
            </a:pPr>
            <a:r>
              <a:rPr lang="en-US" dirty="0"/>
              <a:t>Main Power Supplies Control Room</a:t>
            </a:r>
          </a:p>
          <a:p>
            <a:pPr lvl="1">
              <a:lnSpc>
                <a:spcPct val="115000"/>
              </a:lnSpc>
            </a:pPr>
            <a:r>
              <a:rPr lang="en-US" dirty="0"/>
              <a:t>RF-System Control Room (radio frequency)</a:t>
            </a:r>
          </a:p>
          <a:p>
            <a:pPr lvl="1">
              <a:lnSpc>
                <a:spcPct val="115000"/>
              </a:lnSpc>
            </a:pPr>
            <a:r>
              <a:rPr lang="en-US" dirty="0"/>
              <a:t>Current Leads Control Room</a:t>
            </a:r>
          </a:p>
          <a:p>
            <a:pPr lvl="1">
              <a:lnSpc>
                <a:spcPct val="115000"/>
              </a:lnSpc>
            </a:pPr>
            <a:r>
              <a:rPr lang="en-US" dirty="0"/>
              <a:t>Cryogenics Control Room</a:t>
            </a:r>
          </a:p>
        </p:txBody>
      </p:sp>
    </p:spTree>
    <p:extLst>
      <p:ext uri="{BB962C8B-B14F-4D97-AF65-F5344CB8AC3E}">
        <p14:creationId xmlns:p14="http://schemas.microsoft.com/office/powerpoint/2010/main" val="2945641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EBB2A-AB3F-9800-3EA6-F681C2067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26" y="326581"/>
            <a:ext cx="10668000" cy="1524000"/>
          </a:xfrm>
        </p:spPr>
        <p:txBody>
          <a:bodyPr/>
          <a:lstStyle/>
          <a:p>
            <a:r>
              <a:rPr lang="en-US" dirty="0"/>
              <a:t>Control rooms distribution in Buildings 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41E47B3E-C9F8-DF4B-D2A7-0E876A03287D}"/>
              </a:ext>
            </a:extLst>
          </p:cNvPr>
          <p:cNvSpPr/>
          <p:nvPr/>
        </p:nvSpPr>
        <p:spPr>
          <a:xfrm>
            <a:off x="5164281" y="3819957"/>
            <a:ext cx="1496290" cy="1371600"/>
          </a:xfrm>
          <a:prstGeom prst="flowChartConnector">
            <a:avLst/>
          </a:prstGeom>
          <a:solidFill>
            <a:srgbClr val="3B59B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Central control room</a:t>
            </a:r>
          </a:p>
          <a:p>
            <a:pPr algn="ctr"/>
            <a:r>
              <a:rPr lang="en-US" b="1" dirty="0"/>
              <a:t>B#2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DA3A98A-60DC-0976-8204-D3B488087869}"/>
              </a:ext>
            </a:extLst>
          </p:cNvPr>
          <p:cNvSpPr/>
          <p:nvPr/>
        </p:nvSpPr>
        <p:spPr>
          <a:xfrm>
            <a:off x="296140" y="2951019"/>
            <a:ext cx="2956214" cy="92565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Linear accelerator</a:t>
            </a:r>
          </a:p>
          <a:p>
            <a:pPr algn="ctr"/>
            <a:r>
              <a:rPr lang="en-US" b="1" dirty="0"/>
              <a:t>B no1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83CBAD8-97FF-6CD4-4A51-3ECC533F2FF7}"/>
              </a:ext>
            </a:extLst>
          </p:cNvPr>
          <p:cNvSpPr/>
          <p:nvPr/>
        </p:nvSpPr>
        <p:spPr>
          <a:xfrm>
            <a:off x="8641772" y="2780501"/>
            <a:ext cx="2956214" cy="10961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Current leads</a:t>
            </a:r>
          </a:p>
          <a:p>
            <a:pPr algn="ctr"/>
            <a:r>
              <a:rPr lang="en-US" b="1" dirty="0"/>
              <a:t>B no217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D52F0B7-984F-008B-E353-EAECE31D5F40}"/>
              </a:ext>
            </a:extLst>
          </p:cNvPr>
          <p:cNvSpPr/>
          <p:nvPr/>
        </p:nvSpPr>
        <p:spPr>
          <a:xfrm>
            <a:off x="4617893" y="5700325"/>
            <a:ext cx="2956214" cy="10961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Main power supply</a:t>
            </a:r>
          </a:p>
          <a:p>
            <a:pPr algn="ctr"/>
            <a:r>
              <a:rPr lang="en-US" b="1" dirty="0"/>
              <a:t>B no1A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3091E1B-3CB3-9E75-93B4-56A044E5DBEC}"/>
              </a:ext>
            </a:extLst>
          </p:cNvPr>
          <p:cNvSpPr/>
          <p:nvPr/>
        </p:nvSpPr>
        <p:spPr>
          <a:xfrm>
            <a:off x="296140" y="4821450"/>
            <a:ext cx="2956214" cy="10961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Water source</a:t>
            </a:r>
          </a:p>
          <a:p>
            <a:pPr algn="ctr"/>
            <a:r>
              <a:rPr lang="en-US" b="1" dirty="0"/>
              <a:t>B no2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01EF4FF-BB21-3447-421D-69FB4A2FBCE4}"/>
              </a:ext>
            </a:extLst>
          </p:cNvPr>
          <p:cNvSpPr/>
          <p:nvPr/>
        </p:nvSpPr>
        <p:spPr>
          <a:xfrm>
            <a:off x="8641772" y="4821450"/>
            <a:ext cx="2956214" cy="10961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Cryo</a:t>
            </a:r>
            <a:endParaRPr lang="en-US" dirty="0"/>
          </a:p>
          <a:p>
            <a:pPr algn="ctr"/>
            <a:r>
              <a:rPr lang="en-US" b="1" dirty="0"/>
              <a:t>B no1B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5E97A53-AE66-04D5-F09B-0C7BCEBE118B}"/>
              </a:ext>
            </a:extLst>
          </p:cNvPr>
          <p:cNvSpPr/>
          <p:nvPr/>
        </p:nvSpPr>
        <p:spPr>
          <a:xfrm>
            <a:off x="4279322" y="2184754"/>
            <a:ext cx="2956214" cy="109617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RF system</a:t>
            </a:r>
          </a:p>
          <a:p>
            <a:pPr algn="ctr"/>
            <a:r>
              <a:rPr lang="en-US" b="1" dirty="0"/>
              <a:t>B no2</a:t>
            </a:r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34186826-69AD-20CD-E29B-8563B3ECA94D}"/>
              </a:ext>
            </a:extLst>
          </p:cNvPr>
          <p:cNvCxnSpPr>
            <a:cxnSpLocks/>
          </p:cNvCxnSpPr>
          <p:nvPr/>
        </p:nvCxnSpPr>
        <p:spPr>
          <a:xfrm>
            <a:off x="1637380" y="3761052"/>
            <a:ext cx="3526900" cy="72087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E239037E-6EAA-00BD-901B-AC4F4FB8F3BE}"/>
              </a:ext>
            </a:extLst>
          </p:cNvPr>
          <p:cNvCxnSpPr>
            <a:cxnSpLocks/>
            <a:stCxn id="9" idx="4"/>
            <a:endCxn id="4" idx="3"/>
          </p:cNvCxnSpPr>
          <p:nvPr/>
        </p:nvCxnSpPr>
        <p:spPr>
          <a:xfrm rot="5400000" flipH="1" flipV="1">
            <a:off x="3115361" y="3649576"/>
            <a:ext cx="926932" cy="3609161"/>
          </a:xfrm>
          <a:prstGeom prst="curvedConnector3">
            <a:avLst>
              <a:gd name="adj1" fmla="val -2466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Curved 16">
            <a:extLst>
              <a:ext uri="{FF2B5EF4-FFF2-40B4-BE49-F238E27FC236}">
                <a16:creationId xmlns:a16="http://schemas.microsoft.com/office/drawing/2014/main" id="{1CE345C3-CAAE-BC23-9E06-4265764B08D3}"/>
              </a:ext>
            </a:extLst>
          </p:cNvPr>
          <p:cNvCxnSpPr>
            <a:cxnSpLocks/>
            <a:stCxn id="8" idx="0"/>
            <a:endCxn id="4" idx="5"/>
          </p:cNvCxnSpPr>
          <p:nvPr/>
        </p:nvCxnSpPr>
        <p:spPr>
          <a:xfrm rot="5400000" flipH="1" flipV="1">
            <a:off x="5913905" y="5172786"/>
            <a:ext cx="709634" cy="34544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D7870944-E521-1167-4F8A-F74F51E5D988}"/>
              </a:ext>
            </a:extLst>
          </p:cNvPr>
          <p:cNvCxnSpPr>
            <a:cxnSpLocks/>
            <a:stCxn id="11" idx="4"/>
            <a:endCxn id="4" idx="1"/>
          </p:cNvCxnSpPr>
          <p:nvPr/>
        </p:nvCxnSpPr>
        <p:spPr>
          <a:xfrm rot="5400000">
            <a:off x="5200471" y="3463865"/>
            <a:ext cx="739896" cy="374021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CF54A077-68CE-0EAF-16A4-EC6F1A3D4B04}"/>
              </a:ext>
            </a:extLst>
          </p:cNvPr>
          <p:cNvCxnSpPr>
            <a:cxnSpLocks/>
            <a:stCxn id="7" idx="2"/>
            <a:endCxn id="4" idx="0"/>
          </p:cNvCxnSpPr>
          <p:nvPr/>
        </p:nvCxnSpPr>
        <p:spPr>
          <a:xfrm rot="10800000" flipV="1">
            <a:off x="5912426" y="3328587"/>
            <a:ext cx="2729346" cy="491369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or: Curved 22">
            <a:extLst>
              <a:ext uri="{FF2B5EF4-FFF2-40B4-BE49-F238E27FC236}">
                <a16:creationId xmlns:a16="http://schemas.microsoft.com/office/drawing/2014/main" id="{E794D3E1-6A25-620D-4725-FA0217D3F4CB}"/>
              </a:ext>
            </a:extLst>
          </p:cNvPr>
          <p:cNvCxnSpPr>
            <a:cxnSpLocks/>
            <a:stCxn id="10" idx="2"/>
            <a:endCxn id="4" idx="6"/>
          </p:cNvCxnSpPr>
          <p:nvPr/>
        </p:nvCxnSpPr>
        <p:spPr>
          <a:xfrm rot="10800000">
            <a:off x="6660572" y="4505757"/>
            <a:ext cx="1981201" cy="86378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667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PebbleVTI">
  <a:themeElements>
    <a:clrScheme name="AnalogousFromDarkSeedLeftStep">
      <a:dk1>
        <a:srgbClr val="000000"/>
      </a:dk1>
      <a:lt1>
        <a:srgbClr val="FFFFFF"/>
      </a:lt1>
      <a:dk2>
        <a:srgbClr val="161733"/>
      </a:dk2>
      <a:lt2>
        <a:srgbClr val="F0F3F3"/>
      </a:lt2>
      <a:accent1>
        <a:srgbClr val="C34D61"/>
      </a:accent1>
      <a:accent2>
        <a:srgbClr val="B13B80"/>
      </a:accent2>
      <a:accent3>
        <a:srgbClr val="C34DC3"/>
      </a:accent3>
      <a:accent4>
        <a:srgbClr val="803BB1"/>
      </a:accent4>
      <a:accent5>
        <a:srgbClr val="604DC3"/>
      </a:accent5>
      <a:accent6>
        <a:srgbClr val="3B59B1"/>
      </a:accent6>
      <a:hlink>
        <a:srgbClr val="7650C4"/>
      </a:hlink>
      <a:folHlink>
        <a:srgbClr val="7F7F7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1641</TotalTime>
  <Words>633</Words>
  <Application>Microsoft Office PowerPoint</Application>
  <PresentationFormat>Widescreen</PresentationFormat>
  <Paragraphs>90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Avenir Next LT Pro</vt:lpstr>
      <vt:lpstr>Avenir Next LT Pro Light</vt:lpstr>
      <vt:lpstr>Forte Forward</vt:lpstr>
      <vt:lpstr>Sitka Subheading</vt:lpstr>
      <vt:lpstr>Times New Roman</vt:lpstr>
      <vt:lpstr>PebbleVTI</vt:lpstr>
      <vt:lpstr>Work organization</vt:lpstr>
      <vt:lpstr>Comparison points</vt:lpstr>
      <vt:lpstr>PowerPoint Presentation</vt:lpstr>
      <vt:lpstr>CERN accelerator</vt:lpstr>
      <vt:lpstr>Summarizing </vt:lpstr>
      <vt:lpstr>WHY 1 CONTROL ROOM?!</vt:lpstr>
      <vt:lpstr>Weakness points</vt:lpstr>
      <vt:lpstr>NICA </vt:lpstr>
      <vt:lpstr>Control rooms distribution in Buildings </vt:lpstr>
      <vt:lpstr>Number of operators in each CR</vt:lpstr>
      <vt:lpstr>Summary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organization</dc:title>
  <dc:creator>es-NoorAhmed2025</dc:creator>
  <cp:lastModifiedBy>es-NoorAhmed2025</cp:lastModifiedBy>
  <cp:revision>3</cp:revision>
  <dcterms:created xsi:type="dcterms:W3CDTF">2023-11-09T10:21:34Z</dcterms:created>
  <dcterms:modified xsi:type="dcterms:W3CDTF">2023-11-10T13:42:58Z</dcterms:modified>
</cp:coreProperties>
</file>