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6" r:id="rId7"/>
    <p:sldId id="261" r:id="rId8"/>
    <p:sldId id="262" r:id="rId9"/>
    <p:sldId id="269" r:id="rId10"/>
    <p:sldId id="263" r:id="rId11"/>
    <p:sldId id="26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8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4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2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93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9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73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2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1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6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8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1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2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7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6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210BCE-9102-4DF4-8431-D5AACA6309E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39217-6648-40A2-874C-BB2945F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1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15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46364-7C4E-4AAB-A38D-55A411C34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Comparative Analysis of Work Environment In LHC And NICA Complexes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B25DD-DA89-4B39-B952-DF79680BC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45" y="4629491"/>
            <a:ext cx="1892255" cy="1868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90226-BD53-43AB-855C-60E620D4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79" y="4611598"/>
            <a:ext cx="229552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7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" y="542925"/>
            <a:ext cx="10131425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171451" y="2295525"/>
            <a:ext cx="507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continuity of operations that extends around 24/7 interval.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noteworthy that control rooms exhibit suboptimal infrastructure and ventilation systems, which may affect the overall quality of the work environment.</a:t>
            </a: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32F72-345E-152F-DDF2-A1D2E5A3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136" y="4352924"/>
            <a:ext cx="3082960" cy="2003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321F-FACA-D3CA-9736-4127283B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710" y="4352924"/>
            <a:ext cx="3006635" cy="2011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D68B7-002C-4A57-96A5-A938B065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222" y="2006639"/>
            <a:ext cx="3078990" cy="1990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55998-137D-4346-9D59-FAB4ADC72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710" y="2006639"/>
            <a:ext cx="2850190" cy="22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7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" y="542925"/>
            <a:ext cx="10790238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 of the operators in NICA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471965" y="1085850"/>
            <a:ext cx="5076824" cy="557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r-E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Operation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and Security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Troubleshooting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Delivery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and Repairs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ar-E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Adherence to Regulations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69E12-AD0D-42BD-8E5A-59F61B66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585" y="1390650"/>
            <a:ext cx="4267865" cy="2900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D00527-30A3-4A69-A3A9-A63B91B9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885" y="4624122"/>
            <a:ext cx="3785726" cy="203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99AE6-AE8F-404F-9DBA-9DD5540D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740" y="4624122"/>
            <a:ext cx="3002895" cy="20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" y="542925"/>
            <a:ext cx="10131425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for Improvement for NICA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171451" y="2295525"/>
            <a:ext cx="5305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Raising infrastructure standards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ventilation systems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working conditions.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2705C-A768-4ACA-913C-4FF9A480B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98" y="2295525"/>
            <a:ext cx="3386139" cy="17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4612-1269-416B-A29C-3BECBA2F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7F84-D07D-4541-9CDC-735E49783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137265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Environment Analysis in LHC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Responsibilities in Control Room at LHC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1E8FB-2D02-45FE-8BBC-DA01A9B7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1393"/>
            <a:ext cx="4389120" cy="3285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F7456-53AA-4C76-94E4-287F898BB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3401393"/>
            <a:ext cx="4946348" cy="3284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B4B76C-FD63-45F7-8832-DDCC16F5D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59" y="313058"/>
            <a:ext cx="2511380" cy="24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5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2" y="600075"/>
            <a:ext cx="10131425" cy="1456267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E173D-7877-4984-B5AE-FC8005A8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42067"/>
            <a:ext cx="6686549" cy="3761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171451" y="2295525"/>
            <a:ext cx="507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capacious expanse measuring 600 m2 has been thoughtfully allocated as a singular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faction assumes distinct roles and attendant responsibilities within the operational ambit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ceiling height is set at twice the standard size to facilitate efficient circulation of conditioned air throughout the enclosure.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windows are integrated, giving access to natural lighting.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" y="990600"/>
            <a:ext cx="10131425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171451" y="2295525"/>
            <a:ext cx="5076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continuity of operations that extends around 24/7 interval.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normal operating mode there are up to 11 operations personnel during any given shift cycle.</a:t>
            </a: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accelerator shutdown phases, CCC remains operational with a limited staff presence of 2 to 4 individuals, ensuring the uninterrupted provision of essential services.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ECDB-A278-4289-B39F-68697CF6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94" y="2141934"/>
            <a:ext cx="5976693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2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" y="295275"/>
            <a:ext cx="10131425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3D822-6170-483C-8BD5-A771BB443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30" y="1104900"/>
            <a:ext cx="8645132" cy="55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4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" y="542925"/>
            <a:ext cx="10790238" cy="809625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 of the operators in 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481563" y="1123950"/>
            <a:ext cx="5076824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r-E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Accelerators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PSB: Proton Synchrotron Booster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PS: Proton Synchrotron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SPS: Super Proton Synchrotron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Antiproton Decelerator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transfer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0A465-6EB4-457A-B7B9-BB9FB4B64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4506"/>
            <a:ext cx="5768975" cy="3848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1A773-0647-4B7D-B11D-360BB1AB5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" y="4566640"/>
            <a:ext cx="3648074" cy="210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4612-1269-416B-A29C-3BECBA2F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7F84-D07D-4541-9CDC-735E49783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137265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Environment Analysis in NICA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Responsibilities in Control Rooms at NICA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771F0-A03A-4D1D-923C-051EE135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21" y="3401393"/>
            <a:ext cx="4389120" cy="3288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D9238-8C2F-49A5-9099-E6F7FBFC1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46" y="3640057"/>
            <a:ext cx="5198533" cy="2924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3DC4C-5AAF-48C2-84FA-0AC41974C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89493"/>
            <a:ext cx="2943225" cy="1552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7CC50-DB3B-4CA4-9F0C-81E079339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54" y="422805"/>
            <a:ext cx="229552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2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2" y="323850"/>
            <a:ext cx="10131425" cy="1456267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1CBF-13D5-421B-BD5B-1AEB9BA57974}"/>
              </a:ext>
            </a:extLst>
          </p:cNvPr>
          <p:cNvSpPr txBox="1"/>
          <p:nvPr/>
        </p:nvSpPr>
        <p:spPr>
          <a:xfrm>
            <a:off x="171451" y="2295525"/>
            <a:ext cx="5076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7 control rooms in NICA complex, each tailored to fulfill operational requisites.</a:t>
            </a: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control room ranges in size from approximately 5 to 25 m2, providing space to deploy the equipment and personnel needed to carry out their assigned tasks.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various control rooms adhere to fundamental infrastructure standards, such that,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internet 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services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computer facilities</a:t>
            </a: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7A65E-C3DF-0219-2568-82F3FA757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4" y="1714627"/>
            <a:ext cx="3466759" cy="2609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48BA0-8959-2B6C-C6F3-C2615544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75" y="1714626"/>
            <a:ext cx="3133725" cy="2713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AD2AE-364B-4E53-AAEB-161D6CE39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74" y="4613864"/>
            <a:ext cx="6776838" cy="20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F764-F349-4BD2-A53A-524FAA5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2" y="323850"/>
            <a:ext cx="10131425" cy="1456267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Configuration of Control Rooms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4AD2AE-364B-4E53-AAEB-161D6CE3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2298465"/>
            <a:ext cx="10671578" cy="31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3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149</TotalTime>
  <Words>352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Celestial</vt:lpstr>
      <vt:lpstr>A Comparative Analysis of Work Environment In LHC And NICA Complexes</vt:lpstr>
      <vt:lpstr>LHC</vt:lpstr>
      <vt:lpstr>Architectural Configuration of Control Room</vt:lpstr>
      <vt:lpstr>Architectural Configuration of Control Room</vt:lpstr>
      <vt:lpstr>Architectural Configuration of Control Room</vt:lpstr>
      <vt:lpstr>Responsibility of the operators in LHC</vt:lpstr>
      <vt:lpstr>NICA</vt:lpstr>
      <vt:lpstr>Architectural Configuration of Control Rooms</vt:lpstr>
      <vt:lpstr>Architectural Configuration of Control Rooms</vt:lpstr>
      <vt:lpstr>Architectural Configuration of Control Rooms</vt:lpstr>
      <vt:lpstr>Responsibility of the operators in NICA</vt:lpstr>
      <vt:lpstr>Areas for Improvement for NICA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Comparative Analysis of Work Environment In LHC And NICA Complexes</dc:title>
  <dc:creator>Abdelrhman Hussam</dc:creator>
  <cp:lastModifiedBy>Abdelrhman Hussam</cp:lastModifiedBy>
  <cp:revision>15</cp:revision>
  <dcterms:created xsi:type="dcterms:W3CDTF">2023-11-10T06:12:27Z</dcterms:created>
  <dcterms:modified xsi:type="dcterms:W3CDTF">2023-11-13T23:27:29Z</dcterms:modified>
</cp:coreProperties>
</file>