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6" r:id="rId4"/>
    <p:sldId id="267" r:id="rId5"/>
    <p:sldId id="265" r:id="rId6"/>
    <p:sldId id="260" r:id="rId7"/>
    <p:sldId id="261" r:id="rId8"/>
    <p:sldId id="262" r:id="rId9"/>
    <p:sldId id="263" r:id="rId10"/>
    <p:sldId id="257"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301" y="2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595CC-8266-41E5-8867-7B8991D14625}" type="doc">
      <dgm:prSet loTypeId="urn:microsoft.com/office/officeart/2008/layout/LinedList" loCatId="list" qsTypeId="urn:microsoft.com/office/officeart/2005/8/quickstyle/3d1" qsCatId="3D" csTypeId="urn:microsoft.com/office/officeart/2005/8/colors/accent6_3" csCatId="accent6" phldr="1"/>
      <dgm:spPr/>
      <dgm:t>
        <a:bodyPr/>
        <a:lstStyle/>
        <a:p>
          <a:endParaRPr lang="en-US"/>
        </a:p>
      </dgm:t>
    </dgm:pt>
    <dgm:pt modelId="{1A75D212-0783-4E9B-B72C-5B3F908E3F19}">
      <dgm:prSet/>
      <dgm:spPr/>
      <dgm:t>
        <a:bodyPr/>
        <a:lstStyle/>
        <a:p>
          <a:r>
            <a:rPr lang="en-US" dirty="0"/>
            <a:t>Number of control rooms </a:t>
          </a:r>
          <a:r>
            <a:rPr lang="en-US" dirty="0">
              <a:solidFill>
                <a:srgbClr val="FF0000"/>
              </a:solidFill>
            </a:rPr>
            <a:t>covered</a:t>
          </a:r>
          <a:endParaRPr lang="en-US" dirty="0"/>
        </a:p>
      </dgm:t>
    </dgm:pt>
    <dgm:pt modelId="{0DA8A505-8007-4649-A666-5FCAF1934E8A}" type="parTrans" cxnId="{D4A8118C-C272-4CDC-AC06-2D2BE0795A52}">
      <dgm:prSet/>
      <dgm:spPr/>
      <dgm:t>
        <a:bodyPr/>
        <a:lstStyle/>
        <a:p>
          <a:endParaRPr lang="en-US"/>
        </a:p>
      </dgm:t>
    </dgm:pt>
    <dgm:pt modelId="{47625D1C-13A3-4900-876C-5DC36C4B2A93}" type="sibTrans" cxnId="{D4A8118C-C272-4CDC-AC06-2D2BE0795A52}">
      <dgm:prSet/>
      <dgm:spPr/>
      <dgm:t>
        <a:bodyPr/>
        <a:lstStyle/>
        <a:p>
          <a:endParaRPr lang="en-US"/>
        </a:p>
      </dgm:t>
    </dgm:pt>
    <dgm:pt modelId="{97365C15-A8EC-44C2-AAE7-832658734BA3}">
      <dgm:prSet/>
      <dgm:spPr/>
      <dgm:t>
        <a:bodyPr/>
        <a:lstStyle/>
        <a:p>
          <a:r>
            <a:rPr lang="en-US" dirty="0"/>
            <a:t>Number of supervisors &amp; junior operators present and their role </a:t>
          </a:r>
          <a:r>
            <a:rPr lang="en-US" dirty="0">
              <a:solidFill>
                <a:srgbClr val="FF0000"/>
              </a:solidFill>
            </a:rPr>
            <a:t>covered</a:t>
          </a:r>
          <a:endParaRPr lang="en-US" dirty="0"/>
        </a:p>
      </dgm:t>
    </dgm:pt>
    <dgm:pt modelId="{9FC8A8BE-9B41-4415-BDAD-77D3D970BFA8}" type="parTrans" cxnId="{A2123532-335D-45FD-AE3C-67B5C67EB58F}">
      <dgm:prSet/>
      <dgm:spPr/>
      <dgm:t>
        <a:bodyPr/>
        <a:lstStyle/>
        <a:p>
          <a:endParaRPr lang="en-US"/>
        </a:p>
      </dgm:t>
    </dgm:pt>
    <dgm:pt modelId="{FF824C56-2A7E-4B37-93B4-4027AADA1B18}" type="sibTrans" cxnId="{A2123532-335D-45FD-AE3C-67B5C67EB58F}">
      <dgm:prSet/>
      <dgm:spPr/>
      <dgm:t>
        <a:bodyPr/>
        <a:lstStyle/>
        <a:p>
          <a:endParaRPr lang="en-US"/>
        </a:p>
      </dgm:t>
    </dgm:pt>
    <dgm:pt modelId="{580E6819-E51E-402B-83FC-83137513A1DF}">
      <dgm:prSet/>
      <dgm:spPr/>
      <dgm:t>
        <a:bodyPr/>
        <a:lstStyle/>
        <a:p>
          <a:r>
            <a:rPr lang="en-US" dirty="0"/>
            <a:t>Number of shifts   </a:t>
          </a:r>
          <a:r>
            <a:rPr lang="en-US" dirty="0">
              <a:solidFill>
                <a:srgbClr val="FF0000"/>
              </a:solidFill>
            </a:rPr>
            <a:t>covered</a:t>
          </a:r>
        </a:p>
      </dgm:t>
    </dgm:pt>
    <dgm:pt modelId="{EEEFD42E-7DFF-4982-ACCA-BD108F19DD2B}" type="parTrans" cxnId="{1A905B17-64AB-4B02-998A-D982DCCD5E3B}">
      <dgm:prSet/>
      <dgm:spPr/>
      <dgm:t>
        <a:bodyPr/>
        <a:lstStyle/>
        <a:p>
          <a:endParaRPr lang="en-US"/>
        </a:p>
      </dgm:t>
    </dgm:pt>
    <dgm:pt modelId="{A30C72E7-A6C6-443F-AA5E-6420A5D9540F}" type="sibTrans" cxnId="{1A905B17-64AB-4B02-998A-D982DCCD5E3B}">
      <dgm:prSet/>
      <dgm:spPr/>
      <dgm:t>
        <a:bodyPr/>
        <a:lstStyle/>
        <a:p>
          <a:endParaRPr lang="en-US"/>
        </a:p>
      </dgm:t>
    </dgm:pt>
    <dgm:pt modelId="{86C0234F-A505-4F69-8197-7A424D0D9E43}">
      <dgm:prSet/>
      <dgm:spPr/>
      <dgm:t>
        <a:bodyPr/>
        <a:lstStyle/>
        <a:p>
          <a:r>
            <a:rPr lang="en-US" dirty="0"/>
            <a:t>Number of people available in case of emergency</a:t>
          </a:r>
        </a:p>
      </dgm:t>
    </dgm:pt>
    <dgm:pt modelId="{35CD99C8-B2EA-48C2-A5D2-155F0165028F}" type="parTrans" cxnId="{17DCD46F-BF38-4D80-8453-D65E117955FB}">
      <dgm:prSet/>
      <dgm:spPr/>
      <dgm:t>
        <a:bodyPr/>
        <a:lstStyle/>
        <a:p>
          <a:endParaRPr lang="en-US"/>
        </a:p>
      </dgm:t>
    </dgm:pt>
    <dgm:pt modelId="{4FA6EC41-B3DC-4019-98DA-7090154105D2}" type="sibTrans" cxnId="{17DCD46F-BF38-4D80-8453-D65E117955FB}">
      <dgm:prSet/>
      <dgm:spPr/>
      <dgm:t>
        <a:bodyPr/>
        <a:lstStyle/>
        <a:p>
          <a:endParaRPr lang="en-US"/>
        </a:p>
      </dgm:t>
    </dgm:pt>
    <dgm:pt modelId="{D8D3F7AC-0E8B-46A8-AF00-DDAFC61C005C}">
      <dgm:prSet/>
      <dgm:spPr/>
      <dgm:t>
        <a:bodyPr/>
        <a:lstStyle/>
        <a:p>
          <a:r>
            <a:rPr lang="en-US" dirty="0"/>
            <a:t>Required experience (required experience:………………………)</a:t>
          </a:r>
        </a:p>
      </dgm:t>
    </dgm:pt>
    <dgm:pt modelId="{D745C1BE-8077-406A-A9BF-5E237570D470}" type="parTrans" cxnId="{92B4AAE7-FE8E-45B5-B11A-A327AE4724FB}">
      <dgm:prSet/>
      <dgm:spPr/>
      <dgm:t>
        <a:bodyPr/>
        <a:lstStyle/>
        <a:p>
          <a:endParaRPr lang="en-US"/>
        </a:p>
      </dgm:t>
    </dgm:pt>
    <dgm:pt modelId="{D5170B21-B3C6-44CD-A2DB-3758CA912A93}" type="sibTrans" cxnId="{92B4AAE7-FE8E-45B5-B11A-A327AE4724FB}">
      <dgm:prSet/>
      <dgm:spPr/>
      <dgm:t>
        <a:bodyPr/>
        <a:lstStyle/>
        <a:p>
          <a:endParaRPr lang="en-US"/>
        </a:p>
      </dgm:t>
    </dgm:pt>
    <dgm:pt modelId="{9641888E-73E2-45A6-A498-5CEDCB4A74A7}">
      <dgm:prSet/>
      <dgm:spPr/>
      <dgm:t>
        <a:bodyPr/>
        <a:lstStyle/>
        <a:p>
          <a:r>
            <a:rPr lang="en-US" dirty="0"/>
            <a:t>Technical Training courses ( number of online, offline &amp; hybrid courses)  </a:t>
          </a:r>
          <a:r>
            <a:rPr lang="en-US" dirty="0">
              <a:solidFill>
                <a:srgbClr val="FF0000"/>
              </a:solidFill>
            </a:rPr>
            <a:t>not completely covered </a:t>
          </a:r>
        </a:p>
      </dgm:t>
    </dgm:pt>
    <dgm:pt modelId="{265F3384-6C1C-47EA-B226-F70325330EC0}" type="parTrans" cxnId="{85D239DC-0F7A-4B3B-88FF-F5F182AE2C38}">
      <dgm:prSet/>
      <dgm:spPr/>
      <dgm:t>
        <a:bodyPr/>
        <a:lstStyle/>
        <a:p>
          <a:endParaRPr lang="en-US"/>
        </a:p>
      </dgm:t>
    </dgm:pt>
    <dgm:pt modelId="{86758BBD-EAF5-4D78-996F-5D18EE8E22FC}" type="sibTrans" cxnId="{85D239DC-0F7A-4B3B-88FF-F5F182AE2C38}">
      <dgm:prSet/>
      <dgm:spPr/>
      <dgm:t>
        <a:bodyPr/>
        <a:lstStyle/>
        <a:p>
          <a:endParaRPr lang="en-US"/>
        </a:p>
      </dgm:t>
    </dgm:pt>
    <dgm:pt modelId="{EB3CB6FB-2A63-4BB0-ADC8-229316A38912}">
      <dgm:prSet/>
      <dgm:spPr/>
      <dgm:t>
        <a:bodyPr/>
        <a:lstStyle/>
        <a:p>
          <a:r>
            <a:rPr lang="en-US" dirty="0"/>
            <a:t>Other training that includes ( engaging the team, working on their communication skills and teamwork)</a:t>
          </a:r>
        </a:p>
      </dgm:t>
    </dgm:pt>
    <dgm:pt modelId="{49BDB9EF-B0ED-4346-8B8C-5BEDFA0F8972}" type="parTrans" cxnId="{BCDE775D-B12F-484F-96A2-EEE59A2E3AC2}">
      <dgm:prSet/>
      <dgm:spPr/>
      <dgm:t>
        <a:bodyPr/>
        <a:lstStyle/>
        <a:p>
          <a:endParaRPr lang="en-US"/>
        </a:p>
      </dgm:t>
    </dgm:pt>
    <dgm:pt modelId="{987301CB-4802-4F3D-8CAC-0ED237A1D802}" type="sibTrans" cxnId="{BCDE775D-B12F-484F-96A2-EEE59A2E3AC2}">
      <dgm:prSet/>
      <dgm:spPr/>
      <dgm:t>
        <a:bodyPr/>
        <a:lstStyle/>
        <a:p>
          <a:endParaRPr lang="en-US"/>
        </a:p>
      </dgm:t>
    </dgm:pt>
    <dgm:pt modelId="{425A1E90-33AD-4651-99D1-76DAB7375977}">
      <dgm:prSet/>
      <dgm:spPr/>
      <dgm:t>
        <a:bodyPr/>
        <a:lstStyle/>
        <a:p>
          <a:r>
            <a:rPr lang="en-US" dirty="0"/>
            <a:t>Attendance and assigned tasks ( do they have a specific system for this)  </a:t>
          </a:r>
          <a:r>
            <a:rPr lang="en-US" dirty="0">
              <a:solidFill>
                <a:srgbClr val="FF0000"/>
              </a:solidFill>
            </a:rPr>
            <a:t>found a paper </a:t>
          </a:r>
          <a:r>
            <a:rPr lang="en-US" dirty="0">
              <a:solidFill>
                <a:schemeClr val="accent6"/>
              </a:solidFill>
            </a:rPr>
            <a:t>(included)</a:t>
          </a:r>
          <a:endParaRPr lang="en-US" dirty="0">
            <a:solidFill>
              <a:srgbClr val="FF0000"/>
            </a:solidFill>
          </a:endParaRPr>
        </a:p>
      </dgm:t>
    </dgm:pt>
    <dgm:pt modelId="{65620214-A196-4D26-9201-212AA9B2044E}" type="parTrans" cxnId="{01A771DE-EC8C-4D47-9C24-8598EDA2BC5C}">
      <dgm:prSet/>
      <dgm:spPr/>
      <dgm:t>
        <a:bodyPr/>
        <a:lstStyle/>
        <a:p>
          <a:endParaRPr lang="en-US"/>
        </a:p>
      </dgm:t>
    </dgm:pt>
    <dgm:pt modelId="{7C86782E-5204-416B-B545-BEF950A34568}" type="sibTrans" cxnId="{01A771DE-EC8C-4D47-9C24-8598EDA2BC5C}">
      <dgm:prSet/>
      <dgm:spPr/>
      <dgm:t>
        <a:bodyPr/>
        <a:lstStyle/>
        <a:p>
          <a:endParaRPr lang="en-US"/>
        </a:p>
      </dgm:t>
    </dgm:pt>
    <dgm:pt modelId="{0550A793-28DB-41D2-8F6D-FA9B33DE297E}">
      <dgm:prSet/>
      <dgm:spPr/>
      <dgm:t>
        <a:bodyPr/>
        <a:lstStyle/>
        <a:p>
          <a:r>
            <a:rPr lang="en-US" dirty="0"/>
            <a:t>Evaluation system ( do they evaluate the people working each shift)</a:t>
          </a:r>
        </a:p>
      </dgm:t>
    </dgm:pt>
    <dgm:pt modelId="{A645B99E-30EC-474B-80F4-FECD47D1A556}" type="parTrans" cxnId="{BBF23D3B-CCA4-4D84-9C8F-A092C024BC0A}">
      <dgm:prSet/>
      <dgm:spPr/>
      <dgm:t>
        <a:bodyPr/>
        <a:lstStyle/>
        <a:p>
          <a:endParaRPr lang="en-US"/>
        </a:p>
      </dgm:t>
    </dgm:pt>
    <dgm:pt modelId="{1DC463DE-9D19-495E-A17C-791C0D13526F}" type="sibTrans" cxnId="{BBF23D3B-CCA4-4D84-9C8F-A092C024BC0A}">
      <dgm:prSet/>
      <dgm:spPr/>
      <dgm:t>
        <a:bodyPr/>
        <a:lstStyle/>
        <a:p>
          <a:endParaRPr lang="en-US"/>
        </a:p>
      </dgm:t>
    </dgm:pt>
    <dgm:pt modelId="{6A89B3D1-0490-41BC-BDA7-81044EFF625B}">
      <dgm:prSet/>
      <dgm:spPr/>
      <dgm:t>
        <a:bodyPr/>
        <a:lstStyle/>
        <a:p>
          <a:r>
            <a:rPr lang="en-US" dirty="0"/>
            <a:t>The channels of communication between them ( how do they communicate with each other)</a:t>
          </a:r>
        </a:p>
      </dgm:t>
    </dgm:pt>
    <dgm:pt modelId="{53ED6C96-BCAF-4F2F-8A6A-2303399CE19E}" type="parTrans" cxnId="{39B03F3C-D5AE-4274-88E1-1850278752DA}">
      <dgm:prSet/>
      <dgm:spPr/>
      <dgm:t>
        <a:bodyPr/>
        <a:lstStyle/>
        <a:p>
          <a:endParaRPr lang="en-US"/>
        </a:p>
      </dgm:t>
    </dgm:pt>
    <dgm:pt modelId="{60B20813-C7AB-48EA-83DA-65464EB9E102}" type="sibTrans" cxnId="{39B03F3C-D5AE-4274-88E1-1850278752DA}">
      <dgm:prSet/>
      <dgm:spPr/>
      <dgm:t>
        <a:bodyPr/>
        <a:lstStyle/>
        <a:p>
          <a:endParaRPr lang="en-US"/>
        </a:p>
      </dgm:t>
    </dgm:pt>
    <dgm:pt modelId="{173F7AF0-73F5-441B-9E9C-56687EA739F8}">
      <dgm:prSet/>
      <dgm:spPr/>
      <dgm:t>
        <a:bodyPr/>
        <a:lstStyle/>
        <a:p>
          <a:r>
            <a:rPr lang="en-US" dirty="0"/>
            <a:t>Meetings protocol (if they need to discuss something how do they do this)</a:t>
          </a:r>
        </a:p>
      </dgm:t>
    </dgm:pt>
    <dgm:pt modelId="{9B1DBF41-9BB3-469C-AF6B-0B7704123430}" type="parTrans" cxnId="{AFEF09F5-4BB5-4864-B6EA-7451C8BAB21D}">
      <dgm:prSet/>
      <dgm:spPr/>
      <dgm:t>
        <a:bodyPr/>
        <a:lstStyle/>
        <a:p>
          <a:endParaRPr lang="en-US"/>
        </a:p>
      </dgm:t>
    </dgm:pt>
    <dgm:pt modelId="{AADF412C-F45D-4F89-8FEA-7ECC4F0A19CE}" type="sibTrans" cxnId="{AFEF09F5-4BB5-4864-B6EA-7451C8BAB21D}">
      <dgm:prSet/>
      <dgm:spPr/>
      <dgm:t>
        <a:bodyPr/>
        <a:lstStyle/>
        <a:p>
          <a:endParaRPr lang="en-US"/>
        </a:p>
      </dgm:t>
    </dgm:pt>
    <dgm:pt modelId="{36BF7F38-6BF4-4F31-8037-8BF5155ACD63}">
      <dgm:prSet/>
      <dgm:spPr/>
      <dgm:t>
        <a:bodyPr/>
        <a:lstStyle/>
        <a:p>
          <a:r>
            <a:rPr lang="en-US" dirty="0"/>
            <a:t> </a:t>
          </a:r>
          <a:r>
            <a:rPr lang="en-US" dirty="0">
              <a:highlight>
                <a:srgbClr val="FFFF00"/>
              </a:highlight>
            </a:rPr>
            <a:t>Research and development (R&amp;D) department ( how many people, what are their roles and how many shifts do they have do they work online or offline )</a:t>
          </a:r>
        </a:p>
      </dgm:t>
    </dgm:pt>
    <dgm:pt modelId="{B7FDCC19-356E-4C9F-8682-2CC1DA8A079D}" type="parTrans" cxnId="{EF5E2019-A538-4DA1-9725-9B216C64E3E8}">
      <dgm:prSet/>
      <dgm:spPr/>
      <dgm:t>
        <a:bodyPr/>
        <a:lstStyle/>
        <a:p>
          <a:endParaRPr lang="en-US"/>
        </a:p>
      </dgm:t>
    </dgm:pt>
    <dgm:pt modelId="{09914BD9-BCFD-4381-A628-1708AA1A3A19}" type="sibTrans" cxnId="{EF5E2019-A538-4DA1-9725-9B216C64E3E8}">
      <dgm:prSet/>
      <dgm:spPr/>
      <dgm:t>
        <a:bodyPr/>
        <a:lstStyle/>
        <a:p>
          <a:endParaRPr lang="en-US"/>
        </a:p>
      </dgm:t>
    </dgm:pt>
    <dgm:pt modelId="{A4884339-1456-45DD-9BB6-526C51B99341}">
      <dgm:prSet/>
      <dgm:spPr/>
      <dgm:t>
        <a:bodyPr/>
        <a:lstStyle/>
        <a:p>
          <a:r>
            <a:rPr lang="en-US" dirty="0">
              <a:highlight>
                <a:srgbClr val="FFFF00"/>
              </a:highlight>
            </a:rPr>
            <a:t>agencies ( what kind of agencies support them or cooperate with them)</a:t>
          </a:r>
        </a:p>
      </dgm:t>
    </dgm:pt>
    <dgm:pt modelId="{844AFE67-1107-437D-8288-35B60A1DF81E}" type="parTrans" cxnId="{C119F181-3C29-4618-91E4-4695C4A4B65A}">
      <dgm:prSet/>
      <dgm:spPr/>
      <dgm:t>
        <a:bodyPr/>
        <a:lstStyle/>
        <a:p>
          <a:endParaRPr lang="en-US"/>
        </a:p>
      </dgm:t>
    </dgm:pt>
    <dgm:pt modelId="{0BCF04D5-0560-4EC3-BE52-B2044E132ADF}" type="sibTrans" cxnId="{C119F181-3C29-4618-91E4-4695C4A4B65A}">
      <dgm:prSet/>
      <dgm:spPr/>
      <dgm:t>
        <a:bodyPr/>
        <a:lstStyle/>
        <a:p>
          <a:endParaRPr lang="en-US"/>
        </a:p>
      </dgm:t>
    </dgm:pt>
    <dgm:pt modelId="{6AB8DD8E-E1F3-42A4-965C-659D7FBFE13B}">
      <dgm:prSet/>
      <dgm:spPr/>
      <dgm:t>
        <a:bodyPr/>
        <a:lstStyle/>
        <a:p>
          <a:r>
            <a:rPr lang="en-US" dirty="0">
              <a:highlight>
                <a:srgbClr val="FFFF00"/>
              </a:highlight>
            </a:rPr>
            <a:t>How  do they do an interview for new candidates  ( Telephone interviews, Panel interviews, tests, face to face)</a:t>
          </a:r>
        </a:p>
      </dgm:t>
    </dgm:pt>
    <dgm:pt modelId="{23157562-DF4F-4F3B-B359-9AEC634A62C9}" type="parTrans" cxnId="{6E54A5A8-77E3-499C-846C-5ECC9D342116}">
      <dgm:prSet/>
      <dgm:spPr/>
      <dgm:t>
        <a:bodyPr/>
        <a:lstStyle/>
        <a:p>
          <a:endParaRPr lang="en-US"/>
        </a:p>
      </dgm:t>
    </dgm:pt>
    <dgm:pt modelId="{00C35D69-3C88-4944-ADA3-6A5BBA0F11A0}" type="sibTrans" cxnId="{6E54A5A8-77E3-499C-846C-5ECC9D342116}">
      <dgm:prSet/>
      <dgm:spPr/>
      <dgm:t>
        <a:bodyPr/>
        <a:lstStyle/>
        <a:p>
          <a:endParaRPr lang="en-US"/>
        </a:p>
      </dgm:t>
    </dgm:pt>
    <dgm:pt modelId="{8DD8606F-BC27-4E7C-AF58-149FD1416603}">
      <dgm:prSet/>
      <dgm:spPr/>
      <dgm:t>
        <a:bodyPr/>
        <a:lstStyle/>
        <a:p>
          <a:r>
            <a:rPr lang="en-US" dirty="0">
              <a:highlight>
                <a:srgbClr val="FFFF00"/>
              </a:highlight>
            </a:rPr>
            <a:t>How many tasks are done autonomously  </a:t>
          </a:r>
          <a:r>
            <a:rPr lang="en-US" dirty="0">
              <a:solidFill>
                <a:schemeClr val="accent6"/>
              </a:solidFill>
            </a:rPr>
            <a:t>   included </a:t>
          </a:r>
        </a:p>
      </dgm:t>
    </dgm:pt>
    <dgm:pt modelId="{B18A2078-5A4E-415B-AD43-F01AE4DC3677}" type="parTrans" cxnId="{B9F8912D-F153-45C4-A8BD-4EFBA0CB8ADB}">
      <dgm:prSet/>
      <dgm:spPr/>
      <dgm:t>
        <a:bodyPr/>
        <a:lstStyle/>
        <a:p>
          <a:endParaRPr lang="en-US"/>
        </a:p>
      </dgm:t>
    </dgm:pt>
    <dgm:pt modelId="{E12C894C-D1D8-4CF0-B880-05218A3DE3A0}" type="sibTrans" cxnId="{B9F8912D-F153-45C4-A8BD-4EFBA0CB8ADB}">
      <dgm:prSet/>
      <dgm:spPr/>
      <dgm:t>
        <a:bodyPr/>
        <a:lstStyle/>
        <a:p>
          <a:endParaRPr lang="en-US"/>
        </a:p>
      </dgm:t>
    </dgm:pt>
    <dgm:pt modelId="{DCAFCBBB-E2DD-4A8E-BDFE-72A06C1C47AF}">
      <dgm:prSet/>
      <dgm:spPr/>
      <dgm:t>
        <a:bodyPr/>
        <a:lstStyle/>
        <a:p>
          <a:r>
            <a:rPr lang="en-US" dirty="0">
              <a:highlight>
                <a:srgbClr val="FFFF00"/>
              </a:highlight>
            </a:rPr>
            <a:t>Do they give workers a special support ( medical insurance, financial support when needed)</a:t>
          </a:r>
        </a:p>
      </dgm:t>
    </dgm:pt>
    <dgm:pt modelId="{F4AFA67F-02E0-452A-B15C-DA9CBA4F210D}" type="parTrans" cxnId="{B5ED41F3-DC0E-4D21-8C2C-952B38C9E524}">
      <dgm:prSet/>
      <dgm:spPr/>
      <dgm:t>
        <a:bodyPr/>
        <a:lstStyle/>
        <a:p>
          <a:endParaRPr lang="en-US"/>
        </a:p>
      </dgm:t>
    </dgm:pt>
    <dgm:pt modelId="{82EF2B19-AD05-4716-8EE4-5A01138610D9}" type="sibTrans" cxnId="{B5ED41F3-DC0E-4D21-8C2C-952B38C9E524}">
      <dgm:prSet/>
      <dgm:spPr/>
      <dgm:t>
        <a:bodyPr/>
        <a:lstStyle/>
        <a:p>
          <a:endParaRPr lang="en-US"/>
        </a:p>
      </dgm:t>
    </dgm:pt>
    <dgm:pt modelId="{AA6573EB-B674-44A4-A668-F15066C145EA}">
      <dgm:prSet/>
      <dgm:spPr/>
      <dgm:t>
        <a:bodyPr/>
        <a:lstStyle/>
        <a:p>
          <a:r>
            <a:rPr lang="en-US" dirty="0">
              <a:highlight>
                <a:srgbClr val="FFFF00"/>
              </a:highlight>
            </a:rPr>
            <a:t>Hierarchy of accelerator workers </a:t>
          </a:r>
          <a:r>
            <a:rPr lang="en-US" dirty="0"/>
            <a:t>       </a:t>
          </a:r>
          <a:r>
            <a:rPr lang="en-US" dirty="0">
              <a:solidFill>
                <a:srgbClr val="FF0000"/>
              </a:solidFill>
            </a:rPr>
            <a:t>covered</a:t>
          </a:r>
          <a:endParaRPr lang="en-US" dirty="0"/>
        </a:p>
      </dgm:t>
    </dgm:pt>
    <dgm:pt modelId="{AE281E99-680D-4E33-B0B0-32628EA23718}" type="parTrans" cxnId="{BC905BD0-1715-4887-9092-0D70CC0BD2C0}">
      <dgm:prSet/>
      <dgm:spPr/>
      <dgm:t>
        <a:bodyPr/>
        <a:lstStyle/>
        <a:p>
          <a:endParaRPr lang="en-US"/>
        </a:p>
      </dgm:t>
    </dgm:pt>
    <dgm:pt modelId="{634C43F8-8251-4CA2-A9CC-29458733CD21}" type="sibTrans" cxnId="{BC905BD0-1715-4887-9092-0D70CC0BD2C0}">
      <dgm:prSet/>
      <dgm:spPr/>
      <dgm:t>
        <a:bodyPr/>
        <a:lstStyle/>
        <a:p>
          <a:endParaRPr lang="en-US"/>
        </a:p>
      </dgm:t>
    </dgm:pt>
    <dgm:pt modelId="{9C408355-7E40-4AC2-A932-58C23E70DE49}">
      <dgm:prSet/>
      <dgm:spPr/>
      <dgm:t>
        <a:bodyPr/>
        <a:lstStyle/>
        <a:p>
          <a:r>
            <a:rPr lang="en-US" dirty="0">
              <a:highlight>
                <a:srgbClr val="FFFF00"/>
              </a:highlight>
            </a:rPr>
            <a:t>Number of accidents with respect to the total working hours   </a:t>
          </a:r>
          <a:r>
            <a:rPr lang="en-US" dirty="0">
              <a:solidFill>
                <a:schemeClr val="accent6"/>
              </a:solidFill>
            </a:rPr>
            <a:t>included</a:t>
          </a:r>
          <a:endParaRPr lang="en-US" dirty="0"/>
        </a:p>
      </dgm:t>
    </dgm:pt>
    <dgm:pt modelId="{8E1F83B7-0E06-48D9-86E9-73276B3C6088}" type="parTrans" cxnId="{662156CD-EC32-4B68-9D5E-2A9B92DB6160}">
      <dgm:prSet/>
      <dgm:spPr/>
      <dgm:t>
        <a:bodyPr/>
        <a:lstStyle/>
        <a:p>
          <a:endParaRPr lang="en-US"/>
        </a:p>
      </dgm:t>
    </dgm:pt>
    <dgm:pt modelId="{D27AB329-0E23-4EE0-BA3A-06ACD82DEC35}" type="sibTrans" cxnId="{662156CD-EC32-4B68-9D5E-2A9B92DB6160}">
      <dgm:prSet/>
      <dgm:spPr/>
      <dgm:t>
        <a:bodyPr/>
        <a:lstStyle/>
        <a:p>
          <a:endParaRPr lang="en-US"/>
        </a:p>
      </dgm:t>
    </dgm:pt>
    <dgm:pt modelId="{7D575555-0AD3-406F-ACAB-F26F566E2E25}">
      <dgm:prSet/>
      <dgm:spPr/>
      <dgm:t>
        <a:bodyPr/>
        <a:lstStyle/>
        <a:p>
          <a:r>
            <a:rPr lang="en-US" dirty="0">
              <a:highlight>
                <a:srgbClr val="FFFF00"/>
              </a:highlight>
            </a:rPr>
            <a:t>Number of shutdowns </a:t>
          </a:r>
          <a:r>
            <a:rPr lang="en-US" dirty="0"/>
            <a:t>( in LHC they experienced 2 shutdowns)</a:t>
          </a:r>
        </a:p>
      </dgm:t>
    </dgm:pt>
    <dgm:pt modelId="{35EE47F1-84AA-45A7-8FB0-95C6CD1A08F8}" type="parTrans" cxnId="{807CAE82-DC2D-45E1-AEF0-505AF9F04E0A}">
      <dgm:prSet/>
      <dgm:spPr/>
      <dgm:t>
        <a:bodyPr/>
        <a:lstStyle/>
        <a:p>
          <a:endParaRPr lang="en-US"/>
        </a:p>
      </dgm:t>
    </dgm:pt>
    <dgm:pt modelId="{58FE5137-5024-4DD6-80F0-A53F2ECB4FAB}" type="sibTrans" cxnId="{807CAE82-DC2D-45E1-AEF0-505AF9F04E0A}">
      <dgm:prSet/>
      <dgm:spPr/>
      <dgm:t>
        <a:bodyPr/>
        <a:lstStyle/>
        <a:p>
          <a:endParaRPr lang="en-US"/>
        </a:p>
      </dgm:t>
    </dgm:pt>
    <dgm:pt modelId="{6E4CBCE2-CEDD-4609-9CBD-7CFA5A83E6E7}">
      <dgm:prSet/>
      <dgm:spPr/>
      <dgm:t>
        <a:bodyPr/>
        <a:lstStyle/>
        <a:p>
          <a:r>
            <a:rPr lang="en-US" dirty="0">
              <a:highlight>
                <a:srgbClr val="FFFF00"/>
              </a:highlight>
            </a:rPr>
            <a:t>Number of facilities that are working </a:t>
          </a:r>
        </a:p>
      </dgm:t>
    </dgm:pt>
    <dgm:pt modelId="{F1127AC1-5349-47E4-B6F4-FE2D9DDCB6E5}" type="parTrans" cxnId="{E3A6D7AA-8A57-4953-9D5E-E69B5DE90075}">
      <dgm:prSet/>
      <dgm:spPr/>
      <dgm:t>
        <a:bodyPr/>
        <a:lstStyle/>
        <a:p>
          <a:endParaRPr lang="en-US"/>
        </a:p>
      </dgm:t>
    </dgm:pt>
    <dgm:pt modelId="{BD8ADE76-7996-43C2-9299-8D09456B196B}" type="sibTrans" cxnId="{E3A6D7AA-8A57-4953-9D5E-E69B5DE90075}">
      <dgm:prSet/>
      <dgm:spPr/>
      <dgm:t>
        <a:bodyPr/>
        <a:lstStyle/>
        <a:p>
          <a:endParaRPr lang="en-US"/>
        </a:p>
      </dgm:t>
    </dgm:pt>
    <dgm:pt modelId="{21440D6A-E177-4F5C-B73C-9D9563F59ADC}">
      <dgm:prSet/>
      <dgm:spPr/>
      <dgm:t>
        <a:bodyPr/>
        <a:lstStyle/>
        <a:p>
          <a:r>
            <a:rPr lang="en-US" dirty="0">
              <a:highlight>
                <a:srgbClr val="FFFF00"/>
              </a:highlight>
            </a:rPr>
            <a:t>How long technical stops take place     </a:t>
          </a:r>
          <a:r>
            <a:rPr lang="en-US" dirty="0"/>
            <a:t>   </a:t>
          </a:r>
          <a:r>
            <a:rPr lang="en-US" dirty="0">
              <a:solidFill>
                <a:schemeClr val="accent6"/>
              </a:solidFill>
            </a:rPr>
            <a:t>included</a:t>
          </a:r>
        </a:p>
      </dgm:t>
    </dgm:pt>
    <dgm:pt modelId="{3148882D-DEF6-4AE5-A256-B5FF9DE9234F}" type="parTrans" cxnId="{01A47ABF-8F2D-45D3-AEE6-BBBC6158C196}">
      <dgm:prSet/>
      <dgm:spPr/>
      <dgm:t>
        <a:bodyPr/>
        <a:lstStyle/>
        <a:p>
          <a:endParaRPr lang="en-US"/>
        </a:p>
      </dgm:t>
    </dgm:pt>
    <dgm:pt modelId="{FAA73BB5-B1F6-493F-AEE3-D6264296C1FF}" type="sibTrans" cxnId="{01A47ABF-8F2D-45D3-AEE6-BBBC6158C196}">
      <dgm:prSet/>
      <dgm:spPr/>
      <dgm:t>
        <a:bodyPr/>
        <a:lstStyle/>
        <a:p>
          <a:endParaRPr lang="en-US"/>
        </a:p>
      </dgm:t>
    </dgm:pt>
    <dgm:pt modelId="{1EDF40E2-0EC8-4AC9-8099-5CDEA74F75B2}">
      <dgm:prSet/>
      <dgm:spPr/>
      <dgm:t>
        <a:bodyPr/>
        <a:lstStyle/>
        <a:p>
          <a:endParaRPr lang="en-US" dirty="0"/>
        </a:p>
      </dgm:t>
    </dgm:pt>
    <dgm:pt modelId="{D997FA19-4706-4659-BB28-29DEAC89D88A}" type="parTrans" cxnId="{06E3AB3D-D363-4590-904B-7C930A3BD0BD}">
      <dgm:prSet/>
      <dgm:spPr/>
      <dgm:t>
        <a:bodyPr/>
        <a:lstStyle/>
        <a:p>
          <a:endParaRPr lang="en-US"/>
        </a:p>
      </dgm:t>
    </dgm:pt>
    <dgm:pt modelId="{C0DCE496-F240-458A-B929-B0CC0ECDF6AE}" type="sibTrans" cxnId="{06E3AB3D-D363-4590-904B-7C930A3BD0BD}">
      <dgm:prSet/>
      <dgm:spPr/>
      <dgm:t>
        <a:bodyPr/>
        <a:lstStyle/>
        <a:p>
          <a:endParaRPr lang="en-US"/>
        </a:p>
      </dgm:t>
    </dgm:pt>
    <dgm:pt modelId="{BBCD41D1-52C9-4B91-A6E6-6F35A363B747}">
      <dgm:prSet/>
      <dgm:spPr/>
      <dgm:t>
        <a:bodyPr/>
        <a:lstStyle/>
        <a:p>
          <a:r>
            <a:rPr lang="en-US" dirty="0">
              <a:highlight>
                <a:srgbClr val="FFFF00"/>
              </a:highlight>
            </a:rPr>
            <a:t>Intervention management  </a:t>
          </a:r>
          <a:r>
            <a:rPr lang="en-US" dirty="0">
              <a:solidFill>
                <a:schemeClr val="accent6"/>
              </a:solidFill>
            </a:rPr>
            <a:t>included</a:t>
          </a:r>
          <a:endParaRPr lang="en-US" dirty="0"/>
        </a:p>
      </dgm:t>
    </dgm:pt>
    <dgm:pt modelId="{C34DA6BE-81D7-4F36-92DF-2A09D186B3B3}" type="parTrans" cxnId="{9D1BACAF-AD40-4C6C-836A-40BC4D864218}">
      <dgm:prSet/>
      <dgm:spPr/>
      <dgm:t>
        <a:bodyPr/>
        <a:lstStyle/>
        <a:p>
          <a:endParaRPr lang="en-US"/>
        </a:p>
      </dgm:t>
    </dgm:pt>
    <dgm:pt modelId="{A125E54B-60C8-47C8-8F3E-C58EA9F942F1}" type="sibTrans" cxnId="{9D1BACAF-AD40-4C6C-836A-40BC4D864218}">
      <dgm:prSet/>
      <dgm:spPr/>
      <dgm:t>
        <a:bodyPr/>
        <a:lstStyle/>
        <a:p>
          <a:endParaRPr lang="en-US"/>
        </a:p>
      </dgm:t>
    </dgm:pt>
    <dgm:pt modelId="{489A04FA-2972-4FD7-B84F-4F85E081ABE6}" type="pres">
      <dgm:prSet presAssocID="{59D595CC-8266-41E5-8867-7B8991D14625}" presName="vert0" presStyleCnt="0">
        <dgm:presLayoutVars>
          <dgm:dir/>
          <dgm:animOne val="branch"/>
          <dgm:animLvl val="lvl"/>
        </dgm:presLayoutVars>
      </dgm:prSet>
      <dgm:spPr/>
    </dgm:pt>
    <dgm:pt modelId="{B2666977-AE93-47AD-B34B-46FA054FBB15}" type="pres">
      <dgm:prSet presAssocID="{1A75D212-0783-4E9B-B72C-5B3F908E3F19}" presName="thickLine" presStyleLbl="alignNode1" presStyleIdx="0" presStyleCnt="23"/>
      <dgm:spPr/>
    </dgm:pt>
    <dgm:pt modelId="{65447D5E-6607-4212-8912-5FD73E388049}" type="pres">
      <dgm:prSet presAssocID="{1A75D212-0783-4E9B-B72C-5B3F908E3F19}" presName="horz1" presStyleCnt="0"/>
      <dgm:spPr/>
    </dgm:pt>
    <dgm:pt modelId="{5E85F8C2-46CE-435F-AC10-EF0A948CC0D9}" type="pres">
      <dgm:prSet presAssocID="{1A75D212-0783-4E9B-B72C-5B3F908E3F19}" presName="tx1" presStyleLbl="revTx" presStyleIdx="0" presStyleCnt="23"/>
      <dgm:spPr/>
    </dgm:pt>
    <dgm:pt modelId="{B0A8ABA1-1EA7-4116-ABC6-D2565E05B7A2}" type="pres">
      <dgm:prSet presAssocID="{1A75D212-0783-4E9B-B72C-5B3F908E3F19}" presName="vert1" presStyleCnt="0"/>
      <dgm:spPr/>
    </dgm:pt>
    <dgm:pt modelId="{FE70A2A8-2C22-445B-9619-CF74FA4E794B}" type="pres">
      <dgm:prSet presAssocID="{97365C15-A8EC-44C2-AAE7-832658734BA3}" presName="thickLine" presStyleLbl="alignNode1" presStyleIdx="1" presStyleCnt="23"/>
      <dgm:spPr/>
    </dgm:pt>
    <dgm:pt modelId="{6B888C06-82E0-4376-930C-F550EA22578E}" type="pres">
      <dgm:prSet presAssocID="{97365C15-A8EC-44C2-AAE7-832658734BA3}" presName="horz1" presStyleCnt="0"/>
      <dgm:spPr/>
    </dgm:pt>
    <dgm:pt modelId="{438D6C6B-209E-49E1-ABEF-CA064105813C}" type="pres">
      <dgm:prSet presAssocID="{97365C15-A8EC-44C2-AAE7-832658734BA3}" presName="tx1" presStyleLbl="revTx" presStyleIdx="1" presStyleCnt="23"/>
      <dgm:spPr/>
    </dgm:pt>
    <dgm:pt modelId="{50B15803-2C10-46F5-A7D7-8F774FB33EB3}" type="pres">
      <dgm:prSet presAssocID="{97365C15-A8EC-44C2-AAE7-832658734BA3}" presName="vert1" presStyleCnt="0"/>
      <dgm:spPr/>
    </dgm:pt>
    <dgm:pt modelId="{B561EFC9-7782-4E47-8995-AF77BF2A3E16}" type="pres">
      <dgm:prSet presAssocID="{580E6819-E51E-402B-83FC-83137513A1DF}" presName="thickLine" presStyleLbl="alignNode1" presStyleIdx="2" presStyleCnt="23"/>
      <dgm:spPr/>
    </dgm:pt>
    <dgm:pt modelId="{07BA9566-1E67-4E5F-B303-783C460CD21D}" type="pres">
      <dgm:prSet presAssocID="{580E6819-E51E-402B-83FC-83137513A1DF}" presName="horz1" presStyleCnt="0"/>
      <dgm:spPr/>
    </dgm:pt>
    <dgm:pt modelId="{12154532-08D3-4541-BBEC-E045C100152D}" type="pres">
      <dgm:prSet presAssocID="{580E6819-E51E-402B-83FC-83137513A1DF}" presName="tx1" presStyleLbl="revTx" presStyleIdx="2" presStyleCnt="23"/>
      <dgm:spPr/>
    </dgm:pt>
    <dgm:pt modelId="{1A314B69-4FB8-45FE-A26A-0F7DF6736E04}" type="pres">
      <dgm:prSet presAssocID="{580E6819-E51E-402B-83FC-83137513A1DF}" presName="vert1" presStyleCnt="0"/>
      <dgm:spPr/>
    </dgm:pt>
    <dgm:pt modelId="{46841D47-740E-4D46-A726-4F33E16551B7}" type="pres">
      <dgm:prSet presAssocID="{86C0234F-A505-4F69-8197-7A424D0D9E43}" presName="thickLine" presStyleLbl="alignNode1" presStyleIdx="3" presStyleCnt="23"/>
      <dgm:spPr/>
    </dgm:pt>
    <dgm:pt modelId="{A5358980-1340-480E-AFBC-99E2F9CBD5F7}" type="pres">
      <dgm:prSet presAssocID="{86C0234F-A505-4F69-8197-7A424D0D9E43}" presName="horz1" presStyleCnt="0"/>
      <dgm:spPr/>
    </dgm:pt>
    <dgm:pt modelId="{7995985C-A0DD-4DD9-A1B4-E980B01B86D1}" type="pres">
      <dgm:prSet presAssocID="{86C0234F-A505-4F69-8197-7A424D0D9E43}" presName="tx1" presStyleLbl="revTx" presStyleIdx="3" presStyleCnt="23"/>
      <dgm:spPr/>
    </dgm:pt>
    <dgm:pt modelId="{354312E6-1A8E-440D-A48A-52F5C77B234C}" type="pres">
      <dgm:prSet presAssocID="{86C0234F-A505-4F69-8197-7A424D0D9E43}" presName="vert1" presStyleCnt="0"/>
      <dgm:spPr/>
    </dgm:pt>
    <dgm:pt modelId="{8709F7E3-F177-48E2-AB43-D3C15AB800BD}" type="pres">
      <dgm:prSet presAssocID="{D8D3F7AC-0E8B-46A8-AF00-DDAFC61C005C}" presName="thickLine" presStyleLbl="alignNode1" presStyleIdx="4" presStyleCnt="23"/>
      <dgm:spPr/>
    </dgm:pt>
    <dgm:pt modelId="{4B65D192-4AEB-4F87-BBB6-0641775FA1F5}" type="pres">
      <dgm:prSet presAssocID="{D8D3F7AC-0E8B-46A8-AF00-DDAFC61C005C}" presName="horz1" presStyleCnt="0"/>
      <dgm:spPr/>
    </dgm:pt>
    <dgm:pt modelId="{48F250A0-4303-46CB-B076-104B9510155F}" type="pres">
      <dgm:prSet presAssocID="{D8D3F7AC-0E8B-46A8-AF00-DDAFC61C005C}" presName="tx1" presStyleLbl="revTx" presStyleIdx="4" presStyleCnt="23"/>
      <dgm:spPr/>
    </dgm:pt>
    <dgm:pt modelId="{265509C5-7139-4848-BC67-6DD87F3D0CA3}" type="pres">
      <dgm:prSet presAssocID="{D8D3F7AC-0E8B-46A8-AF00-DDAFC61C005C}" presName="vert1" presStyleCnt="0"/>
      <dgm:spPr/>
    </dgm:pt>
    <dgm:pt modelId="{9F3A1603-9E10-49EA-A126-78FEAF1BE0F4}" type="pres">
      <dgm:prSet presAssocID="{9641888E-73E2-45A6-A498-5CEDCB4A74A7}" presName="thickLine" presStyleLbl="alignNode1" presStyleIdx="5" presStyleCnt="23"/>
      <dgm:spPr/>
    </dgm:pt>
    <dgm:pt modelId="{22EE4C2E-90E8-4AA7-9736-53C0E7CF364D}" type="pres">
      <dgm:prSet presAssocID="{9641888E-73E2-45A6-A498-5CEDCB4A74A7}" presName="horz1" presStyleCnt="0"/>
      <dgm:spPr/>
    </dgm:pt>
    <dgm:pt modelId="{DCC65C5A-034A-4BFF-BD1A-7E4928124E7B}" type="pres">
      <dgm:prSet presAssocID="{9641888E-73E2-45A6-A498-5CEDCB4A74A7}" presName="tx1" presStyleLbl="revTx" presStyleIdx="5" presStyleCnt="23"/>
      <dgm:spPr/>
    </dgm:pt>
    <dgm:pt modelId="{B03E964D-9FD2-4B7B-95AE-55C2AE85689F}" type="pres">
      <dgm:prSet presAssocID="{9641888E-73E2-45A6-A498-5CEDCB4A74A7}" presName="vert1" presStyleCnt="0"/>
      <dgm:spPr/>
    </dgm:pt>
    <dgm:pt modelId="{CFC3DA81-59A7-4FD8-A4A1-241DCE53CE2F}" type="pres">
      <dgm:prSet presAssocID="{EB3CB6FB-2A63-4BB0-ADC8-229316A38912}" presName="thickLine" presStyleLbl="alignNode1" presStyleIdx="6" presStyleCnt="23"/>
      <dgm:spPr/>
    </dgm:pt>
    <dgm:pt modelId="{A9B9E9C2-9940-4079-BDBD-AA958C7B2854}" type="pres">
      <dgm:prSet presAssocID="{EB3CB6FB-2A63-4BB0-ADC8-229316A38912}" presName="horz1" presStyleCnt="0"/>
      <dgm:spPr/>
    </dgm:pt>
    <dgm:pt modelId="{EE6C0FB9-7E52-4C98-A9C4-0CCCD51F2265}" type="pres">
      <dgm:prSet presAssocID="{EB3CB6FB-2A63-4BB0-ADC8-229316A38912}" presName="tx1" presStyleLbl="revTx" presStyleIdx="6" presStyleCnt="23"/>
      <dgm:spPr/>
    </dgm:pt>
    <dgm:pt modelId="{2B7FF884-1AAB-40D0-BD66-87D89C623AA2}" type="pres">
      <dgm:prSet presAssocID="{EB3CB6FB-2A63-4BB0-ADC8-229316A38912}" presName="vert1" presStyleCnt="0"/>
      <dgm:spPr/>
    </dgm:pt>
    <dgm:pt modelId="{2B67A6EC-204F-4AE3-9C6F-87D887F0D00C}" type="pres">
      <dgm:prSet presAssocID="{425A1E90-33AD-4651-99D1-76DAB7375977}" presName="thickLine" presStyleLbl="alignNode1" presStyleIdx="7" presStyleCnt="23"/>
      <dgm:spPr/>
    </dgm:pt>
    <dgm:pt modelId="{475860F8-C4AE-4EB5-8B35-06A1F78EC70F}" type="pres">
      <dgm:prSet presAssocID="{425A1E90-33AD-4651-99D1-76DAB7375977}" presName="horz1" presStyleCnt="0"/>
      <dgm:spPr/>
    </dgm:pt>
    <dgm:pt modelId="{1CAA104C-4A78-4602-9C57-E03E6557CECA}" type="pres">
      <dgm:prSet presAssocID="{425A1E90-33AD-4651-99D1-76DAB7375977}" presName="tx1" presStyleLbl="revTx" presStyleIdx="7" presStyleCnt="23"/>
      <dgm:spPr/>
    </dgm:pt>
    <dgm:pt modelId="{012262C4-4252-47A7-9C9C-0E768D908E9B}" type="pres">
      <dgm:prSet presAssocID="{425A1E90-33AD-4651-99D1-76DAB7375977}" presName="vert1" presStyleCnt="0"/>
      <dgm:spPr/>
    </dgm:pt>
    <dgm:pt modelId="{0FDED9E5-1982-40C6-9EF3-FC24F0DC9FFF}" type="pres">
      <dgm:prSet presAssocID="{0550A793-28DB-41D2-8F6D-FA9B33DE297E}" presName="thickLine" presStyleLbl="alignNode1" presStyleIdx="8" presStyleCnt="23"/>
      <dgm:spPr/>
    </dgm:pt>
    <dgm:pt modelId="{E4F3CC9A-CA97-4327-91A2-3A382F273748}" type="pres">
      <dgm:prSet presAssocID="{0550A793-28DB-41D2-8F6D-FA9B33DE297E}" presName="horz1" presStyleCnt="0"/>
      <dgm:spPr/>
    </dgm:pt>
    <dgm:pt modelId="{543A593B-8178-4BF5-96BD-4E2A3B794733}" type="pres">
      <dgm:prSet presAssocID="{0550A793-28DB-41D2-8F6D-FA9B33DE297E}" presName="tx1" presStyleLbl="revTx" presStyleIdx="8" presStyleCnt="23"/>
      <dgm:spPr/>
    </dgm:pt>
    <dgm:pt modelId="{45564E85-551C-40D0-95CF-CF975F90B833}" type="pres">
      <dgm:prSet presAssocID="{0550A793-28DB-41D2-8F6D-FA9B33DE297E}" presName="vert1" presStyleCnt="0"/>
      <dgm:spPr/>
    </dgm:pt>
    <dgm:pt modelId="{BB208EDF-2C0E-4A11-989E-15561B1EBF79}" type="pres">
      <dgm:prSet presAssocID="{6A89B3D1-0490-41BC-BDA7-81044EFF625B}" presName="thickLine" presStyleLbl="alignNode1" presStyleIdx="9" presStyleCnt="23"/>
      <dgm:spPr/>
    </dgm:pt>
    <dgm:pt modelId="{A8BD5C19-898D-40EF-B81C-D759F4E521C5}" type="pres">
      <dgm:prSet presAssocID="{6A89B3D1-0490-41BC-BDA7-81044EFF625B}" presName="horz1" presStyleCnt="0"/>
      <dgm:spPr/>
    </dgm:pt>
    <dgm:pt modelId="{2491DDB7-B412-4F4B-8A51-11C4888C349F}" type="pres">
      <dgm:prSet presAssocID="{6A89B3D1-0490-41BC-BDA7-81044EFF625B}" presName="tx1" presStyleLbl="revTx" presStyleIdx="9" presStyleCnt="23"/>
      <dgm:spPr/>
    </dgm:pt>
    <dgm:pt modelId="{E138E98F-39EC-4A6B-A18A-E686772990A5}" type="pres">
      <dgm:prSet presAssocID="{6A89B3D1-0490-41BC-BDA7-81044EFF625B}" presName="vert1" presStyleCnt="0"/>
      <dgm:spPr/>
    </dgm:pt>
    <dgm:pt modelId="{A231AEC6-074C-40C5-BBF5-CB8595B93A97}" type="pres">
      <dgm:prSet presAssocID="{173F7AF0-73F5-441B-9E9C-56687EA739F8}" presName="thickLine" presStyleLbl="alignNode1" presStyleIdx="10" presStyleCnt="23"/>
      <dgm:spPr/>
    </dgm:pt>
    <dgm:pt modelId="{63815B85-04EC-44EF-9354-3524B81EE097}" type="pres">
      <dgm:prSet presAssocID="{173F7AF0-73F5-441B-9E9C-56687EA739F8}" presName="horz1" presStyleCnt="0"/>
      <dgm:spPr/>
    </dgm:pt>
    <dgm:pt modelId="{BF9F7365-DC7C-4180-B4EB-B37DE07198D9}" type="pres">
      <dgm:prSet presAssocID="{173F7AF0-73F5-441B-9E9C-56687EA739F8}" presName="tx1" presStyleLbl="revTx" presStyleIdx="10" presStyleCnt="23"/>
      <dgm:spPr/>
    </dgm:pt>
    <dgm:pt modelId="{1BFCF200-48B4-4268-9706-5FD6484B96E4}" type="pres">
      <dgm:prSet presAssocID="{173F7AF0-73F5-441B-9E9C-56687EA739F8}" presName="vert1" presStyleCnt="0"/>
      <dgm:spPr/>
    </dgm:pt>
    <dgm:pt modelId="{1935B3F8-A184-485B-8591-F5F2862D2030}" type="pres">
      <dgm:prSet presAssocID="{36BF7F38-6BF4-4F31-8037-8BF5155ACD63}" presName="thickLine" presStyleLbl="alignNode1" presStyleIdx="11" presStyleCnt="23"/>
      <dgm:spPr/>
    </dgm:pt>
    <dgm:pt modelId="{EB40433C-6F55-4D7B-A95A-B26162559D1E}" type="pres">
      <dgm:prSet presAssocID="{36BF7F38-6BF4-4F31-8037-8BF5155ACD63}" presName="horz1" presStyleCnt="0"/>
      <dgm:spPr/>
    </dgm:pt>
    <dgm:pt modelId="{48103FAD-BBCF-4D9E-A186-DA416EE4E229}" type="pres">
      <dgm:prSet presAssocID="{36BF7F38-6BF4-4F31-8037-8BF5155ACD63}" presName="tx1" presStyleLbl="revTx" presStyleIdx="11" presStyleCnt="23"/>
      <dgm:spPr/>
    </dgm:pt>
    <dgm:pt modelId="{3CB64E0E-62D6-4DE3-9332-7D1F152C9533}" type="pres">
      <dgm:prSet presAssocID="{36BF7F38-6BF4-4F31-8037-8BF5155ACD63}" presName="vert1" presStyleCnt="0"/>
      <dgm:spPr/>
    </dgm:pt>
    <dgm:pt modelId="{ADCD8924-4339-4FB3-92AC-05B3458F0B0D}" type="pres">
      <dgm:prSet presAssocID="{A4884339-1456-45DD-9BB6-526C51B99341}" presName="thickLine" presStyleLbl="alignNode1" presStyleIdx="12" presStyleCnt="23"/>
      <dgm:spPr/>
    </dgm:pt>
    <dgm:pt modelId="{51C5101E-DA3F-4A3D-8ABC-DA6AB72FA261}" type="pres">
      <dgm:prSet presAssocID="{A4884339-1456-45DD-9BB6-526C51B99341}" presName="horz1" presStyleCnt="0"/>
      <dgm:spPr/>
    </dgm:pt>
    <dgm:pt modelId="{A76A1AF4-F41E-4C20-AA34-618FCB65B58C}" type="pres">
      <dgm:prSet presAssocID="{A4884339-1456-45DD-9BB6-526C51B99341}" presName="tx1" presStyleLbl="revTx" presStyleIdx="12" presStyleCnt="23"/>
      <dgm:spPr/>
    </dgm:pt>
    <dgm:pt modelId="{E8B73363-CB42-4FAE-BB33-03A4D561ECB8}" type="pres">
      <dgm:prSet presAssocID="{A4884339-1456-45DD-9BB6-526C51B99341}" presName="vert1" presStyleCnt="0"/>
      <dgm:spPr/>
    </dgm:pt>
    <dgm:pt modelId="{5BB0745B-D53E-4D47-B506-22CA2BE29144}" type="pres">
      <dgm:prSet presAssocID="{6AB8DD8E-E1F3-42A4-965C-659D7FBFE13B}" presName="thickLine" presStyleLbl="alignNode1" presStyleIdx="13" presStyleCnt="23"/>
      <dgm:spPr/>
    </dgm:pt>
    <dgm:pt modelId="{F57360A0-9ACA-4944-9846-91ADACACA44B}" type="pres">
      <dgm:prSet presAssocID="{6AB8DD8E-E1F3-42A4-965C-659D7FBFE13B}" presName="horz1" presStyleCnt="0"/>
      <dgm:spPr/>
    </dgm:pt>
    <dgm:pt modelId="{0F0436A8-E25E-4282-BF1E-0D66008735D1}" type="pres">
      <dgm:prSet presAssocID="{6AB8DD8E-E1F3-42A4-965C-659D7FBFE13B}" presName="tx1" presStyleLbl="revTx" presStyleIdx="13" presStyleCnt="23"/>
      <dgm:spPr/>
    </dgm:pt>
    <dgm:pt modelId="{BCB90BDE-50F5-4725-A4A7-2FDD55506BA1}" type="pres">
      <dgm:prSet presAssocID="{6AB8DD8E-E1F3-42A4-965C-659D7FBFE13B}" presName="vert1" presStyleCnt="0"/>
      <dgm:spPr/>
    </dgm:pt>
    <dgm:pt modelId="{D4555A27-AE06-49E9-83DB-EA5341459326}" type="pres">
      <dgm:prSet presAssocID="{DCAFCBBB-E2DD-4A8E-BDFE-72A06C1C47AF}" presName="thickLine" presStyleLbl="alignNode1" presStyleIdx="14" presStyleCnt="23"/>
      <dgm:spPr/>
    </dgm:pt>
    <dgm:pt modelId="{7DBACA18-3FF5-451C-8E89-32FB93BAC8C9}" type="pres">
      <dgm:prSet presAssocID="{DCAFCBBB-E2DD-4A8E-BDFE-72A06C1C47AF}" presName="horz1" presStyleCnt="0"/>
      <dgm:spPr/>
    </dgm:pt>
    <dgm:pt modelId="{8F283298-D020-446F-9F83-E69CC78F451C}" type="pres">
      <dgm:prSet presAssocID="{DCAFCBBB-E2DD-4A8E-BDFE-72A06C1C47AF}" presName="tx1" presStyleLbl="revTx" presStyleIdx="14" presStyleCnt="23"/>
      <dgm:spPr/>
    </dgm:pt>
    <dgm:pt modelId="{B8E52E80-C5F8-46F1-9565-795A20978989}" type="pres">
      <dgm:prSet presAssocID="{DCAFCBBB-E2DD-4A8E-BDFE-72A06C1C47AF}" presName="vert1" presStyleCnt="0"/>
      <dgm:spPr/>
    </dgm:pt>
    <dgm:pt modelId="{3D3A9F4B-37CE-4CF9-B598-62A7D821F26D}" type="pres">
      <dgm:prSet presAssocID="{8DD8606F-BC27-4E7C-AF58-149FD1416603}" presName="thickLine" presStyleLbl="alignNode1" presStyleIdx="15" presStyleCnt="23"/>
      <dgm:spPr/>
    </dgm:pt>
    <dgm:pt modelId="{83F55F6A-DB2A-4F44-83D5-A7206AC8AFA4}" type="pres">
      <dgm:prSet presAssocID="{8DD8606F-BC27-4E7C-AF58-149FD1416603}" presName="horz1" presStyleCnt="0"/>
      <dgm:spPr/>
    </dgm:pt>
    <dgm:pt modelId="{D83D7650-F3BF-4279-B1AD-80E91A484FC7}" type="pres">
      <dgm:prSet presAssocID="{8DD8606F-BC27-4E7C-AF58-149FD1416603}" presName="tx1" presStyleLbl="revTx" presStyleIdx="15" presStyleCnt="23"/>
      <dgm:spPr/>
    </dgm:pt>
    <dgm:pt modelId="{3C65C4EE-5C30-47E8-ABDD-FFC7375E21D9}" type="pres">
      <dgm:prSet presAssocID="{8DD8606F-BC27-4E7C-AF58-149FD1416603}" presName="vert1" presStyleCnt="0"/>
      <dgm:spPr/>
    </dgm:pt>
    <dgm:pt modelId="{A4AF4BAC-5A44-40EC-8011-D223928C81E0}" type="pres">
      <dgm:prSet presAssocID="{AA6573EB-B674-44A4-A668-F15066C145EA}" presName="thickLine" presStyleLbl="alignNode1" presStyleIdx="16" presStyleCnt="23"/>
      <dgm:spPr/>
    </dgm:pt>
    <dgm:pt modelId="{0E471429-6790-4EF5-8A9E-48EC27F8E166}" type="pres">
      <dgm:prSet presAssocID="{AA6573EB-B674-44A4-A668-F15066C145EA}" presName="horz1" presStyleCnt="0"/>
      <dgm:spPr/>
    </dgm:pt>
    <dgm:pt modelId="{335D5885-0119-4855-AF45-31963BB77637}" type="pres">
      <dgm:prSet presAssocID="{AA6573EB-B674-44A4-A668-F15066C145EA}" presName="tx1" presStyleLbl="revTx" presStyleIdx="16" presStyleCnt="23"/>
      <dgm:spPr/>
    </dgm:pt>
    <dgm:pt modelId="{BDA3EF86-113F-454B-8F1C-20E9E1FFBDE5}" type="pres">
      <dgm:prSet presAssocID="{AA6573EB-B674-44A4-A668-F15066C145EA}" presName="vert1" presStyleCnt="0"/>
      <dgm:spPr/>
    </dgm:pt>
    <dgm:pt modelId="{65C4B0F1-E707-40FB-BFC6-A73531C68346}" type="pres">
      <dgm:prSet presAssocID="{9C408355-7E40-4AC2-A932-58C23E70DE49}" presName="thickLine" presStyleLbl="alignNode1" presStyleIdx="17" presStyleCnt="23"/>
      <dgm:spPr/>
    </dgm:pt>
    <dgm:pt modelId="{67BCFAF8-3BDE-4203-AEDA-0E68BF79565E}" type="pres">
      <dgm:prSet presAssocID="{9C408355-7E40-4AC2-A932-58C23E70DE49}" presName="horz1" presStyleCnt="0"/>
      <dgm:spPr/>
    </dgm:pt>
    <dgm:pt modelId="{C0C8BAAE-409C-4438-A3FA-32D8EC0D170D}" type="pres">
      <dgm:prSet presAssocID="{9C408355-7E40-4AC2-A932-58C23E70DE49}" presName="tx1" presStyleLbl="revTx" presStyleIdx="17" presStyleCnt="23"/>
      <dgm:spPr/>
    </dgm:pt>
    <dgm:pt modelId="{3DC47218-BD89-4596-85E0-143E49565158}" type="pres">
      <dgm:prSet presAssocID="{9C408355-7E40-4AC2-A932-58C23E70DE49}" presName="vert1" presStyleCnt="0"/>
      <dgm:spPr/>
    </dgm:pt>
    <dgm:pt modelId="{22C091D9-FB11-4D02-BE71-1807FEA214CB}" type="pres">
      <dgm:prSet presAssocID="{7D575555-0AD3-406F-ACAB-F26F566E2E25}" presName="thickLine" presStyleLbl="alignNode1" presStyleIdx="18" presStyleCnt="23"/>
      <dgm:spPr/>
    </dgm:pt>
    <dgm:pt modelId="{BBF127A6-C99D-414D-9FB3-6F90DDDBC2A7}" type="pres">
      <dgm:prSet presAssocID="{7D575555-0AD3-406F-ACAB-F26F566E2E25}" presName="horz1" presStyleCnt="0"/>
      <dgm:spPr/>
    </dgm:pt>
    <dgm:pt modelId="{0DBE350C-9552-42B4-8D05-43909AEDDD0F}" type="pres">
      <dgm:prSet presAssocID="{7D575555-0AD3-406F-ACAB-F26F566E2E25}" presName="tx1" presStyleLbl="revTx" presStyleIdx="18" presStyleCnt="23"/>
      <dgm:spPr/>
    </dgm:pt>
    <dgm:pt modelId="{D500BCB5-8906-46A7-92C3-1FE32FA3EC05}" type="pres">
      <dgm:prSet presAssocID="{7D575555-0AD3-406F-ACAB-F26F566E2E25}" presName="vert1" presStyleCnt="0"/>
      <dgm:spPr/>
    </dgm:pt>
    <dgm:pt modelId="{72737284-055F-45F2-8139-2FBF38421FAA}" type="pres">
      <dgm:prSet presAssocID="{6E4CBCE2-CEDD-4609-9CBD-7CFA5A83E6E7}" presName="thickLine" presStyleLbl="alignNode1" presStyleIdx="19" presStyleCnt="23"/>
      <dgm:spPr/>
    </dgm:pt>
    <dgm:pt modelId="{3AFE4F93-8826-4CA2-B083-980DDA4FADD3}" type="pres">
      <dgm:prSet presAssocID="{6E4CBCE2-CEDD-4609-9CBD-7CFA5A83E6E7}" presName="horz1" presStyleCnt="0"/>
      <dgm:spPr/>
    </dgm:pt>
    <dgm:pt modelId="{55EE0706-6A6B-4BF0-8DC8-CF81DDD6E00F}" type="pres">
      <dgm:prSet presAssocID="{6E4CBCE2-CEDD-4609-9CBD-7CFA5A83E6E7}" presName="tx1" presStyleLbl="revTx" presStyleIdx="19" presStyleCnt="23"/>
      <dgm:spPr/>
    </dgm:pt>
    <dgm:pt modelId="{6300B557-4256-417B-AB01-E27BC46C7D9A}" type="pres">
      <dgm:prSet presAssocID="{6E4CBCE2-CEDD-4609-9CBD-7CFA5A83E6E7}" presName="vert1" presStyleCnt="0"/>
      <dgm:spPr/>
    </dgm:pt>
    <dgm:pt modelId="{1BFE5BD2-1248-4B2E-93F7-724BE482C1B4}" type="pres">
      <dgm:prSet presAssocID="{21440D6A-E177-4F5C-B73C-9D9563F59ADC}" presName="thickLine" presStyleLbl="alignNode1" presStyleIdx="20" presStyleCnt="23"/>
      <dgm:spPr/>
    </dgm:pt>
    <dgm:pt modelId="{54B241A9-A4E2-4EF7-8DCE-A0279762DB2F}" type="pres">
      <dgm:prSet presAssocID="{21440D6A-E177-4F5C-B73C-9D9563F59ADC}" presName="horz1" presStyleCnt="0"/>
      <dgm:spPr/>
    </dgm:pt>
    <dgm:pt modelId="{DA2F9C7E-DC96-4D77-8071-CD088F91AC15}" type="pres">
      <dgm:prSet presAssocID="{21440D6A-E177-4F5C-B73C-9D9563F59ADC}" presName="tx1" presStyleLbl="revTx" presStyleIdx="20" presStyleCnt="23"/>
      <dgm:spPr/>
    </dgm:pt>
    <dgm:pt modelId="{3CAE3630-EAFB-4C24-8C0B-9888B1E635FD}" type="pres">
      <dgm:prSet presAssocID="{21440D6A-E177-4F5C-B73C-9D9563F59ADC}" presName="vert1" presStyleCnt="0"/>
      <dgm:spPr/>
    </dgm:pt>
    <dgm:pt modelId="{FA6490C8-66B0-42D8-B0A8-0B6B6D8ADBB8}" type="pres">
      <dgm:prSet presAssocID="{BBCD41D1-52C9-4B91-A6E6-6F35A363B747}" presName="thickLine" presStyleLbl="alignNode1" presStyleIdx="21" presStyleCnt="23"/>
      <dgm:spPr/>
    </dgm:pt>
    <dgm:pt modelId="{25C08295-4B83-4A34-9EAE-56F9CAEA4051}" type="pres">
      <dgm:prSet presAssocID="{BBCD41D1-52C9-4B91-A6E6-6F35A363B747}" presName="horz1" presStyleCnt="0"/>
      <dgm:spPr/>
    </dgm:pt>
    <dgm:pt modelId="{96C28FEF-CE43-410F-9CC2-C77465B2F4DD}" type="pres">
      <dgm:prSet presAssocID="{BBCD41D1-52C9-4B91-A6E6-6F35A363B747}" presName="tx1" presStyleLbl="revTx" presStyleIdx="21" presStyleCnt="23"/>
      <dgm:spPr/>
    </dgm:pt>
    <dgm:pt modelId="{BA723F9E-88B9-43DB-B2B3-116B749872A1}" type="pres">
      <dgm:prSet presAssocID="{BBCD41D1-52C9-4B91-A6E6-6F35A363B747}" presName="vert1" presStyleCnt="0"/>
      <dgm:spPr/>
    </dgm:pt>
    <dgm:pt modelId="{472251FD-9990-43DA-A9FF-AC682F7E132C}" type="pres">
      <dgm:prSet presAssocID="{1EDF40E2-0EC8-4AC9-8099-5CDEA74F75B2}" presName="thickLine" presStyleLbl="alignNode1" presStyleIdx="22" presStyleCnt="23"/>
      <dgm:spPr/>
    </dgm:pt>
    <dgm:pt modelId="{678475E9-EF76-4811-8E55-B5B04E87D337}" type="pres">
      <dgm:prSet presAssocID="{1EDF40E2-0EC8-4AC9-8099-5CDEA74F75B2}" presName="horz1" presStyleCnt="0"/>
      <dgm:spPr/>
    </dgm:pt>
    <dgm:pt modelId="{AA631BC5-D51D-4317-9FE6-E66642BEE025}" type="pres">
      <dgm:prSet presAssocID="{1EDF40E2-0EC8-4AC9-8099-5CDEA74F75B2}" presName="tx1" presStyleLbl="revTx" presStyleIdx="22" presStyleCnt="23"/>
      <dgm:spPr/>
    </dgm:pt>
    <dgm:pt modelId="{EBCD1EAF-D405-42E3-B418-0E94F4DB818A}" type="pres">
      <dgm:prSet presAssocID="{1EDF40E2-0EC8-4AC9-8099-5CDEA74F75B2}" presName="vert1" presStyleCnt="0"/>
      <dgm:spPr/>
    </dgm:pt>
  </dgm:ptLst>
  <dgm:cxnLst>
    <dgm:cxn modelId="{CB3DE303-D931-4EC9-90BE-739ADAE51291}" type="presOf" srcId="{BBCD41D1-52C9-4B91-A6E6-6F35A363B747}" destId="{96C28FEF-CE43-410F-9CC2-C77465B2F4DD}" srcOrd="0" destOrd="0" presId="urn:microsoft.com/office/officeart/2008/layout/LinedList"/>
    <dgm:cxn modelId="{1AC5CD08-542A-4A85-9F51-9C2CCB5F2EE0}" type="presOf" srcId="{AA6573EB-B674-44A4-A668-F15066C145EA}" destId="{335D5885-0119-4855-AF45-31963BB77637}" srcOrd="0" destOrd="0" presId="urn:microsoft.com/office/officeart/2008/layout/LinedList"/>
    <dgm:cxn modelId="{4B1DEC0A-7C19-440E-908E-6089881389DB}" type="presOf" srcId="{6A89B3D1-0490-41BC-BDA7-81044EFF625B}" destId="{2491DDB7-B412-4F4B-8A51-11C4888C349F}" srcOrd="0" destOrd="0" presId="urn:microsoft.com/office/officeart/2008/layout/LinedList"/>
    <dgm:cxn modelId="{6BB93F0D-FC0E-451F-B16B-E249C620C84D}" type="presOf" srcId="{EB3CB6FB-2A63-4BB0-ADC8-229316A38912}" destId="{EE6C0FB9-7E52-4C98-A9C4-0CCCD51F2265}" srcOrd="0" destOrd="0" presId="urn:microsoft.com/office/officeart/2008/layout/LinedList"/>
    <dgm:cxn modelId="{1A905B17-64AB-4B02-998A-D982DCCD5E3B}" srcId="{59D595CC-8266-41E5-8867-7B8991D14625}" destId="{580E6819-E51E-402B-83FC-83137513A1DF}" srcOrd="2" destOrd="0" parTransId="{EEEFD42E-7DFF-4982-ACCA-BD108F19DD2B}" sibTransId="{A30C72E7-A6C6-443F-AA5E-6420A5D9540F}"/>
    <dgm:cxn modelId="{EF5E2019-A538-4DA1-9725-9B216C64E3E8}" srcId="{59D595CC-8266-41E5-8867-7B8991D14625}" destId="{36BF7F38-6BF4-4F31-8037-8BF5155ACD63}" srcOrd="11" destOrd="0" parTransId="{B7FDCC19-356E-4C9F-8682-2CC1DA8A079D}" sibTransId="{09914BD9-BCFD-4381-A628-1708AA1A3A19}"/>
    <dgm:cxn modelId="{426A701E-D94C-4416-B7BD-74FBAD1BF534}" type="presOf" srcId="{0550A793-28DB-41D2-8F6D-FA9B33DE297E}" destId="{543A593B-8178-4BF5-96BD-4E2A3B794733}" srcOrd="0" destOrd="0" presId="urn:microsoft.com/office/officeart/2008/layout/LinedList"/>
    <dgm:cxn modelId="{D1C56F22-D2FE-4906-B214-FF1612BFA9FB}" type="presOf" srcId="{A4884339-1456-45DD-9BB6-526C51B99341}" destId="{A76A1AF4-F41E-4C20-AA34-618FCB65B58C}" srcOrd="0" destOrd="0" presId="urn:microsoft.com/office/officeart/2008/layout/LinedList"/>
    <dgm:cxn modelId="{B9F8912D-F153-45C4-A8BD-4EFBA0CB8ADB}" srcId="{59D595CC-8266-41E5-8867-7B8991D14625}" destId="{8DD8606F-BC27-4E7C-AF58-149FD1416603}" srcOrd="15" destOrd="0" parTransId="{B18A2078-5A4E-415B-AD43-F01AE4DC3677}" sibTransId="{E12C894C-D1D8-4CF0-B880-05218A3DE3A0}"/>
    <dgm:cxn modelId="{A2123532-335D-45FD-AE3C-67B5C67EB58F}" srcId="{59D595CC-8266-41E5-8867-7B8991D14625}" destId="{97365C15-A8EC-44C2-AAE7-832658734BA3}" srcOrd="1" destOrd="0" parTransId="{9FC8A8BE-9B41-4415-BDAD-77D3D970BFA8}" sibTransId="{FF824C56-2A7E-4B37-93B4-4027AADA1B18}"/>
    <dgm:cxn modelId="{BBF23D3B-CCA4-4D84-9C8F-A092C024BC0A}" srcId="{59D595CC-8266-41E5-8867-7B8991D14625}" destId="{0550A793-28DB-41D2-8F6D-FA9B33DE297E}" srcOrd="8" destOrd="0" parTransId="{A645B99E-30EC-474B-80F4-FECD47D1A556}" sibTransId="{1DC463DE-9D19-495E-A17C-791C0D13526F}"/>
    <dgm:cxn modelId="{39B03F3C-D5AE-4274-88E1-1850278752DA}" srcId="{59D595CC-8266-41E5-8867-7B8991D14625}" destId="{6A89B3D1-0490-41BC-BDA7-81044EFF625B}" srcOrd="9" destOrd="0" parTransId="{53ED6C96-BCAF-4F2F-8A6A-2303399CE19E}" sibTransId="{60B20813-C7AB-48EA-83DA-65464EB9E102}"/>
    <dgm:cxn modelId="{06E3AB3D-D363-4590-904B-7C930A3BD0BD}" srcId="{59D595CC-8266-41E5-8867-7B8991D14625}" destId="{1EDF40E2-0EC8-4AC9-8099-5CDEA74F75B2}" srcOrd="22" destOrd="0" parTransId="{D997FA19-4706-4659-BB28-29DEAC89D88A}" sibTransId="{C0DCE496-F240-458A-B929-B0CC0ECDF6AE}"/>
    <dgm:cxn modelId="{BCDE775D-B12F-484F-96A2-EEE59A2E3AC2}" srcId="{59D595CC-8266-41E5-8867-7B8991D14625}" destId="{EB3CB6FB-2A63-4BB0-ADC8-229316A38912}" srcOrd="6" destOrd="0" parTransId="{49BDB9EF-B0ED-4346-8B8C-5BEDFA0F8972}" sibTransId="{987301CB-4802-4F3D-8CAC-0ED237A1D802}"/>
    <dgm:cxn modelId="{88182364-02AA-4202-972B-D8485EBABC61}" type="presOf" srcId="{9641888E-73E2-45A6-A498-5CEDCB4A74A7}" destId="{DCC65C5A-034A-4BFF-BD1A-7E4928124E7B}" srcOrd="0" destOrd="0" presId="urn:microsoft.com/office/officeart/2008/layout/LinedList"/>
    <dgm:cxn modelId="{05B84B4A-C10C-4D2D-964A-2E6382D15463}" type="presOf" srcId="{9C408355-7E40-4AC2-A932-58C23E70DE49}" destId="{C0C8BAAE-409C-4438-A3FA-32D8EC0D170D}" srcOrd="0" destOrd="0" presId="urn:microsoft.com/office/officeart/2008/layout/LinedList"/>
    <dgm:cxn modelId="{17DCD46F-BF38-4D80-8453-D65E117955FB}" srcId="{59D595CC-8266-41E5-8867-7B8991D14625}" destId="{86C0234F-A505-4F69-8197-7A424D0D9E43}" srcOrd="3" destOrd="0" parTransId="{35CD99C8-B2EA-48C2-A5D2-155F0165028F}" sibTransId="{4FA6EC41-B3DC-4019-98DA-7090154105D2}"/>
    <dgm:cxn modelId="{CB9AF871-C964-4BD0-8045-FC4B52A759C9}" type="presOf" srcId="{425A1E90-33AD-4651-99D1-76DAB7375977}" destId="{1CAA104C-4A78-4602-9C57-E03E6557CECA}" srcOrd="0" destOrd="0" presId="urn:microsoft.com/office/officeart/2008/layout/LinedList"/>
    <dgm:cxn modelId="{F2D4927A-AEE4-46AA-875F-A367778B3CD0}" type="presOf" srcId="{7D575555-0AD3-406F-ACAB-F26F566E2E25}" destId="{0DBE350C-9552-42B4-8D05-43909AEDDD0F}" srcOrd="0" destOrd="0" presId="urn:microsoft.com/office/officeart/2008/layout/LinedList"/>
    <dgm:cxn modelId="{C119F181-3C29-4618-91E4-4695C4A4B65A}" srcId="{59D595CC-8266-41E5-8867-7B8991D14625}" destId="{A4884339-1456-45DD-9BB6-526C51B99341}" srcOrd="12" destOrd="0" parTransId="{844AFE67-1107-437D-8288-35B60A1DF81E}" sibTransId="{0BCF04D5-0560-4EC3-BE52-B2044E132ADF}"/>
    <dgm:cxn modelId="{807CAE82-DC2D-45E1-AEF0-505AF9F04E0A}" srcId="{59D595CC-8266-41E5-8867-7B8991D14625}" destId="{7D575555-0AD3-406F-ACAB-F26F566E2E25}" srcOrd="18" destOrd="0" parTransId="{35EE47F1-84AA-45A7-8FB0-95C6CD1A08F8}" sibTransId="{58FE5137-5024-4DD6-80F0-A53F2ECB4FAB}"/>
    <dgm:cxn modelId="{5524B685-7365-4500-BF86-8AEEF3DE6E1F}" type="presOf" srcId="{DCAFCBBB-E2DD-4A8E-BDFE-72A06C1C47AF}" destId="{8F283298-D020-446F-9F83-E69CC78F451C}" srcOrd="0" destOrd="0" presId="urn:microsoft.com/office/officeart/2008/layout/LinedList"/>
    <dgm:cxn modelId="{8F975E89-076A-4200-9107-3651CE43C067}" type="presOf" srcId="{173F7AF0-73F5-441B-9E9C-56687EA739F8}" destId="{BF9F7365-DC7C-4180-B4EB-B37DE07198D9}" srcOrd="0" destOrd="0" presId="urn:microsoft.com/office/officeart/2008/layout/LinedList"/>
    <dgm:cxn modelId="{D4A8118C-C272-4CDC-AC06-2D2BE0795A52}" srcId="{59D595CC-8266-41E5-8867-7B8991D14625}" destId="{1A75D212-0783-4E9B-B72C-5B3F908E3F19}" srcOrd="0" destOrd="0" parTransId="{0DA8A505-8007-4649-A666-5FCAF1934E8A}" sibTransId="{47625D1C-13A3-4900-876C-5DC36C4B2A93}"/>
    <dgm:cxn modelId="{FC3E94A3-D550-47D2-8EE0-1D3B26F8F86F}" type="presOf" srcId="{86C0234F-A505-4F69-8197-7A424D0D9E43}" destId="{7995985C-A0DD-4DD9-A1B4-E980B01B86D1}" srcOrd="0" destOrd="0" presId="urn:microsoft.com/office/officeart/2008/layout/LinedList"/>
    <dgm:cxn modelId="{4348CDA4-FD7C-4F9D-8051-415B47369875}" type="presOf" srcId="{6AB8DD8E-E1F3-42A4-965C-659D7FBFE13B}" destId="{0F0436A8-E25E-4282-BF1E-0D66008735D1}" srcOrd="0" destOrd="0" presId="urn:microsoft.com/office/officeart/2008/layout/LinedList"/>
    <dgm:cxn modelId="{6E54A5A8-77E3-499C-846C-5ECC9D342116}" srcId="{59D595CC-8266-41E5-8867-7B8991D14625}" destId="{6AB8DD8E-E1F3-42A4-965C-659D7FBFE13B}" srcOrd="13" destOrd="0" parTransId="{23157562-DF4F-4F3B-B359-9AEC634A62C9}" sibTransId="{00C35D69-3C88-4944-ADA3-6A5BBA0F11A0}"/>
    <dgm:cxn modelId="{E3A6D7AA-8A57-4953-9D5E-E69B5DE90075}" srcId="{59D595CC-8266-41E5-8867-7B8991D14625}" destId="{6E4CBCE2-CEDD-4609-9CBD-7CFA5A83E6E7}" srcOrd="19" destOrd="0" parTransId="{F1127AC1-5349-47E4-B6F4-FE2D9DDCB6E5}" sibTransId="{BD8ADE76-7996-43C2-9299-8D09456B196B}"/>
    <dgm:cxn modelId="{9D1BACAF-AD40-4C6C-836A-40BC4D864218}" srcId="{59D595CC-8266-41E5-8867-7B8991D14625}" destId="{BBCD41D1-52C9-4B91-A6E6-6F35A363B747}" srcOrd="21" destOrd="0" parTransId="{C34DA6BE-81D7-4F36-92DF-2A09D186B3B3}" sibTransId="{A125E54B-60C8-47C8-8F3E-C58EA9F942F1}"/>
    <dgm:cxn modelId="{37501CB3-5343-4398-BC88-D66CBD1D12AC}" type="presOf" srcId="{580E6819-E51E-402B-83FC-83137513A1DF}" destId="{12154532-08D3-4541-BBEC-E045C100152D}" srcOrd="0" destOrd="0" presId="urn:microsoft.com/office/officeart/2008/layout/LinedList"/>
    <dgm:cxn modelId="{B5EE2DBF-50CF-4997-98C5-F636764C9392}" type="presOf" srcId="{59D595CC-8266-41E5-8867-7B8991D14625}" destId="{489A04FA-2972-4FD7-B84F-4F85E081ABE6}" srcOrd="0" destOrd="0" presId="urn:microsoft.com/office/officeart/2008/layout/LinedList"/>
    <dgm:cxn modelId="{01A47ABF-8F2D-45D3-AEE6-BBBC6158C196}" srcId="{59D595CC-8266-41E5-8867-7B8991D14625}" destId="{21440D6A-E177-4F5C-B73C-9D9563F59ADC}" srcOrd="20" destOrd="0" parTransId="{3148882D-DEF6-4AE5-A256-B5FF9DE9234F}" sibTransId="{FAA73BB5-B1F6-493F-AEE3-D6264296C1FF}"/>
    <dgm:cxn modelId="{D98BCFC7-842D-44FD-970B-DEF889E5A9C4}" type="presOf" srcId="{36BF7F38-6BF4-4F31-8037-8BF5155ACD63}" destId="{48103FAD-BBCF-4D9E-A186-DA416EE4E229}" srcOrd="0" destOrd="0" presId="urn:microsoft.com/office/officeart/2008/layout/LinedList"/>
    <dgm:cxn modelId="{662156CD-EC32-4B68-9D5E-2A9B92DB6160}" srcId="{59D595CC-8266-41E5-8867-7B8991D14625}" destId="{9C408355-7E40-4AC2-A932-58C23E70DE49}" srcOrd="17" destOrd="0" parTransId="{8E1F83B7-0E06-48D9-86E9-73276B3C6088}" sibTransId="{D27AB329-0E23-4EE0-BA3A-06ACD82DEC35}"/>
    <dgm:cxn modelId="{BC905BD0-1715-4887-9092-0D70CC0BD2C0}" srcId="{59D595CC-8266-41E5-8867-7B8991D14625}" destId="{AA6573EB-B674-44A4-A668-F15066C145EA}" srcOrd="16" destOrd="0" parTransId="{AE281E99-680D-4E33-B0B0-32628EA23718}" sibTransId="{634C43F8-8251-4CA2-A9CC-29458733CD21}"/>
    <dgm:cxn modelId="{271D1ED9-F683-4236-9002-03A5CCEC26C9}" type="presOf" srcId="{1EDF40E2-0EC8-4AC9-8099-5CDEA74F75B2}" destId="{AA631BC5-D51D-4317-9FE6-E66642BEE025}" srcOrd="0" destOrd="0" presId="urn:microsoft.com/office/officeart/2008/layout/LinedList"/>
    <dgm:cxn modelId="{85D239DC-0F7A-4B3B-88FF-F5F182AE2C38}" srcId="{59D595CC-8266-41E5-8867-7B8991D14625}" destId="{9641888E-73E2-45A6-A498-5CEDCB4A74A7}" srcOrd="5" destOrd="0" parTransId="{265F3384-6C1C-47EA-B226-F70325330EC0}" sibTransId="{86758BBD-EAF5-4D78-996F-5D18EE8E22FC}"/>
    <dgm:cxn modelId="{01A771DE-EC8C-4D47-9C24-8598EDA2BC5C}" srcId="{59D595CC-8266-41E5-8867-7B8991D14625}" destId="{425A1E90-33AD-4651-99D1-76DAB7375977}" srcOrd="7" destOrd="0" parTransId="{65620214-A196-4D26-9201-212AA9B2044E}" sibTransId="{7C86782E-5204-416B-B545-BEF950A34568}"/>
    <dgm:cxn modelId="{E00943E0-3A90-4415-9F16-028E8E52F84C}" type="presOf" srcId="{97365C15-A8EC-44C2-AAE7-832658734BA3}" destId="{438D6C6B-209E-49E1-ABEF-CA064105813C}" srcOrd="0" destOrd="0" presId="urn:microsoft.com/office/officeart/2008/layout/LinedList"/>
    <dgm:cxn modelId="{370165E2-9271-4157-B851-4C7E8124B89A}" type="presOf" srcId="{1A75D212-0783-4E9B-B72C-5B3F908E3F19}" destId="{5E85F8C2-46CE-435F-AC10-EF0A948CC0D9}" srcOrd="0" destOrd="0" presId="urn:microsoft.com/office/officeart/2008/layout/LinedList"/>
    <dgm:cxn modelId="{92B4AAE7-FE8E-45B5-B11A-A327AE4724FB}" srcId="{59D595CC-8266-41E5-8867-7B8991D14625}" destId="{D8D3F7AC-0E8B-46A8-AF00-DDAFC61C005C}" srcOrd="4" destOrd="0" parTransId="{D745C1BE-8077-406A-A9BF-5E237570D470}" sibTransId="{D5170B21-B3C6-44CD-A2DB-3758CA912A93}"/>
    <dgm:cxn modelId="{CD324AE8-59FE-4952-88B0-D495C1886582}" type="presOf" srcId="{6E4CBCE2-CEDD-4609-9CBD-7CFA5A83E6E7}" destId="{55EE0706-6A6B-4BF0-8DC8-CF81DDD6E00F}" srcOrd="0" destOrd="0" presId="urn:microsoft.com/office/officeart/2008/layout/LinedList"/>
    <dgm:cxn modelId="{B5ED41F3-DC0E-4D21-8C2C-952B38C9E524}" srcId="{59D595CC-8266-41E5-8867-7B8991D14625}" destId="{DCAFCBBB-E2DD-4A8E-BDFE-72A06C1C47AF}" srcOrd="14" destOrd="0" parTransId="{F4AFA67F-02E0-452A-B15C-DA9CBA4F210D}" sibTransId="{82EF2B19-AD05-4716-8EE4-5A01138610D9}"/>
    <dgm:cxn modelId="{AFEF09F5-4BB5-4864-B6EA-7451C8BAB21D}" srcId="{59D595CC-8266-41E5-8867-7B8991D14625}" destId="{173F7AF0-73F5-441B-9E9C-56687EA739F8}" srcOrd="10" destOrd="0" parTransId="{9B1DBF41-9BB3-469C-AF6B-0B7704123430}" sibTransId="{AADF412C-F45D-4F89-8FEA-7ECC4F0A19CE}"/>
    <dgm:cxn modelId="{9D32A4F6-2E15-4225-A104-F167719FB44C}" type="presOf" srcId="{8DD8606F-BC27-4E7C-AF58-149FD1416603}" destId="{D83D7650-F3BF-4279-B1AD-80E91A484FC7}" srcOrd="0" destOrd="0" presId="urn:microsoft.com/office/officeart/2008/layout/LinedList"/>
    <dgm:cxn modelId="{CC860CF9-3D09-4C87-AF78-331629245775}" type="presOf" srcId="{D8D3F7AC-0E8B-46A8-AF00-DDAFC61C005C}" destId="{48F250A0-4303-46CB-B076-104B9510155F}" srcOrd="0" destOrd="0" presId="urn:microsoft.com/office/officeart/2008/layout/LinedList"/>
    <dgm:cxn modelId="{510915FA-D4E3-4197-879F-D40A86B32956}" type="presOf" srcId="{21440D6A-E177-4F5C-B73C-9D9563F59ADC}" destId="{DA2F9C7E-DC96-4D77-8071-CD088F91AC15}" srcOrd="0" destOrd="0" presId="urn:microsoft.com/office/officeart/2008/layout/LinedList"/>
    <dgm:cxn modelId="{DD84750F-5B26-4979-9620-36A2771FCD3F}" type="presParOf" srcId="{489A04FA-2972-4FD7-B84F-4F85E081ABE6}" destId="{B2666977-AE93-47AD-B34B-46FA054FBB15}" srcOrd="0" destOrd="0" presId="urn:microsoft.com/office/officeart/2008/layout/LinedList"/>
    <dgm:cxn modelId="{278AE927-F441-405F-9284-1639500DB7B8}" type="presParOf" srcId="{489A04FA-2972-4FD7-B84F-4F85E081ABE6}" destId="{65447D5E-6607-4212-8912-5FD73E388049}" srcOrd="1" destOrd="0" presId="urn:microsoft.com/office/officeart/2008/layout/LinedList"/>
    <dgm:cxn modelId="{E58149B8-860F-4EF1-87AB-FF087F59896D}" type="presParOf" srcId="{65447D5E-6607-4212-8912-5FD73E388049}" destId="{5E85F8C2-46CE-435F-AC10-EF0A948CC0D9}" srcOrd="0" destOrd="0" presId="urn:microsoft.com/office/officeart/2008/layout/LinedList"/>
    <dgm:cxn modelId="{403F4C31-C5B7-44CE-8845-55E3721D3669}" type="presParOf" srcId="{65447D5E-6607-4212-8912-5FD73E388049}" destId="{B0A8ABA1-1EA7-4116-ABC6-D2565E05B7A2}" srcOrd="1" destOrd="0" presId="urn:microsoft.com/office/officeart/2008/layout/LinedList"/>
    <dgm:cxn modelId="{15822F20-4B0F-40FF-A103-D0CA0F30022B}" type="presParOf" srcId="{489A04FA-2972-4FD7-B84F-4F85E081ABE6}" destId="{FE70A2A8-2C22-445B-9619-CF74FA4E794B}" srcOrd="2" destOrd="0" presId="urn:microsoft.com/office/officeart/2008/layout/LinedList"/>
    <dgm:cxn modelId="{94099B81-CE8C-42FC-BF9C-8E74050B7121}" type="presParOf" srcId="{489A04FA-2972-4FD7-B84F-4F85E081ABE6}" destId="{6B888C06-82E0-4376-930C-F550EA22578E}" srcOrd="3" destOrd="0" presId="urn:microsoft.com/office/officeart/2008/layout/LinedList"/>
    <dgm:cxn modelId="{18322BFE-D671-48CA-B933-0B3CCFF9134D}" type="presParOf" srcId="{6B888C06-82E0-4376-930C-F550EA22578E}" destId="{438D6C6B-209E-49E1-ABEF-CA064105813C}" srcOrd="0" destOrd="0" presId="urn:microsoft.com/office/officeart/2008/layout/LinedList"/>
    <dgm:cxn modelId="{8BCA0DF6-8DEF-4CEB-B5E2-DA71CC800AA4}" type="presParOf" srcId="{6B888C06-82E0-4376-930C-F550EA22578E}" destId="{50B15803-2C10-46F5-A7D7-8F774FB33EB3}" srcOrd="1" destOrd="0" presId="urn:microsoft.com/office/officeart/2008/layout/LinedList"/>
    <dgm:cxn modelId="{36753D99-DCCF-4515-BABF-14BBAC33BE77}" type="presParOf" srcId="{489A04FA-2972-4FD7-B84F-4F85E081ABE6}" destId="{B561EFC9-7782-4E47-8995-AF77BF2A3E16}" srcOrd="4" destOrd="0" presId="urn:microsoft.com/office/officeart/2008/layout/LinedList"/>
    <dgm:cxn modelId="{14BB63F0-C034-4EB4-A82E-DF7C14F71251}" type="presParOf" srcId="{489A04FA-2972-4FD7-B84F-4F85E081ABE6}" destId="{07BA9566-1E67-4E5F-B303-783C460CD21D}" srcOrd="5" destOrd="0" presId="urn:microsoft.com/office/officeart/2008/layout/LinedList"/>
    <dgm:cxn modelId="{8551CC65-2B00-4D00-82E1-CC85DD2337DA}" type="presParOf" srcId="{07BA9566-1E67-4E5F-B303-783C460CD21D}" destId="{12154532-08D3-4541-BBEC-E045C100152D}" srcOrd="0" destOrd="0" presId="urn:microsoft.com/office/officeart/2008/layout/LinedList"/>
    <dgm:cxn modelId="{CDF6FE04-CE3B-47E2-A8C9-5C0DAD04987E}" type="presParOf" srcId="{07BA9566-1E67-4E5F-B303-783C460CD21D}" destId="{1A314B69-4FB8-45FE-A26A-0F7DF6736E04}" srcOrd="1" destOrd="0" presId="urn:microsoft.com/office/officeart/2008/layout/LinedList"/>
    <dgm:cxn modelId="{CB861591-A67B-4B6A-A98B-3805DDD0A6B3}" type="presParOf" srcId="{489A04FA-2972-4FD7-B84F-4F85E081ABE6}" destId="{46841D47-740E-4D46-A726-4F33E16551B7}" srcOrd="6" destOrd="0" presId="urn:microsoft.com/office/officeart/2008/layout/LinedList"/>
    <dgm:cxn modelId="{B7D9D739-72B4-4438-B496-2720B840A25B}" type="presParOf" srcId="{489A04FA-2972-4FD7-B84F-4F85E081ABE6}" destId="{A5358980-1340-480E-AFBC-99E2F9CBD5F7}" srcOrd="7" destOrd="0" presId="urn:microsoft.com/office/officeart/2008/layout/LinedList"/>
    <dgm:cxn modelId="{DE9B6896-4448-46AE-A539-3C1902B121FC}" type="presParOf" srcId="{A5358980-1340-480E-AFBC-99E2F9CBD5F7}" destId="{7995985C-A0DD-4DD9-A1B4-E980B01B86D1}" srcOrd="0" destOrd="0" presId="urn:microsoft.com/office/officeart/2008/layout/LinedList"/>
    <dgm:cxn modelId="{1119AC6D-D297-4B9A-A87C-0ACBE106BEE1}" type="presParOf" srcId="{A5358980-1340-480E-AFBC-99E2F9CBD5F7}" destId="{354312E6-1A8E-440D-A48A-52F5C77B234C}" srcOrd="1" destOrd="0" presId="urn:microsoft.com/office/officeart/2008/layout/LinedList"/>
    <dgm:cxn modelId="{4B137D90-FDFD-4CE3-AD94-2E6BC6853D23}" type="presParOf" srcId="{489A04FA-2972-4FD7-B84F-4F85E081ABE6}" destId="{8709F7E3-F177-48E2-AB43-D3C15AB800BD}" srcOrd="8" destOrd="0" presId="urn:microsoft.com/office/officeart/2008/layout/LinedList"/>
    <dgm:cxn modelId="{FD41B95B-9B78-439F-B0C6-ECACC63A99A6}" type="presParOf" srcId="{489A04FA-2972-4FD7-B84F-4F85E081ABE6}" destId="{4B65D192-4AEB-4F87-BBB6-0641775FA1F5}" srcOrd="9" destOrd="0" presId="urn:microsoft.com/office/officeart/2008/layout/LinedList"/>
    <dgm:cxn modelId="{F5CD76EB-9478-41D2-8309-32A7330F17D4}" type="presParOf" srcId="{4B65D192-4AEB-4F87-BBB6-0641775FA1F5}" destId="{48F250A0-4303-46CB-B076-104B9510155F}" srcOrd="0" destOrd="0" presId="urn:microsoft.com/office/officeart/2008/layout/LinedList"/>
    <dgm:cxn modelId="{802814E0-26CA-49C8-94F2-4047E19FE21C}" type="presParOf" srcId="{4B65D192-4AEB-4F87-BBB6-0641775FA1F5}" destId="{265509C5-7139-4848-BC67-6DD87F3D0CA3}" srcOrd="1" destOrd="0" presId="urn:microsoft.com/office/officeart/2008/layout/LinedList"/>
    <dgm:cxn modelId="{7E9D43EB-AF7F-450F-AC5C-376321AB6FD4}" type="presParOf" srcId="{489A04FA-2972-4FD7-B84F-4F85E081ABE6}" destId="{9F3A1603-9E10-49EA-A126-78FEAF1BE0F4}" srcOrd="10" destOrd="0" presId="urn:microsoft.com/office/officeart/2008/layout/LinedList"/>
    <dgm:cxn modelId="{63479AD6-1BFB-4775-8AED-B1D75C878C1E}" type="presParOf" srcId="{489A04FA-2972-4FD7-B84F-4F85E081ABE6}" destId="{22EE4C2E-90E8-4AA7-9736-53C0E7CF364D}" srcOrd="11" destOrd="0" presId="urn:microsoft.com/office/officeart/2008/layout/LinedList"/>
    <dgm:cxn modelId="{D8D3A866-2468-43F1-9E86-D559079EE027}" type="presParOf" srcId="{22EE4C2E-90E8-4AA7-9736-53C0E7CF364D}" destId="{DCC65C5A-034A-4BFF-BD1A-7E4928124E7B}" srcOrd="0" destOrd="0" presId="urn:microsoft.com/office/officeart/2008/layout/LinedList"/>
    <dgm:cxn modelId="{D782CB23-878B-45D4-AFBD-660D3DFB3668}" type="presParOf" srcId="{22EE4C2E-90E8-4AA7-9736-53C0E7CF364D}" destId="{B03E964D-9FD2-4B7B-95AE-55C2AE85689F}" srcOrd="1" destOrd="0" presId="urn:microsoft.com/office/officeart/2008/layout/LinedList"/>
    <dgm:cxn modelId="{B284A4FF-30E5-47FA-851C-08F597B8B8E3}" type="presParOf" srcId="{489A04FA-2972-4FD7-B84F-4F85E081ABE6}" destId="{CFC3DA81-59A7-4FD8-A4A1-241DCE53CE2F}" srcOrd="12" destOrd="0" presId="urn:microsoft.com/office/officeart/2008/layout/LinedList"/>
    <dgm:cxn modelId="{2F57858A-E420-49F5-8620-F7CD2668E44B}" type="presParOf" srcId="{489A04FA-2972-4FD7-B84F-4F85E081ABE6}" destId="{A9B9E9C2-9940-4079-BDBD-AA958C7B2854}" srcOrd="13" destOrd="0" presId="urn:microsoft.com/office/officeart/2008/layout/LinedList"/>
    <dgm:cxn modelId="{F40434A4-7F4E-4A04-89B2-F3B4B019F5D2}" type="presParOf" srcId="{A9B9E9C2-9940-4079-BDBD-AA958C7B2854}" destId="{EE6C0FB9-7E52-4C98-A9C4-0CCCD51F2265}" srcOrd="0" destOrd="0" presId="urn:microsoft.com/office/officeart/2008/layout/LinedList"/>
    <dgm:cxn modelId="{A5434C19-828C-4FFD-A484-F27C27730D7F}" type="presParOf" srcId="{A9B9E9C2-9940-4079-BDBD-AA958C7B2854}" destId="{2B7FF884-1AAB-40D0-BD66-87D89C623AA2}" srcOrd="1" destOrd="0" presId="urn:microsoft.com/office/officeart/2008/layout/LinedList"/>
    <dgm:cxn modelId="{FFDA5A5C-B594-48CF-AF98-56892F4EFDC8}" type="presParOf" srcId="{489A04FA-2972-4FD7-B84F-4F85E081ABE6}" destId="{2B67A6EC-204F-4AE3-9C6F-87D887F0D00C}" srcOrd="14" destOrd="0" presId="urn:microsoft.com/office/officeart/2008/layout/LinedList"/>
    <dgm:cxn modelId="{706226D4-6BBD-48F7-B3FE-17A50D2469A7}" type="presParOf" srcId="{489A04FA-2972-4FD7-B84F-4F85E081ABE6}" destId="{475860F8-C4AE-4EB5-8B35-06A1F78EC70F}" srcOrd="15" destOrd="0" presId="urn:microsoft.com/office/officeart/2008/layout/LinedList"/>
    <dgm:cxn modelId="{73CB3C8F-F9E7-482E-A44E-7A75023BDA1E}" type="presParOf" srcId="{475860F8-C4AE-4EB5-8B35-06A1F78EC70F}" destId="{1CAA104C-4A78-4602-9C57-E03E6557CECA}" srcOrd="0" destOrd="0" presId="urn:microsoft.com/office/officeart/2008/layout/LinedList"/>
    <dgm:cxn modelId="{B43B619E-4A05-42D5-A0E6-9138C637CB03}" type="presParOf" srcId="{475860F8-C4AE-4EB5-8B35-06A1F78EC70F}" destId="{012262C4-4252-47A7-9C9C-0E768D908E9B}" srcOrd="1" destOrd="0" presId="urn:microsoft.com/office/officeart/2008/layout/LinedList"/>
    <dgm:cxn modelId="{CDB25543-1D2D-4CBE-BEF1-3DE8CF9F32DA}" type="presParOf" srcId="{489A04FA-2972-4FD7-B84F-4F85E081ABE6}" destId="{0FDED9E5-1982-40C6-9EF3-FC24F0DC9FFF}" srcOrd="16" destOrd="0" presId="urn:microsoft.com/office/officeart/2008/layout/LinedList"/>
    <dgm:cxn modelId="{5913BE71-C830-40D4-A8C5-27376A50B0EC}" type="presParOf" srcId="{489A04FA-2972-4FD7-B84F-4F85E081ABE6}" destId="{E4F3CC9A-CA97-4327-91A2-3A382F273748}" srcOrd="17" destOrd="0" presId="urn:microsoft.com/office/officeart/2008/layout/LinedList"/>
    <dgm:cxn modelId="{118C85B3-FDFB-4CED-B02D-7E602235F73D}" type="presParOf" srcId="{E4F3CC9A-CA97-4327-91A2-3A382F273748}" destId="{543A593B-8178-4BF5-96BD-4E2A3B794733}" srcOrd="0" destOrd="0" presId="urn:microsoft.com/office/officeart/2008/layout/LinedList"/>
    <dgm:cxn modelId="{9CF171C3-DA3D-4B85-875B-36D41C06A5DD}" type="presParOf" srcId="{E4F3CC9A-CA97-4327-91A2-3A382F273748}" destId="{45564E85-551C-40D0-95CF-CF975F90B833}" srcOrd="1" destOrd="0" presId="urn:microsoft.com/office/officeart/2008/layout/LinedList"/>
    <dgm:cxn modelId="{A2EAE034-D242-4BF1-84B6-7321666F72E9}" type="presParOf" srcId="{489A04FA-2972-4FD7-B84F-4F85E081ABE6}" destId="{BB208EDF-2C0E-4A11-989E-15561B1EBF79}" srcOrd="18" destOrd="0" presId="urn:microsoft.com/office/officeart/2008/layout/LinedList"/>
    <dgm:cxn modelId="{1054260C-6FD8-4952-BB6D-371AC67C9EA0}" type="presParOf" srcId="{489A04FA-2972-4FD7-B84F-4F85E081ABE6}" destId="{A8BD5C19-898D-40EF-B81C-D759F4E521C5}" srcOrd="19" destOrd="0" presId="urn:microsoft.com/office/officeart/2008/layout/LinedList"/>
    <dgm:cxn modelId="{E5DB88CC-F143-4019-B81B-36E3BFC302C0}" type="presParOf" srcId="{A8BD5C19-898D-40EF-B81C-D759F4E521C5}" destId="{2491DDB7-B412-4F4B-8A51-11C4888C349F}" srcOrd="0" destOrd="0" presId="urn:microsoft.com/office/officeart/2008/layout/LinedList"/>
    <dgm:cxn modelId="{CB0C5342-1DF5-4E04-9C51-3A404D89494B}" type="presParOf" srcId="{A8BD5C19-898D-40EF-B81C-D759F4E521C5}" destId="{E138E98F-39EC-4A6B-A18A-E686772990A5}" srcOrd="1" destOrd="0" presId="urn:microsoft.com/office/officeart/2008/layout/LinedList"/>
    <dgm:cxn modelId="{F6075A43-0B7A-4DDF-97E7-05FB2A3BF75E}" type="presParOf" srcId="{489A04FA-2972-4FD7-B84F-4F85E081ABE6}" destId="{A231AEC6-074C-40C5-BBF5-CB8595B93A97}" srcOrd="20" destOrd="0" presId="urn:microsoft.com/office/officeart/2008/layout/LinedList"/>
    <dgm:cxn modelId="{1E52297F-4C83-4BF5-A6B4-4BB4C3536589}" type="presParOf" srcId="{489A04FA-2972-4FD7-B84F-4F85E081ABE6}" destId="{63815B85-04EC-44EF-9354-3524B81EE097}" srcOrd="21" destOrd="0" presId="urn:microsoft.com/office/officeart/2008/layout/LinedList"/>
    <dgm:cxn modelId="{C197A1EA-C25A-49FD-9B8F-979A5ACE3602}" type="presParOf" srcId="{63815B85-04EC-44EF-9354-3524B81EE097}" destId="{BF9F7365-DC7C-4180-B4EB-B37DE07198D9}" srcOrd="0" destOrd="0" presId="urn:microsoft.com/office/officeart/2008/layout/LinedList"/>
    <dgm:cxn modelId="{159F9E14-309C-476A-A2EE-07995DC3D620}" type="presParOf" srcId="{63815B85-04EC-44EF-9354-3524B81EE097}" destId="{1BFCF200-48B4-4268-9706-5FD6484B96E4}" srcOrd="1" destOrd="0" presId="urn:microsoft.com/office/officeart/2008/layout/LinedList"/>
    <dgm:cxn modelId="{E0773058-2F6A-4CB6-B013-BDDEBE1B776D}" type="presParOf" srcId="{489A04FA-2972-4FD7-B84F-4F85E081ABE6}" destId="{1935B3F8-A184-485B-8591-F5F2862D2030}" srcOrd="22" destOrd="0" presId="urn:microsoft.com/office/officeart/2008/layout/LinedList"/>
    <dgm:cxn modelId="{394F730B-83BF-4B9C-8AC8-2E26D0E6CABC}" type="presParOf" srcId="{489A04FA-2972-4FD7-B84F-4F85E081ABE6}" destId="{EB40433C-6F55-4D7B-A95A-B26162559D1E}" srcOrd="23" destOrd="0" presId="urn:microsoft.com/office/officeart/2008/layout/LinedList"/>
    <dgm:cxn modelId="{1E8AD49E-CBC0-4AC1-86F1-B99737127FF5}" type="presParOf" srcId="{EB40433C-6F55-4D7B-A95A-B26162559D1E}" destId="{48103FAD-BBCF-4D9E-A186-DA416EE4E229}" srcOrd="0" destOrd="0" presId="urn:microsoft.com/office/officeart/2008/layout/LinedList"/>
    <dgm:cxn modelId="{CCEE1CCA-5876-4E37-8D8D-F1E5E595A31B}" type="presParOf" srcId="{EB40433C-6F55-4D7B-A95A-B26162559D1E}" destId="{3CB64E0E-62D6-4DE3-9332-7D1F152C9533}" srcOrd="1" destOrd="0" presId="urn:microsoft.com/office/officeart/2008/layout/LinedList"/>
    <dgm:cxn modelId="{45286B05-2166-4B70-91B4-5DE95668E15A}" type="presParOf" srcId="{489A04FA-2972-4FD7-B84F-4F85E081ABE6}" destId="{ADCD8924-4339-4FB3-92AC-05B3458F0B0D}" srcOrd="24" destOrd="0" presId="urn:microsoft.com/office/officeart/2008/layout/LinedList"/>
    <dgm:cxn modelId="{E7204120-1773-480E-8FA2-E485DCA6106C}" type="presParOf" srcId="{489A04FA-2972-4FD7-B84F-4F85E081ABE6}" destId="{51C5101E-DA3F-4A3D-8ABC-DA6AB72FA261}" srcOrd="25" destOrd="0" presId="urn:microsoft.com/office/officeart/2008/layout/LinedList"/>
    <dgm:cxn modelId="{2121D7E3-1CD0-43FC-B6A5-457DADDAA356}" type="presParOf" srcId="{51C5101E-DA3F-4A3D-8ABC-DA6AB72FA261}" destId="{A76A1AF4-F41E-4C20-AA34-618FCB65B58C}" srcOrd="0" destOrd="0" presId="urn:microsoft.com/office/officeart/2008/layout/LinedList"/>
    <dgm:cxn modelId="{F879DF10-9844-4638-8B48-45178F03476C}" type="presParOf" srcId="{51C5101E-DA3F-4A3D-8ABC-DA6AB72FA261}" destId="{E8B73363-CB42-4FAE-BB33-03A4D561ECB8}" srcOrd="1" destOrd="0" presId="urn:microsoft.com/office/officeart/2008/layout/LinedList"/>
    <dgm:cxn modelId="{31F37127-8482-40CB-9145-2540CD40AC20}" type="presParOf" srcId="{489A04FA-2972-4FD7-B84F-4F85E081ABE6}" destId="{5BB0745B-D53E-4D47-B506-22CA2BE29144}" srcOrd="26" destOrd="0" presId="urn:microsoft.com/office/officeart/2008/layout/LinedList"/>
    <dgm:cxn modelId="{4E9FFC5F-F7A6-4E0C-9600-CB44713D2102}" type="presParOf" srcId="{489A04FA-2972-4FD7-B84F-4F85E081ABE6}" destId="{F57360A0-9ACA-4944-9846-91ADACACA44B}" srcOrd="27" destOrd="0" presId="urn:microsoft.com/office/officeart/2008/layout/LinedList"/>
    <dgm:cxn modelId="{E9FAA2D1-E56A-45DB-AE54-9B4093145FD8}" type="presParOf" srcId="{F57360A0-9ACA-4944-9846-91ADACACA44B}" destId="{0F0436A8-E25E-4282-BF1E-0D66008735D1}" srcOrd="0" destOrd="0" presId="urn:microsoft.com/office/officeart/2008/layout/LinedList"/>
    <dgm:cxn modelId="{C12A8B0E-4143-4B41-849A-FB3B0091071C}" type="presParOf" srcId="{F57360A0-9ACA-4944-9846-91ADACACA44B}" destId="{BCB90BDE-50F5-4725-A4A7-2FDD55506BA1}" srcOrd="1" destOrd="0" presId="urn:microsoft.com/office/officeart/2008/layout/LinedList"/>
    <dgm:cxn modelId="{AE8DC30D-90A5-4E73-88C0-FB6C37E165B8}" type="presParOf" srcId="{489A04FA-2972-4FD7-B84F-4F85E081ABE6}" destId="{D4555A27-AE06-49E9-83DB-EA5341459326}" srcOrd="28" destOrd="0" presId="urn:microsoft.com/office/officeart/2008/layout/LinedList"/>
    <dgm:cxn modelId="{9279684E-0999-4266-A0DE-5610134FB6CD}" type="presParOf" srcId="{489A04FA-2972-4FD7-B84F-4F85E081ABE6}" destId="{7DBACA18-3FF5-451C-8E89-32FB93BAC8C9}" srcOrd="29" destOrd="0" presId="urn:microsoft.com/office/officeart/2008/layout/LinedList"/>
    <dgm:cxn modelId="{63A3C11D-09CE-46B7-8BF1-F9F7F463E992}" type="presParOf" srcId="{7DBACA18-3FF5-451C-8E89-32FB93BAC8C9}" destId="{8F283298-D020-446F-9F83-E69CC78F451C}" srcOrd="0" destOrd="0" presId="urn:microsoft.com/office/officeart/2008/layout/LinedList"/>
    <dgm:cxn modelId="{1DD1A431-9629-4140-B13D-D85AC7D4A55C}" type="presParOf" srcId="{7DBACA18-3FF5-451C-8E89-32FB93BAC8C9}" destId="{B8E52E80-C5F8-46F1-9565-795A20978989}" srcOrd="1" destOrd="0" presId="urn:microsoft.com/office/officeart/2008/layout/LinedList"/>
    <dgm:cxn modelId="{E3328134-F933-4B98-9FE5-2789D6FDEFBB}" type="presParOf" srcId="{489A04FA-2972-4FD7-B84F-4F85E081ABE6}" destId="{3D3A9F4B-37CE-4CF9-B598-62A7D821F26D}" srcOrd="30" destOrd="0" presId="urn:microsoft.com/office/officeart/2008/layout/LinedList"/>
    <dgm:cxn modelId="{B673F4B3-94F6-438D-A0C7-AAC9B03B28B6}" type="presParOf" srcId="{489A04FA-2972-4FD7-B84F-4F85E081ABE6}" destId="{83F55F6A-DB2A-4F44-83D5-A7206AC8AFA4}" srcOrd="31" destOrd="0" presId="urn:microsoft.com/office/officeart/2008/layout/LinedList"/>
    <dgm:cxn modelId="{E77838A2-2E0F-4A22-9F51-64B1154A0A4D}" type="presParOf" srcId="{83F55F6A-DB2A-4F44-83D5-A7206AC8AFA4}" destId="{D83D7650-F3BF-4279-B1AD-80E91A484FC7}" srcOrd="0" destOrd="0" presId="urn:microsoft.com/office/officeart/2008/layout/LinedList"/>
    <dgm:cxn modelId="{9F802AF0-F443-4479-BA4A-2055D28E66B9}" type="presParOf" srcId="{83F55F6A-DB2A-4F44-83D5-A7206AC8AFA4}" destId="{3C65C4EE-5C30-47E8-ABDD-FFC7375E21D9}" srcOrd="1" destOrd="0" presId="urn:microsoft.com/office/officeart/2008/layout/LinedList"/>
    <dgm:cxn modelId="{5362B30C-5089-48C5-B785-2818D663BF73}" type="presParOf" srcId="{489A04FA-2972-4FD7-B84F-4F85E081ABE6}" destId="{A4AF4BAC-5A44-40EC-8011-D223928C81E0}" srcOrd="32" destOrd="0" presId="urn:microsoft.com/office/officeart/2008/layout/LinedList"/>
    <dgm:cxn modelId="{99E7403F-20C9-459C-A167-0B0E0067CA64}" type="presParOf" srcId="{489A04FA-2972-4FD7-B84F-4F85E081ABE6}" destId="{0E471429-6790-4EF5-8A9E-48EC27F8E166}" srcOrd="33" destOrd="0" presId="urn:microsoft.com/office/officeart/2008/layout/LinedList"/>
    <dgm:cxn modelId="{0B4FD22A-A0CF-45B2-94AE-A95BE28DCF23}" type="presParOf" srcId="{0E471429-6790-4EF5-8A9E-48EC27F8E166}" destId="{335D5885-0119-4855-AF45-31963BB77637}" srcOrd="0" destOrd="0" presId="urn:microsoft.com/office/officeart/2008/layout/LinedList"/>
    <dgm:cxn modelId="{AB2268AF-CCD5-4636-92D1-C9DAFD4B3524}" type="presParOf" srcId="{0E471429-6790-4EF5-8A9E-48EC27F8E166}" destId="{BDA3EF86-113F-454B-8F1C-20E9E1FFBDE5}" srcOrd="1" destOrd="0" presId="urn:microsoft.com/office/officeart/2008/layout/LinedList"/>
    <dgm:cxn modelId="{15711E1F-D1BC-426A-957F-83017C8C00C1}" type="presParOf" srcId="{489A04FA-2972-4FD7-B84F-4F85E081ABE6}" destId="{65C4B0F1-E707-40FB-BFC6-A73531C68346}" srcOrd="34" destOrd="0" presId="urn:microsoft.com/office/officeart/2008/layout/LinedList"/>
    <dgm:cxn modelId="{A9FD2755-1879-4943-9F2E-CDD1E5C021F5}" type="presParOf" srcId="{489A04FA-2972-4FD7-B84F-4F85E081ABE6}" destId="{67BCFAF8-3BDE-4203-AEDA-0E68BF79565E}" srcOrd="35" destOrd="0" presId="urn:microsoft.com/office/officeart/2008/layout/LinedList"/>
    <dgm:cxn modelId="{35FBCDF2-CE2C-40ED-A43B-79D5568BC0B3}" type="presParOf" srcId="{67BCFAF8-3BDE-4203-AEDA-0E68BF79565E}" destId="{C0C8BAAE-409C-4438-A3FA-32D8EC0D170D}" srcOrd="0" destOrd="0" presId="urn:microsoft.com/office/officeart/2008/layout/LinedList"/>
    <dgm:cxn modelId="{A28E9F18-FD70-4958-B3C7-05BDBACC79F5}" type="presParOf" srcId="{67BCFAF8-3BDE-4203-AEDA-0E68BF79565E}" destId="{3DC47218-BD89-4596-85E0-143E49565158}" srcOrd="1" destOrd="0" presId="urn:microsoft.com/office/officeart/2008/layout/LinedList"/>
    <dgm:cxn modelId="{D73F4520-ABB1-4AB2-942D-ECD9D9BF0C27}" type="presParOf" srcId="{489A04FA-2972-4FD7-B84F-4F85E081ABE6}" destId="{22C091D9-FB11-4D02-BE71-1807FEA214CB}" srcOrd="36" destOrd="0" presId="urn:microsoft.com/office/officeart/2008/layout/LinedList"/>
    <dgm:cxn modelId="{327B0D38-7038-49DE-A0A0-EAF3DB257330}" type="presParOf" srcId="{489A04FA-2972-4FD7-B84F-4F85E081ABE6}" destId="{BBF127A6-C99D-414D-9FB3-6F90DDDBC2A7}" srcOrd="37" destOrd="0" presId="urn:microsoft.com/office/officeart/2008/layout/LinedList"/>
    <dgm:cxn modelId="{25E973DF-C951-4990-8AA5-F872437F5889}" type="presParOf" srcId="{BBF127A6-C99D-414D-9FB3-6F90DDDBC2A7}" destId="{0DBE350C-9552-42B4-8D05-43909AEDDD0F}" srcOrd="0" destOrd="0" presId="urn:microsoft.com/office/officeart/2008/layout/LinedList"/>
    <dgm:cxn modelId="{B50F3225-E7F1-43E5-B8ED-E0DCD6EEEF1A}" type="presParOf" srcId="{BBF127A6-C99D-414D-9FB3-6F90DDDBC2A7}" destId="{D500BCB5-8906-46A7-92C3-1FE32FA3EC05}" srcOrd="1" destOrd="0" presId="urn:microsoft.com/office/officeart/2008/layout/LinedList"/>
    <dgm:cxn modelId="{EB09A793-7605-4BFB-B5C9-D65B3F6C434A}" type="presParOf" srcId="{489A04FA-2972-4FD7-B84F-4F85E081ABE6}" destId="{72737284-055F-45F2-8139-2FBF38421FAA}" srcOrd="38" destOrd="0" presId="urn:microsoft.com/office/officeart/2008/layout/LinedList"/>
    <dgm:cxn modelId="{BB0389BF-56BB-4C59-92E9-3D9B333771D5}" type="presParOf" srcId="{489A04FA-2972-4FD7-B84F-4F85E081ABE6}" destId="{3AFE4F93-8826-4CA2-B083-980DDA4FADD3}" srcOrd="39" destOrd="0" presId="urn:microsoft.com/office/officeart/2008/layout/LinedList"/>
    <dgm:cxn modelId="{301D3AC0-7FE7-4CDF-B74B-0963F30DDC0A}" type="presParOf" srcId="{3AFE4F93-8826-4CA2-B083-980DDA4FADD3}" destId="{55EE0706-6A6B-4BF0-8DC8-CF81DDD6E00F}" srcOrd="0" destOrd="0" presId="urn:microsoft.com/office/officeart/2008/layout/LinedList"/>
    <dgm:cxn modelId="{CA68EC1F-4C6A-4066-A712-1DAEC4BB78FB}" type="presParOf" srcId="{3AFE4F93-8826-4CA2-B083-980DDA4FADD3}" destId="{6300B557-4256-417B-AB01-E27BC46C7D9A}" srcOrd="1" destOrd="0" presId="urn:microsoft.com/office/officeart/2008/layout/LinedList"/>
    <dgm:cxn modelId="{5066F1D6-2FC5-4785-AB76-A46F108FE0FD}" type="presParOf" srcId="{489A04FA-2972-4FD7-B84F-4F85E081ABE6}" destId="{1BFE5BD2-1248-4B2E-93F7-724BE482C1B4}" srcOrd="40" destOrd="0" presId="urn:microsoft.com/office/officeart/2008/layout/LinedList"/>
    <dgm:cxn modelId="{642FC79A-7A14-4D8E-9B54-CC0DCB23F11E}" type="presParOf" srcId="{489A04FA-2972-4FD7-B84F-4F85E081ABE6}" destId="{54B241A9-A4E2-4EF7-8DCE-A0279762DB2F}" srcOrd="41" destOrd="0" presId="urn:microsoft.com/office/officeart/2008/layout/LinedList"/>
    <dgm:cxn modelId="{13AC1B57-C2C6-4F83-9680-D42334545A9F}" type="presParOf" srcId="{54B241A9-A4E2-4EF7-8DCE-A0279762DB2F}" destId="{DA2F9C7E-DC96-4D77-8071-CD088F91AC15}" srcOrd="0" destOrd="0" presId="urn:microsoft.com/office/officeart/2008/layout/LinedList"/>
    <dgm:cxn modelId="{AE5E4828-22B5-476D-9E5A-C28BF8E8B433}" type="presParOf" srcId="{54B241A9-A4E2-4EF7-8DCE-A0279762DB2F}" destId="{3CAE3630-EAFB-4C24-8C0B-9888B1E635FD}" srcOrd="1" destOrd="0" presId="urn:microsoft.com/office/officeart/2008/layout/LinedList"/>
    <dgm:cxn modelId="{128F64F3-6A25-4768-B641-F925AE4FAAAA}" type="presParOf" srcId="{489A04FA-2972-4FD7-B84F-4F85E081ABE6}" destId="{FA6490C8-66B0-42D8-B0A8-0B6B6D8ADBB8}" srcOrd="42" destOrd="0" presId="urn:microsoft.com/office/officeart/2008/layout/LinedList"/>
    <dgm:cxn modelId="{23B2CD21-7103-47D5-9752-FBF855AFCCB1}" type="presParOf" srcId="{489A04FA-2972-4FD7-B84F-4F85E081ABE6}" destId="{25C08295-4B83-4A34-9EAE-56F9CAEA4051}" srcOrd="43" destOrd="0" presId="urn:microsoft.com/office/officeart/2008/layout/LinedList"/>
    <dgm:cxn modelId="{94CAAA0A-2173-4B18-811B-AEB1205FCE60}" type="presParOf" srcId="{25C08295-4B83-4A34-9EAE-56F9CAEA4051}" destId="{96C28FEF-CE43-410F-9CC2-C77465B2F4DD}" srcOrd="0" destOrd="0" presId="urn:microsoft.com/office/officeart/2008/layout/LinedList"/>
    <dgm:cxn modelId="{0FF5AD75-AC84-4C81-A81F-2B2D99ADF0BA}" type="presParOf" srcId="{25C08295-4B83-4A34-9EAE-56F9CAEA4051}" destId="{BA723F9E-88B9-43DB-B2B3-116B749872A1}" srcOrd="1" destOrd="0" presId="urn:microsoft.com/office/officeart/2008/layout/LinedList"/>
    <dgm:cxn modelId="{AD978AA0-7EC1-483F-9AE6-BE3D66BCA83F}" type="presParOf" srcId="{489A04FA-2972-4FD7-B84F-4F85E081ABE6}" destId="{472251FD-9990-43DA-A9FF-AC682F7E132C}" srcOrd="44" destOrd="0" presId="urn:microsoft.com/office/officeart/2008/layout/LinedList"/>
    <dgm:cxn modelId="{073E93CB-C3C2-48F2-87D0-C9D9825EB008}" type="presParOf" srcId="{489A04FA-2972-4FD7-B84F-4F85E081ABE6}" destId="{678475E9-EF76-4811-8E55-B5B04E87D337}" srcOrd="45" destOrd="0" presId="urn:microsoft.com/office/officeart/2008/layout/LinedList"/>
    <dgm:cxn modelId="{947401DB-936E-4F05-83B3-EB9385085CB8}" type="presParOf" srcId="{678475E9-EF76-4811-8E55-B5B04E87D337}" destId="{AA631BC5-D51D-4317-9FE6-E66642BEE025}" srcOrd="0" destOrd="0" presId="urn:microsoft.com/office/officeart/2008/layout/LinedList"/>
    <dgm:cxn modelId="{91A5FD2F-D842-43F3-8C28-06DAEAF22AF6}" type="presParOf" srcId="{678475E9-EF76-4811-8E55-B5B04E87D337}" destId="{EBCD1EAF-D405-42E3-B418-0E94F4DB818A}" srcOrd="1" destOrd="0" presId="urn:microsoft.com/office/officeart/2008/layout/LinedList"/>
  </dgm:cxnLst>
  <dgm:bg/>
  <dgm:whole>
    <a:ln>
      <a:solidFill>
        <a:schemeClr val="accent6">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66977-AE93-47AD-B34B-46FA054FBB15}">
      <dsp:nvSpPr>
        <dsp:cNvPr id="0" name=""/>
        <dsp:cNvSpPr/>
      </dsp:nvSpPr>
      <dsp:spPr>
        <a:xfrm>
          <a:off x="0" y="1555"/>
          <a:ext cx="11777064" cy="0"/>
        </a:xfrm>
        <a:prstGeom prst="line">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w="6350" cap="flat" cmpd="sng" algn="ctr">
          <a:solidFill>
            <a:schemeClr val="accent6">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E85F8C2-46CE-435F-AC10-EF0A948CC0D9}">
      <dsp:nvSpPr>
        <dsp:cNvPr id="0" name=""/>
        <dsp:cNvSpPr/>
      </dsp:nvSpPr>
      <dsp:spPr>
        <a:xfrm>
          <a:off x="0" y="1555"/>
          <a:ext cx="11777064" cy="27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Number of control rooms </a:t>
          </a:r>
          <a:r>
            <a:rPr lang="en-US" sz="1200" kern="1200" dirty="0">
              <a:solidFill>
                <a:srgbClr val="FF0000"/>
              </a:solidFill>
            </a:rPr>
            <a:t>covered</a:t>
          </a:r>
          <a:endParaRPr lang="en-US" sz="1200" kern="1200" dirty="0"/>
        </a:p>
      </dsp:txBody>
      <dsp:txXfrm>
        <a:off x="0" y="1555"/>
        <a:ext cx="11777064" cy="276805"/>
      </dsp:txXfrm>
    </dsp:sp>
    <dsp:sp modelId="{FE70A2A8-2C22-445B-9619-CF74FA4E794B}">
      <dsp:nvSpPr>
        <dsp:cNvPr id="0" name=""/>
        <dsp:cNvSpPr/>
      </dsp:nvSpPr>
      <dsp:spPr>
        <a:xfrm>
          <a:off x="0" y="278360"/>
          <a:ext cx="11777064" cy="0"/>
        </a:xfrm>
        <a:prstGeom prst="line">
          <a:avLst/>
        </a:prstGeom>
        <a:gradFill rotWithShape="0">
          <a:gsLst>
            <a:gs pos="0">
              <a:schemeClr val="accent6">
                <a:shade val="80000"/>
                <a:hueOff val="14604"/>
                <a:satOff val="-587"/>
                <a:lumOff val="1256"/>
                <a:alphaOff val="0"/>
                <a:satMod val="103000"/>
                <a:lumMod val="102000"/>
                <a:tint val="94000"/>
              </a:schemeClr>
            </a:gs>
            <a:gs pos="50000">
              <a:schemeClr val="accent6">
                <a:shade val="80000"/>
                <a:hueOff val="14604"/>
                <a:satOff val="-587"/>
                <a:lumOff val="1256"/>
                <a:alphaOff val="0"/>
                <a:satMod val="110000"/>
                <a:lumMod val="100000"/>
                <a:shade val="100000"/>
              </a:schemeClr>
            </a:gs>
            <a:gs pos="100000">
              <a:schemeClr val="accent6">
                <a:shade val="80000"/>
                <a:hueOff val="14604"/>
                <a:satOff val="-587"/>
                <a:lumOff val="1256"/>
                <a:alphaOff val="0"/>
                <a:lumMod val="99000"/>
                <a:satMod val="120000"/>
                <a:shade val="78000"/>
              </a:schemeClr>
            </a:gs>
          </a:gsLst>
          <a:lin ang="5400000" scaled="0"/>
        </a:gradFill>
        <a:ln w="6350" cap="flat" cmpd="sng" algn="ctr">
          <a:solidFill>
            <a:schemeClr val="accent6">
              <a:shade val="80000"/>
              <a:hueOff val="14604"/>
              <a:satOff val="-587"/>
              <a:lumOff val="125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38D6C6B-209E-49E1-ABEF-CA064105813C}">
      <dsp:nvSpPr>
        <dsp:cNvPr id="0" name=""/>
        <dsp:cNvSpPr/>
      </dsp:nvSpPr>
      <dsp:spPr>
        <a:xfrm>
          <a:off x="0" y="278360"/>
          <a:ext cx="11777064" cy="27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Number of supervisors &amp; junior operators present and their role </a:t>
          </a:r>
          <a:r>
            <a:rPr lang="en-US" sz="1200" kern="1200" dirty="0">
              <a:solidFill>
                <a:srgbClr val="FF0000"/>
              </a:solidFill>
            </a:rPr>
            <a:t>covered</a:t>
          </a:r>
          <a:endParaRPr lang="en-US" sz="1200" kern="1200" dirty="0"/>
        </a:p>
      </dsp:txBody>
      <dsp:txXfrm>
        <a:off x="0" y="278360"/>
        <a:ext cx="11777064" cy="276805"/>
      </dsp:txXfrm>
    </dsp:sp>
    <dsp:sp modelId="{B561EFC9-7782-4E47-8995-AF77BF2A3E16}">
      <dsp:nvSpPr>
        <dsp:cNvPr id="0" name=""/>
        <dsp:cNvSpPr/>
      </dsp:nvSpPr>
      <dsp:spPr>
        <a:xfrm>
          <a:off x="0" y="555165"/>
          <a:ext cx="11777064" cy="0"/>
        </a:xfrm>
        <a:prstGeom prst="line">
          <a:avLst/>
        </a:prstGeom>
        <a:gradFill rotWithShape="0">
          <a:gsLst>
            <a:gs pos="0">
              <a:schemeClr val="accent6">
                <a:shade val="80000"/>
                <a:hueOff val="29207"/>
                <a:satOff val="-1174"/>
                <a:lumOff val="2512"/>
                <a:alphaOff val="0"/>
                <a:satMod val="103000"/>
                <a:lumMod val="102000"/>
                <a:tint val="94000"/>
              </a:schemeClr>
            </a:gs>
            <a:gs pos="50000">
              <a:schemeClr val="accent6">
                <a:shade val="80000"/>
                <a:hueOff val="29207"/>
                <a:satOff val="-1174"/>
                <a:lumOff val="2512"/>
                <a:alphaOff val="0"/>
                <a:satMod val="110000"/>
                <a:lumMod val="100000"/>
                <a:shade val="100000"/>
              </a:schemeClr>
            </a:gs>
            <a:gs pos="100000">
              <a:schemeClr val="accent6">
                <a:shade val="80000"/>
                <a:hueOff val="29207"/>
                <a:satOff val="-1174"/>
                <a:lumOff val="2512"/>
                <a:alphaOff val="0"/>
                <a:lumMod val="99000"/>
                <a:satMod val="120000"/>
                <a:shade val="78000"/>
              </a:schemeClr>
            </a:gs>
          </a:gsLst>
          <a:lin ang="5400000" scaled="0"/>
        </a:gradFill>
        <a:ln w="6350" cap="flat" cmpd="sng" algn="ctr">
          <a:solidFill>
            <a:schemeClr val="accent6">
              <a:shade val="80000"/>
              <a:hueOff val="29207"/>
              <a:satOff val="-1174"/>
              <a:lumOff val="2512"/>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2154532-08D3-4541-BBEC-E045C100152D}">
      <dsp:nvSpPr>
        <dsp:cNvPr id="0" name=""/>
        <dsp:cNvSpPr/>
      </dsp:nvSpPr>
      <dsp:spPr>
        <a:xfrm>
          <a:off x="0" y="555165"/>
          <a:ext cx="11777064" cy="27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Number of shifts   </a:t>
          </a:r>
          <a:r>
            <a:rPr lang="en-US" sz="1200" kern="1200" dirty="0">
              <a:solidFill>
                <a:srgbClr val="FF0000"/>
              </a:solidFill>
            </a:rPr>
            <a:t>covered</a:t>
          </a:r>
        </a:p>
      </dsp:txBody>
      <dsp:txXfrm>
        <a:off x="0" y="555165"/>
        <a:ext cx="11777064" cy="276805"/>
      </dsp:txXfrm>
    </dsp:sp>
    <dsp:sp modelId="{46841D47-740E-4D46-A726-4F33E16551B7}">
      <dsp:nvSpPr>
        <dsp:cNvPr id="0" name=""/>
        <dsp:cNvSpPr/>
      </dsp:nvSpPr>
      <dsp:spPr>
        <a:xfrm>
          <a:off x="0" y="831970"/>
          <a:ext cx="11777064" cy="0"/>
        </a:xfrm>
        <a:prstGeom prst="line">
          <a:avLst/>
        </a:prstGeom>
        <a:gradFill rotWithShape="0">
          <a:gsLst>
            <a:gs pos="0">
              <a:schemeClr val="accent6">
                <a:shade val="80000"/>
                <a:hueOff val="43811"/>
                <a:satOff val="-1760"/>
                <a:lumOff val="3767"/>
                <a:alphaOff val="0"/>
                <a:satMod val="103000"/>
                <a:lumMod val="102000"/>
                <a:tint val="94000"/>
              </a:schemeClr>
            </a:gs>
            <a:gs pos="50000">
              <a:schemeClr val="accent6">
                <a:shade val="80000"/>
                <a:hueOff val="43811"/>
                <a:satOff val="-1760"/>
                <a:lumOff val="3767"/>
                <a:alphaOff val="0"/>
                <a:satMod val="110000"/>
                <a:lumMod val="100000"/>
                <a:shade val="100000"/>
              </a:schemeClr>
            </a:gs>
            <a:gs pos="100000">
              <a:schemeClr val="accent6">
                <a:shade val="80000"/>
                <a:hueOff val="43811"/>
                <a:satOff val="-1760"/>
                <a:lumOff val="3767"/>
                <a:alphaOff val="0"/>
                <a:lumMod val="99000"/>
                <a:satMod val="120000"/>
                <a:shade val="78000"/>
              </a:schemeClr>
            </a:gs>
          </a:gsLst>
          <a:lin ang="5400000" scaled="0"/>
        </a:gradFill>
        <a:ln w="6350" cap="flat" cmpd="sng" algn="ctr">
          <a:solidFill>
            <a:schemeClr val="accent6">
              <a:shade val="80000"/>
              <a:hueOff val="43811"/>
              <a:satOff val="-1760"/>
              <a:lumOff val="376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995985C-A0DD-4DD9-A1B4-E980B01B86D1}">
      <dsp:nvSpPr>
        <dsp:cNvPr id="0" name=""/>
        <dsp:cNvSpPr/>
      </dsp:nvSpPr>
      <dsp:spPr>
        <a:xfrm>
          <a:off x="0" y="831970"/>
          <a:ext cx="11777064" cy="27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Number of people available in case of emergency</a:t>
          </a:r>
        </a:p>
      </dsp:txBody>
      <dsp:txXfrm>
        <a:off x="0" y="831970"/>
        <a:ext cx="11777064" cy="276805"/>
      </dsp:txXfrm>
    </dsp:sp>
    <dsp:sp modelId="{8709F7E3-F177-48E2-AB43-D3C15AB800BD}">
      <dsp:nvSpPr>
        <dsp:cNvPr id="0" name=""/>
        <dsp:cNvSpPr/>
      </dsp:nvSpPr>
      <dsp:spPr>
        <a:xfrm>
          <a:off x="0" y="1108775"/>
          <a:ext cx="11777064" cy="0"/>
        </a:xfrm>
        <a:prstGeom prst="line">
          <a:avLst/>
        </a:prstGeom>
        <a:gradFill rotWithShape="0">
          <a:gsLst>
            <a:gs pos="0">
              <a:schemeClr val="accent6">
                <a:shade val="80000"/>
                <a:hueOff val="58415"/>
                <a:satOff val="-2347"/>
                <a:lumOff val="5023"/>
                <a:alphaOff val="0"/>
                <a:satMod val="103000"/>
                <a:lumMod val="102000"/>
                <a:tint val="94000"/>
              </a:schemeClr>
            </a:gs>
            <a:gs pos="50000">
              <a:schemeClr val="accent6">
                <a:shade val="80000"/>
                <a:hueOff val="58415"/>
                <a:satOff val="-2347"/>
                <a:lumOff val="5023"/>
                <a:alphaOff val="0"/>
                <a:satMod val="110000"/>
                <a:lumMod val="100000"/>
                <a:shade val="100000"/>
              </a:schemeClr>
            </a:gs>
            <a:gs pos="100000">
              <a:schemeClr val="accent6">
                <a:shade val="80000"/>
                <a:hueOff val="58415"/>
                <a:satOff val="-2347"/>
                <a:lumOff val="5023"/>
                <a:alphaOff val="0"/>
                <a:lumMod val="99000"/>
                <a:satMod val="120000"/>
                <a:shade val="78000"/>
              </a:schemeClr>
            </a:gs>
          </a:gsLst>
          <a:lin ang="5400000" scaled="0"/>
        </a:gradFill>
        <a:ln w="6350" cap="flat" cmpd="sng" algn="ctr">
          <a:solidFill>
            <a:schemeClr val="accent6">
              <a:shade val="80000"/>
              <a:hueOff val="58415"/>
              <a:satOff val="-2347"/>
              <a:lumOff val="502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8F250A0-4303-46CB-B076-104B9510155F}">
      <dsp:nvSpPr>
        <dsp:cNvPr id="0" name=""/>
        <dsp:cNvSpPr/>
      </dsp:nvSpPr>
      <dsp:spPr>
        <a:xfrm>
          <a:off x="0" y="1108775"/>
          <a:ext cx="11777064" cy="27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Required experience (required experience:………………………)</a:t>
          </a:r>
        </a:p>
      </dsp:txBody>
      <dsp:txXfrm>
        <a:off x="0" y="1108775"/>
        <a:ext cx="11777064" cy="276805"/>
      </dsp:txXfrm>
    </dsp:sp>
    <dsp:sp modelId="{9F3A1603-9E10-49EA-A126-78FEAF1BE0F4}">
      <dsp:nvSpPr>
        <dsp:cNvPr id="0" name=""/>
        <dsp:cNvSpPr/>
      </dsp:nvSpPr>
      <dsp:spPr>
        <a:xfrm>
          <a:off x="0" y="1385580"/>
          <a:ext cx="11777064" cy="0"/>
        </a:xfrm>
        <a:prstGeom prst="line">
          <a:avLst/>
        </a:prstGeom>
        <a:gradFill rotWithShape="0">
          <a:gsLst>
            <a:gs pos="0">
              <a:schemeClr val="accent6">
                <a:shade val="80000"/>
                <a:hueOff val="73018"/>
                <a:satOff val="-2934"/>
                <a:lumOff val="6279"/>
                <a:alphaOff val="0"/>
                <a:satMod val="103000"/>
                <a:lumMod val="102000"/>
                <a:tint val="94000"/>
              </a:schemeClr>
            </a:gs>
            <a:gs pos="50000">
              <a:schemeClr val="accent6">
                <a:shade val="80000"/>
                <a:hueOff val="73018"/>
                <a:satOff val="-2934"/>
                <a:lumOff val="6279"/>
                <a:alphaOff val="0"/>
                <a:satMod val="110000"/>
                <a:lumMod val="100000"/>
                <a:shade val="100000"/>
              </a:schemeClr>
            </a:gs>
            <a:gs pos="100000">
              <a:schemeClr val="accent6">
                <a:shade val="80000"/>
                <a:hueOff val="73018"/>
                <a:satOff val="-2934"/>
                <a:lumOff val="6279"/>
                <a:alphaOff val="0"/>
                <a:lumMod val="99000"/>
                <a:satMod val="120000"/>
                <a:shade val="78000"/>
              </a:schemeClr>
            </a:gs>
          </a:gsLst>
          <a:lin ang="5400000" scaled="0"/>
        </a:gradFill>
        <a:ln w="6350" cap="flat" cmpd="sng" algn="ctr">
          <a:solidFill>
            <a:schemeClr val="accent6">
              <a:shade val="80000"/>
              <a:hueOff val="73018"/>
              <a:satOff val="-2934"/>
              <a:lumOff val="6279"/>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CC65C5A-034A-4BFF-BD1A-7E4928124E7B}">
      <dsp:nvSpPr>
        <dsp:cNvPr id="0" name=""/>
        <dsp:cNvSpPr/>
      </dsp:nvSpPr>
      <dsp:spPr>
        <a:xfrm>
          <a:off x="0" y="1385580"/>
          <a:ext cx="11777064" cy="27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Technical Training courses ( number of online, offline &amp; hybrid courses)  </a:t>
          </a:r>
          <a:r>
            <a:rPr lang="en-US" sz="1200" kern="1200" dirty="0">
              <a:solidFill>
                <a:srgbClr val="FF0000"/>
              </a:solidFill>
            </a:rPr>
            <a:t>not completely covered </a:t>
          </a:r>
        </a:p>
      </dsp:txBody>
      <dsp:txXfrm>
        <a:off x="0" y="1385580"/>
        <a:ext cx="11777064" cy="276805"/>
      </dsp:txXfrm>
    </dsp:sp>
    <dsp:sp modelId="{CFC3DA81-59A7-4FD8-A4A1-241DCE53CE2F}">
      <dsp:nvSpPr>
        <dsp:cNvPr id="0" name=""/>
        <dsp:cNvSpPr/>
      </dsp:nvSpPr>
      <dsp:spPr>
        <a:xfrm>
          <a:off x="0" y="1662385"/>
          <a:ext cx="11777064" cy="0"/>
        </a:xfrm>
        <a:prstGeom prst="line">
          <a:avLst/>
        </a:prstGeom>
        <a:gradFill rotWithShape="0">
          <a:gsLst>
            <a:gs pos="0">
              <a:schemeClr val="accent6">
                <a:shade val="80000"/>
                <a:hueOff val="87622"/>
                <a:satOff val="-3521"/>
                <a:lumOff val="7535"/>
                <a:alphaOff val="0"/>
                <a:satMod val="103000"/>
                <a:lumMod val="102000"/>
                <a:tint val="94000"/>
              </a:schemeClr>
            </a:gs>
            <a:gs pos="50000">
              <a:schemeClr val="accent6">
                <a:shade val="80000"/>
                <a:hueOff val="87622"/>
                <a:satOff val="-3521"/>
                <a:lumOff val="7535"/>
                <a:alphaOff val="0"/>
                <a:satMod val="110000"/>
                <a:lumMod val="100000"/>
                <a:shade val="100000"/>
              </a:schemeClr>
            </a:gs>
            <a:gs pos="100000">
              <a:schemeClr val="accent6">
                <a:shade val="80000"/>
                <a:hueOff val="87622"/>
                <a:satOff val="-3521"/>
                <a:lumOff val="7535"/>
                <a:alphaOff val="0"/>
                <a:lumMod val="99000"/>
                <a:satMod val="120000"/>
                <a:shade val="78000"/>
              </a:schemeClr>
            </a:gs>
          </a:gsLst>
          <a:lin ang="5400000" scaled="0"/>
        </a:gradFill>
        <a:ln w="6350" cap="flat" cmpd="sng" algn="ctr">
          <a:solidFill>
            <a:schemeClr val="accent6">
              <a:shade val="80000"/>
              <a:hueOff val="87622"/>
              <a:satOff val="-3521"/>
              <a:lumOff val="753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E6C0FB9-7E52-4C98-A9C4-0CCCD51F2265}">
      <dsp:nvSpPr>
        <dsp:cNvPr id="0" name=""/>
        <dsp:cNvSpPr/>
      </dsp:nvSpPr>
      <dsp:spPr>
        <a:xfrm>
          <a:off x="0" y="1662385"/>
          <a:ext cx="11777064" cy="27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Other training that includes ( engaging the team, working on their communication skills and teamwork)</a:t>
          </a:r>
        </a:p>
      </dsp:txBody>
      <dsp:txXfrm>
        <a:off x="0" y="1662385"/>
        <a:ext cx="11777064" cy="276805"/>
      </dsp:txXfrm>
    </dsp:sp>
    <dsp:sp modelId="{2B67A6EC-204F-4AE3-9C6F-87D887F0D00C}">
      <dsp:nvSpPr>
        <dsp:cNvPr id="0" name=""/>
        <dsp:cNvSpPr/>
      </dsp:nvSpPr>
      <dsp:spPr>
        <a:xfrm>
          <a:off x="0" y="1939190"/>
          <a:ext cx="11777064" cy="0"/>
        </a:xfrm>
        <a:prstGeom prst="line">
          <a:avLst/>
        </a:prstGeom>
        <a:gradFill rotWithShape="0">
          <a:gsLst>
            <a:gs pos="0">
              <a:schemeClr val="accent6">
                <a:shade val="80000"/>
                <a:hueOff val="102225"/>
                <a:satOff val="-4107"/>
                <a:lumOff val="8791"/>
                <a:alphaOff val="0"/>
                <a:satMod val="103000"/>
                <a:lumMod val="102000"/>
                <a:tint val="94000"/>
              </a:schemeClr>
            </a:gs>
            <a:gs pos="50000">
              <a:schemeClr val="accent6">
                <a:shade val="80000"/>
                <a:hueOff val="102225"/>
                <a:satOff val="-4107"/>
                <a:lumOff val="8791"/>
                <a:alphaOff val="0"/>
                <a:satMod val="110000"/>
                <a:lumMod val="100000"/>
                <a:shade val="100000"/>
              </a:schemeClr>
            </a:gs>
            <a:gs pos="100000">
              <a:schemeClr val="accent6">
                <a:shade val="80000"/>
                <a:hueOff val="102225"/>
                <a:satOff val="-4107"/>
                <a:lumOff val="8791"/>
                <a:alphaOff val="0"/>
                <a:lumMod val="99000"/>
                <a:satMod val="120000"/>
                <a:shade val="78000"/>
              </a:schemeClr>
            </a:gs>
          </a:gsLst>
          <a:lin ang="5400000" scaled="0"/>
        </a:gradFill>
        <a:ln w="6350" cap="flat" cmpd="sng" algn="ctr">
          <a:solidFill>
            <a:schemeClr val="accent6">
              <a:shade val="80000"/>
              <a:hueOff val="102225"/>
              <a:satOff val="-4107"/>
              <a:lumOff val="8791"/>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CAA104C-4A78-4602-9C57-E03E6557CECA}">
      <dsp:nvSpPr>
        <dsp:cNvPr id="0" name=""/>
        <dsp:cNvSpPr/>
      </dsp:nvSpPr>
      <dsp:spPr>
        <a:xfrm>
          <a:off x="0" y="1939190"/>
          <a:ext cx="11777064" cy="27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Attendance and assigned tasks ( do they have a specific system for this)  </a:t>
          </a:r>
          <a:r>
            <a:rPr lang="en-US" sz="1200" kern="1200" dirty="0">
              <a:solidFill>
                <a:srgbClr val="FF0000"/>
              </a:solidFill>
            </a:rPr>
            <a:t>found a paper </a:t>
          </a:r>
          <a:r>
            <a:rPr lang="en-US" sz="1200" kern="1200" dirty="0">
              <a:solidFill>
                <a:schemeClr val="accent6"/>
              </a:solidFill>
            </a:rPr>
            <a:t>(included)</a:t>
          </a:r>
          <a:endParaRPr lang="en-US" sz="1200" kern="1200" dirty="0">
            <a:solidFill>
              <a:srgbClr val="FF0000"/>
            </a:solidFill>
          </a:endParaRPr>
        </a:p>
      </dsp:txBody>
      <dsp:txXfrm>
        <a:off x="0" y="1939190"/>
        <a:ext cx="11777064" cy="276805"/>
      </dsp:txXfrm>
    </dsp:sp>
    <dsp:sp modelId="{0FDED9E5-1982-40C6-9EF3-FC24F0DC9FFF}">
      <dsp:nvSpPr>
        <dsp:cNvPr id="0" name=""/>
        <dsp:cNvSpPr/>
      </dsp:nvSpPr>
      <dsp:spPr>
        <a:xfrm>
          <a:off x="0" y="2215995"/>
          <a:ext cx="11777064" cy="0"/>
        </a:xfrm>
        <a:prstGeom prst="line">
          <a:avLst/>
        </a:prstGeom>
        <a:gradFill rotWithShape="0">
          <a:gsLst>
            <a:gs pos="0">
              <a:schemeClr val="accent6">
                <a:shade val="80000"/>
                <a:hueOff val="116829"/>
                <a:satOff val="-4694"/>
                <a:lumOff val="10047"/>
                <a:alphaOff val="0"/>
                <a:satMod val="103000"/>
                <a:lumMod val="102000"/>
                <a:tint val="94000"/>
              </a:schemeClr>
            </a:gs>
            <a:gs pos="50000">
              <a:schemeClr val="accent6">
                <a:shade val="80000"/>
                <a:hueOff val="116829"/>
                <a:satOff val="-4694"/>
                <a:lumOff val="10047"/>
                <a:alphaOff val="0"/>
                <a:satMod val="110000"/>
                <a:lumMod val="100000"/>
                <a:shade val="100000"/>
              </a:schemeClr>
            </a:gs>
            <a:gs pos="100000">
              <a:schemeClr val="accent6">
                <a:shade val="80000"/>
                <a:hueOff val="116829"/>
                <a:satOff val="-4694"/>
                <a:lumOff val="10047"/>
                <a:alphaOff val="0"/>
                <a:lumMod val="99000"/>
                <a:satMod val="120000"/>
                <a:shade val="78000"/>
              </a:schemeClr>
            </a:gs>
          </a:gsLst>
          <a:lin ang="5400000" scaled="0"/>
        </a:gradFill>
        <a:ln w="6350" cap="flat" cmpd="sng" algn="ctr">
          <a:solidFill>
            <a:schemeClr val="accent6">
              <a:shade val="80000"/>
              <a:hueOff val="116829"/>
              <a:satOff val="-4694"/>
              <a:lumOff val="1004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43A593B-8178-4BF5-96BD-4E2A3B794733}">
      <dsp:nvSpPr>
        <dsp:cNvPr id="0" name=""/>
        <dsp:cNvSpPr/>
      </dsp:nvSpPr>
      <dsp:spPr>
        <a:xfrm>
          <a:off x="0" y="2215995"/>
          <a:ext cx="11777064" cy="27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Evaluation system ( do they evaluate the people working each shift)</a:t>
          </a:r>
        </a:p>
      </dsp:txBody>
      <dsp:txXfrm>
        <a:off x="0" y="2215995"/>
        <a:ext cx="11777064" cy="276805"/>
      </dsp:txXfrm>
    </dsp:sp>
    <dsp:sp modelId="{BB208EDF-2C0E-4A11-989E-15561B1EBF79}">
      <dsp:nvSpPr>
        <dsp:cNvPr id="0" name=""/>
        <dsp:cNvSpPr/>
      </dsp:nvSpPr>
      <dsp:spPr>
        <a:xfrm>
          <a:off x="0" y="2492800"/>
          <a:ext cx="11777064" cy="0"/>
        </a:xfrm>
        <a:prstGeom prst="line">
          <a:avLst/>
        </a:prstGeom>
        <a:gradFill rotWithShape="0">
          <a:gsLst>
            <a:gs pos="0">
              <a:schemeClr val="accent6">
                <a:shade val="80000"/>
                <a:hueOff val="131433"/>
                <a:satOff val="-5281"/>
                <a:lumOff val="11302"/>
                <a:alphaOff val="0"/>
                <a:satMod val="103000"/>
                <a:lumMod val="102000"/>
                <a:tint val="94000"/>
              </a:schemeClr>
            </a:gs>
            <a:gs pos="50000">
              <a:schemeClr val="accent6">
                <a:shade val="80000"/>
                <a:hueOff val="131433"/>
                <a:satOff val="-5281"/>
                <a:lumOff val="11302"/>
                <a:alphaOff val="0"/>
                <a:satMod val="110000"/>
                <a:lumMod val="100000"/>
                <a:shade val="100000"/>
              </a:schemeClr>
            </a:gs>
            <a:gs pos="100000">
              <a:schemeClr val="accent6">
                <a:shade val="80000"/>
                <a:hueOff val="131433"/>
                <a:satOff val="-5281"/>
                <a:lumOff val="11302"/>
                <a:alphaOff val="0"/>
                <a:lumMod val="99000"/>
                <a:satMod val="120000"/>
                <a:shade val="78000"/>
              </a:schemeClr>
            </a:gs>
          </a:gsLst>
          <a:lin ang="5400000" scaled="0"/>
        </a:gradFill>
        <a:ln w="6350" cap="flat" cmpd="sng" algn="ctr">
          <a:solidFill>
            <a:schemeClr val="accent6">
              <a:shade val="80000"/>
              <a:hueOff val="131433"/>
              <a:satOff val="-5281"/>
              <a:lumOff val="11302"/>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491DDB7-B412-4F4B-8A51-11C4888C349F}">
      <dsp:nvSpPr>
        <dsp:cNvPr id="0" name=""/>
        <dsp:cNvSpPr/>
      </dsp:nvSpPr>
      <dsp:spPr>
        <a:xfrm>
          <a:off x="0" y="2492800"/>
          <a:ext cx="11777064" cy="27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The channels of communication between them ( how do they communicate with each other)</a:t>
          </a:r>
        </a:p>
      </dsp:txBody>
      <dsp:txXfrm>
        <a:off x="0" y="2492800"/>
        <a:ext cx="11777064" cy="276805"/>
      </dsp:txXfrm>
    </dsp:sp>
    <dsp:sp modelId="{A231AEC6-074C-40C5-BBF5-CB8595B93A97}">
      <dsp:nvSpPr>
        <dsp:cNvPr id="0" name=""/>
        <dsp:cNvSpPr/>
      </dsp:nvSpPr>
      <dsp:spPr>
        <a:xfrm>
          <a:off x="0" y="2769605"/>
          <a:ext cx="11777064" cy="0"/>
        </a:xfrm>
        <a:prstGeom prst="line">
          <a:avLst/>
        </a:prstGeom>
        <a:gradFill rotWithShape="0">
          <a:gsLst>
            <a:gs pos="0">
              <a:schemeClr val="accent6">
                <a:shade val="80000"/>
                <a:hueOff val="146036"/>
                <a:satOff val="-5868"/>
                <a:lumOff val="12558"/>
                <a:alphaOff val="0"/>
                <a:satMod val="103000"/>
                <a:lumMod val="102000"/>
                <a:tint val="94000"/>
              </a:schemeClr>
            </a:gs>
            <a:gs pos="50000">
              <a:schemeClr val="accent6">
                <a:shade val="80000"/>
                <a:hueOff val="146036"/>
                <a:satOff val="-5868"/>
                <a:lumOff val="12558"/>
                <a:alphaOff val="0"/>
                <a:satMod val="110000"/>
                <a:lumMod val="100000"/>
                <a:shade val="100000"/>
              </a:schemeClr>
            </a:gs>
            <a:gs pos="100000">
              <a:schemeClr val="accent6">
                <a:shade val="80000"/>
                <a:hueOff val="146036"/>
                <a:satOff val="-5868"/>
                <a:lumOff val="12558"/>
                <a:alphaOff val="0"/>
                <a:lumMod val="99000"/>
                <a:satMod val="120000"/>
                <a:shade val="78000"/>
              </a:schemeClr>
            </a:gs>
          </a:gsLst>
          <a:lin ang="5400000" scaled="0"/>
        </a:gradFill>
        <a:ln w="6350" cap="flat" cmpd="sng" algn="ctr">
          <a:solidFill>
            <a:schemeClr val="accent6">
              <a:shade val="80000"/>
              <a:hueOff val="146036"/>
              <a:satOff val="-5868"/>
              <a:lumOff val="1255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F9F7365-DC7C-4180-B4EB-B37DE07198D9}">
      <dsp:nvSpPr>
        <dsp:cNvPr id="0" name=""/>
        <dsp:cNvSpPr/>
      </dsp:nvSpPr>
      <dsp:spPr>
        <a:xfrm>
          <a:off x="0" y="2769605"/>
          <a:ext cx="11777064" cy="27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Meetings protocol (if they need to discuss something how do they do this)</a:t>
          </a:r>
        </a:p>
      </dsp:txBody>
      <dsp:txXfrm>
        <a:off x="0" y="2769605"/>
        <a:ext cx="11777064" cy="276805"/>
      </dsp:txXfrm>
    </dsp:sp>
    <dsp:sp modelId="{1935B3F8-A184-485B-8591-F5F2862D2030}">
      <dsp:nvSpPr>
        <dsp:cNvPr id="0" name=""/>
        <dsp:cNvSpPr/>
      </dsp:nvSpPr>
      <dsp:spPr>
        <a:xfrm>
          <a:off x="0" y="3046410"/>
          <a:ext cx="11777064" cy="0"/>
        </a:xfrm>
        <a:prstGeom prst="line">
          <a:avLst/>
        </a:prstGeom>
        <a:gradFill rotWithShape="0">
          <a:gsLst>
            <a:gs pos="0">
              <a:schemeClr val="accent6">
                <a:shade val="80000"/>
                <a:hueOff val="160640"/>
                <a:satOff val="-6455"/>
                <a:lumOff val="13814"/>
                <a:alphaOff val="0"/>
                <a:satMod val="103000"/>
                <a:lumMod val="102000"/>
                <a:tint val="94000"/>
              </a:schemeClr>
            </a:gs>
            <a:gs pos="50000">
              <a:schemeClr val="accent6">
                <a:shade val="80000"/>
                <a:hueOff val="160640"/>
                <a:satOff val="-6455"/>
                <a:lumOff val="13814"/>
                <a:alphaOff val="0"/>
                <a:satMod val="110000"/>
                <a:lumMod val="100000"/>
                <a:shade val="100000"/>
              </a:schemeClr>
            </a:gs>
            <a:gs pos="100000">
              <a:schemeClr val="accent6">
                <a:shade val="80000"/>
                <a:hueOff val="160640"/>
                <a:satOff val="-6455"/>
                <a:lumOff val="13814"/>
                <a:alphaOff val="0"/>
                <a:lumMod val="99000"/>
                <a:satMod val="120000"/>
                <a:shade val="78000"/>
              </a:schemeClr>
            </a:gs>
          </a:gsLst>
          <a:lin ang="5400000" scaled="0"/>
        </a:gradFill>
        <a:ln w="6350" cap="flat" cmpd="sng" algn="ctr">
          <a:solidFill>
            <a:schemeClr val="accent6">
              <a:shade val="80000"/>
              <a:hueOff val="160640"/>
              <a:satOff val="-6455"/>
              <a:lumOff val="13814"/>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8103FAD-BBCF-4D9E-A186-DA416EE4E229}">
      <dsp:nvSpPr>
        <dsp:cNvPr id="0" name=""/>
        <dsp:cNvSpPr/>
      </dsp:nvSpPr>
      <dsp:spPr>
        <a:xfrm>
          <a:off x="0" y="3046410"/>
          <a:ext cx="11777064" cy="27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 </a:t>
          </a:r>
          <a:r>
            <a:rPr lang="en-US" sz="1200" kern="1200" dirty="0">
              <a:highlight>
                <a:srgbClr val="FFFF00"/>
              </a:highlight>
            </a:rPr>
            <a:t>Research and development (R&amp;D) department ( how many people, what are their roles and how many shifts do they have do they work online or offline )</a:t>
          </a:r>
        </a:p>
      </dsp:txBody>
      <dsp:txXfrm>
        <a:off x="0" y="3046410"/>
        <a:ext cx="11777064" cy="276805"/>
      </dsp:txXfrm>
    </dsp:sp>
    <dsp:sp modelId="{ADCD8924-4339-4FB3-92AC-05B3458F0B0D}">
      <dsp:nvSpPr>
        <dsp:cNvPr id="0" name=""/>
        <dsp:cNvSpPr/>
      </dsp:nvSpPr>
      <dsp:spPr>
        <a:xfrm>
          <a:off x="0" y="3323216"/>
          <a:ext cx="11777064" cy="0"/>
        </a:xfrm>
        <a:prstGeom prst="line">
          <a:avLst/>
        </a:prstGeom>
        <a:gradFill rotWithShape="0">
          <a:gsLst>
            <a:gs pos="0">
              <a:schemeClr val="accent6">
                <a:shade val="80000"/>
                <a:hueOff val="175244"/>
                <a:satOff val="-7041"/>
                <a:lumOff val="15070"/>
                <a:alphaOff val="0"/>
                <a:satMod val="103000"/>
                <a:lumMod val="102000"/>
                <a:tint val="94000"/>
              </a:schemeClr>
            </a:gs>
            <a:gs pos="50000">
              <a:schemeClr val="accent6">
                <a:shade val="80000"/>
                <a:hueOff val="175244"/>
                <a:satOff val="-7041"/>
                <a:lumOff val="15070"/>
                <a:alphaOff val="0"/>
                <a:satMod val="110000"/>
                <a:lumMod val="100000"/>
                <a:shade val="100000"/>
              </a:schemeClr>
            </a:gs>
            <a:gs pos="100000">
              <a:schemeClr val="accent6">
                <a:shade val="80000"/>
                <a:hueOff val="175244"/>
                <a:satOff val="-7041"/>
                <a:lumOff val="15070"/>
                <a:alphaOff val="0"/>
                <a:lumMod val="99000"/>
                <a:satMod val="120000"/>
                <a:shade val="78000"/>
              </a:schemeClr>
            </a:gs>
          </a:gsLst>
          <a:lin ang="5400000" scaled="0"/>
        </a:gradFill>
        <a:ln w="6350" cap="flat" cmpd="sng" algn="ctr">
          <a:solidFill>
            <a:schemeClr val="accent6">
              <a:shade val="80000"/>
              <a:hueOff val="175244"/>
              <a:satOff val="-7041"/>
              <a:lumOff val="1507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76A1AF4-F41E-4C20-AA34-618FCB65B58C}">
      <dsp:nvSpPr>
        <dsp:cNvPr id="0" name=""/>
        <dsp:cNvSpPr/>
      </dsp:nvSpPr>
      <dsp:spPr>
        <a:xfrm>
          <a:off x="0" y="3323216"/>
          <a:ext cx="11777064" cy="27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highlight>
                <a:srgbClr val="FFFF00"/>
              </a:highlight>
            </a:rPr>
            <a:t>agencies ( what kind of agencies support them or cooperate with them)</a:t>
          </a:r>
        </a:p>
      </dsp:txBody>
      <dsp:txXfrm>
        <a:off x="0" y="3323216"/>
        <a:ext cx="11777064" cy="276805"/>
      </dsp:txXfrm>
    </dsp:sp>
    <dsp:sp modelId="{5BB0745B-D53E-4D47-B506-22CA2BE29144}">
      <dsp:nvSpPr>
        <dsp:cNvPr id="0" name=""/>
        <dsp:cNvSpPr/>
      </dsp:nvSpPr>
      <dsp:spPr>
        <a:xfrm>
          <a:off x="0" y="3600021"/>
          <a:ext cx="11777064" cy="0"/>
        </a:xfrm>
        <a:prstGeom prst="line">
          <a:avLst/>
        </a:prstGeom>
        <a:gradFill rotWithShape="0">
          <a:gsLst>
            <a:gs pos="0">
              <a:schemeClr val="accent6">
                <a:shade val="80000"/>
                <a:hueOff val="189847"/>
                <a:satOff val="-7628"/>
                <a:lumOff val="16326"/>
                <a:alphaOff val="0"/>
                <a:satMod val="103000"/>
                <a:lumMod val="102000"/>
                <a:tint val="94000"/>
              </a:schemeClr>
            </a:gs>
            <a:gs pos="50000">
              <a:schemeClr val="accent6">
                <a:shade val="80000"/>
                <a:hueOff val="189847"/>
                <a:satOff val="-7628"/>
                <a:lumOff val="16326"/>
                <a:alphaOff val="0"/>
                <a:satMod val="110000"/>
                <a:lumMod val="100000"/>
                <a:shade val="100000"/>
              </a:schemeClr>
            </a:gs>
            <a:gs pos="100000">
              <a:schemeClr val="accent6">
                <a:shade val="80000"/>
                <a:hueOff val="189847"/>
                <a:satOff val="-7628"/>
                <a:lumOff val="16326"/>
                <a:alphaOff val="0"/>
                <a:lumMod val="99000"/>
                <a:satMod val="120000"/>
                <a:shade val="78000"/>
              </a:schemeClr>
            </a:gs>
          </a:gsLst>
          <a:lin ang="5400000" scaled="0"/>
        </a:gradFill>
        <a:ln w="6350" cap="flat" cmpd="sng" algn="ctr">
          <a:solidFill>
            <a:schemeClr val="accent6">
              <a:shade val="80000"/>
              <a:hueOff val="189847"/>
              <a:satOff val="-7628"/>
              <a:lumOff val="1632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F0436A8-E25E-4282-BF1E-0D66008735D1}">
      <dsp:nvSpPr>
        <dsp:cNvPr id="0" name=""/>
        <dsp:cNvSpPr/>
      </dsp:nvSpPr>
      <dsp:spPr>
        <a:xfrm>
          <a:off x="0" y="3600021"/>
          <a:ext cx="11777064" cy="27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highlight>
                <a:srgbClr val="FFFF00"/>
              </a:highlight>
            </a:rPr>
            <a:t>How  do they do an interview for new candidates  ( Telephone interviews, Panel interviews, tests, face to face)</a:t>
          </a:r>
        </a:p>
      </dsp:txBody>
      <dsp:txXfrm>
        <a:off x="0" y="3600021"/>
        <a:ext cx="11777064" cy="276805"/>
      </dsp:txXfrm>
    </dsp:sp>
    <dsp:sp modelId="{D4555A27-AE06-49E9-83DB-EA5341459326}">
      <dsp:nvSpPr>
        <dsp:cNvPr id="0" name=""/>
        <dsp:cNvSpPr/>
      </dsp:nvSpPr>
      <dsp:spPr>
        <a:xfrm>
          <a:off x="0" y="3876826"/>
          <a:ext cx="11777064" cy="0"/>
        </a:xfrm>
        <a:prstGeom prst="line">
          <a:avLst/>
        </a:prstGeom>
        <a:gradFill rotWithShape="0">
          <a:gsLst>
            <a:gs pos="0">
              <a:schemeClr val="accent6">
                <a:shade val="80000"/>
                <a:hueOff val="204451"/>
                <a:satOff val="-8215"/>
                <a:lumOff val="17581"/>
                <a:alphaOff val="0"/>
                <a:satMod val="103000"/>
                <a:lumMod val="102000"/>
                <a:tint val="94000"/>
              </a:schemeClr>
            </a:gs>
            <a:gs pos="50000">
              <a:schemeClr val="accent6">
                <a:shade val="80000"/>
                <a:hueOff val="204451"/>
                <a:satOff val="-8215"/>
                <a:lumOff val="17581"/>
                <a:alphaOff val="0"/>
                <a:satMod val="110000"/>
                <a:lumMod val="100000"/>
                <a:shade val="100000"/>
              </a:schemeClr>
            </a:gs>
            <a:gs pos="100000">
              <a:schemeClr val="accent6">
                <a:shade val="80000"/>
                <a:hueOff val="204451"/>
                <a:satOff val="-8215"/>
                <a:lumOff val="17581"/>
                <a:alphaOff val="0"/>
                <a:lumMod val="99000"/>
                <a:satMod val="120000"/>
                <a:shade val="78000"/>
              </a:schemeClr>
            </a:gs>
          </a:gsLst>
          <a:lin ang="5400000" scaled="0"/>
        </a:gradFill>
        <a:ln w="6350" cap="flat" cmpd="sng" algn="ctr">
          <a:solidFill>
            <a:schemeClr val="accent6">
              <a:shade val="80000"/>
              <a:hueOff val="204451"/>
              <a:satOff val="-8215"/>
              <a:lumOff val="17581"/>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F283298-D020-446F-9F83-E69CC78F451C}">
      <dsp:nvSpPr>
        <dsp:cNvPr id="0" name=""/>
        <dsp:cNvSpPr/>
      </dsp:nvSpPr>
      <dsp:spPr>
        <a:xfrm>
          <a:off x="0" y="3876826"/>
          <a:ext cx="11777064" cy="27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highlight>
                <a:srgbClr val="FFFF00"/>
              </a:highlight>
            </a:rPr>
            <a:t>Do they give workers a special support ( medical insurance, financial support when needed)</a:t>
          </a:r>
        </a:p>
      </dsp:txBody>
      <dsp:txXfrm>
        <a:off x="0" y="3876826"/>
        <a:ext cx="11777064" cy="276805"/>
      </dsp:txXfrm>
    </dsp:sp>
    <dsp:sp modelId="{3D3A9F4B-37CE-4CF9-B598-62A7D821F26D}">
      <dsp:nvSpPr>
        <dsp:cNvPr id="0" name=""/>
        <dsp:cNvSpPr/>
      </dsp:nvSpPr>
      <dsp:spPr>
        <a:xfrm>
          <a:off x="0" y="4153631"/>
          <a:ext cx="11777064" cy="0"/>
        </a:xfrm>
        <a:prstGeom prst="line">
          <a:avLst/>
        </a:prstGeom>
        <a:gradFill rotWithShape="0">
          <a:gsLst>
            <a:gs pos="0">
              <a:schemeClr val="accent6">
                <a:shade val="80000"/>
                <a:hueOff val="219055"/>
                <a:satOff val="-8802"/>
                <a:lumOff val="18837"/>
                <a:alphaOff val="0"/>
                <a:satMod val="103000"/>
                <a:lumMod val="102000"/>
                <a:tint val="94000"/>
              </a:schemeClr>
            </a:gs>
            <a:gs pos="50000">
              <a:schemeClr val="accent6">
                <a:shade val="80000"/>
                <a:hueOff val="219055"/>
                <a:satOff val="-8802"/>
                <a:lumOff val="18837"/>
                <a:alphaOff val="0"/>
                <a:satMod val="110000"/>
                <a:lumMod val="100000"/>
                <a:shade val="100000"/>
              </a:schemeClr>
            </a:gs>
            <a:gs pos="100000">
              <a:schemeClr val="accent6">
                <a:shade val="80000"/>
                <a:hueOff val="219055"/>
                <a:satOff val="-8802"/>
                <a:lumOff val="18837"/>
                <a:alphaOff val="0"/>
                <a:lumMod val="99000"/>
                <a:satMod val="120000"/>
                <a:shade val="78000"/>
              </a:schemeClr>
            </a:gs>
          </a:gsLst>
          <a:lin ang="5400000" scaled="0"/>
        </a:gradFill>
        <a:ln w="6350" cap="flat" cmpd="sng" algn="ctr">
          <a:solidFill>
            <a:schemeClr val="accent6">
              <a:shade val="80000"/>
              <a:hueOff val="219055"/>
              <a:satOff val="-8802"/>
              <a:lumOff val="1883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83D7650-F3BF-4279-B1AD-80E91A484FC7}">
      <dsp:nvSpPr>
        <dsp:cNvPr id="0" name=""/>
        <dsp:cNvSpPr/>
      </dsp:nvSpPr>
      <dsp:spPr>
        <a:xfrm>
          <a:off x="0" y="4153631"/>
          <a:ext cx="11777064" cy="27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highlight>
                <a:srgbClr val="FFFF00"/>
              </a:highlight>
            </a:rPr>
            <a:t>How many tasks are done autonomously  </a:t>
          </a:r>
          <a:r>
            <a:rPr lang="en-US" sz="1200" kern="1200" dirty="0">
              <a:solidFill>
                <a:schemeClr val="accent6"/>
              </a:solidFill>
            </a:rPr>
            <a:t>   included </a:t>
          </a:r>
        </a:p>
      </dsp:txBody>
      <dsp:txXfrm>
        <a:off x="0" y="4153631"/>
        <a:ext cx="11777064" cy="276805"/>
      </dsp:txXfrm>
    </dsp:sp>
    <dsp:sp modelId="{A4AF4BAC-5A44-40EC-8011-D223928C81E0}">
      <dsp:nvSpPr>
        <dsp:cNvPr id="0" name=""/>
        <dsp:cNvSpPr/>
      </dsp:nvSpPr>
      <dsp:spPr>
        <a:xfrm>
          <a:off x="0" y="4430436"/>
          <a:ext cx="11777064" cy="0"/>
        </a:xfrm>
        <a:prstGeom prst="line">
          <a:avLst/>
        </a:prstGeom>
        <a:gradFill rotWithShape="0">
          <a:gsLst>
            <a:gs pos="0">
              <a:schemeClr val="accent6">
                <a:shade val="80000"/>
                <a:hueOff val="233658"/>
                <a:satOff val="-9388"/>
                <a:lumOff val="20093"/>
                <a:alphaOff val="0"/>
                <a:satMod val="103000"/>
                <a:lumMod val="102000"/>
                <a:tint val="94000"/>
              </a:schemeClr>
            </a:gs>
            <a:gs pos="50000">
              <a:schemeClr val="accent6">
                <a:shade val="80000"/>
                <a:hueOff val="233658"/>
                <a:satOff val="-9388"/>
                <a:lumOff val="20093"/>
                <a:alphaOff val="0"/>
                <a:satMod val="110000"/>
                <a:lumMod val="100000"/>
                <a:shade val="100000"/>
              </a:schemeClr>
            </a:gs>
            <a:gs pos="100000">
              <a:schemeClr val="accent6">
                <a:shade val="80000"/>
                <a:hueOff val="233658"/>
                <a:satOff val="-9388"/>
                <a:lumOff val="20093"/>
                <a:alphaOff val="0"/>
                <a:lumMod val="99000"/>
                <a:satMod val="120000"/>
                <a:shade val="78000"/>
              </a:schemeClr>
            </a:gs>
          </a:gsLst>
          <a:lin ang="5400000" scaled="0"/>
        </a:gradFill>
        <a:ln w="6350" cap="flat" cmpd="sng" algn="ctr">
          <a:solidFill>
            <a:schemeClr val="accent6">
              <a:shade val="80000"/>
              <a:hueOff val="233658"/>
              <a:satOff val="-9388"/>
              <a:lumOff val="2009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35D5885-0119-4855-AF45-31963BB77637}">
      <dsp:nvSpPr>
        <dsp:cNvPr id="0" name=""/>
        <dsp:cNvSpPr/>
      </dsp:nvSpPr>
      <dsp:spPr>
        <a:xfrm>
          <a:off x="0" y="4430436"/>
          <a:ext cx="11777064" cy="27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highlight>
                <a:srgbClr val="FFFF00"/>
              </a:highlight>
            </a:rPr>
            <a:t>Hierarchy of accelerator workers </a:t>
          </a:r>
          <a:r>
            <a:rPr lang="en-US" sz="1200" kern="1200" dirty="0"/>
            <a:t>       </a:t>
          </a:r>
          <a:r>
            <a:rPr lang="en-US" sz="1200" kern="1200" dirty="0">
              <a:solidFill>
                <a:srgbClr val="FF0000"/>
              </a:solidFill>
            </a:rPr>
            <a:t>covered</a:t>
          </a:r>
          <a:endParaRPr lang="en-US" sz="1200" kern="1200" dirty="0"/>
        </a:p>
      </dsp:txBody>
      <dsp:txXfrm>
        <a:off x="0" y="4430436"/>
        <a:ext cx="11777064" cy="276805"/>
      </dsp:txXfrm>
    </dsp:sp>
    <dsp:sp modelId="{65C4B0F1-E707-40FB-BFC6-A73531C68346}">
      <dsp:nvSpPr>
        <dsp:cNvPr id="0" name=""/>
        <dsp:cNvSpPr/>
      </dsp:nvSpPr>
      <dsp:spPr>
        <a:xfrm>
          <a:off x="0" y="4707241"/>
          <a:ext cx="11777064" cy="0"/>
        </a:xfrm>
        <a:prstGeom prst="line">
          <a:avLst/>
        </a:prstGeom>
        <a:gradFill rotWithShape="0">
          <a:gsLst>
            <a:gs pos="0">
              <a:schemeClr val="accent6">
                <a:shade val="80000"/>
                <a:hueOff val="248262"/>
                <a:satOff val="-9975"/>
                <a:lumOff val="21349"/>
                <a:alphaOff val="0"/>
                <a:satMod val="103000"/>
                <a:lumMod val="102000"/>
                <a:tint val="94000"/>
              </a:schemeClr>
            </a:gs>
            <a:gs pos="50000">
              <a:schemeClr val="accent6">
                <a:shade val="80000"/>
                <a:hueOff val="248262"/>
                <a:satOff val="-9975"/>
                <a:lumOff val="21349"/>
                <a:alphaOff val="0"/>
                <a:satMod val="110000"/>
                <a:lumMod val="100000"/>
                <a:shade val="100000"/>
              </a:schemeClr>
            </a:gs>
            <a:gs pos="100000">
              <a:schemeClr val="accent6">
                <a:shade val="80000"/>
                <a:hueOff val="248262"/>
                <a:satOff val="-9975"/>
                <a:lumOff val="21349"/>
                <a:alphaOff val="0"/>
                <a:lumMod val="99000"/>
                <a:satMod val="120000"/>
                <a:shade val="78000"/>
              </a:schemeClr>
            </a:gs>
          </a:gsLst>
          <a:lin ang="5400000" scaled="0"/>
        </a:gradFill>
        <a:ln w="6350" cap="flat" cmpd="sng" algn="ctr">
          <a:solidFill>
            <a:schemeClr val="accent6">
              <a:shade val="80000"/>
              <a:hueOff val="248262"/>
              <a:satOff val="-9975"/>
              <a:lumOff val="21349"/>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0C8BAAE-409C-4438-A3FA-32D8EC0D170D}">
      <dsp:nvSpPr>
        <dsp:cNvPr id="0" name=""/>
        <dsp:cNvSpPr/>
      </dsp:nvSpPr>
      <dsp:spPr>
        <a:xfrm>
          <a:off x="0" y="4707241"/>
          <a:ext cx="11777064" cy="27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highlight>
                <a:srgbClr val="FFFF00"/>
              </a:highlight>
            </a:rPr>
            <a:t>Number of accidents with respect to the total working hours   </a:t>
          </a:r>
          <a:r>
            <a:rPr lang="en-US" sz="1200" kern="1200" dirty="0">
              <a:solidFill>
                <a:schemeClr val="accent6"/>
              </a:solidFill>
            </a:rPr>
            <a:t>included</a:t>
          </a:r>
          <a:endParaRPr lang="en-US" sz="1200" kern="1200" dirty="0"/>
        </a:p>
      </dsp:txBody>
      <dsp:txXfrm>
        <a:off x="0" y="4707241"/>
        <a:ext cx="11777064" cy="276805"/>
      </dsp:txXfrm>
    </dsp:sp>
    <dsp:sp modelId="{22C091D9-FB11-4D02-BE71-1807FEA214CB}">
      <dsp:nvSpPr>
        <dsp:cNvPr id="0" name=""/>
        <dsp:cNvSpPr/>
      </dsp:nvSpPr>
      <dsp:spPr>
        <a:xfrm>
          <a:off x="0" y="4984046"/>
          <a:ext cx="11777064" cy="0"/>
        </a:xfrm>
        <a:prstGeom prst="line">
          <a:avLst/>
        </a:prstGeom>
        <a:gradFill rotWithShape="0">
          <a:gsLst>
            <a:gs pos="0">
              <a:schemeClr val="accent6">
                <a:shade val="80000"/>
                <a:hueOff val="262865"/>
                <a:satOff val="-10562"/>
                <a:lumOff val="22605"/>
                <a:alphaOff val="0"/>
                <a:satMod val="103000"/>
                <a:lumMod val="102000"/>
                <a:tint val="94000"/>
              </a:schemeClr>
            </a:gs>
            <a:gs pos="50000">
              <a:schemeClr val="accent6">
                <a:shade val="80000"/>
                <a:hueOff val="262865"/>
                <a:satOff val="-10562"/>
                <a:lumOff val="22605"/>
                <a:alphaOff val="0"/>
                <a:satMod val="110000"/>
                <a:lumMod val="100000"/>
                <a:shade val="100000"/>
              </a:schemeClr>
            </a:gs>
            <a:gs pos="100000">
              <a:schemeClr val="accent6">
                <a:shade val="80000"/>
                <a:hueOff val="262865"/>
                <a:satOff val="-10562"/>
                <a:lumOff val="22605"/>
                <a:alphaOff val="0"/>
                <a:lumMod val="99000"/>
                <a:satMod val="120000"/>
                <a:shade val="78000"/>
              </a:schemeClr>
            </a:gs>
          </a:gsLst>
          <a:lin ang="5400000" scaled="0"/>
        </a:gradFill>
        <a:ln w="6350" cap="flat" cmpd="sng" algn="ctr">
          <a:solidFill>
            <a:schemeClr val="accent6">
              <a:shade val="80000"/>
              <a:hueOff val="262865"/>
              <a:satOff val="-10562"/>
              <a:lumOff val="2260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DBE350C-9552-42B4-8D05-43909AEDDD0F}">
      <dsp:nvSpPr>
        <dsp:cNvPr id="0" name=""/>
        <dsp:cNvSpPr/>
      </dsp:nvSpPr>
      <dsp:spPr>
        <a:xfrm>
          <a:off x="0" y="4984046"/>
          <a:ext cx="11777064" cy="27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highlight>
                <a:srgbClr val="FFFF00"/>
              </a:highlight>
            </a:rPr>
            <a:t>Number of shutdowns </a:t>
          </a:r>
          <a:r>
            <a:rPr lang="en-US" sz="1200" kern="1200" dirty="0"/>
            <a:t>( in LHC they experienced 2 shutdowns)</a:t>
          </a:r>
        </a:p>
      </dsp:txBody>
      <dsp:txXfrm>
        <a:off x="0" y="4984046"/>
        <a:ext cx="11777064" cy="276805"/>
      </dsp:txXfrm>
    </dsp:sp>
    <dsp:sp modelId="{72737284-055F-45F2-8139-2FBF38421FAA}">
      <dsp:nvSpPr>
        <dsp:cNvPr id="0" name=""/>
        <dsp:cNvSpPr/>
      </dsp:nvSpPr>
      <dsp:spPr>
        <a:xfrm>
          <a:off x="0" y="5260851"/>
          <a:ext cx="11777064" cy="0"/>
        </a:xfrm>
        <a:prstGeom prst="line">
          <a:avLst/>
        </a:prstGeom>
        <a:gradFill rotWithShape="0">
          <a:gsLst>
            <a:gs pos="0">
              <a:schemeClr val="accent6">
                <a:shade val="80000"/>
                <a:hueOff val="277469"/>
                <a:satOff val="-11149"/>
                <a:lumOff val="23861"/>
                <a:alphaOff val="0"/>
                <a:satMod val="103000"/>
                <a:lumMod val="102000"/>
                <a:tint val="94000"/>
              </a:schemeClr>
            </a:gs>
            <a:gs pos="50000">
              <a:schemeClr val="accent6">
                <a:shade val="80000"/>
                <a:hueOff val="277469"/>
                <a:satOff val="-11149"/>
                <a:lumOff val="23861"/>
                <a:alphaOff val="0"/>
                <a:satMod val="110000"/>
                <a:lumMod val="100000"/>
                <a:shade val="100000"/>
              </a:schemeClr>
            </a:gs>
            <a:gs pos="100000">
              <a:schemeClr val="accent6">
                <a:shade val="80000"/>
                <a:hueOff val="277469"/>
                <a:satOff val="-11149"/>
                <a:lumOff val="23861"/>
                <a:alphaOff val="0"/>
                <a:lumMod val="99000"/>
                <a:satMod val="120000"/>
                <a:shade val="78000"/>
              </a:schemeClr>
            </a:gs>
          </a:gsLst>
          <a:lin ang="5400000" scaled="0"/>
        </a:gradFill>
        <a:ln w="6350" cap="flat" cmpd="sng" algn="ctr">
          <a:solidFill>
            <a:schemeClr val="accent6">
              <a:shade val="80000"/>
              <a:hueOff val="277469"/>
              <a:satOff val="-11149"/>
              <a:lumOff val="23861"/>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5EE0706-6A6B-4BF0-8DC8-CF81DDD6E00F}">
      <dsp:nvSpPr>
        <dsp:cNvPr id="0" name=""/>
        <dsp:cNvSpPr/>
      </dsp:nvSpPr>
      <dsp:spPr>
        <a:xfrm>
          <a:off x="0" y="5260851"/>
          <a:ext cx="11777064" cy="27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highlight>
                <a:srgbClr val="FFFF00"/>
              </a:highlight>
            </a:rPr>
            <a:t>Number of facilities that are working </a:t>
          </a:r>
        </a:p>
      </dsp:txBody>
      <dsp:txXfrm>
        <a:off x="0" y="5260851"/>
        <a:ext cx="11777064" cy="276805"/>
      </dsp:txXfrm>
    </dsp:sp>
    <dsp:sp modelId="{1BFE5BD2-1248-4B2E-93F7-724BE482C1B4}">
      <dsp:nvSpPr>
        <dsp:cNvPr id="0" name=""/>
        <dsp:cNvSpPr/>
      </dsp:nvSpPr>
      <dsp:spPr>
        <a:xfrm>
          <a:off x="0" y="5537656"/>
          <a:ext cx="11777064" cy="0"/>
        </a:xfrm>
        <a:prstGeom prst="line">
          <a:avLst/>
        </a:prstGeom>
        <a:gradFill rotWithShape="0">
          <a:gsLst>
            <a:gs pos="0">
              <a:schemeClr val="accent6">
                <a:shade val="80000"/>
                <a:hueOff val="292073"/>
                <a:satOff val="-11735"/>
                <a:lumOff val="25116"/>
                <a:alphaOff val="0"/>
                <a:satMod val="103000"/>
                <a:lumMod val="102000"/>
                <a:tint val="94000"/>
              </a:schemeClr>
            </a:gs>
            <a:gs pos="50000">
              <a:schemeClr val="accent6">
                <a:shade val="80000"/>
                <a:hueOff val="292073"/>
                <a:satOff val="-11735"/>
                <a:lumOff val="25116"/>
                <a:alphaOff val="0"/>
                <a:satMod val="110000"/>
                <a:lumMod val="100000"/>
                <a:shade val="100000"/>
              </a:schemeClr>
            </a:gs>
            <a:gs pos="100000">
              <a:schemeClr val="accent6">
                <a:shade val="80000"/>
                <a:hueOff val="292073"/>
                <a:satOff val="-11735"/>
                <a:lumOff val="25116"/>
                <a:alphaOff val="0"/>
                <a:lumMod val="99000"/>
                <a:satMod val="120000"/>
                <a:shade val="78000"/>
              </a:schemeClr>
            </a:gs>
          </a:gsLst>
          <a:lin ang="5400000" scaled="0"/>
        </a:gradFill>
        <a:ln w="6350" cap="flat" cmpd="sng" algn="ctr">
          <a:solidFill>
            <a:schemeClr val="accent6">
              <a:shade val="80000"/>
              <a:hueOff val="292073"/>
              <a:satOff val="-11735"/>
              <a:lumOff val="2511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A2F9C7E-DC96-4D77-8071-CD088F91AC15}">
      <dsp:nvSpPr>
        <dsp:cNvPr id="0" name=""/>
        <dsp:cNvSpPr/>
      </dsp:nvSpPr>
      <dsp:spPr>
        <a:xfrm>
          <a:off x="0" y="5537656"/>
          <a:ext cx="11777064" cy="27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highlight>
                <a:srgbClr val="FFFF00"/>
              </a:highlight>
            </a:rPr>
            <a:t>How long technical stops take place     </a:t>
          </a:r>
          <a:r>
            <a:rPr lang="en-US" sz="1200" kern="1200" dirty="0"/>
            <a:t>   </a:t>
          </a:r>
          <a:r>
            <a:rPr lang="en-US" sz="1200" kern="1200" dirty="0">
              <a:solidFill>
                <a:schemeClr val="accent6"/>
              </a:solidFill>
            </a:rPr>
            <a:t>included</a:t>
          </a:r>
        </a:p>
      </dsp:txBody>
      <dsp:txXfrm>
        <a:off x="0" y="5537656"/>
        <a:ext cx="11777064" cy="276805"/>
      </dsp:txXfrm>
    </dsp:sp>
    <dsp:sp modelId="{FA6490C8-66B0-42D8-B0A8-0B6B6D8ADBB8}">
      <dsp:nvSpPr>
        <dsp:cNvPr id="0" name=""/>
        <dsp:cNvSpPr/>
      </dsp:nvSpPr>
      <dsp:spPr>
        <a:xfrm>
          <a:off x="0" y="5814461"/>
          <a:ext cx="11777064" cy="0"/>
        </a:xfrm>
        <a:prstGeom prst="line">
          <a:avLst/>
        </a:prstGeom>
        <a:gradFill rotWithShape="0">
          <a:gsLst>
            <a:gs pos="0">
              <a:schemeClr val="accent6">
                <a:shade val="80000"/>
                <a:hueOff val="306676"/>
                <a:satOff val="-12322"/>
                <a:lumOff val="26372"/>
                <a:alphaOff val="0"/>
                <a:satMod val="103000"/>
                <a:lumMod val="102000"/>
                <a:tint val="94000"/>
              </a:schemeClr>
            </a:gs>
            <a:gs pos="50000">
              <a:schemeClr val="accent6">
                <a:shade val="80000"/>
                <a:hueOff val="306676"/>
                <a:satOff val="-12322"/>
                <a:lumOff val="26372"/>
                <a:alphaOff val="0"/>
                <a:satMod val="110000"/>
                <a:lumMod val="100000"/>
                <a:shade val="100000"/>
              </a:schemeClr>
            </a:gs>
            <a:gs pos="100000">
              <a:schemeClr val="accent6">
                <a:shade val="80000"/>
                <a:hueOff val="306676"/>
                <a:satOff val="-12322"/>
                <a:lumOff val="26372"/>
                <a:alphaOff val="0"/>
                <a:lumMod val="99000"/>
                <a:satMod val="120000"/>
                <a:shade val="78000"/>
              </a:schemeClr>
            </a:gs>
          </a:gsLst>
          <a:lin ang="5400000" scaled="0"/>
        </a:gradFill>
        <a:ln w="6350" cap="flat" cmpd="sng" algn="ctr">
          <a:solidFill>
            <a:schemeClr val="accent6">
              <a:shade val="80000"/>
              <a:hueOff val="306676"/>
              <a:satOff val="-12322"/>
              <a:lumOff val="26372"/>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6C28FEF-CE43-410F-9CC2-C77465B2F4DD}">
      <dsp:nvSpPr>
        <dsp:cNvPr id="0" name=""/>
        <dsp:cNvSpPr/>
      </dsp:nvSpPr>
      <dsp:spPr>
        <a:xfrm>
          <a:off x="0" y="5814461"/>
          <a:ext cx="11777064" cy="27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highlight>
                <a:srgbClr val="FFFF00"/>
              </a:highlight>
            </a:rPr>
            <a:t>Intervention management  </a:t>
          </a:r>
          <a:r>
            <a:rPr lang="en-US" sz="1200" kern="1200" dirty="0">
              <a:solidFill>
                <a:schemeClr val="accent6"/>
              </a:solidFill>
            </a:rPr>
            <a:t>included</a:t>
          </a:r>
          <a:endParaRPr lang="en-US" sz="1200" kern="1200" dirty="0"/>
        </a:p>
      </dsp:txBody>
      <dsp:txXfrm>
        <a:off x="0" y="5814461"/>
        <a:ext cx="11777064" cy="276805"/>
      </dsp:txXfrm>
    </dsp:sp>
    <dsp:sp modelId="{472251FD-9990-43DA-A9FF-AC682F7E132C}">
      <dsp:nvSpPr>
        <dsp:cNvPr id="0" name=""/>
        <dsp:cNvSpPr/>
      </dsp:nvSpPr>
      <dsp:spPr>
        <a:xfrm>
          <a:off x="0" y="6091266"/>
          <a:ext cx="11777064" cy="0"/>
        </a:xfrm>
        <a:prstGeom prst="line">
          <a:avLst/>
        </a:prstGeom>
        <a:gradFill rotWithShape="0">
          <a:gsLst>
            <a:gs pos="0">
              <a:schemeClr val="accent6">
                <a:shade val="80000"/>
                <a:hueOff val="321280"/>
                <a:satOff val="-12909"/>
                <a:lumOff val="27628"/>
                <a:alphaOff val="0"/>
                <a:satMod val="103000"/>
                <a:lumMod val="102000"/>
                <a:tint val="94000"/>
              </a:schemeClr>
            </a:gs>
            <a:gs pos="50000">
              <a:schemeClr val="accent6">
                <a:shade val="80000"/>
                <a:hueOff val="321280"/>
                <a:satOff val="-12909"/>
                <a:lumOff val="27628"/>
                <a:alphaOff val="0"/>
                <a:satMod val="110000"/>
                <a:lumMod val="100000"/>
                <a:shade val="100000"/>
              </a:schemeClr>
            </a:gs>
            <a:gs pos="100000">
              <a:schemeClr val="accent6">
                <a:shade val="80000"/>
                <a:hueOff val="321280"/>
                <a:satOff val="-12909"/>
                <a:lumOff val="27628"/>
                <a:alphaOff val="0"/>
                <a:lumMod val="99000"/>
                <a:satMod val="120000"/>
                <a:shade val="78000"/>
              </a:schemeClr>
            </a:gs>
          </a:gsLst>
          <a:lin ang="5400000" scaled="0"/>
        </a:gradFill>
        <a:ln w="6350" cap="flat" cmpd="sng" algn="ctr">
          <a:solidFill>
            <a:schemeClr val="accent6">
              <a:shade val="80000"/>
              <a:hueOff val="321280"/>
              <a:satOff val="-12909"/>
              <a:lumOff val="2762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A631BC5-D51D-4317-9FE6-E66642BEE025}">
      <dsp:nvSpPr>
        <dsp:cNvPr id="0" name=""/>
        <dsp:cNvSpPr/>
      </dsp:nvSpPr>
      <dsp:spPr>
        <a:xfrm>
          <a:off x="0" y="6091266"/>
          <a:ext cx="11777064" cy="27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en-US" sz="1200" kern="1200" dirty="0"/>
        </a:p>
      </dsp:txBody>
      <dsp:txXfrm>
        <a:off x="0" y="6091266"/>
        <a:ext cx="11777064" cy="27680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99A8DD2-C443-44AD-85B3-4CE72B962C5F}" type="datetimeFigureOut">
              <a:rPr lang="en-US" smtClean="0"/>
              <a:t>11/24/2023</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451053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999A8DD2-C443-44AD-85B3-4CE72B962C5F}" type="datetimeFigureOut">
              <a:rPr lang="en-US" smtClean="0"/>
              <a:t>11/24/2023</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14935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99A8DD2-C443-44AD-85B3-4CE72B962C5F}" type="datetimeFigureOut">
              <a:rPr lang="en-US" smtClean="0"/>
              <a:t>11/24/2023</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89145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9A8DD2-C443-44AD-85B3-4CE72B962C5F}" type="datetimeFigureOut">
              <a:rPr lang="en-US" smtClean="0"/>
              <a:t>11/24/2023</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59650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999A8DD2-C443-44AD-85B3-4CE72B962C5F}" type="datetimeFigureOut">
              <a:rPr lang="en-US" smtClean="0"/>
              <a:t>11/24/2023</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232717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99A8DD2-C443-44AD-85B3-4CE72B962C5F}" type="datetimeFigureOut">
              <a:rPr lang="en-US" smtClean="0"/>
              <a:t>11/24/2023</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22891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999A8DD2-C443-44AD-85B3-4CE72B962C5F}" type="datetimeFigureOut">
              <a:rPr lang="en-US" smtClean="0"/>
              <a:t>11/24/2023</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929635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999A8DD2-C443-44AD-85B3-4CE72B962C5F}" type="datetimeFigureOut">
              <a:rPr lang="en-US" smtClean="0"/>
              <a:t>11/24/2023</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15676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99A8DD2-C443-44AD-85B3-4CE72B962C5F}" type="datetimeFigureOut">
              <a:rPr lang="en-US" smtClean="0"/>
              <a:t>11/24/2023</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02603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999A8DD2-C443-44AD-85B3-4CE72B962C5F}" type="datetimeFigureOut">
              <a:rPr lang="en-US" smtClean="0"/>
              <a:t>11/24/2023</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65666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99A8DD2-C443-44AD-85B3-4CE72B962C5F}" type="datetimeFigureOut">
              <a:rPr lang="en-US" smtClean="0"/>
              <a:t>11/24/2023</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235927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999A8DD2-C443-44AD-85B3-4CE72B962C5F}" type="datetimeFigureOut">
              <a:rPr lang="en-US" smtClean="0"/>
              <a:t>11/24/2023</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FA4FCA09-A334-4A38-8A78-E51DCD588AB3}" type="slidenum">
              <a:rPr lang="en-US" smtClean="0"/>
              <a:t>‹#›</a:t>
            </a:fld>
            <a:endParaRPr lang="en-US"/>
          </a:p>
        </p:txBody>
      </p:sp>
    </p:spTree>
    <p:extLst>
      <p:ext uri="{BB962C8B-B14F-4D97-AF65-F5344CB8AC3E}">
        <p14:creationId xmlns:p14="http://schemas.microsoft.com/office/powerpoint/2010/main" val="63506371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D55E-B1C3-EFCC-2785-BE64E98C20B6}"/>
              </a:ext>
            </a:extLst>
          </p:cNvPr>
          <p:cNvSpPr>
            <a:spLocks noGrp="1"/>
          </p:cNvSpPr>
          <p:nvPr>
            <p:ph type="ctrTitle"/>
          </p:nvPr>
        </p:nvSpPr>
        <p:spPr>
          <a:xfrm>
            <a:off x="609599" y="5293849"/>
            <a:ext cx="7202558" cy="1178688"/>
          </a:xfrm>
        </p:spPr>
        <p:txBody>
          <a:bodyPr anchor="ctr">
            <a:normAutofit/>
          </a:bodyPr>
          <a:lstStyle/>
          <a:p>
            <a:pPr algn="l"/>
            <a:r>
              <a:rPr lang="en-US" b="1"/>
              <a:t>Work organization</a:t>
            </a:r>
          </a:p>
        </p:txBody>
      </p:sp>
      <p:sp>
        <p:nvSpPr>
          <p:cNvPr id="3" name="Subtitle 2">
            <a:extLst>
              <a:ext uri="{FF2B5EF4-FFF2-40B4-BE49-F238E27FC236}">
                <a16:creationId xmlns:a16="http://schemas.microsoft.com/office/drawing/2014/main" id="{19400F0E-1E58-1D4B-589F-C331F10457C9}"/>
              </a:ext>
            </a:extLst>
          </p:cNvPr>
          <p:cNvSpPr>
            <a:spLocks noGrp="1"/>
          </p:cNvSpPr>
          <p:nvPr>
            <p:ph type="subTitle" idx="1"/>
          </p:nvPr>
        </p:nvSpPr>
        <p:spPr>
          <a:xfrm>
            <a:off x="7812157" y="5293850"/>
            <a:ext cx="3874124" cy="1178688"/>
          </a:xfrm>
        </p:spPr>
        <p:txBody>
          <a:bodyPr anchor="ctr">
            <a:normAutofit/>
          </a:bodyPr>
          <a:lstStyle/>
          <a:p>
            <a:pPr algn="r"/>
            <a:r>
              <a:rPr lang="en-US" b="1" dirty="0"/>
              <a:t> focusing on Standards</a:t>
            </a:r>
            <a:endParaRPr lang="en-US" b="1"/>
          </a:p>
        </p:txBody>
      </p:sp>
      <p:pic>
        <p:nvPicPr>
          <p:cNvPr id="17" name="Picture 16" descr="Files in folders">
            <a:extLst>
              <a:ext uri="{FF2B5EF4-FFF2-40B4-BE49-F238E27FC236}">
                <a16:creationId xmlns:a16="http://schemas.microsoft.com/office/drawing/2014/main" id="{B35F89D1-E7BF-C1AE-2A20-96DFEAF2B5D2}"/>
              </a:ext>
            </a:extLst>
          </p:cNvPr>
          <p:cNvPicPr>
            <a:picLocks noChangeAspect="1"/>
          </p:cNvPicPr>
          <p:nvPr/>
        </p:nvPicPr>
        <p:blipFill rotWithShape="1">
          <a:blip r:embed="rId2"/>
          <a:srcRect t="16751" b="22936"/>
          <a:stretch/>
        </p:blipFill>
        <p:spPr>
          <a:xfrm>
            <a:off x="20" y="10"/>
            <a:ext cx="12191980" cy="4908375"/>
          </a:xfrm>
          <a:prstGeom prst="rect">
            <a:avLst/>
          </a:prstGeom>
        </p:spPr>
      </p:pic>
    </p:spTree>
    <p:extLst>
      <p:ext uri="{BB962C8B-B14F-4D97-AF65-F5344CB8AC3E}">
        <p14:creationId xmlns:p14="http://schemas.microsoft.com/office/powerpoint/2010/main" val="20133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9FAFF-E5DE-BB77-38B6-EB8BB2903667}"/>
              </a:ext>
            </a:extLst>
          </p:cNvPr>
          <p:cNvSpPr>
            <a:spLocks noGrp="1"/>
          </p:cNvSpPr>
          <p:nvPr>
            <p:ph type="title"/>
          </p:nvPr>
        </p:nvSpPr>
        <p:spPr>
          <a:xfrm>
            <a:off x="374073" y="415636"/>
            <a:ext cx="10892153" cy="1265262"/>
          </a:xfrm>
        </p:spPr>
        <p:txBody>
          <a:bodyPr>
            <a:normAutofit/>
          </a:bodyPr>
          <a:lstStyle/>
          <a:p>
            <a:pPr algn="ctr"/>
            <a:r>
              <a:rPr lang="en-US" sz="3200" dirty="0">
                <a:solidFill>
                  <a:schemeClr val="accent6">
                    <a:lumMod val="75000"/>
                  </a:schemeClr>
                </a:solidFill>
              </a:rPr>
              <a:t>improving performance&lt;&lt;&lt;&lt; improving organization </a:t>
            </a:r>
          </a:p>
        </p:txBody>
      </p:sp>
      <p:pic>
        <p:nvPicPr>
          <p:cNvPr id="5" name="Content Placeholder 4">
            <a:extLst>
              <a:ext uri="{FF2B5EF4-FFF2-40B4-BE49-F238E27FC236}">
                <a16:creationId xmlns:a16="http://schemas.microsoft.com/office/drawing/2014/main" id="{21476A82-6D15-BB2A-0DDB-2300EDDBC14C}"/>
              </a:ext>
            </a:extLst>
          </p:cNvPr>
          <p:cNvPicPr>
            <a:picLocks noGrp="1" noChangeAspect="1"/>
          </p:cNvPicPr>
          <p:nvPr>
            <p:ph idx="1"/>
          </p:nvPr>
        </p:nvPicPr>
        <p:blipFill>
          <a:blip r:embed="rId2"/>
          <a:stretch>
            <a:fillRect/>
          </a:stretch>
        </p:blipFill>
        <p:spPr>
          <a:xfrm>
            <a:off x="1581373" y="1886858"/>
            <a:ext cx="8716127" cy="3661888"/>
          </a:xfrm>
        </p:spPr>
      </p:pic>
    </p:spTree>
    <p:extLst>
      <p:ext uri="{BB962C8B-B14F-4D97-AF65-F5344CB8AC3E}">
        <p14:creationId xmlns:p14="http://schemas.microsoft.com/office/powerpoint/2010/main" val="616422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AC21-E1D7-B1A7-8EFE-5EEED063A0ED}"/>
              </a:ext>
            </a:extLst>
          </p:cNvPr>
          <p:cNvSpPr>
            <a:spLocks noGrp="1"/>
          </p:cNvSpPr>
          <p:nvPr>
            <p:ph type="title"/>
          </p:nvPr>
        </p:nvSpPr>
        <p:spPr/>
        <p:txBody>
          <a:bodyPr/>
          <a:lstStyle/>
          <a:p>
            <a:pPr algn="ctr"/>
            <a:r>
              <a:rPr lang="en-US" dirty="0">
                <a:solidFill>
                  <a:schemeClr val="accent6">
                    <a:lumMod val="75000"/>
                  </a:schemeClr>
                </a:solidFill>
              </a:rPr>
              <a:t>Improving performance cycle</a:t>
            </a:r>
          </a:p>
        </p:txBody>
      </p:sp>
      <p:pic>
        <p:nvPicPr>
          <p:cNvPr id="5" name="Content Placeholder 4">
            <a:extLst>
              <a:ext uri="{FF2B5EF4-FFF2-40B4-BE49-F238E27FC236}">
                <a16:creationId xmlns:a16="http://schemas.microsoft.com/office/drawing/2014/main" id="{BD2B4055-AECE-7922-2784-0285810EA00B}"/>
              </a:ext>
            </a:extLst>
          </p:cNvPr>
          <p:cNvPicPr>
            <a:picLocks noGrp="1" noChangeAspect="1"/>
          </p:cNvPicPr>
          <p:nvPr>
            <p:ph idx="1"/>
          </p:nvPr>
        </p:nvPicPr>
        <p:blipFill>
          <a:blip r:embed="rId2"/>
          <a:stretch>
            <a:fillRect/>
          </a:stretch>
        </p:blipFill>
        <p:spPr>
          <a:xfrm>
            <a:off x="2834048" y="1388948"/>
            <a:ext cx="6684025" cy="4900251"/>
          </a:xfrm>
        </p:spPr>
      </p:pic>
    </p:spTree>
    <p:extLst>
      <p:ext uri="{BB962C8B-B14F-4D97-AF65-F5344CB8AC3E}">
        <p14:creationId xmlns:p14="http://schemas.microsoft.com/office/powerpoint/2010/main" val="3420455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6FD8E1A4-BC72-680F-4901-9F3A0DE24FA3}"/>
              </a:ext>
            </a:extLst>
          </p:cNvPr>
          <p:cNvGraphicFramePr>
            <a:graphicFrameLocks/>
          </p:cNvGraphicFramePr>
          <p:nvPr>
            <p:extLst>
              <p:ext uri="{D42A27DB-BD31-4B8C-83A1-F6EECF244321}">
                <p14:modId xmlns:p14="http://schemas.microsoft.com/office/powerpoint/2010/main" val="569591704"/>
              </p:ext>
            </p:extLst>
          </p:nvPr>
        </p:nvGraphicFramePr>
        <p:xfrm>
          <a:off x="114300" y="727364"/>
          <a:ext cx="11777064" cy="6369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a:extLst>
              <a:ext uri="{FF2B5EF4-FFF2-40B4-BE49-F238E27FC236}">
                <a16:creationId xmlns:a16="http://schemas.microsoft.com/office/drawing/2014/main" id="{EB7EDFDA-05E1-A7C9-0575-67394D580664}"/>
              </a:ext>
            </a:extLst>
          </p:cNvPr>
          <p:cNvSpPr>
            <a:spLocks noGrp="1"/>
          </p:cNvSpPr>
          <p:nvPr>
            <p:ph type="title"/>
          </p:nvPr>
        </p:nvSpPr>
        <p:spPr>
          <a:xfrm>
            <a:off x="300636" y="166254"/>
            <a:ext cx="10653578" cy="1132258"/>
          </a:xfrm>
        </p:spPr>
        <p:txBody>
          <a:bodyPr/>
          <a:lstStyle/>
          <a:p>
            <a:pPr algn="ctr"/>
            <a:r>
              <a:rPr lang="en-US" dirty="0">
                <a:solidFill>
                  <a:schemeClr val="accent6">
                    <a:lumMod val="75000"/>
                  </a:schemeClr>
                </a:solidFill>
              </a:rPr>
              <a:t>Parameters</a:t>
            </a:r>
          </a:p>
        </p:txBody>
      </p:sp>
    </p:spTree>
    <p:extLst>
      <p:ext uri="{BB962C8B-B14F-4D97-AF65-F5344CB8AC3E}">
        <p14:creationId xmlns:p14="http://schemas.microsoft.com/office/powerpoint/2010/main" val="645607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31D868-B69A-0100-68B9-986B3ECCCA0A}"/>
              </a:ext>
            </a:extLst>
          </p:cNvPr>
          <p:cNvSpPr>
            <a:spLocks noGrp="1"/>
          </p:cNvSpPr>
          <p:nvPr>
            <p:ph type="title"/>
          </p:nvPr>
        </p:nvSpPr>
        <p:spPr>
          <a:xfrm>
            <a:off x="565574" y="176102"/>
            <a:ext cx="4937560" cy="1640852"/>
          </a:xfrm>
        </p:spPr>
        <p:txBody>
          <a:bodyPr anchor="t">
            <a:normAutofit/>
          </a:bodyPr>
          <a:lstStyle/>
          <a:p>
            <a:r>
              <a:rPr lang="en-US" dirty="0">
                <a:solidFill>
                  <a:schemeClr val="accent6"/>
                </a:solidFill>
              </a:rPr>
              <a:t>Planning application in LHC</a:t>
            </a:r>
          </a:p>
        </p:txBody>
      </p:sp>
      <p:pic>
        <p:nvPicPr>
          <p:cNvPr id="9" name="Picture 8">
            <a:extLst>
              <a:ext uri="{FF2B5EF4-FFF2-40B4-BE49-F238E27FC236}">
                <a16:creationId xmlns:a16="http://schemas.microsoft.com/office/drawing/2014/main" id="{90B0FA13-65E1-6879-38A8-D450952D880B}"/>
              </a:ext>
            </a:extLst>
          </p:cNvPr>
          <p:cNvPicPr>
            <a:picLocks noChangeAspect="1"/>
          </p:cNvPicPr>
          <p:nvPr/>
        </p:nvPicPr>
        <p:blipFill>
          <a:blip r:embed="rId2"/>
          <a:stretch>
            <a:fillRect/>
          </a:stretch>
        </p:blipFill>
        <p:spPr>
          <a:xfrm>
            <a:off x="1098549" y="1359656"/>
            <a:ext cx="9994902" cy="4138687"/>
          </a:xfrm>
          <a:prstGeom prst="rect">
            <a:avLst/>
          </a:prstGeom>
          <a:noFill/>
        </p:spPr>
      </p:pic>
      <p:sp>
        <p:nvSpPr>
          <p:cNvPr id="7" name="Text Placeholder 6">
            <a:extLst>
              <a:ext uri="{FF2B5EF4-FFF2-40B4-BE49-F238E27FC236}">
                <a16:creationId xmlns:a16="http://schemas.microsoft.com/office/drawing/2014/main" id="{494D5E1F-1BE1-C989-4162-2B1FE2D8CA6B}"/>
              </a:ext>
            </a:extLst>
          </p:cNvPr>
          <p:cNvSpPr>
            <a:spLocks noGrp="1"/>
          </p:cNvSpPr>
          <p:nvPr>
            <p:ph idx="1"/>
          </p:nvPr>
        </p:nvSpPr>
        <p:spPr>
          <a:xfrm>
            <a:off x="565574" y="5676901"/>
            <a:ext cx="11128786" cy="801269"/>
          </a:xfrm>
        </p:spPr>
        <p:txBody>
          <a:bodyPr>
            <a:normAutofit lnSpcReduction="10000"/>
          </a:bodyPr>
          <a:lstStyle/>
          <a:p>
            <a:pPr marL="285750" indent="-285750">
              <a:lnSpc>
                <a:spcPct val="110000"/>
              </a:lnSpc>
              <a:buFont typeface="Arial" panose="020B0604020202020204" pitchFamily="34" charset="0"/>
              <a:buChar char="•"/>
            </a:pPr>
            <a:r>
              <a:rPr lang="en-US" sz="1500" dirty="0"/>
              <a:t>People in charge of different services need primarily to organize teams and assign them roles, i.e. the period of time where they are responsible for a certain task. This could be a week of supervision as well as a daily task like an eight hour shift in one of the control rooms.</a:t>
            </a:r>
          </a:p>
          <a:p>
            <a:pPr>
              <a:lnSpc>
                <a:spcPct val="110000"/>
              </a:lnSpc>
            </a:pPr>
            <a:endParaRPr lang="en-US" sz="1500" dirty="0"/>
          </a:p>
        </p:txBody>
      </p:sp>
      <p:sp>
        <p:nvSpPr>
          <p:cNvPr id="18" name="Slide Number Placeholder 13">
            <a:extLst>
              <a:ext uri="{FF2B5EF4-FFF2-40B4-BE49-F238E27FC236}">
                <a16:creationId xmlns:a16="http://schemas.microsoft.com/office/drawing/2014/main" id="{B179EB45-C377-8BA9-E8BD-FA46C7383814}"/>
              </a:ext>
            </a:extLst>
          </p:cNvPr>
          <p:cNvSpPr>
            <a:spLocks noGrp="1"/>
          </p:cNvSpPr>
          <p:nvPr>
            <p:ph type="sldNum" sz="quarter" idx="12"/>
          </p:nvPr>
        </p:nvSpPr>
        <p:spPr>
          <a:xfrm>
            <a:off x="11632162" y="6453002"/>
            <a:ext cx="429207" cy="365125"/>
          </a:xfrm>
        </p:spPr>
        <p:txBody>
          <a:bodyPr/>
          <a:lstStyle/>
          <a:p>
            <a:pPr>
              <a:spcAft>
                <a:spcPts val="600"/>
              </a:spcAft>
            </a:pPr>
            <a:fld id="{6F391B04-159E-4284-919C-20BE23D169A4}" type="slidenum">
              <a:rPr lang="en-US" smtClean="0"/>
              <a:pPr>
                <a:spcAft>
                  <a:spcPts val="600"/>
                </a:spcAft>
              </a:pPr>
              <a:t>3</a:t>
            </a:fld>
            <a:endParaRPr lang="en-US"/>
          </a:p>
        </p:txBody>
      </p:sp>
    </p:spTree>
    <p:extLst>
      <p:ext uri="{BB962C8B-B14F-4D97-AF65-F5344CB8AC3E}">
        <p14:creationId xmlns:p14="http://schemas.microsoft.com/office/powerpoint/2010/main" val="1739674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065D7-1664-B9AA-4ADE-4AA98501C77D}"/>
              </a:ext>
            </a:extLst>
          </p:cNvPr>
          <p:cNvSpPr>
            <a:spLocks noGrp="1"/>
          </p:cNvSpPr>
          <p:nvPr>
            <p:ph type="title"/>
          </p:nvPr>
        </p:nvSpPr>
        <p:spPr/>
        <p:txBody>
          <a:bodyPr/>
          <a:lstStyle/>
          <a:p>
            <a:r>
              <a:rPr lang="en-US" dirty="0">
                <a:solidFill>
                  <a:schemeClr val="accent6"/>
                </a:solidFill>
              </a:rPr>
              <a:t>Planning application in LHC</a:t>
            </a:r>
            <a:endParaRPr lang="en-US" dirty="0"/>
          </a:p>
        </p:txBody>
      </p:sp>
      <p:sp>
        <p:nvSpPr>
          <p:cNvPr id="4" name="Text Placeholder 3">
            <a:extLst>
              <a:ext uri="{FF2B5EF4-FFF2-40B4-BE49-F238E27FC236}">
                <a16:creationId xmlns:a16="http://schemas.microsoft.com/office/drawing/2014/main" id="{DE2CDF2D-2BE2-B522-4309-67CA41D0599B}"/>
              </a:ext>
            </a:extLst>
          </p:cNvPr>
          <p:cNvSpPr>
            <a:spLocks noGrp="1"/>
          </p:cNvSpPr>
          <p:nvPr>
            <p:ph type="body" sz="half" idx="2"/>
          </p:nvPr>
        </p:nvSpPr>
        <p:spPr/>
        <p:txBody>
          <a:bodyPr/>
          <a:lstStyle/>
          <a:p>
            <a:r>
              <a:rPr lang="en-US" dirty="0"/>
              <a:t>The </a:t>
            </a:r>
            <a:r>
              <a:rPr lang="en-US" b="1" dirty="0"/>
              <a:t>“Planning Dashboard” </a:t>
            </a:r>
            <a:r>
              <a:rPr lang="en-US" dirty="0"/>
              <a:t>allows any user to create a customized view of the available services they use. Lists are maintained by persons responsible for each system, so all personnel can quickly know at any time who is on duty or who is currently responsible for a specific service.</a:t>
            </a:r>
          </a:p>
          <a:p>
            <a:endParaRPr lang="en-US" dirty="0"/>
          </a:p>
        </p:txBody>
      </p:sp>
      <p:pic>
        <p:nvPicPr>
          <p:cNvPr id="5" name="Content Placeholder 4">
            <a:extLst>
              <a:ext uri="{FF2B5EF4-FFF2-40B4-BE49-F238E27FC236}">
                <a16:creationId xmlns:a16="http://schemas.microsoft.com/office/drawing/2014/main" id="{FAA4DDC1-3B17-DC34-488C-507CCA75DA4A}"/>
              </a:ext>
            </a:extLst>
          </p:cNvPr>
          <p:cNvPicPr>
            <a:picLocks noGrp="1" noChangeAspect="1"/>
          </p:cNvPicPr>
          <p:nvPr>
            <p:ph idx="1"/>
          </p:nvPr>
        </p:nvPicPr>
        <p:blipFill>
          <a:blip r:embed="rId2"/>
          <a:stretch>
            <a:fillRect/>
          </a:stretch>
        </p:blipFill>
        <p:spPr>
          <a:xfrm>
            <a:off x="4378079" y="816165"/>
            <a:ext cx="7455752" cy="4659844"/>
          </a:xfrm>
          <a:prstGeom prst="rect">
            <a:avLst/>
          </a:prstGeom>
        </p:spPr>
      </p:pic>
      <p:sp>
        <p:nvSpPr>
          <p:cNvPr id="7" name="TextBox 6">
            <a:extLst>
              <a:ext uri="{FF2B5EF4-FFF2-40B4-BE49-F238E27FC236}">
                <a16:creationId xmlns:a16="http://schemas.microsoft.com/office/drawing/2014/main" id="{B96ADC63-BCB2-C22F-ABB6-ABC81869282A}"/>
              </a:ext>
            </a:extLst>
          </p:cNvPr>
          <p:cNvSpPr txBox="1"/>
          <p:nvPr/>
        </p:nvSpPr>
        <p:spPr>
          <a:xfrm>
            <a:off x="5250007" y="5476009"/>
            <a:ext cx="6094268" cy="307777"/>
          </a:xfrm>
          <a:prstGeom prst="rect">
            <a:avLst/>
          </a:prstGeom>
          <a:noFill/>
        </p:spPr>
        <p:txBody>
          <a:bodyPr wrap="square">
            <a:spAutoFit/>
          </a:bodyPr>
          <a:lstStyle/>
          <a:p>
            <a:pPr marL="0" indent="0" algn="ctr">
              <a:buNone/>
            </a:pPr>
            <a:r>
              <a:rPr lang="en-US" sz="1400" dirty="0"/>
              <a:t>Planning dashboard</a:t>
            </a:r>
          </a:p>
        </p:txBody>
      </p:sp>
    </p:spTree>
    <p:extLst>
      <p:ext uri="{BB962C8B-B14F-4D97-AF65-F5344CB8AC3E}">
        <p14:creationId xmlns:p14="http://schemas.microsoft.com/office/powerpoint/2010/main" val="405222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94BEC-8B95-C584-C16F-9F1F774FF7EC}"/>
              </a:ext>
            </a:extLst>
          </p:cNvPr>
          <p:cNvSpPr>
            <a:spLocks noGrp="1"/>
          </p:cNvSpPr>
          <p:nvPr>
            <p:ph type="title"/>
          </p:nvPr>
        </p:nvSpPr>
        <p:spPr/>
        <p:txBody>
          <a:bodyPr/>
          <a:lstStyle/>
          <a:p>
            <a:pPr algn="ctr"/>
            <a:r>
              <a:rPr lang="en-US" dirty="0">
                <a:solidFill>
                  <a:schemeClr val="accent6"/>
                </a:solidFill>
              </a:rPr>
              <a:t>Autonomous inspections </a:t>
            </a:r>
            <a:br>
              <a:rPr lang="en-US" dirty="0">
                <a:solidFill>
                  <a:schemeClr val="accent6"/>
                </a:solidFill>
              </a:rPr>
            </a:br>
            <a:r>
              <a:rPr lang="en-US" dirty="0">
                <a:solidFill>
                  <a:schemeClr val="accent6"/>
                </a:solidFill>
              </a:rPr>
              <a:t>and measurements in LHC</a:t>
            </a:r>
          </a:p>
        </p:txBody>
      </p:sp>
      <p:sp>
        <p:nvSpPr>
          <p:cNvPr id="3" name="Content Placeholder 2">
            <a:extLst>
              <a:ext uri="{FF2B5EF4-FFF2-40B4-BE49-F238E27FC236}">
                <a16:creationId xmlns:a16="http://schemas.microsoft.com/office/drawing/2014/main" id="{2694396A-8E9B-35F9-FD6F-F78615EA9C29}"/>
              </a:ext>
            </a:extLst>
          </p:cNvPr>
          <p:cNvSpPr>
            <a:spLocks noGrp="1"/>
          </p:cNvSpPr>
          <p:nvPr>
            <p:ph idx="1"/>
          </p:nvPr>
        </p:nvSpPr>
        <p:spPr/>
        <p:txBody>
          <a:bodyPr/>
          <a:lstStyle/>
          <a:p>
            <a:r>
              <a:rPr lang="en-US" dirty="0"/>
              <a:t>Train Inspection Monorail (TIM)systems, able to perform autonomously different missions as visual inspections, radiation survey, civil infrastructures monitoring through photogrammetry, fire detection as well as survey measurements of accelerator devices as collimators and superconducting magnets.</a:t>
            </a:r>
          </a:p>
          <a:p>
            <a:r>
              <a:rPr lang="en-US" b="1" dirty="0"/>
              <a:t>In 2017 </a:t>
            </a:r>
            <a:r>
              <a:rPr lang="en-US" dirty="0"/>
              <a:t>there are </a:t>
            </a:r>
            <a:r>
              <a:rPr lang="en-US" b="1" dirty="0"/>
              <a:t>two TIM units </a:t>
            </a:r>
            <a:r>
              <a:rPr lang="en-US" dirty="0"/>
              <a:t>in operation in the LHC, that in the past years have run more than one thousand kilometers and performed </a:t>
            </a:r>
            <a:r>
              <a:rPr lang="en-US" b="1" dirty="0"/>
              <a:t>more than 50 successful missions</a:t>
            </a:r>
            <a:r>
              <a:rPr lang="en-US" dirty="0"/>
              <a:t>, including radiation dose measurements, temperature, oxygen and tunnel structure monitoring with HD cameras.</a:t>
            </a:r>
          </a:p>
          <a:p>
            <a:r>
              <a:rPr lang="en-US" dirty="0"/>
              <a:t>TIM has productively replaced humans in tasks such as radiation measurements, visual inspections and tunnel structural monitoring</a:t>
            </a:r>
            <a:r>
              <a:rPr lang="en-US" dirty="0">
                <a:highlight>
                  <a:srgbClr val="FFFF00"/>
                </a:highlight>
              </a:rPr>
              <a:t>, reducing the exposure of personnel to hazards and increasing the machine uptime of the LHC</a:t>
            </a:r>
            <a:r>
              <a:rPr lang="en-US" dirty="0"/>
              <a:t>.(safety)</a:t>
            </a:r>
          </a:p>
          <a:p>
            <a:endParaRPr lang="en-US" dirty="0"/>
          </a:p>
        </p:txBody>
      </p:sp>
    </p:spTree>
    <p:extLst>
      <p:ext uri="{BB962C8B-B14F-4D97-AF65-F5344CB8AC3E}">
        <p14:creationId xmlns:p14="http://schemas.microsoft.com/office/powerpoint/2010/main" val="342525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8BC1-5F2E-1E71-AD9F-5D48CB2BE674}"/>
              </a:ext>
            </a:extLst>
          </p:cNvPr>
          <p:cNvSpPr>
            <a:spLocks noGrp="1"/>
          </p:cNvSpPr>
          <p:nvPr>
            <p:ph type="title"/>
          </p:nvPr>
        </p:nvSpPr>
        <p:spPr>
          <a:xfrm>
            <a:off x="497885" y="1512141"/>
            <a:ext cx="4302715" cy="4576932"/>
          </a:xfrm>
        </p:spPr>
        <p:txBody>
          <a:bodyPr anchor="t">
            <a:normAutofit/>
          </a:bodyPr>
          <a:lstStyle/>
          <a:p>
            <a:pPr algn="r"/>
            <a:r>
              <a:rPr lang="en-US" dirty="0">
                <a:solidFill>
                  <a:schemeClr val="accent6"/>
                </a:solidFill>
              </a:rPr>
              <a:t>Number of accidents with respect to the total working hours</a:t>
            </a:r>
            <a:br>
              <a:rPr lang="en-US" dirty="0">
                <a:solidFill>
                  <a:schemeClr val="accent6"/>
                </a:solidFill>
              </a:rPr>
            </a:br>
            <a:endParaRPr lang="en-US" dirty="0">
              <a:solidFill>
                <a:schemeClr val="accent6"/>
              </a:solidFill>
            </a:endParaRPr>
          </a:p>
        </p:txBody>
      </p:sp>
      <p:sp>
        <p:nvSpPr>
          <p:cNvPr id="3" name="Content Placeholder 2">
            <a:extLst>
              <a:ext uri="{FF2B5EF4-FFF2-40B4-BE49-F238E27FC236}">
                <a16:creationId xmlns:a16="http://schemas.microsoft.com/office/drawing/2014/main" id="{B195C08A-3268-C02E-C434-A35000E34A16}"/>
              </a:ext>
            </a:extLst>
          </p:cNvPr>
          <p:cNvSpPr>
            <a:spLocks noGrp="1"/>
          </p:cNvSpPr>
          <p:nvPr>
            <p:ph idx="1"/>
          </p:nvPr>
        </p:nvSpPr>
        <p:spPr>
          <a:xfrm>
            <a:off x="5455920" y="1512141"/>
            <a:ext cx="5019247" cy="4157138"/>
          </a:xfrm>
        </p:spPr>
        <p:txBody>
          <a:bodyPr>
            <a:normAutofit/>
          </a:bodyPr>
          <a:lstStyle/>
          <a:p>
            <a:pPr marL="0" indent="0">
              <a:buNone/>
            </a:pPr>
            <a:r>
              <a:rPr lang="en-US" sz="2400" b="1" dirty="0"/>
              <a:t>In LHC after the first shutdown:</a:t>
            </a:r>
          </a:p>
          <a:p>
            <a:r>
              <a:rPr lang="en-US" sz="1800" dirty="0"/>
              <a:t>The 3.4 millions of working hours, only 64 minor accidents have been recorded in the underground areas</a:t>
            </a:r>
            <a:r>
              <a:rPr lang="en-US" dirty="0"/>
              <a:t>. </a:t>
            </a:r>
          </a:p>
        </p:txBody>
      </p:sp>
      <p:sp>
        <p:nvSpPr>
          <p:cNvPr id="12" name="Slide Number Placeholder 5">
            <a:extLst>
              <a:ext uri="{FF2B5EF4-FFF2-40B4-BE49-F238E27FC236}">
                <a16:creationId xmlns:a16="http://schemas.microsoft.com/office/drawing/2014/main" id="{1371EB49-634B-3460-68CA-8802A91D801C}"/>
              </a:ext>
            </a:extLst>
          </p:cNvPr>
          <p:cNvSpPr>
            <a:spLocks noGrp="1"/>
          </p:cNvSpPr>
          <p:nvPr>
            <p:ph type="sldNum" sz="quarter" idx="12"/>
          </p:nvPr>
        </p:nvSpPr>
        <p:spPr>
          <a:xfrm>
            <a:off x="11632162" y="6453002"/>
            <a:ext cx="429207" cy="365125"/>
          </a:xfrm>
        </p:spPr>
        <p:txBody>
          <a:bodyPr/>
          <a:lstStyle/>
          <a:p>
            <a:pPr>
              <a:spcAft>
                <a:spcPts val="600"/>
              </a:spcAft>
            </a:pPr>
            <a:fld id="{6F391B04-159E-4284-919C-20BE23D169A4}" type="slidenum">
              <a:rPr lang="en-US" smtClean="0"/>
              <a:pPr>
                <a:spcAft>
                  <a:spcPts val="600"/>
                </a:spcAft>
              </a:pPr>
              <a:t>6</a:t>
            </a:fld>
            <a:endParaRPr lang="en-US"/>
          </a:p>
        </p:txBody>
      </p:sp>
    </p:spTree>
    <p:extLst>
      <p:ext uri="{BB962C8B-B14F-4D97-AF65-F5344CB8AC3E}">
        <p14:creationId xmlns:p14="http://schemas.microsoft.com/office/powerpoint/2010/main" val="4031532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66AD4-CDD5-F8C7-D522-7851AD1144FC}"/>
              </a:ext>
            </a:extLst>
          </p:cNvPr>
          <p:cNvSpPr>
            <a:spLocks noGrp="1"/>
          </p:cNvSpPr>
          <p:nvPr>
            <p:ph type="title"/>
          </p:nvPr>
        </p:nvSpPr>
        <p:spPr>
          <a:xfrm>
            <a:off x="975867" y="1784119"/>
            <a:ext cx="3346751" cy="3289761"/>
          </a:xfrm>
        </p:spPr>
        <p:txBody>
          <a:bodyPr anchor="t">
            <a:normAutofit/>
          </a:bodyPr>
          <a:lstStyle/>
          <a:p>
            <a:pPr algn="ctr"/>
            <a:r>
              <a:rPr lang="en-US" sz="4000" dirty="0">
                <a:solidFill>
                  <a:schemeClr val="accent6"/>
                </a:solidFill>
              </a:rPr>
              <a:t>Technical stops in LHC</a:t>
            </a:r>
          </a:p>
        </p:txBody>
      </p:sp>
      <p:sp>
        <p:nvSpPr>
          <p:cNvPr id="3" name="Content Placeholder 2">
            <a:extLst>
              <a:ext uri="{FF2B5EF4-FFF2-40B4-BE49-F238E27FC236}">
                <a16:creationId xmlns:a16="http://schemas.microsoft.com/office/drawing/2014/main" id="{C6CA7DC0-7674-F6EA-1A6F-70BB6F3C4761}"/>
              </a:ext>
            </a:extLst>
          </p:cNvPr>
          <p:cNvSpPr>
            <a:spLocks noGrp="1"/>
          </p:cNvSpPr>
          <p:nvPr>
            <p:ph idx="1"/>
          </p:nvPr>
        </p:nvSpPr>
        <p:spPr>
          <a:xfrm>
            <a:off x="5455920" y="1512141"/>
            <a:ext cx="5019247" cy="4157138"/>
          </a:xfrm>
        </p:spPr>
        <p:txBody>
          <a:bodyPr>
            <a:normAutofit/>
          </a:bodyPr>
          <a:lstStyle/>
          <a:p>
            <a:r>
              <a:rPr lang="en-US" sz="2400" dirty="0"/>
              <a:t>regular maintenance (preventive and corrective) of the different systems is programmed during technical stops: </a:t>
            </a:r>
            <a:r>
              <a:rPr lang="en-US" sz="2400" b="1" dirty="0"/>
              <a:t>4</a:t>
            </a:r>
            <a:r>
              <a:rPr lang="en-US" sz="2400" dirty="0"/>
              <a:t> technical stops of </a:t>
            </a:r>
            <a:r>
              <a:rPr lang="en-US" sz="2400" b="1" dirty="0"/>
              <a:t>5</a:t>
            </a:r>
            <a:r>
              <a:rPr lang="en-US" sz="2400" dirty="0"/>
              <a:t> days, each </a:t>
            </a:r>
            <a:r>
              <a:rPr lang="en-US" sz="2400" b="1" dirty="0"/>
              <a:t>2</a:t>
            </a:r>
            <a:r>
              <a:rPr lang="en-US" sz="2400" dirty="0"/>
              <a:t> months long and a longer stop of </a:t>
            </a:r>
            <a:r>
              <a:rPr lang="en-US" sz="2400" b="1" dirty="0"/>
              <a:t>13</a:t>
            </a:r>
            <a:r>
              <a:rPr lang="en-US" sz="2400" dirty="0"/>
              <a:t> weeks during the winter</a:t>
            </a:r>
          </a:p>
        </p:txBody>
      </p:sp>
      <p:sp>
        <p:nvSpPr>
          <p:cNvPr id="12" name="Slide Number Placeholder 5">
            <a:extLst>
              <a:ext uri="{FF2B5EF4-FFF2-40B4-BE49-F238E27FC236}">
                <a16:creationId xmlns:a16="http://schemas.microsoft.com/office/drawing/2014/main" id="{1371EB49-634B-3460-68CA-8802A91D801C}"/>
              </a:ext>
            </a:extLst>
          </p:cNvPr>
          <p:cNvSpPr>
            <a:spLocks noGrp="1"/>
          </p:cNvSpPr>
          <p:nvPr>
            <p:ph type="sldNum" sz="quarter" idx="12"/>
          </p:nvPr>
        </p:nvSpPr>
        <p:spPr>
          <a:xfrm>
            <a:off x="11632162" y="6453002"/>
            <a:ext cx="429207" cy="365125"/>
          </a:xfrm>
        </p:spPr>
        <p:txBody>
          <a:bodyPr/>
          <a:lstStyle/>
          <a:p>
            <a:pPr>
              <a:spcAft>
                <a:spcPts val="600"/>
              </a:spcAft>
            </a:pPr>
            <a:fld id="{6F391B04-159E-4284-919C-20BE23D169A4}" type="slidenum">
              <a:rPr lang="en-US" smtClean="0"/>
              <a:pPr>
                <a:spcAft>
                  <a:spcPts val="600"/>
                </a:spcAft>
              </a:pPr>
              <a:t>7</a:t>
            </a:fld>
            <a:endParaRPr lang="en-US"/>
          </a:p>
        </p:txBody>
      </p:sp>
    </p:spTree>
    <p:extLst>
      <p:ext uri="{BB962C8B-B14F-4D97-AF65-F5344CB8AC3E}">
        <p14:creationId xmlns:p14="http://schemas.microsoft.com/office/powerpoint/2010/main" val="4291736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0C63-4D7A-5BB1-3C59-DC35F396683D}"/>
              </a:ext>
            </a:extLst>
          </p:cNvPr>
          <p:cNvSpPr>
            <a:spLocks noGrp="1"/>
          </p:cNvSpPr>
          <p:nvPr>
            <p:ph type="title"/>
          </p:nvPr>
        </p:nvSpPr>
        <p:spPr/>
        <p:txBody>
          <a:bodyPr/>
          <a:lstStyle/>
          <a:p>
            <a:r>
              <a:rPr lang="en-US" dirty="0">
                <a:solidFill>
                  <a:schemeClr val="accent6"/>
                </a:solidFill>
              </a:rPr>
              <a:t>Intervention management in LHC</a:t>
            </a:r>
          </a:p>
        </p:txBody>
      </p:sp>
      <p:sp>
        <p:nvSpPr>
          <p:cNvPr id="3" name="Content Placeholder 2">
            <a:extLst>
              <a:ext uri="{FF2B5EF4-FFF2-40B4-BE49-F238E27FC236}">
                <a16:creationId xmlns:a16="http://schemas.microsoft.com/office/drawing/2014/main" id="{28DE3DAB-D784-EDF5-E06D-C9A0AC1E3217}"/>
              </a:ext>
            </a:extLst>
          </p:cNvPr>
          <p:cNvSpPr>
            <a:spLocks noGrp="1"/>
          </p:cNvSpPr>
          <p:nvPr>
            <p:ph idx="1"/>
          </p:nvPr>
        </p:nvSpPr>
        <p:spPr/>
        <p:txBody>
          <a:bodyPr/>
          <a:lstStyle/>
          <a:p>
            <a:r>
              <a:rPr lang="en-US" dirty="0"/>
              <a:t>During the first year of operation, each coordination team of the different facilities implemented its own tool</a:t>
            </a:r>
            <a:r>
              <a:rPr lang="en-US" b="1" dirty="0"/>
              <a:t>: excel sheets, SharePoint lists, ADI </a:t>
            </a:r>
            <a:r>
              <a:rPr lang="en-US" dirty="0"/>
              <a:t>(</a:t>
            </a:r>
            <a:r>
              <a:rPr lang="en-US" b="0" i="0" dirty="0">
                <a:solidFill>
                  <a:srgbClr val="111111"/>
                </a:solidFill>
                <a:effectLst/>
                <a:latin typeface="Roboto" panose="02000000000000000000" pitchFamily="2" charset="0"/>
              </a:rPr>
              <a:t>Active Directory Integration)</a:t>
            </a:r>
            <a:endParaRPr lang="en-US" b="1" dirty="0"/>
          </a:p>
          <a:p>
            <a:r>
              <a:rPr lang="en-US" dirty="0"/>
              <a:t>This variety and disparity of tools was problematic for the users, especially those intervening in the different facilities.</a:t>
            </a:r>
          </a:p>
          <a:p>
            <a:r>
              <a:rPr lang="en-US" dirty="0"/>
              <a:t>As an example, </a:t>
            </a:r>
            <a:r>
              <a:rPr lang="en-US" b="1" dirty="0"/>
              <a:t>more than 1’000 persons </a:t>
            </a:r>
            <a:r>
              <a:rPr lang="en-US" dirty="0"/>
              <a:t>per day request an access to the LHC machine during technical stops, and </a:t>
            </a:r>
            <a:r>
              <a:rPr lang="en-US" b="1" dirty="0"/>
              <a:t>two operators </a:t>
            </a:r>
            <a:r>
              <a:rPr lang="en-US" dirty="0"/>
              <a:t>in the Central Control Centre had to give clearance for the intervention. </a:t>
            </a:r>
          </a:p>
        </p:txBody>
      </p:sp>
    </p:spTree>
    <p:extLst>
      <p:ext uri="{BB962C8B-B14F-4D97-AF65-F5344CB8AC3E}">
        <p14:creationId xmlns:p14="http://schemas.microsoft.com/office/powerpoint/2010/main" val="302046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B361A6-533C-3620-0F1B-04A9D147C65A}"/>
              </a:ext>
            </a:extLst>
          </p:cNvPr>
          <p:cNvSpPr>
            <a:spLocks noGrp="1"/>
          </p:cNvSpPr>
          <p:nvPr>
            <p:ph type="title"/>
          </p:nvPr>
        </p:nvSpPr>
        <p:spPr/>
        <p:txBody>
          <a:bodyPr>
            <a:normAutofit/>
          </a:bodyPr>
          <a:lstStyle/>
          <a:p>
            <a:r>
              <a:rPr lang="en-US" dirty="0">
                <a:solidFill>
                  <a:schemeClr val="accent6"/>
                </a:solidFill>
              </a:rPr>
              <a:t>Intervention management in LHC</a:t>
            </a:r>
            <a:endParaRPr lang="en-US" dirty="0"/>
          </a:p>
        </p:txBody>
      </p:sp>
      <p:pic>
        <p:nvPicPr>
          <p:cNvPr id="4" name="Content Placeholder 3">
            <a:extLst>
              <a:ext uri="{FF2B5EF4-FFF2-40B4-BE49-F238E27FC236}">
                <a16:creationId xmlns:a16="http://schemas.microsoft.com/office/drawing/2014/main" id="{FACFD1A4-8941-DC4C-3DE1-D17BDA1BEF29}"/>
              </a:ext>
            </a:extLst>
          </p:cNvPr>
          <p:cNvPicPr>
            <a:picLocks noGrp="1" noChangeAspect="1"/>
          </p:cNvPicPr>
          <p:nvPr>
            <p:ph idx="1"/>
          </p:nvPr>
        </p:nvPicPr>
        <p:blipFill rotWithShape="1">
          <a:blip r:embed="rId2"/>
          <a:srcRect b="11938"/>
          <a:stretch/>
        </p:blipFill>
        <p:spPr>
          <a:xfrm>
            <a:off x="4488531" y="1975456"/>
            <a:ext cx="7282954" cy="3375861"/>
          </a:xfrm>
          <a:prstGeom prst="rect">
            <a:avLst/>
          </a:prstGeom>
        </p:spPr>
      </p:pic>
      <p:sp>
        <p:nvSpPr>
          <p:cNvPr id="6" name="Text Placeholder 5">
            <a:extLst>
              <a:ext uri="{FF2B5EF4-FFF2-40B4-BE49-F238E27FC236}">
                <a16:creationId xmlns:a16="http://schemas.microsoft.com/office/drawing/2014/main" id="{2AD5E3C2-458B-4927-48E0-152C108E07E9}"/>
              </a:ext>
            </a:extLst>
          </p:cNvPr>
          <p:cNvSpPr>
            <a:spLocks noGrp="1"/>
          </p:cNvSpPr>
          <p:nvPr>
            <p:ph type="body" sz="half" idx="2"/>
          </p:nvPr>
        </p:nvSpPr>
        <p:spPr/>
        <p:txBody>
          <a:bodyPr/>
          <a:lstStyle/>
          <a:p>
            <a:r>
              <a:rPr lang="en-US" sz="2000" dirty="0"/>
              <a:t>In November 2011 the new tool, </a:t>
            </a:r>
            <a:r>
              <a:rPr lang="en-US" sz="2000" b="1" dirty="0"/>
              <a:t>IMPACT</a:t>
            </a:r>
            <a:r>
              <a:rPr lang="en-US" sz="2000" dirty="0"/>
              <a:t> (for Intervention Management Planning &amp; Activity Coordination Tool) was implemented.</a:t>
            </a:r>
          </a:p>
          <a:p>
            <a:endParaRPr lang="en-US" dirty="0"/>
          </a:p>
        </p:txBody>
      </p:sp>
    </p:spTree>
    <p:extLst>
      <p:ext uri="{BB962C8B-B14F-4D97-AF65-F5344CB8AC3E}">
        <p14:creationId xmlns:p14="http://schemas.microsoft.com/office/powerpoint/2010/main" val="4063315039"/>
      </p:ext>
    </p:extLst>
  </p:cSld>
  <p:clrMapOvr>
    <a:masterClrMapping/>
  </p:clrMapOvr>
</p:sld>
</file>

<file path=ppt/theme/theme1.xml><?xml version="1.0" encoding="utf-8"?>
<a:theme xmlns:a="http://schemas.openxmlformats.org/drawingml/2006/main" name="Vanilla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207</TotalTime>
  <Words>734</Words>
  <Application>Microsoft Office PowerPoint</Application>
  <PresentationFormat>Widescreen</PresentationFormat>
  <Paragraphs>50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Neue Haas Grotesk Text Pro</vt:lpstr>
      <vt:lpstr>Roboto</vt:lpstr>
      <vt:lpstr>VanillaVTI</vt:lpstr>
      <vt:lpstr>Work organization</vt:lpstr>
      <vt:lpstr>Parameters</vt:lpstr>
      <vt:lpstr>Planning application in LHC</vt:lpstr>
      <vt:lpstr>Planning application in LHC</vt:lpstr>
      <vt:lpstr>Autonomous inspections  and measurements in LHC</vt:lpstr>
      <vt:lpstr>Number of accidents with respect to the total working hours </vt:lpstr>
      <vt:lpstr>Technical stops in LHC</vt:lpstr>
      <vt:lpstr>Intervention management in LHC</vt:lpstr>
      <vt:lpstr>Intervention management in LHC</vt:lpstr>
      <vt:lpstr>improving performance&lt;&lt;&lt;&lt; improving organization </vt:lpstr>
      <vt:lpstr>Improving performance cycle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organization</dc:title>
  <dc:creator>es-NoorAhmed2025</dc:creator>
  <cp:lastModifiedBy>es-NoorAhmed2025</cp:lastModifiedBy>
  <cp:revision>2</cp:revision>
  <dcterms:created xsi:type="dcterms:W3CDTF">2023-11-16T23:06:55Z</dcterms:created>
  <dcterms:modified xsi:type="dcterms:W3CDTF">2023-11-24T10:00:52Z</dcterms:modified>
</cp:coreProperties>
</file>