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c433501747_0_209:notes"/>
          <p:cNvSpPr txBox="1"/>
          <p:nvPr>
            <p:ph idx="1" type="body"/>
          </p:nvPr>
        </p:nvSpPr>
        <p:spPr>
          <a:xfrm>
            <a:off x="685797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c433501747_0_209:notes"/>
          <p:cNvSpPr/>
          <p:nvPr>
            <p:ph idx="2" type="sldImg"/>
          </p:nvPr>
        </p:nvSpPr>
        <p:spPr>
          <a:xfrm>
            <a:off x="1143855" y="685774"/>
            <a:ext cx="45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f4f61fc7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f4f61fc7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c433501747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c433501747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c433501747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c433501747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f418f183d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f418f183d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f418f183d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f418f183d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f418f183d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f418f183d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f418f183d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f418f183d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f418f183dc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1f418f183dc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c433501747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c433501747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433501747_0_6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2c433501747_0_6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c433501747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2c433501747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c433501747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2c433501747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c433501747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c433501747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433501747_0_12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2c433501747_0_12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433501747_0_78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c433501747_0_78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4f54760e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f4f54760e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433501747_0_98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c433501747_0_98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433501747_0_147:notes"/>
          <p:cNvSpPr txBox="1"/>
          <p:nvPr>
            <p:ph idx="1" type="body"/>
          </p:nvPr>
        </p:nvSpPr>
        <p:spPr>
          <a:xfrm>
            <a:off x="685791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c433501747_0_147:notes"/>
          <p:cNvSpPr/>
          <p:nvPr>
            <p:ph idx="2" type="sldImg"/>
          </p:nvPr>
        </p:nvSpPr>
        <p:spPr>
          <a:xfrm>
            <a:off x="1143138" y="685774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433501747_0_336:notes"/>
          <p:cNvSpPr txBox="1"/>
          <p:nvPr>
            <p:ph idx="1" type="body"/>
          </p:nvPr>
        </p:nvSpPr>
        <p:spPr>
          <a:xfrm>
            <a:off x="685797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c433501747_0_336:notes"/>
          <p:cNvSpPr/>
          <p:nvPr>
            <p:ph idx="2" type="sldImg"/>
          </p:nvPr>
        </p:nvSpPr>
        <p:spPr>
          <a:xfrm>
            <a:off x="1143855" y="685774"/>
            <a:ext cx="45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433501747_0_326:notes"/>
          <p:cNvSpPr txBox="1"/>
          <p:nvPr>
            <p:ph idx="1" type="body"/>
          </p:nvPr>
        </p:nvSpPr>
        <p:spPr>
          <a:xfrm>
            <a:off x="685797" y="4343382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c433501747_0_326:notes"/>
          <p:cNvSpPr/>
          <p:nvPr>
            <p:ph idx="2" type="sldImg"/>
          </p:nvPr>
        </p:nvSpPr>
        <p:spPr>
          <a:xfrm>
            <a:off x="1143855" y="685774"/>
            <a:ext cx="45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172" y="120231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2336800" y="4966343"/>
            <a:ext cx="4316400" cy="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1pPr>
            <a:lvl2pPr indent="0" lvl="1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2pPr>
            <a:lvl3pPr indent="0" lvl="2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3pPr>
            <a:lvl4pPr indent="0" lvl="3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4pPr>
            <a:lvl5pPr indent="0" lvl="4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5pPr>
            <a:lvl6pPr indent="0" lvl="5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6pPr>
            <a:lvl7pPr indent="0" lvl="6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7pPr>
            <a:lvl8pPr indent="0" lvl="7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8pPr>
            <a:lvl9pPr indent="0" lvl="8" marL="0" rtl="0" algn="r">
              <a:spcBef>
                <a:spcPts val="0"/>
              </a:spcBef>
              <a:buClr>
                <a:srgbClr val="FFFFFF"/>
              </a:buClr>
              <a:buSzPts val="1300"/>
              <a:buFont typeface="Times New Roman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53.png"/><Relationship Id="rId20" Type="http://schemas.openxmlformats.org/officeDocument/2006/relationships/image" Target="../media/image32.png"/><Relationship Id="rId41" Type="http://schemas.openxmlformats.org/officeDocument/2006/relationships/image" Target="../media/image50.png"/><Relationship Id="rId22" Type="http://schemas.openxmlformats.org/officeDocument/2006/relationships/image" Target="../media/image37.png"/><Relationship Id="rId21" Type="http://schemas.openxmlformats.org/officeDocument/2006/relationships/image" Target="../media/image31.png"/><Relationship Id="rId24" Type="http://schemas.openxmlformats.org/officeDocument/2006/relationships/image" Target="../media/image64.png"/><Relationship Id="rId23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36.png"/><Relationship Id="rId9" Type="http://schemas.openxmlformats.org/officeDocument/2006/relationships/image" Target="../media/image16.png"/><Relationship Id="rId26" Type="http://schemas.openxmlformats.org/officeDocument/2006/relationships/image" Target="../media/image40.png"/><Relationship Id="rId25" Type="http://schemas.openxmlformats.org/officeDocument/2006/relationships/image" Target="../media/image39.png"/><Relationship Id="rId28" Type="http://schemas.openxmlformats.org/officeDocument/2006/relationships/image" Target="../media/image43.png"/><Relationship Id="rId27" Type="http://schemas.openxmlformats.org/officeDocument/2006/relationships/image" Target="../media/image49.png"/><Relationship Id="rId5" Type="http://schemas.openxmlformats.org/officeDocument/2006/relationships/image" Target="../media/image35.png"/><Relationship Id="rId6" Type="http://schemas.openxmlformats.org/officeDocument/2006/relationships/image" Target="../media/image18.png"/><Relationship Id="rId29" Type="http://schemas.openxmlformats.org/officeDocument/2006/relationships/image" Target="../media/image45.png"/><Relationship Id="rId7" Type="http://schemas.openxmlformats.org/officeDocument/2006/relationships/image" Target="../media/image34.png"/><Relationship Id="rId8" Type="http://schemas.openxmlformats.org/officeDocument/2006/relationships/image" Target="../media/image21.png"/><Relationship Id="rId31" Type="http://schemas.openxmlformats.org/officeDocument/2006/relationships/image" Target="../media/image42.png"/><Relationship Id="rId30" Type="http://schemas.openxmlformats.org/officeDocument/2006/relationships/image" Target="../media/image76.png"/><Relationship Id="rId11" Type="http://schemas.openxmlformats.org/officeDocument/2006/relationships/image" Target="../media/image23.png"/><Relationship Id="rId33" Type="http://schemas.openxmlformats.org/officeDocument/2006/relationships/image" Target="../media/image44.png"/><Relationship Id="rId10" Type="http://schemas.openxmlformats.org/officeDocument/2006/relationships/image" Target="../media/image15.png"/><Relationship Id="rId32" Type="http://schemas.openxmlformats.org/officeDocument/2006/relationships/image" Target="../media/image61.png"/><Relationship Id="rId13" Type="http://schemas.openxmlformats.org/officeDocument/2006/relationships/image" Target="../media/image30.png"/><Relationship Id="rId35" Type="http://schemas.openxmlformats.org/officeDocument/2006/relationships/image" Target="../media/image46.png"/><Relationship Id="rId12" Type="http://schemas.openxmlformats.org/officeDocument/2006/relationships/image" Target="../media/image26.png"/><Relationship Id="rId34" Type="http://schemas.openxmlformats.org/officeDocument/2006/relationships/image" Target="../media/image90.png"/><Relationship Id="rId15" Type="http://schemas.openxmlformats.org/officeDocument/2006/relationships/image" Target="../media/image24.png"/><Relationship Id="rId37" Type="http://schemas.openxmlformats.org/officeDocument/2006/relationships/image" Target="../media/image52.png"/><Relationship Id="rId14" Type="http://schemas.openxmlformats.org/officeDocument/2006/relationships/image" Target="../media/image33.png"/><Relationship Id="rId36" Type="http://schemas.openxmlformats.org/officeDocument/2006/relationships/image" Target="../media/image51.png"/><Relationship Id="rId17" Type="http://schemas.openxmlformats.org/officeDocument/2006/relationships/image" Target="../media/image25.png"/><Relationship Id="rId39" Type="http://schemas.openxmlformats.org/officeDocument/2006/relationships/image" Target="../media/image48.png"/><Relationship Id="rId16" Type="http://schemas.openxmlformats.org/officeDocument/2006/relationships/image" Target="../media/image29.png"/><Relationship Id="rId38" Type="http://schemas.openxmlformats.org/officeDocument/2006/relationships/image" Target="../media/image47.png"/><Relationship Id="rId19" Type="http://schemas.openxmlformats.org/officeDocument/2006/relationships/image" Target="../media/image28.png"/><Relationship Id="rId18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93.png"/><Relationship Id="rId22" Type="http://schemas.openxmlformats.org/officeDocument/2006/relationships/image" Target="../media/image71.png"/><Relationship Id="rId21" Type="http://schemas.openxmlformats.org/officeDocument/2006/relationships/image" Target="../media/image92.png"/><Relationship Id="rId24" Type="http://schemas.openxmlformats.org/officeDocument/2006/relationships/image" Target="../media/image74.png"/><Relationship Id="rId23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5.png"/><Relationship Id="rId4" Type="http://schemas.openxmlformats.org/officeDocument/2006/relationships/image" Target="../media/image54.png"/><Relationship Id="rId9" Type="http://schemas.openxmlformats.org/officeDocument/2006/relationships/image" Target="../media/image68.png"/><Relationship Id="rId26" Type="http://schemas.openxmlformats.org/officeDocument/2006/relationships/image" Target="../media/image77.png"/><Relationship Id="rId25" Type="http://schemas.openxmlformats.org/officeDocument/2006/relationships/image" Target="../media/image78.png"/><Relationship Id="rId28" Type="http://schemas.openxmlformats.org/officeDocument/2006/relationships/image" Target="../media/image79.png"/><Relationship Id="rId27" Type="http://schemas.openxmlformats.org/officeDocument/2006/relationships/image" Target="../media/image73.png"/><Relationship Id="rId5" Type="http://schemas.openxmlformats.org/officeDocument/2006/relationships/image" Target="../media/image66.png"/><Relationship Id="rId6" Type="http://schemas.openxmlformats.org/officeDocument/2006/relationships/image" Target="../media/image56.png"/><Relationship Id="rId29" Type="http://schemas.openxmlformats.org/officeDocument/2006/relationships/image" Target="../media/image95.png"/><Relationship Id="rId7" Type="http://schemas.openxmlformats.org/officeDocument/2006/relationships/image" Target="../media/image65.png"/><Relationship Id="rId8" Type="http://schemas.openxmlformats.org/officeDocument/2006/relationships/image" Target="../media/image63.png"/><Relationship Id="rId31" Type="http://schemas.openxmlformats.org/officeDocument/2006/relationships/image" Target="../media/image83.png"/><Relationship Id="rId30" Type="http://schemas.openxmlformats.org/officeDocument/2006/relationships/image" Target="../media/image80.png"/><Relationship Id="rId11" Type="http://schemas.openxmlformats.org/officeDocument/2006/relationships/image" Target="../media/image60.png"/><Relationship Id="rId33" Type="http://schemas.openxmlformats.org/officeDocument/2006/relationships/image" Target="../media/image106.png"/><Relationship Id="rId10" Type="http://schemas.openxmlformats.org/officeDocument/2006/relationships/image" Target="../media/image57.png"/><Relationship Id="rId32" Type="http://schemas.openxmlformats.org/officeDocument/2006/relationships/image" Target="../media/image82.png"/><Relationship Id="rId13" Type="http://schemas.openxmlformats.org/officeDocument/2006/relationships/image" Target="../media/image62.png"/><Relationship Id="rId35" Type="http://schemas.openxmlformats.org/officeDocument/2006/relationships/image" Target="../media/image105.png"/><Relationship Id="rId12" Type="http://schemas.openxmlformats.org/officeDocument/2006/relationships/image" Target="../media/image58.png"/><Relationship Id="rId34" Type="http://schemas.openxmlformats.org/officeDocument/2006/relationships/image" Target="../media/image88.png"/><Relationship Id="rId15" Type="http://schemas.openxmlformats.org/officeDocument/2006/relationships/image" Target="../media/image81.png"/><Relationship Id="rId37" Type="http://schemas.openxmlformats.org/officeDocument/2006/relationships/image" Target="../media/image102.png"/><Relationship Id="rId14" Type="http://schemas.openxmlformats.org/officeDocument/2006/relationships/image" Target="../media/image55.png"/><Relationship Id="rId36" Type="http://schemas.openxmlformats.org/officeDocument/2006/relationships/image" Target="../media/image94.png"/><Relationship Id="rId17" Type="http://schemas.openxmlformats.org/officeDocument/2006/relationships/image" Target="../media/image59.png"/><Relationship Id="rId16" Type="http://schemas.openxmlformats.org/officeDocument/2006/relationships/image" Target="../media/image70.png"/><Relationship Id="rId19" Type="http://schemas.openxmlformats.org/officeDocument/2006/relationships/image" Target="../media/image69.png"/><Relationship Id="rId18" Type="http://schemas.openxmlformats.org/officeDocument/2006/relationships/image" Target="../media/image6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Relationship Id="rId5" Type="http://schemas.openxmlformats.org/officeDocument/2006/relationships/image" Target="../media/image33.png"/><Relationship Id="rId6" Type="http://schemas.openxmlformats.org/officeDocument/2006/relationships/image" Target="../media/image24.png"/><Relationship Id="rId7" Type="http://schemas.openxmlformats.org/officeDocument/2006/relationships/image" Target="../media/image29.png"/><Relationship Id="rId8" Type="http://schemas.openxmlformats.org/officeDocument/2006/relationships/image" Target="../media/image25.png"/><Relationship Id="rId11" Type="http://schemas.openxmlformats.org/officeDocument/2006/relationships/image" Target="../media/image32.png"/><Relationship Id="rId10" Type="http://schemas.openxmlformats.org/officeDocument/2006/relationships/image" Target="../media/image28.png"/><Relationship Id="rId13" Type="http://schemas.openxmlformats.org/officeDocument/2006/relationships/image" Target="../media/image37.png"/><Relationship Id="rId12" Type="http://schemas.openxmlformats.org/officeDocument/2006/relationships/image" Target="../media/image31.png"/><Relationship Id="rId15" Type="http://schemas.openxmlformats.org/officeDocument/2006/relationships/image" Target="../media/image126.png"/><Relationship Id="rId14" Type="http://schemas.openxmlformats.org/officeDocument/2006/relationships/image" Target="../media/image38.png"/><Relationship Id="rId17" Type="http://schemas.openxmlformats.org/officeDocument/2006/relationships/image" Target="../media/image103.png"/><Relationship Id="rId16" Type="http://schemas.openxmlformats.org/officeDocument/2006/relationships/image" Target="../media/image1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4.png"/><Relationship Id="rId4" Type="http://schemas.openxmlformats.org/officeDocument/2006/relationships/image" Target="../media/image125.png"/><Relationship Id="rId5" Type="http://schemas.openxmlformats.org/officeDocument/2006/relationships/image" Target="../media/image10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9.png"/><Relationship Id="rId4" Type="http://schemas.openxmlformats.org/officeDocument/2006/relationships/image" Target="../media/image1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3.png"/><Relationship Id="rId4" Type="http://schemas.openxmlformats.org/officeDocument/2006/relationships/image" Target="../media/image1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7.png"/><Relationship Id="rId4" Type="http://schemas.openxmlformats.org/officeDocument/2006/relationships/image" Target="../media/image112.png"/><Relationship Id="rId5" Type="http://schemas.openxmlformats.org/officeDocument/2006/relationships/image" Target="../media/image1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0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7.png"/><Relationship Id="rId7" Type="http://schemas.openxmlformats.org/officeDocument/2006/relationships/image" Target="../media/image22.png"/><Relationship Id="rId8" Type="http://schemas.openxmlformats.org/officeDocument/2006/relationships/image" Target="../media/image1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5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41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124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032274" y="4304000"/>
            <a:ext cx="49884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Работа поддержана: грантом РНФ № 22-12-00132, Мега грант NICA 2024-2025.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0" name="Google Shape;60;p14"/>
          <p:cNvSpPr txBox="1"/>
          <p:nvPr/>
        </p:nvSpPr>
        <p:spPr>
          <a:xfrm>
            <a:off x="35543" y="555178"/>
            <a:ext cx="9072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lang="ru" sz="2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Исследование глобальной поляризации лямбда гиперонов в столкновениях тяжелых ядер в эксперименте MPD.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/>
          </a:p>
        </p:txBody>
      </p:sp>
      <p:sp>
        <p:nvSpPr>
          <p:cNvPr id="61" name="Google Shape;61;p14"/>
          <p:cNvSpPr txBox="1"/>
          <p:nvPr/>
        </p:nvSpPr>
        <p:spPr>
          <a:xfrm>
            <a:off x="310375" y="2308900"/>
            <a:ext cx="8424600" cy="20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u="sng">
                <a:latin typeface="Times New Roman"/>
                <a:ea typeface="Times New Roman"/>
                <a:cs typeface="Times New Roman"/>
                <a:sym typeface="Times New Roman"/>
              </a:rPr>
              <a:t>Трошин В.</a:t>
            </a:r>
            <a:r>
              <a:rPr baseline="30000" lang="ru" sz="1700"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, Парфенов П.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Колесников В.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Тараненко А.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Теряев О.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Воронюк В.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Зинченко А.</a:t>
            </a:r>
            <a:r>
              <a:rPr baseline="30000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aseline="30000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(1- ОИЯИ, 2 - НИЯУ МИФИ)</a:t>
            </a:r>
            <a:b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>
                <a:solidFill>
                  <a:schemeClr val="dk1"/>
                </a:solidFill>
              </a:rPr>
              <a:t>Научная сессия секции ядерной физики ОФН РАН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</a:rPr>
              <a:t>1-5 апреля 2024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3626725"/>
            <a:ext cx="1737966" cy="15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022" y="3430226"/>
            <a:ext cx="1737975" cy="171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"/>
          <p:cNvSpPr txBox="1"/>
          <p:nvPr>
            <p:ph type="title"/>
          </p:nvPr>
        </p:nvSpPr>
        <p:spPr>
          <a:xfrm>
            <a:off x="468733" y="0"/>
            <a:ext cx="81792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Δφ-method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6" name="Google Shape;336;p23"/>
          <p:cNvGrpSpPr/>
          <p:nvPr/>
        </p:nvGrpSpPr>
        <p:grpSpPr>
          <a:xfrm>
            <a:off x="5749293" y="855838"/>
            <a:ext cx="447985" cy="283396"/>
            <a:chOff x="5544820" y="606149"/>
            <a:chExt cx="494029" cy="312420"/>
          </a:xfrm>
        </p:grpSpPr>
        <p:pic>
          <p:nvPicPr>
            <p:cNvPr id="337" name="Google Shape;33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44820" y="612499"/>
              <a:ext cx="205739" cy="199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23"/>
            <p:cNvSpPr/>
            <p:nvPr/>
          </p:nvSpPr>
          <p:spPr>
            <a:xfrm>
              <a:off x="5777230" y="618849"/>
              <a:ext cx="146050" cy="251459"/>
            </a:xfrm>
            <a:custGeom>
              <a:rect b="b" l="l" r="r" t="t"/>
              <a:pathLst>
                <a:path extrusionOk="0" h="251459" w="146050">
                  <a:moveTo>
                    <a:pt x="109220" y="0"/>
                  </a:moveTo>
                  <a:lnTo>
                    <a:pt x="102870" y="0"/>
                  </a:lnTo>
                  <a:lnTo>
                    <a:pt x="102870" y="1269"/>
                  </a:lnTo>
                  <a:lnTo>
                    <a:pt x="101600" y="6350"/>
                  </a:lnTo>
                  <a:lnTo>
                    <a:pt x="85090" y="69850"/>
                  </a:lnTo>
                  <a:lnTo>
                    <a:pt x="53042" y="76934"/>
                  </a:lnTo>
                  <a:lnTo>
                    <a:pt x="25876" y="94138"/>
                  </a:lnTo>
                  <a:lnTo>
                    <a:pt x="7044" y="118248"/>
                  </a:lnTo>
                  <a:lnTo>
                    <a:pt x="0" y="146050"/>
                  </a:lnTo>
                  <a:lnTo>
                    <a:pt x="3512" y="165060"/>
                  </a:lnTo>
                  <a:lnTo>
                    <a:pt x="13811" y="180975"/>
                  </a:lnTo>
                  <a:lnTo>
                    <a:pt x="30539" y="192127"/>
                  </a:lnTo>
                  <a:lnTo>
                    <a:pt x="53340" y="196850"/>
                  </a:lnTo>
                  <a:lnTo>
                    <a:pt x="51633" y="203517"/>
                  </a:lnTo>
                  <a:lnTo>
                    <a:pt x="48696" y="216852"/>
                  </a:lnTo>
                  <a:lnTo>
                    <a:pt x="46990" y="223519"/>
                  </a:lnTo>
                  <a:lnTo>
                    <a:pt x="43180" y="236219"/>
                  </a:lnTo>
                  <a:lnTo>
                    <a:pt x="40640" y="247650"/>
                  </a:lnTo>
                  <a:lnTo>
                    <a:pt x="40640" y="251460"/>
                  </a:lnTo>
                  <a:lnTo>
                    <a:pt x="45720" y="251460"/>
                  </a:lnTo>
                  <a:lnTo>
                    <a:pt x="46990" y="250189"/>
                  </a:lnTo>
                  <a:lnTo>
                    <a:pt x="46990" y="248919"/>
                  </a:lnTo>
                  <a:lnTo>
                    <a:pt x="49530" y="242569"/>
                  </a:lnTo>
                  <a:lnTo>
                    <a:pt x="49530" y="238760"/>
                  </a:lnTo>
                  <a:lnTo>
                    <a:pt x="60960" y="196850"/>
                  </a:lnTo>
                  <a:lnTo>
                    <a:pt x="88979" y="190500"/>
                  </a:lnTo>
                  <a:lnTo>
                    <a:pt x="54610" y="190500"/>
                  </a:lnTo>
                  <a:lnTo>
                    <a:pt x="41890" y="188475"/>
                  </a:lnTo>
                  <a:lnTo>
                    <a:pt x="30003" y="181927"/>
                  </a:lnTo>
                  <a:lnTo>
                    <a:pt x="21212" y="170140"/>
                  </a:lnTo>
                  <a:lnTo>
                    <a:pt x="17780" y="152400"/>
                  </a:lnTo>
                  <a:lnTo>
                    <a:pt x="22205" y="127099"/>
                  </a:lnTo>
                  <a:lnTo>
                    <a:pt x="35083" y="103346"/>
                  </a:lnTo>
                  <a:lnTo>
                    <a:pt x="55820" y="85070"/>
                  </a:lnTo>
                  <a:lnTo>
                    <a:pt x="83820" y="76200"/>
                  </a:lnTo>
                  <a:lnTo>
                    <a:pt x="118418" y="76200"/>
                  </a:lnTo>
                  <a:lnTo>
                    <a:pt x="117653" y="75644"/>
                  </a:lnTo>
                  <a:lnTo>
                    <a:pt x="92710" y="69850"/>
                  </a:lnTo>
                  <a:lnTo>
                    <a:pt x="107950" y="6350"/>
                  </a:lnTo>
                  <a:lnTo>
                    <a:pt x="109220" y="3810"/>
                  </a:lnTo>
                  <a:lnTo>
                    <a:pt x="109220" y="0"/>
                  </a:lnTo>
                  <a:close/>
                </a:path>
                <a:path extrusionOk="0" h="251459" w="146050">
                  <a:moveTo>
                    <a:pt x="90170" y="76200"/>
                  </a:moveTo>
                  <a:lnTo>
                    <a:pt x="83820" y="76200"/>
                  </a:lnTo>
                  <a:lnTo>
                    <a:pt x="54610" y="190500"/>
                  </a:lnTo>
                  <a:lnTo>
                    <a:pt x="62230" y="190500"/>
                  </a:lnTo>
                  <a:lnTo>
                    <a:pt x="90170" y="76200"/>
                  </a:lnTo>
                  <a:close/>
                </a:path>
                <a:path extrusionOk="0" h="251459" w="146050">
                  <a:moveTo>
                    <a:pt x="118418" y="76200"/>
                  </a:moveTo>
                  <a:lnTo>
                    <a:pt x="90170" y="76200"/>
                  </a:lnTo>
                  <a:lnTo>
                    <a:pt x="105231" y="79295"/>
                  </a:lnTo>
                  <a:lnTo>
                    <a:pt x="117316" y="86677"/>
                  </a:lnTo>
                  <a:lnTo>
                    <a:pt x="125352" y="98345"/>
                  </a:lnTo>
                  <a:lnTo>
                    <a:pt x="128270" y="114300"/>
                  </a:lnTo>
                  <a:lnTo>
                    <a:pt x="123844" y="139779"/>
                  </a:lnTo>
                  <a:lnTo>
                    <a:pt x="110966" y="163829"/>
                  </a:lnTo>
                  <a:lnTo>
                    <a:pt x="90229" y="182165"/>
                  </a:lnTo>
                  <a:lnTo>
                    <a:pt x="62230" y="190500"/>
                  </a:lnTo>
                  <a:lnTo>
                    <a:pt x="88979" y="190500"/>
                  </a:lnTo>
                  <a:lnTo>
                    <a:pt x="93007" y="189587"/>
                  </a:lnTo>
                  <a:lnTo>
                    <a:pt x="120173" y="172084"/>
                  </a:lnTo>
                  <a:lnTo>
                    <a:pt x="139005" y="147915"/>
                  </a:lnTo>
                  <a:lnTo>
                    <a:pt x="146050" y="120650"/>
                  </a:lnTo>
                  <a:lnTo>
                    <a:pt x="143252" y="103425"/>
                  </a:lnTo>
                  <a:lnTo>
                    <a:pt x="134143" y="87630"/>
                  </a:lnTo>
                  <a:lnTo>
                    <a:pt x="118418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39" name="Google Shape;339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46140" y="606149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23"/>
            <p:cNvSpPr/>
            <p:nvPr/>
          </p:nvSpPr>
          <p:spPr>
            <a:xfrm>
              <a:off x="5928360" y="795379"/>
              <a:ext cx="110489" cy="123190"/>
            </a:xfrm>
            <a:custGeom>
              <a:rect b="b" l="l" r="r" t="t"/>
              <a:pathLst>
                <a:path extrusionOk="0" h="123190" w="110489">
                  <a:moveTo>
                    <a:pt x="44450" y="116839"/>
                  </a:moveTo>
                  <a:lnTo>
                    <a:pt x="0" y="116839"/>
                  </a:lnTo>
                  <a:lnTo>
                    <a:pt x="0" y="123189"/>
                  </a:lnTo>
                  <a:lnTo>
                    <a:pt x="44450" y="123189"/>
                  </a:lnTo>
                  <a:lnTo>
                    <a:pt x="44450" y="116839"/>
                  </a:lnTo>
                  <a:close/>
                </a:path>
                <a:path extrusionOk="0" h="123190" w="110489">
                  <a:moveTo>
                    <a:pt x="50094" y="5080"/>
                  </a:moveTo>
                  <a:lnTo>
                    <a:pt x="36829" y="5080"/>
                  </a:lnTo>
                  <a:lnTo>
                    <a:pt x="38100" y="8889"/>
                  </a:lnTo>
                  <a:lnTo>
                    <a:pt x="38100" y="20320"/>
                  </a:lnTo>
                  <a:lnTo>
                    <a:pt x="15239" y="109220"/>
                  </a:lnTo>
                  <a:lnTo>
                    <a:pt x="13969" y="115570"/>
                  </a:lnTo>
                  <a:lnTo>
                    <a:pt x="13969" y="116839"/>
                  </a:lnTo>
                  <a:lnTo>
                    <a:pt x="29210" y="116839"/>
                  </a:lnTo>
                  <a:lnTo>
                    <a:pt x="29210" y="113030"/>
                  </a:lnTo>
                  <a:lnTo>
                    <a:pt x="31750" y="107950"/>
                  </a:lnTo>
                  <a:lnTo>
                    <a:pt x="31750" y="105410"/>
                  </a:lnTo>
                  <a:lnTo>
                    <a:pt x="33654" y="97809"/>
                  </a:lnTo>
                  <a:lnTo>
                    <a:pt x="35559" y="90328"/>
                  </a:lnTo>
                  <a:lnTo>
                    <a:pt x="37464" y="83085"/>
                  </a:lnTo>
                  <a:lnTo>
                    <a:pt x="39369" y="76200"/>
                  </a:lnTo>
                  <a:lnTo>
                    <a:pt x="44132" y="76200"/>
                  </a:lnTo>
                  <a:lnTo>
                    <a:pt x="41910" y="67310"/>
                  </a:lnTo>
                  <a:lnTo>
                    <a:pt x="41910" y="62230"/>
                  </a:lnTo>
                  <a:lnTo>
                    <a:pt x="52069" y="22860"/>
                  </a:lnTo>
                  <a:lnTo>
                    <a:pt x="60078" y="13970"/>
                  </a:lnTo>
                  <a:lnTo>
                    <a:pt x="52069" y="13970"/>
                  </a:lnTo>
                  <a:lnTo>
                    <a:pt x="50094" y="5080"/>
                  </a:lnTo>
                  <a:close/>
                </a:path>
                <a:path extrusionOk="0" h="123190" w="110489">
                  <a:moveTo>
                    <a:pt x="44132" y="76200"/>
                  </a:moveTo>
                  <a:lnTo>
                    <a:pt x="39369" y="76200"/>
                  </a:lnTo>
                  <a:lnTo>
                    <a:pt x="41910" y="80010"/>
                  </a:lnTo>
                  <a:lnTo>
                    <a:pt x="48260" y="87630"/>
                  </a:lnTo>
                  <a:lnTo>
                    <a:pt x="59689" y="87630"/>
                  </a:lnTo>
                  <a:lnTo>
                    <a:pt x="77807" y="83204"/>
                  </a:lnTo>
                  <a:lnTo>
                    <a:pt x="78704" y="82550"/>
                  </a:lnTo>
                  <a:lnTo>
                    <a:pt x="45719" y="82550"/>
                  </a:lnTo>
                  <a:lnTo>
                    <a:pt x="44132" y="76200"/>
                  </a:lnTo>
                  <a:close/>
                </a:path>
                <a:path extrusionOk="0" h="123190" w="110489">
                  <a:moveTo>
                    <a:pt x="96381" y="5080"/>
                  </a:moveTo>
                  <a:lnTo>
                    <a:pt x="87629" y="5080"/>
                  </a:lnTo>
                  <a:lnTo>
                    <a:pt x="93979" y="11430"/>
                  </a:lnTo>
                  <a:lnTo>
                    <a:pt x="93979" y="24130"/>
                  </a:lnTo>
                  <a:lnTo>
                    <a:pt x="83819" y="63500"/>
                  </a:lnTo>
                  <a:lnTo>
                    <a:pt x="59689" y="82550"/>
                  </a:lnTo>
                  <a:lnTo>
                    <a:pt x="78704" y="82550"/>
                  </a:lnTo>
                  <a:lnTo>
                    <a:pt x="94138" y="71278"/>
                  </a:lnTo>
                  <a:lnTo>
                    <a:pt x="105945" y="53875"/>
                  </a:lnTo>
                  <a:lnTo>
                    <a:pt x="110489" y="33020"/>
                  </a:lnTo>
                  <a:lnTo>
                    <a:pt x="107692" y="17680"/>
                  </a:lnTo>
                  <a:lnTo>
                    <a:pt x="100488" y="7461"/>
                  </a:lnTo>
                  <a:lnTo>
                    <a:pt x="96381" y="5080"/>
                  </a:lnTo>
                  <a:close/>
                </a:path>
                <a:path extrusionOk="0" h="123190" w="110489">
                  <a:moveTo>
                    <a:pt x="38100" y="0"/>
                  </a:moveTo>
                  <a:lnTo>
                    <a:pt x="24129" y="0"/>
                  </a:lnTo>
                  <a:lnTo>
                    <a:pt x="16510" y="10160"/>
                  </a:lnTo>
                  <a:lnTo>
                    <a:pt x="12700" y="16510"/>
                  </a:lnTo>
                  <a:lnTo>
                    <a:pt x="10160" y="27939"/>
                  </a:lnTo>
                  <a:lnTo>
                    <a:pt x="10160" y="31750"/>
                  </a:lnTo>
                  <a:lnTo>
                    <a:pt x="16510" y="31750"/>
                  </a:lnTo>
                  <a:lnTo>
                    <a:pt x="17779" y="26670"/>
                  </a:lnTo>
                  <a:lnTo>
                    <a:pt x="19962" y="18474"/>
                  </a:lnTo>
                  <a:lnTo>
                    <a:pt x="22859" y="11588"/>
                  </a:lnTo>
                  <a:lnTo>
                    <a:pt x="26709" y="6846"/>
                  </a:lnTo>
                  <a:lnTo>
                    <a:pt x="31750" y="5080"/>
                  </a:lnTo>
                  <a:lnTo>
                    <a:pt x="50094" y="5080"/>
                  </a:lnTo>
                  <a:lnTo>
                    <a:pt x="49529" y="2539"/>
                  </a:lnTo>
                  <a:lnTo>
                    <a:pt x="38100" y="0"/>
                  </a:lnTo>
                  <a:close/>
                </a:path>
                <a:path extrusionOk="0" h="123190" w="110489">
                  <a:moveTo>
                    <a:pt x="80010" y="0"/>
                  </a:moveTo>
                  <a:lnTo>
                    <a:pt x="71715" y="1289"/>
                  </a:lnTo>
                  <a:lnTo>
                    <a:pt x="64134" y="4603"/>
                  </a:lnTo>
                  <a:lnTo>
                    <a:pt x="57507" y="9108"/>
                  </a:lnTo>
                  <a:lnTo>
                    <a:pt x="52069" y="13970"/>
                  </a:lnTo>
                  <a:lnTo>
                    <a:pt x="60078" y="13970"/>
                  </a:lnTo>
                  <a:lnTo>
                    <a:pt x="60364" y="13652"/>
                  </a:lnTo>
                  <a:lnTo>
                    <a:pt x="67945" y="8255"/>
                  </a:lnTo>
                  <a:lnTo>
                    <a:pt x="74572" y="5715"/>
                  </a:lnTo>
                  <a:lnTo>
                    <a:pt x="80010" y="5080"/>
                  </a:lnTo>
                  <a:lnTo>
                    <a:pt x="96381" y="5080"/>
                  </a:lnTo>
                  <a:lnTo>
                    <a:pt x="90666" y="1766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341" name="Google Shape;341;p23"/>
          <p:cNvSpPr/>
          <p:nvPr/>
        </p:nvSpPr>
        <p:spPr>
          <a:xfrm>
            <a:off x="6298629" y="949119"/>
            <a:ext cx="168269" cy="59931"/>
          </a:xfrm>
          <a:custGeom>
            <a:rect b="b" l="l" r="r" t="t"/>
            <a:pathLst>
              <a:path extrusionOk="0" h="66040" w="185420">
                <a:moveTo>
                  <a:pt x="185420" y="54610"/>
                </a:moveTo>
                <a:lnTo>
                  <a:pt x="0" y="54610"/>
                </a:lnTo>
                <a:lnTo>
                  <a:pt x="0" y="66040"/>
                </a:lnTo>
                <a:lnTo>
                  <a:pt x="185420" y="66040"/>
                </a:lnTo>
                <a:lnTo>
                  <a:pt x="185420" y="54610"/>
                </a:lnTo>
                <a:close/>
              </a:path>
              <a:path extrusionOk="0" h="66040" w="185420">
                <a:moveTo>
                  <a:pt x="185420" y="0"/>
                </a:moveTo>
                <a:lnTo>
                  <a:pt x="0" y="0"/>
                </a:lnTo>
                <a:lnTo>
                  <a:pt x="0" y="11430"/>
                </a:lnTo>
                <a:lnTo>
                  <a:pt x="185420" y="11430"/>
                </a:lnTo>
                <a:lnTo>
                  <a:pt x="1854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342" name="Google Shape;342;p23"/>
          <p:cNvGrpSpPr/>
          <p:nvPr/>
        </p:nvGrpSpPr>
        <p:grpSpPr>
          <a:xfrm>
            <a:off x="6564650" y="820125"/>
            <a:ext cx="441077" cy="285700"/>
            <a:chOff x="6443979" y="566779"/>
            <a:chExt cx="486410" cy="314960"/>
          </a:xfrm>
        </p:grpSpPr>
        <p:pic>
          <p:nvPicPr>
            <p:cNvPr id="343" name="Google Shape;343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43979" y="621389"/>
              <a:ext cx="185420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66229" y="566779"/>
              <a:ext cx="71120" cy="130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56069" y="747119"/>
              <a:ext cx="274320" cy="13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p23"/>
          <p:cNvSpPr/>
          <p:nvPr/>
        </p:nvSpPr>
        <p:spPr>
          <a:xfrm>
            <a:off x="7108229" y="974462"/>
            <a:ext cx="154437" cy="10372"/>
          </a:xfrm>
          <a:custGeom>
            <a:rect b="b" l="l" r="r" t="t"/>
            <a:pathLst>
              <a:path extrusionOk="0" h="11429" w="170179">
                <a:moveTo>
                  <a:pt x="170179" y="0"/>
                </a:moveTo>
                <a:lnTo>
                  <a:pt x="0" y="0"/>
                </a:lnTo>
                <a:lnTo>
                  <a:pt x="0" y="11429"/>
                </a:lnTo>
                <a:lnTo>
                  <a:pt x="160020" y="11429"/>
                </a:lnTo>
                <a:lnTo>
                  <a:pt x="170179" y="11429"/>
                </a:lnTo>
                <a:lnTo>
                  <a:pt x="1701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347" name="Google Shape;347;p23"/>
          <p:cNvGrpSpPr/>
          <p:nvPr/>
        </p:nvGrpSpPr>
        <p:grpSpPr>
          <a:xfrm>
            <a:off x="7351218" y="855838"/>
            <a:ext cx="237237" cy="283396"/>
            <a:chOff x="7311390" y="606149"/>
            <a:chExt cx="261620" cy="312420"/>
          </a:xfrm>
        </p:grpSpPr>
        <p:sp>
          <p:nvSpPr>
            <p:cNvPr id="348" name="Google Shape;348;p23"/>
            <p:cNvSpPr/>
            <p:nvPr/>
          </p:nvSpPr>
          <p:spPr>
            <a:xfrm>
              <a:off x="7311390" y="618849"/>
              <a:ext cx="146050" cy="251459"/>
            </a:xfrm>
            <a:custGeom>
              <a:rect b="b" l="l" r="r" t="t"/>
              <a:pathLst>
                <a:path extrusionOk="0" h="251459" w="146050">
                  <a:moveTo>
                    <a:pt x="109219" y="0"/>
                  </a:moveTo>
                  <a:lnTo>
                    <a:pt x="104139" y="0"/>
                  </a:lnTo>
                  <a:lnTo>
                    <a:pt x="102869" y="1269"/>
                  </a:lnTo>
                  <a:lnTo>
                    <a:pt x="101600" y="6350"/>
                  </a:lnTo>
                  <a:lnTo>
                    <a:pt x="86359" y="69850"/>
                  </a:lnTo>
                  <a:lnTo>
                    <a:pt x="53578" y="76934"/>
                  </a:lnTo>
                  <a:lnTo>
                    <a:pt x="26035" y="94138"/>
                  </a:lnTo>
                  <a:lnTo>
                    <a:pt x="7064" y="118248"/>
                  </a:lnTo>
                  <a:lnTo>
                    <a:pt x="0" y="146050"/>
                  </a:lnTo>
                  <a:lnTo>
                    <a:pt x="3710" y="165060"/>
                  </a:lnTo>
                  <a:lnTo>
                    <a:pt x="14446" y="180975"/>
                  </a:lnTo>
                  <a:lnTo>
                    <a:pt x="31611" y="192127"/>
                  </a:lnTo>
                  <a:lnTo>
                    <a:pt x="54609" y="196850"/>
                  </a:lnTo>
                  <a:lnTo>
                    <a:pt x="52724" y="203517"/>
                  </a:lnTo>
                  <a:lnTo>
                    <a:pt x="50958" y="210184"/>
                  </a:lnTo>
                  <a:lnTo>
                    <a:pt x="49430" y="216852"/>
                  </a:lnTo>
                  <a:lnTo>
                    <a:pt x="48259" y="223519"/>
                  </a:lnTo>
                  <a:lnTo>
                    <a:pt x="43179" y="236219"/>
                  </a:lnTo>
                  <a:lnTo>
                    <a:pt x="40639" y="247650"/>
                  </a:lnTo>
                  <a:lnTo>
                    <a:pt x="40639" y="251460"/>
                  </a:lnTo>
                  <a:lnTo>
                    <a:pt x="45719" y="251460"/>
                  </a:lnTo>
                  <a:lnTo>
                    <a:pt x="48259" y="250189"/>
                  </a:lnTo>
                  <a:lnTo>
                    <a:pt x="48259" y="248919"/>
                  </a:lnTo>
                  <a:lnTo>
                    <a:pt x="49529" y="242569"/>
                  </a:lnTo>
                  <a:lnTo>
                    <a:pt x="50800" y="238760"/>
                  </a:lnTo>
                  <a:lnTo>
                    <a:pt x="60959" y="196850"/>
                  </a:lnTo>
                  <a:lnTo>
                    <a:pt x="89448" y="190500"/>
                  </a:lnTo>
                  <a:lnTo>
                    <a:pt x="55879" y="190500"/>
                  </a:lnTo>
                  <a:lnTo>
                    <a:pt x="42624" y="188475"/>
                  </a:lnTo>
                  <a:lnTo>
                    <a:pt x="30797" y="181927"/>
                  </a:lnTo>
                  <a:lnTo>
                    <a:pt x="22304" y="170140"/>
                  </a:lnTo>
                  <a:lnTo>
                    <a:pt x="19050" y="152400"/>
                  </a:lnTo>
                  <a:lnTo>
                    <a:pt x="23455" y="127099"/>
                  </a:lnTo>
                  <a:lnTo>
                    <a:pt x="36194" y="103346"/>
                  </a:lnTo>
                  <a:lnTo>
                    <a:pt x="56554" y="85070"/>
                  </a:lnTo>
                  <a:lnTo>
                    <a:pt x="83819" y="76200"/>
                  </a:lnTo>
                  <a:lnTo>
                    <a:pt x="118418" y="76200"/>
                  </a:lnTo>
                  <a:lnTo>
                    <a:pt x="117653" y="75644"/>
                  </a:lnTo>
                  <a:lnTo>
                    <a:pt x="92709" y="69850"/>
                  </a:lnTo>
                  <a:lnTo>
                    <a:pt x="107950" y="6350"/>
                  </a:lnTo>
                  <a:lnTo>
                    <a:pt x="109219" y="3810"/>
                  </a:lnTo>
                  <a:lnTo>
                    <a:pt x="109219" y="0"/>
                  </a:lnTo>
                  <a:close/>
                </a:path>
                <a:path extrusionOk="0" h="251459" w="146050">
                  <a:moveTo>
                    <a:pt x="91439" y="76200"/>
                  </a:moveTo>
                  <a:lnTo>
                    <a:pt x="83819" y="76200"/>
                  </a:lnTo>
                  <a:lnTo>
                    <a:pt x="55879" y="190500"/>
                  </a:lnTo>
                  <a:lnTo>
                    <a:pt x="62229" y="190500"/>
                  </a:lnTo>
                  <a:lnTo>
                    <a:pt x="91439" y="76200"/>
                  </a:lnTo>
                  <a:close/>
                </a:path>
                <a:path extrusionOk="0" h="251459" w="146050">
                  <a:moveTo>
                    <a:pt x="118418" y="76200"/>
                  </a:moveTo>
                  <a:lnTo>
                    <a:pt x="91439" y="76200"/>
                  </a:lnTo>
                  <a:lnTo>
                    <a:pt x="105767" y="79295"/>
                  </a:lnTo>
                  <a:lnTo>
                    <a:pt x="117474" y="86677"/>
                  </a:lnTo>
                  <a:lnTo>
                    <a:pt x="125372" y="98345"/>
                  </a:lnTo>
                  <a:lnTo>
                    <a:pt x="128269" y="114300"/>
                  </a:lnTo>
                  <a:lnTo>
                    <a:pt x="123844" y="139779"/>
                  </a:lnTo>
                  <a:lnTo>
                    <a:pt x="110966" y="163829"/>
                  </a:lnTo>
                  <a:lnTo>
                    <a:pt x="90229" y="182165"/>
                  </a:lnTo>
                  <a:lnTo>
                    <a:pt x="62229" y="190500"/>
                  </a:lnTo>
                  <a:lnTo>
                    <a:pt x="89448" y="190500"/>
                  </a:lnTo>
                  <a:lnTo>
                    <a:pt x="93543" y="189587"/>
                  </a:lnTo>
                  <a:lnTo>
                    <a:pt x="120650" y="172084"/>
                  </a:lnTo>
                  <a:lnTo>
                    <a:pt x="139184" y="147915"/>
                  </a:lnTo>
                  <a:lnTo>
                    <a:pt x="146050" y="120650"/>
                  </a:lnTo>
                  <a:lnTo>
                    <a:pt x="143252" y="103425"/>
                  </a:lnTo>
                  <a:lnTo>
                    <a:pt x="134143" y="87630"/>
                  </a:lnTo>
                  <a:lnTo>
                    <a:pt x="118418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49" name="Google Shape;349;p2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81570" y="606149"/>
              <a:ext cx="80009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23"/>
            <p:cNvSpPr/>
            <p:nvPr/>
          </p:nvSpPr>
          <p:spPr>
            <a:xfrm>
              <a:off x="7463790" y="795379"/>
              <a:ext cx="109220" cy="123190"/>
            </a:xfrm>
            <a:custGeom>
              <a:rect b="b" l="l" r="r" t="t"/>
              <a:pathLst>
                <a:path extrusionOk="0" h="123190" w="109220">
                  <a:moveTo>
                    <a:pt x="44450" y="116839"/>
                  </a:moveTo>
                  <a:lnTo>
                    <a:pt x="0" y="116839"/>
                  </a:lnTo>
                  <a:lnTo>
                    <a:pt x="0" y="123189"/>
                  </a:lnTo>
                  <a:lnTo>
                    <a:pt x="44450" y="123189"/>
                  </a:lnTo>
                  <a:lnTo>
                    <a:pt x="44450" y="116839"/>
                  </a:lnTo>
                  <a:close/>
                </a:path>
                <a:path extrusionOk="0" h="123190" w="109220">
                  <a:moveTo>
                    <a:pt x="49106" y="5080"/>
                  </a:moveTo>
                  <a:lnTo>
                    <a:pt x="36829" y="5080"/>
                  </a:lnTo>
                  <a:lnTo>
                    <a:pt x="38100" y="8889"/>
                  </a:lnTo>
                  <a:lnTo>
                    <a:pt x="38100" y="20320"/>
                  </a:lnTo>
                  <a:lnTo>
                    <a:pt x="15239" y="109220"/>
                  </a:lnTo>
                  <a:lnTo>
                    <a:pt x="13969" y="115570"/>
                  </a:lnTo>
                  <a:lnTo>
                    <a:pt x="13969" y="116839"/>
                  </a:lnTo>
                  <a:lnTo>
                    <a:pt x="29209" y="116839"/>
                  </a:lnTo>
                  <a:lnTo>
                    <a:pt x="29209" y="113030"/>
                  </a:lnTo>
                  <a:lnTo>
                    <a:pt x="30479" y="107950"/>
                  </a:lnTo>
                  <a:lnTo>
                    <a:pt x="38100" y="76200"/>
                  </a:lnTo>
                  <a:lnTo>
                    <a:pt x="44132" y="76200"/>
                  </a:lnTo>
                  <a:lnTo>
                    <a:pt x="41909" y="67310"/>
                  </a:lnTo>
                  <a:lnTo>
                    <a:pt x="41909" y="62230"/>
                  </a:lnTo>
                  <a:lnTo>
                    <a:pt x="43179" y="62230"/>
                  </a:lnTo>
                  <a:lnTo>
                    <a:pt x="52069" y="22860"/>
                  </a:lnTo>
                  <a:lnTo>
                    <a:pt x="59887" y="13970"/>
                  </a:lnTo>
                  <a:lnTo>
                    <a:pt x="52069" y="13970"/>
                  </a:lnTo>
                  <a:lnTo>
                    <a:pt x="49106" y="5080"/>
                  </a:lnTo>
                  <a:close/>
                </a:path>
                <a:path extrusionOk="0" h="123190" w="109220">
                  <a:moveTo>
                    <a:pt x="44132" y="76200"/>
                  </a:moveTo>
                  <a:lnTo>
                    <a:pt x="38100" y="76200"/>
                  </a:lnTo>
                  <a:lnTo>
                    <a:pt x="40639" y="80010"/>
                  </a:lnTo>
                  <a:lnTo>
                    <a:pt x="46989" y="87630"/>
                  </a:lnTo>
                  <a:lnTo>
                    <a:pt x="59689" y="87630"/>
                  </a:lnTo>
                  <a:lnTo>
                    <a:pt x="77608" y="83204"/>
                  </a:lnTo>
                  <a:lnTo>
                    <a:pt x="78481" y="82550"/>
                  </a:lnTo>
                  <a:lnTo>
                    <a:pt x="45719" y="82550"/>
                  </a:lnTo>
                  <a:lnTo>
                    <a:pt x="44132" y="76200"/>
                  </a:lnTo>
                  <a:close/>
                </a:path>
                <a:path extrusionOk="0" h="123190" w="109220">
                  <a:moveTo>
                    <a:pt x="95929" y="5080"/>
                  </a:moveTo>
                  <a:lnTo>
                    <a:pt x="86359" y="5080"/>
                  </a:lnTo>
                  <a:lnTo>
                    <a:pt x="93979" y="11430"/>
                  </a:lnTo>
                  <a:lnTo>
                    <a:pt x="93979" y="24130"/>
                  </a:lnTo>
                  <a:lnTo>
                    <a:pt x="83819" y="63500"/>
                  </a:lnTo>
                  <a:lnTo>
                    <a:pt x="59689" y="82550"/>
                  </a:lnTo>
                  <a:lnTo>
                    <a:pt x="78481" y="82550"/>
                  </a:lnTo>
                  <a:lnTo>
                    <a:pt x="93503" y="71278"/>
                  </a:lnTo>
                  <a:lnTo>
                    <a:pt x="104874" y="53875"/>
                  </a:lnTo>
                  <a:lnTo>
                    <a:pt x="109219" y="33020"/>
                  </a:lnTo>
                  <a:lnTo>
                    <a:pt x="106620" y="17680"/>
                  </a:lnTo>
                  <a:lnTo>
                    <a:pt x="99853" y="7461"/>
                  </a:lnTo>
                  <a:lnTo>
                    <a:pt x="95929" y="5080"/>
                  </a:lnTo>
                  <a:close/>
                </a:path>
                <a:path extrusionOk="0" h="123190" w="109220">
                  <a:moveTo>
                    <a:pt x="38100" y="0"/>
                  </a:moveTo>
                  <a:lnTo>
                    <a:pt x="24129" y="0"/>
                  </a:lnTo>
                  <a:lnTo>
                    <a:pt x="16509" y="10160"/>
                  </a:lnTo>
                  <a:lnTo>
                    <a:pt x="12700" y="16510"/>
                  </a:lnTo>
                  <a:lnTo>
                    <a:pt x="8889" y="27939"/>
                  </a:lnTo>
                  <a:lnTo>
                    <a:pt x="8889" y="31750"/>
                  </a:lnTo>
                  <a:lnTo>
                    <a:pt x="16509" y="31750"/>
                  </a:lnTo>
                  <a:lnTo>
                    <a:pt x="17779" y="26670"/>
                  </a:lnTo>
                  <a:lnTo>
                    <a:pt x="20319" y="15239"/>
                  </a:lnTo>
                  <a:lnTo>
                    <a:pt x="22859" y="5080"/>
                  </a:lnTo>
                  <a:lnTo>
                    <a:pt x="49106" y="5080"/>
                  </a:lnTo>
                  <a:lnTo>
                    <a:pt x="48259" y="2539"/>
                  </a:lnTo>
                  <a:lnTo>
                    <a:pt x="38100" y="0"/>
                  </a:lnTo>
                  <a:close/>
                </a:path>
                <a:path extrusionOk="0" h="123190" w="109220">
                  <a:moveTo>
                    <a:pt x="80009" y="0"/>
                  </a:moveTo>
                  <a:lnTo>
                    <a:pt x="71000" y="1289"/>
                  </a:lnTo>
                  <a:lnTo>
                    <a:pt x="63182" y="4603"/>
                  </a:lnTo>
                  <a:lnTo>
                    <a:pt x="56792" y="9108"/>
                  </a:lnTo>
                  <a:lnTo>
                    <a:pt x="52069" y="13970"/>
                  </a:lnTo>
                  <a:lnTo>
                    <a:pt x="59887" y="13970"/>
                  </a:lnTo>
                  <a:lnTo>
                    <a:pt x="60166" y="13652"/>
                  </a:lnTo>
                  <a:lnTo>
                    <a:pt x="67309" y="8255"/>
                  </a:lnTo>
                  <a:lnTo>
                    <a:pt x="73501" y="5715"/>
                  </a:lnTo>
                  <a:lnTo>
                    <a:pt x="78739" y="5080"/>
                  </a:lnTo>
                  <a:lnTo>
                    <a:pt x="95929" y="5080"/>
                  </a:lnTo>
                  <a:lnTo>
                    <a:pt x="90467" y="1766"/>
                  </a:lnTo>
                  <a:lnTo>
                    <a:pt x="800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351" name="Google Shape;351;p23"/>
          <p:cNvGrpSpPr/>
          <p:nvPr/>
        </p:nvGrpSpPr>
        <p:grpSpPr>
          <a:xfrm>
            <a:off x="2586126" y="1600459"/>
            <a:ext cx="992710" cy="285699"/>
            <a:chOff x="2446020" y="1280519"/>
            <a:chExt cx="1094740" cy="314959"/>
          </a:xfrm>
        </p:grpSpPr>
        <p:sp>
          <p:nvSpPr>
            <p:cNvPr id="352" name="Google Shape;352;p23"/>
            <p:cNvSpPr/>
            <p:nvPr/>
          </p:nvSpPr>
          <p:spPr>
            <a:xfrm>
              <a:off x="2448560" y="1294489"/>
              <a:ext cx="1078229" cy="288290"/>
            </a:xfrm>
            <a:custGeom>
              <a:rect b="b" l="l" r="r" t="t"/>
              <a:pathLst>
                <a:path extrusionOk="0" h="288290" w="1078229">
                  <a:moveTo>
                    <a:pt x="1078229" y="0"/>
                  </a:moveTo>
                  <a:lnTo>
                    <a:pt x="0" y="0"/>
                  </a:lnTo>
                  <a:lnTo>
                    <a:pt x="0" y="288289"/>
                  </a:lnTo>
                  <a:lnTo>
                    <a:pt x="539750" y="288289"/>
                  </a:lnTo>
                  <a:lnTo>
                    <a:pt x="1078229" y="288289"/>
                  </a:lnTo>
                  <a:lnTo>
                    <a:pt x="10782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53" name="Google Shape;353;p2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446020" y="1298299"/>
              <a:ext cx="356869" cy="233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23"/>
            <p:cNvSpPr/>
            <p:nvPr/>
          </p:nvSpPr>
          <p:spPr>
            <a:xfrm>
              <a:off x="2852420" y="1280519"/>
              <a:ext cx="64769" cy="278130"/>
            </a:xfrm>
            <a:custGeom>
              <a:rect b="b" l="l" r="r" t="t"/>
              <a:pathLst>
                <a:path extrusionOk="0" h="278130" w="64769">
                  <a:moveTo>
                    <a:pt x="63500" y="0"/>
                  </a:moveTo>
                  <a:lnTo>
                    <a:pt x="62230" y="0"/>
                  </a:lnTo>
                  <a:lnTo>
                    <a:pt x="56534" y="3532"/>
                  </a:lnTo>
                  <a:lnTo>
                    <a:pt x="17780" y="54610"/>
                  </a:lnTo>
                  <a:lnTo>
                    <a:pt x="3175" y="99536"/>
                  </a:lnTo>
                  <a:lnTo>
                    <a:pt x="0" y="139700"/>
                  </a:lnTo>
                  <a:lnTo>
                    <a:pt x="635" y="158035"/>
                  </a:lnTo>
                  <a:lnTo>
                    <a:pt x="8572" y="203279"/>
                  </a:lnTo>
                  <a:lnTo>
                    <a:pt x="31869" y="249733"/>
                  </a:lnTo>
                  <a:lnTo>
                    <a:pt x="62230" y="278130"/>
                  </a:lnTo>
                  <a:lnTo>
                    <a:pt x="64769" y="278130"/>
                  </a:lnTo>
                  <a:lnTo>
                    <a:pt x="64769" y="274320"/>
                  </a:lnTo>
                  <a:lnTo>
                    <a:pt x="59690" y="269240"/>
                  </a:lnTo>
                  <a:lnTo>
                    <a:pt x="38477" y="240605"/>
                  </a:lnTo>
                  <a:lnTo>
                    <a:pt x="25241" y="207803"/>
                  </a:lnTo>
                  <a:lnTo>
                    <a:pt x="18434" y="173335"/>
                  </a:lnTo>
                  <a:lnTo>
                    <a:pt x="16510" y="139700"/>
                  </a:lnTo>
                  <a:lnTo>
                    <a:pt x="18633" y="103524"/>
                  </a:lnTo>
                  <a:lnTo>
                    <a:pt x="25876" y="68421"/>
                  </a:lnTo>
                  <a:lnTo>
                    <a:pt x="39548" y="35937"/>
                  </a:lnTo>
                  <a:lnTo>
                    <a:pt x="60960" y="7620"/>
                  </a:lnTo>
                  <a:lnTo>
                    <a:pt x="64769" y="3810"/>
                  </a:lnTo>
                  <a:lnTo>
                    <a:pt x="64769" y="127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55" name="Google Shape;355;p2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46400" y="1289409"/>
              <a:ext cx="205739" cy="2006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23"/>
            <p:cNvSpPr/>
            <p:nvPr/>
          </p:nvSpPr>
          <p:spPr>
            <a:xfrm>
              <a:off x="3178810" y="1295759"/>
              <a:ext cx="146050" cy="251459"/>
            </a:xfrm>
            <a:custGeom>
              <a:rect b="b" l="l" r="r" t="t"/>
              <a:pathLst>
                <a:path extrusionOk="0" h="251459" w="146050">
                  <a:moveTo>
                    <a:pt x="109219" y="0"/>
                  </a:moveTo>
                  <a:lnTo>
                    <a:pt x="102869" y="0"/>
                  </a:lnTo>
                  <a:lnTo>
                    <a:pt x="101600" y="1269"/>
                  </a:lnTo>
                  <a:lnTo>
                    <a:pt x="101600" y="6350"/>
                  </a:lnTo>
                  <a:lnTo>
                    <a:pt x="85089" y="71119"/>
                  </a:lnTo>
                  <a:lnTo>
                    <a:pt x="53042" y="78204"/>
                  </a:lnTo>
                  <a:lnTo>
                    <a:pt x="25876" y="95408"/>
                  </a:lnTo>
                  <a:lnTo>
                    <a:pt x="7044" y="119518"/>
                  </a:lnTo>
                  <a:lnTo>
                    <a:pt x="0" y="147319"/>
                  </a:lnTo>
                  <a:lnTo>
                    <a:pt x="3512" y="166151"/>
                  </a:lnTo>
                  <a:lnTo>
                    <a:pt x="13811" y="181768"/>
                  </a:lnTo>
                  <a:lnTo>
                    <a:pt x="30539" y="192861"/>
                  </a:lnTo>
                  <a:lnTo>
                    <a:pt x="53339" y="198119"/>
                  </a:lnTo>
                  <a:lnTo>
                    <a:pt x="51633" y="204589"/>
                  </a:lnTo>
                  <a:lnTo>
                    <a:pt x="48696" y="217050"/>
                  </a:lnTo>
                  <a:lnTo>
                    <a:pt x="46989" y="223519"/>
                  </a:lnTo>
                  <a:lnTo>
                    <a:pt x="43179" y="236219"/>
                  </a:lnTo>
                  <a:lnTo>
                    <a:pt x="40639" y="247650"/>
                  </a:lnTo>
                  <a:lnTo>
                    <a:pt x="40639" y="251459"/>
                  </a:lnTo>
                  <a:lnTo>
                    <a:pt x="45719" y="251459"/>
                  </a:lnTo>
                  <a:lnTo>
                    <a:pt x="46989" y="250189"/>
                  </a:lnTo>
                  <a:lnTo>
                    <a:pt x="46989" y="248919"/>
                  </a:lnTo>
                  <a:lnTo>
                    <a:pt x="49529" y="243839"/>
                  </a:lnTo>
                  <a:lnTo>
                    <a:pt x="49529" y="238759"/>
                  </a:lnTo>
                  <a:lnTo>
                    <a:pt x="60959" y="198119"/>
                  </a:lnTo>
                  <a:lnTo>
                    <a:pt x="93007" y="190837"/>
                  </a:lnTo>
                  <a:lnTo>
                    <a:pt x="93527" y="190500"/>
                  </a:lnTo>
                  <a:lnTo>
                    <a:pt x="54609" y="190500"/>
                  </a:lnTo>
                  <a:lnTo>
                    <a:pt x="41890" y="188475"/>
                  </a:lnTo>
                  <a:lnTo>
                    <a:pt x="30003" y="181927"/>
                  </a:lnTo>
                  <a:lnTo>
                    <a:pt x="21212" y="170140"/>
                  </a:lnTo>
                  <a:lnTo>
                    <a:pt x="17779" y="152400"/>
                  </a:lnTo>
                  <a:lnTo>
                    <a:pt x="22185" y="127099"/>
                  </a:lnTo>
                  <a:lnTo>
                    <a:pt x="34925" y="103346"/>
                  </a:lnTo>
                  <a:lnTo>
                    <a:pt x="55284" y="85070"/>
                  </a:lnTo>
                  <a:lnTo>
                    <a:pt x="82550" y="76200"/>
                  </a:lnTo>
                  <a:lnTo>
                    <a:pt x="114182" y="76200"/>
                  </a:lnTo>
                  <a:lnTo>
                    <a:pt x="92710" y="71119"/>
                  </a:lnTo>
                  <a:lnTo>
                    <a:pt x="107950" y="7619"/>
                  </a:lnTo>
                  <a:lnTo>
                    <a:pt x="109219" y="3809"/>
                  </a:lnTo>
                  <a:lnTo>
                    <a:pt x="109219" y="0"/>
                  </a:lnTo>
                  <a:close/>
                </a:path>
                <a:path extrusionOk="0" h="251459" w="146050">
                  <a:moveTo>
                    <a:pt x="90169" y="76200"/>
                  </a:moveTo>
                  <a:lnTo>
                    <a:pt x="82550" y="76200"/>
                  </a:lnTo>
                  <a:lnTo>
                    <a:pt x="54609" y="190500"/>
                  </a:lnTo>
                  <a:lnTo>
                    <a:pt x="60959" y="190500"/>
                  </a:lnTo>
                  <a:lnTo>
                    <a:pt x="90169" y="76200"/>
                  </a:lnTo>
                  <a:close/>
                </a:path>
                <a:path extrusionOk="0" h="251459" w="146050">
                  <a:moveTo>
                    <a:pt x="114182" y="76200"/>
                  </a:moveTo>
                  <a:lnTo>
                    <a:pt x="90169" y="76200"/>
                  </a:lnTo>
                  <a:lnTo>
                    <a:pt x="105231" y="79315"/>
                  </a:lnTo>
                  <a:lnTo>
                    <a:pt x="117316" y="86836"/>
                  </a:lnTo>
                  <a:lnTo>
                    <a:pt x="125352" y="98881"/>
                  </a:lnTo>
                  <a:lnTo>
                    <a:pt x="128269" y="115569"/>
                  </a:lnTo>
                  <a:lnTo>
                    <a:pt x="123824" y="140850"/>
                  </a:lnTo>
                  <a:lnTo>
                    <a:pt x="110807" y="164464"/>
                  </a:lnTo>
                  <a:lnTo>
                    <a:pt x="89693" y="182364"/>
                  </a:lnTo>
                  <a:lnTo>
                    <a:pt x="60959" y="190500"/>
                  </a:lnTo>
                  <a:lnTo>
                    <a:pt x="93527" y="190500"/>
                  </a:lnTo>
                  <a:lnTo>
                    <a:pt x="120173" y="173196"/>
                  </a:lnTo>
                  <a:lnTo>
                    <a:pt x="139005" y="148649"/>
                  </a:lnTo>
                  <a:lnTo>
                    <a:pt x="146050" y="120650"/>
                  </a:lnTo>
                  <a:lnTo>
                    <a:pt x="143073" y="104159"/>
                  </a:lnTo>
                  <a:lnTo>
                    <a:pt x="133667" y="88741"/>
                  </a:lnTo>
                  <a:lnTo>
                    <a:pt x="117117" y="76894"/>
                  </a:lnTo>
                  <a:lnTo>
                    <a:pt x="114182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57" name="Google Shape;357;p2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47720" y="1284329"/>
              <a:ext cx="80009" cy="83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23"/>
            <p:cNvSpPr/>
            <p:nvPr/>
          </p:nvSpPr>
          <p:spPr>
            <a:xfrm>
              <a:off x="3331210" y="1280519"/>
              <a:ext cx="209550" cy="314959"/>
            </a:xfrm>
            <a:custGeom>
              <a:rect b="b" l="l" r="r" t="t"/>
              <a:pathLst>
                <a:path extrusionOk="0" h="314959" w="209550">
                  <a:moveTo>
                    <a:pt x="109220" y="223520"/>
                  </a:moveTo>
                  <a:lnTo>
                    <a:pt x="106438" y="208915"/>
                  </a:lnTo>
                  <a:lnTo>
                    <a:pt x="99377" y="199085"/>
                  </a:lnTo>
                  <a:lnTo>
                    <a:pt x="95592" y="196850"/>
                  </a:lnTo>
                  <a:lnTo>
                    <a:pt x="92710" y="195160"/>
                  </a:lnTo>
                  <a:lnTo>
                    <a:pt x="92710" y="203200"/>
                  </a:lnTo>
                  <a:lnTo>
                    <a:pt x="92595" y="217170"/>
                  </a:lnTo>
                  <a:lnTo>
                    <a:pt x="82550" y="255270"/>
                  </a:lnTo>
                  <a:lnTo>
                    <a:pt x="58420" y="274320"/>
                  </a:lnTo>
                  <a:lnTo>
                    <a:pt x="44450" y="274320"/>
                  </a:lnTo>
                  <a:lnTo>
                    <a:pt x="42862" y="267970"/>
                  </a:lnTo>
                  <a:lnTo>
                    <a:pt x="40640" y="259080"/>
                  </a:lnTo>
                  <a:lnTo>
                    <a:pt x="40640" y="254000"/>
                  </a:lnTo>
                  <a:lnTo>
                    <a:pt x="50800" y="214630"/>
                  </a:lnTo>
                  <a:lnTo>
                    <a:pt x="78740" y="196850"/>
                  </a:lnTo>
                  <a:lnTo>
                    <a:pt x="86360" y="196850"/>
                  </a:lnTo>
                  <a:lnTo>
                    <a:pt x="92710" y="203200"/>
                  </a:lnTo>
                  <a:lnTo>
                    <a:pt x="92710" y="195160"/>
                  </a:lnTo>
                  <a:lnTo>
                    <a:pt x="89928" y="193522"/>
                  </a:lnTo>
                  <a:lnTo>
                    <a:pt x="80010" y="191770"/>
                  </a:lnTo>
                  <a:lnTo>
                    <a:pt x="70980" y="193065"/>
                  </a:lnTo>
                  <a:lnTo>
                    <a:pt x="63017" y="196380"/>
                  </a:lnTo>
                  <a:lnTo>
                    <a:pt x="56248" y="200888"/>
                  </a:lnTo>
                  <a:lnTo>
                    <a:pt x="50800" y="205740"/>
                  </a:lnTo>
                  <a:lnTo>
                    <a:pt x="48818" y="196850"/>
                  </a:lnTo>
                  <a:lnTo>
                    <a:pt x="48260" y="194310"/>
                  </a:lnTo>
                  <a:lnTo>
                    <a:pt x="38100" y="191770"/>
                  </a:lnTo>
                  <a:lnTo>
                    <a:pt x="24130" y="191770"/>
                  </a:lnTo>
                  <a:lnTo>
                    <a:pt x="19050" y="195580"/>
                  </a:lnTo>
                  <a:lnTo>
                    <a:pt x="12700" y="208280"/>
                  </a:lnTo>
                  <a:lnTo>
                    <a:pt x="8890" y="219710"/>
                  </a:lnTo>
                  <a:lnTo>
                    <a:pt x="8890" y="223520"/>
                  </a:lnTo>
                  <a:lnTo>
                    <a:pt x="15240" y="223520"/>
                  </a:lnTo>
                  <a:lnTo>
                    <a:pt x="15240" y="222250"/>
                  </a:lnTo>
                  <a:lnTo>
                    <a:pt x="16510" y="217170"/>
                  </a:lnTo>
                  <a:lnTo>
                    <a:pt x="19050" y="205740"/>
                  </a:lnTo>
                  <a:lnTo>
                    <a:pt x="22860" y="196850"/>
                  </a:lnTo>
                  <a:lnTo>
                    <a:pt x="36830" y="196850"/>
                  </a:lnTo>
                  <a:lnTo>
                    <a:pt x="38100" y="200660"/>
                  </a:lnTo>
                  <a:lnTo>
                    <a:pt x="38100" y="208280"/>
                  </a:lnTo>
                  <a:lnTo>
                    <a:pt x="36830" y="210820"/>
                  </a:lnTo>
                  <a:lnTo>
                    <a:pt x="36830" y="212090"/>
                  </a:lnTo>
                  <a:lnTo>
                    <a:pt x="15240" y="300990"/>
                  </a:lnTo>
                  <a:lnTo>
                    <a:pt x="12700" y="307340"/>
                  </a:lnTo>
                  <a:lnTo>
                    <a:pt x="12700" y="308610"/>
                  </a:lnTo>
                  <a:lnTo>
                    <a:pt x="0" y="308610"/>
                  </a:lnTo>
                  <a:lnTo>
                    <a:pt x="0" y="314960"/>
                  </a:lnTo>
                  <a:lnTo>
                    <a:pt x="43180" y="314960"/>
                  </a:lnTo>
                  <a:lnTo>
                    <a:pt x="43180" y="308610"/>
                  </a:lnTo>
                  <a:lnTo>
                    <a:pt x="29210" y="308610"/>
                  </a:lnTo>
                  <a:lnTo>
                    <a:pt x="29210" y="304800"/>
                  </a:lnTo>
                  <a:lnTo>
                    <a:pt x="30480" y="299720"/>
                  </a:lnTo>
                  <a:lnTo>
                    <a:pt x="31750" y="297180"/>
                  </a:lnTo>
                  <a:lnTo>
                    <a:pt x="33096" y="289407"/>
                  </a:lnTo>
                  <a:lnTo>
                    <a:pt x="34925" y="281622"/>
                  </a:lnTo>
                  <a:lnTo>
                    <a:pt x="36741" y="274320"/>
                  </a:lnTo>
                  <a:lnTo>
                    <a:pt x="38100" y="267970"/>
                  </a:lnTo>
                  <a:lnTo>
                    <a:pt x="40640" y="271780"/>
                  </a:lnTo>
                  <a:lnTo>
                    <a:pt x="46990" y="279400"/>
                  </a:lnTo>
                  <a:lnTo>
                    <a:pt x="58420" y="279400"/>
                  </a:lnTo>
                  <a:lnTo>
                    <a:pt x="76530" y="274777"/>
                  </a:lnTo>
                  <a:lnTo>
                    <a:pt x="77139" y="274320"/>
                  </a:lnTo>
                  <a:lnTo>
                    <a:pt x="92862" y="262420"/>
                  </a:lnTo>
                  <a:lnTo>
                    <a:pt x="104673" y="244576"/>
                  </a:lnTo>
                  <a:lnTo>
                    <a:pt x="109220" y="223520"/>
                  </a:lnTo>
                  <a:close/>
                </a:path>
                <a:path extrusionOk="0" h="314959" w="209550">
                  <a:moveTo>
                    <a:pt x="209550" y="139700"/>
                  </a:moveTo>
                  <a:lnTo>
                    <a:pt x="205740" y="99695"/>
                  </a:lnTo>
                  <a:lnTo>
                    <a:pt x="190500" y="52070"/>
                  </a:lnTo>
                  <a:lnTo>
                    <a:pt x="163512" y="13182"/>
                  </a:lnTo>
                  <a:lnTo>
                    <a:pt x="146050" y="0"/>
                  </a:lnTo>
                  <a:lnTo>
                    <a:pt x="144780" y="0"/>
                  </a:lnTo>
                  <a:lnTo>
                    <a:pt x="143510" y="1270"/>
                  </a:lnTo>
                  <a:lnTo>
                    <a:pt x="143510" y="3810"/>
                  </a:lnTo>
                  <a:lnTo>
                    <a:pt x="148590" y="8890"/>
                  </a:lnTo>
                  <a:lnTo>
                    <a:pt x="167322" y="32905"/>
                  </a:lnTo>
                  <a:lnTo>
                    <a:pt x="181292" y="62865"/>
                  </a:lnTo>
                  <a:lnTo>
                    <a:pt x="190017" y="98552"/>
                  </a:lnTo>
                  <a:lnTo>
                    <a:pt x="193040" y="139700"/>
                  </a:lnTo>
                  <a:lnTo>
                    <a:pt x="190893" y="175145"/>
                  </a:lnTo>
                  <a:lnTo>
                    <a:pt x="183515" y="209867"/>
                  </a:lnTo>
                  <a:lnTo>
                    <a:pt x="169456" y="242214"/>
                  </a:lnTo>
                  <a:lnTo>
                    <a:pt x="147320" y="270510"/>
                  </a:lnTo>
                  <a:lnTo>
                    <a:pt x="143510" y="274320"/>
                  </a:lnTo>
                  <a:lnTo>
                    <a:pt x="143510" y="278130"/>
                  </a:lnTo>
                  <a:lnTo>
                    <a:pt x="146050" y="278130"/>
                  </a:lnTo>
                  <a:lnTo>
                    <a:pt x="152476" y="274624"/>
                  </a:lnTo>
                  <a:lnTo>
                    <a:pt x="191770" y="224790"/>
                  </a:lnTo>
                  <a:lnTo>
                    <a:pt x="205892" y="179387"/>
                  </a:lnTo>
                  <a:lnTo>
                    <a:pt x="208724" y="158356"/>
                  </a:lnTo>
                  <a:lnTo>
                    <a:pt x="209550" y="139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37920" y="3613676"/>
            <a:ext cx="3929382" cy="746507"/>
            <a:chOff x="238760" y="3840840"/>
            <a:chExt cx="4333240" cy="822960"/>
          </a:xfrm>
        </p:grpSpPr>
        <p:sp>
          <p:nvSpPr>
            <p:cNvPr id="360" name="Google Shape;360;p23"/>
            <p:cNvSpPr/>
            <p:nvPr/>
          </p:nvSpPr>
          <p:spPr>
            <a:xfrm>
              <a:off x="365760" y="4089760"/>
              <a:ext cx="218440" cy="12700"/>
            </a:xfrm>
            <a:custGeom>
              <a:rect b="b" l="l" r="r" t="t"/>
              <a:pathLst>
                <a:path extrusionOk="0" h="12700" w="218440">
                  <a:moveTo>
                    <a:pt x="21844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09219" y="12699"/>
                  </a:lnTo>
                  <a:lnTo>
                    <a:pt x="218440" y="12699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61" name="Google Shape;361;p2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77190" y="4135480"/>
              <a:ext cx="350520" cy="255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2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50570" y="4244700"/>
              <a:ext cx="83820" cy="195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23"/>
            <p:cNvSpPr/>
            <p:nvPr/>
          </p:nvSpPr>
          <p:spPr>
            <a:xfrm>
              <a:off x="858520" y="4223110"/>
              <a:ext cx="435609" cy="167639"/>
            </a:xfrm>
            <a:custGeom>
              <a:rect b="b" l="l" r="r" t="t"/>
              <a:pathLst>
                <a:path extrusionOk="0" h="167639" w="435609">
                  <a:moveTo>
                    <a:pt x="106680" y="2540"/>
                  </a:moveTo>
                  <a:lnTo>
                    <a:pt x="27940" y="2540"/>
                  </a:lnTo>
                  <a:lnTo>
                    <a:pt x="27940" y="10160"/>
                  </a:lnTo>
                  <a:lnTo>
                    <a:pt x="106680" y="10160"/>
                  </a:lnTo>
                  <a:lnTo>
                    <a:pt x="106680" y="2540"/>
                  </a:lnTo>
                  <a:close/>
                </a:path>
                <a:path extrusionOk="0" h="167639" w="435609">
                  <a:moveTo>
                    <a:pt x="134620" y="161290"/>
                  </a:moveTo>
                  <a:lnTo>
                    <a:pt x="119380" y="161290"/>
                  </a:lnTo>
                  <a:lnTo>
                    <a:pt x="116840" y="153670"/>
                  </a:lnTo>
                  <a:lnTo>
                    <a:pt x="80810" y="55880"/>
                  </a:lnTo>
                  <a:lnTo>
                    <a:pt x="72390" y="33020"/>
                  </a:lnTo>
                  <a:lnTo>
                    <a:pt x="71120" y="29210"/>
                  </a:lnTo>
                  <a:lnTo>
                    <a:pt x="63500" y="29210"/>
                  </a:lnTo>
                  <a:lnTo>
                    <a:pt x="63500" y="30480"/>
                  </a:lnTo>
                  <a:lnTo>
                    <a:pt x="62230" y="33020"/>
                  </a:lnTo>
                  <a:lnTo>
                    <a:pt x="20320" y="148590"/>
                  </a:lnTo>
                  <a:lnTo>
                    <a:pt x="16510" y="158750"/>
                  </a:lnTo>
                  <a:lnTo>
                    <a:pt x="7620" y="161290"/>
                  </a:lnTo>
                  <a:lnTo>
                    <a:pt x="0" y="161290"/>
                  </a:lnTo>
                  <a:lnTo>
                    <a:pt x="0" y="167640"/>
                  </a:lnTo>
                  <a:lnTo>
                    <a:pt x="40640" y="167640"/>
                  </a:lnTo>
                  <a:lnTo>
                    <a:pt x="40640" y="161290"/>
                  </a:lnTo>
                  <a:lnTo>
                    <a:pt x="30480" y="161290"/>
                  </a:lnTo>
                  <a:lnTo>
                    <a:pt x="26670" y="156210"/>
                  </a:lnTo>
                  <a:lnTo>
                    <a:pt x="26670" y="151130"/>
                  </a:lnTo>
                  <a:lnTo>
                    <a:pt x="27940" y="148590"/>
                  </a:lnTo>
                  <a:lnTo>
                    <a:pt x="60960" y="55880"/>
                  </a:lnTo>
                  <a:lnTo>
                    <a:pt x="96520" y="152400"/>
                  </a:lnTo>
                  <a:lnTo>
                    <a:pt x="97790" y="154940"/>
                  </a:lnTo>
                  <a:lnTo>
                    <a:pt x="97790" y="161290"/>
                  </a:lnTo>
                  <a:lnTo>
                    <a:pt x="81280" y="161290"/>
                  </a:lnTo>
                  <a:lnTo>
                    <a:pt x="81280" y="167640"/>
                  </a:lnTo>
                  <a:lnTo>
                    <a:pt x="134620" y="167640"/>
                  </a:lnTo>
                  <a:lnTo>
                    <a:pt x="134620" y="161290"/>
                  </a:lnTo>
                  <a:close/>
                </a:path>
                <a:path extrusionOk="0" h="167639" w="435609">
                  <a:moveTo>
                    <a:pt x="435610" y="54610"/>
                  </a:moveTo>
                  <a:lnTo>
                    <a:pt x="250190" y="54610"/>
                  </a:lnTo>
                  <a:lnTo>
                    <a:pt x="250190" y="66040"/>
                  </a:lnTo>
                  <a:lnTo>
                    <a:pt x="435610" y="66040"/>
                  </a:lnTo>
                  <a:lnTo>
                    <a:pt x="435610" y="54610"/>
                  </a:lnTo>
                  <a:close/>
                </a:path>
                <a:path extrusionOk="0" h="167639" w="435609">
                  <a:moveTo>
                    <a:pt x="435610" y="0"/>
                  </a:moveTo>
                  <a:lnTo>
                    <a:pt x="250190" y="0"/>
                  </a:lnTo>
                  <a:lnTo>
                    <a:pt x="250190" y="11430"/>
                  </a:lnTo>
                  <a:lnTo>
                    <a:pt x="435610" y="11430"/>
                  </a:lnTo>
                  <a:lnTo>
                    <a:pt x="435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64" name="Google Shape;364;p2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536700" y="3951330"/>
              <a:ext cx="115569" cy="191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23"/>
            <p:cNvSpPr/>
            <p:nvPr/>
          </p:nvSpPr>
          <p:spPr>
            <a:xfrm>
              <a:off x="1419859" y="4249780"/>
              <a:ext cx="349250" cy="12700"/>
            </a:xfrm>
            <a:custGeom>
              <a:rect b="b" l="l" r="r" t="t"/>
              <a:pathLst>
                <a:path extrusionOk="0" h="12700" w="349250">
                  <a:moveTo>
                    <a:pt x="3492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73990" y="12700"/>
                  </a:lnTo>
                  <a:lnTo>
                    <a:pt x="349250" y="127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66" name="Google Shape;366;p2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428750" y="4397100"/>
              <a:ext cx="149859" cy="12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2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601470" y="4393290"/>
              <a:ext cx="156210" cy="12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2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052320" y="3951330"/>
              <a:ext cx="92710" cy="186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23"/>
            <p:cNvSpPr/>
            <p:nvPr/>
          </p:nvSpPr>
          <p:spPr>
            <a:xfrm>
              <a:off x="1835150" y="4249780"/>
              <a:ext cx="525780" cy="273050"/>
            </a:xfrm>
            <a:custGeom>
              <a:rect b="b" l="l" r="r" t="t"/>
              <a:pathLst>
                <a:path extrusionOk="0" h="273050" w="525780">
                  <a:moveTo>
                    <a:pt x="210820" y="237490"/>
                  </a:moveTo>
                  <a:lnTo>
                    <a:pt x="204470" y="237490"/>
                  </a:lnTo>
                  <a:lnTo>
                    <a:pt x="204470" y="241300"/>
                  </a:lnTo>
                  <a:lnTo>
                    <a:pt x="198170" y="254381"/>
                  </a:lnTo>
                  <a:lnTo>
                    <a:pt x="191287" y="262102"/>
                  </a:lnTo>
                  <a:lnTo>
                    <a:pt x="184645" y="265772"/>
                  </a:lnTo>
                  <a:lnTo>
                    <a:pt x="179070" y="266700"/>
                  </a:lnTo>
                  <a:lnTo>
                    <a:pt x="168910" y="266700"/>
                  </a:lnTo>
                  <a:lnTo>
                    <a:pt x="167640" y="260350"/>
                  </a:lnTo>
                  <a:lnTo>
                    <a:pt x="167703" y="247878"/>
                  </a:lnTo>
                  <a:lnTo>
                    <a:pt x="167868" y="242570"/>
                  </a:lnTo>
                  <a:lnTo>
                    <a:pt x="168427" y="234315"/>
                  </a:lnTo>
                  <a:lnTo>
                    <a:pt x="169240" y="225907"/>
                  </a:lnTo>
                  <a:lnTo>
                    <a:pt x="170180" y="218440"/>
                  </a:lnTo>
                  <a:lnTo>
                    <a:pt x="170180" y="214630"/>
                  </a:lnTo>
                  <a:lnTo>
                    <a:pt x="171450" y="208280"/>
                  </a:lnTo>
                  <a:lnTo>
                    <a:pt x="171450" y="204470"/>
                  </a:lnTo>
                  <a:lnTo>
                    <a:pt x="168351" y="190766"/>
                  </a:lnTo>
                  <a:lnTo>
                    <a:pt x="160959" y="181457"/>
                  </a:lnTo>
                  <a:lnTo>
                    <a:pt x="152158" y="175717"/>
                  </a:lnTo>
                  <a:lnTo>
                    <a:pt x="147904" y="173990"/>
                  </a:lnTo>
                  <a:lnTo>
                    <a:pt x="144780" y="172720"/>
                  </a:lnTo>
                  <a:lnTo>
                    <a:pt x="158750" y="167640"/>
                  </a:lnTo>
                  <a:lnTo>
                    <a:pt x="166281" y="164909"/>
                  </a:lnTo>
                  <a:lnTo>
                    <a:pt x="186372" y="153035"/>
                  </a:lnTo>
                  <a:lnTo>
                    <a:pt x="201206" y="137363"/>
                  </a:lnTo>
                  <a:lnTo>
                    <a:pt x="207010" y="118110"/>
                  </a:lnTo>
                  <a:lnTo>
                    <a:pt x="202463" y="101384"/>
                  </a:lnTo>
                  <a:lnTo>
                    <a:pt x="189699" y="88112"/>
                  </a:lnTo>
                  <a:lnTo>
                    <a:pt x="180340" y="83947"/>
                  </a:lnTo>
                  <a:lnTo>
                    <a:pt x="180340" y="111760"/>
                  </a:lnTo>
                  <a:lnTo>
                    <a:pt x="179565" y="120789"/>
                  </a:lnTo>
                  <a:lnTo>
                    <a:pt x="158648" y="158000"/>
                  </a:lnTo>
                  <a:lnTo>
                    <a:pt x="118110" y="167640"/>
                  </a:lnTo>
                  <a:lnTo>
                    <a:pt x="86360" y="167640"/>
                  </a:lnTo>
                  <a:lnTo>
                    <a:pt x="105410" y="95250"/>
                  </a:lnTo>
                  <a:lnTo>
                    <a:pt x="106680" y="88900"/>
                  </a:lnTo>
                  <a:lnTo>
                    <a:pt x="107950" y="85090"/>
                  </a:lnTo>
                  <a:lnTo>
                    <a:pt x="129540" y="85090"/>
                  </a:lnTo>
                  <a:lnTo>
                    <a:pt x="146050" y="85509"/>
                  </a:lnTo>
                  <a:lnTo>
                    <a:pt x="162560" y="88430"/>
                  </a:lnTo>
                  <a:lnTo>
                    <a:pt x="175260" y="96342"/>
                  </a:lnTo>
                  <a:lnTo>
                    <a:pt x="180340" y="111760"/>
                  </a:lnTo>
                  <a:lnTo>
                    <a:pt x="180340" y="83947"/>
                  </a:lnTo>
                  <a:lnTo>
                    <a:pt x="170040" y="79362"/>
                  </a:lnTo>
                  <a:lnTo>
                    <a:pt x="144780" y="76200"/>
                  </a:lnTo>
                  <a:lnTo>
                    <a:pt x="57150" y="76200"/>
                  </a:lnTo>
                  <a:lnTo>
                    <a:pt x="57150" y="85090"/>
                  </a:lnTo>
                  <a:lnTo>
                    <a:pt x="81280" y="85090"/>
                  </a:lnTo>
                  <a:lnTo>
                    <a:pt x="83820" y="86360"/>
                  </a:lnTo>
                  <a:lnTo>
                    <a:pt x="83820" y="90170"/>
                  </a:lnTo>
                  <a:lnTo>
                    <a:pt x="81280" y="95250"/>
                  </a:lnTo>
                  <a:lnTo>
                    <a:pt x="44450" y="245110"/>
                  </a:lnTo>
                  <a:lnTo>
                    <a:pt x="42621" y="251917"/>
                  </a:lnTo>
                  <a:lnTo>
                    <a:pt x="39370" y="255752"/>
                  </a:lnTo>
                  <a:lnTo>
                    <a:pt x="32296" y="257441"/>
                  </a:lnTo>
                  <a:lnTo>
                    <a:pt x="19050" y="257810"/>
                  </a:lnTo>
                  <a:lnTo>
                    <a:pt x="11430" y="257810"/>
                  </a:lnTo>
                  <a:lnTo>
                    <a:pt x="11430" y="266700"/>
                  </a:lnTo>
                  <a:lnTo>
                    <a:pt x="91440" y="266700"/>
                  </a:lnTo>
                  <a:lnTo>
                    <a:pt x="91440" y="257810"/>
                  </a:lnTo>
                  <a:lnTo>
                    <a:pt x="66040" y="257810"/>
                  </a:lnTo>
                  <a:lnTo>
                    <a:pt x="66040" y="250190"/>
                  </a:lnTo>
                  <a:lnTo>
                    <a:pt x="67310" y="248920"/>
                  </a:lnTo>
                  <a:lnTo>
                    <a:pt x="85090" y="173990"/>
                  </a:lnTo>
                  <a:lnTo>
                    <a:pt x="118110" y="173990"/>
                  </a:lnTo>
                  <a:lnTo>
                    <a:pt x="133578" y="176720"/>
                  </a:lnTo>
                  <a:lnTo>
                    <a:pt x="142875" y="183362"/>
                  </a:lnTo>
                  <a:lnTo>
                    <a:pt x="147396" y="191681"/>
                  </a:lnTo>
                  <a:lnTo>
                    <a:pt x="148590" y="199390"/>
                  </a:lnTo>
                  <a:lnTo>
                    <a:pt x="148590" y="204470"/>
                  </a:lnTo>
                  <a:lnTo>
                    <a:pt x="146050" y="213360"/>
                  </a:lnTo>
                  <a:lnTo>
                    <a:pt x="144780" y="219710"/>
                  </a:lnTo>
                  <a:lnTo>
                    <a:pt x="142240" y="227330"/>
                  </a:lnTo>
                  <a:lnTo>
                    <a:pt x="139700" y="237490"/>
                  </a:lnTo>
                  <a:lnTo>
                    <a:pt x="139738" y="242735"/>
                  </a:lnTo>
                  <a:lnTo>
                    <a:pt x="145110" y="260197"/>
                  </a:lnTo>
                  <a:lnTo>
                    <a:pt x="157314" y="269240"/>
                  </a:lnTo>
                  <a:lnTo>
                    <a:pt x="170230" y="272580"/>
                  </a:lnTo>
                  <a:lnTo>
                    <a:pt x="177800" y="273050"/>
                  </a:lnTo>
                  <a:lnTo>
                    <a:pt x="192595" y="268630"/>
                  </a:lnTo>
                  <a:lnTo>
                    <a:pt x="194576" y="266700"/>
                  </a:lnTo>
                  <a:lnTo>
                    <a:pt x="202882" y="258610"/>
                  </a:lnTo>
                  <a:lnTo>
                    <a:pt x="208864" y="247878"/>
                  </a:lnTo>
                  <a:lnTo>
                    <a:pt x="210820" y="241300"/>
                  </a:lnTo>
                  <a:lnTo>
                    <a:pt x="210820" y="237490"/>
                  </a:lnTo>
                  <a:close/>
                </a:path>
                <a:path extrusionOk="0" h="273050" w="525780">
                  <a:moveTo>
                    <a:pt x="52578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62890" y="12700"/>
                  </a:lnTo>
                  <a:lnTo>
                    <a:pt x="525780" y="1270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70" name="Google Shape;370;p2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070100" y="4291690"/>
              <a:ext cx="71119" cy="129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23"/>
            <p:cNvSpPr/>
            <p:nvPr/>
          </p:nvSpPr>
          <p:spPr>
            <a:xfrm>
              <a:off x="2057400" y="4088490"/>
              <a:ext cx="491489" cy="510539"/>
            </a:xfrm>
            <a:custGeom>
              <a:rect b="b" l="l" r="r" t="t"/>
              <a:pathLst>
                <a:path extrusionOk="0" h="510539" w="491489">
                  <a:moveTo>
                    <a:pt x="130810" y="458470"/>
                  </a:moveTo>
                  <a:lnTo>
                    <a:pt x="124460" y="458470"/>
                  </a:lnTo>
                  <a:lnTo>
                    <a:pt x="120167" y="477748"/>
                  </a:lnTo>
                  <a:lnTo>
                    <a:pt x="113030" y="491655"/>
                  </a:lnTo>
                  <a:lnTo>
                    <a:pt x="100164" y="500087"/>
                  </a:lnTo>
                  <a:lnTo>
                    <a:pt x="78740" y="502920"/>
                  </a:lnTo>
                  <a:lnTo>
                    <a:pt x="39370" y="502920"/>
                  </a:lnTo>
                  <a:lnTo>
                    <a:pt x="38100" y="501650"/>
                  </a:lnTo>
                  <a:lnTo>
                    <a:pt x="38100" y="444500"/>
                  </a:lnTo>
                  <a:lnTo>
                    <a:pt x="58420" y="444500"/>
                  </a:lnTo>
                  <a:lnTo>
                    <a:pt x="70358" y="445757"/>
                  </a:lnTo>
                  <a:lnTo>
                    <a:pt x="76835" y="449745"/>
                  </a:lnTo>
                  <a:lnTo>
                    <a:pt x="79489" y="456831"/>
                  </a:lnTo>
                  <a:lnTo>
                    <a:pt x="80010" y="467360"/>
                  </a:lnTo>
                  <a:lnTo>
                    <a:pt x="87630" y="467360"/>
                  </a:lnTo>
                  <a:lnTo>
                    <a:pt x="87630" y="414020"/>
                  </a:lnTo>
                  <a:lnTo>
                    <a:pt x="80010" y="414020"/>
                  </a:lnTo>
                  <a:lnTo>
                    <a:pt x="79489" y="425094"/>
                  </a:lnTo>
                  <a:lnTo>
                    <a:pt x="76835" y="432117"/>
                  </a:lnTo>
                  <a:lnTo>
                    <a:pt x="70358" y="435813"/>
                  </a:lnTo>
                  <a:lnTo>
                    <a:pt x="58420" y="436880"/>
                  </a:lnTo>
                  <a:lnTo>
                    <a:pt x="38100" y="436880"/>
                  </a:lnTo>
                  <a:lnTo>
                    <a:pt x="38100" y="386080"/>
                  </a:lnTo>
                  <a:lnTo>
                    <a:pt x="39370" y="383540"/>
                  </a:lnTo>
                  <a:lnTo>
                    <a:pt x="77470" y="383540"/>
                  </a:lnTo>
                  <a:lnTo>
                    <a:pt x="96697" y="385749"/>
                  </a:lnTo>
                  <a:lnTo>
                    <a:pt x="108419" y="392595"/>
                  </a:lnTo>
                  <a:lnTo>
                    <a:pt x="115150" y="404444"/>
                  </a:lnTo>
                  <a:lnTo>
                    <a:pt x="119380" y="421640"/>
                  </a:lnTo>
                  <a:lnTo>
                    <a:pt x="124460" y="421640"/>
                  </a:lnTo>
                  <a:lnTo>
                    <a:pt x="119380" y="377190"/>
                  </a:lnTo>
                  <a:lnTo>
                    <a:pt x="0" y="377190"/>
                  </a:lnTo>
                  <a:lnTo>
                    <a:pt x="0" y="383540"/>
                  </a:lnTo>
                  <a:lnTo>
                    <a:pt x="19050" y="383540"/>
                  </a:lnTo>
                  <a:lnTo>
                    <a:pt x="20320" y="386080"/>
                  </a:lnTo>
                  <a:lnTo>
                    <a:pt x="20320" y="500380"/>
                  </a:lnTo>
                  <a:lnTo>
                    <a:pt x="19050" y="502920"/>
                  </a:lnTo>
                  <a:lnTo>
                    <a:pt x="0" y="502920"/>
                  </a:lnTo>
                  <a:lnTo>
                    <a:pt x="0" y="510540"/>
                  </a:lnTo>
                  <a:lnTo>
                    <a:pt x="121920" y="510540"/>
                  </a:lnTo>
                  <a:lnTo>
                    <a:pt x="130810" y="458470"/>
                  </a:lnTo>
                  <a:close/>
                </a:path>
                <a:path extrusionOk="0" h="510539" w="491489">
                  <a:moveTo>
                    <a:pt x="274320" y="412750"/>
                  </a:moveTo>
                  <a:lnTo>
                    <a:pt x="270484" y="399161"/>
                  </a:lnTo>
                  <a:lnTo>
                    <a:pt x="259867" y="387832"/>
                  </a:lnTo>
                  <a:lnTo>
                    <a:pt x="254000" y="385013"/>
                  </a:lnTo>
                  <a:lnTo>
                    <a:pt x="254000" y="412750"/>
                  </a:lnTo>
                  <a:lnTo>
                    <a:pt x="253453" y="421805"/>
                  </a:lnTo>
                  <a:lnTo>
                    <a:pt x="249707" y="431812"/>
                  </a:lnTo>
                  <a:lnTo>
                    <a:pt x="239522" y="439902"/>
                  </a:lnTo>
                  <a:lnTo>
                    <a:pt x="219710" y="443230"/>
                  </a:lnTo>
                  <a:lnTo>
                    <a:pt x="187960" y="443230"/>
                  </a:lnTo>
                  <a:lnTo>
                    <a:pt x="187960" y="383540"/>
                  </a:lnTo>
                  <a:lnTo>
                    <a:pt x="219710" y="383540"/>
                  </a:lnTo>
                  <a:lnTo>
                    <a:pt x="238455" y="386499"/>
                  </a:lnTo>
                  <a:lnTo>
                    <a:pt x="248754" y="393865"/>
                  </a:lnTo>
                  <a:lnTo>
                    <a:pt x="253098" y="403364"/>
                  </a:lnTo>
                  <a:lnTo>
                    <a:pt x="254000" y="412750"/>
                  </a:lnTo>
                  <a:lnTo>
                    <a:pt x="254000" y="385013"/>
                  </a:lnTo>
                  <a:lnTo>
                    <a:pt x="243776" y="380072"/>
                  </a:lnTo>
                  <a:lnTo>
                    <a:pt x="223520" y="377190"/>
                  </a:lnTo>
                  <a:lnTo>
                    <a:pt x="149860" y="377190"/>
                  </a:lnTo>
                  <a:lnTo>
                    <a:pt x="149860" y="383540"/>
                  </a:lnTo>
                  <a:lnTo>
                    <a:pt x="170180" y="383540"/>
                  </a:lnTo>
                  <a:lnTo>
                    <a:pt x="170180" y="502920"/>
                  </a:lnTo>
                  <a:lnTo>
                    <a:pt x="149860" y="502920"/>
                  </a:lnTo>
                  <a:lnTo>
                    <a:pt x="149860" y="510540"/>
                  </a:lnTo>
                  <a:lnTo>
                    <a:pt x="157099" y="509816"/>
                  </a:lnTo>
                  <a:lnTo>
                    <a:pt x="164934" y="509435"/>
                  </a:lnTo>
                  <a:lnTo>
                    <a:pt x="172529" y="509295"/>
                  </a:lnTo>
                  <a:lnTo>
                    <a:pt x="183578" y="509295"/>
                  </a:lnTo>
                  <a:lnTo>
                    <a:pt x="185597" y="509295"/>
                  </a:lnTo>
                  <a:lnTo>
                    <a:pt x="193192" y="509435"/>
                  </a:lnTo>
                  <a:lnTo>
                    <a:pt x="201028" y="509816"/>
                  </a:lnTo>
                  <a:lnTo>
                    <a:pt x="208280" y="510540"/>
                  </a:lnTo>
                  <a:lnTo>
                    <a:pt x="208280" y="509270"/>
                  </a:lnTo>
                  <a:lnTo>
                    <a:pt x="208280" y="502920"/>
                  </a:lnTo>
                  <a:lnTo>
                    <a:pt x="189230" y="502920"/>
                  </a:lnTo>
                  <a:lnTo>
                    <a:pt x="187960" y="501650"/>
                  </a:lnTo>
                  <a:lnTo>
                    <a:pt x="187960" y="449580"/>
                  </a:lnTo>
                  <a:lnTo>
                    <a:pt x="223520" y="449580"/>
                  </a:lnTo>
                  <a:lnTo>
                    <a:pt x="243776" y="446684"/>
                  </a:lnTo>
                  <a:lnTo>
                    <a:pt x="250812" y="443230"/>
                  </a:lnTo>
                  <a:lnTo>
                    <a:pt x="259867" y="438785"/>
                  </a:lnTo>
                  <a:lnTo>
                    <a:pt x="270484" y="427088"/>
                  </a:lnTo>
                  <a:lnTo>
                    <a:pt x="274320" y="412750"/>
                  </a:lnTo>
                  <a:close/>
                </a:path>
                <a:path extrusionOk="0" h="510539" w="491489">
                  <a:moveTo>
                    <a:pt x="491490" y="2540"/>
                  </a:moveTo>
                  <a:lnTo>
                    <a:pt x="490220" y="0"/>
                  </a:lnTo>
                  <a:lnTo>
                    <a:pt x="482600" y="0"/>
                  </a:lnTo>
                  <a:lnTo>
                    <a:pt x="481330" y="2540"/>
                  </a:lnTo>
                  <a:lnTo>
                    <a:pt x="480060" y="6350"/>
                  </a:lnTo>
                  <a:lnTo>
                    <a:pt x="410210" y="162560"/>
                  </a:lnTo>
                  <a:lnTo>
                    <a:pt x="408940" y="165100"/>
                  </a:lnTo>
                  <a:lnTo>
                    <a:pt x="408940" y="168910"/>
                  </a:lnTo>
                  <a:lnTo>
                    <a:pt x="410210" y="172720"/>
                  </a:lnTo>
                  <a:lnTo>
                    <a:pt x="480060" y="328930"/>
                  </a:lnTo>
                  <a:lnTo>
                    <a:pt x="481330" y="334010"/>
                  </a:lnTo>
                  <a:lnTo>
                    <a:pt x="490220" y="334010"/>
                  </a:lnTo>
                  <a:lnTo>
                    <a:pt x="491490" y="331470"/>
                  </a:lnTo>
                  <a:lnTo>
                    <a:pt x="491490" y="327660"/>
                  </a:lnTo>
                  <a:lnTo>
                    <a:pt x="490220" y="323850"/>
                  </a:lnTo>
                  <a:lnTo>
                    <a:pt x="420370" y="167640"/>
                  </a:lnTo>
                  <a:lnTo>
                    <a:pt x="490220" y="11430"/>
                  </a:lnTo>
                  <a:lnTo>
                    <a:pt x="491490" y="6350"/>
                  </a:lnTo>
                  <a:lnTo>
                    <a:pt x="491490" y="2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72" name="Google Shape;372;p2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2579370" y="4139290"/>
              <a:ext cx="327660" cy="19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23"/>
            <p:cNvSpPr/>
            <p:nvPr/>
          </p:nvSpPr>
          <p:spPr>
            <a:xfrm>
              <a:off x="2940050" y="4116430"/>
              <a:ext cx="64769" cy="279400"/>
            </a:xfrm>
            <a:custGeom>
              <a:rect b="b" l="l" r="r" t="t"/>
              <a:pathLst>
                <a:path extrusionOk="0" h="279400" w="64769">
                  <a:moveTo>
                    <a:pt x="64769" y="0"/>
                  </a:moveTo>
                  <a:lnTo>
                    <a:pt x="62230" y="0"/>
                  </a:lnTo>
                  <a:lnTo>
                    <a:pt x="56534" y="3532"/>
                  </a:lnTo>
                  <a:lnTo>
                    <a:pt x="17780" y="54610"/>
                  </a:lnTo>
                  <a:lnTo>
                    <a:pt x="3651" y="99536"/>
                  </a:lnTo>
                  <a:lnTo>
                    <a:pt x="0" y="139700"/>
                  </a:lnTo>
                  <a:lnTo>
                    <a:pt x="833" y="158035"/>
                  </a:lnTo>
                  <a:lnTo>
                    <a:pt x="9644" y="203279"/>
                  </a:lnTo>
                  <a:lnTo>
                    <a:pt x="32404" y="249932"/>
                  </a:lnTo>
                  <a:lnTo>
                    <a:pt x="62230" y="279400"/>
                  </a:lnTo>
                  <a:lnTo>
                    <a:pt x="64769" y="279400"/>
                  </a:lnTo>
                  <a:lnTo>
                    <a:pt x="64769" y="275590"/>
                  </a:lnTo>
                  <a:lnTo>
                    <a:pt x="59689" y="270510"/>
                  </a:lnTo>
                  <a:lnTo>
                    <a:pt x="38477" y="241141"/>
                  </a:lnTo>
                  <a:lnTo>
                    <a:pt x="25241" y="207962"/>
                  </a:lnTo>
                  <a:lnTo>
                    <a:pt x="18434" y="173355"/>
                  </a:lnTo>
                  <a:lnTo>
                    <a:pt x="16510" y="139700"/>
                  </a:lnTo>
                  <a:lnTo>
                    <a:pt x="18831" y="103703"/>
                  </a:lnTo>
                  <a:lnTo>
                    <a:pt x="26511" y="68897"/>
                  </a:lnTo>
                  <a:lnTo>
                    <a:pt x="40620" y="36472"/>
                  </a:lnTo>
                  <a:lnTo>
                    <a:pt x="62230" y="7620"/>
                  </a:lnTo>
                  <a:lnTo>
                    <a:pt x="64769" y="508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74" name="Google Shape;374;p2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258820" y="4080870"/>
              <a:ext cx="71119" cy="129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2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3036570" y="4135480"/>
              <a:ext cx="185419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3248660" y="4261210"/>
              <a:ext cx="274319" cy="134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23"/>
            <p:cNvSpPr/>
            <p:nvPr/>
          </p:nvSpPr>
          <p:spPr>
            <a:xfrm>
              <a:off x="3634740" y="4132940"/>
              <a:ext cx="416560" cy="250189"/>
            </a:xfrm>
            <a:custGeom>
              <a:rect b="b" l="l" r="r" t="t"/>
              <a:pathLst>
                <a:path extrusionOk="0" h="250189" w="416560">
                  <a:moveTo>
                    <a:pt x="171450" y="116840"/>
                  </a:moveTo>
                  <a:lnTo>
                    <a:pt x="0" y="116840"/>
                  </a:lnTo>
                  <a:lnTo>
                    <a:pt x="0" y="129540"/>
                  </a:lnTo>
                  <a:lnTo>
                    <a:pt x="161290" y="129540"/>
                  </a:lnTo>
                  <a:lnTo>
                    <a:pt x="171450" y="129540"/>
                  </a:lnTo>
                  <a:lnTo>
                    <a:pt x="171450" y="116840"/>
                  </a:lnTo>
                  <a:close/>
                </a:path>
                <a:path extrusionOk="0" h="250189" w="416560">
                  <a:moveTo>
                    <a:pt x="416560" y="119380"/>
                  </a:moveTo>
                  <a:lnTo>
                    <a:pt x="413575" y="102895"/>
                  </a:lnTo>
                  <a:lnTo>
                    <a:pt x="404177" y="87477"/>
                  </a:lnTo>
                  <a:lnTo>
                    <a:pt x="398780" y="83616"/>
                  </a:lnTo>
                  <a:lnTo>
                    <a:pt x="398780" y="114300"/>
                  </a:lnTo>
                  <a:lnTo>
                    <a:pt x="394335" y="139611"/>
                  </a:lnTo>
                  <a:lnTo>
                    <a:pt x="381304" y="163360"/>
                  </a:lnTo>
                  <a:lnTo>
                    <a:pt x="360197" y="181635"/>
                  </a:lnTo>
                  <a:lnTo>
                    <a:pt x="331470" y="190500"/>
                  </a:lnTo>
                  <a:lnTo>
                    <a:pt x="360680" y="74930"/>
                  </a:lnTo>
                  <a:lnTo>
                    <a:pt x="375729" y="78587"/>
                  </a:lnTo>
                  <a:lnTo>
                    <a:pt x="387819" y="86042"/>
                  </a:lnTo>
                  <a:lnTo>
                    <a:pt x="395859" y="97790"/>
                  </a:lnTo>
                  <a:lnTo>
                    <a:pt x="398780" y="114300"/>
                  </a:lnTo>
                  <a:lnTo>
                    <a:pt x="398780" y="83616"/>
                  </a:lnTo>
                  <a:lnTo>
                    <a:pt x="387616" y="75628"/>
                  </a:lnTo>
                  <a:lnTo>
                    <a:pt x="384683" y="74930"/>
                  </a:lnTo>
                  <a:lnTo>
                    <a:pt x="363220" y="69850"/>
                  </a:lnTo>
                  <a:lnTo>
                    <a:pt x="378460" y="6350"/>
                  </a:lnTo>
                  <a:lnTo>
                    <a:pt x="379730" y="2540"/>
                  </a:lnTo>
                  <a:lnTo>
                    <a:pt x="379730" y="0"/>
                  </a:lnTo>
                  <a:lnTo>
                    <a:pt x="372110" y="0"/>
                  </a:lnTo>
                  <a:lnTo>
                    <a:pt x="372110" y="5080"/>
                  </a:lnTo>
                  <a:lnTo>
                    <a:pt x="355600" y="69850"/>
                  </a:lnTo>
                  <a:lnTo>
                    <a:pt x="353060" y="70408"/>
                  </a:lnTo>
                  <a:lnTo>
                    <a:pt x="353060" y="74930"/>
                  </a:lnTo>
                  <a:lnTo>
                    <a:pt x="325120" y="190500"/>
                  </a:lnTo>
                  <a:lnTo>
                    <a:pt x="312394" y="187921"/>
                  </a:lnTo>
                  <a:lnTo>
                    <a:pt x="300507" y="181292"/>
                  </a:lnTo>
                  <a:lnTo>
                    <a:pt x="291719" y="169430"/>
                  </a:lnTo>
                  <a:lnTo>
                    <a:pt x="288290" y="151130"/>
                  </a:lnTo>
                  <a:lnTo>
                    <a:pt x="292684" y="126009"/>
                  </a:lnTo>
                  <a:lnTo>
                    <a:pt x="305435" y="102552"/>
                  </a:lnTo>
                  <a:lnTo>
                    <a:pt x="325793" y="84340"/>
                  </a:lnTo>
                  <a:lnTo>
                    <a:pt x="353060" y="74930"/>
                  </a:lnTo>
                  <a:lnTo>
                    <a:pt x="353060" y="70408"/>
                  </a:lnTo>
                  <a:lnTo>
                    <a:pt x="323342" y="76936"/>
                  </a:lnTo>
                  <a:lnTo>
                    <a:pt x="295744" y="94145"/>
                  </a:lnTo>
                  <a:lnTo>
                    <a:pt x="276479" y="118249"/>
                  </a:lnTo>
                  <a:lnTo>
                    <a:pt x="269240" y="146050"/>
                  </a:lnTo>
                  <a:lnTo>
                    <a:pt x="272948" y="164884"/>
                  </a:lnTo>
                  <a:lnTo>
                    <a:pt x="283679" y="180505"/>
                  </a:lnTo>
                  <a:lnTo>
                    <a:pt x="300850" y="191592"/>
                  </a:lnTo>
                  <a:lnTo>
                    <a:pt x="323850" y="196850"/>
                  </a:lnTo>
                  <a:lnTo>
                    <a:pt x="321957" y="203504"/>
                  </a:lnTo>
                  <a:lnTo>
                    <a:pt x="320192" y="210032"/>
                  </a:lnTo>
                  <a:lnTo>
                    <a:pt x="318668" y="216319"/>
                  </a:lnTo>
                  <a:lnTo>
                    <a:pt x="317500" y="222250"/>
                  </a:lnTo>
                  <a:lnTo>
                    <a:pt x="314896" y="231940"/>
                  </a:lnTo>
                  <a:lnTo>
                    <a:pt x="312889" y="239712"/>
                  </a:lnTo>
                  <a:lnTo>
                    <a:pt x="311594" y="245110"/>
                  </a:lnTo>
                  <a:lnTo>
                    <a:pt x="311150" y="247650"/>
                  </a:lnTo>
                  <a:lnTo>
                    <a:pt x="311150" y="250190"/>
                  </a:lnTo>
                  <a:lnTo>
                    <a:pt x="316230" y="250190"/>
                  </a:lnTo>
                  <a:lnTo>
                    <a:pt x="317500" y="248920"/>
                  </a:lnTo>
                  <a:lnTo>
                    <a:pt x="318770" y="242570"/>
                  </a:lnTo>
                  <a:lnTo>
                    <a:pt x="320040" y="238760"/>
                  </a:lnTo>
                  <a:lnTo>
                    <a:pt x="330200" y="196850"/>
                  </a:lnTo>
                  <a:lnTo>
                    <a:pt x="358775" y="190500"/>
                  </a:lnTo>
                  <a:lnTo>
                    <a:pt x="362978" y="189572"/>
                  </a:lnTo>
                  <a:lnTo>
                    <a:pt x="390525" y="171932"/>
                  </a:lnTo>
                  <a:lnTo>
                    <a:pt x="409486" y="147383"/>
                  </a:lnTo>
                  <a:lnTo>
                    <a:pt x="416560" y="119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78" name="Google Shape;378;p2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4074159" y="4118970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23"/>
            <p:cNvSpPr/>
            <p:nvPr/>
          </p:nvSpPr>
          <p:spPr>
            <a:xfrm>
              <a:off x="4056380" y="4088490"/>
              <a:ext cx="341629" cy="344170"/>
            </a:xfrm>
            <a:custGeom>
              <a:rect b="b" l="l" r="r" t="t"/>
              <a:pathLst>
                <a:path extrusionOk="0" h="344170" w="341629">
                  <a:moveTo>
                    <a:pt x="109220" y="252730"/>
                  </a:moveTo>
                  <a:lnTo>
                    <a:pt x="106438" y="237934"/>
                  </a:lnTo>
                  <a:lnTo>
                    <a:pt x="99377" y="227647"/>
                  </a:lnTo>
                  <a:lnTo>
                    <a:pt x="96862" y="226060"/>
                  </a:lnTo>
                  <a:lnTo>
                    <a:pt x="92710" y="223431"/>
                  </a:lnTo>
                  <a:lnTo>
                    <a:pt x="92710" y="231140"/>
                  </a:lnTo>
                  <a:lnTo>
                    <a:pt x="92595" y="246380"/>
                  </a:lnTo>
                  <a:lnTo>
                    <a:pt x="83820" y="284480"/>
                  </a:lnTo>
                  <a:lnTo>
                    <a:pt x="58420" y="303530"/>
                  </a:lnTo>
                  <a:lnTo>
                    <a:pt x="44450" y="303530"/>
                  </a:lnTo>
                  <a:lnTo>
                    <a:pt x="43383" y="297180"/>
                  </a:lnTo>
                  <a:lnTo>
                    <a:pt x="41910" y="288290"/>
                  </a:lnTo>
                  <a:lnTo>
                    <a:pt x="41910" y="283210"/>
                  </a:lnTo>
                  <a:lnTo>
                    <a:pt x="52070" y="243840"/>
                  </a:lnTo>
                  <a:lnTo>
                    <a:pt x="86360" y="226060"/>
                  </a:lnTo>
                  <a:lnTo>
                    <a:pt x="92710" y="231140"/>
                  </a:lnTo>
                  <a:lnTo>
                    <a:pt x="92710" y="223431"/>
                  </a:lnTo>
                  <a:lnTo>
                    <a:pt x="89928" y="221665"/>
                  </a:lnTo>
                  <a:lnTo>
                    <a:pt x="80010" y="219710"/>
                  </a:lnTo>
                  <a:lnTo>
                    <a:pt x="70993" y="221183"/>
                  </a:lnTo>
                  <a:lnTo>
                    <a:pt x="63169" y="224790"/>
                  </a:lnTo>
                  <a:lnTo>
                    <a:pt x="56781" y="229362"/>
                  </a:lnTo>
                  <a:lnTo>
                    <a:pt x="52070" y="233680"/>
                  </a:lnTo>
                  <a:lnTo>
                    <a:pt x="49530" y="226060"/>
                  </a:lnTo>
                  <a:lnTo>
                    <a:pt x="48260" y="222250"/>
                  </a:lnTo>
                  <a:lnTo>
                    <a:pt x="38100" y="219710"/>
                  </a:lnTo>
                  <a:lnTo>
                    <a:pt x="24130" y="219710"/>
                  </a:lnTo>
                  <a:lnTo>
                    <a:pt x="19050" y="224790"/>
                  </a:lnTo>
                  <a:lnTo>
                    <a:pt x="12700" y="237490"/>
                  </a:lnTo>
                  <a:lnTo>
                    <a:pt x="8890" y="248920"/>
                  </a:lnTo>
                  <a:lnTo>
                    <a:pt x="8890" y="252730"/>
                  </a:lnTo>
                  <a:lnTo>
                    <a:pt x="15240" y="252730"/>
                  </a:lnTo>
                  <a:lnTo>
                    <a:pt x="15240" y="251460"/>
                  </a:lnTo>
                  <a:lnTo>
                    <a:pt x="16510" y="246380"/>
                  </a:lnTo>
                  <a:lnTo>
                    <a:pt x="20320" y="234950"/>
                  </a:lnTo>
                  <a:lnTo>
                    <a:pt x="22860" y="226060"/>
                  </a:lnTo>
                  <a:lnTo>
                    <a:pt x="36830" y="226060"/>
                  </a:lnTo>
                  <a:lnTo>
                    <a:pt x="38100" y="229870"/>
                  </a:lnTo>
                  <a:lnTo>
                    <a:pt x="38100" y="237490"/>
                  </a:lnTo>
                  <a:lnTo>
                    <a:pt x="36830" y="240030"/>
                  </a:lnTo>
                  <a:lnTo>
                    <a:pt x="36830" y="241300"/>
                  </a:lnTo>
                  <a:lnTo>
                    <a:pt x="15240" y="330200"/>
                  </a:lnTo>
                  <a:lnTo>
                    <a:pt x="12700" y="335280"/>
                  </a:lnTo>
                  <a:lnTo>
                    <a:pt x="12700" y="337820"/>
                  </a:lnTo>
                  <a:lnTo>
                    <a:pt x="0" y="337820"/>
                  </a:lnTo>
                  <a:lnTo>
                    <a:pt x="0" y="342900"/>
                  </a:lnTo>
                  <a:lnTo>
                    <a:pt x="1270" y="344170"/>
                  </a:lnTo>
                  <a:lnTo>
                    <a:pt x="7620" y="344170"/>
                  </a:lnTo>
                  <a:lnTo>
                    <a:pt x="13970" y="342900"/>
                  </a:lnTo>
                  <a:lnTo>
                    <a:pt x="25400" y="342900"/>
                  </a:lnTo>
                  <a:lnTo>
                    <a:pt x="33020" y="344170"/>
                  </a:lnTo>
                  <a:lnTo>
                    <a:pt x="41910" y="344170"/>
                  </a:lnTo>
                  <a:lnTo>
                    <a:pt x="44450" y="342900"/>
                  </a:lnTo>
                  <a:lnTo>
                    <a:pt x="44450" y="337820"/>
                  </a:lnTo>
                  <a:lnTo>
                    <a:pt x="29210" y="337820"/>
                  </a:lnTo>
                  <a:lnTo>
                    <a:pt x="29210" y="334010"/>
                  </a:lnTo>
                  <a:lnTo>
                    <a:pt x="30480" y="328930"/>
                  </a:lnTo>
                  <a:lnTo>
                    <a:pt x="31750" y="326390"/>
                  </a:lnTo>
                  <a:lnTo>
                    <a:pt x="33096" y="318617"/>
                  </a:lnTo>
                  <a:lnTo>
                    <a:pt x="34925" y="310845"/>
                  </a:lnTo>
                  <a:lnTo>
                    <a:pt x="36741" y="303530"/>
                  </a:lnTo>
                  <a:lnTo>
                    <a:pt x="38100" y="297180"/>
                  </a:lnTo>
                  <a:lnTo>
                    <a:pt x="40640" y="300990"/>
                  </a:lnTo>
                  <a:lnTo>
                    <a:pt x="46990" y="308610"/>
                  </a:lnTo>
                  <a:lnTo>
                    <a:pt x="58420" y="308610"/>
                  </a:lnTo>
                  <a:lnTo>
                    <a:pt x="76530" y="303987"/>
                  </a:lnTo>
                  <a:lnTo>
                    <a:pt x="77139" y="303530"/>
                  </a:lnTo>
                  <a:lnTo>
                    <a:pt x="92862" y="291630"/>
                  </a:lnTo>
                  <a:lnTo>
                    <a:pt x="104673" y="273786"/>
                  </a:lnTo>
                  <a:lnTo>
                    <a:pt x="109220" y="252730"/>
                  </a:lnTo>
                  <a:close/>
                </a:path>
                <a:path extrusionOk="0" h="344170" w="341629">
                  <a:moveTo>
                    <a:pt x="209550" y="167640"/>
                  </a:moveTo>
                  <a:lnTo>
                    <a:pt x="206375" y="127800"/>
                  </a:lnTo>
                  <a:lnTo>
                    <a:pt x="191770" y="81280"/>
                  </a:lnTo>
                  <a:lnTo>
                    <a:pt x="164782" y="41757"/>
                  </a:lnTo>
                  <a:lnTo>
                    <a:pt x="147320" y="27940"/>
                  </a:lnTo>
                  <a:lnTo>
                    <a:pt x="146050" y="27940"/>
                  </a:lnTo>
                  <a:lnTo>
                    <a:pt x="144780" y="29210"/>
                  </a:lnTo>
                  <a:lnTo>
                    <a:pt x="144780" y="33020"/>
                  </a:lnTo>
                  <a:lnTo>
                    <a:pt x="149860" y="38100"/>
                  </a:lnTo>
                  <a:lnTo>
                    <a:pt x="168592" y="61379"/>
                  </a:lnTo>
                  <a:lnTo>
                    <a:pt x="182562" y="90970"/>
                  </a:lnTo>
                  <a:lnTo>
                    <a:pt x="191287" y="126504"/>
                  </a:lnTo>
                  <a:lnTo>
                    <a:pt x="194310" y="167640"/>
                  </a:lnTo>
                  <a:lnTo>
                    <a:pt x="191985" y="203111"/>
                  </a:lnTo>
                  <a:lnTo>
                    <a:pt x="184302" y="237972"/>
                  </a:lnTo>
                  <a:lnTo>
                    <a:pt x="170192" y="270700"/>
                  </a:lnTo>
                  <a:lnTo>
                    <a:pt x="148590" y="299720"/>
                  </a:lnTo>
                  <a:lnTo>
                    <a:pt x="144780" y="303530"/>
                  </a:lnTo>
                  <a:lnTo>
                    <a:pt x="144780" y="306070"/>
                  </a:lnTo>
                  <a:lnTo>
                    <a:pt x="146050" y="307340"/>
                  </a:lnTo>
                  <a:lnTo>
                    <a:pt x="147320" y="307340"/>
                  </a:lnTo>
                  <a:lnTo>
                    <a:pt x="178384" y="276275"/>
                  </a:lnTo>
                  <a:lnTo>
                    <a:pt x="200964" y="229793"/>
                  </a:lnTo>
                  <a:lnTo>
                    <a:pt x="208902" y="186296"/>
                  </a:lnTo>
                  <a:lnTo>
                    <a:pt x="209550" y="167640"/>
                  </a:lnTo>
                  <a:close/>
                </a:path>
                <a:path extrusionOk="0" h="344170" w="341629">
                  <a:moveTo>
                    <a:pt x="341630" y="165100"/>
                  </a:moveTo>
                  <a:lnTo>
                    <a:pt x="339090" y="162560"/>
                  </a:lnTo>
                  <a:lnTo>
                    <a:pt x="270510" y="6350"/>
                  </a:lnTo>
                  <a:lnTo>
                    <a:pt x="269240" y="1270"/>
                  </a:lnTo>
                  <a:lnTo>
                    <a:pt x="267970" y="0"/>
                  </a:lnTo>
                  <a:lnTo>
                    <a:pt x="261620" y="0"/>
                  </a:lnTo>
                  <a:lnTo>
                    <a:pt x="259080" y="2540"/>
                  </a:lnTo>
                  <a:lnTo>
                    <a:pt x="259080" y="6350"/>
                  </a:lnTo>
                  <a:lnTo>
                    <a:pt x="260350" y="11430"/>
                  </a:lnTo>
                  <a:lnTo>
                    <a:pt x="328930" y="167640"/>
                  </a:lnTo>
                  <a:lnTo>
                    <a:pt x="260350" y="323850"/>
                  </a:lnTo>
                  <a:lnTo>
                    <a:pt x="259080" y="327660"/>
                  </a:lnTo>
                  <a:lnTo>
                    <a:pt x="259080" y="331470"/>
                  </a:lnTo>
                  <a:lnTo>
                    <a:pt x="261620" y="334010"/>
                  </a:lnTo>
                  <a:lnTo>
                    <a:pt x="267970" y="334010"/>
                  </a:lnTo>
                  <a:lnTo>
                    <a:pt x="269240" y="332740"/>
                  </a:lnTo>
                  <a:lnTo>
                    <a:pt x="270510" y="328930"/>
                  </a:lnTo>
                  <a:lnTo>
                    <a:pt x="339090" y="172720"/>
                  </a:lnTo>
                  <a:lnTo>
                    <a:pt x="341630" y="168910"/>
                  </a:lnTo>
                  <a:lnTo>
                    <a:pt x="341630" y="165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238760" y="3840840"/>
              <a:ext cx="4333240" cy="822960"/>
            </a:xfrm>
            <a:custGeom>
              <a:rect b="b" l="l" r="r" t="t"/>
              <a:pathLst>
                <a:path extrusionOk="0" h="822960" w="4333240">
                  <a:moveTo>
                    <a:pt x="2166620" y="822960"/>
                  </a:moveTo>
                  <a:lnTo>
                    <a:pt x="0" y="822960"/>
                  </a:lnTo>
                  <a:lnTo>
                    <a:pt x="0" y="0"/>
                  </a:lnTo>
                  <a:lnTo>
                    <a:pt x="4333240" y="0"/>
                  </a:lnTo>
                  <a:lnTo>
                    <a:pt x="4333240" y="822960"/>
                  </a:lnTo>
                  <a:lnTo>
                    <a:pt x="2166620" y="822960"/>
                  </a:lnTo>
                  <a:close/>
                </a:path>
              </a:pathLst>
            </a:custGeom>
            <a:noFill/>
            <a:ln cap="flat" cmpd="sng" w="19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6027657" y="1214649"/>
            <a:ext cx="2841364" cy="2399035"/>
            <a:chOff x="6647174" y="1339046"/>
            <a:chExt cx="3133396" cy="2644730"/>
          </a:xfrm>
        </p:grpSpPr>
        <p:sp>
          <p:nvSpPr>
            <p:cNvPr id="382" name="Google Shape;382;p23"/>
            <p:cNvSpPr/>
            <p:nvPr/>
          </p:nvSpPr>
          <p:spPr>
            <a:xfrm>
              <a:off x="7885430" y="2833729"/>
              <a:ext cx="1837690" cy="5080"/>
            </a:xfrm>
            <a:custGeom>
              <a:rect b="b" l="l" r="r" t="t"/>
              <a:pathLst>
                <a:path extrusionOk="0" h="5080" w="1837690">
                  <a:moveTo>
                    <a:pt x="0" y="0"/>
                  </a:moveTo>
                  <a:lnTo>
                    <a:pt x="1837690" y="5080"/>
                  </a:lnTo>
                </a:path>
              </a:pathLst>
            </a:custGeom>
            <a:noFill/>
            <a:ln cap="flat" cmpd="sng" w="40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83" name="Google Shape;383;p2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628839" y="2792789"/>
              <a:ext cx="151731" cy="920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23"/>
            <p:cNvSpPr/>
            <p:nvPr/>
          </p:nvSpPr>
          <p:spPr>
            <a:xfrm>
              <a:off x="7877810" y="2855319"/>
              <a:ext cx="10159" cy="1080770"/>
            </a:xfrm>
            <a:custGeom>
              <a:rect b="b" l="l" r="r" t="t"/>
              <a:pathLst>
                <a:path extrusionOk="0" h="1080770" w="10159">
                  <a:moveTo>
                    <a:pt x="0" y="0"/>
                  </a:moveTo>
                  <a:lnTo>
                    <a:pt x="10160" y="1080770"/>
                  </a:lnTo>
                </a:path>
              </a:pathLst>
            </a:custGeom>
            <a:noFill/>
            <a:ln cap="flat" cmpd="sng" w="337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85" name="Google Shape;385;p2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7849174" y="3856654"/>
              <a:ext cx="76322" cy="12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23"/>
            <p:cNvSpPr/>
            <p:nvPr/>
          </p:nvSpPr>
          <p:spPr>
            <a:xfrm>
              <a:off x="6690360" y="2845159"/>
              <a:ext cx="1188720" cy="1005839"/>
            </a:xfrm>
            <a:custGeom>
              <a:rect b="b" l="l" r="r" t="t"/>
              <a:pathLst>
                <a:path extrusionOk="0" h="1005839" w="1188720">
                  <a:moveTo>
                    <a:pt x="1188720" y="0"/>
                  </a:moveTo>
                  <a:lnTo>
                    <a:pt x="0" y="1005840"/>
                  </a:lnTo>
                </a:path>
              </a:pathLst>
            </a:custGeom>
            <a:noFill/>
            <a:ln cap="flat" cmpd="sng" w="38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87" name="Google Shape;387;p2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6647174" y="3762094"/>
              <a:ext cx="137170" cy="1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23"/>
            <p:cNvSpPr/>
            <p:nvPr/>
          </p:nvSpPr>
          <p:spPr>
            <a:xfrm>
              <a:off x="7875270" y="1392279"/>
              <a:ext cx="3809" cy="1455420"/>
            </a:xfrm>
            <a:custGeom>
              <a:rect b="b" l="l" r="r" t="t"/>
              <a:pathLst>
                <a:path extrusionOk="0" h="1455420" w="3809">
                  <a:moveTo>
                    <a:pt x="3809" y="1455420"/>
                  </a:moveTo>
                  <a:lnTo>
                    <a:pt x="0" y="0"/>
                  </a:lnTo>
                </a:path>
              </a:pathLst>
            </a:custGeom>
            <a:noFill/>
            <a:ln cap="flat" cmpd="sng" w="37275">
              <a:solidFill>
                <a:srgbClr val="0000A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89" name="Google Shape;389;p23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7833467" y="1339046"/>
              <a:ext cx="84876" cy="140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23"/>
            <p:cNvSpPr/>
            <p:nvPr/>
          </p:nvSpPr>
          <p:spPr>
            <a:xfrm>
              <a:off x="7872730" y="1892659"/>
              <a:ext cx="746759" cy="967739"/>
            </a:xfrm>
            <a:custGeom>
              <a:rect b="b" l="l" r="r" t="t"/>
              <a:pathLst>
                <a:path extrusionOk="0" h="967739" w="746759">
                  <a:moveTo>
                    <a:pt x="0" y="967739"/>
                  </a:moveTo>
                  <a:lnTo>
                    <a:pt x="746760" y="0"/>
                  </a:lnTo>
                </a:path>
              </a:pathLst>
            </a:custGeom>
            <a:noFill/>
            <a:ln cap="flat" cmpd="sng" w="26575">
              <a:solidFill>
                <a:srgbClr val="C3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391" name="Google Shape;391;p23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8478613" y="1859733"/>
              <a:ext cx="167452" cy="187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23"/>
            <p:cNvSpPr/>
            <p:nvPr/>
          </p:nvSpPr>
          <p:spPr>
            <a:xfrm>
              <a:off x="7364730" y="1871069"/>
              <a:ext cx="519429" cy="985519"/>
            </a:xfrm>
            <a:custGeom>
              <a:rect b="b" l="l" r="r" t="t"/>
              <a:pathLst>
                <a:path extrusionOk="0" h="985519" w="519429">
                  <a:moveTo>
                    <a:pt x="519429" y="985520"/>
                  </a:moveTo>
                  <a:lnTo>
                    <a:pt x="0" y="0"/>
                  </a:lnTo>
                </a:path>
              </a:pathLst>
            </a:custGeom>
            <a:noFill/>
            <a:ln cap="flat" cmpd="sng" w="269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7348220" y="1840589"/>
              <a:ext cx="67309" cy="95250"/>
            </a:xfrm>
            <a:custGeom>
              <a:rect b="b" l="l" r="r" t="t"/>
              <a:pathLst>
                <a:path extrusionOk="0" h="95250" w="67309">
                  <a:moveTo>
                    <a:pt x="0" y="0"/>
                  </a:moveTo>
                  <a:lnTo>
                    <a:pt x="20320" y="95250"/>
                  </a:lnTo>
                  <a:lnTo>
                    <a:pt x="31750" y="59689"/>
                  </a:lnTo>
                  <a:lnTo>
                    <a:pt x="67309" y="71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7348220" y="1840589"/>
              <a:ext cx="67309" cy="95250"/>
            </a:xfrm>
            <a:custGeom>
              <a:rect b="b" l="l" r="r" t="t"/>
              <a:pathLst>
                <a:path extrusionOk="0" h="95250" w="67309">
                  <a:moveTo>
                    <a:pt x="31750" y="59689"/>
                  </a:moveTo>
                  <a:lnTo>
                    <a:pt x="67309" y="71120"/>
                  </a:lnTo>
                  <a:lnTo>
                    <a:pt x="0" y="0"/>
                  </a:lnTo>
                  <a:lnTo>
                    <a:pt x="20320" y="95250"/>
                  </a:lnTo>
                  <a:lnTo>
                    <a:pt x="31750" y="59689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7364095" y="1871069"/>
              <a:ext cx="0" cy="1357630"/>
            </a:xfrm>
            <a:custGeom>
              <a:rect b="b" l="l" r="r" t="t"/>
              <a:pathLst>
                <a:path extrusionOk="0" h="1357630" w="120000">
                  <a:moveTo>
                    <a:pt x="0" y="0"/>
                  </a:moveTo>
                  <a:lnTo>
                    <a:pt x="0" y="1357630"/>
                  </a:lnTo>
                </a:path>
              </a:pathLst>
            </a:custGeom>
            <a:noFill/>
            <a:ln cap="flat" cmpd="sng" w="16875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8569960" y="1890119"/>
              <a:ext cx="49529" cy="2539"/>
            </a:xfrm>
            <a:custGeom>
              <a:rect b="b" l="l" r="r" t="t"/>
              <a:pathLst>
                <a:path extrusionOk="0" h="2539" w="49529">
                  <a:moveTo>
                    <a:pt x="-8446" y="1270"/>
                  </a:moveTo>
                  <a:lnTo>
                    <a:pt x="5797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8469630" y="1886309"/>
              <a:ext cx="49529" cy="2539"/>
            </a:xfrm>
            <a:custGeom>
              <a:rect b="b" l="l" r="r" t="t"/>
              <a:pathLst>
                <a:path extrusionOk="0" h="2539" w="49529">
                  <a:moveTo>
                    <a:pt x="-8446" y="1270"/>
                  </a:moveTo>
                  <a:lnTo>
                    <a:pt x="5797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8368030" y="1883769"/>
              <a:ext cx="50800" cy="1269"/>
            </a:xfrm>
            <a:custGeom>
              <a:rect b="b" l="l" r="r" t="t"/>
              <a:pathLst>
                <a:path extrusionOk="0" h="1269" w="50800">
                  <a:moveTo>
                    <a:pt x="-8446" y="635"/>
                  </a:moveTo>
                  <a:lnTo>
                    <a:pt x="59246" y="635"/>
                  </a:lnTo>
                </a:path>
              </a:pathLst>
            </a:custGeom>
            <a:noFill/>
            <a:ln cap="flat" cmpd="sng" w="18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8158924" y="1876149"/>
              <a:ext cx="168275" cy="3810"/>
            </a:xfrm>
            <a:custGeom>
              <a:rect b="b" l="l" r="r" t="t"/>
              <a:pathLst>
                <a:path extrusionOk="0" h="3810" w="168275">
                  <a:moveTo>
                    <a:pt x="100329" y="3810"/>
                  </a:moveTo>
                  <a:lnTo>
                    <a:pt x="168022" y="3810"/>
                  </a:lnTo>
                </a:path>
                <a:path extrusionOk="0" h="3810" w="168275">
                  <a:moveTo>
                    <a:pt x="0" y="0"/>
                  </a:moveTo>
                  <a:lnTo>
                    <a:pt x="67692" y="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8067040" y="1871069"/>
              <a:ext cx="50800" cy="2539"/>
            </a:xfrm>
            <a:custGeom>
              <a:rect b="b" l="l" r="r" t="t"/>
              <a:pathLst>
                <a:path extrusionOk="0" h="2539" w="50800">
                  <a:moveTo>
                    <a:pt x="-8446" y="1270"/>
                  </a:moveTo>
                  <a:lnTo>
                    <a:pt x="5924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7857934" y="1864084"/>
              <a:ext cx="167004" cy="3810"/>
            </a:xfrm>
            <a:custGeom>
              <a:rect b="b" l="l" r="r" t="t"/>
              <a:pathLst>
                <a:path extrusionOk="0" h="3810" w="167004">
                  <a:moveTo>
                    <a:pt x="100330" y="3809"/>
                  </a:moveTo>
                  <a:lnTo>
                    <a:pt x="166752" y="3809"/>
                  </a:lnTo>
                </a:path>
                <a:path extrusionOk="0" h="3810" w="167004">
                  <a:moveTo>
                    <a:pt x="0" y="0"/>
                  </a:moveTo>
                  <a:lnTo>
                    <a:pt x="66422" y="0"/>
                  </a:lnTo>
                </a:path>
              </a:pathLst>
            </a:custGeom>
            <a:noFill/>
            <a:ln cap="flat" cmpd="sng" w="18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7766050" y="1859639"/>
              <a:ext cx="49529" cy="2539"/>
            </a:xfrm>
            <a:custGeom>
              <a:rect b="b" l="l" r="r" t="t"/>
              <a:pathLst>
                <a:path extrusionOk="0" h="2539" w="49529">
                  <a:moveTo>
                    <a:pt x="-8446" y="1270"/>
                  </a:moveTo>
                  <a:lnTo>
                    <a:pt x="57976" y="127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7555674" y="1852654"/>
              <a:ext cx="168275" cy="3810"/>
            </a:xfrm>
            <a:custGeom>
              <a:rect b="b" l="l" r="r" t="t"/>
              <a:pathLst>
                <a:path extrusionOk="0" h="3810" w="168275">
                  <a:moveTo>
                    <a:pt x="101599" y="3810"/>
                  </a:moveTo>
                  <a:lnTo>
                    <a:pt x="168022" y="3810"/>
                  </a:lnTo>
                </a:path>
                <a:path extrusionOk="0" h="3810" w="168275">
                  <a:moveTo>
                    <a:pt x="0" y="0"/>
                  </a:moveTo>
                  <a:lnTo>
                    <a:pt x="67692" y="0"/>
                  </a:lnTo>
                </a:path>
              </a:pathLst>
            </a:custGeom>
            <a:noFill/>
            <a:ln cap="flat" cmpd="sng" w="18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7355014" y="1844399"/>
              <a:ext cx="168275" cy="3810"/>
            </a:xfrm>
            <a:custGeom>
              <a:rect b="b" l="l" r="r" t="t"/>
              <a:pathLst>
                <a:path extrusionOk="0" h="3810" w="168275">
                  <a:moveTo>
                    <a:pt x="100330" y="3810"/>
                  </a:moveTo>
                  <a:lnTo>
                    <a:pt x="168022" y="3810"/>
                  </a:lnTo>
                </a:path>
                <a:path extrusionOk="0" h="3810" w="168275">
                  <a:moveTo>
                    <a:pt x="0" y="0"/>
                  </a:moveTo>
                  <a:lnTo>
                    <a:pt x="67692" y="0"/>
                  </a:lnTo>
                </a:path>
              </a:pathLst>
            </a:custGeom>
            <a:noFill/>
            <a:ln cap="flat" cmpd="sng" w="194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7352030" y="1670409"/>
              <a:ext cx="520700" cy="175260"/>
            </a:xfrm>
            <a:custGeom>
              <a:rect b="b" l="l" r="r" t="t"/>
              <a:pathLst>
                <a:path extrusionOk="0" h="175260" w="520700">
                  <a:moveTo>
                    <a:pt x="520700" y="0"/>
                  </a:moveTo>
                  <a:lnTo>
                    <a:pt x="473710" y="16509"/>
                  </a:lnTo>
                </a:path>
                <a:path extrusionOk="0" h="175260" w="520700">
                  <a:moveTo>
                    <a:pt x="425450" y="31750"/>
                  </a:moveTo>
                  <a:lnTo>
                    <a:pt x="378460" y="48259"/>
                  </a:lnTo>
                </a:path>
                <a:path extrusionOk="0" h="175260" w="520700">
                  <a:moveTo>
                    <a:pt x="330200" y="63500"/>
                  </a:moveTo>
                  <a:lnTo>
                    <a:pt x="283210" y="80009"/>
                  </a:lnTo>
                </a:path>
                <a:path extrusionOk="0" h="175260" w="520700">
                  <a:moveTo>
                    <a:pt x="234950" y="96519"/>
                  </a:moveTo>
                  <a:lnTo>
                    <a:pt x="187960" y="111759"/>
                  </a:lnTo>
                </a:path>
                <a:path extrusionOk="0" h="175260" w="520700">
                  <a:moveTo>
                    <a:pt x="139700" y="128269"/>
                  </a:moveTo>
                  <a:lnTo>
                    <a:pt x="91440" y="143509"/>
                  </a:lnTo>
                </a:path>
                <a:path extrusionOk="0" h="175260" w="520700">
                  <a:moveTo>
                    <a:pt x="44450" y="160019"/>
                  </a:moveTo>
                  <a:lnTo>
                    <a:pt x="0" y="175259"/>
                  </a:lnTo>
                </a:path>
              </a:pathLst>
            </a:custGeom>
            <a:noFill/>
            <a:ln cap="flat" cmpd="sng" w="16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7482602" y="2400659"/>
              <a:ext cx="145415" cy="755650"/>
            </a:xfrm>
            <a:custGeom>
              <a:rect b="b" l="l" r="r" t="t"/>
              <a:pathLst>
                <a:path extrusionOk="0" h="755650" w="145415">
                  <a:moveTo>
                    <a:pt x="145018" y="0"/>
                  </a:moveTo>
                  <a:lnTo>
                    <a:pt x="102889" y="53878"/>
                  </a:lnTo>
                  <a:lnTo>
                    <a:pt x="67310" y="120749"/>
                  </a:lnTo>
                  <a:lnTo>
                    <a:pt x="52124" y="158838"/>
                  </a:lnTo>
                  <a:lnTo>
                    <a:pt x="38754" y="199913"/>
                  </a:lnTo>
                  <a:lnTo>
                    <a:pt x="27260" y="243886"/>
                  </a:lnTo>
                  <a:lnTo>
                    <a:pt x="17700" y="290671"/>
                  </a:lnTo>
                  <a:lnTo>
                    <a:pt x="10135" y="340179"/>
                  </a:lnTo>
                  <a:lnTo>
                    <a:pt x="4623" y="392323"/>
                  </a:lnTo>
                  <a:lnTo>
                    <a:pt x="1225" y="447016"/>
                  </a:lnTo>
                  <a:lnTo>
                    <a:pt x="0" y="504170"/>
                  </a:lnTo>
                  <a:lnTo>
                    <a:pt x="1007" y="563697"/>
                  </a:lnTo>
                  <a:lnTo>
                    <a:pt x="4306" y="625512"/>
                  </a:lnTo>
                  <a:lnTo>
                    <a:pt x="9956" y="689525"/>
                  </a:lnTo>
                  <a:lnTo>
                    <a:pt x="18018" y="755649"/>
                  </a:lnTo>
                </a:path>
              </a:pathLst>
            </a:custGeom>
            <a:noFill/>
            <a:ln cap="flat" cmpd="sng" w="20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7879080" y="2244450"/>
              <a:ext cx="238759" cy="281939"/>
            </a:xfrm>
            <a:custGeom>
              <a:rect b="b" l="l" r="r" t="t"/>
              <a:pathLst>
                <a:path extrusionOk="0" h="281939" w="238759">
                  <a:moveTo>
                    <a:pt x="238760" y="281939"/>
                  </a:moveTo>
                  <a:lnTo>
                    <a:pt x="212705" y="208418"/>
                  </a:lnTo>
                  <a:lnTo>
                    <a:pt x="191008" y="171412"/>
                  </a:lnTo>
                  <a:lnTo>
                    <a:pt x="163671" y="134778"/>
                  </a:lnTo>
                  <a:lnTo>
                    <a:pt x="130797" y="98918"/>
                  </a:lnTo>
                  <a:lnTo>
                    <a:pt x="92491" y="64234"/>
                  </a:lnTo>
                  <a:lnTo>
                    <a:pt x="48857" y="31127"/>
                  </a:lnTo>
                  <a:lnTo>
                    <a:pt x="0" y="0"/>
                  </a:lnTo>
                </a:path>
              </a:pathLst>
            </a:custGeom>
            <a:noFill/>
            <a:ln cap="flat" cmpd="sng" w="16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408" name="Google Shape;408;p23"/>
          <p:cNvSpPr txBox="1"/>
          <p:nvPr/>
        </p:nvSpPr>
        <p:spPr>
          <a:xfrm>
            <a:off x="7512125" y="2583025"/>
            <a:ext cx="1589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beam direction (z)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9" name="Google Shape;409;p23"/>
          <p:cNvSpPr txBox="1"/>
          <p:nvPr/>
        </p:nvSpPr>
        <p:spPr>
          <a:xfrm>
            <a:off x="7254163" y="3391695"/>
            <a:ext cx="129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0" name="Google Shape;410;p23"/>
          <p:cNvSpPr txBox="1"/>
          <p:nvPr/>
        </p:nvSpPr>
        <p:spPr>
          <a:xfrm>
            <a:off x="5811162" y="3352529"/>
            <a:ext cx="137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b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1" name="Google Shape;411;p23"/>
          <p:cNvGrpSpPr/>
          <p:nvPr/>
        </p:nvGrpSpPr>
        <p:grpSpPr>
          <a:xfrm>
            <a:off x="5799638" y="3319287"/>
            <a:ext cx="171594" cy="40321"/>
            <a:chOff x="6395719" y="3659229"/>
            <a:chExt cx="189230" cy="44450"/>
          </a:xfrm>
        </p:grpSpPr>
        <p:sp>
          <p:nvSpPr>
            <p:cNvPr id="412" name="Google Shape;412;p23"/>
            <p:cNvSpPr/>
            <p:nvPr/>
          </p:nvSpPr>
          <p:spPr>
            <a:xfrm>
              <a:off x="6395719" y="3678279"/>
              <a:ext cx="161290" cy="3810"/>
            </a:xfrm>
            <a:custGeom>
              <a:rect b="b" l="l" r="r" t="t"/>
              <a:pathLst>
                <a:path extrusionOk="0" h="3810" w="161290">
                  <a:moveTo>
                    <a:pt x="-11150" y="1905"/>
                  </a:moveTo>
                  <a:lnTo>
                    <a:pt x="172440" y="1905"/>
                  </a:lnTo>
                </a:path>
              </a:pathLst>
            </a:custGeom>
            <a:noFill/>
            <a:ln cap="flat" cmpd="sng" w="26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6507479" y="3659229"/>
              <a:ext cx="77470" cy="44450"/>
            </a:xfrm>
            <a:custGeom>
              <a:rect b="b" l="l" r="r" t="t"/>
              <a:pathLst>
                <a:path extrusionOk="0" h="44450" w="77470">
                  <a:moveTo>
                    <a:pt x="0" y="0"/>
                  </a:moveTo>
                  <a:lnTo>
                    <a:pt x="21590" y="22860"/>
                  </a:lnTo>
                  <a:lnTo>
                    <a:pt x="0" y="44450"/>
                  </a:lnTo>
                  <a:lnTo>
                    <a:pt x="77470" y="24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6507479" y="3659229"/>
              <a:ext cx="77470" cy="44450"/>
            </a:xfrm>
            <a:custGeom>
              <a:rect b="b" l="l" r="r" t="t"/>
              <a:pathLst>
                <a:path extrusionOk="0" h="44450" w="77470">
                  <a:moveTo>
                    <a:pt x="21590" y="22860"/>
                  </a:moveTo>
                  <a:lnTo>
                    <a:pt x="0" y="44450"/>
                  </a:lnTo>
                  <a:lnTo>
                    <a:pt x="77470" y="24130"/>
                  </a:lnTo>
                  <a:lnTo>
                    <a:pt x="0" y="0"/>
                  </a:lnTo>
                  <a:lnTo>
                    <a:pt x="21590" y="2286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415" name="Google Shape;415;p23"/>
          <p:cNvSpPr txBox="1"/>
          <p:nvPr/>
        </p:nvSpPr>
        <p:spPr>
          <a:xfrm rot="-2400458">
            <a:off x="5675963" y="3235996"/>
            <a:ext cx="1535722" cy="146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79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impact parameter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23"/>
          <p:cNvSpPr txBox="1"/>
          <p:nvPr/>
        </p:nvSpPr>
        <p:spPr>
          <a:xfrm>
            <a:off x="6070279" y="3009244"/>
            <a:ext cx="1296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x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7" name="Google Shape;417;p23"/>
          <p:cNvGrpSpPr/>
          <p:nvPr/>
        </p:nvGrpSpPr>
        <p:grpSpPr>
          <a:xfrm>
            <a:off x="7201432" y="1048268"/>
            <a:ext cx="962185" cy="792651"/>
            <a:chOff x="7941588" y="1155626"/>
            <a:chExt cx="1061078" cy="873830"/>
          </a:xfrm>
        </p:grpSpPr>
        <p:pic>
          <p:nvPicPr>
            <p:cNvPr id="418" name="Google Shape;418;p23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7941588" y="1155626"/>
              <a:ext cx="204624" cy="23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23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8705849" y="1781736"/>
              <a:ext cx="296817" cy="247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23"/>
          <p:cNvSpPr txBox="1"/>
          <p:nvPr/>
        </p:nvSpPr>
        <p:spPr>
          <a:xfrm>
            <a:off x="7246102" y="1819270"/>
            <a:ext cx="293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i="1" lang="ru" sz="2100">
                <a:latin typeface="Trebuchet MS"/>
                <a:ea typeface="Trebuchet MS"/>
                <a:cs typeface="Trebuchet MS"/>
                <a:sym typeface="Trebuchet MS"/>
              </a:rPr>
              <a:t>θ </a:t>
            </a:r>
            <a:r>
              <a:rPr b="1" lang="ru" sz="1400"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1" name="Google Shape;421;p23"/>
          <p:cNvSpPr txBox="1"/>
          <p:nvPr>
            <p:ph idx="12" type="sldNum"/>
          </p:nvPr>
        </p:nvSpPr>
        <p:spPr>
          <a:xfrm>
            <a:off x="7246091" y="4955171"/>
            <a:ext cx="175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22" name="Google Shape;422;p23"/>
          <p:cNvSpPr txBox="1"/>
          <p:nvPr/>
        </p:nvSpPr>
        <p:spPr>
          <a:xfrm>
            <a:off x="6134530" y="2272333"/>
            <a:ext cx="4428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i="1" lang="ru" sz="1700">
                <a:latin typeface="Trebuchet MS"/>
                <a:ea typeface="Trebuchet MS"/>
                <a:cs typeface="Trebuchet MS"/>
                <a:sym typeface="Trebuchet MS"/>
              </a:rPr>
              <a:t>φ</a:t>
            </a:r>
            <a:r>
              <a:rPr b="1" baseline="30000" lang="ru" sz="2100"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endParaRPr baseline="30000" sz="21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6490627" y="2421746"/>
            <a:ext cx="1377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24" name="Google Shape;424;p23"/>
          <p:cNvGrpSpPr/>
          <p:nvPr/>
        </p:nvGrpSpPr>
        <p:grpSpPr>
          <a:xfrm>
            <a:off x="3928912" y="1944426"/>
            <a:ext cx="1123997" cy="286852"/>
            <a:chOff x="3774440" y="1590399"/>
            <a:chExt cx="1239520" cy="316230"/>
          </a:xfrm>
        </p:grpSpPr>
        <p:sp>
          <p:nvSpPr>
            <p:cNvPr id="425" name="Google Shape;425;p23"/>
            <p:cNvSpPr/>
            <p:nvPr/>
          </p:nvSpPr>
          <p:spPr>
            <a:xfrm>
              <a:off x="3774440" y="1590400"/>
              <a:ext cx="62229" cy="279400"/>
            </a:xfrm>
            <a:custGeom>
              <a:rect b="b" l="l" r="r" t="t"/>
              <a:pathLst>
                <a:path extrusionOk="0" h="279400" w="62229">
                  <a:moveTo>
                    <a:pt x="59689" y="0"/>
                  </a:moveTo>
                  <a:lnTo>
                    <a:pt x="53339" y="0"/>
                  </a:lnTo>
                  <a:lnTo>
                    <a:pt x="52070" y="1269"/>
                  </a:lnTo>
                  <a:lnTo>
                    <a:pt x="50800" y="6350"/>
                  </a:lnTo>
                  <a:lnTo>
                    <a:pt x="1270" y="134619"/>
                  </a:lnTo>
                  <a:lnTo>
                    <a:pt x="0" y="135889"/>
                  </a:lnTo>
                  <a:lnTo>
                    <a:pt x="0" y="140969"/>
                  </a:lnTo>
                  <a:lnTo>
                    <a:pt x="1270" y="144779"/>
                  </a:lnTo>
                  <a:lnTo>
                    <a:pt x="50800" y="273050"/>
                  </a:lnTo>
                  <a:lnTo>
                    <a:pt x="50800" y="275589"/>
                  </a:lnTo>
                  <a:lnTo>
                    <a:pt x="53339" y="279400"/>
                  </a:lnTo>
                  <a:lnTo>
                    <a:pt x="59689" y="279400"/>
                  </a:lnTo>
                  <a:lnTo>
                    <a:pt x="62230" y="276860"/>
                  </a:lnTo>
                  <a:lnTo>
                    <a:pt x="62230" y="271779"/>
                  </a:lnTo>
                  <a:lnTo>
                    <a:pt x="60960" y="269239"/>
                  </a:lnTo>
                  <a:lnTo>
                    <a:pt x="11430" y="139700"/>
                  </a:lnTo>
                  <a:lnTo>
                    <a:pt x="60960" y="11429"/>
                  </a:lnTo>
                  <a:lnTo>
                    <a:pt x="62230" y="7619"/>
                  </a:lnTo>
                  <a:lnTo>
                    <a:pt x="62230" y="253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4221480" y="1590400"/>
              <a:ext cx="64770" cy="279400"/>
            </a:xfrm>
            <a:custGeom>
              <a:rect b="b" l="l" r="r" t="t"/>
              <a:pathLst>
                <a:path extrusionOk="0" h="279400" w="64770">
                  <a:moveTo>
                    <a:pt x="63500" y="0"/>
                  </a:moveTo>
                  <a:lnTo>
                    <a:pt x="60960" y="0"/>
                  </a:lnTo>
                  <a:lnTo>
                    <a:pt x="55463" y="3532"/>
                  </a:lnTo>
                  <a:lnTo>
                    <a:pt x="17780" y="54610"/>
                  </a:lnTo>
                  <a:lnTo>
                    <a:pt x="3175" y="100012"/>
                  </a:lnTo>
                  <a:lnTo>
                    <a:pt x="0" y="139700"/>
                  </a:lnTo>
                  <a:lnTo>
                    <a:pt x="635" y="158571"/>
                  </a:lnTo>
                  <a:lnTo>
                    <a:pt x="8572" y="203457"/>
                  </a:lnTo>
                  <a:lnTo>
                    <a:pt x="31670" y="249932"/>
                  </a:lnTo>
                  <a:lnTo>
                    <a:pt x="60960" y="279400"/>
                  </a:lnTo>
                  <a:lnTo>
                    <a:pt x="63500" y="279400"/>
                  </a:lnTo>
                  <a:lnTo>
                    <a:pt x="64770" y="278129"/>
                  </a:lnTo>
                  <a:lnTo>
                    <a:pt x="64770" y="275589"/>
                  </a:lnTo>
                  <a:lnTo>
                    <a:pt x="59690" y="270510"/>
                  </a:lnTo>
                  <a:lnTo>
                    <a:pt x="37941" y="241141"/>
                  </a:lnTo>
                  <a:lnTo>
                    <a:pt x="24764" y="207962"/>
                  </a:lnTo>
                  <a:lnTo>
                    <a:pt x="18256" y="173354"/>
                  </a:lnTo>
                  <a:lnTo>
                    <a:pt x="16510" y="139700"/>
                  </a:lnTo>
                  <a:lnTo>
                    <a:pt x="18633" y="103703"/>
                  </a:lnTo>
                  <a:lnTo>
                    <a:pt x="25876" y="68897"/>
                  </a:lnTo>
                  <a:lnTo>
                    <a:pt x="39548" y="36472"/>
                  </a:lnTo>
                  <a:lnTo>
                    <a:pt x="60960" y="7619"/>
                  </a:lnTo>
                  <a:lnTo>
                    <a:pt x="64770" y="5079"/>
                  </a:lnTo>
                  <a:lnTo>
                    <a:pt x="64770" y="1269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427" name="Google Shape;427;p23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4314190" y="1600560"/>
              <a:ext cx="205739" cy="199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23"/>
            <p:cNvSpPr/>
            <p:nvPr/>
          </p:nvSpPr>
          <p:spPr>
            <a:xfrm>
              <a:off x="4546600" y="1606910"/>
              <a:ext cx="147320" cy="250189"/>
            </a:xfrm>
            <a:custGeom>
              <a:rect b="b" l="l" r="r" t="t"/>
              <a:pathLst>
                <a:path extrusionOk="0" h="250189" w="147320">
                  <a:moveTo>
                    <a:pt x="110489" y="0"/>
                  </a:moveTo>
                  <a:lnTo>
                    <a:pt x="102870" y="0"/>
                  </a:lnTo>
                  <a:lnTo>
                    <a:pt x="102870" y="5079"/>
                  </a:lnTo>
                  <a:lnTo>
                    <a:pt x="86360" y="69850"/>
                  </a:lnTo>
                  <a:lnTo>
                    <a:pt x="54113" y="76934"/>
                  </a:lnTo>
                  <a:lnTo>
                    <a:pt x="26511" y="94138"/>
                  </a:lnTo>
                  <a:lnTo>
                    <a:pt x="7242" y="118248"/>
                  </a:lnTo>
                  <a:lnTo>
                    <a:pt x="0" y="146050"/>
                  </a:lnTo>
                  <a:lnTo>
                    <a:pt x="3710" y="164881"/>
                  </a:lnTo>
                  <a:lnTo>
                    <a:pt x="14446" y="180498"/>
                  </a:lnTo>
                  <a:lnTo>
                    <a:pt x="31611" y="191591"/>
                  </a:lnTo>
                  <a:lnTo>
                    <a:pt x="54610" y="196850"/>
                  </a:lnTo>
                  <a:lnTo>
                    <a:pt x="52724" y="203497"/>
                  </a:lnTo>
                  <a:lnTo>
                    <a:pt x="50958" y="210026"/>
                  </a:lnTo>
                  <a:lnTo>
                    <a:pt x="49430" y="216316"/>
                  </a:lnTo>
                  <a:lnTo>
                    <a:pt x="48260" y="222250"/>
                  </a:lnTo>
                  <a:lnTo>
                    <a:pt x="45660" y="231933"/>
                  </a:lnTo>
                  <a:lnTo>
                    <a:pt x="43656" y="239712"/>
                  </a:lnTo>
                  <a:lnTo>
                    <a:pt x="42366" y="245110"/>
                  </a:lnTo>
                  <a:lnTo>
                    <a:pt x="41910" y="247650"/>
                  </a:lnTo>
                  <a:lnTo>
                    <a:pt x="41910" y="250189"/>
                  </a:lnTo>
                  <a:lnTo>
                    <a:pt x="46989" y="250189"/>
                  </a:lnTo>
                  <a:lnTo>
                    <a:pt x="48260" y="248919"/>
                  </a:lnTo>
                  <a:lnTo>
                    <a:pt x="49529" y="242569"/>
                  </a:lnTo>
                  <a:lnTo>
                    <a:pt x="50800" y="238759"/>
                  </a:lnTo>
                  <a:lnTo>
                    <a:pt x="60960" y="196850"/>
                  </a:lnTo>
                  <a:lnTo>
                    <a:pt x="89543" y="190500"/>
                  </a:lnTo>
                  <a:lnTo>
                    <a:pt x="55879" y="190500"/>
                  </a:lnTo>
                  <a:lnTo>
                    <a:pt x="42624" y="187920"/>
                  </a:lnTo>
                  <a:lnTo>
                    <a:pt x="30797" y="181292"/>
                  </a:lnTo>
                  <a:lnTo>
                    <a:pt x="22304" y="169425"/>
                  </a:lnTo>
                  <a:lnTo>
                    <a:pt x="19050" y="151129"/>
                  </a:lnTo>
                  <a:lnTo>
                    <a:pt x="23455" y="126563"/>
                  </a:lnTo>
                  <a:lnTo>
                    <a:pt x="36195" y="103187"/>
                  </a:lnTo>
                  <a:lnTo>
                    <a:pt x="56554" y="85050"/>
                  </a:lnTo>
                  <a:lnTo>
                    <a:pt x="83820" y="76200"/>
                  </a:lnTo>
                  <a:lnTo>
                    <a:pt x="119191" y="76200"/>
                  </a:lnTo>
                  <a:lnTo>
                    <a:pt x="118387" y="75624"/>
                  </a:lnTo>
                  <a:lnTo>
                    <a:pt x="93979" y="69850"/>
                  </a:lnTo>
                  <a:lnTo>
                    <a:pt x="109220" y="6350"/>
                  </a:lnTo>
                  <a:lnTo>
                    <a:pt x="110489" y="2539"/>
                  </a:lnTo>
                  <a:lnTo>
                    <a:pt x="110489" y="0"/>
                  </a:lnTo>
                  <a:close/>
                </a:path>
                <a:path extrusionOk="0" h="250189" w="147320">
                  <a:moveTo>
                    <a:pt x="91439" y="76200"/>
                  </a:moveTo>
                  <a:lnTo>
                    <a:pt x="83820" y="76200"/>
                  </a:lnTo>
                  <a:lnTo>
                    <a:pt x="55879" y="190500"/>
                  </a:lnTo>
                  <a:lnTo>
                    <a:pt x="62229" y="190500"/>
                  </a:lnTo>
                  <a:lnTo>
                    <a:pt x="91439" y="76200"/>
                  </a:lnTo>
                  <a:close/>
                </a:path>
                <a:path extrusionOk="0" h="250189" w="147320">
                  <a:moveTo>
                    <a:pt x="119191" y="76200"/>
                  </a:moveTo>
                  <a:lnTo>
                    <a:pt x="91439" y="76200"/>
                  </a:lnTo>
                  <a:lnTo>
                    <a:pt x="106501" y="79295"/>
                  </a:lnTo>
                  <a:lnTo>
                    <a:pt x="118586" y="86677"/>
                  </a:lnTo>
                  <a:lnTo>
                    <a:pt x="126622" y="98345"/>
                  </a:lnTo>
                  <a:lnTo>
                    <a:pt x="129539" y="114300"/>
                  </a:lnTo>
                  <a:lnTo>
                    <a:pt x="125094" y="139779"/>
                  </a:lnTo>
                  <a:lnTo>
                    <a:pt x="112077" y="163829"/>
                  </a:lnTo>
                  <a:lnTo>
                    <a:pt x="90963" y="182165"/>
                  </a:lnTo>
                  <a:lnTo>
                    <a:pt x="62229" y="190500"/>
                  </a:lnTo>
                  <a:lnTo>
                    <a:pt x="89543" y="190500"/>
                  </a:lnTo>
                  <a:lnTo>
                    <a:pt x="93741" y="189567"/>
                  </a:lnTo>
                  <a:lnTo>
                    <a:pt x="121285" y="171926"/>
                  </a:lnTo>
                  <a:lnTo>
                    <a:pt x="140255" y="147379"/>
                  </a:lnTo>
                  <a:lnTo>
                    <a:pt x="147320" y="119379"/>
                  </a:lnTo>
                  <a:lnTo>
                    <a:pt x="144343" y="102889"/>
                  </a:lnTo>
                  <a:lnTo>
                    <a:pt x="134937" y="87471"/>
                  </a:lnTo>
                  <a:lnTo>
                    <a:pt x="119191" y="76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429" name="Google Shape;429;p23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4716780" y="1594210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23"/>
            <p:cNvSpPr/>
            <p:nvPr/>
          </p:nvSpPr>
          <p:spPr>
            <a:xfrm>
              <a:off x="4699000" y="1590399"/>
              <a:ext cx="314960" cy="316230"/>
            </a:xfrm>
            <a:custGeom>
              <a:rect b="b" l="l" r="r" t="t"/>
              <a:pathLst>
                <a:path extrusionOk="0" h="316230" w="314960">
                  <a:moveTo>
                    <a:pt x="109220" y="224790"/>
                  </a:moveTo>
                  <a:lnTo>
                    <a:pt x="106616" y="209461"/>
                  </a:lnTo>
                  <a:lnTo>
                    <a:pt x="99847" y="199237"/>
                  </a:lnTo>
                  <a:lnTo>
                    <a:pt x="95923" y="196850"/>
                  </a:lnTo>
                  <a:lnTo>
                    <a:pt x="93980" y="195681"/>
                  </a:lnTo>
                  <a:lnTo>
                    <a:pt x="93980" y="203200"/>
                  </a:lnTo>
                  <a:lnTo>
                    <a:pt x="93980" y="215900"/>
                  </a:lnTo>
                  <a:lnTo>
                    <a:pt x="83820" y="255270"/>
                  </a:lnTo>
                  <a:lnTo>
                    <a:pt x="59690" y="274320"/>
                  </a:lnTo>
                  <a:lnTo>
                    <a:pt x="44450" y="274320"/>
                  </a:lnTo>
                  <a:lnTo>
                    <a:pt x="43383" y="267970"/>
                  </a:lnTo>
                  <a:lnTo>
                    <a:pt x="41910" y="259080"/>
                  </a:lnTo>
                  <a:lnTo>
                    <a:pt x="41910" y="255270"/>
                  </a:lnTo>
                  <a:lnTo>
                    <a:pt x="43180" y="254000"/>
                  </a:lnTo>
                  <a:lnTo>
                    <a:pt x="52070" y="214630"/>
                  </a:lnTo>
                  <a:lnTo>
                    <a:pt x="78740" y="196850"/>
                  </a:lnTo>
                  <a:lnTo>
                    <a:pt x="86360" y="196850"/>
                  </a:lnTo>
                  <a:lnTo>
                    <a:pt x="93980" y="203200"/>
                  </a:lnTo>
                  <a:lnTo>
                    <a:pt x="93980" y="195681"/>
                  </a:lnTo>
                  <a:lnTo>
                    <a:pt x="90462" y="193548"/>
                  </a:lnTo>
                  <a:lnTo>
                    <a:pt x="80010" y="191770"/>
                  </a:lnTo>
                  <a:lnTo>
                    <a:pt x="70993" y="193065"/>
                  </a:lnTo>
                  <a:lnTo>
                    <a:pt x="63169" y="196380"/>
                  </a:lnTo>
                  <a:lnTo>
                    <a:pt x="56781" y="200888"/>
                  </a:lnTo>
                  <a:lnTo>
                    <a:pt x="52070" y="205740"/>
                  </a:lnTo>
                  <a:lnTo>
                    <a:pt x="49098" y="196850"/>
                  </a:lnTo>
                  <a:lnTo>
                    <a:pt x="48260" y="194310"/>
                  </a:lnTo>
                  <a:lnTo>
                    <a:pt x="38100" y="191770"/>
                  </a:lnTo>
                  <a:lnTo>
                    <a:pt x="24130" y="191770"/>
                  </a:lnTo>
                  <a:lnTo>
                    <a:pt x="16510" y="201930"/>
                  </a:lnTo>
                  <a:lnTo>
                    <a:pt x="12700" y="208280"/>
                  </a:lnTo>
                  <a:lnTo>
                    <a:pt x="8890" y="219710"/>
                  </a:lnTo>
                  <a:lnTo>
                    <a:pt x="8890" y="223520"/>
                  </a:lnTo>
                  <a:lnTo>
                    <a:pt x="16510" y="223520"/>
                  </a:lnTo>
                  <a:lnTo>
                    <a:pt x="17780" y="218440"/>
                  </a:lnTo>
                  <a:lnTo>
                    <a:pt x="20320" y="207010"/>
                  </a:lnTo>
                  <a:lnTo>
                    <a:pt x="22860" y="196850"/>
                  </a:lnTo>
                  <a:lnTo>
                    <a:pt x="36830" y="196850"/>
                  </a:lnTo>
                  <a:lnTo>
                    <a:pt x="38100" y="200660"/>
                  </a:lnTo>
                  <a:lnTo>
                    <a:pt x="38100" y="212090"/>
                  </a:lnTo>
                  <a:lnTo>
                    <a:pt x="15240" y="302260"/>
                  </a:lnTo>
                  <a:lnTo>
                    <a:pt x="13970" y="307340"/>
                  </a:lnTo>
                  <a:lnTo>
                    <a:pt x="13970" y="308610"/>
                  </a:lnTo>
                  <a:lnTo>
                    <a:pt x="0" y="308610"/>
                  </a:lnTo>
                  <a:lnTo>
                    <a:pt x="0" y="314960"/>
                  </a:lnTo>
                  <a:lnTo>
                    <a:pt x="1270" y="316230"/>
                  </a:lnTo>
                  <a:lnTo>
                    <a:pt x="7620" y="316230"/>
                  </a:lnTo>
                  <a:lnTo>
                    <a:pt x="13970" y="314960"/>
                  </a:lnTo>
                  <a:lnTo>
                    <a:pt x="25400" y="314960"/>
                  </a:lnTo>
                  <a:lnTo>
                    <a:pt x="33020" y="316230"/>
                  </a:lnTo>
                  <a:lnTo>
                    <a:pt x="41910" y="316230"/>
                  </a:lnTo>
                  <a:lnTo>
                    <a:pt x="44450" y="314960"/>
                  </a:lnTo>
                  <a:lnTo>
                    <a:pt x="44450" y="308610"/>
                  </a:lnTo>
                  <a:lnTo>
                    <a:pt x="29210" y="308610"/>
                  </a:lnTo>
                  <a:lnTo>
                    <a:pt x="29210" y="306070"/>
                  </a:lnTo>
                  <a:lnTo>
                    <a:pt x="30480" y="300990"/>
                  </a:lnTo>
                  <a:lnTo>
                    <a:pt x="31750" y="297180"/>
                  </a:lnTo>
                  <a:lnTo>
                    <a:pt x="33629" y="289585"/>
                  </a:lnTo>
                  <a:lnTo>
                    <a:pt x="35394" y="282105"/>
                  </a:lnTo>
                  <a:lnTo>
                    <a:pt x="36893" y="274980"/>
                  </a:lnTo>
                  <a:lnTo>
                    <a:pt x="38100" y="267970"/>
                  </a:lnTo>
                  <a:lnTo>
                    <a:pt x="40640" y="271780"/>
                  </a:lnTo>
                  <a:lnTo>
                    <a:pt x="46990" y="279400"/>
                  </a:lnTo>
                  <a:lnTo>
                    <a:pt x="59690" y="279400"/>
                  </a:lnTo>
                  <a:lnTo>
                    <a:pt x="77597" y="274980"/>
                  </a:lnTo>
                  <a:lnTo>
                    <a:pt x="78473" y="274320"/>
                  </a:lnTo>
                  <a:lnTo>
                    <a:pt x="93497" y="263055"/>
                  </a:lnTo>
                  <a:lnTo>
                    <a:pt x="104863" y="245656"/>
                  </a:lnTo>
                  <a:lnTo>
                    <a:pt x="109220" y="224790"/>
                  </a:lnTo>
                  <a:close/>
                </a:path>
                <a:path extrusionOk="0" h="316230" w="314960">
                  <a:moveTo>
                    <a:pt x="209550" y="139700"/>
                  </a:moveTo>
                  <a:lnTo>
                    <a:pt x="206375" y="100330"/>
                  </a:lnTo>
                  <a:lnTo>
                    <a:pt x="191770" y="53340"/>
                  </a:lnTo>
                  <a:lnTo>
                    <a:pt x="164769" y="13817"/>
                  </a:lnTo>
                  <a:lnTo>
                    <a:pt x="147320" y="0"/>
                  </a:lnTo>
                  <a:lnTo>
                    <a:pt x="146050" y="0"/>
                  </a:lnTo>
                  <a:lnTo>
                    <a:pt x="144780" y="1270"/>
                  </a:lnTo>
                  <a:lnTo>
                    <a:pt x="144780" y="5080"/>
                  </a:lnTo>
                  <a:lnTo>
                    <a:pt x="149860" y="10160"/>
                  </a:lnTo>
                  <a:lnTo>
                    <a:pt x="168389" y="33439"/>
                  </a:lnTo>
                  <a:lnTo>
                    <a:pt x="181927" y="63030"/>
                  </a:lnTo>
                  <a:lnTo>
                    <a:pt x="190220" y="98564"/>
                  </a:lnTo>
                  <a:lnTo>
                    <a:pt x="193040" y="139700"/>
                  </a:lnTo>
                  <a:lnTo>
                    <a:pt x="190906" y="175171"/>
                  </a:lnTo>
                  <a:lnTo>
                    <a:pt x="183667" y="210032"/>
                  </a:lnTo>
                  <a:lnTo>
                    <a:pt x="169989" y="242760"/>
                  </a:lnTo>
                  <a:lnTo>
                    <a:pt x="148590" y="271780"/>
                  </a:lnTo>
                  <a:lnTo>
                    <a:pt x="144780" y="275590"/>
                  </a:lnTo>
                  <a:lnTo>
                    <a:pt x="144780" y="278130"/>
                  </a:lnTo>
                  <a:lnTo>
                    <a:pt x="146050" y="279400"/>
                  </a:lnTo>
                  <a:lnTo>
                    <a:pt x="147320" y="279400"/>
                  </a:lnTo>
                  <a:lnTo>
                    <a:pt x="178384" y="248335"/>
                  </a:lnTo>
                  <a:lnTo>
                    <a:pt x="200977" y="201853"/>
                  </a:lnTo>
                  <a:lnTo>
                    <a:pt x="208915" y="158356"/>
                  </a:lnTo>
                  <a:lnTo>
                    <a:pt x="209550" y="139700"/>
                  </a:lnTo>
                  <a:close/>
                </a:path>
                <a:path extrusionOk="0" h="316230" w="314960">
                  <a:moveTo>
                    <a:pt x="314960" y="138430"/>
                  </a:moveTo>
                  <a:lnTo>
                    <a:pt x="313690" y="135890"/>
                  </a:lnTo>
                  <a:lnTo>
                    <a:pt x="264160" y="6350"/>
                  </a:lnTo>
                  <a:lnTo>
                    <a:pt x="262890" y="2540"/>
                  </a:lnTo>
                  <a:lnTo>
                    <a:pt x="261620" y="0"/>
                  </a:lnTo>
                  <a:lnTo>
                    <a:pt x="255270" y="0"/>
                  </a:lnTo>
                  <a:lnTo>
                    <a:pt x="252730" y="2540"/>
                  </a:lnTo>
                  <a:lnTo>
                    <a:pt x="252730" y="7620"/>
                  </a:lnTo>
                  <a:lnTo>
                    <a:pt x="254000" y="10160"/>
                  </a:lnTo>
                  <a:lnTo>
                    <a:pt x="303530" y="139700"/>
                  </a:lnTo>
                  <a:lnTo>
                    <a:pt x="254000" y="269240"/>
                  </a:lnTo>
                  <a:lnTo>
                    <a:pt x="252730" y="271780"/>
                  </a:lnTo>
                  <a:lnTo>
                    <a:pt x="252730" y="276860"/>
                  </a:lnTo>
                  <a:lnTo>
                    <a:pt x="255270" y="279400"/>
                  </a:lnTo>
                  <a:lnTo>
                    <a:pt x="261620" y="279400"/>
                  </a:lnTo>
                  <a:lnTo>
                    <a:pt x="264160" y="274320"/>
                  </a:lnTo>
                  <a:lnTo>
                    <a:pt x="313690" y="144780"/>
                  </a:lnTo>
                  <a:lnTo>
                    <a:pt x="314960" y="140970"/>
                  </a:lnTo>
                  <a:lnTo>
                    <a:pt x="314960" y="138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pic>
        <p:nvPicPr>
          <p:cNvPr id="431" name="Google Shape;431;p2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976648" y="1984663"/>
            <a:ext cx="297122" cy="17280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3"/>
          <p:cNvSpPr txBox="1"/>
          <p:nvPr/>
        </p:nvSpPr>
        <p:spPr>
          <a:xfrm>
            <a:off x="309680" y="668445"/>
            <a:ext cx="57606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-219599" lvl="0" marL="219599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●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 invariant mass distribution in bins of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○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 amount of Λ in each bin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○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 of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9599" lvl="0" marL="2195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●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 of the distribution to get                    → </a:t>
            </a:r>
            <a:r>
              <a:rPr b="0" i="1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baseline="-2500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Char char="○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dN/dΔφ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b="0" baseline="3000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1" marL="431999" marR="0" rtl="0" algn="l"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○"/>
            </a:pPr>
            <a:r>
              <a:rPr b="0"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spcBef>
                <a:spcPts val="145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spcBef>
                <a:spcPts val="145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\frac{dN}{d\Delta \phi^*_P}=p_0(1+2p_1\sin{\Delta \phi_p^*}+2p_2\cos{\Delta \phi_p^*}+2p_3\sin{2\Delta \phi_p^*}+2p_4\cos{2\Delta \phi_p^*}+...)&#10;%92865ebe-643d-4c0e-ac1d-8ac1d97fdd93" id="433" name="Google Shape;433;p23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214325" y="4622725"/>
            <a:ext cx="8660570" cy="37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37525" y="2772888"/>
            <a:ext cx="243524" cy="15910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3"/>
          <p:cNvSpPr/>
          <p:nvPr/>
        </p:nvSpPr>
        <p:spPr>
          <a:xfrm>
            <a:off x="1170519" y="2871166"/>
            <a:ext cx="146085" cy="7830"/>
          </a:xfrm>
          <a:custGeom>
            <a:rect b="b" l="l" r="r" t="t"/>
            <a:pathLst>
              <a:path extrusionOk="0" h="11430" w="186690">
                <a:moveTo>
                  <a:pt x="186690" y="0"/>
                </a:moveTo>
                <a:lnTo>
                  <a:pt x="0" y="0"/>
                </a:lnTo>
                <a:lnTo>
                  <a:pt x="0" y="11429"/>
                </a:lnTo>
                <a:lnTo>
                  <a:pt x="186690" y="11429"/>
                </a:lnTo>
                <a:lnTo>
                  <a:pt x="1866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436" name="Google Shape;436;p2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570111" y="2647650"/>
            <a:ext cx="90451" cy="13128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3"/>
          <p:cNvSpPr/>
          <p:nvPr/>
        </p:nvSpPr>
        <p:spPr>
          <a:xfrm>
            <a:off x="1415045" y="2852032"/>
            <a:ext cx="401485" cy="7830"/>
          </a:xfrm>
          <a:custGeom>
            <a:rect b="b" l="l" r="r" t="t"/>
            <a:pathLst>
              <a:path extrusionOk="0" h="11430" w="513080">
                <a:moveTo>
                  <a:pt x="513080" y="0"/>
                </a:moveTo>
                <a:lnTo>
                  <a:pt x="0" y="0"/>
                </a:lnTo>
                <a:lnTo>
                  <a:pt x="0" y="11430"/>
                </a:lnTo>
                <a:lnTo>
                  <a:pt x="256539" y="11430"/>
                </a:lnTo>
                <a:lnTo>
                  <a:pt x="513080" y="11430"/>
                </a:lnTo>
                <a:lnTo>
                  <a:pt x="5130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438" name="Google Shape;438;p23"/>
          <p:cNvGrpSpPr/>
          <p:nvPr/>
        </p:nvGrpSpPr>
        <p:grpSpPr>
          <a:xfrm>
            <a:off x="1421075" y="2950319"/>
            <a:ext cx="378725" cy="113027"/>
            <a:chOff x="1524000" y="2709269"/>
            <a:chExt cx="483870" cy="165100"/>
          </a:xfrm>
        </p:grpSpPr>
        <p:pic>
          <p:nvPicPr>
            <p:cNvPr id="439" name="Google Shape;439;p23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524000" y="2711809"/>
              <a:ext cx="151130" cy="12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23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696720" y="2709269"/>
              <a:ext cx="311150" cy="165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1" name="Google Shape;441;p23"/>
          <p:cNvGrpSpPr/>
          <p:nvPr/>
        </p:nvGrpSpPr>
        <p:grpSpPr>
          <a:xfrm>
            <a:off x="1963773" y="2689601"/>
            <a:ext cx="188865" cy="121775"/>
            <a:chOff x="2217420" y="2328269"/>
            <a:chExt cx="241299" cy="177800"/>
          </a:xfrm>
        </p:grpSpPr>
        <p:pic>
          <p:nvPicPr>
            <p:cNvPr id="442" name="Google Shape;442;p23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2217420" y="2328269"/>
              <a:ext cx="144780" cy="17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23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2386330" y="2365099"/>
              <a:ext cx="72389" cy="1295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4" name="Google Shape;444;p23"/>
          <p:cNvGrpSpPr/>
          <p:nvPr/>
        </p:nvGrpSpPr>
        <p:grpSpPr>
          <a:xfrm>
            <a:off x="1868346" y="2852258"/>
            <a:ext cx="411528" cy="238332"/>
            <a:chOff x="2095500" y="2565759"/>
            <a:chExt cx="525780" cy="347980"/>
          </a:xfrm>
        </p:grpSpPr>
        <p:sp>
          <p:nvSpPr>
            <p:cNvPr id="445" name="Google Shape;445;p23"/>
            <p:cNvSpPr/>
            <p:nvPr/>
          </p:nvSpPr>
          <p:spPr>
            <a:xfrm>
              <a:off x="2095500" y="2565759"/>
              <a:ext cx="525780" cy="273050"/>
            </a:xfrm>
            <a:custGeom>
              <a:rect b="b" l="l" r="r" t="t"/>
              <a:pathLst>
                <a:path extrusionOk="0" h="273050" w="525780">
                  <a:moveTo>
                    <a:pt x="210820" y="237490"/>
                  </a:moveTo>
                  <a:lnTo>
                    <a:pt x="205740" y="237490"/>
                  </a:lnTo>
                  <a:lnTo>
                    <a:pt x="205740" y="238760"/>
                  </a:lnTo>
                  <a:lnTo>
                    <a:pt x="204393" y="241465"/>
                  </a:lnTo>
                  <a:lnTo>
                    <a:pt x="198704" y="253847"/>
                  </a:lnTo>
                  <a:lnTo>
                    <a:pt x="191770" y="261632"/>
                  </a:lnTo>
                  <a:lnTo>
                    <a:pt x="184823" y="265595"/>
                  </a:lnTo>
                  <a:lnTo>
                    <a:pt x="179070" y="266700"/>
                  </a:lnTo>
                  <a:lnTo>
                    <a:pt x="170180" y="266700"/>
                  </a:lnTo>
                  <a:lnTo>
                    <a:pt x="167640" y="260350"/>
                  </a:lnTo>
                  <a:lnTo>
                    <a:pt x="167741" y="246799"/>
                  </a:lnTo>
                  <a:lnTo>
                    <a:pt x="168046" y="241300"/>
                  </a:lnTo>
                  <a:lnTo>
                    <a:pt x="169773" y="224637"/>
                  </a:lnTo>
                  <a:lnTo>
                    <a:pt x="170180" y="217170"/>
                  </a:lnTo>
                  <a:lnTo>
                    <a:pt x="171450" y="213360"/>
                  </a:lnTo>
                  <a:lnTo>
                    <a:pt x="171450" y="204470"/>
                  </a:lnTo>
                  <a:lnTo>
                    <a:pt x="146050" y="171450"/>
                  </a:lnTo>
                  <a:lnTo>
                    <a:pt x="157467" y="167640"/>
                  </a:lnTo>
                  <a:lnTo>
                    <a:pt x="167360" y="164350"/>
                  </a:lnTo>
                  <a:lnTo>
                    <a:pt x="187007" y="152717"/>
                  </a:lnTo>
                  <a:lnTo>
                    <a:pt x="201409" y="136804"/>
                  </a:lnTo>
                  <a:lnTo>
                    <a:pt x="207010" y="116840"/>
                  </a:lnTo>
                  <a:lnTo>
                    <a:pt x="202463" y="100114"/>
                  </a:lnTo>
                  <a:lnTo>
                    <a:pt x="189699" y="86842"/>
                  </a:lnTo>
                  <a:lnTo>
                    <a:pt x="181610" y="83248"/>
                  </a:lnTo>
                  <a:lnTo>
                    <a:pt x="181610" y="111760"/>
                  </a:lnTo>
                  <a:lnTo>
                    <a:pt x="180632" y="120243"/>
                  </a:lnTo>
                  <a:lnTo>
                    <a:pt x="158115" y="156933"/>
                  </a:lnTo>
                  <a:lnTo>
                    <a:pt x="118110" y="167640"/>
                  </a:lnTo>
                  <a:lnTo>
                    <a:pt x="87630" y="167640"/>
                  </a:lnTo>
                  <a:lnTo>
                    <a:pt x="105410" y="95250"/>
                  </a:lnTo>
                  <a:lnTo>
                    <a:pt x="106680" y="87630"/>
                  </a:lnTo>
                  <a:lnTo>
                    <a:pt x="107950" y="85090"/>
                  </a:lnTo>
                  <a:lnTo>
                    <a:pt x="129540" y="85090"/>
                  </a:lnTo>
                  <a:lnTo>
                    <a:pt x="146240" y="85509"/>
                  </a:lnTo>
                  <a:lnTo>
                    <a:pt x="163195" y="88430"/>
                  </a:lnTo>
                  <a:lnTo>
                    <a:pt x="176326" y="96342"/>
                  </a:lnTo>
                  <a:lnTo>
                    <a:pt x="181610" y="111760"/>
                  </a:lnTo>
                  <a:lnTo>
                    <a:pt x="181610" y="83248"/>
                  </a:lnTo>
                  <a:lnTo>
                    <a:pt x="170040" y="78092"/>
                  </a:lnTo>
                  <a:lnTo>
                    <a:pt x="144780" y="74930"/>
                  </a:lnTo>
                  <a:lnTo>
                    <a:pt x="57150" y="74930"/>
                  </a:lnTo>
                  <a:lnTo>
                    <a:pt x="57150" y="85090"/>
                  </a:lnTo>
                  <a:lnTo>
                    <a:pt x="83820" y="85090"/>
                  </a:lnTo>
                  <a:lnTo>
                    <a:pt x="83820" y="90170"/>
                  </a:lnTo>
                  <a:lnTo>
                    <a:pt x="82550" y="91440"/>
                  </a:lnTo>
                  <a:lnTo>
                    <a:pt x="82550" y="95250"/>
                  </a:lnTo>
                  <a:lnTo>
                    <a:pt x="44450" y="245110"/>
                  </a:lnTo>
                  <a:lnTo>
                    <a:pt x="42621" y="251383"/>
                  </a:lnTo>
                  <a:lnTo>
                    <a:pt x="39370" y="255282"/>
                  </a:lnTo>
                  <a:lnTo>
                    <a:pt x="32296" y="257263"/>
                  </a:lnTo>
                  <a:lnTo>
                    <a:pt x="19050" y="257810"/>
                  </a:lnTo>
                  <a:lnTo>
                    <a:pt x="11430" y="257810"/>
                  </a:lnTo>
                  <a:lnTo>
                    <a:pt x="11430" y="266700"/>
                  </a:lnTo>
                  <a:lnTo>
                    <a:pt x="16510" y="266700"/>
                  </a:lnTo>
                  <a:lnTo>
                    <a:pt x="24003" y="266509"/>
                  </a:lnTo>
                  <a:lnTo>
                    <a:pt x="43294" y="265633"/>
                  </a:lnTo>
                  <a:lnTo>
                    <a:pt x="50800" y="265430"/>
                  </a:lnTo>
                  <a:lnTo>
                    <a:pt x="58496" y="265633"/>
                  </a:lnTo>
                  <a:lnTo>
                    <a:pt x="78651" y="266509"/>
                  </a:lnTo>
                  <a:lnTo>
                    <a:pt x="86360" y="266700"/>
                  </a:lnTo>
                  <a:lnTo>
                    <a:pt x="92710" y="266700"/>
                  </a:lnTo>
                  <a:lnTo>
                    <a:pt x="92710" y="265430"/>
                  </a:lnTo>
                  <a:lnTo>
                    <a:pt x="92710" y="257810"/>
                  </a:lnTo>
                  <a:lnTo>
                    <a:pt x="66040" y="257810"/>
                  </a:lnTo>
                  <a:lnTo>
                    <a:pt x="66040" y="250190"/>
                  </a:lnTo>
                  <a:lnTo>
                    <a:pt x="67310" y="247650"/>
                  </a:lnTo>
                  <a:lnTo>
                    <a:pt x="85090" y="173990"/>
                  </a:lnTo>
                  <a:lnTo>
                    <a:pt x="118110" y="173990"/>
                  </a:lnTo>
                  <a:lnTo>
                    <a:pt x="133578" y="176530"/>
                  </a:lnTo>
                  <a:lnTo>
                    <a:pt x="142875" y="182880"/>
                  </a:lnTo>
                  <a:lnTo>
                    <a:pt x="147396" y="191135"/>
                  </a:lnTo>
                  <a:lnTo>
                    <a:pt x="148590" y="199390"/>
                  </a:lnTo>
                  <a:lnTo>
                    <a:pt x="148590" y="203200"/>
                  </a:lnTo>
                  <a:lnTo>
                    <a:pt x="147320" y="212090"/>
                  </a:lnTo>
                  <a:lnTo>
                    <a:pt x="144780" y="218440"/>
                  </a:lnTo>
                  <a:lnTo>
                    <a:pt x="143510" y="226060"/>
                  </a:lnTo>
                  <a:lnTo>
                    <a:pt x="140970" y="236220"/>
                  </a:lnTo>
                  <a:lnTo>
                    <a:pt x="140970" y="242570"/>
                  </a:lnTo>
                  <a:lnTo>
                    <a:pt x="146177" y="260197"/>
                  </a:lnTo>
                  <a:lnTo>
                    <a:pt x="157949" y="269240"/>
                  </a:lnTo>
                  <a:lnTo>
                    <a:pt x="170434" y="272580"/>
                  </a:lnTo>
                  <a:lnTo>
                    <a:pt x="177800" y="273050"/>
                  </a:lnTo>
                  <a:lnTo>
                    <a:pt x="193128" y="268427"/>
                  </a:lnTo>
                  <a:lnTo>
                    <a:pt x="194818" y="266700"/>
                  </a:lnTo>
                  <a:lnTo>
                    <a:pt x="203352" y="257975"/>
                  </a:lnTo>
                  <a:lnTo>
                    <a:pt x="209042" y="246799"/>
                  </a:lnTo>
                  <a:lnTo>
                    <a:pt x="210820" y="240030"/>
                  </a:lnTo>
                  <a:lnTo>
                    <a:pt x="210820" y="237490"/>
                  </a:lnTo>
                  <a:close/>
                </a:path>
                <a:path extrusionOk="0" h="273050" w="525780">
                  <a:moveTo>
                    <a:pt x="52578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262890" y="11430"/>
                  </a:lnTo>
                  <a:lnTo>
                    <a:pt x="525780" y="1143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446" name="Google Shape;446;p23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2330450" y="2606400"/>
              <a:ext cx="71119" cy="1295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23"/>
            <p:cNvSpPr/>
            <p:nvPr/>
          </p:nvSpPr>
          <p:spPr>
            <a:xfrm>
              <a:off x="2319020" y="2780389"/>
              <a:ext cx="274319" cy="133350"/>
            </a:xfrm>
            <a:custGeom>
              <a:rect b="b" l="l" r="r" t="t"/>
              <a:pathLst>
                <a:path extrusionOk="0" h="133350" w="274319">
                  <a:moveTo>
                    <a:pt x="130810" y="82550"/>
                  </a:moveTo>
                  <a:lnTo>
                    <a:pt x="124460" y="82550"/>
                  </a:lnTo>
                  <a:lnTo>
                    <a:pt x="120167" y="101625"/>
                  </a:lnTo>
                  <a:lnTo>
                    <a:pt x="113030" y="115100"/>
                  </a:lnTo>
                  <a:lnTo>
                    <a:pt x="100164" y="123101"/>
                  </a:lnTo>
                  <a:lnTo>
                    <a:pt x="78740" y="125730"/>
                  </a:lnTo>
                  <a:lnTo>
                    <a:pt x="38100" y="125730"/>
                  </a:lnTo>
                  <a:lnTo>
                    <a:pt x="38100" y="67310"/>
                  </a:lnTo>
                  <a:lnTo>
                    <a:pt x="57150" y="67310"/>
                  </a:lnTo>
                  <a:lnTo>
                    <a:pt x="69291" y="68567"/>
                  </a:lnTo>
                  <a:lnTo>
                    <a:pt x="76200" y="72555"/>
                  </a:lnTo>
                  <a:lnTo>
                    <a:pt x="79286" y="79641"/>
                  </a:lnTo>
                  <a:lnTo>
                    <a:pt x="80010" y="90170"/>
                  </a:lnTo>
                  <a:lnTo>
                    <a:pt x="87630" y="90170"/>
                  </a:lnTo>
                  <a:lnTo>
                    <a:pt x="87630" y="38100"/>
                  </a:lnTo>
                  <a:lnTo>
                    <a:pt x="80010" y="38100"/>
                  </a:lnTo>
                  <a:lnTo>
                    <a:pt x="79286" y="48641"/>
                  </a:lnTo>
                  <a:lnTo>
                    <a:pt x="76200" y="55727"/>
                  </a:lnTo>
                  <a:lnTo>
                    <a:pt x="69291" y="59715"/>
                  </a:lnTo>
                  <a:lnTo>
                    <a:pt x="57150" y="60960"/>
                  </a:lnTo>
                  <a:lnTo>
                    <a:pt x="38100" y="60960"/>
                  </a:lnTo>
                  <a:lnTo>
                    <a:pt x="38100" y="7620"/>
                  </a:lnTo>
                  <a:lnTo>
                    <a:pt x="76200" y="7620"/>
                  </a:lnTo>
                  <a:lnTo>
                    <a:pt x="96139" y="9652"/>
                  </a:lnTo>
                  <a:lnTo>
                    <a:pt x="108102" y="16192"/>
                  </a:lnTo>
                  <a:lnTo>
                    <a:pt x="114592" y="27990"/>
                  </a:lnTo>
                  <a:lnTo>
                    <a:pt x="118110" y="45720"/>
                  </a:lnTo>
                  <a:lnTo>
                    <a:pt x="124460" y="45720"/>
                  </a:lnTo>
                  <a:lnTo>
                    <a:pt x="11938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19050" y="7620"/>
                  </a:lnTo>
                  <a:lnTo>
                    <a:pt x="19050" y="125730"/>
                  </a:lnTo>
                  <a:lnTo>
                    <a:pt x="0" y="125730"/>
                  </a:lnTo>
                  <a:lnTo>
                    <a:pt x="0" y="133350"/>
                  </a:lnTo>
                  <a:lnTo>
                    <a:pt x="121920" y="133350"/>
                  </a:lnTo>
                  <a:lnTo>
                    <a:pt x="130810" y="82550"/>
                  </a:lnTo>
                  <a:close/>
                </a:path>
                <a:path extrusionOk="0" h="133350" w="274319">
                  <a:moveTo>
                    <a:pt x="274320" y="36830"/>
                  </a:moveTo>
                  <a:lnTo>
                    <a:pt x="270484" y="23050"/>
                  </a:lnTo>
                  <a:lnTo>
                    <a:pt x="259867" y="11277"/>
                  </a:lnTo>
                  <a:lnTo>
                    <a:pt x="254000" y="8293"/>
                  </a:lnTo>
                  <a:lnTo>
                    <a:pt x="254000" y="36830"/>
                  </a:lnTo>
                  <a:lnTo>
                    <a:pt x="253453" y="45148"/>
                  </a:lnTo>
                  <a:lnTo>
                    <a:pt x="249707" y="54775"/>
                  </a:lnTo>
                  <a:lnTo>
                    <a:pt x="239522" y="62738"/>
                  </a:lnTo>
                  <a:lnTo>
                    <a:pt x="219710" y="66040"/>
                  </a:lnTo>
                  <a:lnTo>
                    <a:pt x="187960" y="66040"/>
                  </a:lnTo>
                  <a:lnTo>
                    <a:pt x="187960" y="6350"/>
                  </a:lnTo>
                  <a:lnTo>
                    <a:pt x="219710" y="6350"/>
                  </a:lnTo>
                  <a:lnTo>
                    <a:pt x="238455" y="9512"/>
                  </a:lnTo>
                  <a:lnTo>
                    <a:pt x="248754" y="17310"/>
                  </a:lnTo>
                  <a:lnTo>
                    <a:pt x="253098" y="27254"/>
                  </a:lnTo>
                  <a:lnTo>
                    <a:pt x="254000" y="36830"/>
                  </a:lnTo>
                  <a:lnTo>
                    <a:pt x="254000" y="8293"/>
                  </a:lnTo>
                  <a:lnTo>
                    <a:pt x="243776" y="3086"/>
                  </a:lnTo>
                  <a:lnTo>
                    <a:pt x="223520" y="0"/>
                  </a:lnTo>
                  <a:lnTo>
                    <a:pt x="149860" y="0"/>
                  </a:lnTo>
                  <a:lnTo>
                    <a:pt x="149860" y="6350"/>
                  </a:lnTo>
                  <a:lnTo>
                    <a:pt x="168910" y="6350"/>
                  </a:lnTo>
                  <a:lnTo>
                    <a:pt x="170180" y="8890"/>
                  </a:lnTo>
                  <a:lnTo>
                    <a:pt x="170180" y="124460"/>
                  </a:lnTo>
                  <a:lnTo>
                    <a:pt x="168910" y="127000"/>
                  </a:lnTo>
                  <a:lnTo>
                    <a:pt x="149860" y="127000"/>
                  </a:lnTo>
                  <a:lnTo>
                    <a:pt x="149860" y="133350"/>
                  </a:lnTo>
                  <a:lnTo>
                    <a:pt x="208280" y="133350"/>
                  </a:lnTo>
                  <a:lnTo>
                    <a:pt x="208280" y="127000"/>
                  </a:lnTo>
                  <a:lnTo>
                    <a:pt x="189230" y="127000"/>
                  </a:lnTo>
                  <a:lnTo>
                    <a:pt x="187960" y="124460"/>
                  </a:lnTo>
                  <a:lnTo>
                    <a:pt x="187960" y="72390"/>
                  </a:lnTo>
                  <a:lnTo>
                    <a:pt x="223520" y="72390"/>
                  </a:lnTo>
                  <a:lnTo>
                    <a:pt x="243776" y="69519"/>
                  </a:lnTo>
                  <a:lnTo>
                    <a:pt x="250977" y="66040"/>
                  </a:lnTo>
                  <a:lnTo>
                    <a:pt x="259867" y="61760"/>
                  </a:lnTo>
                  <a:lnTo>
                    <a:pt x="270484" y="50431"/>
                  </a:lnTo>
                  <a:lnTo>
                    <a:pt x="274320" y="368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448" name="Google Shape;448;p23"/>
          <p:cNvSpPr/>
          <p:nvPr/>
        </p:nvSpPr>
        <p:spPr>
          <a:xfrm>
            <a:off x="1170519" y="2931991"/>
            <a:ext cx="146085" cy="7830"/>
          </a:xfrm>
          <a:custGeom>
            <a:rect b="b" l="l" r="r" t="t"/>
            <a:pathLst>
              <a:path extrusionOk="0" h="11430" w="186690">
                <a:moveTo>
                  <a:pt x="186690" y="0"/>
                </a:moveTo>
                <a:lnTo>
                  <a:pt x="0" y="0"/>
                </a:lnTo>
                <a:lnTo>
                  <a:pt x="0" y="11429"/>
                </a:lnTo>
                <a:lnTo>
                  <a:pt x="186690" y="11429"/>
                </a:lnTo>
                <a:lnTo>
                  <a:pt x="1866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 txBox="1"/>
          <p:nvPr>
            <p:ph idx="12" type="sldNum"/>
          </p:nvPr>
        </p:nvSpPr>
        <p:spPr>
          <a:xfrm>
            <a:off x="6979809" y="4449018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454" name="Google Shape;454;p24"/>
          <p:cNvGrpSpPr/>
          <p:nvPr/>
        </p:nvGrpSpPr>
        <p:grpSpPr>
          <a:xfrm>
            <a:off x="259375" y="4500805"/>
            <a:ext cx="7782558" cy="414020"/>
            <a:chOff x="412750" y="5018130"/>
            <a:chExt cx="7782558" cy="414020"/>
          </a:xfrm>
        </p:grpSpPr>
        <p:pic>
          <p:nvPicPr>
            <p:cNvPr id="455" name="Google Shape;455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2750" y="5181960"/>
              <a:ext cx="298450" cy="1663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2790" y="5187040"/>
              <a:ext cx="213359" cy="245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24"/>
            <p:cNvSpPr/>
            <p:nvPr/>
          </p:nvSpPr>
          <p:spPr>
            <a:xfrm>
              <a:off x="1065530" y="5104490"/>
              <a:ext cx="151130" cy="54610"/>
            </a:xfrm>
            <a:custGeom>
              <a:rect b="b" l="l" r="r" t="t"/>
              <a:pathLst>
                <a:path extrusionOk="0" h="54610" w="151130">
                  <a:moveTo>
                    <a:pt x="151130" y="44450"/>
                  </a:moveTo>
                  <a:lnTo>
                    <a:pt x="0" y="44450"/>
                  </a:lnTo>
                  <a:lnTo>
                    <a:pt x="0" y="54610"/>
                  </a:lnTo>
                  <a:lnTo>
                    <a:pt x="151130" y="54610"/>
                  </a:lnTo>
                  <a:lnTo>
                    <a:pt x="151130" y="44450"/>
                  </a:lnTo>
                  <a:close/>
                </a:path>
                <a:path extrusionOk="0" h="54610" w="151130">
                  <a:moveTo>
                    <a:pt x="1511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1130" y="1016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58" name="Google Shape;458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85239" y="5087980"/>
              <a:ext cx="205740" cy="1447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24"/>
            <p:cNvSpPr/>
            <p:nvPr/>
          </p:nvSpPr>
          <p:spPr>
            <a:xfrm>
              <a:off x="1531619" y="5018130"/>
              <a:ext cx="53340" cy="227329"/>
            </a:xfrm>
            <a:custGeom>
              <a:rect b="b" l="l" r="r" t="t"/>
              <a:pathLst>
                <a:path extrusionOk="0" h="227329" w="53340">
                  <a:moveTo>
                    <a:pt x="53340" y="0"/>
                  </a:moveTo>
                  <a:lnTo>
                    <a:pt x="50800" y="0"/>
                  </a:lnTo>
                  <a:lnTo>
                    <a:pt x="46672" y="2837"/>
                  </a:lnTo>
                  <a:lnTo>
                    <a:pt x="15240" y="44450"/>
                  </a:lnTo>
                  <a:lnTo>
                    <a:pt x="2857" y="80803"/>
                  </a:lnTo>
                  <a:lnTo>
                    <a:pt x="0" y="114300"/>
                  </a:lnTo>
                  <a:lnTo>
                    <a:pt x="595" y="129341"/>
                  </a:lnTo>
                  <a:lnTo>
                    <a:pt x="15240" y="185420"/>
                  </a:lnTo>
                  <a:lnTo>
                    <a:pt x="37782" y="216852"/>
                  </a:lnTo>
                  <a:lnTo>
                    <a:pt x="50800" y="227330"/>
                  </a:lnTo>
                  <a:lnTo>
                    <a:pt x="53340" y="227330"/>
                  </a:lnTo>
                  <a:lnTo>
                    <a:pt x="53260" y="224710"/>
                  </a:lnTo>
                  <a:lnTo>
                    <a:pt x="49530" y="220980"/>
                  </a:lnTo>
                  <a:lnTo>
                    <a:pt x="32186" y="196810"/>
                  </a:lnTo>
                  <a:lnTo>
                    <a:pt x="21272" y="169545"/>
                  </a:lnTo>
                  <a:lnTo>
                    <a:pt x="15597" y="141327"/>
                  </a:lnTo>
                  <a:lnTo>
                    <a:pt x="13970" y="114300"/>
                  </a:lnTo>
                  <a:lnTo>
                    <a:pt x="15795" y="84197"/>
                  </a:lnTo>
                  <a:lnTo>
                    <a:pt x="21907" y="55403"/>
                  </a:lnTo>
                  <a:lnTo>
                    <a:pt x="33258" y="28753"/>
                  </a:lnTo>
                  <a:lnTo>
                    <a:pt x="50800" y="5080"/>
                  </a:lnTo>
                  <a:lnTo>
                    <a:pt x="53340" y="254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0" name="Google Shape;460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19250" y="5037180"/>
              <a:ext cx="7493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24"/>
            <p:cNvSpPr/>
            <p:nvPr/>
          </p:nvSpPr>
          <p:spPr>
            <a:xfrm>
              <a:off x="1775460" y="5054960"/>
              <a:ext cx="152400" cy="152400"/>
            </a:xfrm>
            <a:custGeom>
              <a:rect b="b" l="l" r="r" t="t"/>
              <a:pathLst>
                <a:path extrusionOk="0" h="152400" w="152400">
                  <a:moveTo>
                    <a:pt x="152400" y="72390"/>
                  </a:moveTo>
                  <a:lnTo>
                    <a:pt x="81280" y="72390"/>
                  </a:lnTo>
                  <a:lnTo>
                    <a:pt x="81280" y="0"/>
                  </a:lnTo>
                  <a:lnTo>
                    <a:pt x="71120" y="0"/>
                  </a:lnTo>
                  <a:lnTo>
                    <a:pt x="71120" y="72390"/>
                  </a:lnTo>
                  <a:lnTo>
                    <a:pt x="0" y="72390"/>
                  </a:lnTo>
                  <a:lnTo>
                    <a:pt x="0" y="81280"/>
                  </a:lnTo>
                  <a:lnTo>
                    <a:pt x="71120" y="81280"/>
                  </a:lnTo>
                  <a:lnTo>
                    <a:pt x="71120" y="152400"/>
                  </a:lnTo>
                  <a:lnTo>
                    <a:pt x="81280" y="152400"/>
                  </a:lnTo>
                  <a:lnTo>
                    <a:pt x="81280" y="81280"/>
                  </a:lnTo>
                  <a:lnTo>
                    <a:pt x="152400" y="81280"/>
                  </a:lnTo>
                  <a:lnTo>
                    <a:pt x="152400" y="72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2" name="Google Shape;462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001520" y="5037180"/>
              <a:ext cx="214630" cy="195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24"/>
            <p:cNvSpPr/>
            <p:nvPr/>
          </p:nvSpPr>
          <p:spPr>
            <a:xfrm>
              <a:off x="2236470" y="5117190"/>
              <a:ext cx="58419" cy="105410"/>
            </a:xfrm>
            <a:custGeom>
              <a:rect b="b" l="l" r="r" t="t"/>
              <a:pathLst>
                <a:path extrusionOk="0" h="105410" w="58419">
                  <a:moveTo>
                    <a:pt x="36830" y="0"/>
                  </a:moveTo>
                  <a:lnTo>
                    <a:pt x="31750" y="0"/>
                  </a:lnTo>
                  <a:lnTo>
                    <a:pt x="23395" y="5337"/>
                  </a:lnTo>
                  <a:lnTo>
                    <a:pt x="14446" y="8413"/>
                  </a:lnTo>
                  <a:lnTo>
                    <a:pt x="6211" y="9822"/>
                  </a:lnTo>
                  <a:lnTo>
                    <a:pt x="0" y="10159"/>
                  </a:lnTo>
                  <a:lnTo>
                    <a:pt x="0" y="15240"/>
                  </a:lnTo>
                  <a:lnTo>
                    <a:pt x="13969" y="15240"/>
                  </a:lnTo>
                  <a:lnTo>
                    <a:pt x="22860" y="11429"/>
                  </a:lnTo>
                  <a:lnTo>
                    <a:pt x="22860" y="100329"/>
                  </a:lnTo>
                  <a:lnTo>
                    <a:pt x="1269" y="100329"/>
                  </a:lnTo>
                  <a:lnTo>
                    <a:pt x="1269" y="105409"/>
                  </a:lnTo>
                  <a:lnTo>
                    <a:pt x="58419" y="105409"/>
                  </a:lnTo>
                  <a:lnTo>
                    <a:pt x="58419" y="100329"/>
                  </a:lnTo>
                  <a:lnTo>
                    <a:pt x="36830" y="100329"/>
                  </a:lnTo>
                  <a:lnTo>
                    <a:pt x="36830" y="3809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4" name="Google Shape;464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367279" y="5035910"/>
              <a:ext cx="266700" cy="1549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24"/>
            <p:cNvSpPr/>
            <p:nvPr/>
          </p:nvSpPr>
          <p:spPr>
            <a:xfrm>
              <a:off x="2661920" y="5018130"/>
              <a:ext cx="53339" cy="227329"/>
            </a:xfrm>
            <a:custGeom>
              <a:rect b="b" l="l" r="r" t="t"/>
              <a:pathLst>
                <a:path extrusionOk="0" h="227329" w="53339">
                  <a:moveTo>
                    <a:pt x="53340" y="0"/>
                  </a:moveTo>
                  <a:lnTo>
                    <a:pt x="50800" y="0"/>
                  </a:lnTo>
                  <a:lnTo>
                    <a:pt x="45938" y="2837"/>
                  </a:lnTo>
                  <a:lnTo>
                    <a:pt x="13969" y="44450"/>
                  </a:lnTo>
                  <a:lnTo>
                    <a:pt x="575" y="98206"/>
                  </a:lnTo>
                  <a:lnTo>
                    <a:pt x="0" y="114300"/>
                  </a:lnTo>
                  <a:lnTo>
                    <a:pt x="595" y="129341"/>
                  </a:lnTo>
                  <a:lnTo>
                    <a:pt x="15240" y="185420"/>
                  </a:lnTo>
                  <a:lnTo>
                    <a:pt x="37306" y="216852"/>
                  </a:lnTo>
                  <a:lnTo>
                    <a:pt x="50800" y="227330"/>
                  </a:lnTo>
                  <a:lnTo>
                    <a:pt x="53340" y="227330"/>
                  </a:lnTo>
                  <a:lnTo>
                    <a:pt x="53234" y="224710"/>
                  </a:lnTo>
                  <a:lnTo>
                    <a:pt x="48260" y="220980"/>
                  </a:lnTo>
                  <a:lnTo>
                    <a:pt x="30916" y="196810"/>
                  </a:lnTo>
                  <a:lnTo>
                    <a:pt x="20002" y="169545"/>
                  </a:lnTo>
                  <a:lnTo>
                    <a:pt x="14327" y="141327"/>
                  </a:lnTo>
                  <a:lnTo>
                    <a:pt x="12700" y="114300"/>
                  </a:lnTo>
                  <a:lnTo>
                    <a:pt x="14525" y="84197"/>
                  </a:lnTo>
                  <a:lnTo>
                    <a:pt x="20637" y="55403"/>
                  </a:lnTo>
                  <a:lnTo>
                    <a:pt x="31988" y="28753"/>
                  </a:lnTo>
                  <a:lnTo>
                    <a:pt x="49530" y="5080"/>
                  </a:lnTo>
                  <a:lnTo>
                    <a:pt x="53340" y="254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6" name="Google Shape;466;p2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8120" y="5025750"/>
              <a:ext cx="168910" cy="163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2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28620" y="5020670"/>
              <a:ext cx="213360" cy="255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24"/>
            <p:cNvSpPr/>
            <p:nvPr/>
          </p:nvSpPr>
          <p:spPr>
            <a:xfrm>
              <a:off x="3171190" y="5018130"/>
              <a:ext cx="290829" cy="227329"/>
            </a:xfrm>
            <a:custGeom>
              <a:rect b="b" l="l" r="r" t="t"/>
              <a:pathLst>
                <a:path extrusionOk="0" h="227329" w="290829">
                  <a:moveTo>
                    <a:pt x="53340" y="114300"/>
                  </a:moveTo>
                  <a:lnTo>
                    <a:pt x="45834" y="62509"/>
                  </a:lnTo>
                  <a:lnTo>
                    <a:pt x="26797" y="2465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3810" y="7620"/>
                  </a:lnTo>
                  <a:lnTo>
                    <a:pt x="18999" y="26619"/>
                  </a:lnTo>
                  <a:lnTo>
                    <a:pt x="30162" y="50965"/>
                  </a:lnTo>
                  <a:lnTo>
                    <a:pt x="37020" y="80314"/>
                  </a:lnTo>
                  <a:lnTo>
                    <a:pt x="39370" y="114300"/>
                  </a:lnTo>
                  <a:lnTo>
                    <a:pt x="37719" y="143116"/>
                  </a:lnTo>
                  <a:lnTo>
                    <a:pt x="31902" y="171450"/>
                  </a:lnTo>
                  <a:lnTo>
                    <a:pt x="20612" y="197891"/>
                  </a:lnTo>
                  <a:lnTo>
                    <a:pt x="2540" y="22098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1270" y="227330"/>
                  </a:lnTo>
                  <a:lnTo>
                    <a:pt x="38100" y="182880"/>
                  </a:lnTo>
                  <a:lnTo>
                    <a:pt x="50469" y="146697"/>
                  </a:lnTo>
                  <a:lnTo>
                    <a:pt x="52743" y="129667"/>
                  </a:lnTo>
                  <a:lnTo>
                    <a:pt x="53340" y="114300"/>
                  </a:lnTo>
                  <a:close/>
                </a:path>
                <a:path extrusionOk="0" h="227329" w="290829">
                  <a:moveTo>
                    <a:pt x="290830" y="109220"/>
                  </a:moveTo>
                  <a:lnTo>
                    <a:pt x="219710" y="109220"/>
                  </a:lnTo>
                  <a:lnTo>
                    <a:pt x="219710" y="36830"/>
                  </a:lnTo>
                  <a:lnTo>
                    <a:pt x="210820" y="36830"/>
                  </a:lnTo>
                  <a:lnTo>
                    <a:pt x="210820" y="109220"/>
                  </a:lnTo>
                  <a:lnTo>
                    <a:pt x="138430" y="109220"/>
                  </a:lnTo>
                  <a:lnTo>
                    <a:pt x="138430" y="118110"/>
                  </a:lnTo>
                  <a:lnTo>
                    <a:pt x="210820" y="118110"/>
                  </a:lnTo>
                  <a:lnTo>
                    <a:pt x="210820" y="189230"/>
                  </a:lnTo>
                  <a:lnTo>
                    <a:pt x="219710" y="189230"/>
                  </a:lnTo>
                  <a:lnTo>
                    <a:pt x="219710" y="118110"/>
                  </a:lnTo>
                  <a:lnTo>
                    <a:pt x="290830" y="118110"/>
                  </a:lnTo>
                  <a:lnTo>
                    <a:pt x="290830" y="109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69" name="Google Shape;469;p2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535679" y="5037180"/>
              <a:ext cx="298450" cy="195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2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901440" y="5086710"/>
              <a:ext cx="290830" cy="1041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Google Shape;471;p24"/>
            <p:cNvSpPr/>
            <p:nvPr/>
          </p:nvSpPr>
          <p:spPr>
            <a:xfrm>
              <a:off x="4221479" y="5018130"/>
              <a:ext cx="53339" cy="227329"/>
            </a:xfrm>
            <a:custGeom>
              <a:rect b="b" l="l" r="r" t="t"/>
              <a:pathLst>
                <a:path extrusionOk="0" h="227329" w="53339">
                  <a:moveTo>
                    <a:pt x="53340" y="0"/>
                  </a:moveTo>
                  <a:lnTo>
                    <a:pt x="50800" y="0"/>
                  </a:lnTo>
                  <a:lnTo>
                    <a:pt x="45938" y="2837"/>
                  </a:lnTo>
                  <a:lnTo>
                    <a:pt x="13970" y="44450"/>
                  </a:lnTo>
                  <a:lnTo>
                    <a:pt x="575" y="98206"/>
                  </a:lnTo>
                  <a:lnTo>
                    <a:pt x="0" y="114300"/>
                  </a:lnTo>
                  <a:lnTo>
                    <a:pt x="595" y="129341"/>
                  </a:lnTo>
                  <a:lnTo>
                    <a:pt x="15240" y="185420"/>
                  </a:lnTo>
                  <a:lnTo>
                    <a:pt x="37306" y="216852"/>
                  </a:lnTo>
                  <a:lnTo>
                    <a:pt x="50800" y="227330"/>
                  </a:lnTo>
                  <a:lnTo>
                    <a:pt x="53340" y="227330"/>
                  </a:lnTo>
                  <a:lnTo>
                    <a:pt x="53260" y="224710"/>
                  </a:lnTo>
                  <a:lnTo>
                    <a:pt x="49530" y="220980"/>
                  </a:lnTo>
                  <a:lnTo>
                    <a:pt x="31452" y="196810"/>
                  </a:lnTo>
                  <a:lnTo>
                    <a:pt x="20161" y="169545"/>
                  </a:lnTo>
                  <a:lnTo>
                    <a:pt x="14347" y="141327"/>
                  </a:lnTo>
                  <a:lnTo>
                    <a:pt x="12700" y="114300"/>
                  </a:lnTo>
                  <a:lnTo>
                    <a:pt x="14545" y="84197"/>
                  </a:lnTo>
                  <a:lnTo>
                    <a:pt x="20796" y="55403"/>
                  </a:lnTo>
                  <a:lnTo>
                    <a:pt x="32523" y="28753"/>
                  </a:lnTo>
                  <a:lnTo>
                    <a:pt x="50800" y="5080"/>
                  </a:lnTo>
                  <a:lnTo>
                    <a:pt x="53340" y="254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72" name="Google Shape;472;p2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297679" y="5025750"/>
              <a:ext cx="168910" cy="163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2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88179" y="5020670"/>
              <a:ext cx="214630" cy="255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" name="Google Shape;474;p24"/>
            <p:cNvSpPr/>
            <p:nvPr/>
          </p:nvSpPr>
          <p:spPr>
            <a:xfrm>
              <a:off x="4730750" y="5018130"/>
              <a:ext cx="290829" cy="227329"/>
            </a:xfrm>
            <a:custGeom>
              <a:rect b="b" l="l" r="r" t="t"/>
              <a:pathLst>
                <a:path extrusionOk="0" h="227329" w="290829">
                  <a:moveTo>
                    <a:pt x="53340" y="114300"/>
                  </a:moveTo>
                  <a:lnTo>
                    <a:pt x="45834" y="62509"/>
                  </a:lnTo>
                  <a:lnTo>
                    <a:pt x="27000" y="24650"/>
                  </a:lnTo>
                  <a:lnTo>
                    <a:pt x="25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3810" y="7620"/>
                  </a:lnTo>
                  <a:lnTo>
                    <a:pt x="18999" y="26619"/>
                  </a:lnTo>
                  <a:lnTo>
                    <a:pt x="30162" y="50965"/>
                  </a:lnTo>
                  <a:lnTo>
                    <a:pt x="37020" y="80314"/>
                  </a:lnTo>
                  <a:lnTo>
                    <a:pt x="39370" y="114300"/>
                  </a:lnTo>
                  <a:lnTo>
                    <a:pt x="37731" y="143116"/>
                  </a:lnTo>
                  <a:lnTo>
                    <a:pt x="32067" y="171450"/>
                  </a:lnTo>
                  <a:lnTo>
                    <a:pt x="21145" y="197891"/>
                  </a:lnTo>
                  <a:lnTo>
                    <a:pt x="3810" y="22098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2540" y="227330"/>
                  </a:lnTo>
                  <a:lnTo>
                    <a:pt x="7391" y="224497"/>
                  </a:lnTo>
                  <a:lnTo>
                    <a:pt x="39370" y="182880"/>
                  </a:lnTo>
                  <a:lnTo>
                    <a:pt x="52755" y="129667"/>
                  </a:lnTo>
                  <a:lnTo>
                    <a:pt x="53340" y="114300"/>
                  </a:lnTo>
                  <a:close/>
                </a:path>
                <a:path extrusionOk="0" h="227329" w="290829">
                  <a:moveTo>
                    <a:pt x="290830" y="109220"/>
                  </a:moveTo>
                  <a:lnTo>
                    <a:pt x="219710" y="109220"/>
                  </a:lnTo>
                  <a:lnTo>
                    <a:pt x="219710" y="36830"/>
                  </a:lnTo>
                  <a:lnTo>
                    <a:pt x="210820" y="36830"/>
                  </a:lnTo>
                  <a:lnTo>
                    <a:pt x="210820" y="109220"/>
                  </a:lnTo>
                  <a:lnTo>
                    <a:pt x="138430" y="109220"/>
                  </a:lnTo>
                  <a:lnTo>
                    <a:pt x="138430" y="118110"/>
                  </a:lnTo>
                  <a:lnTo>
                    <a:pt x="210820" y="118110"/>
                  </a:lnTo>
                  <a:lnTo>
                    <a:pt x="210820" y="189230"/>
                  </a:lnTo>
                  <a:lnTo>
                    <a:pt x="219710" y="189230"/>
                  </a:lnTo>
                  <a:lnTo>
                    <a:pt x="219710" y="118110"/>
                  </a:lnTo>
                  <a:lnTo>
                    <a:pt x="290830" y="118110"/>
                  </a:lnTo>
                  <a:lnTo>
                    <a:pt x="290830" y="109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75" name="Google Shape;475;p2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096509" y="5037180"/>
              <a:ext cx="298450" cy="195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2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461000" y="5035910"/>
              <a:ext cx="267970" cy="1549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24"/>
            <p:cNvSpPr/>
            <p:nvPr/>
          </p:nvSpPr>
          <p:spPr>
            <a:xfrm>
              <a:off x="5755640" y="5018130"/>
              <a:ext cx="53339" cy="227329"/>
            </a:xfrm>
            <a:custGeom>
              <a:rect b="b" l="l" r="r" t="t"/>
              <a:pathLst>
                <a:path extrusionOk="0" h="227329" w="53339">
                  <a:moveTo>
                    <a:pt x="53339" y="0"/>
                  </a:moveTo>
                  <a:lnTo>
                    <a:pt x="50800" y="0"/>
                  </a:lnTo>
                  <a:lnTo>
                    <a:pt x="45938" y="2837"/>
                  </a:lnTo>
                  <a:lnTo>
                    <a:pt x="13970" y="44450"/>
                  </a:lnTo>
                  <a:lnTo>
                    <a:pt x="575" y="98206"/>
                  </a:lnTo>
                  <a:lnTo>
                    <a:pt x="0" y="114300"/>
                  </a:lnTo>
                  <a:lnTo>
                    <a:pt x="595" y="129341"/>
                  </a:lnTo>
                  <a:lnTo>
                    <a:pt x="15239" y="185420"/>
                  </a:lnTo>
                  <a:lnTo>
                    <a:pt x="37306" y="216852"/>
                  </a:lnTo>
                  <a:lnTo>
                    <a:pt x="50800" y="227330"/>
                  </a:lnTo>
                  <a:lnTo>
                    <a:pt x="53339" y="227330"/>
                  </a:lnTo>
                  <a:lnTo>
                    <a:pt x="53260" y="224710"/>
                  </a:lnTo>
                  <a:lnTo>
                    <a:pt x="49530" y="220980"/>
                  </a:lnTo>
                  <a:lnTo>
                    <a:pt x="31650" y="196810"/>
                  </a:lnTo>
                  <a:lnTo>
                    <a:pt x="20796" y="169545"/>
                  </a:lnTo>
                  <a:lnTo>
                    <a:pt x="15418" y="141327"/>
                  </a:lnTo>
                  <a:lnTo>
                    <a:pt x="13970" y="114300"/>
                  </a:lnTo>
                  <a:lnTo>
                    <a:pt x="15795" y="84197"/>
                  </a:lnTo>
                  <a:lnTo>
                    <a:pt x="21907" y="55403"/>
                  </a:lnTo>
                  <a:lnTo>
                    <a:pt x="33258" y="28753"/>
                  </a:lnTo>
                  <a:lnTo>
                    <a:pt x="50800" y="5080"/>
                  </a:lnTo>
                  <a:lnTo>
                    <a:pt x="53339" y="254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78" name="Google Shape;478;p2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833109" y="5037180"/>
              <a:ext cx="91439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2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46140" y="5025750"/>
              <a:ext cx="168910" cy="163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2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136640" y="5020670"/>
              <a:ext cx="213360" cy="255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24"/>
            <p:cNvSpPr/>
            <p:nvPr/>
          </p:nvSpPr>
          <p:spPr>
            <a:xfrm>
              <a:off x="6379210" y="5018130"/>
              <a:ext cx="290829" cy="227329"/>
            </a:xfrm>
            <a:custGeom>
              <a:rect b="b" l="l" r="r" t="t"/>
              <a:pathLst>
                <a:path extrusionOk="0" h="227329" w="290829">
                  <a:moveTo>
                    <a:pt x="53340" y="114300"/>
                  </a:moveTo>
                  <a:lnTo>
                    <a:pt x="46367" y="62509"/>
                  </a:lnTo>
                  <a:lnTo>
                    <a:pt x="28067" y="24650"/>
                  </a:lnTo>
                  <a:lnTo>
                    <a:pt x="25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5080" y="7620"/>
                  </a:lnTo>
                  <a:lnTo>
                    <a:pt x="20269" y="26619"/>
                  </a:lnTo>
                  <a:lnTo>
                    <a:pt x="31432" y="50965"/>
                  </a:lnTo>
                  <a:lnTo>
                    <a:pt x="38290" y="80314"/>
                  </a:lnTo>
                  <a:lnTo>
                    <a:pt x="40640" y="114300"/>
                  </a:lnTo>
                  <a:lnTo>
                    <a:pt x="38811" y="143116"/>
                  </a:lnTo>
                  <a:lnTo>
                    <a:pt x="32702" y="171450"/>
                  </a:lnTo>
                  <a:lnTo>
                    <a:pt x="21348" y="197891"/>
                  </a:lnTo>
                  <a:lnTo>
                    <a:pt x="3810" y="220980"/>
                  </a:lnTo>
                  <a:lnTo>
                    <a:pt x="0" y="224790"/>
                  </a:lnTo>
                  <a:lnTo>
                    <a:pt x="0" y="227330"/>
                  </a:lnTo>
                  <a:lnTo>
                    <a:pt x="2540" y="227330"/>
                  </a:lnTo>
                  <a:lnTo>
                    <a:pt x="7391" y="224497"/>
                  </a:lnTo>
                  <a:lnTo>
                    <a:pt x="39370" y="182880"/>
                  </a:lnTo>
                  <a:lnTo>
                    <a:pt x="52755" y="129667"/>
                  </a:lnTo>
                  <a:lnTo>
                    <a:pt x="53340" y="114300"/>
                  </a:lnTo>
                  <a:close/>
                </a:path>
                <a:path extrusionOk="0" h="227329" w="290829">
                  <a:moveTo>
                    <a:pt x="290830" y="109220"/>
                  </a:moveTo>
                  <a:lnTo>
                    <a:pt x="219710" y="109220"/>
                  </a:lnTo>
                  <a:lnTo>
                    <a:pt x="219710" y="36830"/>
                  </a:lnTo>
                  <a:lnTo>
                    <a:pt x="210820" y="36830"/>
                  </a:lnTo>
                  <a:lnTo>
                    <a:pt x="210820" y="109220"/>
                  </a:lnTo>
                  <a:lnTo>
                    <a:pt x="139687" y="109220"/>
                  </a:lnTo>
                  <a:lnTo>
                    <a:pt x="139687" y="118110"/>
                  </a:lnTo>
                  <a:lnTo>
                    <a:pt x="210820" y="118110"/>
                  </a:lnTo>
                  <a:lnTo>
                    <a:pt x="210820" y="189230"/>
                  </a:lnTo>
                  <a:lnTo>
                    <a:pt x="219710" y="189230"/>
                  </a:lnTo>
                  <a:lnTo>
                    <a:pt x="219710" y="118110"/>
                  </a:lnTo>
                  <a:lnTo>
                    <a:pt x="290830" y="118110"/>
                  </a:lnTo>
                  <a:lnTo>
                    <a:pt x="290830" y="109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82" name="Google Shape;482;p2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744969" y="5018130"/>
              <a:ext cx="1450339" cy="2578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3" name="Google Shape;483;p2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695234" y="677624"/>
            <a:ext cx="2540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4"/>
          <p:cNvSpPr/>
          <p:nvPr/>
        </p:nvSpPr>
        <p:spPr>
          <a:xfrm>
            <a:off x="7043215" y="750014"/>
            <a:ext cx="152400" cy="54609"/>
          </a:xfrm>
          <a:custGeom>
            <a:rect b="b" l="l" r="r" t="t"/>
            <a:pathLst>
              <a:path extrusionOk="0" h="54609" w="152400">
                <a:moveTo>
                  <a:pt x="152400" y="44450"/>
                </a:moveTo>
                <a:lnTo>
                  <a:pt x="0" y="44450"/>
                </a:lnTo>
                <a:lnTo>
                  <a:pt x="0" y="54610"/>
                </a:lnTo>
                <a:lnTo>
                  <a:pt x="152400" y="54610"/>
                </a:lnTo>
                <a:lnTo>
                  <a:pt x="152400" y="44450"/>
                </a:lnTo>
                <a:close/>
              </a:path>
              <a:path extrusionOk="0" h="54609" w="152400">
                <a:moveTo>
                  <a:pt x="152400" y="0"/>
                </a:moveTo>
                <a:lnTo>
                  <a:pt x="0" y="0"/>
                </a:lnTo>
                <a:lnTo>
                  <a:pt x="0" y="10160"/>
                </a:lnTo>
                <a:lnTo>
                  <a:pt x="152400" y="10160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85" name="Google Shape;485;p2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461044" y="527764"/>
            <a:ext cx="95250" cy="157479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4"/>
          <p:cNvSpPr/>
          <p:nvPr/>
        </p:nvSpPr>
        <p:spPr>
          <a:xfrm>
            <a:off x="7298484" y="771604"/>
            <a:ext cx="421640" cy="10159"/>
          </a:xfrm>
          <a:custGeom>
            <a:rect b="b" l="l" r="r" t="t"/>
            <a:pathLst>
              <a:path extrusionOk="0" h="10159" w="421640">
                <a:moveTo>
                  <a:pt x="421640" y="0"/>
                </a:moveTo>
                <a:lnTo>
                  <a:pt x="0" y="0"/>
                </a:lnTo>
                <a:lnTo>
                  <a:pt x="0" y="10160"/>
                </a:lnTo>
                <a:lnTo>
                  <a:pt x="210820" y="10160"/>
                </a:lnTo>
                <a:lnTo>
                  <a:pt x="421640" y="10160"/>
                </a:lnTo>
                <a:lnTo>
                  <a:pt x="4216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87" name="Google Shape;487;p2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304834" y="889714"/>
            <a:ext cx="396240" cy="13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872525" y="578564"/>
            <a:ext cx="196850" cy="1447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p24"/>
          <p:cNvGrpSpPr/>
          <p:nvPr/>
        </p:nvGrpSpPr>
        <p:grpSpPr>
          <a:xfrm>
            <a:off x="7773465" y="771604"/>
            <a:ext cx="429259" cy="285750"/>
            <a:chOff x="8975090" y="776329"/>
            <a:chExt cx="429259" cy="285750"/>
          </a:xfrm>
        </p:grpSpPr>
        <p:sp>
          <p:nvSpPr>
            <p:cNvPr id="490" name="Google Shape;490;p24"/>
            <p:cNvSpPr/>
            <p:nvPr/>
          </p:nvSpPr>
          <p:spPr>
            <a:xfrm>
              <a:off x="8975090" y="776329"/>
              <a:ext cx="429259" cy="10159"/>
            </a:xfrm>
            <a:custGeom>
              <a:rect b="b" l="l" r="r" t="t"/>
              <a:pathLst>
                <a:path extrusionOk="0" h="10159" w="429259">
                  <a:moveTo>
                    <a:pt x="42925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4629" y="10160"/>
                  </a:lnTo>
                  <a:lnTo>
                    <a:pt x="429259" y="10160"/>
                  </a:lnTo>
                  <a:lnTo>
                    <a:pt x="429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1" name="Google Shape;491;p2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983980" y="810619"/>
              <a:ext cx="397510" cy="2514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2" name="Google Shape;492;p2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668565" y="1245314"/>
            <a:ext cx="254000" cy="13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016544" y="1240234"/>
            <a:ext cx="152400" cy="977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4" name="Google Shape;494;p24"/>
          <p:cNvGrpSpPr/>
          <p:nvPr/>
        </p:nvGrpSpPr>
        <p:grpSpPr>
          <a:xfrm>
            <a:off x="7252765" y="1191975"/>
            <a:ext cx="499110" cy="160019"/>
            <a:chOff x="8454390" y="1196700"/>
            <a:chExt cx="499110" cy="160019"/>
          </a:xfrm>
        </p:grpSpPr>
        <p:pic>
          <p:nvPicPr>
            <p:cNvPr id="495" name="Google Shape;495;p24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8454390" y="1199240"/>
              <a:ext cx="96519" cy="156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24"/>
            <p:cNvSpPr/>
            <p:nvPr/>
          </p:nvSpPr>
          <p:spPr>
            <a:xfrm>
              <a:off x="8580120" y="1326240"/>
              <a:ext cx="24129" cy="25400"/>
            </a:xfrm>
            <a:custGeom>
              <a:rect b="b" l="l" r="r" t="t"/>
              <a:pathLst>
                <a:path extrusionOk="0" h="25400" w="24129">
                  <a:moveTo>
                    <a:pt x="19050" y="0"/>
                  </a:moveTo>
                  <a:lnTo>
                    <a:pt x="5079" y="0"/>
                  </a:lnTo>
                  <a:lnTo>
                    <a:pt x="0" y="6350"/>
                  </a:lnTo>
                  <a:lnTo>
                    <a:pt x="0" y="19050"/>
                  </a:lnTo>
                  <a:lnTo>
                    <a:pt x="5079" y="25400"/>
                  </a:lnTo>
                  <a:lnTo>
                    <a:pt x="19050" y="25400"/>
                  </a:lnTo>
                  <a:lnTo>
                    <a:pt x="24129" y="19050"/>
                  </a:lnTo>
                  <a:lnTo>
                    <a:pt x="24129" y="12700"/>
                  </a:lnTo>
                  <a:lnTo>
                    <a:pt x="24129" y="635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497" name="Google Shape;497;p24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8634730" y="1196700"/>
              <a:ext cx="207010" cy="160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24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8862060" y="1199240"/>
              <a:ext cx="91440" cy="152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9" name="Google Shape;499;p2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69865" y="4358564"/>
            <a:ext cx="320040" cy="16129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4"/>
          <p:cNvSpPr/>
          <p:nvPr/>
        </p:nvSpPr>
        <p:spPr>
          <a:xfrm>
            <a:off x="251754" y="4610024"/>
            <a:ext cx="557530" cy="8889"/>
          </a:xfrm>
          <a:custGeom>
            <a:rect b="b" l="l" r="r" t="t"/>
            <a:pathLst>
              <a:path extrusionOk="0" h="8889" w="557530">
                <a:moveTo>
                  <a:pt x="557530" y="0"/>
                </a:moveTo>
                <a:lnTo>
                  <a:pt x="0" y="0"/>
                </a:lnTo>
                <a:lnTo>
                  <a:pt x="0" y="8889"/>
                </a:lnTo>
                <a:lnTo>
                  <a:pt x="278130" y="8889"/>
                </a:lnTo>
                <a:lnTo>
                  <a:pt x="557530" y="8889"/>
                </a:lnTo>
                <a:lnTo>
                  <a:pt x="5575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501" name="Google Shape;501;p24"/>
          <p:cNvGrpSpPr/>
          <p:nvPr/>
        </p:nvGrpSpPr>
        <p:grpSpPr>
          <a:xfrm>
            <a:off x="6657134" y="1581864"/>
            <a:ext cx="405130" cy="256539"/>
            <a:chOff x="7858759" y="1586589"/>
            <a:chExt cx="405130" cy="256539"/>
          </a:xfrm>
        </p:grpSpPr>
        <p:pic>
          <p:nvPicPr>
            <p:cNvPr id="502" name="Google Shape;502;p24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7858759" y="1591669"/>
              <a:ext cx="168910" cy="163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24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8049259" y="1586589"/>
              <a:ext cx="214630" cy="256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4" name="Google Shape;504;p24"/>
          <p:cNvSpPr/>
          <p:nvPr/>
        </p:nvSpPr>
        <p:spPr>
          <a:xfrm>
            <a:off x="7153705" y="1666954"/>
            <a:ext cx="152400" cy="53339"/>
          </a:xfrm>
          <a:custGeom>
            <a:rect b="b" l="l" r="r" t="t"/>
            <a:pathLst>
              <a:path extrusionOk="0" h="53339" w="152400">
                <a:moveTo>
                  <a:pt x="152400" y="44450"/>
                </a:moveTo>
                <a:lnTo>
                  <a:pt x="0" y="44450"/>
                </a:lnTo>
                <a:lnTo>
                  <a:pt x="0" y="53340"/>
                </a:lnTo>
                <a:lnTo>
                  <a:pt x="152400" y="53340"/>
                </a:lnTo>
                <a:lnTo>
                  <a:pt x="152400" y="44450"/>
                </a:lnTo>
                <a:close/>
              </a:path>
              <a:path extrusionOk="0" h="53339" w="152400">
                <a:moveTo>
                  <a:pt x="152400" y="0"/>
                </a:moveTo>
                <a:lnTo>
                  <a:pt x="0" y="0"/>
                </a:lnTo>
                <a:lnTo>
                  <a:pt x="0" y="8890"/>
                </a:lnTo>
                <a:lnTo>
                  <a:pt x="152400" y="8890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505" name="Google Shape;505;p24"/>
          <p:cNvGrpSpPr/>
          <p:nvPr/>
        </p:nvGrpSpPr>
        <p:grpSpPr>
          <a:xfrm>
            <a:off x="7393734" y="1550114"/>
            <a:ext cx="398780" cy="256539"/>
            <a:chOff x="8595359" y="1554839"/>
            <a:chExt cx="398780" cy="256539"/>
          </a:xfrm>
        </p:grpSpPr>
        <p:pic>
          <p:nvPicPr>
            <p:cNvPr id="506" name="Google Shape;506;p24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8595359" y="1599289"/>
              <a:ext cx="151130" cy="156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24"/>
            <p:cNvSpPr/>
            <p:nvPr/>
          </p:nvSpPr>
          <p:spPr>
            <a:xfrm>
              <a:off x="8776969" y="1554839"/>
              <a:ext cx="58420" cy="106680"/>
            </a:xfrm>
            <a:custGeom>
              <a:rect b="b" l="l" r="r" t="t"/>
              <a:pathLst>
                <a:path extrusionOk="0" h="106680" w="58420">
                  <a:moveTo>
                    <a:pt x="36829" y="0"/>
                  </a:moveTo>
                  <a:lnTo>
                    <a:pt x="31750" y="0"/>
                  </a:lnTo>
                  <a:lnTo>
                    <a:pt x="23574" y="6072"/>
                  </a:lnTo>
                  <a:lnTo>
                    <a:pt x="14922" y="9524"/>
                  </a:lnTo>
                  <a:lnTo>
                    <a:pt x="6746" y="11072"/>
                  </a:lnTo>
                  <a:lnTo>
                    <a:pt x="0" y="11429"/>
                  </a:lnTo>
                  <a:lnTo>
                    <a:pt x="0" y="16510"/>
                  </a:lnTo>
                  <a:lnTo>
                    <a:pt x="13970" y="16510"/>
                  </a:lnTo>
                  <a:lnTo>
                    <a:pt x="24129" y="11429"/>
                  </a:lnTo>
                  <a:lnTo>
                    <a:pt x="24129" y="100329"/>
                  </a:lnTo>
                  <a:lnTo>
                    <a:pt x="1270" y="100329"/>
                  </a:lnTo>
                  <a:lnTo>
                    <a:pt x="1270" y="106679"/>
                  </a:lnTo>
                  <a:lnTo>
                    <a:pt x="58420" y="106679"/>
                  </a:lnTo>
                  <a:lnTo>
                    <a:pt x="58420" y="100329"/>
                  </a:lnTo>
                  <a:lnTo>
                    <a:pt x="36829" y="100329"/>
                  </a:lnTo>
                  <a:lnTo>
                    <a:pt x="36829" y="5079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08" name="Google Shape;508;p24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8769349" y="1702159"/>
              <a:ext cx="224790" cy="109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9" name="Google Shape;509;p24"/>
          <p:cNvSpPr/>
          <p:nvPr/>
        </p:nvSpPr>
        <p:spPr>
          <a:xfrm>
            <a:off x="7883955" y="1688544"/>
            <a:ext cx="139700" cy="10160"/>
          </a:xfrm>
          <a:custGeom>
            <a:rect b="b" l="l" r="r" t="t"/>
            <a:pathLst>
              <a:path extrusionOk="0" h="10160" w="139700">
                <a:moveTo>
                  <a:pt x="139700" y="0"/>
                </a:moveTo>
                <a:lnTo>
                  <a:pt x="0" y="0"/>
                </a:lnTo>
                <a:lnTo>
                  <a:pt x="0" y="10160"/>
                </a:lnTo>
                <a:lnTo>
                  <a:pt x="132079" y="10160"/>
                </a:lnTo>
                <a:lnTo>
                  <a:pt x="139700" y="10160"/>
                </a:lnTo>
                <a:lnTo>
                  <a:pt x="1397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10" name="Google Shape;510;p2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103665" y="1581864"/>
            <a:ext cx="214629" cy="25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4"/>
          <p:cNvPicPr preferRelativeResize="0"/>
          <p:nvPr/>
        </p:nvPicPr>
        <p:blipFill rotWithShape="1">
          <a:blip r:embed="rId37">
            <a:alphaModFix/>
          </a:blip>
          <a:srcRect b="0" l="0" r="49949" t="49106"/>
          <a:stretch/>
        </p:blipFill>
        <p:spPr>
          <a:xfrm>
            <a:off x="251749" y="527775"/>
            <a:ext cx="5746048" cy="325307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4"/>
          <p:cNvSpPr txBox="1"/>
          <p:nvPr>
            <p:ph type="title"/>
          </p:nvPr>
        </p:nvSpPr>
        <p:spPr>
          <a:xfrm>
            <a:off x="443058" y="0"/>
            <a:ext cx="81792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Δφ-distribution: centrality 20-50%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5"/>
          <p:cNvSpPr txBox="1"/>
          <p:nvPr/>
        </p:nvSpPr>
        <p:spPr>
          <a:xfrm>
            <a:off x="125600" y="982925"/>
            <a:ext cx="6917100" cy="12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i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nvariant mass distribution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 Sig/All, Bg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/All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ratios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 &lt;sin(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𝚿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)&gt; as a function of inv. mass: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&lt;sin(𝚿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)&gt;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find P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b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18" name="Google Shape;518;p25"/>
          <p:cNvGrpSpPr/>
          <p:nvPr/>
        </p:nvGrpSpPr>
        <p:grpSpPr>
          <a:xfrm>
            <a:off x="266045" y="3561951"/>
            <a:ext cx="3929382" cy="746507"/>
            <a:chOff x="238760" y="3840840"/>
            <a:chExt cx="4333240" cy="822960"/>
          </a:xfrm>
        </p:grpSpPr>
        <p:sp>
          <p:nvSpPr>
            <p:cNvPr id="519" name="Google Shape;519;p25"/>
            <p:cNvSpPr/>
            <p:nvPr/>
          </p:nvSpPr>
          <p:spPr>
            <a:xfrm>
              <a:off x="365760" y="4089760"/>
              <a:ext cx="218440" cy="12700"/>
            </a:xfrm>
            <a:custGeom>
              <a:rect b="b" l="l" r="r" t="t"/>
              <a:pathLst>
                <a:path extrusionOk="0" h="12700" w="218440">
                  <a:moveTo>
                    <a:pt x="21844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09219" y="12699"/>
                  </a:lnTo>
                  <a:lnTo>
                    <a:pt x="218440" y="12699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20" name="Google Shape;520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7190" y="4135480"/>
              <a:ext cx="350520" cy="255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570" y="4244700"/>
              <a:ext cx="83820" cy="195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25"/>
            <p:cNvSpPr/>
            <p:nvPr/>
          </p:nvSpPr>
          <p:spPr>
            <a:xfrm>
              <a:off x="858520" y="4223110"/>
              <a:ext cx="435609" cy="167639"/>
            </a:xfrm>
            <a:custGeom>
              <a:rect b="b" l="l" r="r" t="t"/>
              <a:pathLst>
                <a:path extrusionOk="0" h="167639" w="435609">
                  <a:moveTo>
                    <a:pt x="106680" y="2540"/>
                  </a:moveTo>
                  <a:lnTo>
                    <a:pt x="27940" y="2540"/>
                  </a:lnTo>
                  <a:lnTo>
                    <a:pt x="27940" y="10160"/>
                  </a:lnTo>
                  <a:lnTo>
                    <a:pt x="106680" y="10160"/>
                  </a:lnTo>
                  <a:lnTo>
                    <a:pt x="106680" y="2540"/>
                  </a:lnTo>
                  <a:close/>
                </a:path>
                <a:path extrusionOk="0" h="167639" w="435609">
                  <a:moveTo>
                    <a:pt x="134620" y="161290"/>
                  </a:moveTo>
                  <a:lnTo>
                    <a:pt x="119380" y="161290"/>
                  </a:lnTo>
                  <a:lnTo>
                    <a:pt x="116840" y="153670"/>
                  </a:lnTo>
                  <a:lnTo>
                    <a:pt x="80810" y="55880"/>
                  </a:lnTo>
                  <a:lnTo>
                    <a:pt x="72390" y="33020"/>
                  </a:lnTo>
                  <a:lnTo>
                    <a:pt x="71120" y="29210"/>
                  </a:lnTo>
                  <a:lnTo>
                    <a:pt x="63500" y="29210"/>
                  </a:lnTo>
                  <a:lnTo>
                    <a:pt x="63500" y="30480"/>
                  </a:lnTo>
                  <a:lnTo>
                    <a:pt x="62230" y="33020"/>
                  </a:lnTo>
                  <a:lnTo>
                    <a:pt x="20320" y="148590"/>
                  </a:lnTo>
                  <a:lnTo>
                    <a:pt x="16510" y="158750"/>
                  </a:lnTo>
                  <a:lnTo>
                    <a:pt x="7620" y="161290"/>
                  </a:lnTo>
                  <a:lnTo>
                    <a:pt x="0" y="161290"/>
                  </a:lnTo>
                  <a:lnTo>
                    <a:pt x="0" y="167640"/>
                  </a:lnTo>
                  <a:lnTo>
                    <a:pt x="40640" y="167640"/>
                  </a:lnTo>
                  <a:lnTo>
                    <a:pt x="40640" y="161290"/>
                  </a:lnTo>
                  <a:lnTo>
                    <a:pt x="30480" y="161290"/>
                  </a:lnTo>
                  <a:lnTo>
                    <a:pt x="26670" y="156210"/>
                  </a:lnTo>
                  <a:lnTo>
                    <a:pt x="26670" y="151130"/>
                  </a:lnTo>
                  <a:lnTo>
                    <a:pt x="27940" y="148590"/>
                  </a:lnTo>
                  <a:lnTo>
                    <a:pt x="60960" y="55880"/>
                  </a:lnTo>
                  <a:lnTo>
                    <a:pt x="96520" y="152400"/>
                  </a:lnTo>
                  <a:lnTo>
                    <a:pt x="97790" y="154940"/>
                  </a:lnTo>
                  <a:lnTo>
                    <a:pt x="97790" y="161290"/>
                  </a:lnTo>
                  <a:lnTo>
                    <a:pt x="81280" y="161290"/>
                  </a:lnTo>
                  <a:lnTo>
                    <a:pt x="81280" y="167640"/>
                  </a:lnTo>
                  <a:lnTo>
                    <a:pt x="134620" y="167640"/>
                  </a:lnTo>
                  <a:lnTo>
                    <a:pt x="134620" y="161290"/>
                  </a:lnTo>
                  <a:close/>
                </a:path>
                <a:path extrusionOk="0" h="167639" w="435609">
                  <a:moveTo>
                    <a:pt x="435610" y="54610"/>
                  </a:moveTo>
                  <a:lnTo>
                    <a:pt x="250190" y="54610"/>
                  </a:lnTo>
                  <a:lnTo>
                    <a:pt x="250190" y="66040"/>
                  </a:lnTo>
                  <a:lnTo>
                    <a:pt x="435610" y="66040"/>
                  </a:lnTo>
                  <a:lnTo>
                    <a:pt x="435610" y="54610"/>
                  </a:lnTo>
                  <a:close/>
                </a:path>
                <a:path extrusionOk="0" h="167639" w="435609">
                  <a:moveTo>
                    <a:pt x="435610" y="0"/>
                  </a:moveTo>
                  <a:lnTo>
                    <a:pt x="250190" y="0"/>
                  </a:lnTo>
                  <a:lnTo>
                    <a:pt x="250190" y="11430"/>
                  </a:lnTo>
                  <a:lnTo>
                    <a:pt x="435610" y="11430"/>
                  </a:lnTo>
                  <a:lnTo>
                    <a:pt x="435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23" name="Google Shape;523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36700" y="3951330"/>
              <a:ext cx="115569" cy="191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25"/>
            <p:cNvSpPr/>
            <p:nvPr/>
          </p:nvSpPr>
          <p:spPr>
            <a:xfrm>
              <a:off x="1419859" y="4249780"/>
              <a:ext cx="349250" cy="12700"/>
            </a:xfrm>
            <a:custGeom>
              <a:rect b="b" l="l" r="r" t="t"/>
              <a:pathLst>
                <a:path extrusionOk="0" h="12700" w="349250">
                  <a:moveTo>
                    <a:pt x="3492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73990" y="12700"/>
                  </a:lnTo>
                  <a:lnTo>
                    <a:pt x="349250" y="127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25" name="Google Shape;525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28750" y="4397100"/>
              <a:ext cx="149859" cy="12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01470" y="4393290"/>
              <a:ext cx="156210" cy="12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52320" y="3951330"/>
              <a:ext cx="92710" cy="186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25"/>
            <p:cNvSpPr/>
            <p:nvPr/>
          </p:nvSpPr>
          <p:spPr>
            <a:xfrm>
              <a:off x="1835150" y="4249780"/>
              <a:ext cx="525780" cy="273050"/>
            </a:xfrm>
            <a:custGeom>
              <a:rect b="b" l="l" r="r" t="t"/>
              <a:pathLst>
                <a:path extrusionOk="0" h="273050" w="525780">
                  <a:moveTo>
                    <a:pt x="210820" y="237490"/>
                  </a:moveTo>
                  <a:lnTo>
                    <a:pt x="204470" y="237490"/>
                  </a:lnTo>
                  <a:lnTo>
                    <a:pt x="204470" y="241300"/>
                  </a:lnTo>
                  <a:lnTo>
                    <a:pt x="198170" y="254381"/>
                  </a:lnTo>
                  <a:lnTo>
                    <a:pt x="191287" y="262102"/>
                  </a:lnTo>
                  <a:lnTo>
                    <a:pt x="184645" y="265772"/>
                  </a:lnTo>
                  <a:lnTo>
                    <a:pt x="179070" y="266700"/>
                  </a:lnTo>
                  <a:lnTo>
                    <a:pt x="168910" y="266700"/>
                  </a:lnTo>
                  <a:lnTo>
                    <a:pt x="167640" y="260350"/>
                  </a:lnTo>
                  <a:lnTo>
                    <a:pt x="167703" y="247878"/>
                  </a:lnTo>
                  <a:lnTo>
                    <a:pt x="167868" y="242570"/>
                  </a:lnTo>
                  <a:lnTo>
                    <a:pt x="168427" y="234315"/>
                  </a:lnTo>
                  <a:lnTo>
                    <a:pt x="169240" y="225907"/>
                  </a:lnTo>
                  <a:lnTo>
                    <a:pt x="170180" y="218440"/>
                  </a:lnTo>
                  <a:lnTo>
                    <a:pt x="170180" y="214630"/>
                  </a:lnTo>
                  <a:lnTo>
                    <a:pt x="171450" y="208280"/>
                  </a:lnTo>
                  <a:lnTo>
                    <a:pt x="171450" y="204470"/>
                  </a:lnTo>
                  <a:lnTo>
                    <a:pt x="168351" y="190766"/>
                  </a:lnTo>
                  <a:lnTo>
                    <a:pt x="160959" y="181457"/>
                  </a:lnTo>
                  <a:lnTo>
                    <a:pt x="152158" y="175717"/>
                  </a:lnTo>
                  <a:lnTo>
                    <a:pt x="147904" y="173990"/>
                  </a:lnTo>
                  <a:lnTo>
                    <a:pt x="144780" y="172720"/>
                  </a:lnTo>
                  <a:lnTo>
                    <a:pt x="158750" y="167640"/>
                  </a:lnTo>
                  <a:lnTo>
                    <a:pt x="166281" y="164909"/>
                  </a:lnTo>
                  <a:lnTo>
                    <a:pt x="186372" y="153035"/>
                  </a:lnTo>
                  <a:lnTo>
                    <a:pt x="201206" y="137363"/>
                  </a:lnTo>
                  <a:lnTo>
                    <a:pt x="207010" y="118110"/>
                  </a:lnTo>
                  <a:lnTo>
                    <a:pt x="202463" y="101384"/>
                  </a:lnTo>
                  <a:lnTo>
                    <a:pt x="189699" y="88112"/>
                  </a:lnTo>
                  <a:lnTo>
                    <a:pt x="180340" y="83947"/>
                  </a:lnTo>
                  <a:lnTo>
                    <a:pt x="180340" y="111760"/>
                  </a:lnTo>
                  <a:lnTo>
                    <a:pt x="179565" y="120789"/>
                  </a:lnTo>
                  <a:lnTo>
                    <a:pt x="158648" y="158000"/>
                  </a:lnTo>
                  <a:lnTo>
                    <a:pt x="118110" y="167640"/>
                  </a:lnTo>
                  <a:lnTo>
                    <a:pt x="86360" y="167640"/>
                  </a:lnTo>
                  <a:lnTo>
                    <a:pt x="105410" y="95250"/>
                  </a:lnTo>
                  <a:lnTo>
                    <a:pt x="106680" y="88900"/>
                  </a:lnTo>
                  <a:lnTo>
                    <a:pt x="107950" y="85090"/>
                  </a:lnTo>
                  <a:lnTo>
                    <a:pt x="129540" y="85090"/>
                  </a:lnTo>
                  <a:lnTo>
                    <a:pt x="146050" y="85509"/>
                  </a:lnTo>
                  <a:lnTo>
                    <a:pt x="162560" y="88430"/>
                  </a:lnTo>
                  <a:lnTo>
                    <a:pt x="175260" y="96342"/>
                  </a:lnTo>
                  <a:lnTo>
                    <a:pt x="180340" y="111760"/>
                  </a:lnTo>
                  <a:lnTo>
                    <a:pt x="180340" y="83947"/>
                  </a:lnTo>
                  <a:lnTo>
                    <a:pt x="170040" y="79362"/>
                  </a:lnTo>
                  <a:lnTo>
                    <a:pt x="144780" y="76200"/>
                  </a:lnTo>
                  <a:lnTo>
                    <a:pt x="57150" y="76200"/>
                  </a:lnTo>
                  <a:lnTo>
                    <a:pt x="57150" y="85090"/>
                  </a:lnTo>
                  <a:lnTo>
                    <a:pt x="81280" y="85090"/>
                  </a:lnTo>
                  <a:lnTo>
                    <a:pt x="83820" y="86360"/>
                  </a:lnTo>
                  <a:lnTo>
                    <a:pt x="83820" y="90170"/>
                  </a:lnTo>
                  <a:lnTo>
                    <a:pt x="81280" y="95250"/>
                  </a:lnTo>
                  <a:lnTo>
                    <a:pt x="44450" y="245110"/>
                  </a:lnTo>
                  <a:lnTo>
                    <a:pt x="42621" y="251917"/>
                  </a:lnTo>
                  <a:lnTo>
                    <a:pt x="39370" y="255752"/>
                  </a:lnTo>
                  <a:lnTo>
                    <a:pt x="32296" y="257441"/>
                  </a:lnTo>
                  <a:lnTo>
                    <a:pt x="19050" y="257810"/>
                  </a:lnTo>
                  <a:lnTo>
                    <a:pt x="11430" y="257810"/>
                  </a:lnTo>
                  <a:lnTo>
                    <a:pt x="11430" y="266700"/>
                  </a:lnTo>
                  <a:lnTo>
                    <a:pt x="91440" y="266700"/>
                  </a:lnTo>
                  <a:lnTo>
                    <a:pt x="91440" y="257810"/>
                  </a:lnTo>
                  <a:lnTo>
                    <a:pt x="66040" y="257810"/>
                  </a:lnTo>
                  <a:lnTo>
                    <a:pt x="66040" y="250190"/>
                  </a:lnTo>
                  <a:lnTo>
                    <a:pt x="67310" y="248920"/>
                  </a:lnTo>
                  <a:lnTo>
                    <a:pt x="85090" y="173990"/>
                  </a:lnTo>
                  <a:lnTo>
                    <a:pt x="118110" y="173990"/>
                  </a:lnTo>
                  <a:lnTo>
                    <a:pt x="133578" y="176720"/>
                  </a:lnTo>
                  <a:lnTo>
                    <a:pt x="142875" y="183362"/>
                  </a:lnTo>
                  <a:lnTo>
                    <a:pt x="147396" y="191681"/>
                  </a:lnTo>
                  <a:lnTo>
                    <a:pt x="148590" y="199390"/>
                  </a:lnTo>
                  <a:lnTo>
                    <a:pt x="148590" y="204470"/>
                  </a:lnTo>
                  <a:lnTo>
                    <a:pt x="146050" y="213360"/>
                  </a:lnTo>
                  <a:lnTo>
                    <a:pt x="144780" y="219710"/>
                  </a:lnTo>
                  <a:lnTo>
                    <a:pt x="142240" y="227330"/>
                  </a:lnTo>
                  <a:lnTo>
                    <a:pt x="139700" y="237490"/>
                  </a:lnTo>
                  <a:lnTo>
                    <a:pt x="139738" y="242735"/>
                  </a:lnTo>
                  <a:lnTo>
                    <a:pt x="145110" y="260197"/>
                  </a:lnTo>
                  <a:lnTo>
                    <a:pt x="157314" y="269240"/>
                  </a:lnTo>
                  <a:lnTo>
                    <a:pt x="170230" y="272580"/>
                  </a:lnTo>
                  <a:lnTo>
                    <a:pt x="177800" y="273050"/>
                  </a:lnTo>
                  <a:lnTo>
                    <a:pt x="192595" y="268630"/>
                  </a:lnTo>
                  <a:lnTo>
                    <a:pt x="194576" y="266700"/>
                  </a:lnTo>
                  <a:lnTo>
                    <a:pt x="202882" y="258610"/>
                  </a:lnTo>
                  <a:lnTo>
                    <a:pt x="208864" y="247878"/>
                  </a:lnTo>
                  <a:lnTo>
                    <a:pt x="210820" y="241300"/>
                  </a:lnTo>
                  <a:lnTo>
                    <a:pt x="210820" y="237490"/>
                  </a:lnTo>
                  <a:close/>
                </a:path>
                <a:path extrusionOk="0" h="273050" w="525780">
                  <a:moveTo>
                    <a:pt x="52578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62890" y="12700"/>
                  </a:lnTo>
                  <a:lnTo>
                    <a:pt x="525780" y="12700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29" name="Google Shape;529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070100" y="4291690"/>
              <a:ext cx="71119" cy="129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25"/>
            <p:cNvSpPr/>
            <p:nvPr/>
          </p:nvSpPr>
          <p:spPr>
            <a:xfrm>
              <a:off x="2057400" y="4088490"/>
              <a:ext cx="491489" cy="510539"/>
            </a:xfrm>
            <a:custGeom>
              <a:rect b="b" l="l" r="r" t="t"/>
              <a:pathLst>
                <a:path extrusionOk="0" h="510539" w="491489">
                  <a:moveTo>
                    <a:pt x="130810" y="458470"/>
                  </a:moveTo>
                  <a:lnTo>
                    <a:pt x="124460" y="458470"/>
                  </a:lnTo>
                  <a:lnTo>
                    <a:pt x="120167" y="477748"/>
                  </a:lnTo>
                  <a:lnTo>
                    <a:pt x="113030" y="491655"/>
                  </a:lnTo>
                  <a:lnTo>
                    <a:pt x="100164" y="500087"/>
                  </a:lnTo>
                  <a:lnTo>
                    <a:pt x="78740" y="502920"/>
                  </a:lnTo>
                  <a:lnTo>
                    <a:pt x="39370" y="502920"/>
                  </a:lnTo>
                  <a:lnTo>
                    <a:pt x="38100" y="501650"/>
                  </a:lnTo>
                  <a:lnTo>
                    <a:pt x="38100" y="444500"/>
                  </a:lnTo>
                  <a:lnTo>
                    <a:pt x="58420" y="444500"/>
                  </a:lnTo>
                  <a:lnTo>
                    <a:pt x="70358" y="445757"/>
                  </a:lnTo>
                  <a:lnTo>
                    <a:pt x="76835" y="449745"/>
                  </a:lnTo>
                  <a:lnTo>
                    <a:pt x="79489" y="456831"/>
                  </a:lnTo>
                  <a:lnTo>
                    <a:pt x="80010" y="467360"/>
                  </a:lnTo>
                  <a:lnTo>
                    <a:pt x="87630" y="467360"/>
                  </a:lnTo>
                  <a:lnTo>
                    <a:pt x="87630" y="414020"/>
                  </a:lnTo>
                  <a:lnTo>
                    <a:pt x="80010" y="414020"/>
                  </a:lnTo>
                  <a:lnTo>
                    <a:pt x="79489" y="425094"/>
                  </a:lnTo>
                  <a:lnTo>
                    <a:pt x="76835" y="432117"/>
                  </a:lnTo>
                  <a:lnTo>
                    <a:pt x="70358" y="435813"/>
                  </a:lnTo>
                  <a:lnTo>
                    <a:pt x="58420" y="436880"/>
                  </a:lnTo>
                  <a:lnTo>
                    <a:pt x="38100" y="436880"/>
                  </a:lnTo>
                  <a:lnTo>
                    <a:pt x="38100" y="386080"/>
                  </a:lnTo>
                  <a:lnTo>
                    <a:pt x="39370" y="383540"/>
                  </a:lnTo>
                  <a:lnTo>
                    <a:pt x="77470" y="383540"/>
                  </a:lnTo>
                  <a:lnTo>
                    <a:pt x="96697" y="385749"/>
                  </a:lnTo>
                  <a:lnTo>
                    <a:pt x="108419" y="392595"/>
                  </a:lnTo>
                  <a:lnTo>
                    <a:pt x="115150" y="404444"/>
                  </a:lnTo>
                  <a:lnTo>
                    <a:pt x="119380" y="421640"/>
                  </a:lnTo>
                  <a:lnTo>
                    <a:pt x="124460" y="421640"/>
                  </a:lnTo>
                  <a:lnTo>
                    <a:pt x="119380" y="377190"/>
                  </a:lnTo>
                  <a:lnTo>
                    <a:pt x="0" y="377190"/>
                  </a:lnTo>
                  <a:lnTo>
                    <a:pt x="0" y="383540"/>
                  </a:lnTo>
                  <a:lnTo>
                    <a:pt x="19050" y="383540"/>
                  </a:lnTo>
                  <a:lnTo>
                    <a:pt x="20320" y="386080"/>
                  </a:lnTo>
                  <a:lnTo>
                    <a:pt x="20320" y="500380"/>
                  </a:lnTo>
                  <a:lnTo>
                    <a:pt x="19050" y="502920"/>
                  </a:lnTo>
                  <a:lnTo>
                    <a:pt x="0" y="502920"/>
                  </a:lnTo>
                  <a:lnTo>
                    <a:pt x="0" y="510540"/>
                  </a:lnTo>
                  <a:lnTo>
                    <a:pt x="121920" y="510540"/>
                  </a:lnTo>
                  <a:lnTo>
                    <a:pt x="130810" y="458470"/>
                  </a:lnTo>
                  <a:close/>
                </a:path>
                <a:path extrusionOk="0" h="510539" w="491489">
                  <a:moveTo>
                    <a:pt x="274320" y="412750"/>
                  </a:moveTo>
                  <a:lnTo>
                    <a:pt x="270484" y="399161"/>
                  </a:lnTo>
                  <a:lnTo>
                    <a:pt x="259867" y="387832"/>
                  </a:lnTo>
                  <a:lnTo>
                    <a:pt x="254000" y="385013"/>
                  </a:lnTo>
                  <a:lnTo>
                    <a:pt x="254000" y="412750"/>
                  </a:lnTo>
                  <a:lnTo>
                    <a:pt x="253453" y="421805"/>
                  </a:lnTo>
                  <a:lnTo>
                    <a:pt x="249707" y="431812"/>
                  </a:lnTo>
                  <a:lnTo>
                    <a:pt x="239522" y="439902"/>
                  </a:lnTo>
                  <a:lnTo>
                    <a:pt x="219710" y="443230"/>
                  </a:lnTo>
                  <a:lnTo>
                    <a:pt x="187960" y="443230"/>
                  </a:lnTo>
                  <a:lnTo>
                    <a:pt x="187960" y="383540"/>
                  </a:lnTo>
                  <a:lnTo>
                    <a:pt x="219710" y="383540"/>
                  </a:lnTo>
                  <a:lnTo>
                    <a:pt x="238455" y="386499"/>
                  </a:lnTo>
                  <a:lnTo>
                    <a:pt x="248754" y="393865"/>
                  </a:lnTo>
                  <a:lnTo>
                    <a:pt x="253098" y="403364"/>
                  </a:lnTo>
                  <a:lnTo>
                    <a:pt x="254000" y="412750"/>
                  </a:lnTo>
                  <a:lnTo>
                    <a:pt x="254000" y="385013"/>
                  </a:lnTo>
                  <a:lnTo>
                    <a:pt x="243776" y="380072"/>
                  </a:lnTo>
                  <a:lnTo>
                    <a:pt x="223520" y="377190"/>
                  </a:lnTo>
                  <a:lnTo>
                    <a:pt x="149860" y="377190"/>
                  </a:lnTo>
                  <a:lnTo>
                    <a:pt x="149860" y="383540"/>
                  </a:lnTo>
                  <a:lnTo>
                    <a:pt x="170180" y="383540"/>
                  </a:lnTo>
                  <a:lnTo>
                    <a:pt x="170180" y="502920"/>
                  </a:lnTo>
                  <a:lnTo>
                    <a:pt x="149860" y="502920"/>
                  </a:lnTo>
                  <a:lnTo>
                    <a:pt x="149860" y="510540"/>
                  </a:lnTo>
                  <a:lnTo>
                    <a:pt x="157099" y="509816"/>
                  </a:lnTo>
                  <a:lnTo>
                    <a:pt x="164934" y="509435"/>
                  </a:lnTo>
                  <a:lnTo>
                    <a:pt x="172529" y="509295"/>
                  </a:lnTo>
                  <a:lnTo>
                    <a:pt x="183578" y="509295"/>
                  </a:lnTo>
                  <a:lnTo>
                    <a:pt x="185597" y="509295"/>
                  </a:lnTo>
                  <a:lnTo>
                    <a:pt x="193192" y="509435"/>
                  </a:lnTo>
                  <a:lnTo>
                    <a:pt x="201028" y="509816"/>
                  </a:lnTo>
                  <a:lnTo>
                    <a:pt x="208280" y="510540"/>
                  </a:lnTo>
                  <a:lnTo>
                    <a:pt x="208280" y="509270"/>
                  </a:lnTo>
                  <a:lnTo>
                    <a:pt x="208280" y="502920"/>
                  </a:lnTo>
                  <a:lnTo>
                    <a:pt x="189230" y="502920"/>
                  </a:lnTo>
                  <a:lnTo>
                    <a:pt x="187960" y="501650"/>
                  </a:lnTo>
                  <a:lnTo>
                    <a:pt x="187960" y="449580"/>
                  </a:lnTo>
                  <a:lnTo>
                    <a:pt x="223520" y="449580"/>
                  </a:lnTo>
                  <a:lnTo>
                    <a:pt x="243776" y="446684"/>
                  </a:lnTo>
                  <a:lnTo>
                    <a:pt x="250812" y="443230"/>
                  </a:lnTo>
                  <a:lnTo>
                    <a:pt x="259867" y="438785"/>
                  </a:lnTo>
                  <a:lnTo>
                    <a:pt x="270484" y="427088"/>
                  </a:lnTo>
                  <a:lnTo>
                    <a:pt x="274320" y="412750"/>
                  </a:lnTo>
                  <a:close/>
                </a:path>
                <a:path extrusionOk="0" h="510539" w="491489">
                  <a:moveTo>
                    <a:pt x="491490" y="2540"/>
                  </a:moveTo>
                  <a:lnTo>
                    <a:pt x="490220" y="0"/>
                  </a:lnTo>
                  <a:lnTo>
                    <a:pt x="482600" y="0"/>
                  </a:lnTo>
                  <a:lnTo>
                    <a:pt x="481330" y="2540"/>
                  </a:lnTo>
                  <a:lnTo>
                    <a:pt x="480060" y="6350"/>
                  </a:lnTo>
                  <a:lnTo>
                    <a:pt x="410210" y="162560"/>
                  </a:lnTo>
                  <a:lnTo>
                    <a:pt x="408940" y="165100"/>
                  </a:lnTo>
                  <a:lnTo>
                    <a:pt x="408940" y="168910"/>
                  </a:lnTo>
                  <a:lnTo>
                    <a:pt x="410210" y="172720"/>
                  </a:lnTo>
                  <a:lnTo>
                    <a:pt x="480060" y="328930"/>
                  </a:lnTo>
                  <a:lnTo>
                    <a:pt x="481330" y="334010"/>
                  </a:lnTo>
                  <a:lnTo>
                    <a:pt x="490220" y="334010"/>
                  </a:lnTo>
                  <a:lnTo>
                    <a:pt x="491490" y="331470"/>
                  </a:lnTo>
                  <a:lnTo>
                    <a:pt x="491490" y="327660"/>
                  </a:lnTo>
                  <a:lnTo>
                    <a:pt x="490220" y="323850"/>
                  </a:lnTo>
                  <a:lnTo>
                    <a:pt x="420370" y="167640"/>
                  </a:lnTo>
                  <a:lnTo>
                    <a:pt x="490220" y="11430"/>
                  </a:lnTo>
                  <a:lnTo>
                    <a:pt x="491490" y="6350"/>
                  </a:lnTo>
                  <a:lnTo>
                    <a:pt x="491490" y="2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31" name="Google Shape;531;p2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79370" y="4139290"/>
              <a:ext cx="327660" cy="19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25"/>
            <p:cNvSpPr/>
            <p:nvPr/>
          </p:nvSpPr>
          <p:spPr>
            <a:xfrm>
              <a:off x="2940050" y="4116430"/>
              <a:ext cx="64769" cy="279400"/>
            </a:xfrm>
            <a:custGeom>
              <a:rect b="b" l="l" r="r" t="t"/>
              <a:pathLst>
                <a:path extrusionOk="0" h="279400" w="64769">
                  <a:moveTo>
                    <a:pt x="64769" y="0"/>
                  </a:moveTo>
                  <a:lnTo>
                    <a:pt x="62230" y="0"/>
                  </a:lnTo>
                  <a:lnTo>
                    <a:pt x="56534" y="3532"/>
                  </a:lnTo>
                  <a:lnTo>
                    <a:pt x="17780" y="54610"/>
                  </a:lnTo>
                  <a:lnTo>
                    <a:pt x="3651" y="99536"/>
                  </a:lnTo>
                  <a:lnTo>
                    <a:pt x="0" y="139700"/>
                  </a:lnTo>
                  <a:lnTo>
                    <a:pt x="833" y="158035"/>
                  </a:lnTo>
                  <a:lnTo>
                    <a:pt x="9644" y="203279"/>
                  </a:lnTo>
                  <a:lnTo>
                    <a:pt x="32404" y="249932"/>
                  </a:lnTo>
                  <a:lnTo>
                    <a:pt x="62230" y="279400"/>
                  </a:lnTo>
                  <a:lnTo>
                    <a:pt x="64769" y="279400"/>
                  </a:lnTo>
                  <a:lnTo>
                    <a:pt x="64769" y="275590"/>
                  </a:lnTo>
                  <a:lnTo>
                    <a:pt x="59689" y="270510"/>
                  </a:lnTo>
                  <a:lnTo>
                    <a:pt x="38477" y="241141"/>
                  </a:lnTo>
                  <a:lnTo>
                    <a:pt x="25241" y="207962"/>
                  </a:lnTo>
                  <a:lnTo>
                    <a:pt x="18434" y="173355"/>
                  </a:lnTo>
                  <a:lnTo>
                    <a:pt x="16510" y="139700"/>
                  </a:lnTo>
                  <a:lnTo>
                    <a:pt x="18831" y="103703"/>
                  </a:lnTo>
                  <a:lnTo>
                    <a:pt x="26511" y="68897"/>
                  </a:lnTo>
                  <a:lnTo>
                    <a:pt x="40620" y="36472"/>
                  </a:lnTo>
                  <a:lnTo>
                    <a:pt x="62230" y="7620"/>
                  </a:lnTo>
                  <a:lnTo>
                    <a:pt x="64769" y="508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33" name="Google Shape;533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258820" y="4080870"/>
              <a:ext cx="71119" cy="129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2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036570" y="4135480"/>
              <a:ext cx="185419" cy="19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248660" y="4261210"/>
              <a:ext cx="274319" cy="134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6" name="Google Shape;536;p25"/>
            <p:cNvSpPr/>
            <p:nvPr/>
          </p:nvSpPr>
          <p:spPr>
            <a:xfrm>
              <a:off x="3634740" y="4132940"/>
              <a:ext cx="416560" cy="250189"/>
            </a:xfrm>
            <a:custGeom>
              <a:rect b="b" l="l" r="r" t="t"/>
              <a:pathLst>
                <a:path extrusionOk="0" h="250189" w="416560">
                  <a:moveTo>
                    <a:pt x="171450" y="116840"/>
                  </a:moveTo>
                  <a:lnTo>
                    <a:pt x="0" y="116840"/>
                  </a:lnTo>
                  <a:lnTo>
                    <a:pt x="0" y="129540"/>
                  </a:lnTo>
                  <a:lnTo>
                    <a:pt x="161290" y="129540"/>
                  </a:lnTo>
                  <a:lnTo>
                    <a:pt x="171450" y="129540"/>
                  </a:lnTo>
                  <a:lnTo>
                    <a:pt x="171450" y="116840"/>
                  </a:lnTo>
                  <a:close/>
                </a:path>
                <a:path extrusionOk="0" h="250189" w="416560">
                  <a:moveTo>
                    <a:pt x="416560" y="119380"/>
                  </a:moveTo>
                  <a:lnTo>
                    <a:pt x="413575" y="102895"/>
                  </a:lnTo>
                  <a:lnTo>
                    <a:pt x="404177" y="87477"/>
                  </a:lnTo>
                  <a:lnTo>
                    <a:pt x="398780" y="83616"/>
                  </a:lnTo>
                  <a:lnTo>
                    <a:pt x="398780" y="114300"/>
                  </a:lnTo>
                  <a:lnTo>
                    <a:pt x="394335" y="139611"/>
                  </a:lnTo>
                  <a:lnTo>
                    <a:pt x="381304" y="163360"/>
                  </a:lnTo>
                  <a:lnTo>
                    <a:pt x="360197" y="181635"/>
                  </a:lnTo>
                  <a:lnTo>
                    <a:pt x="331470" y="190500"/>
                  </a:lnTo>
                  <a:lnTo>
                    <a:pt x="360680" y="74930"/>
                  </a:lnTo>
                  <a:lnTo>
                    <a:pt x="375729" y="78587"/>
                  </a:lnTo>
                  <a:lnTo>
                    <a:pt x="387819" y="86042"/>
                  </a:lnTo>
                  <a:lnTo>
                    <a:pt x="395859" y="97790"/>
                  </a:lnTo>
                  <a:lnTo>
                    <a:pt x="398780" y="114300"/>
                  </a:lnTo>
                  <a:lnTo>
                    <a:pt x="398780" y="83616"/>
                  </a:lnTo>
                  <a:lnTo>
                    <a:pt x="387616" y="75628"/>
                  </a:lnTo>
                  <a:lnTo>
                    <a:pt x="384683" y="74930"/>
                  </a:lnTo>
                  <a:lnTo>
                    <a:pt x="363220" y="69850"/>
                  </a:lnTo>
                  <a:lnTo>
                    <a:pt x="378460" y="6350"/>
                  </a:lnTo>
                  <a:lnTo>
                    <a:pt x="379730" y="2540"/>
                  </a:lnTo>
                  <a:lnTo>
                    <a:pt x="379730" y="0"/>
                  </a:lnTo>
                  <a:lnTo>
                    <a:pt x="372110" y="0"/>
                  </a:lnTo>
                  <a:lnTo>
                    <a:pt x="372110" y="5080"/>
                  </a:lnTo>
                  <a:lnTo>
                    <a:pt x="355600" y="69850"/>
                  </a:lnTo>
                  <a:lnTo>
                    <a:pt x="353060" y="70408"/>
                  </a:lnTo>
                  <a:lnTo>
                    <a:pt x="353060" y="74930"/>
                  </a:lnTo>
                  <a:lnTo>
                    <a:pt x="325120" y="190500"/>
                  </a:lnTo>
                  <a:lnTo>
                    <a:pt x="312394" y="187921"/>
                  </a:lnTo>
                  <a:lnTo>
                    <a:pt x="300507" y="181292"/>
                  </a:lnTo>
                  <a:lnTo>
                    <a:pt x="291719" y="169430"/>
                  </a:lnTo>
                  <a:lnTo>
                    <a:pt x="288290" y="151130"/>
                  </a:lnTo>
                  <a:lnTo>
                    <a:pt x="292684" y="126009"/>
                  </a:lnTo>
                  <a:lnTo>
                    <a:pt x="305435" y="102552"/>
                  </a:lnTo>
                  <a:lnTo>
                    <a:pt x="325793" y="84340"/>
                  </a:lnTo>
                  <a:lnTo>
                    <a:pt x="353060" y="74930"/>
                  </a:lnTo>
                  <a:lnTo>
                    <a:pt x="353060" y="70408"/>
                  </a:lnTo>
                  <a:lnTo>
                    <a:pt x="323342" y="76936"/>
                  </a:lnTo>
                  <a:lnTo>
                    <a:pt x="295744" y="94145"/>
                  </a:lnTo>
                  <a:lnTo>
                    <a:pt x="276479" y="118249"/>
                  </a:lnTo>
                  <a:lnTo>
                    <a:pt x="269240" y="146050"/>
                  </a:lnTo>
                  <a:lnTo>
                    <a:pt x="272948" y="164884"/>
                  </a:lnTo>
                  <a:lnTo>
                    <a:pt x="283679" y="180505"/>
                  </a:lnTo>
                  <a:lnTo>
                    <a:pt x="300850" y="191592"/>
                  </a:lnTo>
                  <a:lnTo>
                    <a:pt x="323850" y="196850"/>
                  </a:lnTo>
                  <a:lnTo>
                    <a:pt x="321957" y="203504"/>
                  </a:lnTo>
                  <a:lnTo>
                    <a:pt x="320192" y="210032"/>
                  </a:lnTo>
                  <a:lnTo>
                    <a:pt x="318668" y="216319"/>
                  </a:lnTo>
                  <a:lnTo>
                    <a:pt x="317500" y="222250"/>
                  </a:lnTo>
                  <a:lnTo>
                    <a:pt x="314896" y="231940"/>
                  </a:lnTo>
                  <a:lnTo>
                    <a:pt x="312889" y="239712"/>
                  </a:lnTo>
                  <a:lnTo>
                    <a:pt x="311594" y="245110"/>
                  </a:lnTo>
                  <a:lnTo>
                    <a:pt x="311150" y="247650"/>
                  </a:lnTo>
                  <a:lnTo>
                    <a:pt x="311150" y="250190"/>
                  </a:lnTo>
                  <a:lnTo>
                    <a:pt x="316230" y="250190"/>
                  </a:lnTo>
                  <a:lnTo>
                    <a:pt x="317500" y="248920"/>
                  </a:lnTo>
                  <a:lnTo>
                    <a:pt x="318770" y="242570"/>
                  </a:lnTo>
                  <a:lnTo>
                    <a:pt x="320040" y="238760"/>
                  </a:lnTo>
                  <a:lnTo>
                    <a:pt x="330200" y="196850"/>
                  </a:lnTo>
                  <a:lnTo>
                    <a:pt x="358775" y="190500"/>
                  </a:lnTo>
                  <a:lnTo>
                    <a:pt x="362978" y="189572"/>
                  </a:lnTo>
                  <a:lnTo>
                    <a:pt x="390525" y="171932"/>
                  </a:lnTo>
                  <a:lnTo>
                    <a:pt x="409486" y="147383"/>
                  </a:lnTo>
                  <a:lnTo>
                    <a:pt x="416560" y="119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pic>
          <p:nvPicPr>
            <p:cNvPr id="537" name="Google Shape;537;p2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74159" y="4118970"/>
              <a:ext cx="80010" cy="85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25"/>
            <p:cNvSpPr/>
            <p:nvPr/>
          </p:nvSpPr>
          <p:spPr>
            <a:xfrm>
              <a:off x="4056380" y="4088490"/>
              <a:ext cx="341629" cy="344170"/>
            </a:xfrm>
            <a:custGeom>
              <a:rect b="b" l="l" r="r" t="t"/>
              <a:pathLst>
                <a:path extrusionOk="0" h="344170" w="341629">
                  <a:moveTo>
                    <a:pt x="109220" y="252730"/>
                  </a:moveTo>
                  <a:lnTo>
                    <a:pt x="106438" y="237934"/>
                  </a:lnTo>
                  <a:lnTo>
                    <a:pt x="99377" y="227647"/>
                  </a:lnTo>
                  <a:lnTo>
                    <a:pt x="96862" y="226060"/>
                  </a:lnTo>
                  <a:lnTo>
                    <a:pt x="92710" y="223431"/>
                  </a:lnTo>
                  <a:lnTo>
                    <a:pt x="92710" y="231140"/>
                  </a:lnTo>
                  <a:lnTo>
                    <a:pt x="92595" y="246380"/>
                  </a:lnTo>
                  <a:lnTo>
                    <a:pt x="83820" y="284480"/>
                  </a:lnTo>
                  <a:lnTo>
                    <a:pt x="58420" y="303530"/>
                  </a:lnTo>
                  <a:lnTo>
                    <a:pt x="44450" y="303530"/>
                  </a:lnTo>
                  <a:lnTo>
                    <a:pt x="43383" y="297180"/>
                  </a:lnTo>
                  <a:lnTo>
                    <a:pt x="41910" y="288290"/>
                  </a:lnTo>
                  <a:lnTo>
                    <a:pt x="41910" y="283210"/>
                  </a:lnTo>
                  <a:lnTo>
                    <a:pt x="52070" y="243840"/>
                  </a:lnTo>
                  <a:lnTo>
                    <a:pt x="86360" y="226060"/>
                  </a:lnTo>
                  <a:lnTo>
                    <a:pt x="92710" y="231140"/>
                  </a:lnTo>
                  <a:lnTo>
                    <a:pt x="92710" y="223431"/>
                  </a:lnTo>
                  <a:lnTo>
                    <a:pt x="89928" y="221665"/>
                  </a:lnTo>
                  <a:lnTo>
                    <a:pt x="80010" y="219710"/>
                  </a:lnTo>
                  <a:lnTo>
                    <a:pt x="70993" y="221183"/>
                  </a:lnTo>
                  <a:lnTo>
                    <a:pt x="63169" y="224790"/>
                  </a:lnTo>
                  <a:lnTo>
                    <a:pt x="56781" y="229362"/>
                  </a:lnTo>
                  <a:lnTo>
                    <a:pt x="52070" y="233680"/>
                  </a:lnTo>
                  <a:lnTo>
                    <a:pt x="49530" y="226060"/>
                  </a:lnTo>
                  <a:lnTo>
                    <a:pt x="48260" y="222250"/>
                  </a:lnTo>
                  <a:lnTo>
                    <a:pt x="38100" y="219710"/>
                  </a:lnTo>
                  <a:lnTo>
                    <a:pt x="24130" y="219710"/>
                  </a:lnTo>
                  <a:lnTo>
                    <a:pt x="19050" y="224790"/>
                  </a:lnTo>
                  <a:lnTo>
                    <a:pt x="12700" y="237490"/>
                  </a:lnTo>
                  <a:lnTo>
                    <a:pt x="8890" y="248920"/>
                  </a:lnTo>
                  <a:lnTo>
                    <a:pt x="8890" y="252730"/>
                  </a:lnTo>
                  <a:lnTo>
                    <a:pt x="15240" y="252730"/>
                  </a:lnTo>
                  <a:lnTo>
                    <a:pt x="15240" y="251460"/>
                  </a:lnTo>
                  <a:lnTo>
                    <a:pt x="16510" y="246380"/>
                  </a:lnTo>
                  <a:lnTo>
                    <a:pt x="20320" y="234950"/>
                  </a:lnTo>
                  <a:lnTo>
                    <a:pt x="22860" y="226060"/>
                  </a:lnTo>
                  <a:lnTo>
                    <a:pt x="36830" y="226060"/>
                  </a:lnTo>
                  <a:lnTo>
                    <a:pt x="38100" y="229870"/>
                  </a:lnTo>
                  <a:lnTo>
                    <a:pt x="38100" y="237490"/>
                  </a:lnTo>
                  <a:lnTo>
                    <a:pt x="36830" y="240030"/>
                  </a:lnTo>
                  <a:lnTo>
                    <a:pt x="36830" y="241300"/>
                  </a:lnTo>
                  <a:lnTo>
                    <a:pt x="15240" y="330200"/>
                  </a:lnTo>
                  <a:lnTo>
                    <a:pt x="12700" y="335280"/>
                  </a:lnTo>
                  <a:lnTo>
                    <a:pt x="12700" y="337820"/>
                  </a:lnTo>
                  <a:lnTo>
                    <a:pt x="0" y="337820"/>
                  </a:lnTo>
                  <a:lnTo>
                    <a:pt x="0" y="342900"/>
                  </a:lnTo>
                  <a:lnTo>
                    <a:pt x="1270" y="344170"/>
                  </a:lnTo>
                  <a:lnTo>
                    <a:pt x="7620" y="344170"/>
                  </a:lnTo>
                  <a:lnTo>
                    <a:pt x="13970" y="342900"/>
                  </a:lnTo>
                  <a:lnTo>
                    <a:pt x="25400" y="342900"/>
                  </a:lnTo>
                  <a:lnTo>
                    <a:pt x="33020" y="344170"/>
                  </a:lnTo>
                  <a:lnTo>
                    <a:pt x="41910" y="344170"/>
                  </a:lnTo>
                  <a:lnTo>
                    <a:pt x="44450" y="342900"/>
                  </a:lnTo>
                  <a:lnTo>
                    <a:pt x="44450" y="337820"/>
                  </a:lnTo>
                  <a:lnTo>
                    <a:pt x="29210" y="337820"/>
                  </a:lnTo>
                  <a:lnTo>
                    <a:pt x="29210" y="334010"/>
                  </a:lnTo>
                  <a:lnTo>
                    <a:pt x="30480" y="328930"/>
                  </a:lnTo>
                  <a:lnTo>
                    <a:pt x="31750" y="326390"/>
                  </a:lnTo>
                  <a:lnTo>
                    <a:pt x="33096" y="318617"/>
                  </a:lnTo>
                  <a:lnTo>
                    <a:pt x="34925" y="310845"/>
                  </a:lnTo>
                  <a:lnTo>
                    <a:pt x="36741" y="303530"/>
                  </a:lnTo>
                  <a:lnTo>
                    <a:pt x="38100" y="297180"/>
                  </a:lnTo>
                  <a:lnTo>
                    <a:pt x="40640" y="300990"/>
                  </a:lnTo>
                  <a:lnTo>
                    <a:pt x="46990" y="308610"/>
                  </a:lnTo>
                  <a:lnTo>
                    <a:pt x="58420" y="308610"/>
                  </a:lnTo>
                  <a:lnTo>
                    <a:pt x="76530" y="303987"/>
                  </a:lnTo>
                  <a:lnTo>
                    <a:pt x="77139" y="303530"/>
                  </a:lnTo>
                  <a:lnTo>
                    <a:pt x="92862" y="291630"/>
                  </a:lnTo>
                  <a:lnTo>
                    <a:pt x="104673" y="273786"/>
                  </a:lnTo>
                  <a:lnTo>
                    <a:pt x="109220" y="252730"/>
                  </a:lnTo>
                  <a:close/>
                </a:path>
                <a:path extrusionOk="0" h="344170" w="341629">
                  <a:moveTo>
                    <a:pt x="209550" y="167640"/>
                  </a:moveTo>
                  <a:lnTo>
                    <a:pt x="206375" y="127800"/>
                  </a:lnTo>
                  <a:lnTo>
                    <a:pt x="191770" y="81280"/>
                  </a:lnTo>
                  <a:lnTo>
                    <a:pt x="164782" y="41757"/>
                  </a:lnTo>
                  <a:lnTo>
                    <a:pt x="147320" y="27940"/>
                  </a:lnTo>
                  <a:lnTo>
                    <a:pt x="146050" y="27940"/>
                  </a:lnTo>
                  <a:lnTo>
                    <a:pt x="144780" y="29210"/>
                  </a:lnTo>
                  <a:lnTo>
                    <a:pt x="144780" y="33020"/>
                  </a:lnTo>
                  <a:lnTo>
                    <a:pt x="149860" y="38100"/>
                  </a:lnTo>
                  <a:lnTo>
                    <a:pt x="168592" y="61379"/>
                  </a:lnTo>
                  <a:lnTo>
                    <a:pt x="182562" y="90970"/>
                  </a:lnTo>
                  <a:lnTo>
                    <a:pt x="191287" y="126504"/>
                  </a:lnTo>
                  <a:lnTo>
                    <a:pt x="194310" y="167640"/>
                  </a:lnTo>
                  <a:lnTo>
                    <a:pt x="191985" y="203111"/>
                  </a:lnTo>
                  <a:lnTo>
                    <a:pt x="184302" y="237972"/>
                  </a:lnTo>
                  <a:lnTo>
                    <a:pt x="170192" y="270700"/>
                  </a:lnTo>
                  <a:lnTo>
                    <a:pt x="148590" y="299720"/>
                  </a:lnTo>
                  <a:lnTo>
                    <a:pt x="144780" y="303530"/>
                  </a:lnTo>
                  <a:lnTo>
                    <a:pt x="144780" y="306070"/>
                  </a:lnTo>
                  <a:lnTo>
                    <a:pt x="146050" y="307340"/>
                  </a:lnTo>
                  <a:lnTo>
                    <a:pt x="147320" y="307340"/>
                  </a:lnTo>
                  <a:lnTo>
                    <a:pt x="178384" y="276275"/>
                  </a:lnTo>
                  <a:lnTo>
                    <a:pt x="200964" y="229793"/>
                  </a:lnTo>
                  <a:lnTo>
                    <a:pt x="208902" y="186296"/>
                  </a:lnTo>
                  <a:lnTo>
                    <a:pt x="209550" y="167640"/>
                  </a:lnTo>
                  <a:close/>
                </a:path>
                <a:path extrusionOk="0" h="344170" w="341629">
                  <a:moveTo>
                    <a:pt x="341630" y="165100"/>
                  </a:moveTo>
                  <a:lnTo>
                    <a:pt x="339090" y="162560"/>
                  </a:lnTo>
                  <a:lnTo>
                    <a:pt x="270510" y="6350"/>
                  </a:lnTo>
                  <a:lnTo>
                    <a:pt x="269240" y="1270"/>
                  </a:lnTo>
                  <a:lnTo>
                    <a:pt x="267970" y="0"/>
                  </a:lnTo>
                  <a:lnTo>
                    <a:pt x="261620" y="0"/>
                  </a:lnTo>
                  <a:lnTo>
                    <a:pt x="259080" y="2540"/>
                  </a:lnTo>
                  <a:lnTo>
                    <a:pt x="259080" y="6350"/>
                  </a:lnTo>
                  <a:lnTo>
                    <a:pt x="260350" y="11430"/>
                  </a:lnTo>
                  <a:lnTo>
                    <a:pt x="328930" y="167640"/>
                  </a:lnTo>
                  <a:lnTo>
                    <a:pt x="260350" y="323850"/>
                  </a:lnTo>
                  <a:lnTo>
                    <a:pt x="259080" y="327660"/>
                  </a:lnTo>
                  <a:lnTo>
                    <a:pt x="259080" y="331470"/>
                  </a:lnTo>
                  <a:lnTo>
                    <a:pt x="261620" y="334010"/>
                  </a:lnTo>
                  <a:lnTo>
                    <a:pt x="267970" y="334010"/>
                  </a:lnTo>
                  <a:lnTo>
                    <a:pt x="269240" y="332740"/>
                  </a:lnTo>
                  <a:lnTo>
                    <a:pt x="270510" y="328930"/>
                  </a:lnTo>
                  <a:lnTo>
                    <a:pt x="339090" y="172720"/>
                  </a:lnTo>
                  <a:lnTo>
                    <a:pt x="341630" y="168910"/>
                  </a:lnTo>
                  <a:lnTo>
                    <a:pt x="341630" y="165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238760" y="3840840"/>
              <a:ext cx="4333240" cy="822960"/>
            </a:xfrm>
            <a:custGeom>
              <a:rect b="b" l="l" r="r" t="t"/>
              <a:pathLst>
                <a:path extrusionOk="0" h="822960" w="4333240">
                  <a:moveTo>
                    <a:pt x="2166620" y="822960"/>
                  </a:moveTo>
                  <a:lnTo>
                    <a:pt x="0" y="822960"/>
                  </a:lnTo>
                  <a:lnTo>
                    <a:pt x="0" y="0"/>
                  </a:lnTo>
                  <a:lnTo>
                    <a:pt x="4333240" y="0"/>
                  </a:lnTo>
                  <a:lnTo>
                    <a:pt x="4333240" y="822960"/>
                  </a:lnTo>
                  <a:lnTo>
                    <a:pt x="2166620" y="822960"/>
                  </a:lnTo>
                  <a:close/>
                </a:path>
              </a:pathLst>
            </a:custGeom>
            <a:noFill/>
            <a:ln cap="flat" cmpd="sng" w="19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pic>
        <p:nvPicPr>
          <p:cNvPr descr="P^{SB}(m_{inv},p_T)=P^S(p_T)\frac{N^S(m_{inv},p_T)}{N^{SB}(m_{inv},p_T)}+P^B(m_{inv},p_T)\frac{N^B(m_{inv},p_T)}{N^{SB}(m_{inv},p_T)}&#10;%f5ad7bdd-a5ca-4407-affa-9277891880eb" id="540" name="Google Shape;540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6050" y="2504975"/>
            <a:ext cx="5993338" cy="3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5"/>
          <p:cNvSpPr txBox="1"/>
          <p:nvPr>
            <p:ph type="title"/>
          </p:nvPr>
        </p:nvSpPr>
        <p:spPr>
          <a:xfrm>
            <a:off x="468741" y="0"/>
            <a:ext cx="82374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nv. mass fit method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Google Shape;542;p25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43" name="Google Shape;543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426563" y="0"/>
            <a:ext cx="2507259" cy="241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26575" y="2175875"/>
            <a:ext cx="2543925" cy="245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7624"/>
            <a:ext cx="4653825" cy="35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6"/>
          <p:cNvSpPr txBox="1"/>
          <p:nvPr/>
        </p:nvSpPr>
        <p:spPr>
          <a:xfrm>
            <a:off x="4806225" y="487625"/>
            <a:ext cx="4187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 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&lt;sin(𝚿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)&gt;</a:t>
            </a:r>
            <a:r>
              <a:rPr baseline="30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bins of φ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η&gt;0, η&lt;0 using formula: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26"/>
          <p:cNvSpPr txBox="1"/>
          <p:nvPr/>
        </p:nvSpPr>
        <p:spPr>
          <a:xfrm>
            <a:off x="724475" y="39982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M.S. Abdallah et al. (STAR Collaboration), Phys. Rev. C </a:t>
            </a:r>
            <a:r>
              <a:rPr lang="ru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104, L061901 (2021)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26"/>
          <p:cNvSpPr txBox="1"/>
          <p:nvPr>
            <p:ph type="title"/>
          </p:nvPr>
        </p:nvSpPr>
        <p:spPr>
          <a:xfrm>
            <a:off x="468750" y="0"/>
            <a:ext cx="47487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Generalized inv. mass fit method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\frac{8}{\pi\alpha_{\Lambda}}\frac{1}{R_{EP}^{(1)}}\langle \sin(\Psi_1-\phi_p^\star)\rangle^{sig} = \overline{P_{\Lambda}}^{true} + cv_1\sin(\phi_{\Lambda}-\phi_p^{\star})&#10;%0e421ca4-669e-4ab5-85fb-82cd9c298390" id="553" name="Google Shape;5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4749"/>
            <a:ext cx="4369876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bar{P}_H = \frac{1}{2}[\bar{P}_H(\eta&gt;0)+\bar{P}_H(\eta&lt;0)]&#10;%7eee9a01-bfe4-4651-8cb8-3928626223ed" id="554" name="Google Shape;55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027075"/>
            <a:ext cx="3000001" cy="27222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26"/>
          <p:cNvSpPr txBox="1"/>
          <p:nvPr/>
        </p:nvSpPr>
        <p:spPr>
          <a:xfrm>
            <a:off x="4581850" y="2497850"/>
            <a:ext cx="4293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fit corrects effects of directed flow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acceptance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contributions to P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26"/>
          <p:cNvSpPr txBox="1"/>
          <p:nvPr/>
        </p:nvSpPr>
        <p:spPr>
          <a:xfrm>
            <a:off x="4604025" y="3473350"/>
            <a:ext cx="41457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</a:rPr>
              <a:t>We use generalized inv. mass fit method further in this work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557" name="Google Shape;557;p26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7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ystematics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27"/>
          <p:cNvSpPr txBox="1"/>
          <p:nvPr>
            <p:ph idx="1" type="body"/>
          </p:nvPr>
        </p:nvSpPr>
        <p:spPr>
          <a:xfrm>
            <a:off x="412872" y="471319"/>
            <a:ext cx="8228700" cy="29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Δφ-method: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 for fitting signal at all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distributions: 3± 0.5σ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Resolution: comparison of  2-sub event and 3-sub event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Δφ bins: 20±4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Bg polarization: fit the Bg in Δφ bins instead of Sig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4" name="Google Shape;564;p27"/>
          <p:cNvSpPr txBox="1"/>
          <p:nvPr>
            <p:ph idx="1" type="body"/>
          </p:nvPr>
        </p:nvSpPr>
        <p:spPr>
          <a:xfrm>
            <a:off x="412875" y="2301274"/>
            <a:ext cx="7361400" cy="23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Gen inv mass fit method: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 for fitting signal at all distributions: 3± 0.5σ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Resolution: comparison of  2-sub event and 3-sub event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bins: 16±4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Bg polarization: fit the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&lt;sin(𝚿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φ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30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)&gt; with </a:t>
            </a:r>
            <a:r>
              <a:rPr i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pol0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pol1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5" name="Google Shape;565;p27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7637"/>
            <a:ext cx="4166348" cy="372800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28"/>
          <p:cNvSpPr txBox="1"/>
          <p:nvPr/>
        </p:nvSpPr>
        <p:spPr>
          <a:xfrm>
            <a:off x="2335225" y="2791700"/>
            <a:ext cx="1549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«ω»-selection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2" name="Google Shape;5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148" y="487637"/>
            <a:ext cx="4134909" cy="3835588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8"/>
          <p:cNvSpPr txBox="1"/>
          <p:nvPr/>
        </p:nvSpPr>
        <p:spPr>
          <a:xfrm>
            <a:off x="6414600" y="2791700"/>
            <a:ext cx="1698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«χ»-selection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28"/>
          <p:cNvSpPr txBox="1"/>
          <p:nvPr>
            <p:ph type="title"/>
          </p:nvPr>
        </p:nvSpPr>
        <p:spPr>
          <a:xfrm>
            <a:off x="468760" y="0"/>
            <a:ext cx="70470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Centrality dependence of P</a:t>
            </a:r>
            <a:r>
              <a:rPr baseline="-25000" lang="ru" sz="22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endParaRPr baseline="-25000"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Google Shape;575;p28"/>
          <p:cNvSpPr txBox="1"/>
          <p:nvPr/>
        </p:nvSpPr>
        <p:spPr>
          <a:xfrm>
            <a:off x="317500" y="4275200"/>
            <a:ext cx="79374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methods have a good agreement with Associated MC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Google Shape;576;p28"/>
          <p:cNvSpPr txBox="1"/>
          <p:nvPr/>
        </p:nvSpPr>
        <p:spPr>
          <a:xfrm>
            <a:off x="1086325" y="1514950"/>
            <a:ext cx="1248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&gt;0.5 GeV/c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28"/>
          <p:cNvSpPr txBox="1"/>
          <p:nvPr/>
        </p:nvSpPr>
        <p:spPr>
          <a:xfrm>
            <a:off x="5502825" y="1514950"/>
            <a:ext cx="1248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&gt;0.5 GeV/c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28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49" y="335225"/>
            <a:ext cx="4231027" cy="37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450" y="335225"/>
            <a:ext cx="4099226" cy="3788746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9"/>
          <p:cNvSpPr txBox="1"/>
          <p:nvPr>
            <p:ph type="title"/>
          </p:nvPr>
        </p:nvSpPr>
        <p:spPr>
          <a:xfrm>
            <a:off x="476135" y="-59125"/>
            <a:ext cx="70470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ru" sz="27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 - dependence of P</a:t>
            </a:r>
            <a:r>
              <a:rPr baseline="-25000" lang="ru" sz="22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baseline="-25000" lang="ru" sz="2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centrality 20-50%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6" name="Google Shape;586;p29"/>
          <p:cNvSpPr txBox="1"/>
          <p:nvPr/>
        </p:nvSpPr>
        <p:spPr>
          <a:xfrm>
            <a:off x="347050" y="3957425"/>
            <a:ext cx="79374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methods have a good agreement with Associated MC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more statistics to study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high p</a:t>
            </a:r>
            <a:r>
              <a:rPr baseline="-25000"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region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Google Shape;587;p29"/>
          <p:cNvSpPr txBox="1"/>
          <p:nvPr/>
        </p:nvSpPr>
        <p:spPr>
          <a:xfrm>
            <a:off x="1581425" y="1805025"/>
            <a:ext cx="1549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«ω»-selection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8" name="Google Shape;588;p29"/>
          <p:cNvSpPr txBox="1"/>
          <p:nvPr/>
        </p:nvSpPr>
        <p:spPr>
          <a:xfrm>
            <a:off x="6377650" y="1805013"/>
            <a:ext cx="1698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«χ»-selection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Google Shape;589;p29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25" y="347037"/>
            <a:ext cx="4202626" cy="374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101" y="271687"/>
            <a:ext cx="4342963" cy="3891913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30"/>
          <p:cNvSpPr txBox="1"/>
          <p:nvPr>
            <p:ph type="title"/>
          </p:nvPr>
        </p:nvSpPr>
        <p:spPr>
          <a:xfrm>
            <a:off x="468749" y="0"/>
            <a:ext cx="7911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η-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dependence of P</a:t>
            </a:r>
            <a:r>
              <a:rPr baseline="-25000" lang="ru" sz="22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centrality 20-50%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7" name="Google Shape;597;p30"/>
          <p:cNvSpPr txBox="1"/>
          <p:nvPr/>
        </p:nvSpPr>
        <p:spPr>
          <a:xfrm>
            <a:off x="0" y="4275200"/>
            <a:ext cx="91440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methods have an agreement with Associated MC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more statistics to study 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η-dependence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8" name="Google Shape;59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925" y="425775"/>
            <a:ext cx="1738375" cy="7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30"/>
          <p:cNvSpPr txBox="1"/>
          <p:nvPr/>
        </p:nvSpPr>
        <p:spPr>
          <a:xfrm>
            <a:off x="1071550" y="1189800"/>
            <a:ext cx="1248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&gt;0.5 GeV/c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0" name="Google Shape;600;p30"/>
          <p:cNvSpPr txBox="1"/>
          <p:nvPr/>
        </p:nvSpPr>
        <p:spPr>
          <a:xfrm>
            <a:off x="5591500" y="1144475"/>
            <a:ext cx="12489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&gt;0.5 GeV/c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1" name="Google Shape;601;p30"/>
          <p:cNvSpPr txBox="1"/>
          <p:nvPr/>
        </p:nvSpPr>
        <p:spPr>
          <a:xfrm>
            <a:off x="2335225" y="2791700"/>
            <a:ext cx="1549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«ω»-selection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p30"/>
          <p:cNvSpPr txBox="1"/>
          <p:nvPr/>
        </p:nvSpPr>
        <p:spPr>
          <a:xfrm>
            <a:off x="6414600" y="2791700"/>
            <a:ext cx="1698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«χ»-selection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Google Shape;603;p30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1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31"/>
          <p:cNvSpPr txBox="1"/>
          <p:nvPr>
            <p:ph idx="1" type="body"/>
          </p:nvPr>
        </p:nvSpPr>
        <p:spPr>
          <a:xfrm>
            <a:off x="412872" y="471319"/>
            <a:ext cx="8228700" cy="29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 of generalized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invariant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mass fit method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 inv. mass fit method i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used in STAR collaboration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takes into account the effects of non-uniform acceptance and v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may be applicable in fixed-target program at MPD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methods have a good agreement with Associated MC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statistics size of 15M events is not enough for p</a:t>
            </a:r>
            <a:r>
              <a:rPr baseline="-25000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-η measurements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31"/>
          <p:cNvSpPr txBox="1"/>
          <p:nvPr/>
        </p:nvSpPr>
        <p:spPr>
          <a:xfrm>
            <a:off x="412875" y="2239200"/>
            <a:ext cx="77373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Outlook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1" name="Google Shape;611;p31"/>
          <p:cNvSpPr txBox="1"/>
          <p:nvPr>
            <p:ph idx="1" type="body"/>
          </p:nvPr>
        </p:nvSpPr>
        <p:spPr>
          <a:xfrm>
            <a:off x="412872" y="2756394"/>
            <a:ext cx="8228700" cy="29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 of systematics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-global polarization measurements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study with larger statistics(30-50M events)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\bar{\Lambda}&#10;%9b90364a-8059-4575-8315-6ae590dffe33" id="612" name="Google Shape;6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75" y="3044725"/>
            <a:ext cx="191350" cy="2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31"/>
          <p:cNvSpPr txBox="1"/>
          <p:nvPr/>
        </p:nvSpPr>
        <p:spPr>
          <a:xfrm>
            <a:off x="1551900" y="3702425"/>
            <a:ext cx="65475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31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2"/>
          <p:cNvSpPr txBox="1"/>
          <p:nvPr>
            <p:ph idx="1" type="body"/>
          </p:nvPr>
        </p:nvSpPr>
        <p:spPr>
          <a:xfrm>
            <a:off x="457172" y="1202319"/>
            <a:ext cx="8228700" cy="29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4800">
                <a:solidFill>
                  <a:schemeClr val="dk1"/>
                </a:solidFill>
              </a:rPr>
              <a:t>BACKUP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620" name="Google Shape;620;p32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31776" y="360173"/>
            <a:ext cx="8294400" cy="4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i="0" lang="ru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Δφ-method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Generalized invariant mass fit method</a:t>
            </a:r>
            <a:endParaRPr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SzPts val="2200"/>
              <a:buFont typeface="Times New Roman"/>
              <a:buChar char="•"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70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D1F63"/>
              </a:buClr>
              <a:buSzPts val="1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31775" y="65575"/>
            <a:ext cx="69576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3"/>
          <p:cNvSpPr txBox="1"/>
          <p:nvPr/>
        </p:nvSpPr>
        <p:spPr>
          <a:xfrm>
            <a:off x="1031475" y="169975"/>
            <a:ext cx="7234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 measurements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6" name="Google Shape;6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3500"/>
            <a:ext cx="4898100" cy="26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979" y="743500"/>
            <a:ext cx="4552019" cy="2648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1(\Phi_1(T_{N},T_{S},F))=\sqrt{\frac{2\langle\cos (\Phi_1^{T_{N}}-\Phi_1^{T_{S}})\rangle \langle\cos (\Phi_1^{T_{S}}-\Phi_1^F)\rangle }{\langle\cos (\Phi_1^{T_{N}}-\Phi_1^F)\rangle}}&#10;%1f31505f-6efe-47b8-bc07-436c5ef571e6" id="628" name="Google Shape;62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257" y="4228775"/>
            <a:ext cx="3725544" cy="43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1(\Phi_1(F_{N},F_{S}))=\sqrt{\langle\cos (\Phi_1^{F_{N}}-\Phi_1^{F_{S}})\rangle}&#10;%191b90b9-73ca-4847-86f1-f421141b7160" id="629" name="Google Shape;62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30" y="3778488"/>
            <a:ext cx="3759394" cy="41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{1}=\langle \cos(\Phi_{1}^{F}-\Psi^{RP})\rangle&#10;%417e0561-137c-4b10-a627-9beb7c90bf65" id="630" name="Google Shape;630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450" y="3433600"/>
            <a:ext cx="2718274" cy="31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n(\Phi_n)=\frac{\sqrt(\Pi)}{2\sqrt(2)}\chi e^{-\frac{\chi^2}{4}}[I_{(n-1)/2}(\frac{\chi^2}{4})+I_{(n+1)/2}(\frac{\chi^2}{4})]&#10;%051f6402-e98b-46c4-aefd-ae351b594708" id="631" name="Google Shape;631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50" y="4664675"/>
            <a:ext cx="4053750" cy="369383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3"/>
          <p:cNvSpPr txBox="1"/>
          <p:nvPr/>
        </p:nvSpPr>
        <p:spPr>
          <a:xfrm>
            <a:off x="4722275" y="3318150"/>
            <a:ext cx="44217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FHCal Full True from Eq. (1)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FHCal 2sub event from Eq.(2)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FHCal Full + TPC 3sub from Eq.(3)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- FHCal, T - TPC, N,S - right and left part of detector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Eq.(4) - extrapolation to full event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33"/>
          <p:cNvSpPr txBox="1"/>
          <p:nvPr/>
        </p:nvSpPr>
        <p:spPr>
          <a:xfrm>
            <a:off x="6488500" y="642925"/>
            <a:ext cx="990300" cy="2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Ratio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34" name="Google Shape;634;p33"/>
          <p:cNvSpPr txBox="1"/>
          <p:nvPr/>
        </p:nvSpPr>
        <p:spPr>
          <a:xfrm>
            <a:off x="3688375" y="3184450"/>
            <a:ext cx="90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</a:rPr>
              <a:t>Centrality, %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35" name="Google Shape;635;p33"/>
          <p:cNvSpPr txBox="1"/>
          <p:nvPr/>
        </p:nvSpPr>
        <p:spPr>
          <a:xfrm>
            <a:off x="8134425" y="3226000"/>
            <a:ext cx="90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</a:rPr>
              <a:t>Centrality, %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36" name="Google Shape;636;p33"/>
          <p:cNvSpPr txBox="1"/>
          <p:nvPr/>
        </p:nvSpPr>
        <p:spPr>
          <a:xfrm rot="-5400000">
            <a:off x="-267450" y="653725"/>
            <a:ext cx="90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</a:rPr>
              <a:t>R</a:t>
            </a:r>
            <a:r>
              <a:rPr baseline="-25000" lang="ru" sz="900">
                <a:solidFill>
                  <a:schemeClr val="dk1"/>
                </a:solidFill>
              </a:rPr>
              <a:t>1</a:t>
            </a:r>
            <a:endParaRPr baseline="-25000" sz="900">
              <a:solidFill>
                <a:schemeClr val="dk1"/>
              </a:solidFill>
            </a:endParaRPr>
          </a:p>
        </p:txBody>
      </p:sp>
      <p:sp>
        <p:nvSpPr>
          <p:cNvPr id="637" name="Google Shape;637;p33"/>
          <p:cNvSpPr txBox="1"/>
          <p:nvPr/>
        </p:nvSpPr>
        <p:spPr>
          <a:xfrm>
            <a:off x="4379625" y="3359700"/>
            <a:ext cx="5379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(1)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38" name="Google Shape;638;p33"/>
          <p:cNvSpPr txBox="1"/>
          <p:nvPr/>
        </p:nvSpPr>
        <p:spPr>
          <a:xfrm>
            <a:off x="4379625" y="3810463"/>
            <a:ext cx="5379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(2)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39" name="Google Shape;639;p33"/>
          <p:cNvSpPr txBox="1"/>
          <p:nvPr/>
        </p:nvSpPr>
        <p:spPr>
          <a:xfrm>
            <a:off x="4379625" y="4197075"/>
            <a:ext cx="5379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(3)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40" name="Google Shape;640;p33"/>
          <p:cNvSpPr txBox="1"/>
          <p:nvPr/>
        </p:nvSpPr>
        <p:spPr>
          <a:xfrm>
            <a:off x="4379625" y="4620325"/>
            <a:ext cx="5379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(4)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7637"/>
            <a:ext cx="4375402" cy="450346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4"/>
          <p:cNvSpPr txBox="1"/>
          <p:nvPr/>
        </p:nvSpPr>
        <p:spPr>
          <a:xfrm>
            <a:off x="4108900" y="620775"/>
            <a:ext cx="4478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method can deal with tracks crossing: daughter particles tracks with opposite charges are bended in the opposite directions in the magnetic field, and these tracks may cross each other -&gt; creates 2 peaks distribution.</a:t>
            </a:r>
            <a:b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Solution: fit Sig with 2 gausses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7" name="Google Shape;647;p34"/>
          <p:cNvSpPr txBox="1"/>
          <p:nvPr/>
        </p:nvSpPr>
        <p:spPr>
          <a:xfrm>
            <a:off x="4108900" y="3000375"/>
            <a:ext cx="491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Warning: with detector asymmetry it would provide the effect of v</a:t>
            </a:r>
            <a:r>
              <a:rPr baseline="-25000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the polarization measurements and odd pseudorapidity dependence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8" name="Google Shape;648;p34"/>
          <p:cNvSpPr txBox="1"/>
          <p:nvPr>
            <p:ph type="title"/>
          </p:nvPr>
        </p:nvSpPr>
        <p:spPr>
          <a:xfrm>
            <a:off x="468760" y="0"/>
            <a:ext cx="70470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Generalized inv. mass fit method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9" name="Google Shape;649;p34"/>
          <p:cNvSpPr txBox="1"/>
          <p:nvPr/>
        </p:nvSpPr>
        <p:spPr>
          <a:xfrm>
            <a:off x="5372825" y="42788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.S. Abdallah et al. (STAR Collaboration), Phys. Rev. C 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104, L061901 (2021)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0" name="Google Shape;650;p34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5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Examples pseudorapidity</a:t>
            </a:r>
            <a:endParaRPr/>
          </a:p>
        </p:txBody>
      </p:sp>
      <p:pic>
        <p:nvPicPr>
          <p:cNvPr id="656" name="Google Shape;6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775" y="679776"/>
            <a:ext cx="4366525" cy="42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35"/>
          <p:cNvSpPr txBox="1"/>
          <p:nvPr/>
        </p:nvSpPr>
        <p:spPr>
          <a:xfrm>
            <a:off x="2076600" y="561650"/>
            <a:ext cx="1988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-0.8 &lt; η &lt; -0.4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58" name="Google Shape;65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875" y="679775"/>
            <a:ext cx="4300125" cy="4154858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35"/>
          <p:cNvSpPr txBox="1"/>
          <p:nvPr/>
        </p:nvSpPr>
        <p:spPr>
          <a:xfrm>
            <a:off x="5828000" y="335225"/>
            <a:ext cx="1988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0 &lt; η &lt; 0.4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60" name="Google Shape;66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275" y="4455000"/>
            <a:ext cx="607150" cy="4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1900" y="4404775"/>
            <a:ext cx="607150" cy="42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angle\sin{(\Psi_{RP}-\phi_p^*)}\rangle^{sig}&#10;%109e9f06-06ba-49f0-9baf-beae4f24b987" id="662" name="Google Shape;66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583825" y="1729275"/>
            <a:ext cx="2083026" cy="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35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 strike="noStrike">
                <a:latin typeface="Times New Roman"/>
                <a:ea typeface="Times New Roman"/>
                <a:cs typeface="Times New Roman"/>
                <a:sym typeface="Times New Roman"/>
              </a:rPr>
              <a:t>Global hyperon polarization</a:t>
            </a:r>
            <a:endParaRPr sz="27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65888" y="414705"/>
            <a:ext cx="52254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-1905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w.r.t. reaction plane (RP)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Emerges in HIC due to the system angular momentum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Measured through the weak decay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7" name="Google Shape;77;p16"/>
          <p:cNvGrpSpPr/>
          <p:nvPr/>
        </p:nvGrpSpPr>
        <p:grpSpPr>
          <a:xfrm>
            <a:off x="379785" y="1786261"/>
            <a:ext cx="3415449" cy="523143"/>
            <a:chOff x="418680" y="1969200"/>
            <a:chExt cx="3765240" cy="576720"/>
          </a:xfrm>
        </p:grpSpPr>
        <p:sp>
          <p:nvSpPr>
            <p:cNvPr id="78" name="Google Shape;78;p16"/>
            <p:cNvSpPr/>
            <p:nvPr/>
          </p:nvSpPr>
          <p:spPr>
            <a:xfrm>
              <a:off x="432720" y="1983240"/>
              <a:ext cx="3737520" cy="548280"/>
            </a:xfrm>
            <a:custGeom>
              <a:rect b="b" l="l" r="r" t="t"/>
              <a:pathLst>
                <a:path extrusionOk="0" h="1523" w="10382">
                  <a:moveTo>
                    <a:pt x="5190" y="1523"/>
                  </a:moveTo>
                  <a:lnTo>
                    <a:pt x="0" y="1523"/>
                  </a:lnTo>
                  <a:lnTo>
                    <a:pt x="0" y="0"/>
                  </a:lnTo>
                  <a:lnTo>
                    <a:pt x="10382" y="0"/>
                  </a:lnTo>
                  <a:lnTo>
                    <a:pt x="10382" y="1523"/>
                  </a:lnTo>
                  <a:lnTo>
                    <a:pt x="5190" y="1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667080" y="1969200"/>
              <a:ext cx="138240" cy="196920"/>
            </a:xfrm>
            <a:custGeom>
              <a:rect b="b" l="l" r="r" t="t"/>
              <a:pathLst>
                <a:path extrusionOk="0" h="547" w="384">
                  <a:moveTo>
                    <a:pt x="269" y="496"/>
                  </a:moveTo>
                  <a:lnTo>
                    <a:pt x="269" y="547"/>
                  </a:lnTo>
                  <a:lnTo>
                    <a:pt x="384" y="539"/>
                  </a:lnTo>
                  <a:lnTo>
                    <a:pt x="384" y="514"/>
                  </a:lnTo>
                  <a:cubicBezTo>
                    <a:pt x="329" y="514"/>
                    <a:pt x="322" y="509"/>
                    <a:pt x="322" y="472"/>
                  </a:cubicBezTo>
                  <a:lnTo>
                    <a:pt x="322" y="0"/>
                  </a:lnTo>
                  <a:lnTo>
                    <a:pt x="211" y="9"/>
                  </a:lnTo>
                  <a:lnTo>
                    <a:pt x="211" y="33"/>
                  </a:lnTo>
                  <a:cubicBezTo>
                    <a:pt x="266" y="33"/>
                    <a:pt x="271" y="39"/>
                    <a:pt x="271" y="76"/>
                  </a:cubicBezTo>
                  <a:lnTo>
                    <a:pt x="271" y="243"/>
                  </a:lnTo>
                  <a:cubicBezTo>
                    <a:pt x="248" y="217"/>
                    <a:pt x="215" y="195"/>
                    <a:pt x="172" y="195"/>
                  </a:cubicBezTo>
                  <a:cubicBezTo>
                    <a:pt x="81" y="195"/>
                    <a:pt x="0" y="271"/>
                    <a:pt x="0" y="371"/>
                  </a:cubicBezTo>
                  <a:cubicBezTo>
                    <a:pt x="0" y="470"/>
                    <a:pt x="76" y="547"/>
                    <a:pt x="165" y="547"/>
                  </a:cubicBezTo>
                  <a:cubicBezTo>
                    <a:pt x="215" y="547"/>
                    <a:pt x="250" y="521"/>
                    <a:pt x="269" y="496"/>
                  </a:cubicBezTo>
                  <a:moveTo>
                    <a:pt x="269" y="289"/>
                  </a:moveTo>
                  <a:lnTo>
                    <a:pt x="269" y="447"/>
                  </a:lnTo>
                  <a:cubicBezTo>
                    <a:pt x="269" y="461"/>
                    <a:pt x="269" y="463"/>
                    <a:pt x="260" y="475"/>
                  </a:cubicBezTo>
                  <a:cubicBezTo>
                    <a:pt x="238" y="512"/>
                    <a:pt x="202" y="530"/>
                    <a:pt x="169" y="530"/>
                  </a:cubicBezTo>
                  <a:cubicBezTo>
                    <a:pt x="134" y="530"/>
                    <a:pt x="106" y="511"/>
                    <a:pt x="86" y="481"/>
                  </a:cubicBezTo>
                  <a:cubicBezTo>
                    <a:pt x="67" y="449"/>
                    <a:pt x="65" y="405"/>
                    <a:pt x="65" y="373"/>
                  </a:cubicBezTo>
                  <a:cubicBezTo>
                    <a:pt x="65" y="343"/>
                    <a:pt x="67" y="298"/>
                    <a:pt x="88" y="262"/>
                  </a:cubicBezTo>
                  <a:cubicBezTo>
                    <a:pt x="106" y="238"/>
                    <a:pt x="134" y="213"/>
                    <a:pt x="176" y="213"/>
                  </a:cubicBezTo>
                  <a:cubicBezTo>
                    <a:pt x="204" y="213"/>
                    <a:pt x="236" y="224"/>
                    <a:pt x="260" y="259"/>
                  </a:cubicBezTo>
                  <a:cubicBezTo>
                    <a:pt x="269" y="273"/>
                    <a:pt x="269" y="275"/>
                    <a:pt x="269" y="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822960" y="1972440"/>
              <a:ext cx="235080" cy="190800"/>
            </a:xfrm>
            <a:custGeom>
              <a:rect b="b" l="l" r="r" t="t"/>
              <a:pathLst>
                <a:path extrusionOk="0" h="530" w="653">
                  <a:moveTo>
                    <a:pt x="556" y="81"/>
                  </a:moveTo>
                  <a:cubicBezTo>
                    <a:pt x="563" y="51"/>
                    <a:pt x="577" y="26"/>
                    <a:pt x="639" y="25"/>
                  </a:cubicBezTo>
                  <a:cubicBezTo>
                    <a:pt x="644" y="25"/>
                    <a:pt x="653" y="23"/>
                    <a:pt x="653" y="9"/>
                  </a:cubicBezTo>
                  <a:cubicBezTo>
                    <a:pt x="653" y="7"/>
                    <a:pt x="653" y="0"/>
                    <a:pt x="642" y="0"/>
                  </a:cubicBezTo>
                  <a:cubicBezTo>
                    <a:pt x="618" y="0"/>
                    <a:pt x="590" y="2"/>
                    <a:pt x="565" y="2"/>
                  </a:cubicBezTo>
                  <a:cubicBezTo>
                    <a:pt x="539" y="2"/>
                    <a:pt x="510" y="0"/>
                    <a:pt x="486" y="0"/>
                  </a:cubicBezTo>
                  <a:cubicBezTo>
                    <a:pt x="480" y="0"/>
                    <a:pt x="472" y="0"/>
                    <a:pt x="472" y="16"/>
                  </a:cubicBezTo>
                  <a:cubicBezTo>
                    <a:pt x="472" y="25"/>
                    <a:pt x="479" y="25"/>
                    <a:pt x="486" y="25"/>
                  </a:cubicBezTo>
                  <a:cubicBezTo>
                    <a:pt x="530" y="25"/>
                    <a:pt x="539" y="40"/>
                    <a:pt x="539" y="58"/>
                  </a:cubicBezTo>
                  <a:cubicBezTo>
                    <a:pt x="539" y="60"/>
                    <a:pt x="537" y="72"/>
                    <a:pt x="535" y="74"/>
                  </a:cubicBezTo>
                  <a:lnTo>
                    <a:pt x="449" y="419"/>
                  </a:lnTo>
                  <a:lnTo>
                    <a:pt x="278" y="14"/>
                  </a:lnTo>
                  <a:cubicBezTo>
                    <a:pt x="271" y="0"/>
                    <a:pt x="271" y="0"/>
                    <a:pt x="253" y="0"/>
                  </a:cubicBezTo>
                  <a:lnTo>
                    <a:pt x="150" y="0"/>
                  </a:lnTo>
                  <a:cubicBezTo>
                    <a:pt x="134" y="0"/>
                    <a:pt x="127" y="0"/>
                    <a:pt x="127" y="16"/>
                  </a:cubicBezTo>
                  <a:cubicBezTo>
                    <a:pt x="127" y="25"/>
                    <a:pt x="134" y="25"/>
                    <a:pt x="148" y="25"/>
                  </a:cubicBezTo>
                  <a:cubicBezTo>
                    <a:pt x="151" y="25"/>
                    <a:pt x="201" y="25"/>
                    <a:pt x="201" y="32"/>
                  </a:cubicBezTo>
                  <a:lnTo>
                    <a:pt x="97" y="447"/>
                  </a:lnTo>
                  <a:cubicBezTo>
                    <a:pt x="90" y="479"/>
                    <a:pt x="76" y="503"/>
                    <a:pt x="12" y="505"/>
                  </a:cubicBezTo>
                  <a:cubicBezTo>
                    <a:pt x="9" y="505"/>
                    <a:pt x="0" y="507"/>
                    <a:pt x="0" y="521"/>
                  </a:cubicBezTo>
                  <a:cubicBezTo>
                    <a:pt x="0" y="526"/>
                    <a:pt x="4" y="530"/>
                    <a:pt x="11" y="530"/>
                  </a:cubicBezTo>
                  <a:cubicBezTo>
                    <a:pt x="35" y="530"/>
                    <a:pt x="62" y="528"/>
                    <a:pt x="88" y="528"/>
                  </a:cubicBezTo>
                  <a:cubicBezTo>
                    <a:pt x="114" y="528"/>
                    <a:pt x="143" y="530"/>
                    <a:pt x="167" y="530"/>
                  </a:cubicBezTo>
                  <a:cubicBezTo>
                    <a:pt x="171" y="530"/>
                    <a:pt x="181" y="530"/>
                    <a:pt x="181" y="514"/>
                  </a:cubicBezTo>
                  <a:cubicBezTo>
                    <a:pt x="181" y="507"/>
                    <a:pt x="174" y="505"/>
                    <a:pt x="165" y="505"/>
                  </a:cubicBezTo>
                  <a:cubicBezTo>
                    <a:pt x="121" y="505"/>
                    <a:pt x="114" y="488"/>
                    <a:pt x="114" y="472"/>
                  </a:cubicBezTo>
                  <a:cubicBezTo>
                    <a:pt x="114" y="467"/>
                    <a:pt x="116" y="463"/>
                    <a:pt x="118" y="454"/>
                  </a:cubicBezTo>
                  <a:lnTo>
                    <a:pt x="220" y="44"/>
                  </a:lnTo>
                  <a:cubicBezTo>
                    <a:pt x="224" y="49"/>
                    <a:pt x="224" y="51"/>
                    <a:pt x="227" y="58"/>
                  </a:cubicBezTo>
                  <a:lnTo>
                    <a:pt x="421" y="516"/>
                  </a:lnTo>
                  <a:cubicBezTo>
                    <a:pt x="426" y="528"/>
                    <a:pt x="428" y="530"/>
                    <a:pt x="435" y="530"/>
                  </a:cubicBezTo>
                  <a:cubicBezTo>
                    <a:pt x="443" y="530"/>
                    <a:pt x="443" y="528"/>
                    <a:pt x="447" y="514"/>
                  </a:cubicBezTo>
                  <a:lnTo>
                    <a:pt x="556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418680" y="2275200"/>
              <a:ext cx="887040" cy="11880"/>
            </a:xfrm>
            <a:custGeom>
              <a:rect b="b" l="l" r="r" t="t"/>
              <a:pathLst>
                <a:path extrusionOk="0" h="33" w="2464">
                  <a:moveTo>
                    <a:pt x="1232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2464" y="0"/>
                  </a:lnTo>
                  <a:lnTo>
                    <a:pt x="2464" y="33"/>
                  </a:lnTo>
                  <a:lnTo>
                    <a:pt x="123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428040" y="2349000"/>
              <a:ext cx="138240" cy="196920"/>
            </a:xfrm>
            <a:custGeom>
              <a:rect b="b" l="l" r="r" t="t"/>
              <a:pathLst>
                <a:path extrusionOk="0" h="547" w="384">
                  <a:moveTo>
                    <a:pt x="269" y="496"/>
                  </a:moveTo>
                  <a:lnTo>
                    <a:pt x="269" y="547"/>
                  </a:lnTo>
                  <a:lnTo>
                    <a:pt x="384" y="539"/>
                  </a:lnTo>
                  <a:lnTo>
                    <a:pt x="384" y="514"/>
                  </a:lnTo>
                  <a:cubicBezTo>
                    <a:pt x="329" y="514"/>
                    <a:pt x="322" y="509"/>
                    <a:pt x="322" y="472"/>
                  </a:cubicBezTo>
                  <a:lnTo>
                    <a:pt x="322" y="0"/>
                  </a:lnTo>
                  <a:lnTo>
                    <a:pt x="211" y="9"/>
                  </a:lnTo>
                  <a:lnTo>
                    <a:pt x="211" y="33"/>
                  </a:lnTo>
                  <a:cubicBezTo>
                    <a:pt x="264" y="33"/>
                    <a:pt x="271" y="39"/>
                    <a:pt x="271" y="76"/>
                  </a:cubicBezTo>
                  <a:lnTo>
                    <a:pt x="271" y="243"/>
                  </a:lnTo>
                  <a:cubicBezTo>
                    <a:pt x="248" y="217"/>
                    <a:pt x="215" y="195"/>
                    <a:pt x="172" y="195"/>
                  </a:cubicBezTo>
                  <a:cubicBezTo>
                    <a:pt x="81" y="195"/>
                    <a:pt x="0" y="271"/>
                    <a:pt x="0" y="371"/>
                  </a:cubicBezTo>
                  <a:cubicBezTo>
                    <a:pt x="0" y="470"/>
                    <a:pt x="76" y="547"/>
                    <a:pt x="165" y="547"/>
                  </a:cubicBezTo>
                  <a:cubicBezTo>
                    <a:pt x="215" y="547"/>
                    <a:pt x="250" y="521"/>
                    <a:pt x="269" y="496"/>
                  </a:cubicBezTo>
                  <a:moveTo>
                    <a:pt x="269" y="289"/>
                  </a:moveTo>
                  <a:lnTo>
                    <a:pt x="269" y="447"/>
                  </a:lnTo>
                  <a:cubicBezTo>
                    <a:pt x="269" y="461"/>
                    <a:pt x="269" y="463"/>
                    <a:pt x="260" y="475"/>
                  </a:cubicBezTo>
                  <a:cubicBezTo>
                    <a:pt x="238" y="512"/>
                    <a:pt x="202" y="530"/>
                    <a:pt x="169" y="530"/>
                  </a:cubicBezTo>
                  <a:cubicBezTo>
                    <a:pt x="134" y="530"/>
                    <a:pt x="106" y="511"/>
                    <a:pt x="86" y="481"/>
                  </a:cubicBezTo>
                  <a:cubicBezTo>
                    <a:pt x="67" y="449"/>
                    <a:pt x="65" y="405"/>
                    <a:pt x="65" y="373"/>
                  </a:cubicBezTo>
                  <a:cubicBezTo>
                    <a:pt x="65" y="343"/>
                    <a:pt x="67" y="298"/>
                    <a:pt x="88" y="262"/>
                  </a:cubicBezTo>
                  <a:cubicBezTo>
                    <a:pt x="106" y="238"/>
                    <a:pt x="134" y="213"/>
                    <a:pt x="176" y="213"/>
                  </a:cubicBezTo>
                  <a:cubicBezTo>
                    <a:pt x="204" y="213"/>
                    <a:pt x="236" y="224"/>
                    <a:pt x="260" y="259"/>
                  </a:cubicBezTo>
                  <a:cubicBezTo>
                    <a:pt x="269" y="273"/>
                    <a:pt x="269" y="275"/>
                    <a:pt x="269" y="2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628920" y="2417400"/>
              <a:ext cx="106560" cy="128520"/>
            </a:xfrm>
            <a:custGeom>
              <a:rect b="b" l="l" r="r" t="t"/>
              <a:pathLst>
                <a:path extrusionOk="0" h="357" w="296">
                  <a:moveTo>
                    <a:pt x="65" y="180"/>
                  </a:moveTo>
                  <a:cubicBezTo>
                    <a:pt x="65" y="53"/>
                    <a:pt x="128" y="19"/>
                    <a:pt x="169" y="19"/>
                  </a:cubicBezTo>
                  <a:cubicBezTo>
                    <a:pt x="176" y="19"/>
                    <a:pt x="225" y="19"/>
                    <a:pt x="253" y="48"/>
                  </a:cubicBezTo>
                  <a:cubicBezTo>
                    <a:pt x="222" y="51"/>
                    <a:pt x="216" y="74"/>
                    <a:pt x="216" y="85"/>
                  </a:cubicBezTo>
                  <a:cubicBezTo>
                    <a:pt x="216" y="104"/>
                    <a:pt x="231" y="120"/>
                    <a:pt x="252" y="120"/>
                  </a:cubicBezTo>
                  <a:cubicBezTo>
                    <a:pt x="273" y="120"/>
                    <a:pt x="289" y="106"/>
                    <a:pt x="289" y="83"/>
                  </a:cubicBezTo>
                  <a:cubicBezTo>
                    <a:pt x="289" y="30"/>
                    <a:pt x="229" y="0"/>
                    <a:pt x="169" y="0"/>
                  </a:cubicBezTo>
                  <a:cubicBezTo>
                    <a:pt x="72" y="0"/>
                    <a:pt x="0" y="85"/>
                    <a:pt x="0" y="180"/>
                  </a:cubicBezTo>
                  <a:cubicBezTo>
                    <a:pt x="0" y="280"/>
                    <a:pt x="77" y="357"/>
                    <a:pt x="167" y="357"/>
                  </a:cubicBezTo>
                  <a:cubicBezTo>
                    <a:pt x="271" y="357"/>
                    <a:pt x="296" y="264"/>
                    <a:pt x="296" y="255"/>
                  </a:cubicBezTo>
                  <a:cubicBezTo>
                    <a:pt x="296" y="248"/>
                    <a:pt x="289" y="248"/>
                    <a:pt x="287" y="248"/>
                  </a:cubicBezTo>
                  <a:cubicBezTo>
                    <a:pt x="280" y="248"/>
                    <a:pt x="278" y="252"/>
                    <a:pt x="276" y="255"/>
                  </a:cubicBezTo>
                  <a:cubicBezTo>
                    <a:pt x="253" y="327"/>
                    <a:pt x="202" y="338"/>
                    <a:pt x="174" y="338"/>
                  </a:cubicBezTo>
                  <a:cubicBezTo>
                    <a:pt x="134" y="338"/>
                    <a:pt x="65" y="305"/>
                    <a:pt x="65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751320" y="2417400"/>
              <a:ext cx="124200" cy="128520"/>
            </a:xfrm>
            <a:custGeom>
              <a:rect b="b" l="l" r="r" t="t"/>
              <a:pathLst>
                <a:path extrusionOk="0" h="357" w="345">
                  <a:moveTo>
                    <a:pt x="345" y="181"/>
                  </a:moveTo>
                  <a:cubicBezTo>
                    <a:pt x="345" y="83"/>
                    <a:pt x="266" y="0"/>
                    <a:pt x="172" y="0"/>
                  </a:cubicBezTo>
                  <a:cubicBezTo>
                    <a:pt x="76" y="0"/>
                    <a:pt x="0" y="85"/>
                    <a:pt x="0" y="181"/>
                  </a:cubicBezTo>
                  <a:cubicBezTo>
                    <a:pt x="0" y="282"/>
                    <a:pt x="81" y="357"/>
                    <a:pt x="172" y="357"/>
                  </a:cubicBezTo>
                  <a:cubicBezTo>
                    <a:pt x="266" y="357"/>
                    <a:pt x="345" y="280"/>
                    <a:pt x="345" y="181"/>
                  </a:cubicBezTo>
                  <a:moveTo>
                    <a:pt x="172" y="338"/>
                  </a:moveTo>
                  <a:cubicBezTo>
                    <a:pt x="139" y="338"/>
                    <a:pt x="106" y="320"/>
                    <a:pt x="84" y="285"/>
                  </a:cubicBezTo>
                  <a:cubicBezTo>
                    <a:pt x="65" y="252"/>
                    <a:pt x="65" y="204"/>
                    <a:pt x="65" y="176"/>
                  </a:cubicBezTo>
                  <a:cubicBezTo>
                    <a:pt x="65" y="146"/>
                    <a:pt x="65" y="104"/>
                    <a:pt x="83" y="69"/>
                  </a:cubicBezTo>
                  <a:cubicBezTo>
                    <a:pt x="104" y="33"/>
                    <a:pt x="141" y="18"/>
                    <a:pt x="172" y="18"/>
                  </a:cubicBezTo>
                  <a:cubicBezTo>
                    <a:pt x="206" y="18"/>
                    <a:pt x="239" y="33"/>
                    <a:pt x="259" y="67"/>
                  </a:cubicBezTo>
                  <a:cubicBezTo>
                    <a:pt x="280" y="100"/>
                    <a:pt x="280" y="146"/>
                    <a:pt x="280" y="176"/>
                  </a:cubicBezTo>
                  <a:cubicBezTo>
                    <a:pt x="280" y="204"/>
                    <a:pt x="280" y="246"/>
                    <a:pt x="262" y="280"/>
                  </a:cubicBezTo>
                  <a:cubicBezTo>
                    <a:pt x="246" y="315"/>
                    <a:pt x="211" y="338"/>
                    <a:pt x="172" y="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892080" y="2417400"/>
              <a:ext cx="91800" cy="128520"/>
            </a:xfrm>
            <a:custGeom>
              <a:rect b="b" l="l" r="r" t="t"/>
              <a:pathLst>
                <a:path extrusionOk="0" h="357" w="255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7"/>
                    <a:pt x="11" y="217"/>
                  </a:cubicBezTo>
                  <a:cubicBezTo>
                    <a:pt x="0" y="217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6"/>
                    <a:pt x="28" y="342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6"/>
                    <a:pt x="113" y="357"/>
                    <a:pt x="128" y="357"/>
                  </a:cubicBezTo>
                  <a:cubicBezTo>
                    <a:pt x="218" y="357"/>
                    <a:pt x="255" y="305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9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5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7"/>
                    <a:pt x="136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1050480" y="2345760"/>
              <a:ext cx="115200" cy="200160"/>
            </a:xfrm>
            <a:custGeom>
              <a:rect b="b" l="l" r="r" t="t"/>
              <a:pathLst>
                <a:path extrusionOk="0" h="556" w="320">
                  <a:moveTo>
                    <a:pt x="320" y="158"/>
                  </a:moveTo>
                  <a:cubicBezTo>
                    <a:pt x="320" y="107"/>
                    <a:pt x="306" y="0"/>
                    <a:pt x="227" y="0"/>
                  </a:cubicBezTo>
                  <a:cubicBezTo>
                    <a:pt x="120" y="0"/>
                    <a:pt x="0" y="218"/>
                    <a:pt x="0" y="396"/>
                  </a:cubicBezTo>
                  <a:cubicBezTo>
                    <a:pt x="0" y="470"/>
                    <a:pt x="23" y="556"/>
                    <a:pt x="93" y="556"/>
                  </a:cubicBezTo>
                  <a:cubicBezTo>
                    <a:pt x="202" y="556"/>
                    <a:pt x="320" y="333"/>
                    <a:pt x="320" y="158"/>
                  </a:cubicBezTo>
                  <a:moveTo>
                    <a:pt x="83" y="266"/>
                  </a:moveTo>
                  <a:cubicBezTo>
                    <a:pt x="95" y="217"/>
                    <a:pt x="111" y="153"/>
                    <a:pt x="143" y="99"/>
                  </a:cubicBezTo>
                  <a:cubicBezTo>
                    <a:pt x="164" y="60"/>
                    <a:pt x="192" y="18"/>
                    <a:pt x="227" y="18"/>
                  </a:cubicBezTo>
                  <a:cubicBezTo>
                    <a:pt x="266" y="18"/>
                    <a:pt x="269" y="67"/>
                    <a:pt x="269" y="111"/>
                  </a:cubicBezTo>
                  <a:cubicBezTo>
                    <a:pt x="269" y="150"/>
                    <a:pt x="264" y="188"/>
                    <a:pt x="245" y="266"/>
                  </a:cubicBezTo>
                  <a:lnTo>
                    <a:pt x="83" y="266"/>
                  </a:lnTo>
                  <a:moveTo>
                    <a:pt x="238" y="290"/>
                  </a:moveTo>
                  <a:cubicBezTo>
                    <a:pt x="229" y="326"/>
                    <a:pt x="213" y="393"/>
                    <a:pt x="183" y="447"/>
                  </a:cubicBezTo>
                  <a:cubicBezTo>
                    <a:pt x="157" y="500"/>
                    <a:pt x="127" y="539"/>
                    <a:pt x="93" y="539"/>
                  </a:cubicBezTo>
                  <a:cubicBezTo>
                    <a:pt x="67" y="539"/>
                    <a:pt x="51" y="516"/>
                    <a:pt x="51" y="444"/>
                  </a:cubicBezTo>
                  <a:cubicBezTo>
                    <a:pt x="51" y="412"/>
                    <a:pt x="56" y="366"/>
                    <a:pt x="76" y="290"/>
                  </a:cubicBezTo>
                  <a:lnTo>
                    <a:pt x="238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1194840" y="2370960"/>
              <a:ext cx="79920" cy="84960"/>
            </a:xfrm>
            <a:custGeom>
              <a:rect b="b" l="l" r="r" t="t"/>
              <a:pathLst>
                <a:path extrusionOk="0" h="236" w="222">
                  <a:moveTo>
                    <a:pt x="128" y="118"/>
                  </a:moveTo>
                  <a:cubicBezTo>
                    <a:pt x="172" y="99"/>
                    <a:pt x="192" y="90"/>
                    <a:pt x="206" y="85"/>
                  </a:cubicBezTo>
                  <a:cubicBezTo>
                    <a:pt x="216" y="79"/>
                    <a:pt x="222" y="77"/>
                    <a:pt x="222" y="67"/>
                  </a:cubicBezTo>
                  <a:cubicBezTo>
                    <a:pt x="222" y="58"/>
                    <a:pt x="215" y="49"/>
                    <a:pt x="204" y="49"/>
                  </a:cubicBezTo>
                  <a:cubicBezTo>
                    <a:pt x="201" y="49"/>
                    <a:pt x="199" y="49"/>
                    <a:pt x="194" y="55"/>
                  </a:cubicBezTo>
                  <a:lnTo>
                    <a:pt x="120" y="104"/>
                  </a:lnTo>
                  <a:lnTo>
                    <a:pt x="127" y="23"/>
                  </a:lnTo>
                  <a:cubicBezTo>
                    <a:pt x="128" y="14"/>
                    <a:pt x="127" y="0"/>
                    <a:pt x="111" y="0"/>
                  </a:cubicBezTo>
                  <a:cubicBezTo>
                    <a:pt x="104" y="0"/>
                    <a:pt x="93" y="4"/>
                    <a:pt x="93" y="16"/>
                  </a:cubicBezTo>
                  <a:cubicBezTo>
                    <a:pt x="93" y="21"/>
                    <a:pt x="97" y="37"/>
                    <a:pt x="97" y="42"/>
                  </a:cubicBezTo>
                  <a:cubicBezTo>
                    <a:pt x="97" y="53"/>
                    <a:pt x="102" y="92"/>
                    <a:pt x="102" y="104"/>
                  </a:cubicBezTo>
                  <a:lnTo>
                    <a:pt x="28" y="55"/>
                  </a:lnTo>
                  <a:cubicBezTo>
                    <a:pt x="23" y="51"/>
                    <a:pt x="21" y="49"/>
                    <a:pt x="18" y="49"/>
                  </a:cubicBezTo>
                  <a:cubicBezTo>
                    <a:pt x="7" y="49"/>
                    <a:pt x="0" y="58"/>
                    <a:pt x="0" y="67"/>
                  </a:cubicBezTo>
                  <a:cubicBezTo>
                    <a:pt x="0" y="77"/>
                    <a:pt x="7" y="81"/>
                    <a:pt x="11" y="83"/>
                  </a:cubicBezTo>
                  <a:lnTo>
                    <a:pt x="93" y="118"/>
                  </a:lnTo>
                  <a:cubicBezTo>
                    <a:pt x="49" y="137"/>
                    <a:pt x="28" y="144"/>
                    <a:pt x="16" y="151"/>
                  </a:cubicBezTo>
                  <a:cubicBezTo>
                    <a:pt x="5" y="155"/>
                    <a:pt x="0" y="158"/>
                    <a:pt x="0" y="167"/>
                  </a:cubicBezTo>
                  <a:cubicBezTo>
                    <a:pt x="0" y="178"/>
                    <a:pt x="7" y="185"/>
                    <a:pt x="18" y="185"/>
                  </a:cubicBezTo>
                  <a:cubicBezTo>
                    <a:pt x="21" y="185"/>
                    <a:pt x="21" y="185"/>
                    <a:pt x="28" y="181"/>
                  </a:cubicBezTo>
                  <a:lnTo>
                    <a:pt x="102" y="130"/>
                  </a:lnTo>
                  <a:lnTo>
                    <a:pt x="93" y="218"/>
                  </a:lnTo>
                  <a:cubicBezTo>
                    <a:pt x="93" y="231"/>
                    <a:pt x="104" y="236"/>
                    <a:pt x="111" y="236"/>
                  </a:cubicBezTo>
                  <a:cubicBezTo>
                    <a:pt x="118" y="236"/>
                    <a:pt x="128" y="231"/>
                    <a:pt x="128" y="218"/>
                  </a:cubicBezTo>
                  <a:cubicBezTo>
                    <a:pt x="128" y="213"/>
                    <a:pt x="125" y="197"/>
                    <a:pt x="125" y="192"/>
                  </a:cubicBezTo>
                  <a:cubicBezTo>
                    <a:pt x="123" y="183"/>
                    <a:pt x="120" y="143"/>
                    <a:pt x="120" y="130"/>
                  </a:cubicBezTo>
                  <a:lnTo>
                    <a:pt x="185" y="174"/>
                  </a:lnTo>
                  <a:cubicBezTo>
                    <a:pt x="199" y="185"/>
                    <a:pt x="199" y="185"/>
                    <a:pt x="204" y="185"/>
                  </a:cubicBezTo>
                  <a:cubicBezTo>
                    <a:pt x="215" y="185"/>
                    <a:pt x="222" y="178"/>
                    <a:pt x="222" y="167"/>
                  </a:cubicBezTo>
                  <a:cubicBezTo>
                    <a:pt x="222" y="157"/>
                    <a:pt x="215" y="155"/>
                    <a:pt x="209" y="151"/>
                  </a:cubicBez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6250" lIns="81625" spcFirstLastPara="1" rIns="81625" wrap="square" tIns="36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1431000" y="2248560"/>
              <a:ext cx="185760" cy="65880"/>
            </a:xfrm>
            <a:custGeom>
              <a:rect b="b" l="l" r="r" t="t"/>
              <a:pathLst>
                <a:path extrusionOk="0" h="183" w="516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18925" lIns="81625" spcFirstLastPara="1" rIns="81625" wrap="square" tIns="18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1767600" y="1976759"/>
              <a:ext cx="92520" cy="186480"/>
            </a:xfrm>
            <a:custGeom>
              <a:rect b="b" l="l" r="r" t="t"/>
              <a:pathLst>
                <a:path extrusionOk="0" h="518" w="257">
                  <a:moveTo>
                    <a:pt x="160" y="19"/>
                  </a:moveTo>
                  <a:cubicBezTo>
                    <a:pt x="160" y="2"/>
                    <a:pt x="160" y="0"/>
                    <a:pt x="141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8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8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742759" y="2275200"/>
              <a:ext cx="140040" cy="11880"/>
            </a:xfrm>
            <a:custGeom>
              <a:rect b="b" l="l" r="r" t="t"/>
              <a:pathLst>
                <a:path extrusionOk="0" h="33" w="389">
                  <a:moveTo>
                    <a:pt x="194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89" y="0"/>
                  </a:lnTo>
                  <a:lnTo>
                    <a:pt x="389" y="33"/>
                  </a:lnTo>
                  <a:lnTo>
                    <a:pt x="19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1756800" y="2356560"/>
              <a:ext cx="111600" cy="186480"/>
            </a:xfrm>
            <a:custGeom>
              <a:rect b="b" l="l" r="r" t="t"/>
              <a:pathLst>
                <a:path extrusionOk="0" h="518" w="310">
                  <a:moveTo>
                    <a:pt x="60" y="458"/>
                  </a:moveTo>
                  <a:lnTo>
                    <a:pt x="143" y="377"/>
                  </a:lnTo>
                  <a:cubicBezTo>
                    <a:pt x="264" y="269"/>
                    <a:pt x="310" y="229"/>
                    <a:pt x="310" y="151"/>
                  </a:cubicBezTo>
                  <a:cubicBezTo>
                    <a:pt x="310" y="62"/>
                    <a:pt x="241" y="0"/>
                    <a:pt x="146" y="0"/>
                  </a:cubicBezTo>
                  <a:cubicBezTo>
                    <a:pt x="58" y="0"/>
                    <a:pt x="0" y="72"/>
                    <a:pt x="0" y="141"/>
                  </a:cubicBezTo>
                  <a:cubicBezTo>
                    <a:pt x="0" y="183"/>
                    <a:pt x="39" y="183"/>
                    <a:pt x="40" y="183"/>
                  </a:cubicBezTo>
                  <a:cubicBezTo>
                    <a:pt x="55" y="183"/>
                    <a:pt x="81" y="174"/>
                    <a:pt x="81" y="143"/>
                  </a:cubicBezTo>
                  <a:cubicBezTo>
                    <a:pt x="81" y="123"/>
                    <a:pt x="67" y="102"/>
                    <a:pt x="40" y="102"/>
                  </a:cubicBezTo>
                  <a:cubicBezTo>
                    <a:pt x="33" y="102"/>
                    <a:pt x="33" y="102"/>
                    <a:pt x="30" y="104"/>
                  </a:cubicBezTo>
                  <a:cubicBezTo>
                    <a:pt x="48" y="53"/>
                    <a:pt x="90" y="25"/>
                    <a:pt x="136" y="25"/>
                  </a:cubicBezTo>
                  <a:cubicBezTo>
                    <a:pt x="206" y="25"/>
                    <a:pt x="239" y="86"/>
                    <a:pt x="239" y="151"/>
                  </a:cubicBezTo>
                  <a:cubicBezTo>
                    <a:pt x="239" y="213"/>
                    <a:pt x="201" y="275"/>
                    <a:pt x="158" y="322"/>
                  </a:cubicBezTo>
                  <a:lnTo>
                    <a:pt x="9" y="488"/>
                  </a:lnTo>
                  <a:cubicBezTo>
                    <a:pt x="0" y="496"/>
                    <a:pt x="0" y="498"/>
                    <a:pt x="0" y="518"/>
                  </a:cubicBezTo>
                  <a:lnTo>
                    <a:pt x="289" y="518"/>
                  </a:lnTo>
                  <a:lnTo>
                    <a:pt x="310" y="382"/>
                  </a:lnTo>
                  <a:lnTo>
                    <a:pt x="290" y="382"/>
                  </a:lnTo>
                  <a:cubicBezTo>
                    <a:pt x="287" y="405"/>
                    <a:pt x="282" y="440"/>
                    <a:pt x="273" y="451"/>
                  </a:cubicBezTo>
                  <a:cubicBezTo>
                    <a:pt x="268" y="458"/>
                    <a:pt x="216" y="458"/>
                    <a:pt x="201" y="458"/>
                  </a:cubicBezTo>
                  <a:lnTo>
                    <a:pt x="60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1942920" y="2142360"/>
              <a:ext cx="65160" cy="279000"/>
            </a:xfrm>
            <a:custGeom>
              <a:rect b="b" l="l" r="r" t="t"/>
              <a:pathLst>
                <a:path extrusionOk="0" h="775" w="181">
                  <a:moveTo>
                    <a:pt x="181" y="768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4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5"/>
                    <a:pt x="172" y="775"/>
                  </a:cubicBezTo>
                  <a:cubicBezTo>
                    <a:pt x="178" y="775"/>
                    <a:pt x="181" y="773"/>
                    <a:pt x="181" y="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048759" y="2165760"/>
              <a:ext cx="92520" cy="186480"/>
            </a:xfrm>
            <a:custGeom>
              <a:rect b="b" l="l" r="r" t="t"/>
              <a:pathLst>
                <a:path extrusionOk="0" h="518" w="257">
                  <a:moveTo>
                    <a:pt x="160" y="19"/>
                  </a:moveTo>
                  <a:cubicBezTo>
                    <a:pt x="160" y="2"/>
                    <a:pt x="160" y="0"/>
                    <a:pt x="143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8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8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240280" y="2188440"/>
              <a:ext cx="185760" cy="186480"/>
            </a:xfrm>
            <a:custGeom>
              <a:rect b="b" l="l" r="r" t="t"/>
              <a:pathLst>
                <a:path extrusionOk="0" h="518" w="516">
                  <a:moveTo>
                    <a:pt x="275" y="275"/>
                  </a:moveTo>
                  <a:lnTo>
                    <a:pt x="491" y="275"/>
                  </a:lnTo>
                  <a:cubicBezTo>
                    <a:pt x="502" y="275"/>
                    <a:pt x="516" y="275"/>
                    <a:pt x="516" y="259"/>
                  </a:cubicBezTo>
                  <a:cubicBezTo>
                    <a:pt x="516" y="243"/>
                    <a:pt x="502" y="243"/>
                    <a:pt x="491" y="243"/>
                  </a:cubicBezTo>
                  <a:lnTo>
                    <a:pt x="275" y="243"/>
                  </a:lnTo>
                  <a:lnTo>
                    <a:pt x="275" y="26"/>
                  </a:lnTo>
                  <a:cubicBezTo>
                    <a:pt x="275" y="14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5"/>
                    <a:pt x="14" y="275"/>
                    <a:pt x="26" y="275"/>
                  </a:cubicBezTo>
                  <a:lnTo>
                    <a:pt x="243" y="275"/>
                  </a:lnTo>
                  <a:lnTo>
                    <a:pt x="243" y="491"/>
                  </a:lnTo>
                  <a:cubicBezTo>
                    <a:pt x="243" y="502"/>
                    <a:pt x="243" y="518"/>
                    <a:pt x="259" y="518"/>
                  </a:cubicBezTo>
                  <a:cubicBezTo>
                    <a:pt x="275" y="518"/>
                    <a:pt x="275" y="502"/>
                    <a:pt x="275" y="491"/>
                  </a:cubicBezTo>
                  <a:lnTo>
                    <a:pt x="275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514600" y="2227680"/>
              <a:ext cx="156600" cy="126720"/>
            </a:xfrm>
            <a:custGeom>
              <a:rect b="b" l="l" r="r" t="t"/>
              <a:pathLst>
                <a:path extrusionOk="0" h="352" w="435">
                  <a:moveTo>
                    <a:pt x="338" y="160"/>
                  </a:moveTo>
                  <a:cubicBezTo>
                    <a:pt x="338" y="39"/>
                    <a:pt x="266" y="0"/>
                    <a:pt x="209" y="0"/>
                  </a:cubicBezTo>
                  <a:cubicBezTo>
                    <a:pt x="102" y="0"/>
                    <a:pt x="0" y="111"/>
                    <a:pt x="0" y="220"/>
                  </a:cubicBezTo>
                  <a:cubicBezTo>
                    <a:pt x="0" y="292"/>
                    <a:pt x="46" y="352"/>
                    <a:pt x="125" y="352"/>
                  </a:cubicBezTo>
                  <a:cubicBezTo>
                    <a:pt x="174" y="352"/>
                    <a:pt x="231" y="334"/>
                    <a:pt x="290" y="287"/>
                  </a:cubicBezTo>
                  <a:cubicBezTo>
                    <a:pt x="299" y="327"/>
                    <a:pt x="326" y="352"/>
                    <a:pt x="361" y="352"/>
                  </a:cubicBezTo>
                  <a:cubicBezTo>
                    <a:pt x="401" y="352"/>
                    <a:pt x="426" y="310"/>
                    <a:pt x="426" y="298"/>
                  </a:cubicBezTo>
                  <a:cubicBezTo>
                    <a:pt x="426" y="292"/>
                    <a:pt x="421" y="289"/>
                    <a:pt x="415" y="289"/>
                  </a:cubicBezTo>
                  <a:cubicBezTo>
                    <a:pt x="410" y="289"/>
                    <a:pt x="408" y="292"/>
                    <a:pt x="407" y="298"/>
                  </a:cubicBezTo>
                  <a:cubicBezTo>
                    <a:pt x="392" y="334"/>
                    <a:pt x="364" y="334"/>
                    <a:pt x="363" y="334"/>
                  </a:cubicBezTo>
                  <a:cubicBezTo>
                    <a:pt x="338" y="334"/>
                    <a:pt x="338" y="275"/>
                    <a:pt x="338" y="255"/>
                  </a:cubicBezTo>
                  <a:cubicBezTo>
                    <a:pt x="338" y="239"/>
                    <a:pt x="338" y="238"/>
                    <a:pt x="347" y="229"/>
                  </a:cubicBezTo>
                  <a:cubicBezTo>
                    <a:pt x="419" y="137"/>
                    <a:pt x="435" y="46"/>
                    <a:pt x="435" y="46"/>
                  </a:cubicBezTo>
                  <a:cubicBezTo>
                    <a:pt x="435" y="44"/>
                    <a:pt x="435" y="39"/>
                    <a:pt x="426" y="39"/>
                  </a:cubicBezTo>
                  <a:cubicBezTo>
                    <a:pt x="419" y="39"/>
                    <a:pt x="419" y="40"/>
                    <a:pt x="415" y="55"/>
                  </a:cubicBezTo>
                  <a:cubicBezTo>
                    <a:pt x="401" y="104"/>
                    <a:pt x="375" y="162"/>
                    <a:pt x="338" y="208"/>
                  </a:cubicBezTo>
                  <a:lnTo>
                    <a:pt x="338" y="160"/>
                  </a:lnTo>
                  <a:moveTo>
                    <a:pt x="287" y="266"/>
                  </a:moveTo>
                  <a:cubicBezTo>
                    <a:pt x="218" y="326"/>
                    <a:pt x="158" y="334"/>
                    <a:pt x="127" y="334"/>
                  </a:cubicBezTo>
                  <a:cubicBezTo>
                    <a:pt x="81" y="334"/>
                    <a:pt x="58" y="299"/>
                    <a:pt x="58" y="250"/>
                  </a:cubicBezTo>
                  <a:cubicBezTo>
                    <a:pt x="58" y="213"/>
                    <a:pt x="77" y="129"/>
                    <a:pt x="102" y="88"/>
                  </a:cubicBezTo>
                  <a:cubicBezTo>
                    <a:pt x="139" y="32"/>
                    <a:pt x="181" y="18"/>
                    <a:pt x="208" y="18"/>
                  </a:cubicBezTo>
                  <a:cubicBezTo>
                    <a:pt x="285" y="18"/>
                    <a:pt x="285" y="120"/>
                    <a:pt x="285" y="180"/>
                  </a:cubicBezTo>
                  <a:cubicBezTo>
                    <a:pt x="285" y="208"/>
                    <a:pt x="285" y="254"/>
                    <a:pt x="287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691720" y="2259360"/>
              <a:ext cx="143280" cy="133560"/>
            </a:xfrm>
            <a:custGeom>
              <a:rect b="b" l="l" r="r" t="t"/>
              <a:pathLst>
                <a:path extrusionOk="0" h="371" w="398">
                  <a:moveTo>
                    <a:pt x="341" y="44"/>
                  </a:moveTo>
                  <a:cubicBezTo>
                    <a:pt x="341" y="26"/>
                    <a:pt x="341" y="19"/>
                    <a:pt x="384" y="19"/>
                  </a:cubicBezTo>
                  <a:lnTo>
                    <a:pt x="398" y="19"/>
                  </a:lnTo>
                  <a:lnTo>
                    <a:pt x="398" y="0"/>
                  </a:lnTo>
                  <a:cubicBezTo>
                    <a:pt x="370" y="2"/>
                    <a:pt x="334" y="2"/>
                    <a:pt x="315" y="2"/>
                  </a:cubicBezTo>
                  <a:cubicBezTo>
                    <a:pt x="296" y="2"/>
                    <a:pt x="260" y="2"/>
                    <a:pt x="234" y="0"/>
                  </a:cubicBezTo>
                  <a:lnTo>
                    <a:pt x="234" y="19"/>
                  </a:lnTo>
                  <a:lnTo>
                    <a:pt x="246" y="19"/>
                  </a:lnTo>
                  <a:cubicBezTo>
                    <a:pt x="289" y="19"/>
                    <a:pt x="289" y="25"/>
                    <a:pt x="289" y="44"/>
                  </a:cubicBezTo>
                  <a:lnTo>
                    <a:pt x="289" y="169"/>
                  </a:lnTo>
                  <a:lnTo>
                    <a:pt x="107" y="169"/>
                  </a:lnTo>
                  <a:lnTo>
                    <a:pt x="107" y="44"/>
                  </a:lnTo>
                  <a:cubicBezTo>
                    <a:pt x="107" y="26"/>
                    <a:pt x="109" y="19"/>
                    <a:pt x="151" y="19"/>
                  </a:cubicBezTo>
                  <a:lnTo>
                    <a:pt x="164" y="19"/>
                  </a:lnTo>
                  <a:lnTo>
                    <a:pt x="164" y="0"/>
                  </a:lnTo>
                  <a:cubicBezTo>
                    <a:pt x="137" y="2"/>
                    <a:pt x="102" y="2"/>
                    <a:pt x="83" y="2"/>
                  </a:cubicBezTo>
                  <a:cubicBezTo>
                    <a:pt x="62" y="2"/>
                    <a:pt x="26" y="2"/>
                    <a:pt x="0" y="0"/>
                  </a:cubicBez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188"/>
                  </a:lnTo>
                  <a:lnTo>
                    <a:pt x="289" y="188"/>
                  </a:lnTo>
                  <a:lnTo>
                    <a:pt x="289" y="327"/>
                  </a:lnTo>
                  <a:cubicBezTo>
                    <a:pt x="289" y="347"/>
                    <a:pt x="289" y="352"/>
                    <a:pt x="246" y="352"/>
                  </a:cubicBezTo>
                  <a:lnTo>
                    <a:pt x="234" y="352"/>
                  </a:lnTo>
                  <a:lnTo>
                    <a:pt x="234" y="371"/>
                  </a:lnTo>
                  <a:cubicBezTo>
                    <a:pt x="260" y="370"/>
                    <a:pt x="296" y="370"/>
                    <a:pt x="315" y="370"/>
                  </a:cubicBezTo>
                  <a:cubicBezTo>
                    <a:pt x="334" y="370"/>
                    <a:pt x="370" y="370"/>
                    <a:pt x="398" y="371"/>
                  </a:cubicBezTo>
                  <a:lnTo>
                    <a:pt x="398" y="352"/>
                  </a:lnTo>
                  <a:lnTo>
                    <a:pt x="384" y="352"/>
                  </a:lnTo>
                  <a:cubicBezTo>
                    <a:pt x="341" y="352"/>
                    <a:pt x="341" y="347"/>
                    <a:pt x="341" y="327"/>
                  </a:cubicBezTo>
                  <a:lnTo>
                    <a:pt x="34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892600" y="2142360"/>
              <a:ext cx="11880" cy="279000"/>
            </a:xfrm>
            <a:custGeom>
              <a:rect b="b" l="l" r="r" t="t"/>
              <a:pathLst>
                <a:path extrusionOk="0" h="775" w="33">
                  <a:moveTo>
                    <a:pt x="33" y="28"/>
                  </a:moveTo>
                  <a:cubicBezTo>
                    <a:pt x="33" y="14"/>
                    <a:pt x="33" y="0"/>
                    <a:pt x="16" y="0"/>
                  </a:cubicBezTo>
                  <a:cubicBezTo>
                    <a:pt x="0" y="0"/>
                    <a:pt x="0" y="14"/>
                    <a:pt x="0" y="28"/>
                  </a:cubicBezTo>
                  <a:lnTo>
                    <a:pt x="0" y="746"/>
                  </a:lnTo>
                  <a:cubicBezTo>
                    <a:pt x="0" y="761"/>
                    <a:pt x="0" y="775"/>
                    <a:pt x="16" y="775"/>
                  </a:cubicBezTo>
                  <a:cubicBezTo>
                    <a:pt x="33" y="775"/>
                    <a:pt x="33" y="761"/>
                    <a:pt x="33" y="746"/>
                  </a:cubicBezTo>
                  <a:lnTo>
                    <a:pt x="3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3075120" y="2081520"/>
              <a:ext cx="124200" cy="55800"/>
            </a:xfrm>
            <a:custGeom>
              <a:rect b="b" l="l" r="r" t="t"/>
              <a:pathLst>
                <a:path extrusionOk="0" h="155" w="345">
                  <a:moveTo>
                    <a:pt x="276" y="93"/>
                  </a:moveTo>
                  <a:cubicBezTo>
                    <a:pt x="266" y="104"/>
                    <a:pt x="239" y="125"/>
                    <a:pt x="239" y="139"/>
                  </a:cubicBezTo>
                  <a:cubicBezTo>
                    <a:pt x="239" y="148"/>
                    <a:pt x="246" y="155"/>
                    <a:pt x="255" y="155"/>
                  </a:cubicBezTo>
                  <a:cubicBezTo>
                    <a:pt x="262" y="155"/>
                    <a:pt x="266" y="150"/>
                    <a:pt x="269" y="144"/>
                  </a:cubicBezTo>
                  <a:cubicBezTo>
                    <a:pt x="280" y="134"/>
                    <a:pt x="297" y="111"/>
                    <a:pt x="331" y="93"/>
                  </a:cubicBezTo>
                  <a:cubicBezTo>
                    <a:pt x="336" y="92"/>
                    <a:pt x="345" y="86"/>
                    <a:pt x="345" y="77"/>
                  </a:cubicBezTo>
                  <a:cubicBezTo>
                    <a:pt x="345" y="70"/>
                    <a:pt x="340" y="65"/>
                    <a:pt x="333" y="62"/>
                  </a:cubicBezTo>
                  <a:cubicBezTo>
                    <a:pt x="317" y="49"/>
                    <a:pt x="308" y="35"/>
                    <a:pt x="301" y="18"/>
                  </a:cubicBezTo>
                  <a:cubicBezTo>
                    <a:pt x="299" y="11"/>
                    <a:pt x="297" y="0"/>
                    <a:pt x="285" y="0"/>
                  </a:cubicBezTo>
                  <a:cubicBezTo>
                    <a:pt x="275" y="0"/>
                    <a:pt x="271" y="11"/>
                    <a:pt x="271" y="16"/>
                  </a:cubicBezTo>
                  <a:cubicBezTo>
                    <a:pt x="271" y="21"/>
                    <a:pt x="276" y="46"/>
                    <a:pt x="289" y="62"/>
                  </a:cubicBezTo>
                  <a:lnTo>
                    <a:pt x="26" y="62"/>
                  </a:lnTo>
                  <a:cubicBezTo>
                    <a:pt x="14" y="62"/>
                    <a:pt x="0" y="62"/>
                    <a:pt x="0" y="77"/>
                  </a:cubicBezTo>
                  <a:cubicBezTo>
                    <a:pt x="0" y="93"/>
                    <a:pt x="14" y="93"/>
                    <a:pt x="26" y="93"/>
                  </a:cubicBezTo>
                  <a:lnTo>
                    <a:pt x="27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9800" lIns="81625" spcFirstLastPara="1" rIns="81625" wrap="square" tIns="9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947680" y="2160720"/>
              <a:ext cx="199440" cy="190800"/>
            </a:xfrm>
            <a:custGeom>
              <a:rect b="b" l="l" r="r" t="t"/>
              <a:pathLst>
                <a:path extrusionOk="0" h="530" w="554">
                  <a:moveTo>
                    <a:pt x="204" y="285"/>
                  </a:moveTo>
                  <a:lnTo>
                    <a:pt x="336" y="285"/>
                  </a:lnTo>
                  <a:cubicBezTo>
                    <a:pt x="445" y="285"/>
                    <a:pt x="554" y="204"/>
                    <a:pt x="554" y="118"/>
                  </a:cubicBezTo>
                  <a:cubicBezTo>
                    <a:pt x="554" y="58"/>
                    <a:pt x="503" y="0"/>
                    <a:pt x="401" y="0"/>
                  </a:cubicBezTo>
                  <a:lnTo>
                    <a:pt x="150" y="0"/>
                  </a:lnTo>
                  <a:cubicBezTo>
                    <a:pt x="136" y="0"/>
                    <a:pt x="127" y="0"/>
                    <a:pt x="127" y="14"/>
                  </a:cubicBezTo>
                  <a:cubicBezTo>
                    <a:pt x="127" y="25"/>
                    <a:pt x="134" y="25"/>
                    <a:pt x="150" y="25"/>
                  </a:cubicBezTo>
                  <a:cubicBezTo>
                    <a:pt x="158" y="25"/>
                    <a:pt x="172" y="25"/>
                    <a:pt x="183" y="26"/>
                  </a:cubicBezTo>
                  <a:cubicBezTo>
                    <a:pt x="195" y="26"/>
                    <a:pt x="199" y="30"/>
                    <a:pt x="199" y="39"/>
                  </a:cubicBezTo>
                  <a:cubicBezTo>
                    <a:pt x="199" y="40"/>
                    <a:pt x="199" y="44"/>
                    <a:pt x="197" y="53"/>
                  </a:cubicBezTo>
                  <a:lnTo>
                    <a:pt x="92" y="470"/>
                  </a:lnTo>
                  <a:cubicBezTo>
                    <a:pt x="84" y="500"/>
                    <a:pt x="83" y="505"/>
                    <a:pt x="21" y="505"/>
                  </a:cubicBezTo>
                  <a:cubicBezTo>
                    <a:pt x="9" y="505"/>
                    <a:pt x="0" y="505"/>
                    <a:pt x="0" y="521"/>
                  </a:cubicBezTo>
                  <a:cubicBezTo>
                    <a:pt x="0" y="530"/>
                    <a:pt x="9" y="530"/>
                    <a:pt x="12" y="530"/>
                  </a:cubicBezTo>
                  <a:cubicBezTo>
                    <a:pt x="33" y="530"/>
                    <a:pt x="88" y="528"/>
                    <a:pt x="111" y="528"/>
                  </a:cubicBezTo>
                  <a:cubicBezTo>
                    <a:pt x="127" y="528"/>
                    <a:pt x="144" y="528"/>
                    <a:pt x="160" y="528"/>
                  </a:cubicBezTo>
                  <a:cubicBezTo>
                    <a:pt x="178" y="528"/>
                    <a:pt x="194" y="530"/>
                    <a:pt x="209" y="530"/>
                  </a:cubicBezTo>
                  <a:cubicBezTo>
                    <a:pt x="216" y="530"/>
                    <a:pt x="225" y="530"/>
                    <a:pt x="225" y="514"/>
                  </a:cubicBezTo>
                  <a:cubicBezTo>
                    <a:pt x="225" y="505"/>
                    <a:pt x="218" y="505"/>
                    <a:pt x="204" y="505"/>
                  </a:cubicBezTo>
                  <a:cubicBezTo>
                    <a:pt x="176" y="505"/>
                    <a:pt x="153" y="505"/>
                    <a:pt x="153" y="491"/>
                  </a:cubicBezTo>
                  <a:cubicBezTo>
                    <a:pt x="153" y="488"/>
                    <a:pt x="155" y="484"/>
                    <a:pt x="157" y="479"/>
                  </a:cubicBezTo>
                  <a:lnTo>
                    <a:pt x="204" y="285"/>
                  </a:lnTo>
                  <a:moveTo>
                    <a:pt x="260" y="53"/>
                  </a:moveTo>
                  <a:cubicBezTo>
                    <a:pt x="268" y="26"/>
                    <a:pt x="269" y="25"/>
                    <a:pt x="301" y="25"/>
                  </a:cubicBezTo>
                  <a:lnTo>
                    <a:pt x="377" y="25"/>
                  </a:lnTo>
                  <a:cubicBezTo>
                    <a:pt x="440" y="25"/>
                    <a:pt x="482" y="46"/>
                    <a:pt x="482" y="99"/>
                  </a:cubicBezTo>
                  <a:cubicBezTo>
                    <a:pt x="482" y="129"/>
                    <a:pt x="466" y="195"/>
                    <a:pt x="436" y="224"/>
                  </a:cubicBezTo>
                  <a:cubicBezTo>
                    <a:pt x="398" y="259"/>
                    <a:pt x="350" y="264"/>
                    <a:pt x="317" y="264"/>
                  </a:cubicBezTo>
                  <a:lnTo>
                    <a:pt x="208" y="264"/>
                  </a:lnTo>
                  <a:lnTo>
                    <a:pt x="26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3126600" y="2259360"/>
              <a:ext cx="143280" cy="133560"/>
            </a:xfrm>
            <a:custGeom>
              <a:rect b="b" l="l" r="r" t="t"/>
              <a:pathLst>
                <a:path extrusionOk="0" h="371" w="398">
                  <a:moveTo>
                    <a:pt x="341" y="44"/>
                  </a:moveTo>
                  <a:cubicBezTo>
                    <a:pt x="341" y="26"/>
                    <a:pt x="341" y="19"/>
                    <a:pt x="384" y="19"/>
                  </a:cubicBezTo>
                  <a:lnTo>
                    <a:pt x="398" y="19"/>
                  </a:lnTo>
                  <a:lnTo>
                    <a:pt x="398" y="0"/>
                  </a:lnTo>
                  <a:cubicBezTo>
                    <a:pt x="370" y="2"/>
                    <a:pt x="334" y="2"/>
                    <a:pt x="315" y="2"/>
                  </a:cubicBezTo>
                  <a:cubicBezTo>
                    <a:pt x="296" y="2"/>
                    <a:pt x="260" y="2"/>
                    <a:pt x="232" y="0"/>
                  </a:cubicBezTo>
                  <a:lnTo>
                    <a:pt x="232" y="19"/>
                  </a:lnTo>
                  <a:lnTo>
                    <a:pt x="246" y="19"/>
                  </a:lnTo>
                  <a:cubicBezTo>
                    <a:pt x="289" y="19"/>
                    <a:pt x="289" y="25"/>
                    <a:pt x="289" y="44"/>
                  </a:cubicBezTo>
                  <a:lnTo>
                    <a:pt x="289" y="169"/>
                  </a:lnTo>
                  <a:lnTo>
                    <a:pt x="107" y="169"/>
                  </a:lnTo>
                  <a:lnTo>
                    <a:pt x="107" y="44"/>
                  </a:lnTo>
                  <a:cubicBezTo>
                    <a:pt x="107" y="26"/>
                    <a:pt x="109" y="19"/>
                    <a:pt x="151" y="19"/>
                  </a:cubicBezTo>
                  <a:lnTo>
                    <a:pt x="164" y="19"/>
                  </a:lnTo>
                  <a:lnTo>
                    <a:pt x="164" y="0"/>
                  </a:lnTo>
                  <a:cubicBezTo>
                    <a:pt x="137" y="2"/>
                    <a:pt x="102" y="2"/>
                    <a:pt x="83" y="2"/>
                  </a:cubicBezTo>
                  <a:cubicBezTo>
                    <a:pt x="62" y="2"/>
                    <a:pt x="26" y="2"/>
                    <a:pt x="0" y="0"/>
                  </a:cubicBez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188"/>
                  </a:lnTo>
                  <a:lnTo>
                    <a:pt x="289" y="188"/>
                  </a:lnTo>
                  <a:lnTo>
                    <a:pt x="289" y="327"/>
                  </a:lnTo>
                  <a:cubicBezTo>
                    <a:pt x="289" y="347"/>
                    <a:pt x="289" y="352"/>
                    <a:pt x="246" y="352"/>
                  </a:cubicBezTo>
                  <a:lnTo>
                    <a:pt x="232" y="352"/>
                  </a:lnTo>
                  <a:lnTo>
                    <a:pt x="232" y="371"/>
                  </a:lnTo>
                  <a:cubicBezTo>
                    <a:pt x="260" y="370"/>
                    <a:pt x="296" y="370"/>
                    <a:pt x="315" y="370"/>
                  </a:cubicBezTo>
                  <a:cubicBezTo>
                    <a:pt x="334" y="370"/>
                    <a:pt x="370" y="370"/>
                    <a:pt x="398" y="371"/>
                  </a:cubicBezTo>
                  <a:lnTo>
                    <a:pt x="398" y="352"/>
                  </a:lnTo>
                  <a:lnTo>
                    <a:pt x="384" y="352"/>
                  </a:lnTo>
                  <a:cubicBezTo>
                    <a:pt x="341" y="352"/>
                    <a:pt x="341" y="347"/>
                    <a:pt x="341" y="327"/>
                  </a:cubicBezTo>
                  <a:lnTo>
                    <a:pt x="34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3326760" y="2142360"/>
              <a:ext cx="11880" cy="279000"/>
            </a:xfrm>
            <a:custGeom>
              <a:rect b="b" l="l" r="r" t="t"/>
              <a:pathLst>
                <a:path extrusionOk="0" h="775" w="33">
                  <a:moveTo>
                    <a:pt x="33" y="28"/>
                  </a:moveTo>
                  <a:cubicBezTo>
                    <a:pt x="33" y="14"/>
                    <a:pt x="33" y="0"/>
                    <a:pt x="16" y="0"/>
                  </a:cubicBezTo>
                  <a:cubicBezTo>
                    <a:pt x="0" y="0"/>
                    <a:pt x="0" y="14"/>
                    <a:pt x="0" y="28"/>
                  </a:cubicBezTo>
                  <a:lnTo>
                    <a:pt x="0" y="746"/>
                  </a:lnTo>
                  <a:cubicBezTo>
                    <a:pt x="0" y="761"/>
                    <a:pt x="0" y="775"/>
                    <a:pt x="16" y="775"/>
                  </a:cubicBezTo>
                  <a:cubicBezTo>
                    <a:pt x="33" y="775"/>
                    <a:pt x="33" y="761"/>
                    <a:pt x="33" y="746"/>
                  </a:cubicBezTo>
                  <a:lnTo>
                    <a:pt x="3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426840" y="2225880"/>
              <a:ext cx="106560" cy="128520"/>
            </a:xfrm>
            <a:custGeom>
              <a:rect b="b" l="l" r="r" t="t"/>
              <a:pathLst>
                <a:path extrusionOk="0" h="357" w="296">
                  <a:moveTo>
                    <a:pt x="65" y="180"/>
                  </a:moveTo>
                  <a:cubicBezTo>
                    <a:pt x="65" y="53"/>
                    <a:pt x="128" y="19"/>
                    <a:pt x="169" y="19"/>
                  </a:cubicBezTo>
                  <a:cubicBezTo>
                    <a:pt x="176" y="19"/>
                    <a:pt x="225" y="19"/>
                    <a:pt x="253" y="48"/>
                  </a:cubicBezTo>
                  <a:cubicBezTo>
                    <a:pt x="220" y="51"/>
                    <a:pt x="216" y="74"/>
                    <a:pt x="216" y="85"/>
                  </a:cubicBezTo>
                  <a:cubicBezTo>
                    <a:pt x="216" y="104"/>
                    <a:pt x="231" y="120"/>
                    <a:pt x="252" y="120"/>
                  </a:cubicBezTo>
                  <a:cubicBezTo>
                    <a:pt x="273" y="120"/>
                    <a:pt x="289" y="106"/>
                    <a:pt x="289" y="83"/>
                  </a:cubicBezTo>
                  <a:cubicBezTo>
                    <a:pt x="289" y="30"/>
                    <a:pt x="229" y="0"/>
                    <a:pt x="169" y="0"/>
                  </a:cubicBezTo>
                  <a:cubicBezTo>
                    <a:pt x="72" y="0"/>
                    <a:pt x="0" y="85"/>
                    <a:pt x="0" y="180"/>
                  </a:cubicBezTo>
                  <a:cubicBezTo>
                    <a:pt x="0" y="280"/>
                    <a:pt x="77" y="357"/>
                    <a:pt x="167" y="357"/>
                  </a:cubicBezTo>
                  <a:cubicBezTo>
                    <a:pt x="271" y="357"/>
                    <a:pt x="296" y="264"/>
                    <a:pt x="296" y="255"/>
                  </a:cubicBezTo>
                  <a:cubicBezTo>
                    <a:pt x="296" y="248"/>
                    <a:pt x="289" y="248"/>
                    <a:pt x="287" y="248"/>
                  </a:cubicBezTo>
                  <a:cubicBezTo>
                    <a:pt x="280" y="248"/>
                    <a:pt x="278" y="252"/>
                    <a:pt x="276" y="255"/>
                  </a:cubicBezTo>
                  <a:cubicBezTo>
                    <a:pt x="253" y="327"/>
                    <a:pt x="202" y="338"/>
                    <a:pt x="174" y="338"/>
                  </a:cubicBezTo>
                  <a:cubicBezTo>
                    <a:pt x="134" y="338"/>
                    <a:pt x="65" y="305"/>
                    <a:pt x="65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3549240" y="2225880"/>
              <a:ext cx="124200" cy="128520"/>
            </a:xfrm>
            <a:custGeom>
              <a:rect b="b" l="l" r="r" t="t"/>
              <a:pathLst>
                <a:path extrusionOk="0" h="357" w="345">
                  <a:moveTo>
                    <a:pt x="345" y="181"/>
                  </a:moveTo>
                  <a:cubicBezTo>
                    <a:pt x="345" y="83"/>
                    <a:pt x="266" y="0"/>
                    <a:pt x="172" y="0"/>
                  </a:cubicBezTo>
                  <a:cubicBezTo>
                    <a:pt x="76" y="0"/>
                    <a:pt x="0" y="85"/>
                    <a:pt x="0" y="181"/>
                  </a:cubicBezTo>
                  <a:cubicBezTo>
                    <a:pt x="0" y="282"/>
                    <a:pt x="81" y="357"/>
                    <a:pt x="172" y="357"/>
                  </a:cubicBezTo>
                  <a:cubicBezTo>
                    <a:pt x="266" y="357"/>
                    <a:pt x="345" y="280"/>
                    <a:pt x="345" y="181"/>
                  </a:cubicBezTo>
                  <a:moveTo>
                    <a:pt x="172" y="338"/>
                  </a:moveTo>
                  <a:cubicBezTo>
                    <a:pt x="139" y="338"/>
                    <a:pt x="106" y="320"/>
                    <a:pt x="84" y="285"/>
                  </a:cubicBezTo>
                  <a:cubicBezTo>
                    <a:pt x="65" y="252"/>
                    <a:pt x="65" y="204"/>
                    <a:pt x="65" y="176"/>
                  </a:cubicBezTo>
                  <a:cubicBezTo>
                    <a:pt x="65" y="146"/>
                    <a:pt x="65" y="104"/>
                    <a:pt x="83" y="69"/>
                  </a:cubicBezTo>
                  <a:cubicBezTo>
                    <a:pt x="104" y="33"/>
                    <a:pt x="141" y="18"/>
                    <a:pt x="172" y="18"/>
                  </a:cubicBezTo>
                  <a:cubicBezTo>
                    <a:pt x="206" y="18"/>
                    <a:pt x="239" y="33"/>
                    <a:pt x="259" y="67"/>
                  </a:cubicBezTo>
                  <a:cubicBezTo>
                    <a:pt x="280" y="100"/>
                    <a:pt x="280" y="146"/>
                    <a:pt x="280" y="176"/>
                  </a:cubicBezTo>
                  <a:cubicBezTo>
                    <a:pt x="280" y="204"/>
                    <a:pt x="280" y="246"/>
                    <a:pt x="262" y="280"/>
                  </a:cubicBezTo>
                  <a:cubicBezTo>
                    <a:pt x="246" y="315"/>
                    <a:pt x="211" y="338"/>
                    <a:pt x="172" y="3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3689640" y="2225880"/>
              <a:ext cx="91800" cy="128520"/>
            </a:xfrm>
            <a:custGeom>
              <a:rect b="b" l="l" r="r" t="t"/>
              <a:pathLst>
                <a:path extrusionOk="0" h="357" w="255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7"/>
                    <a:pt x="11" y="217"/>
                  </a:cubicBezTo>
                  <a:cubicBezTo>
                    <a:pt x="0" y="217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6"/>
                    <a:pt x="28" y="342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6"/>
                    <a:pt x="113" y="357"/>
                    <a:pt x="128" y="357"/>
                  </a:cubicBezTo>
                  <a:cubicBezTo>
                    <a:pt x="218" y="357"/>
                    <a:pt x="255" y="305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9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5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7"/>
                    <a:pt x="136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3848040" y="2154240"/>
              <a:ext cx="115200" cy="200160"/>
            </a:xfrm>
            <a:custGeom>
              <a:rect b="b" l="l" r="r" t="t"/>
              <a:pathLst>
                <a:path extrusionOk="0" h="556" w="320">
                  <a:moveTo>
                    <a:pt x="320" y="158"/>
                  </a:moveTo>
                  <a:cubicBezTo>
                    <a:pt x="320" y="107"/>
                    <a:pt x="306" y="0"/>
                    <a:pt x="227" y="0"/>
                  </a:cubicBezTo>
                  <a:cubicBezTo>
                    <a:pt x="120" y="0"/>
                    <a:pt x="0" y="218"/>
                    <a:pt x="0" y="396"/>
                  </a:cubicBezTo>
                  <a:cubicBezTo>
                    <a:pt x="0" y="470"/>
                    <a:pt x="23" y="556"/>
                    <a:pt x="93" y="556"/>
                  </a:cubicBezTo>
                  <a:cubicBezTo>
                    <a:pt x="202" y="556"/>
                    <a:pt x="320" y="333"/>
                    <a:pt x="320" y="158"/>
                  </a:cubicBezTo>
                  <a:moveTo>
                    <a:pt x="83" y="266"/>
                  </a:moveTo>
                  <a:cubicBezTo>
                    <a:pt x="95" y="217"/>
                    <a:pt x="111" y="153"/>
                    <a:pt x="143" y="99"/>
                  </a:cubicBezTo>
                  <a:cubicBezTo>
                    <a:pt x="164" y="60"/>
                    <a:pt x="192" y="18"/>
                    <a:pt x="227" y="18"/>
                  </a:cubicBezTo>
                  <a:cubicBezTo>
                    <a:pt x="266" y="18"/>
                    <a:pt x="269" y="67"/>
                    <a:pt x="269" y="111"/>
                  </a:cubicBezTo>
                  <a:cubicBezTo>
                    <a:pt x="269" y="150"/>
                    <a:pt x="264" y="188"/>
                    <a:pt x="245" y="266"/>
                  </a:cubicBezTo>
                  <a:lnTo>
                    <a:pt x="83" y="266"/>
                  </a:lnTo>
                  <a:moveTo>
                    <a:pt x="238" y="290"/>
                  </a:moveTo>
                  <a:cubicBezTo>
                    <a:pt x="229" y="326"/>
                    <a:pt x="213" y="393"/>
                    <a:pt x="183" y="447"/>
                  </a:cubicBezTo>
                  <a:cubicBezTo>
                    <a:pt x="157" y="500"/>
                    <a:pt x="127" y="539"/>
                    <a:pt x="93" y="539"/>
                  </a:cubicBezTo>
                  <a:cubicBezTo>
                    <a:pt x="67" y="539"/>
                    <a:pt x="51" y="516"/>
                    <a:pt x="51" y="444"/>
                  </a:cubicBezTo>
                  <a:cubicBezTo>
                    <a:pt x="51" y="412"/>
                    <a:pt x="56" y="366"/>
                    <a:pt x="76" y="290"/>
                  </a:cubicBezTo>
                  <a:lnTo>
                    <a:pt x="238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3992040" y="2145240"/>
              <a:ext cx="79920" cy="84960"/>
            </a:xfrm>
            <a:custGeom>
              <a:rect b="b" l="l" r="r" t="t"/>
              <a:pathLst>
                <a:path extrusionOk="0" h="236" w="222">
                  <a:moveTo>
                    <a:pt x="128" y="118"/>
                  </a:moveTo>
                  <a:cubicBezTo>
                    <a:pt x="172" y="99"/>
                    <a:pt x="192" y="90"/>
                    <a:pt x="206" y="85"/>
                  </a:cubicBezTo>
                  <a:cubicBezTo>
                    <a:pt x="216" y="79"/>
                    <a:pt x="222" y="77"/>
                    <a:pt x="222" y="67"/>
                  </a:cubicBezTo>
                  <a:cubicBezTo>
                    <a:pt x="222" y="58"/>
                    <a:pt x="215" y="49"/>
                    <a:pt x="204" y="49"/>
                  </a:cubicBezTo>
                  <a:cubicBezTo>
                    <a:pt x="201" y="49"/>
                    <a:pt x="199" y="49"/>
                    <a:pt x="194" y="55"/>
                  </a:cubicBezTo>
                  <a:lnTo>
                    <a:pt x="120" y="104"/>
                  </a:lnTo>
                  <a:lnTo>
                    <a:pt x="127" y="23"/>
                  </a:lnTo>
                  <a:cubicBezTo>
                    <a:pt x="128" y="14"/>
                    <a:pt x="127" y="0"/>
                    <a:pt x="111" y="0"/>
                  </a:cubicBezTo>
                  <a:cubicBezTo>
                    <a:pt x="104" y="0"/>
                    <a:pt x="93" y="4"/>
                    <a:pt x="93" y="16"/>
                  </a:cubicBezTo>
                  <a:cubicBezTo>
                    <a:pt x="93" y="21"/>
                    <a:pt x="97" y="37"/>
                    <a:pt x="97" y="42"/>
                  </a:cubicBezTo>
                  <a:cubicBezTo>
                    <a:pt x="99" y="53"/>
                    <a:pt x="102" y="92"/>
                    <a:pt x="102" y="104"/>
                  </a:cubicBezTo>
                  <a:lnTo>
                    <a:pt x="28" y="55"/>
                  </a:lnTo>
                  <a:cubicBezTo>
                    <a:pt x="23" y="51"/>
                    <a:pt x="21" y="49"/>
                    <a:pt x="18" y="49"/>
                  </a:cubicBezTo>
                  <a:cubicBezTo>
                    <a:pt x="7" y="49"/>
                    <a:pt x="0" y="58"/>
                    <a:pt x="0" y="67"/>
                  </a:cubicBezTo>
                  <a:cubicBezTo>
                    <a:pt x="0" y="77"/>
                    <a:pt x="7" y="81"/>
                    <a:pt x="12" y="83"/>
                  </a:cubicBezTo>
                  <a:lnTo>
                    <a:pt x="93" y="118"/>
                  </a:lnTo>
                  <a:cubicBezTo>
                    <a:pt x="49" y="137"/>
                    <a:pt x="28" y="144"/>
                    <a:pt x="16" y="151"/>
                  </a:cubicBezTo>
                  <a:cubicBezTo>
                    <a:pt x="5" y="155"/>
                    <a:pt x="0" y="158"/>
                    <a:pt x="0" y="167"/>
                  </a:cubicBezTo>
                  <a:cubicBezTo>
                    <a:pt x="0" y="178"/>
                    <a:pt x="7" y="185"/>
                    <a:pt x="18" y="185"/>
                  </a:cubicBezTo>
                  <a:cubicBezTo>
                    <a:pt x="21" y="185"/>
                    <a:pt x="21" y="185"/>
                    <a:pt x="28" y="181"/>
                  </a:cubicBezTo>
                  <a:lnTo>
                    <a:pt x="102" y="130"/>
                  </a:lnTo>
                  <a:lnTo>
                    <a:pt x="93" y="218"/>
                  </a:lnTo>
                  <a:cubicBezTo>
                    <a:pt x="93" y="231"/>
                    <a:pt x="104" y="236"/>
                    <a:pt x="111" y="236"/>
                  </a:cubicBezTo>
                  <a:cubicBezTo>
                    <a:pt x="118" y="236"/>
                    <a:pt x="128" y="231"/>
                    <a:pt x="128" y="218"/>
                  </a:cubicBezTo>
                  <a:cubicBezTo>
                    <a:pt x="128" y="213"/>
                    <a:pt x="125" y="197"/>
                    <a:pt x="125" y="192"/>
                  </a:cubicBezTo>
                  <a:cubicBezTo>
                    <a:pt x="123" y="183"/>
                    <a:pt x="120" y="143"/>
                    <a:pt x="120" y="130"/>
                  </a:cubicBezTo>
                  <a:lnTo>
                    <a:pt x="185" y="174"/>
                  </a:lnTo>
                  <a:cubicBezTo>
                    <a:pt x="199" y="185"/>
                    <a:pt x="199" y="185"/>
                    <a:pt x="204" y="185"/>
                  </a:cubicBezTo>
                  <a:cubicBezTo>
                    <a:pt x="215" y="185"/>
                    <a:pt x="222" y="178"/>
                    <a:pt x="222" y="167"/>
                  </a:cubicBezTo>
                  <a:cubicBezTo>
                    <a:pt x="222" y="157"/>
                    <a:pt x="215" y="155"/>
                    <a:pt x="209" y="151"/>
                  </a:cubicBez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6250" lIns="81625" spcFirstLastPara="1" rIns="81625" wrap="square" tIns="36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4118760" y="2142360"/>
              <a:ext cx="65160" cy="279000"/>
            </a:xfrm>
            <a:custGeom>
              <a:rect b="b" l="l" r="r" t="t"/>
              <a:pathLst>
                <a:path extrusionOk="0" h="775" w="181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3"/>
                  </a:cubicBezTo>
                  <a:cubicBezTo>
                    <a:pt x="0" y="764"/>
                    <a:pt x="0" y="766"/>
                    <a:pt x="0" y="768"/>
                  </a:cubicBezTo>
                  <a:cubicBezTo>
                    <a:pt x="0" y="773"/>
                    <a:pt x="4" y="775"/>
                    <a:pt x="7" y="775"/>
                  </a:cubicBezTo>
                  <a:cubicBezTo>
                    <a:pt x="16" y="775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8" name="Google Shape;108;p16"/>
          <p:cNvGrpSpPr/>
          <p:nvPr/>
        </p:nvGrpSpPr>
        <p:grpSpPr>
          <a:xfrm>
            <a:off x="6386782" y="497671"/>
            <a:ext cx="1288263" cy="229895"/>
            <a:chOff x="7040880" y="548640"/>
            <a:chExt cx="1420200" cy="253440"/>
          </a:xfrm>
        </p:grpSpPr>
        <p:sp>
          <p:nvSpPr>
            <p:cNvPr id="109" name="Google Shape;109;p16"/>
            <p:cNvSpPr/>
            <p:nvPr/>
          </p:nvSpPr>
          <p:spPr>
            <a:xfrm>
              <a:off x="7045920" y="562680"/>
              <a:ext cx="1401120" cy="226080"/>
            </a:xfrm>
            <a:custGeom>
              <a:rect b="b" l="l" r="r" t="t"/>
              <a:pathLst>
                <a:path extrusionOk="0" h="628" w="3892">
                  <a:moveTo>
                    <a:pt x="1945" y="628"/>
                  </a:moveTo>
                  <a:lnTo>
                    <a:pt x="0" y="628"/>
                  </a:lnTo>
                  <a:lnTo>
                    <a:pt x="0" y="0"/>
                  </a:lnTo>
                  <a:lnTo>
                    <a:pt x="3892" y="0"/>
                  </a:lnTo>
                  <a:lnTo>
                    <a:pt x="3892" y="628"/>
                  </a:lnTo>
                  <a:lnTo>
                    <a:pt x="1945" y="6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7040880" y="548640"/>
              <a:ext cx="175680" cy="200160"/>
            </a:xfrm>
            <a:custGeom>
              <a:rect b="b" l="l" r="r" t="t"/>
              <a:pathLst>
                <a:path extrusionOk="0" h="556" w="488">
                  <a:moveTo>
                    <a:pt x="262" y="16"/>
                  </a:moveTo>
                  <a:cubicBezTo>
                    <a:pt x="257" y="2"/>
                    <a:pt x="253" y="0"/>
                    <a:pt x="245" y="0"/>
                  </a:cubicBezTo>
                  <a:cubicBezTo>
                    <a:pt x="232" y="0"/>
                    <a:pt x="231" y="4"/>
                    <a:pt x="227" y="16"/>
                  </a:cubicBezTo>
                  <a:lnTo>
                    <a:pt x="77" y="477"/>
                  </a:lnTo>
                  <a:cubicBezTo>
                    <a:pt x="70" y="502"/>
                    <a:pt x="55" y="532"/>
                    <a:pt x="0" y="532"/>
                  </a:cubicBezTo>
                  <a:lnTo>
                    <a:pt x="0" y="556"/>
                  </a:lnTo>
                  <a:cubicBezTo>
                    <a:pt x="26" y="554"/>
                    <a:pt x="65" y="553"/>
                    <a:pt x="72" y="553"/>
                  </a:cubicBezTo>
                  <a:cubicBezTo>
                    <a:pt x="95" y="553"/>
                    <a:pt x="136" y="554"/>
                    <a:pt x="160" y="556"/>
                  </a:cubicBezTo>
                  <a:lnTo>
                    <a:pt x="160" y="532"/>
                  </a:lnTo>
                  <a:cubicBezTo>
                    <a:pt x="118" y="530"/>
                    <a:pt x="100" y="510"/>
                    <a:pt x="100" y="491"/>
                  </a:cubicBezTo>
                  <a:cubicBezTo>
                    <a:pt x="100" y="488"/>
                    <a:pt x="100" y="484"/>
                    <a:pt x="104" y="473"/>
                  </a:cubicBezTo>
                  <a:lnTo>
                    <a:pt x="220" y="113"/>
                  </a:lnTo>
                  <a:lnTo>
                    <a:pt x="343" y="495"/>
                  </a:lnTo>
                  <a:cubicBezTo>
                    <a:pt x="347" y="505"/>
                    <a:pt x="347" y="507"/>
                    <a:pt x="347" y="509"/>
                  </a:cubicBezTo>
                  <a:cubicBezTo>
                    <a:pt x="347" y="532"/>
                    <a:pt x="301" y="532"/>
                    <a:pt x="282" y="532"/>
                  </a:cubicBezTo>
                  <a:lnTo>
                    <a:pt x="282" y="556"/>
                  </a:lnTo>
                  <a:cubicBezTo>
                    <a:pt x="308" y="553"/>
                    <a:pt x="363" y="553"/>
                    <a:pt x="393" y="553"/>
                  </a:cubicBezTo>
                  <a:cubicBezTo>
                    <a:pt x="422" y="553"/>
                    <a:pt x="458" y="554"/>
                    <a:pt x="488" y="556"/>
                  </a:cubicBezTo>
                  <a:lnTo>
                    <a:pt x="488" y="532"/>
                  </a:lnTo>
                  <a:cubicBezTo>
                    <a:pt x="430" y="532"/>
                    <a:pt x="428" y="526"/>
                    <a:pt x="417" y="498"/>
                  </a:cubicBezTo>
                  <a:lnTo>
                    <a:pt x="26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317720" y="605520"/>
              <a:ext cx="247680" cy="145800"/>
            </a:xfrm>
            <a:custGeom>
              <a:rect b="b" l="l" r="r" t="t"/>
              <a:pathLst>
                <a:path extrusionOk="0" h="405" w="688">
                  <a:moveTo>
                    <a:pt x="604" y="218"/>
                  </a:moveTo>
                  <a:cubicBezTo>
                    <a:pt x="562" y="252"/>
                    <a:pt x="540" y="283"/>
                    <a:pt x="533" y="292"/>
                  </a:cubicBezTo>
                  <a:cubicBezTo>
                    <a:pt x="500" y="347"/>
                    <a:pt x="493" y="396"/>
                    <a:pt x="493" y="396"/>
                  </a:cubicBezTo>
                  <a:cubicBezTo>
                    <a:pt x="493" y="405"/>
                    <a:pt x="502" y="405"/>
                    <a:pt x="509" y="405"/>
                  </a:cubicBezTo>
                  <a:cubicBezTo>
                    <a:pt x="521" y="405"/>
                    <a:pt x="523" y="403"/>
                    <a:pt x="526" y="391"/>
                  </a:cubicBezTo>
                  <a:cubicBezTo>
                    <a:pt x="544" y="313"/>
                    <a:pt x="590" y="248"/>
                    <a:pt x="678" y="213"/>
                  </a:cubicBezTo>
                  <a:cubicBezTo>
                    <a:pt x="687" y="209"/>
                    <a:pt x="688" y="208"/>
                    <a:pt x="688" y="202"/>
                  </a:cubicBezTo>
                  <a:cubicBezTo>
                    <a:pt x="688" y="197"/>
                    <a:pt x="683" y="195"/>
                    <a:pt x="683" y="194"/>
                  </a:cubicBezTo>
                  <a:cubicBezTo>
                    <a:pt x="648" y="181"/>
                    <a:pt x="555" y="143"/>
                    <a:pt x="525" y="12"/>
                  </a:cubicBezTo>
                  <a:cubicBezTo>
                    <a:pt x="523" y="2"/>
                    <a:pt x="521" y="0"/>
                    <a:pt x="509" y="0"/>
                  </a:cubicBezTo>
                  <a:cubicBezTo>
                    <a:pt x="502" y="0"/>
                    <a:pt x="493" y="0"/>
                    <a:pt x="493" y="9"/>
                  </a:cubicBezTo>
                  <a:cubicBezTo>
                    <a:pt x="493" y="11"/>
                    <a:pt x="500" y="60"/>
                    <a:pt x="533" y="113"/>
                  </a:cubicBezTo>
                  <a:cubicBezTo>
                    <a:pt x="547" y="136"/>
                    <a:pt x="570" y="162"/>
                    <a:pt x="604" y="187"/>
                  </a:cubicBezTo>
                  <a:lnTo>
                    <a:pt x="28" y="187"/>
                  </a:lnTo>
                  <a:cubicBezTo>
                    <a:pt x="14" y="187"/>
                    <a:pt x="0" y="187"/>
                    <a:pt x="0" y="202"/>
                  </a:cubicBezTo>
                  <a:cubicBezTo>
                    <a:pt x="0" y="218"/>
                    <a:pt x="14" y="218"/>
                    <a:pt x="28" y="218"/>
                  </a:cubicBezTo>
                  <a:lnTo>
                    <a:pt x="604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649280" y="624600"/>
              <a:ext cx="145800" cy="177480"/>
            </a:xfrm>
            <a:custGeom>
              <a:rect b="b" l="l" r="r" t="t"/>
              <a:pathLst>
                <a:path extrusionOk="0" h="493" w="405">
                  <a:moveTo>
                    <a:pt x="60" y="438"/>
                  </a:moveTo>
                  <a:cubicBezTo>
                    <a:pt x="53" y="465"/>
                    <a:pt x="53" y="470"/>
                    <a:pt x="18" y="470"/>
                  </a:cubicBezTo>
                  <a:cubicBezTo>
                    <a:pt x="9" y="470"/>
                    <a:pt x="0" y="470"/>
                    <a:pt x="0" y="484"/>
                  </a:cubicBezTo>
                  <a:cubicBezTo>
                    <a:pt x="0" y="491"/>
                    <a:pt x="4" y="493"/>
                    <a:pt x="11" y="493"/>
                  </a:cubicBezTo>
                  <a:cubicBezTo>
                    <a:pt x="32" y="493"/>
                    <a:pt x="53" y="491"/>
                    <a:pt x="76" y="491"/>
                  </a:cubicBezTo>
                  <a:cubicBezTo>
                    <a:pt x="100" y="491"/>
                    <a:pt x="127" y="493"/>
                    <a:pt x="151" y="493"/>
                  </a:cubicBezTo>
                  <a:cubicBezTo>
                    <a:pt x="157" y="493"/>
                    <a:pt x="165" y="493"/>
                    <a:pt x="165" y="479"/>
                  </a:cubicBezTo>
                  <a:cubicBezTo>
                    <a:pt x="165" y="470"/>
                    <a:pt x="158" y="470"/>
                    <a:pt x="148" y="470"/>
                  </a:cubicBezTo>
                  <a:cubicBezTo>
                    <a:pt x="109" y="470"/>
                    <a:pt x="109" y="465"/>
                    <a:pt x="109" y="458"/>
                  </a:cubicBezTo>
                  <a:cubicBezTo>
                    <a:pt x="109" y="447"/>
                    <a:pt x="141" y="322"/>
                    <a:pt x="146" y="303"/>
                  </a:cubicBezTo>
                  <a:cubicBezTo>
                    <a:pt x="157" y="324"/>
                    <a:pt x="178" y="352"/>
                    <a:pt x="218" y="352"/>
                  </a:cubicBezTo>
                  <a:cubicBezTo>
                    <a:pt x="308" y="352"/>
                    <a:pt x="405" y="238"/>
                    <a:pt x="405" y="125"/>
                  </a:cubicBezTo>
                  <a:cubicBezTo>
                    <a:pt x="405" y="51"/>
                    <a:pt x="361" y="0"/>
                    <a:pt x="303" y="0"/>
                  </a:cubicBezTo>
                  <a:cubicBezTo>
                    <a:pt x="264" y="0"/>
                    <a:pt x="225" y="28"/>
                    <a:pt x="201" y="58"/>
                  </a:cubicBezTo>
                  <a:cubicBezTo>
                    <a:pt x="192" y="16"/>
                    <a:pt x="158" y="0"/>
                    <a:pt x="130" y="0"/>
                  </a:cubicBezTo>
                  <a:cubicBezTo>
                    <a:pt x="95" y="0"/>
                    <a:pt x="79" y="30"/>
                    <a:pt x="72" y="44"/>
                  </a:cubicBezTo>
                  <a:cubicBezTo>
                    <a:pt x="60" y="70"/>
                    <a:pt x="49" y="118"/>
                    <a:pt x="49" y="120"/>
                  </a:cubicBezTo>
                  <a:cubicBezTo>
                    <a:pt x="49" y="127"/>
                    <a:pt x="56" y="127"/>
                    <a:pt x="58" y="127"/>
                  </a:cubicBezTo>
                  <a:cubicBezTo>
                    <a:pt x="67" y="127"/>
                    <a:pt x="67" y="127"/>
                    <a:pt x="72" y="109"/>
                  </a:cubicBezTo>
                  <a:cubicBezTo>
                    <a:pt x="84" y="55"/>
                    <a:pt x="100" y="18"/>
                    <a:pt x="129" y="18"/>
                  </a:cubicBezTo>
                  <a:cubicBezTo>
                    <a:pt x="141" y="18"/>
                    <a:pt x="151" y="23"/>
                    <a:pt x="151" y="53"/>
                  </a:cubicBezTo>
                  <a:cubicBezTo>
                    <a:pt x="151" y="70"/>
                    <a:pt x="150" y="79"/>
                    <a:pt x="146" y="92"/>
                  </a:cubicBezTo>
                  <a:lnTo>
                    <a:pt x="60" y="438"/>
                  </a:lnTo>
                  <a:moveTo>
                    <a:pt x="197" y="100"/>
                  </a:moveTo>
                  <a:cubicBezTo>
                    <a:pt x="202" y="79"/>
                    <a:pt x="224" y="58"/>
                    <a:pt x="238" y="46"/>
                  </a:cubicBezTo>
                  <a:cubicBezTo>
                    <a:pt x="264" y="23"/>
                    <a:pt x="287" y="18"/>
                    <a:pt x="299" y="18"/>
                  </a:cubicBezTo>
                  <a:cubicBezTo>
                    <a:pt x="331" y="18"/>
                    <a:pt x="350" y="44"/>
                    <a:pt x="350" y="90"/>
                  </a:cubicBezTo>
                  <a:cubicBezTo>
                    <a:pt x="350" y="136"/>
                    <a:pt x="324" y="225"/>
                    <a:pt x="310" y="255"/>
                  </a:cubicBezTo>
                  <a:cubicBezTo>
                    <a:pt x="283" y="308"/>
                    <a:pt x="246" y="334"/>
                    <a:pt x="218" y="334"/>
                  </a:cubicBezTo>
                  <a:cubicBezTo>
                    <a:pt x="165" y="334"/>
                    <a:pt x="157" y="269"/>
                    <a:pt x="157" y="266"/>
                  </a:cubicBezTo>
                  <a:cubicBezTo>
                    <a:pt x="157" y="264"/>
                    <a:pt x="157" y="262"/>
                    <a:pt x="158" y="253"/>
                  </a:cubicBezTo>
                  <a:lnTo>
                    <a:pt x="19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876080" y="585360"/>
              <a:ext cx="185760" cy="186120"/>
            </a:xfrm>
            <a:custGeom>
              <a:rect b="b" l="l" r="r" t="t"/>
              <a:pathLst>
                <a:path extrusionOk="0" h="517" w="516">
                  <a:moveTo>
                    <a:pt x="275" y="275"/>
                  </a:moveTo>
                  <a:lnTo>
                    <a:pt x="491" y="275"/>
                  </a:lnTo>
                  <a:cubicBezTo>
                    <a:pt x="502" y="275"/>
                    <a:pt x="516" y="275"/>
                    <a:pt x="516" y="259"/>
                  </a:cubicBezTo>
                  <a:cubicBezTo>
                    <a:pt x="516" y="243"/>
                    <a:pt x="502" y="243"/>
                    <a:pt x="491" y="243"/>
                  </a:cubicBezTo>
                  <a:lnTo>
                    <a:pt x="275" y="243"/>
                  </a:lnTo>
                  <a:lnTo>
                    <a:pt x="275" y="26"/>
                  </a:lnTo>
                  <a:cubicBezTo>
                    <a:pt x="275" y="14"/>
                    <a:pt x="275" y="0"/>
                    <a:pt x="259" y="0"/>
                  </a:cubicBezTo>
                  <a:cubicBezTo>
                    <a:pt x="243" y="0"/>
                    <a:pt x="243" y="14"/>
                    <a:pt x="243" y="26"/>
                  </a:cubicBezTo>
                  <a:lnTo>
                    <a:pt x="243" y="243"/>
                  </a:lnTo>
                  <a:lnTo>
                    <a:pt x="26" y="243"/>
                  </a:lnTo>
                  <a:cubicBezTo>
                    <a:pt x="14" y="243"/>
                    <a:pt x="0" y="243"/>
                    <a:pt x="0" y="259"/>
                  </a:cubicBezTo>
                  <a:cubicBezTo>
                    <a:pt x="0" y="275"/>
                    <a:pt x="14" y="275"/>
                    <a:pt x="26" y="275"/>
                  </a:cubicBezTo>
                  <a:lnTo>
                    <a:pt x="243" y="275"/>
                  </a:lnTo>
                  <a:lnTo>
                    <a:pt x="243" y="491"/>
                  </a:lnTo>
                  <a:cubicBezTo>
                    <a:pt x="243" y="502"/>
                    <a:pt x="243" y="517"/>
                    <a:pt x="259" y="517"/>
                  </a:cubicBezTo>
                  <a:cubicBezTo>
                    <a:pt x="275" y="517"/>
                    <a:pt x="275" y="502"/>
                    <a:pt x="275" y="491"/>
                  </a:cubicBezTo>
                  <a:lnTo>
                    <a:pt x="275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8146080" y="627840"/>
              <a:ext cx="150840" cy="123480"/>
            </a:xfrm>
            <a:custGeom>
              <a:rect b="b" l="l" r="r" t="t"/>
              <a:pathLst>
                <a:path extrusionOk="0" h="343" w="419">
                  <a:moveTo>
                    <a:pt x="185" y="46"/>
                  </a:moveTo>
                  <a:lnTo>
                    <a:pt x="273" y="46"/>
                  </a:lnTo>
                  <a:cubicBezTo>
                    <a:pt x="246" y="160"/>
                    <a:pt x="239" y="194"/>
                    <a:pt x="239" y="246"/>
                  </a:cubicBezTo>
                  <a:cubicBezTo>
                    <a:pt x="239" y="257"/>
                    <a:pt x="239" y="278"/>
                    <a:pt x="246" y="304"/>
                  </a:cubicBezTo>
                  <a:cubicBezTo>
                    <a:pt x="253" y="340"/>
                    <a:pt x="262" y="343"/>
                    <a:pt x="275" y="343"/>
                  </a:cubicBezTo>
                  <a:cubicBezTo>
                    <a:pt x="290" y="343"/>
                    <a:pt x="306" y="329"/>
                    <a:pt x="306" y="313"/>
                  </a:cubicBezTo>
                  <a:cubicBezTo>
                    <a:pt x="306" y="310"/>
                    <a:pt x="306" y="308"/>
                    <a:pt x="301" y="297"/>
                  </a:cubicBezTo>
                  <a:cubicBezTo>
                    <a:pt x="278" y="241"/>
                    <a:pt x="278" y="190"/>
                    <a:pt x="278" y="169"/>
                  </a:cubicBezTo>
                  <a:cubicBezTo>
                    <a:pt x="278" y="127"/>
                    <a:pt x="283" y="86"/>
                    <a:pt x="292" y="46"/>
                  </a:cubicBezTo>
                  <a:lnTo>
                    <a:pt x="382" y="46"/>
                  </a:lnTo>
                  <a:cubicBezTo>
                    <a:pt x="391" y="46"/>
                    <a:pt x="419" y="46"/>
                    <a:pt x="419" y="19"/>
                  </a:cubicBezTo>
                  <a:cubicBezTo>
                    <a:pt x="419" y="0"/>
                    <a:pt x="403" y="0"/>
                    <a:pt x="389" y="0"/>
                  </a:cubicBezTo>
                  <a:lnTo>
                    <a:pt x="129" y="0"/>
                  </a:lnTo>
                  <a:cubicBezTo>
                    <a:pt x="111" y="0"/>
                    <a:pt x="81" y="0"/>
                    <a:pt x="48" y="37"/>
                  </a:cubicBezTo>
                  <a:cubicBezTo>
                    <a:pt x="19" y="67"/>
                    <a:pt x="0" y="102"/>
                    <a:pt x="0" y="106"/>
                  </a:cubicBezTo>
                  <a:cubicBezTo>
                    <a:pt x="0" y="107"/>
                    <a:pt x="0" y="114"/>
                    <a:pt x="9" y="114"/>
                  </a:cubicBezTo>
                  <a:cubicBezTo>
                    <a:pt x="16" y="114"/>
                    <a:pt x="18" y="111"/>
                    <a:pt x="21" y="106"/>
                  </a:cubicBezTo>
                  <a:cubicBezTo>
                    <a:pt x="60" y="46"/>
                    <a:pt x="106" y="46"/>
                    <a:pt x="120" y="46"/>
                  </a:cubicBezTo>
                  <a:lnTo>
                    <a:pt x="165" y="46"/>
                  </a:lnTo>
                  <a:cubicBezTo>
                    <a:pt x="139" y="139"/>
                    <a:pt x="99" y="232"/>
                    <a:pt x="65" y="304"/>
                  </a:cubicBezTo>
                  <a:cubicBezTo>
                    <a:pt x="60" y="315"/>
                    <a:pt x="60" y="317"/>
                    <a:pt x="60" y="322"/>
                  </a:cubicBezTo>
                  <a:cubicBezTo>
                    <a:pt x="60" y="338"/>
                    <a:pt x="72" y="343"/>
                    <a:pt x="81" y="343"/>
                  </a:cubicBezTo>
                  <a:cubicBezTo>
                    <a:pt x="106" y="343"/>
                    <a:pt x="111" y="322"/>
                    <a:pt x="120" y="292"/>
                  </a:cubicBezTo>
                  <a:cubicBezTo>
                    <a:pt x="132" y="257"/>
                    <a:pt x="132" y="255"/>
                    <a:pt x="141" y="216"/>
                  </a:cubicBezTo>
                  <a:lnTo>
                    <a:pt x="18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8328600" y="579600"/>
              <a:ext cx="132480" cy="10080"/>
            </a:xfrm>
            <a:custGeom>
              <a:rect b="b" l="l" r="r" t="t"/>
              <a:pathLst>
                <a:path extrusionOk="0" h="28" w="368">
                  <a:moveTo>
                    <a:pt x="347" y="28"/>
                  </a:moveTo>
                  <a:cubicBezTo>
                    <a:pt x="354" y="28"/>
                    <a:pt x="368" y="28"/>
                    <a:pt x="368" y="14"/>
                  </a:cubicBezTo>
                  <a:cubicBezTo>
                    <a:pt x="368" y="0"/>
                    <a:pt x="356" y="0"/>
                    <a:pt x="347" y="0"/>
                  </a:cubicBezTo>
                  <a:lnTo>
                    <a:pt x="21" y="0"/>
                  </a:lnTo>
                  <a:cubicBezTo>
                    <a:pt x="12" y="0"/>
                    <a:pt x="0" y="0"/>
                    <a:pt x="0" y="14"/>
                  </a:cubicBezTo>
                  <a:cubicBezTo>
                    <a:pt x="0" y="28"/>
                    <a:pt x="12" y="28"/>
                    <a:pt x="21" y="28"/>
                  </a:cubicBezTo>
                  <a:lnTo>
                    <a:pt x="3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6" name="Google Shape;116;p16"/>
          <p:cNvGrpSpPr/>
          <p:nvPr/>
        </p:nvGrpSpPr>
        <p:grpSpPr>
          <a:xfrm>
            <a:off x="331781" y="3649590"/>
            <a:ext cx="2046853" cy="230549"/>
            <a:chOff x="365760" y="4023360"/>
            <a:chExt cx="2256480" cy="254160"/>
          </a:xfrm>
        </p:grpSpPr>
        <p:sp>
          <p:nvSpPr>
            <p:cNvPr id="117" name="Google Shape;117;p16"/>
            <p:cNvSpPr/>
            <p:nvPr/>
          </p:nvSpPr>
          <p:spPr>
            <a:xfrm>
              <a:off x="368280" y="4037400"/>
              <a:ext cx="2239920" cy="226440"/>
            </a:xfrm>
            <a:custGeom>
              <a:rect b="b" l="l" r="r" t="t"/>
              <a:pathLst>
                <a:path extrusionOk="0" h="629" w="6222">
                  <a:moveTo>
                    <a:pt x="3112" y="629"/>
                  </a:moveTo>
                  <a:lnTo>
                    <a:pt x="0" y="629"/>
                  </a:lnTo>
                  <a:lnTo>
                    <a:pt x="0" y="0"/>
                  </a:lnTo>
                  <a:lnTo>
                    <a:pt x="6222" y="0"/>
                  </a:lnTo>
                  <a:lnTo>
                    <a:pt x="6222" y="629"/>
                  </a:lnTo>
                  <a:lnTo>
                    <a:pt x="3112" y="6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65760" y="4088519"/>
              <a:ext cx="156600" cy="126720"/>
            </a:xfrm>
            <a:custGeom>
              <a:rect b="b" l="l" r="r" t="t"/>
              <a:pathLst>
                <a:path extrusionOk="0" h="352" w="435">
                  <a:moveTo>
                    <a:pt x="338" y="160"/>
                  </a:moveTo>
                  <a:cubicBezTo>
                    <a:pt x="338" y="39"/>
                    <a:pt x="266" y="0"/>
                    <a:pt x="209" y="0"/>
                  </a:cubicBezTo>
                  <a:cubicBezTo>
                    <a:pt x="102" y="0"/>
                    <a:pt x="0" y="111"/>
                    <a:pt x="0" y="220"/>
                  </a:cubicBezTo>
                  <a:cubicBezTo>
                    <a:pt x="0" y="292"/>
                    <a:pt x="46" y="352"/>
                    <a:pt x="125" y="352"/>
                  </a:cubicBezTo>
                  <a:cubicBezTo>
                    <a:pt x="174" y="352"/>
                    <a:pt x="231" y="335"/>
                    <a:pt x="290" y="287"/>
                  </a:cubicBezTo>
                  <a:cubicBezTo>
                    <a:pt x="299" y="327"/>
                    <a:pt x="326" y="352"/>
                    <a:pt x="361" y="352"/>
                  </a:cubicBezTo>
                  <a:cubicBezTo>
                    <a:pt x="401" y="352"/>
                    <a:pt x="426" y="310"/>
                    <a:pt x="426" y="298"/>
                  </a:cubicBezTo>
                  <a:cubicBezTo>
                    <a:pt x="426" y="292"/>
                    <a:pt x="421" y="289"/>
                    <a:pt x="415" y="289"/>
                  </a:cubicBezTo>
                  <a:cubicBezTo>
                    <a:pt x="410" y="289"/>
                    <a:pt x="408" y="292"/>
                    <a:pt x="407" y="298"/>
                  </a:cubicBezTo>
                  <a:cubicBezTo>
                    <a:pt x="393" y="335"/>
                    <a:pt x="364" y="335"/>
                    <a:pt x="363" y="335"/>
                  </a:cubicBezTo>
                  <a:cubicBezTo>
                    <a:pt x="338" y="335"/>
                    <a:pt x="338" y="275"/>
                    <a:pt x="338" y="255"/>
                  </a:cubicBezTo>
                  <a:cubicBezTo>
                    <a:pt x="338" y="239"/>
                    <a:pt x="338" y="238"/>
                    <a:pt x="347" y="229"/>
                  </a:cubicBezTo>
                  <a:cubicBezTo>
                    <a:pt x="419" y="137"/>
                    <a:pt x="435" y="46"/>
                    <a:pt x="435" y="46"/>
                  </a:cubicBezTo>
                  <a:cubicBezTo>
                    <a:pt x="435" y="44"/>
                    <a:pt x="435" y="39"/>
                    <a:pt x="426" y="39"/>
                  </a:cubicBezTo>
                  <a:cubicBezTo>
                    <a:pt x="419" y="39"/>
                    <a:pt x="419" y="40"/>
                    <a:pt x="415" y="55"/>
                  </a:cubicBezTo>
                  <a:cubicBezTo>
                    <a:pt x="401" y="104"/>
                    <a:pt x="375" y="162"/>
                    <a:pt x="338" y="208"/>
                  </a:cubicBezTo>
                  <a:lnTo>
                    <a:pt x="338" y="160"/>
                  </a:lnTo>
                  <a:moveTo>
                    <a:pt x="287" y="266"/>
                  </a:moveTo>
                  <a:cubicBezTo>
                    <a:pt x="218" y="326"/>
                    <a:pt x="158" y="335"/>
                    <a:pt x="127" y="335"/>
                  </a:cubicBezTo>
                  <a:cubicBezTo>
                    <a:pt x="81" y="335"/>
                    <a:pt x="58" y="299"/>
                    <a:pt x="58" y="250"/>
                  </a:cubicBezTo>
                  <a:cubicBezTo>
                    <a:pt x="58" y="213"/>
                    <a:pt x="77" y="129"/>
                    <a:pt x="102" y="88"/>
                  </a:cubicBezTo>
                  <a:cubicBezTo>
                    <a:pt x="139" y="32"/>
                    <a:pt x="181" y="18"/>
                    <a:pt x="208" y="18"/>
                  </a:cubicBezTo>
                  <a:cubicBezTo>
                    <a:pt x="285" y="18"/>
                    <a:pt x="285" y="120"/>
                    <a:pt x="285" y="180"/>
                  </a:cubicBezTo>
                  <a:cubicBezTo>
                    <a:pt x="285" y="208"/>
                    <a:pt x="285" y="254"/>
                    <a:pt x="287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41440" y="4114800"/>
              <a:ext cx="135000" cy="139320"/>
            </a:xfrm>
            <a:custGeom>
              <a:rect b="b" l="l" r="r" t="t"/>
              <a:pathLst>
                <a:path extrusionOk="0" h="387" w="375">
                  <a:moveTo>
                    <a:pt x="202" y="11"/>
                  </a:moveTo>
                  <a:cubicBezTo>
                    <a:pt x="199" y="0"/>
                    <a:pt x="194" y="0"/>
                    <a:pt x="188" y="0"/>
                  </a:cubicBezTo>
                  <a:cubicBezTo>
                    <a:pt x="178" y="0"/>
                    <a:pt x="176" y="4"/>
                    <a:pt x="172" y="12"/>
                  </a:cubicBezTo>
                  <a:lnTo>
                    <a:pt x="56" y="333"/>
                  </a:lnTo>
                  <a:cubicBezTo>
                    <a:pt x="46" y="361"/>
                    <a:pt x="23" y="368"/>
                    <a:pt x="0" y="368"/>
                  </a:cubicBezTo>
                  <a:lnTo>
                    <a:pt x="0" y="387"/>
                  </a:lnTo>
                  <a:cubicBezTo>
                    <a:pt x="18" y="386"/>
                    <a:pt x="33" y="386"/>
                    <a:pt x="51" y="386"/>
                  </a:cubicBezTo>
                  <a:cubicBezTo>
                    <a:pt x="69" y="386"/>
                    <a:pt x="107" y="387"/>
                    <a:pt x="114" y="387"/>
                  </a:cubicBezTo>
                  <a:lnTo>
                    <a:pt x="114" y="368"/>
                  </a:lnTo>
                  <a:cubicBezTo>
                    <a:pt x="86" y="368"/>
                    <a:pt x="76" y="354"/>
                    <a:pt x="76" y="342"/>
                  </a:cubicBezTo>
                  <a:cubicBezTo>
                    <a:pt x="76" y="338"/>
                    <a:pt x="76" y="338"/>
                    <a:pt x="77" y="331"/>
                  </a:cubicBezTo>
                  <a:lnTo>
                    <a:pt x="171" y="76"/>
                  </a:lnTo>
                  <a:lnTo>
                    <a:pt x="269" y="343"/>
                  </a:lnTo>
                  <a:cubicBezTo>
                    <a:pt x="271" y="350"/>
                    <a:pt x="271" y="352"/>
                    <a:pt x="271" y="352"/>
                  </a:cubicBezTo>
                  <a:cubicBezTo>
                    <a:pt x="271" y="368"/>
                    <a:pt x="241" y="368"/>
                    <a:pt x="227" y="368"/>
                  </a:cubicBezTo>
                  <a:lnTo>
                    <a:pt x="227" y="387"/>
                  </a:lnTo>
                  <a:cubicBezTo>
                    <a:pt x="253" y="387"/>
                    <a:pt x="289" y="386"/>
                    <a:pt x="308" y="386"/>
                  </a:cubicBezTo>
                  <a:cubicBezTo>
                    <a:pt x="331" y="386"/>
                    <a:pt x="370" y="387"/>
                    <a:pt x="375" y="387"/>
                  </a:cubicBezTo>
                  <a:lnTo>
                    <a:pt x="375" y="368"/>
                  </a:lnTo>
                  <a:cubicBezTo>
                    <a:pt x="341" y="368"/>
                    <a:pt x="333" y="368"/>
                    <a:pt x="324" y="347"/>
                  </a:cubicBezTo>
                  <a:lnTo>
                    <a:pt x="20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791640" y="4082400"/>
              <a:ext cx="186120" cy="119880"/>
            </a:xfrm>
            <a:custGeom>
              <a:rect b="b" l="l" r="r" t="t"/>
              <a:pathLst>
                <a:path extrusionOk="0" h="333" w="517">
                  <a:moveTo>
                    <a:pt x="517" y="25"/>
                  </a:moveTo>
                  <a:cubicBezTo>
                    <a:pt x="517" y="7"/>
                    <a:pt x="512" y="0"/>
                    <a:pt x="507" y="0"/>
                  </a:cubicBezTo>
                  <a:cubicBezTo>
                    <a:pt x="503" y="0"/>
                    <a:pt x="496" y="4"/>
                    <a:pt x="496" y="21"/>
                  </a:cubicBezTo>
                  <a:cubicBezTo>
                    <a:pt x="493" y="86"/>
                    <a:pt x="438" y="123"/>
                    <a:pt x="387" y="123"/>
                  </a:cubicBezTo>
                  <a:cubicBezTo>
                    <a:pt x="341" y="123"/>
                    <a:pt x="305" y="95"/>
                    <a:pt x="264" y="65"/>
                  </a:cubicBezTo>
                  <a:cubicBezTo>
                    <a:pt x="224" y="32"/>
                    <a:pt x="181" y="0"/>
                    <a:pt x="130" y="0"/>
                  </a:cubicBezTo>
                  <a:cubicBezTo>
                    <a:pt x="53" y="0"/>
                    <a:pt x="0" y="69"/>
                    <a:pt x="0" y="141"/>
                  </a:cubicBezTo>
                  <a:cubicBezTo>
                    <a:pt x="0" y="165"/>
                    <a:pt x="11" y="165"/>
                    <a:pt x="11" y="165"/>
                  </a:cubicBezTo>
                  <a:cubicBezTo>
                    <a:pt x="19" y="165"/>
                    <a:pt x="21" y="150"/>
                    <a:pt x="21" y="148"/>
                  </a:cubicBezTo>
                  <a:cubicBezTo>
                    <a:pt x="26" y="72"/>
                    <a:pt x="88" y="44"/>
                    <a:pt x="130" y="44"/>
                  </a:cubicBezTo>
                  <a:cubicBezTo>
                    <a:pt x="176" y="44"/>
                    <a:pt x="213" y="70"/>
                    <a:pt x="253" y="102"/>
                  </a:cubicBezTo>
                  <a:cubicBezTo>
                    <a:pt x="296" y="134"/>
                    <a:pt x="336" y="167"/>
                    <a:pt x="387" y="167"/>
                  </a:cubicBezTo>
                  <a:cubicBezTo>
                    <a:pt x="465" y="167"/>
                    <a:pt x="517" y="99"/>
                    <a:pt x="517" y="25"/>
                  </a:cubicBezTo>
                  <a:moveTo>
                    <a:pt x="28" y="301"/>
                  </a:moveTo>
                  <a:cubicBezTo>
                    <a:pt x="16" y="301"/>
                    <a:pt x="0" y="301"/>
                    <a:pt x="0" y="317"/>
                  </a:cubicBezTo>
                  <a:cubicBezTo>
                    <a:pt x="0" y="333"/>
                    <a:pt x="14" y="333"/>
                    <a:pt x="26" y="333"/>
                  </a:cubicBezTo>
                  <a:lnTo>
                    <a:pt x="491" y="333"/>
                  </a:lnTo>
                  <a:cubicBezTo>
                    <a:pt x="503" y="333"/>
                    <a:pt x="517" y="333"/>
                    <a:pt x="517" y="317"/>
                  </a:cubicBezTo>
                  <a:cubicBezTo>
                    <a:pt x="517" y="301"/>
                    <a:pt x="503" y="301"/>
                    <a:pt x="489" y="301"/>
                  </a:cubicBezTo>
                  <a:lnTo>
                    <a:pt x="28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093320" y="4136040"/>
              <a:ext cx="170280" cy="11880"/>
            </a:xfrm>
            <a:custGeom>
              <a:rect b="b" l="l" r="r" t="t"/>
              <a:pathLst>
                <a:path extrusionOk="0" h="33" w="473">
                  <a:moveTo>
                    <a:pt x="447" y="33"/>
                  </a:moveTo>
                  <a:cubicBezTo>
                    <a:pt x="459" y="33"/>
                    <a:pt x="473" y="33"/>
                    <a:pt x="473" y="16"/>
                  </a:cubicBezTo>
                  <a:cubicBezTo>
                    <a:pt x="473" y="0"/>
                    <a:pt x="459" y="0"/>
                    <a:pt x="447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6" y="33"/>
                  </a:cubicBezTo>
                  <a:lnTo>
                    <a:pt x="44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297800" y="4088519"/>
              <a:ext cx="156600" cy="126720"/>
            </a:xfrm>
            <a:custGeom>
              <a:rect b="b" l="l" r="r" t="t"/>
              <a:pathLst>
                <a:path extrusionOk="0" h="352" w="435">
                  <a:moveTo>
                    <a:pt x="338" y="160"/>
                  </a:moveTo>
                  <a:cubicBezTo>
                    <a:pt x="338" y="39"/>
                    <a:pt x="266" y="0"/>
                    <a:pt x="209" y="0"/>
                  </a:cubicBezTo>
                  <a:cubicBezTo>
                    <a:pt x="102" y="0"/>
                    <a:pt x="0" y="111"/>
                    <a:pt x="0" y="220"/>
                  </a:cubicBezTo>
                  <a:cubicBezTo>
                    <a:pt x="0" y="292"/>
                    <a:pt x="46" y="352"/>
                    <a:pt x="125" y="352"/>
                  </a:cubicBezTo>
                  <a:cubicBezTo>
                    <a:pt x="174" y="352"/>
                    <a:pt x="231" y="335"/>
                    <a:pt x="290" y="287"/>
                  </a:cubicBezTo>
                  <a:cubicBezTo>
                    <a:pt x="299" y="327"/>
                    <a:pt x="326" y="352"/>
                    <a:pt x="361" y="352"/>
                  </a:cubicBezTo>
                  <a:cubicBezTo>
                    <a:pt x="401" y="352"/>
                    <a:pt x="426" y="310"/>
                    <a:pt x="426" y="298"/>
                  </a:cubicBezTo>
                  <a:cubicBezTo>
                    <a:pt x="426" y="292"/>
                    <a:pt x="421" y="289"/>
                    <a:pt x="415" y="289"/>
                  </a:cubicBezTo>
                  <a:cubicBezTo>
                    <a:pt x="410" y="289"/>
                    <a:pt x="408" y="292"/>
                    <a:pt x="407" y="298"/>
                  </a:cubicBezTo>
                  <a:cubicBezTo>
                    <a:pt x="393" y="335"/>
                    <a:pt x="364" y="335"/>
                    <a:pt x="363" y="335"/>
                  </a:cubicBezTo>
                  <a:cubicBezTo>
                    <a:pt x="338" y="335"/>
                    <a:pt x="338" y="275"/>
                    <a:pt x="338" y="255"/>
                  </a:cubicBezTo>
                  <a:cubicBezTo>
                    <a:pt x="338" y="239"/>
                    <a:pt x="338" y="238"/>
                    <a:pt x="347" y="229"/>
                  </a:cubicBezTo>
                  <a:cubicBezTo>
                    <a:pt x="419" y="137"/>
                    <a:pt x="435" y="46"/>
                    <a:pt x="435" y="46"/>
                  </a:cubicBezTo>
                  <a:cubicBezTo>
                    <a:pt x="435" y="44"/>
                    <a:pt x="435" y="39"/>
                    <a:pt x="426" y="39"/>
                  </a:cubicBezTo>
                  <a:cubicBezTo>
                    <a:pt x="419" y="39"/>
                    <a:pt x="419" y="40"/>
                    <a:pt x="415" y="55"/>
                  </a:cubicBezTo>
                  <a:cubicBezTo>
                    <a:pt x="401" y="104"/>
                    <a:pt x="375" y="162"/>
                    <a:pt x="338" y="208"/>
                  </a:cubicBezTo>
                  <a:lnTo>
                    <a:pt x="338" y="160"/>
                  </a:lnTo>
                  <a:moveTo>
                    <a:pt x="287" y="266"/>
                  </a:moveTo>
                  <a:cubicBezTo>
                    <a:pt x="218" y="326"/>
                    <a:pt x="158" y="335"/>
                    <a:pt x="127" y="335"/>
                  </a:cubicBezTo>
                  <a:cubicBezTo>
                    <a:pt x="81" y="335"/>
                    <a:pt x="58" y="299"/>
                    <a:pt x="58" y="250"/>
                  </a:cubicBezTo>
                  <a:cubicBezTo>
                    <a:pt x="58" y="213"/>
                    <a:pt x="77" y="129"/>
                    <a:pt x="102" y="88"/>
                  </a:cubicBezTo>
                  <a:cubicBezTo>
                    <a:pt x="139" y="32"/>
                    <a:pt x="181" y="18"/>
                    <a:pt x="208" y="18"/>
                  </a:cubicBezTo>
                  <a:cubicBezTo>
                    <a:pt x="285" y="18"/>
                    <a:pt x="285" y="120"/>
                    <a:pt x="285" y="180"/>
                  </a:cubicBezTo>
                  <a:cubicBezTo>
                    <a:pt x="285" y="208"/>
                    <a:pt x="285" y="254"/>
                    <a:pt x="287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501920" y="4111920"/>
              <a:ext cx="78120" cy="8280"/>
            </a:xfrm>
            <a:custGeom>
              <a:rect b="b" l="l" r="r" t="t"/>
              <a:pathLst>
                <a:path extrusionOk="0" h="23" w="217">
                  <a:moveTo>
                    <a:pt x="217" y="23"/>
                  </a:moveTo>
                  <a:lnTo>
                    <a:pt x="217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1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473480" y="4138200"/>
              <a:ext cx="135720" cy="139320"/>
            </a:xfrm>
            <a:custGeom>
              <a:rect b="b" l="l" r="r" t="t"/>
              <a:pathLst>
                <a:path extrusionOk="0" h="387" w="377">
                  <a:moveTo>
                    <a:pt x="202" y="11"/>
                  </a:moveTo>
                  <a:cubicBezTo>
                    <a:pt x="199" y="0"/>
                    <a:pt x="194" y="0"/>
                    <a:pt x="188" y="0"/>
                  </a:cubicBezTo>
                  <a:cubicBezTo>
                    <a:pt x="178" y="0"/>
                    <a:pt x="176" y="4"/>
                    <a:pt x="172" y="12"/>
                  </a:cubicBezTo>
                  <a:lnTo>
                    <a:pt x="56" y="333"/>
                  </a:lnTo>
                  <a:cubicBezTo>
                    <a:pt x="46" y="361"/>
                    <a:pt x="23" y="368"/>
                    <a:pt x="0" y="368"/>
                  </a:cubicBezTo>
                  <a:lnTo>
                    <a:pt x="0" y="387"/>
                  </a:lnTo>
                  <a:cubicBezTo>
                    <a:pt x="18" y="386"/>
                    <a:pt x="33" y="386"/>
                    <a:pt x="51" y="386"/>
                  </a:cubicBezTo>
                  <a:cubicBezTo>
                    <a:pt x="69" y="386"/>
                    <a:pt x="107" y="387"/>
                    <a:pt x="116" y="387"/>
                  </a:cubicBezTo>
                  <a:lnTo>
                    <a:pt x="116" y="368"/>
                  </a:lnTo>
                  <a:cubicBezTo>
                    <a:pt x="86" y="368"/>
                    <a:pt x="76" y="354"/>
                    <a:pt x="76" y="342"/>
                  </a:cubicBezTo>
                  <a:cubicBezTo>
                    <a:pt x="76" y="338"/>
                    <a:pt x="76" y="338"/>
                    <a:pt x="77" y="331"/>
                  </a:cubicBezTo>
                  <a:lnTo>
                    <a:pt x="171" y="76"/>
                  </a:lnTo>
                  <a:lnTo>
                    <a:pt x="269" y="343"/>
                  </a:lnTo>
                  <a:cubicBezTo>
                    <a:pt x="271" y="350"/>
                    <a:pt x="271" y="352"/>
                    <a:pt x="271" y="352"/>
                  </a:cubicBezTo>
                  <a:cubicBezTo>
                    <a:pt x="271" y="368"/>
                    <a:pt x="241" y="368"/>
                    <a:pt x="227" y="368"/>
                  </a:cubicBezTo>
                  <a:lnTo>
                    <a:pt x="227" y="387"/>
                  </a:lnTo>
                  <a:cubicBezTo>
                    <a:pt x="253" y="387"/>
                    <a:pt x="289" y="386"/>
                    <a:pt x="308" y="386"/>
                  </a:cubicBezTo>
                  <a:cubicBezTo>
                    <a:pt x="331" y="386"/>
                    <a:pt x="370" y="387"/>
                    <a:pt x="377" y="387"/>
                  </a:cubicBezTo>
                  <a:lnTo>
                    <a:pt x="377" y="368"/>
                  </a:lnTo>
                  <a:cubicBezTo>
                    <a:pt x="341" y="368"/>
                    <a:pt x="333" y="368"/>
                    <a:pt x="324" y="347"/>
                  </a:cubicBezTo>
                  <a:lnTo>
                    <a:pt x="20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1722960" y="4082400"/>
              <a:ext cx="186120" cy="119880"/>
            </a:xfrm>
            <a:custGeom>
              <a:rect b="b" l="l" r="r" t="t"/>
              <a:pathLst>
                <a:path extrusionOk="0" h="333" w="517">
                  <a:moveTo>
                    <a:pt x="517" y="25"/>
                  </a:moveTo>
                  <a:cubicBezTo>
                    <a:pt x="517" y="7"/>
                    <a:pt x="512" y="0"/>
                    <a:pt x="507" y="0"/>
                  </a:cubicBezTo>
                  <a:cubicBezTo>
                    <a:pt x="503" y="0"/>
                    <a:pt x="496" y="4"/>
                    <a:pt x="496" y="21"/>
                  </a:cubicBezTo>
                  <a:cubicBezTo>
                    <a:pt x="493" y="86"/>
                    <a:pt x="438" y="123"/>
                    <a:pt x="387" y="123"/>
                  </a:cubicBezTo>
                  <a:cubicBezTo>
                    <a:pt x="341" y="123"/>
                    <a:pt x="305" y="95"/>
                    <a:pt x="264" y="65"/>
                  </a:cubicBezTo>
                  <a:cubicBezTo>
                    <a:pt x="224" y="32"/>
                    <a:pt x="181" y="0"/>
                    <a:pt x="130" y="0"/>
                  </a:cubicBezTo>
                  <a:cubicBezTo>
                    <a:pt x="53" y="0"/>
                    <a:pt x="0" y="69"/>
                    <a:pt x="0" y="141"/>
                  </a:cubicBezTo>
                  <a:cubicBezTo>
                    <a:pt x="0" y="165"/>
                    <a:pt x="11" y="165"/>
                    <a:pt x="11" y="165"/>
                  </a:cubicBezTo>
                  <a:cubicBezTo>
                    <a:pt x="19" y="165"/>
                    <a:pt x="21" y="150"/>
                    <a:pt x="21" y="148"/>
                  </a:cubicBezTo>
                  <a:cubicBezTo>
                    <a:pt x="26" y="72"/>
                    <a:pt x="88" y="44"/>
                    <a:pt x="130" y="44"/>
                  </a:cubicBezTo>
                  <a:cubicBezTo>
                    <a:pt x="176" y="44"/>
                    <a:pt x="213" y="70"/>
                    <a:pt x="253" y="102"/>
                  </a:cubicBezTo>
                  <a:cubicBezTo>
                    <a:pt x="296" y="134"/>
                    <a:pt x="336" y="167"/>
                    <a:pt x="387" y="167"/>
                  </a:cubicBezTo>
                  <a:cubicBezTo>
                    <a:pt x="465" y="167"/>
                    <a:pt x="517" y="99"/>
                    <a:pt x="517" y="25"/>
                  </a:cubicBezTo>
                  <a:moveTo>
                    <a:pt x="28" y="301"/>
                  </a:moveTo>
                  <a:cubicBezTo>
                    <a:pt x="16" y="301"/>
                    <a:pt x="0" y="301"/>
                    <a:pt x="0" y="317"/>
                  </a:cubicBezTo>
                  <a:cubicBezTo>
                    <a:pt x="0" y="333"/>
                    <a:pt x="14" y="333"/>
                    <a:pt x="26" y="333"/>
                  </a:cubicBezTo>
                  <a:lnTo>
                    <a:pt x="491" y="333"/>
                  </a:lnTo>
                  <a:cubicBezTo>
                    <a:pt x="503" y="333"/>
                    <a:pt x="517" y="333"/>
                    <a:pt x="517" y="317"/>
                  </a:cubicBezTo>
                  <a:cubicBezTo>
                    <a:pt x="517" y="301"/>
                    <a:pt x="503" y="301"/>
                    <a:pt x="489" y="301"/>
                  </a:cubicBezTo>
                  <a:lnTo>
                    <a:pt x="28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2012759" y="4025880"/>
              <a:ext cx="117720" cy="191880"/>
            </a:xfrm>
            <a:custGeom>
              <a:rect b="b" l="l" r="r" t="t"/>
              <a:pathLst>
                <a:path extrusionOk="0" h="533" w="327">
                  <a:moveTo>
                    <a:pt x="327" y="269"/>
                  </a:moveTo>
                  <a:cubicBezTo>
                    <a:pt x="327" y="206"/>
                    <a:pt x="324" y="144"/>
                    <a:pt x="296" y="86"/>
                  </a:cubicBezTo>
                  <a:cubicBezTo>
                    <a:pt x="261" y="12"/>
                    <a:pt x="197" y="0"/>
                    <a:pt x="164" y="0"/>
                  </a:cubicBezTo>
                  <a:cubicBezTo>
                    <a:pt x="118" y="0"/>
                    <a:pt x="60" y="19"/>
                    <a:pt x="28" y="92"/>
                  </a:cubicBezTo>
                  <a:cubicBezTo>
                    <a:pt x="4" y="146"/>
                    <a:pt x="0" y="206"/>
                    <a:pt x="0" y="269"/>
                  </a:cubicBezTo>
                  <a:cubicBezTo>
                    <a:pt x="0" y="327"/>
                    <a:pt x="4" y="396"/>
                    <a:pt x="35" y="456"/>
                  </a:cubicBezTo>
                  <a:cubicBezTo>
                    <a:pt x="69" y="518"/>
                    <a:pt x="125" y="533"/>
                    <a:pt x="164" y="533"/>
                  </a:cubicBezTo>
                  <a:cubicBezTo>
                    <a:pt x="206" y="533"/>
                    <a:pt x="264" y="518"/>
                    <a:pt x="299" y="444"/>
                  </a:cubicBezTo>
                  <a:cubicBezTo>
                    <a:pt x="324" y="391"/>
                    <a:pt x="327" y="329"/>
                    <a:pt x="327" y="269"/>
                  </a:cubicBezTo>
                  <a:moveTo>
                    <a:pt x="164" y="518"/>
                  </a:moveTo>
                  <a:cubicBezTo>
                    <a:pt x="134" y="518"/>
                    <a:pt x="86" y="498"/>
                    <a:pt x="72" y="423"/>
                  </a:cubicBezTo>
                  <a:cubicBezTo>
                    <a:pt x="65" y="377"/>
                    <a:pt x="65" y="305"/>
                    <a:pt x="65" y="259"/>
                  </a:cubicBezTo>
                  <a:cubicBezTo>
                    <a:pt x="65" y="210"/>
                    <a:pt x="65" y="158"/>
                    <a:pt x="70" y="116"/>
                  </a:cubicBezTo>
                  <a:cubicBezTo>
                    <a:pt x="86" y="25"/>
                    <a:pt x="144" y="18"/>
                    <a:pt x="164" y="18"/>
                  </a:cubicBezTo>
                  <a:cubicBezTo>
                    <a:pt x="188" y="18"/>
                    <a:pt x="239" y="32"/>
                    <a:pt x="255" y="107"/>
                  </a:cubicBezTo>
                  <a:cubicBezTo>
                    <a:pt x="262" y="151"/>
                    <a:pt x="262" y="210"/>
                    <a:pt x="262" y="259"/>
                  </a:cubicBezTo>
                  <a:cubicBezTo>
                    <a:pt x="262" y="317"/>
                    <a:pt x="262" y="370"/>
                    <a:pt x="253" y="419"/>
                  </a:cubicBezTo>
                  <a:cubicBezTo>
                    <a:pt x="243" y="493"/>
                    <a:pt x="199" y="518"/>
                    <a:pt x="164" y="5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2164680" y="4181760"/>
              <a:ext cx="30240" cy="30600"/>
            </a:xfrm>
            <a:custGeom>
              <a:rect b="b" l="l" r="r" t="t"/>
              <a:pathLst>
                <a:path extrusionOk="0" h="85" w="84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5"/>
                    <a:pt x="42" y="85"/>
                  </a:cubicBezTo>
                  <a:cubicBezTo>
                    <a:pt x="65" y="85"/>
                    <a:pt x="84" y="65"/>
                    <a:pt x="84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2233800" y="4023360"/>
              <a:ext cx="119880" cy="195120"/>
            </a:xfrm>
            <a:custGeom>
              <a:rect b="b" l="l" r="r" t="t"/>
              <a:pathLst>
                <a:path extrusionOk="0" h="542" w="333">
                  <a:moveTo>
                    <a:pt x="326" y="53"/>
                  </a:moveTo>
                  <a:cubicBezTo>
                    <a:pt x="333" y="42"/>
                    <a:pt x="333" y="40"/>
                    <a:pt x="333" y="25"/>
                  </a:cubicBezTo>
                  <a:lnTo>
                    <a:pt x="144" y="25"/>
                  </a:lnTo>
                  <a:cubicBezTo>
                    <a:pt x="49" y="25"/>
                    <a:pt x="48" y="14"/>
                    <a:pt x="46" y="0"/>
                  </a:cubicBezTo>
                  <a:lnTo>
                    <a:pt x="26" y="0"/>
                  </a:lnTo>
                  <a:lnTo>
                    <a:pt x="0" y="160"/>
                  </a:lnTo>
                  <a:lnTo>
                    <a:pt x="19" y="160"/>
                  </a:lnTo>
                  <a:cubicBezTo>
                    <a:pt x="21" y="148"/>
                    <a:pt x="28" y="99"/>
                    <a:pt x="39" y="90"/>
                  </a:cubicBezTo>
                  <a:cubicBezTo>
                    <a:pt x="44" y="85"/>
                    <a:pt x="106" y="85"/>
                    <a:pt x="114" y="85"/>
                  </a:cubicBezTo>
                  <a:lnTo>
                    <a:pt x="276" y="85"/>
                  </a:lnTo>
                  <a:cubicBezTo>
                    <a:pt x="268" y="97"/>
                    <a:pt x="206" y="181"/>
                    <a:pt x="188" y="208"/>
                  </a:cubicBezTo>
                  <a:cubicBezTo>
                    <a:pt x="120" y="312"/>
                    <a:pt x="93" y="419"/>
                    <a:pt x="93" y="498"/>
                  </a:cubicBezTo>
                  <a:cubicBezTo>
                    <a:pt x="93" y="507"/>
                    <a:pt x="93" y="542"/>
                    <a:pt x="128" y="542"/>
                  </a:cubicBezTo>
                  <a:cubicBezTo>
                    <a:pt x="165" y="542"/>
                    <a:pt x="165" y="507"/>
                    <a:pt x="165" y="498"/>
                  </a:cubicBezTo>
                  <a:lnTo>
                    <a:pt x="165" y="460"/>
                  </a:lnTo>
                  <a:cubicBezTo>
                    <a:pt x="165" y="417"/>
                    <a:pt x="167" y="373"/>
                    <a:pt x="172" y="333"/>
                  </a:cubicBezTo>
                  <a:cubicBezTo>
                    <a:pt x="176" y="315"/>
                    <a:pt x="187" y="248"/>
                    <a:pt x="222" y="199"/>
                  </a:cubicBezTo>
                  <a:lnTo>
                    <a:pt x="32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2369519" y="4025880"/>
              <a:ext cx="115920" cy="191880"/>
            </a:xfrm>
            <a:custGeom>
              <a:rect b="b" l="l" r="r" t="t"/>
              <a:pathLst>
                <a:path extrusionOk="0" h="533" w="322">
                  <a:moveTo>
                    <a:pt x="194" y="243"/>
                  </a:moveTo>
                  <a:cubicBezTo>
                    <a:pt x="257" y="224"/>
                    <a:pt x="301" y="169"/>
                    <a:pt x="301" y="107"/>
                  </a:cubicBezTo>
                  <a:cubicBezTo>
                    <a:pt x="301" y="44"/>
                    <a:pt x="232" y="0"/>
                    <a:pt x="158" y="0"/>
                  </a:cubicBezTo>
                  <a:cubicBezTo>
                    <a:pt x="79" y="0"/>
                    <a:pt x="21" y="46"/>
                    <a:pt x="21" y="106"/>
                  </a:cubicBezTo>
                  <a:cubicBezTo>
                    <a:pt x="21" y="130"/>
                    <a:pt x="39" y="146"/>
                    <a:pt x="60" y="146"/>
                  </a:cubicBezTo>
                  <a:cubicBezTo>
                    <a:pt x="84" y="146"/>
                    <a:pt x="100" y="129"/>
                    <a:pt x="100" y="106"/>
                  </a:cubicBezTo>
                  <a:cubicBezTo>
                    <a:pt x="100" y="67"/>
                    <a:pt x="63" y="67"/>
                    <a:pt x="53" y="67"/>
                  </a:cubicBezTo>
                  <a:cubicBezTo>
                    <a:pt x="76" y="30"/>
                    <a:pt x="127" y="19"/>
                    <a:pt x="155" y="19"/>
                  </a:cubicBezTo>
                  <a:cubicBezTo>
                    <a:pt x="187" y="19"/>
                    <a:pt x="231" y="37"/>
                    <a:pt x="231" y="106"/>
                  </a:cubicBezTo>
                  <a:cubicBezTo>
                    <a:pt x="231" y="116"/>
                    <a:pt x="229" y="160"/>
                    <a:pt x="208" y="195"/>
                  </a:cubicBezTo>
                  <a:cubicBezTo>
                    <a:pt x="185" y="232"/>
                    <a:pt x="158" y="234"/>
                    <a:pt x="139" y="236"/>
                  </a:cubicBezTo>
                  <a:cubicBezTo>
                    <a:pt x="134" y="236"/>
                    <a:pt x="114" y="238"/>
                    <a:pt x="109" y="238"/>
                  </a:cubicBezTo>
                  <a:cubicBezTo>
                    <a:pt x="102" y="238"/>
                    <a:pt x="97" y="239"/>
                    <a:pt x="97" y="246"/>
                  </a:cubicBezTo>
                  <a:cubicBezTo>
                    <a:pt x="97" y="255"/>
                    <a:pt x="102" y="255"/>
                    <a:pt x="116" y="255"/>
                  </a:cubicBezTo>
                  <a:lnTo>
                    <a:pt x="150" y="255"/>
                  </a:lnTo>
                  <a:cubicBezTo>
                    <a:pt x="213" y="255"/>
                    <a:pt x="243" y="308"/>
                    <a:pt x="243" y="384"/>
                  </a:cubicBezTo>
                  <a:cubicBezTo>
                    <a:pt x="243" y="489"/>
                    <a:pt x="188" y="512"/>
                    <a:pt x="155" y="512"/>
                  </a:cubicBezTo>
                  <a:cubicBezTo>
                    <a:pt x="121" y="512"/>
                    <a:pt x="63" y="498"/>
                    <a:pt x="35" y="452"/>
                  </a:cubicBezTo>
                  <a:cubicBezTo>
                    <a:pt x="63" y="458"/>
                    <a:pt x="86" y="440"/>
                    <a:pt x="86" y="410"/>
                  </a:cubicBezTo>
                  <a:cubicBezTo>
                    <a:pt x="86" y="382"/>
                    <a:pt x="67" y="366"/>
                    <a:pt x="44" y="366"/>
                  </a:cubicBezTo>
                  <a:cubicBezTo>
                    <a:pt x="25" y="366"/>
                    <a:pt x="0" y="379"/>
                    <a:pt x="0" y="412"/>
                  </a:cubicBezTo>
                  <a:cubicBezTo>
                    <a:pt x="0" y="482"/>
                    <a:pt x="72" y="533"/>
                    <a:pt x="157" y="533"/>
                  </a:cubicBezTo>
                  <a:cubicBezTo>
                    <a:pt x="252" y="533"/>
                    <a:pt x="322" y="463"/>
                    <a:pt x="322" y="384"/>
                  </a:cubicBezTo>
                  <a:cubicBezTo>
                    <a:pt x="322" y="320"/>
                    <a:pt x="273" y="261"/>
                    <a:pt x="194" y="2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2510640" y="4025880"/>
              <a:ext cx="111600" cy="186480"/>
            </a:xfrm>
            <a:custGeom>
              <a:rect b="b" l="l" r="r" t="t"/>
              <a:pathLst>
                <a:path extrusionOk="0" h="518" w="310">
                  <a:moveTo>
                    <a:pt x="60" y="458"/>
                  </a:moveTo>
                  <a:lnTo>
                    <a:pt x="143" y="377"/>
                  </a:lnTo>
                  <a:cubicBezTo>
                    <a:pt x="264" y="269"/>
                    <a:pt x="310" y="229"/>
                    <a:pt x="310" y="151"/>
                  </a:cubicBezTo>
                  <a:cubicBezTo>
                    <a:pt x="310" y="62"/>
                    <a:pt x="241" y="0"/>
                    <a:pt x="146" y="0"/>
                  </a:cubicBezTo>
                  <a:cubicBezTo>
                    <a:pt x="58" y="0"/>
                    <a:pt x="0" y="72"/>
                    <a:pt x="0" y="141"/>
                  </a:cubicBezTo>
                  <a:cubicBezTo>
                    <a:pt x="0" y="183"/>
                    <a:pt x="39" y="183"/>
                    <a:pt x="40" y="183"/>
                  </a:cubicBezTo>
                  <a:cubicBezTo>
                    <a:pt x="55" y="183"/>
                    <a:pt x="81" y="174"/>
                    <a:pt x="81" y="143"/>
                  </a:cubicBezTo>
                  <a:cubicBezTo>
                    <a:pt x="81" y="123"/>
                    <a:pt x="67" y="102"/>
                    <a:pt x="40" y="102"/>
                  </a:cubicBezTo>
                  <a:cubicBezTo>
                    <a:pt x="33" y="102"/>
                    <a:pt x="33" y="102"/>
                    <a:pt x="30" y="104"/>
                  </a:cubicBezTo>
                  <a:cubicBezTo>
                    <a:pt x="48" y="53"/>
                    <a:pt x="90" y="25"/>
                    <a:pt x="136" y="25"/>
                  </a:cubicBezTo>
                  <a:cubicBezTo>
                    <a:pt x="206" y="25"/>
                    <a:pt x="239" y="86"/>
                    <a:pt x="239" y="151"/>
                  </a:cubicBezTo>
                  <a:cubicBezTo>
                    <a:pt x="239" y="213"/>
                    <a:pt x="201" y="275"/>
                    <a:pt x="158" y="322"/>
                  </a:cubicBezTo>
                  <a:lnTo>
                    <a:pt x="9" y="488"/>
                  </a:lnTo>
                  <a:cubicBezTo>
                    <a:pt x="0" y="496"/>
                    <a:pt x="0" y="498"/>
                    <a:pt x="0" y="518"/>
                  </a:cubicBezTo>
                  <a:lnTo>
                    <a:pt x="289" y="518"/>
                  </a:lnTo>
                  <a:lnTo>
                    <a:pt x="310" y="382"/>
                  </a:lnTo>
                  <a:lnTo>
                    <a:pt x="290" y="382"/>
                  </a:lnTo>
                  <a:cubicBezTo>
                    <a:pt x="287" y="405"/>
                    <a:pt x="282" y="440"/>
                    <a:pt x="273" y="451"/>
                  </a:cubicBezTo>
                  <a:cubicBezTo>
                    <a:pt x="268" y="458"/>
                    <a:pt x="217" y="458"/>
                    <a:pt x="201" y="458"/>
                  </a:cubicBezTo>
                  <a:lnTo>
                    <a:pt x="60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0719" y="1161175"/>
            <a:ext cx="4102646" cy="369447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263853" y="1696047"/>
            <a:ext cx="3599100" cy="746100"/>
          </a:xfrm>
          <a:prstGeom prst="rect">
            <a:avLst/>
          </a:pr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300" lIns="90125" spcFirstLastPara="1" rIns="90125" wrap="square" tIns="49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165888" y="2488233"/>
            <a:ext cx="47280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baseline="3000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denotes 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hyperon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rest frame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1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</a:t>
            </a:r>
            <a:r>
              <a:rPr b="0" baseline="30000" i="1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1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angle between the decay particle(proton) and polarization direction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6399097" y="1520369"/>
            <a:ext cx="4146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rgbClr val="CE18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6977" y="497647"/>
            <a:ext cx="1304200" cy="157588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2314801" y="3542350"/>
            <a:ext cx="30765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hyperon decay constant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6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200" y="379439"/>
            <a:ext cx="4996058" cy="35302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175031" y="445400"/>
            <a:ext cx="57315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Predicted and observed </a:t>
            </a:r>
            <a:r>
              <a:rPr b="0" i="0" lang="ru" sz="2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polarization signals rise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the collision energy is reduced: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NICA energy range will provide new insight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splitting of global polarization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of models, detailed study of energy and kinematical dependences, improving precision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Probing the vortical structure using various observables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17"/>
          <p:cNvGrpSpPr/>
          <p:nvPr/>
        </p:nvGrpSpPr>
        <p:grpSpPr>
          <a:xfrm>
            <a:off x="365416" y="1798670"/>
            <a:ext cx="514326" cy="276593"/>
            <a:chOff x="402840" y="1982880"/>
            <a:chExt cx="567000" cy="304920"/>
          </a:xfrm>
        </p:grpSpPr>
        <p:sp>
          <p:nvSpPr>
            <p:cNvPr id="145" name="Google Shape;145;p17"/>
            <p:cNvSpPr/>
            <p:nvPr/>
          </p:nvSpPr>
          <p:spPr>
            <a:xfrm>
              <a:off x="407880" y="1996920"/>
              <a:ext cx="547920" cy="277200"/>
            </a:xfrm>
            <a:custGeom>
              <a:rect b="b" l="l" r="r" t="t"/>
              <a:pathLst>
                <a:path extrusionOk="0" h="770" w="1522">
                  <a:moveTo>
                    <a:pt x="760" y="770"/>
                  </a:moveTo>
                  <a:lnTo>
                    <a:pt x="0" y="770"/>
                  </a:lnTo>
                  <a:lnTo>
                    <a:pt x="0" y="0"/>
                  </a:lnTo>
                  <a:lnTo>
                    <a:pt x="1522" y="0"/>
                  </a:lnTo>
                  <a:lnTo>
                    <a:pt x="1522" y="770"/>
                  </a:lnTo>
                  <a:lnTo>
                    <a:pt x="760" y="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402840" y="2018520"/>
              <a:ext cx="175320" cy="200160"/>
            </a:xfrm>
            <a:custGeom>
              <a:rect b="b" l="l" r="r" t="t"/>
              <a:pathLst>
                <a:path extrusionOk="0" h="556" w="487">
                  <a:moveTo>
                    <a:pt x="262" y="16"/>
                  </a:moveTo>
                  <a:cubicBezTo>
                    <a:pt x="257" y="2"/>
                    <a:pt x="253" y="0"/>
                    <a:pt x="245" y="0"/>
                  </a:cubicBezTo>
                  <a:cubicBezTo>
                    <a:pt x="232" y="0"/>
                    <a:pt x="231" y="4"/>
                    <a:pt x="227" y="16"/>
                  </a:cubicBezTo>
                  <a:lnTo>
                    <a:pt x="77" y="477"/>
                  </a:lnTo>
                  <a:cubicBezTo>
                    <a:pt x="70" y="502"/>
                    <a:pt x="55" y="532"/>
                    <a:pt x="0" y="532"/>
                  </a:cubicBezTo>
                  <a:lnTo>
                    <a:pt x="0" y="556"/>
                  </a:lnTo>
                  <a:cubicBezTo>
                    <a:pt x="26" y="555"/>
                    <a:pt x="65" y="553"/>
                    <a:pt x="72" y="553"/>
                  </a:cubicBezTo>
                  <a:cubicBezTo>
                    <a:pt x="95" y="553"/>
                    <a:pt x="136" y="555"/>
                    <a:pt x="160" y="556"/>
                  </a:cubicBezTo>
                  <a:lnTo>
                    <a:pt x="160" y="532"/>
                  </a:lnTo>
                  <a:cubicBezTo>
                    <a:pt x="118" y="530"/>
                    <a:pt x="100" y="511"/>
                    <a:pt x="100" y="491"/>
                  </a:cubicBezTo>
                  <a:cubicBezTo>
                    <a:pt x="100" y="488"/>
                    <a:pt x="100" y="484"/>
                    <a:pt x="104" y="474"/>
                  </a:cubicBezTo>
                  <a:lnTo>
                    <a:pt x="220" y="113"/>
                  </a:lnTo>
                  <a:lnTo>
                    <a:pt x="343" y="495"/>
                  </a:lnTo>
                  <a:cubicBezTo>
                    <a:pt x="347" y="505"/>
                    <a:pt x="347" y="507"/>
                    <a:pt x="347" y="509"/>
                  </a:cubicBezTo>
                  <a:cubicBezTo>
                    <a:pt x="347" y="532"/>
                    <a:pt x="301" y="532"/>
                    <a:pt x="282" y="532"/>
                  </a:cubicBezTo>
                  <a:lnTo>
                    <a:pt x="282" y="556"/>
                  </a:lnTo>
                  <a:cubicBezTo>
                    <a:pt x="308" y="553"/>
                    <a:pt x="363" y="553"/>
                    <a:pt x="392" y="553"/>
                  </a:cubicBezTo>
                  <a:cubicBezTo>
                    <a:pt x="422" y="553"/>
                    <a:pt x="458" y="555"/>
                    <a:pt x="487" y="556"/>
                  </a:cubicBezTo>
                  <a:lnTo>
                    <a:pt x="487" y="532"/>
                  </a:lnTo>
                  <a:cubicBezTo>
                    <a:pt x="429" y="532"/>
                    <a:pt x="428" y="527"/>
                    <a:pt x="417" y="498"/>
                  </a:cubicBezTo>
                  <a:lnTo>
                    <a:pt x="26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615240" y="2008800"/>
              <a:ext cx="65160" cy="279000"/>
            </a:xfrm>
            <a:custGeom>
              <a:rect b="b" l="l" r="r" t="t"/>
              <a:pathLst>
                <a:path extrusionOk="0" h="775" w="181">
                  <a:moveTo>
                    <a:pt x="181" y="768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4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5"/>
                    <a:pt x="172" y="775"/>
                  </a:cubicBezTo>
                  <a:cubicBezTo>
                    <a:pt x="178" y="775"/>
                    <a:pt x="181" y="773"/>
                    <a:pt x="181" y="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41600" y="1982880"/>
              <a:ext cx="101520" cy="9360"/>
            </a:xfrm>
            <a:custGeom>
              <a:rect b="b" l="l" r="r" t="t"/>
              <a:pathLst>
                <a:path extrusionOk="0" h="26" w="282">
                  <a:moveTo>
                    <a:pt x="282" y="26"/>
                  </a:moveTo>
                  <a:lnTo>
                    <a:pt x="28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8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704520" y="2018520"/>
              <a:ext cx="175320" cy="200160"/>
            </a:xfrm>
            <a:custGeom>
              <a:rect b="b" l="l" r="r" t="t"/>
              <a:pathLst>
                <a:path extrusionOk="0" h="556" w="487">
                  <a:moveTo>
                    <a:pt x="262" y="16"/>
                  </a:moveTo>
                  <a:cubicBezTo>
                    <a:pt x="257" y="2"/>
                    <a:pt x="253" y="0"/>
                    <a:pt x="245" y="0"/>
                  </a:cubicBezTo>
                  <a:cubicBezTo>
                    <a:pt x="232" y="0"/>
                    <a:pt x="231" y="4"/>
                    <a:pt x="227" y="16"/>
                  </a:cubicBezTo>
                  <a:lnTo>
                    <a:pt x="77" y="477"/>
                  </a:lnTo>
                  <a:cubicBezTo>
                    <a:pt x="70" y="502"/>
                    <a:pt x="55" y="532"/>
                    <a:pt x="0" y="532"/>
                  </a:cubicBezTo>
                  <a:lnTo>
                    <a:pt x="0" y="556"/>
                  </a:lnTo>
                  <a:cubicBezTo>
                    <a:pt x="26" y="555"/>
                    <a:pt x="65" y="553"/>
                    <a:pt x="72" y="553"/>
                  </a:cubicBezTo>
                  <a:cubicBezTo>
                    <a:pt x="95" y="553"/>
                    <a:pt x="136" y="555"/>
                    <a:pt x="160" y="556"/>
                  </a:cubicBezTo>
                  <a:lnTo>
                    <a:pt x="160" y="532"/>
                  </a:lnTo>
                  <a:cubicBezTo>
                    <a:pt x="118" y="530"/>
                    <a:pt x="100" y="511"/>
                    <a:pt x="100" y="491"/>
                  </a:cubicBezTo>
                  <a:cubicBezTo>
                    <a:pt x="100" y="488"/>
                    <a:pt x="100" y="484"/>
                    <a:pt x="104" y="474"/>
                  </a:cubicBezTo>
                  <a:lnTo>
                    <a:pt x="220" y="113"/>
                  </a:lnTo>
                  <a:lnTo>
                    <a:pt x="343" y="495"/>
                  </a:lnTo>
                  <a:cubicBezTo>
                    <a:pt x="347" y="505"/>
                    <a:pt x="347" y="507"/>
                    <a:pt x="347" y="509"/>
                  </a:cubicBezTo>
                  <a:cubicBezTo>
                    <a:pt x="347" y="532"/>
                    <a:pt x="301" y="532"/>
                    <a:pt x="282" y="532"/>
                  </a:cubicBezTo>
                  <a:lnTo>
                    <a:pt x="282" y="556"/>
                  </a:lnTo>
                  <a:cubicBezTo>
                    <a:pt x="308" y="553"/>
                    <a:pt x="363" y="553"/>
                    <a:pt x="392" y="553"/>
                  </a:cubicBezTo>
                  <a:cubicBezTo>
                    <a:pt x="422" y="553"/>
                    <a:pt x="458" y="555"/>
                    <a:pt x="487" y="556"/>
                  </a:cubicBezTo>
                  <a:lnTo>
                    <a:pt x="487" y="532"/>
                  </a:lnTo>
                  <a:cubicBezTo>
                    <a:pt x="429" y="532"/>
                    <a:pt x="428" y="527"/>
                    <a:pt x="417" y="498"/>
                  </a:cubicBezTo>
                  <a:lnTo>
                    <a:pt x="26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904680" y="2008800"/>
              <a:ext cx="65160" cy="279000"/>
            </a:xfrm>
            <a:custGeom>
              <a:rect b="b" l="l" r="r" t="t"/>
              <a:pathLst>
                <a:path extrusionOk="0" h="775" w="181">
                  <a:moveTo>
                    <a:pt x="181" y="387"/>
                  </a:moveTo>
                  <a:cubicBezTo>
                    <a:pt x="181" y="328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7"/>
                    <a:pt x="11" y="754"/>
                  </a:cubicBezTo>
                  <a:cubicBezTo>
                    <a:pt x="0" y="764"/>
                    <a:pt x="0" y="766"/>
                    <a:pt x="0" y="768"/>
                  </a:cubicBezTo>
                  <a:cubicBezTo>
                    <a:pt x="0" y="773"/>
                    <a:pt x="4" y="775"/>
                    <a:pt x="7" y="775"/>
                  </a:cubicBezTo>
                  <a:cubicBezTo>
                    <a:pt x="16" y="775"/>
                    <a:pt x="86" y="722"/>
                    <a:pt x="132" y="623"/>
                  </a:cubicBezTo>
                  <a:cubicBezTo>
                    <a:pt x="172" y="539"/>
                    <a:pt x="181" y="453"/>
                    <a:pt x="181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1" name="Google Shape;151;p17"/>
          <p:cNvSpPr txBox="1"/>
          <p:nvPr/>
        </p:nvSpPr>
        <p:spPr>
          <a:xfrm>
            <a:off x="6467999" y="383684"/>
            <a:ext cx="663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rgbClr val="CE18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9.2 GeV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2" name="Google Shape;152;p17"/>
          <p:cNvCxnSpPr/>
          <p:nvPr/>
        </p:nvCxnSpPr>
        <p:spPr>
          <a:xfrm>
            <a:off x="6750793" y="585159"/>
            <a:ext cx="0" cy="216000"/>
          </a:xfrm>
          <a:prstGeom prst="straightConnector1">
            <a:avLst/>
          </a:prstGeom>
          <a:noFill/>
          <a:ln cap="flat" cmpd="sng" w="9525">
            <a:solidFill>
              <a:srgbClr val="ED1C2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53" name="Google Shape;153;p17"/>
          <p:cNvSpPr txBox="1"/>
          <p:nvPr/>
        </p:nvSpPr>
        <p:spPr>
          <a:xfrm>
            <a:off x="6026111" y="3419656"/>
            <a:ext cx="33177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 Singha, EPJ Web Conf. 276 (2023) 06012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7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Global Polarization at Nuclotron-NICA energies</a:t>
            </a:r>
            <a:endParaRPr sz="27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7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56" name="Google Shape;156;p17"/>
          <p:cNvCxnSpPr/>
          <p:nvPr/>
        </p:nvCxnSpPr>
        <p:spPr>
          <a:xfrm>
            <a:off x="6453075" y="2874750"/>
            <a:ext cx="3843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17"/>
          <p:cNvSpPr txBox="1"/>
          <p:nvPr/>
        </p:nvSpPr>
        <p:spPr>
          <a:xfrm>
            <a:off x="6453075" y="2874750"/>
            <a:ext cx="8277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MPD</a:t>
            </a:r>
            <a:endParaRPr sz="1000"/>
          </a:p>
        </p:txBody>
      </p:sp>
      <p:sp>
        <p:nvSpPr>
          <p:cNvPr id="158" name="Google Shape;158;p17"/>
          <p:cNvSpPr txBox="1"/>
          <p:nvPr/>
        </p:nvSpPr>
        <p:spPr>
          <a:xfrm>
            <a:off x="284775" y="3909650"/>
            <a:ext cx="4281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 Adam et al. (STAR Collaboration), Phys. Rev. C 98, 014910 (2018)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O. Teryaev and R. Usubov, Phys. Rev. C 92, 014906 (2015)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6311125" y="2801875"/>
            <a:ext cx="141900" cy="124500"/>
          </a:xfrm>
          <a:prstGeom prst="rect">
            <a:avLst/>
          </a:prstGeom>
          <a:solidFill>
            <a:srgbClr val="CE181E"/>
          </a:solidFill>
          <a:ln cap="flat" cmpd="sng" w="9525">
            <a:solidFill>
              <a:srgbClr val="CE18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5275250" y="3108450"/>
            <a:ext cx="8277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FXT-</a:t>
            </a:r>
            <a:r>
              <a:rPr lang="ru" sz="1000"/>
              <a:t>MPD</a:t>
            </a:r>
            <a:endParaRPr sz="1000"/>
          </a:p>
        </p:txBody>
      </p:sp>
      <p:cxnSp>
        <p:nvCxnSpPr>
          <p:cNvPr id="161" name="Google Shape;161;p17"/>
          <p:cNvCxnSpPr>
            <a:endCxn id="159" idx="2"/>
          </p:cNvCxnSpPr>
          <p:nvPr/>
        </p:nvCxnSpPr>
        <p:spPr>
          <a:xfrm flipH="1" rot="10800000">
            <a:off x="5882575" y="2926375"/>
            <a:ext cx="499500" cy="266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25" y="2695950"/>
            <a:ext cx="2466450" cy="24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670250" y="757675"/>
            <a:ext cx="77079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0" y="490175"/>
            <a:ext cx="9144000" cy="15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4π spectrometer designed to work at high luminosity in the energy range of the NICA collider (4-11 GeV)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Сapable of detecting of charged hadrons, electrons and photons.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Precise 3-D tracking system and a high-performance particle identification system based on the time-of-flight measurements and calorimetry.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Forward Hadron Calorimeter (FHCal) allow to reconstruct projectile and target spectator symmetry planes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675" y="3491075"/>
            <a:ext cx="2246072" cy="1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/>
        </p:nvSpPr>
        <p:spPr>
          <a:xfrm>
            <a:off x="4190150" y="2307500"/>
            <a:ext cx="46188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Time Projection Chamber (TPC) is a main tracking detector, overlapping pseudorapidity region |η| &lt;1.5 with high particle reconstruction efficiency for p</a:t>
            </a:r>
            <a:r>
              <a:rPr baseline="-25000" lang="ru" sz="1800"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&gt; 0.1 GeV/c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8"/>
          <p:cNvSpPr txBox="1"/>
          <p:nvPr>
            <p:ph idx="4294967295"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MPD detector</a:t>
            </a:r>
            <a:endParaRPr sz="27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480357" y="23837"/>
            <a:ext cx="822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Monte-Carlo simulation</a:t>
            </a:r>
            <a:endParaRPr sz="27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112987" y="530301"/>
            <a:ext cx="2043600" cy="1144800"/>
          </a:xfrm>
          <a:prstGeom prst="rect">
            <a:avLst/>
          </a:prstGeom>
          <a:solidFill>
            <a:srgbClr val="0E0BA8"/>
          </a:solidFill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350" lIns="87175" spcFirstLastPara="1" rIns="87175" wrap="square" tIns="46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 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simulation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PHSD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9" name="Google Shape;179;p19"/>
          <p:cNvCxnSpPr/>
          <p:nvPr/>
        </p:nvCxnSpPr>
        <p:spPr>
          <a:xfrm>
            <a:off x="112987" y="1231708"/>
            <a:ext cx="2043600" cy="0"/>
          </a:xfrm>
          <a:prstGeom prst="straightConnector1">
            <a:avLst/>
          </a:prstGeom>
          <a:noFill/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19"/>
          <p:cNvSpPr/>
          <p:nvPr/>
        </p:nvSpPr>
        <p:spPr>
          <a:xfrm>
            <a:off x="112987" y="2070262"/>
            <a:ext cx="2043600" cy="1144800"/>
          </a:xfrm>
          <a:prstGeom prst="rect">
            <a:avLst/>
          </a:prstGeom>
          <a:solidFill>
            <a:srgbClr val="0E0BA8"/>
          </a:solidFill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350" lIns="87175" spcFirstLastPara="1" rIns="87175" wrap="square" tIns="46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Detector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simulation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GEANT 4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1" name="Google Shape;181;p19"/>
          <p:cNvCxnSpPr/>
          <p:nvPr/>
        </p:nvCxnSpPr>
        <p:spPr>
          <a:xfrm>
            <a:off x="112987" y="2803344"/>
            <a:ext cx="2043600" cy="0"/>
          </a:xfrm>
          <a:prstGeom prst="straightConnector1">
            <a:avLst/>
          </a:prstGeom>
          <a:noFill/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19"/>
          <p:cNvSpPr/>
          <p:nvPr/>
        </p:nvSpPr>
        <p:spPr>
          <a:xfrm>
            <a:off x="112987" y="3615122"/>
            <a:ext cx="2043600" cy="1145100"/>
          </a:xfrm>
          <a:prstGeom prst="rect">
            <a:avLst/>
          </a:prstGeom>
          <a:solidFill>
            <a:srgbClr val="0E0BA8"/>
          </a:solidFill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350" lIns="87175" spcFirstLastPara="1" rIns="87175" wrap="square" tIns="46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 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reconstruction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MPD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3" name="Google Shape;183;p19"/>
          <p:cNvCxnSpPr/>
          <p:nvPr/>
        </p:nvCxnSpPr>
        <p:spPr>
          <a:xfrm>
            <a:off x="112987" y="4316856"/>
            <a:ext cx="2043600" cy="0"/>
          </a:xfrm>
          <a:prstGeom prst="straightConnector1">
            <a:avLst/>
          </a:prstGeom>
          <a:noFill/>
          <a:ln cap="flat" cmpd="sng" w="12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19"/>
          <p:cNvCxnSpPr/>
          <p:nvPr/>
        </p:nvCxnSpPr>
        <p:spPr>
          <a:xfrm>
            <a:off x="1093946" y="1675149"/>
            <a:ext cx="0" cy="39480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5" name="Google Shape;185;p19"/>
          <p:cNvCxnSpPr/>
          <p:nvPr/>
        </p:nvCxnSpPr>
        <p:spPr>
          <a:xfrm>
            <a:off x="1093946" y="3212498"/>
            <a:ext cx="0" cy="40320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7133184" y="4966343"/>
            <a:ext cx="1937100" cy="12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>
            <a:off x="2509226" y="767463"/>
            <a:ext cx="6635400" cy="2406600"/>
            <a:chOff x="2383526" y="980838"/>
            <a:chExt cx="6635400" cy="2406600"/>
          </a:xfrm>
        </p:grpSpPr>
        <p:sp>
          <p:nvSpPr>
            <p:cNvPr id="188" name="Google Shape;188;p19"/>
            <p:cNvSpPr txBox="1"/>
            <p:nvPr/>
          </p:nvSpPr>
          <p:spPr>
            <a:xfrm>
              <a:off x="2383526" y="980838"/>
              <a:ext cx="6635400" cy="24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 u="sng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90500" lvl="0" marL="1905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Char char="•"/>
              </a:pPr>
              <a:r>
                <a:rPr b="0" i="0" lang="ru" sz="2000" u="sng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MC simulation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using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PHSD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generator</a:t>
              </a:r>
              <a:b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b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2" marL="584200" marR="0" rtl="0" algn="l"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Noto Sans Symbols"/>
                <a:buChar char="⮚"/>
              </a:pPr>
              <a:r>
                <a:rPr b="1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Bi-Bi @ 9.2GeV, 15M MB events, b [0,12]fm </a:t>
              </a:r>
              <a:endParaRPr b="1" sz="20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96850" lvl="2" marL="584200" marR="0" rtl="0" algn="l"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Noto Sans Symbols"/>
                <a:buChar char="⮚"/>
              </a:pP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Global hyperon polarization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4" marL="977900" marR="0" rtl="0" algn="l"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Noto Sans Symbols"/>
                <a:buChar char="⮚"/>
              </a:pP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Thermodynamical (Becattini) approach</a:t>
              </a:r>
              <a:b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4" marL="977900" marR="0" rtl="0" algn="l"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Noto Sans Symbols"/>
                <a:buChar char="⮚"/>
              </a:pP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Hyperon polarization vector (</a:t>
              </a:r>
              <a:r>
                <a:rPr b="1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{P</a:t>
              </a:r>
              <a:r>
                <a:rPr b="0" baseline="-2500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,P</a:t>
              </a:r>
              <a:r>
                <a:rPr b="0" baseline="-2500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,P</a:t>
              </a:r>
              <a:r>
                <a:rPr b="0" baseline="-2500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r>
                <a:rPr b="0" i="0" lang="ru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})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13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9"/>
            <p:cNvSpPr txBox="1"/>
            <p:nvPr/>
          </p:nvSpPr>
          <p:spPr>
            <a:xfrm>
              <a:off x="3259225" y="2892600"/>
              <a:ext cx="488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ru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F. Becattini, et. al. Ann. Phys. 338 (2013) 32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0" name="Google Shape;190;p19"/>
          <p:cNvSpPr txBox="1"/>
          <p:nvPr/>
        </p:nvSpPr>
        <p:spPr>
          <a:xfrm>
            <a:off x="2699725" y="648875"/>
            <a:ext cx="518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N.S. Tsegelnik, E.E. Kolomeitsev, V. Voronyuk, Phys.Rev.C 107 (2023) 034906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N.S. Tsegelnik, E.E. Kolomeitsev, V. Voronyuk, Particles 2023, 6, 373-384</a:t>
            </a:r>
            <a:endParaRPr sz="1200"/>
          </a:p>
        </p:txBody>
      </p:sp>
      <p:sp>
        <p:nvSpPr>
          <p:cNvPr id="191" name="Google Shape;191;p19"/>
          <p:cNvSpPr txBox="1"/>
          <p:nvPr/>
        </p:nvSpPr>
        <p:spPr>
          <a:xfrm>
            <a:off x="2417775" y="3485700"/>
            <a:ext cx="629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 of polarization during hyperon decays (feed-down effect)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Anisotropic decay of Λ hyperons: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2" name="Google Shape;192;p19"/>
          <p:cNvGrpSpPr/>
          <p:nvPr/>
        </p:nvGrpSpPr>
        <p:grpSpPr>
          <a:xfrm>
            <a:off x="3027356" y="4538560"/>
            <a:ext cx="2794340" cy="427788"/>
            <a:chOff x="3228840" y="4103280"/>
            <a:chExt cx="3080520" cy="471600"/>
          </a:xfrm>
        </p:grpSpPr>
        <p:sp>
          <p:nvSpPr>
            <p:cNvPr id="193" name="Google Shape;193;p19"/>
            <p:cNvSpPr/>
            <p:nvPr/>
          </p:nvSpPr>
          <p:spPr>
            <a:xfrm>
              <a:off x="3240360" y="4114800"/>
              <a:ext cx="3057840" cy="448200"/>
            </a:xfrm>
            <a:custGeom>
              <a:rect b="b" l="l" r="r" t="t"/>
              <a:pathLst>
                <a:path extrusionOk="0" h="1245" w="8494">
                  <a:moveTo>
                    <a:pt x="4246" y="1245"/>
                  </a:moveTo>
                  <a:lnTo>
                    <a:pt x="0" y="1245"/>
                  </a:lnTo>
                  <a:lnTo>
                    <a:pt x="0" y="0"/>
                  </a:lnTo>
                  <a:lnTo>
                    <a:pt x="8494" y="0"/>
                  </a:lnTo>
                  <a:lnTo>
                    <a:pt x="8494" y="1245"/>
                  </a:lnTo>
                  <a:lnTo>
                    <a:pt x="4246" y="1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3431880" y="4103280"/>
              <a:ext cx="113040" cy="161280"/>
            </a:xfrm>
            <a:custGeom>
              <a:rect b="b" l="l" r="r" t="t"/>
              <a:pathLst>
                <a:path extrusionOk="0" h="448" w="314">
                  <a:moveTo>
                    <a:pt x="220" y="406"/>
                  </a:moveTo>
                  <a:lnTo>
                    <a:pt x="220" y="448"/>
                  </a:lnTo>
                  <a:lnTo>
                    <a:pt x="314" y="441"/>
                  </a:lnTo>
                  <a:lnTo>
                    <a:pt x="314" y="420"/>
                  </a:lnTo>
                  <a:cubicBezTo>
                    <a:pt x="269" y="420"/>
                    <a:pt x="263" y="416"/>
                    <a:pt x="263" y="386"/>
                  </a:cubicBezTo>
                  <a:lnTo>
                    <a:pt x="263" y="0"/>
                  </a:lnTo>
                  <a:lnTo>
                    <a:pt x="173" y="7"/>
                  </a:lnTo>
                  <a:lnTo>
                    <a:pt x="173" y="27"/>
                  </a:lnTo>
                  <a:cubicBezTo>
                    <a:pt x="217" y="27"/>
                    <a:pt x="222" y="32"/>
                    <a:pt x="222" y="62"/>
                  </a:cubicBezTo>
                  <a:lnTo>
                    <a:pt x="222" y="199"/>
                  </a:lnTo>
                  <a:cubicBezTo>
                    <a:pt x="203" y="177"/>
                    <a:pt x="176" y="160"/>
                    <a:pt x="141" y="160"/>
                  </a:cubicBezTo>
                  <a:cubicBezTo>
                    <a:pt x="66" y="160"/>
                    <a:pt x="0" y="222"/>
                    <a:pt x="0" y="304"/>
                  </a:cubicBezTo>
                  <a:cubicBezTo>
                    <a:pt x="0" y="384"/>
                    <a:pt x="62" y="448"/>
                    <a:pt x="135" y="448"/>
                  </a:cubicBezTo>
                  <a:cubicBezTo>
                    <a:pt x="176" y="448"/>
                    <a:pt x="204" y="426"/>
                    <a:pt x="220" y="406"/>
                  </a:cubicBezTo>
                  <a:moveTo>
                    <a:pt x="220" y="236"/>
                  </a:moveTo>
                  <a:lnTo>
                    <a:pt x="220" y="366"/>
                  </a:lnTo>
                  <a:cubicBezTo>
                    <a:pt x="220" y="377"/>
                    <a:pt x="220" y="379"/>
                    <a:pt x="213" y="389"/>
                  </a:cubicBezTo>
                  <a:cubicBezTo>
                    <a:pt x="194" y="419"/>
                    <a:pt x="166" y="433"/>
                    <a:pt x="138" y="433"/>
                  </a:cubicBezTo>
                  <a:cubicBezTo>
                    <a:pt x="109" y="433"/>
                    <a:pt x="86" y="417"/>
                    <a:pt x="71" y="393"/>
                  </a:cubicBezTo>
                  <a:cubicBezTo>
                    <a:pt x="55" y="367"/>
                    <a:pt x="53" y="331"/>
                    <a:pt x="53" y="305"/>
                  </a:cubicBezTo>
                  <a:cubicBezTo>
                    <a:pt x="53" y="281"/>
                    <a:pt x="55" y="243"/>
                    <a:pt x="72" y="214"/>
                  </a:cubicBezTo>
                  <a:cubicBezTo>
                    <a:pt x="86" y="194"/>
                    <a:pt x="109" y="174"/>
                    <a:pt x="144" y="174"/>
                  </a:cubicBezTo>
                  <a:cubicBezTo>
                    <a:pt x="167" y="174"/>
                    <a:pt x="193" y="183"/>
                    <a:pt x="213" y="212"/>
                  </a:cubicBezTo>
                  <a:cubicBezTo>
                    <a:pt x="220" y="223"/>
                    <a:pt x="220" y="225"/>
                    <a:pt x="220" y="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3559680" y="4105800"/>
              <a:ext cx="192240" cy="155880"/>
            </a:xfrm>
            <a:custGeom>
              <a:rect b="b" l="l" r="r" t="t"/>
              <a:pathLst>
                <a:path extrusionOk="0" h="433" w="534">
                  <a:moveTo>
                    <a:pt x="455" y="66"/>
                  </a:moveTo>
                  <a:cubicBezTo>
                    <a:pt x="461" y="42"/>
                    <a:pt x="472" y="22"/>
                    <a:pt x="523" y="20"/>
                  </a:cubicBezTo>
                  <a:cubicBezTo>
                    <a:pt x="527" y="20"/>
                    <a:pt x="534" y="19"/>
                    <a:pt x="534" y="7"/>
                  </a:cubicBezTo>
                  <a:cubicBezTo>
                    <a:pt x="534" y="6"/>
                    <a:pt x="534" y="0"/>
                    <a:pt x="526" y="0"/>
                  </a:cubicBezTo>
                  <a:cubicBezTo>
                    <a:pt x="505" y="0"/>
                    <a:pt x="482" y="1"/>
                    <a:pt x="462" y="1"/>
                  </a:cubicBezTo>
                  <a:cubicBezTo>
                    <a:pt x="441" y="1"/>
                    <a:pt x="418" y="0"/>
                    <a:pt x="397" y="0"/>
                  </a:cubicBezTo>
                  <a:cubicBezTo>
                    <a:pt x="393" y="0"/>
                    <a:pt x="386" y="0"/>
                    <a:pt x="386" y="13"/>
                  </a:cubicBezTo>
                  <a:cubicBezTo>
                    <a:pt x="386" y="20"/>
                    <a:pt x="392" y="20"/>
                    <a:pt x="397" y="20"/>
                  </a:cubicBezTo>
                  <a:cubicBezTo>
                    <a:pt x="433" y="20"/>
                    <a:pt x="441" y="33"/>
                    <a:pt x="441" y="48"/>
                  </a:cubicBezTo>
                  <a:cubicBezTo>
                    <a:pt x="441" y="49"/>
                    <a:pt x="439" y="59"/>
                    <a:pt x="438" y="60"/>
                  </a:cubicBezTo>
                  <a:lnTo>
                    <a:pt x="367" y="343"/>
                  </a:lnTo>
                  <a:lnTo>
                    <a:pt x="227" y="12"/>
                  </a:lnTo>
                  <a:cubicBezTo>
                    <a:pt x="222" y="0"/>
                    <a:pt x="222" y="0"/>
                    <a:pt x="207" y="0"/>
                  </a:cubicBezTo>
                  <a:lnTo>
                    <a:pt x="122" y="0"/>
                  </a:lnTo>
                  <a:cubicBezTo>
                    <a:pt x="109" y="0"/>
                    <a:pt x="104" y="0"/>
                    <a:pt x="104" y="13"/>
                  </a:cubicBezTo>
                  <a:cubicBezTo>
                    <a:pt x="104" y="20"/>
                    <a:pt x="109" y="20"/>
                    <a:pt x="121" y="20"/>
                  </a:cubicBezTo>
                  <a:cubicBezTo>
                    <a:pt x="124" y="20"/>
                    <a:pt x="164" y="20"/>
                    <a:pt x="164" y="26"/>
                  </a:cubicBezTo>
                  <a:lnTo>
                    <a:pt x="79" y="366"/>
                  </a:lnTo>
                  <a:cubicBezTo>
                    <a:pt x="73" y="392"/>
                    <a:pt x="62" y="412"/>
                    <a:pt x="10" y="413"/>
                  </a:cubicBezTo>
                  <a:cubicBezTo>
                    <a:pt x="7" y="413"/>
                    <a:pt x="0" y="415"/>
                    <a:pt x="0" y="426"/>
                  </a:cubicBezTo>
                  <a:cubicBezTo>
                    <a:pt x="0" y="430"/>
                    <a:pt x="3" y="433"/>
                    <a:pt x="9" y="433"/>
                  </a:cubicBezTo>
                  <a:cubicBezTo>
                    <a:pt x="29" y="433"/>
                    <a:pt x="50" y="432"/>
                    <a:pt x="72" y="432"/>
                  </a:cubicBezTo>
                  <a:cubicBezTo>
                    <a:pt x="94" y="432"/>
                    <a:pt x="117" y="433"/>
                    <a:pt x="137" y="433"/>
                  </a:cubicBezTo>
                  <a:cubicBezTo>
                    <a:pt x="140" y="433"/>
                    <a:pt x="148" y="433"/>
                    <a:pt x="148" y="420"/>
                  </a:cubicBezTo>
                  <a:cubicBezTo>
                    <a:pt x="148" y="415"/>
                    <a:pt x="143" y="413"/>
                    <a:pt x="135" y="413"/>
                  </a:cubicBezTo>
                  <a:cubicBezTo>
                    <a:pt x="99" y="413"/>
                    <a:pt x="94" y="399"/>
                    <a:pt x="94" y="386"/>
                  </a:cubicBezTo>
                  <a:cubicBezTo>
                    <a:pt x="94" y="381"/>
                    <a:pt x="95" y="379"/>
                    <a:pt x="96" y="371"/>
                  </a:cubicBezTo>
                  <a:lnTo>
                    <a:pt x="180" y="36"/>
                  </a:lnTo>
                  <a:cubicBezTo>
                    <a:pt x="183" y="40"/>
                    <a:pt x="183" y="42"/>
                    <a:pt x="186" y="48"/>
                  </a:cubicBezTo>
                  <a:lnTo>
                    <a:pt x="344" y="422"/>
                  </a:lnTo>
                  <a:cubicBezTo>
                    <a:pt x="348" y="432"/>
                    <a:pt x="350" y="433"/>
                    <a:pt x="356" y="433"/>
                  </a:cubicBezTo>
                  <a:cubicBezTo>
                    <a:pt x="363" y="433"/>
                    <a:pt x="363" y="432"/>
                    <a:pt x="366" y="420"/>
                  </a:cubicBezTo>
                  <a:lnTo>
                    <a:pt x="45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3228840" y="4353480"/>
              <a:ext cx="725760" cy="9720"/>
            </a:xfrm>
            <a:custGeom>
              <a:rect b="b" l="l" r="r" t="t"/>
              <a:pathLst>
                <a:path extrusionOk="0" h="27" w="2016">
                  <a:moveTo>
                    <a:pt x="1008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2016" y="0"/>
                  </a:lnTo>
                  <a:lnTo>
                    <a:pt x="2016" y="27"/>
                  </a:lnTo>
                  <a:lnTo>
                    <a:pt x="100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3236760" y="4413600"/>
              <a:ext cx="113040" cy="161280"/>
            </a:xfrm>
            <a:custGeom>
              <a:rect b="b" l="l" r="r" t="t"/>
              <a:pathLst>
                <a:path extrusionOk="0" h="448" w="314">
                  <a:moveTo>
                    <a:pt x="220" y="406"/>
                  </a:moveTo>
                  <a:lnTo>
                    <a:pt x="220" y="448"/>
                  </a:lnTo>
                  <a:lnTo>
                    <a:pt x="314" y="441"/>
                  </a:lnTo>
                  <a:lnTo>
                    <a:pt x="314" y="420"/>
                  </a:lnTo>
                  <a:cubicBezTo>
                    <a:pt x="269" y="420"/>
                    <a:pt x="263" y="416"/>
                    <a:pt x="263" y="386"/>
                  </a:cubicBezTo>
                  <a:lnTo>
                    <a:pt x="263" y="0"/>
                  </a:lnTo>
                  <a:lnTo>
                    <a:pt x="173" y="7"/>
                  </a:lnTo>
                  <a:lnTo>
                    <a:pt x="173" y="27"/>
                  </a:lnTo>
                  <a:cubicBezTo>
                    <a:pt x="216" y="27"/>
                    <a:pt x="222" y="32"/>
                    <a:pt x="222" y="62"/>
                  </a:cubicBezTo>
                  <a:lnTo>
                    <a:pt x="222" y="199"/>
                  </a:lnTo>
                  <a:cubicBezTo>
                    <a:pt x="203" y="177"/>
                    <a:pt x="176" y="160"/>
                    <a:pt x="141" y="160"/>
                  </a:cubicBezTo>
                  <a:cubicBezTo>
                    <a:pt x="66" y="160"/>
                    <a:pt x="0" y="222"/>
                    <a:pt x="0" y="304"/>
                  </a:cubicBezTo>
                  <a:cubicBezTo>
                    <a:pt x="0" y="384"/>
                    <a:pt x="62" y="448"/>
                    <a:pt x="135" y="448"/>
                  </a:cubicBezTo>
                  <a:cubicBezTo>
                    <a:pt x="176" y="448"/>
                    <a:pt x="204" y="426"/>
                    <a:pt x="220" y="406"/>
                  </a:cubicBezTo>
                  <a:moveTo>
                    <a:pt x="220" y="236"/>
                  </a:moveTo>
                  <a:lnTo>
                    <a:pt x="220" y="366"/>
                  </a:lnTo>
                  <a:cubicBezTo>
                    <a:pt x="220" y="377"/>
                    <a:pt x="220" y="379"/>
                    <a:pt x="213" y="389"/>
                  </a:cubicBezTo>
                  <a:cubicBezTo>
                    <a:pt x="194" y="419"/>
                    <a:pt x="166" y="433"/>
                    <a:pt x="138" y="433"/>
                  </a:cubicBezTo>
                  <a:cubicBezTo>
                    <a:pt x="109" y="433"/>
                    <a:pt x="86" y="417"/>
                    <a:pt x="71" y="393"/>
                  </a:cubicBezTo>
                  <a:cubicBezTo>
                    <a:pt x="55" y="367"/>
                    <a:pt x="53" y="331"/>
                    <a:pt x="53" y="305"/>
                  </a:cubicBezTo>
                  <a:cubicBezTo>
                    <a:pt x="53" y="281"/>
                    <a:pt x="55" y="243"/>
                    <a:pt x="72" y="214"/>
                  </a:cubicBezTo>
                  <a:cubicBezTo>
                    <a:pt x="86" y="194"/>
                    <a:pt x="109" y="174"/>
                    <a:pt x="144" y="174"/>
                  </a:cubicBezTo>
                  <a:cubicBezTo>
                    <a:pt x="167" y="174"/>
                    <a:pt x="193" y="183"/>
                    <a:pt x="213" y="212"/>
                  </a:cubicBezTo>
                  <a:cubicBezTo>
                    <a:pt x="220" y="223"/>
                    <a:pt x="220" y="225"/>
                    <a:pt x="220" y="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3400920" y="4469760"/>
              <a:ext cx="87120" cy="105120"/>
            </a:xfrm>
            <a:custGeom>
              <a:rect b="b" l="l" r="r" t="t"/>
              <a:pathLst>
                <a:path extrusionOk="0" h="292" w="242">
                  <a:moveTo>
                    <a:pt x="53" y="147"/>
                  </a:moveTo>
                  <a:cubicBezTo>
                    <a:pt x="53" y="43"/>
                    <a:pt x="105" y="16"/>
                    <a:pt x="138" y="16"/>
                  </a:cubicBezTo>
                  <a:cubicBezTo>
                    <a:pt x="144" y="16"/>
                    <a:pt x="184" y="16"/>
                    <a:pt x="207" y="39"/>
                  </a:cubicBezTo>
                  <a:cubicBezTo>
                    <a:pt x="181" y="42"/>
                    <a:pt x="177" y="60"/>
                    <a:pt x="177" y="69"/>
                  </a:cubicBezTo>
                  <a:cubicBezTo>
                    <a:pt x="177" y="85"/>
                    <a:pt x="189" y="98"/>
                    <a:pt x="206" y="98"/>
                  </a:cubicBezTo>
                  <a:cubicBezTo>
                    <a:pt x="223" y="98"/>
                    <a:pt x="236" y="86"/>
                    <a:pt x="236" y="68"/>
                  </a:cubicBezTo>
                  <a:cubicBezTo>
                    <a:pt x="236" y="24"/>
                    <a:pt x="187" y="0"/>
                    <a:pt x="138" y="0"/>
                  </a:cubicBezTo>
                  <a:cubicBezTo>
                    <a:pt x="59" y="0"/>
                    <a:pt x="0" y="69"/>
                    <a:pt x="0" y="147"/>
                  </a:cubicBezTo>
                  <a:cubicBezTo>
                    <a:pt x="0" y="229"/>
                    <a:pt x="63" y="292"/>
                    <a:pt x="137" y="292"/>
                  </a:cubicBezTo>
                  <a:cubicBezTo>
                    <a:pt x="222" y="292"/>
                    <a:pt x="242" y="216"/>
                    <a:pt x="242" y="209"/>
                  </a:cubicBezTo>
                  <a:cubicBezTo>
                    <a:pt x="242" y="203"/>
                    <a:pt x="236" y="203"/>
                    <a:pt x="235" y="203"/>
                  </a:cubicBezTo>
                  <a:cubicBezTo>
                    <a:pt x="229" y="203"/>
                    <a:pt x="227" y="206"/>
                    <a:pt x="226" y="209"/>
                  </a:cubicBezTo>
                  <a:cubicBezTo>
                    <a:pt x="207" y="268"/>
                    <a:pt x="166" y="276"/>
                    <a:pt x="143" y="276"/>
                  </a:cubicBezTo>
                  <a:cubicBezTo>
                    <a:pt x="109" y="276"/>
                    <a:pt x="53" y="249"/>
                    <a:pt x="53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3501000" y="4469760"/>
              <a:ext cx="101520" cy="105120"/>
            </a:xfrm>
            <a:custGeom>
              <a:rect b="b" l="l" r="r" t="t"/>
              <a:pathLst>
                <a:path extrusionOk="0" h="292" w="282">
                  <a:moveTo>
                    <a:pt x="282" y="148"/>
                  </a:moveTo>
                  <a:cubicBezTo>
                    <a:pt x="282" y="68"/>
                    <a:pt x="217" y="0"/>
                    <a:pt x="141" y="0"/>
                  </a:cubicBezTo>
                  <a:cubicBezTo>
                    <a:pt x="62" y="0"/>
                    <a:pt x="0" y="69"/>
                    <a:pt x="0" y="148"/>
                  </a:cubicBezTo>
                  <a:cubicBezTo>
                    <a:pt x="0" y="230"/>
                    <a:pt x="66" y="292"/>
                    <a:pt x="141" y="292"/>
                  </a:cubicBezTo>
                  <a:cubicBezTo>
                    <a:pt x="217" y="292"/>
                    <a:pt x="282" y="229"/>
                    <a:pt x="282" y="148"/>
                  </a:cubicBezTo>
                  <a:moveTo>
                    <a:pt x="141" y="276"/>
                  </a:moveTo>
                  <a:cubicBezTo>
                    <a:pt x="114" y="276"/>
                    <a:pt x="86" y="262"/>
                    <a:pt x="69" y="233"/>
                  </a:cubicBezTo>
                  <a:cubicBezTo>
                    <a:pt x="53" y="206"/>
                    <a:pt x="53" y="167"/>
                    <a:pt x="53" y="144"/>
                  </a:cubicBezTo>
                  <a:cubicBezTo>
                    <a:pt x="53" y="119"/>
                    <a:pt x="53" y="85"/>
                    <a:pt x="68" y="56"/>
                  </a:cubicBezTo>
                  <a:cubicBezTo>
                    <a:pt x="85" y="27"/>
                    <a:pt x="115" y="14"/>
                    <a:pt x="141" y="14"/>
                  </a:cubicBezTo>
                  <a:cubicBezTo>
                    <a:pt x="168" y="14"/>
                    <a:pt x="196" y="27"/>
                    <a:pt x="212" y="55"/>
                  </a:cubicBezTo>
                  <a:cubicBezTo>
                    <a:pt x="229" y="82"/>
                    <a:pt x="229" y="119"/>
                    <a:pt x="229" y="144"/>
                  </a:cubicBezTo>
                  <a:cubicBezTo>
                    <a:pt x="229" y="167"/>
                    <a:pt x="229" y="202"/>
                    <a:pt x="215" y="229"/>
                  </a:cubicBezTo>
                  <a:cubicBezTo>
                    <a:pt x="202" y="258"/>
                    <a:pt x="173" y="276"/>
                    <a:pt x="141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3616200" y="4469760"/>
              <a:ext cx="75240" cy="105120"/>
            </a:xfrm>
            <a:custGeom>
              <a:rect b="b" l="l" r="r" t="t"/>
              <a:pathLst>
                <a:path extrusionOk="0" h="292" w="209">
                  <a:moveTo>
                    <a:pt x="111" y="161"/>
                  </a:moveTo>
                  <a:cubicBezTo>
                    <a:pt x="125" y="164"/>
                    <a:pt x="177" y="174"/>
                    <a:pt x="177" y="220"/>
                  </a:cubicBezTo>
                  <a:cubicBezTo>
                    <a:pt x="177" y="252"/>
                    <a:pt x="156" y="278"/>
                    <a:pt x="105" y="278"/>
                  </a:cubicBezTo>
                  <a:cubicBezTo>
                    <a:pt x="52" y="278"/>
                    <a:pt x="29" y="242"/>
                    <a:pt x="17" y="187"/>
                  </a:cubicBezTo>
                  <a:cubicBezTo>
                    <a:pt x="16" y="180"/>
                    <a:pt x="14" y="177"/>
                    <a:pt x="9" y="177"/>
                  </a:cubicBezTo>
                  <a:cubicBezTo>
                    <a:pt x="0" y="177"/>
                    <a:pt x="0" y="181"/>
                    <a:pt x="0" y="193"/>
                  </a:cubicBezTo>
                  <a:lnTo>
                    <a:pt x="0" y="276"/>
                  </a:lnTo>
                  <a:cubicBezTo>
                    <a:pt x="0" y="288"/>
                    <a:pt x="0" y="292"/>
                    <a:pt x="7" y="292"/>
                  </a:cubicBezTo>
                  <a:cubicBezTo>
                    <a:pt x="10" y="292"/>
                    <a:pt x="12" y="291"/>
                    <a:pt x="23" y="279"/>
                  </a:cubicBezTo>
                  <a:cubicBezTo>
                    <a:pt x="24" y="278"/>
                    <a:pt x="24" y="276"/>
                    <a:pt x="36" y="265"/>
                  </a:cubicBezTo>
                  <a:cubicBezTo>
                    <a:pt x="63" y="291"/>
                    <a:pt x="92" y="292"/>
                    <a:pt x="105" y="292"/>
                  </a:cubicBezTo>
                  <a:cubicBezTo>
                    <a:pt x="179" y="292"/>
                    <a:pt x="209" y="249"/>
                    <a:pt x="209" y="203"/>
                  </a:cubicBezTo>
                  <a:cubicBezTo>
                    <a:pt x="209" y="170"/>
                    <a:pt x="189" y="151"/>
                    <a:pt x="181" y="143"/>
                  </a:cubicBezTo>
                  <a:cubicBezTo>
                    <a:pt x="160" y="122"/>
                    <a:pt x="135" y="118"/>
                    <a:pt x="109" y="112"/>
                  </a:cubicBezTo>
                  <a:cubicBezTo>
                    <a:pt x="73" y="105"/>
                    <a:pt x="30" y="98"/>
                    <a:pt x="30" y="60"/>
                  </a:cubicBezTo>
                  <a:cubicBezTo>
                    <a:pt x="30" y="37"/>
                    <a:pt x="48" y="12"/>
                    <a:pt x="102" y="12"/>
                  </a:cubicBezTo>
                  <a:cubicBezTo>
                    <a:pt x="171" y="12"/>
                    <a:pt x="176" y="69"/>
                    <a:pt x="177" y="89"/>
                  </a:cubicBezTo>
                  <a:cubicBezTo>
                    <a:pt x="177" y="95"/>
                    <a:pt x="183" y="95"/>
                    <a:pt x="184" y="95"/>
                  </a:cubicBezTo>
                  <a:cubicBezTo>
                    <a:pt x="193" y="95"/>
                    <a:pt x="193" y="92"/>
                    <a:pt x="193" y="79"/>
                  </a:cubicBezTo>
                  <a:lnTo>
                    <a:pt x="193" y="16"/>
                  </a:lnTo>
                  <a:cubicBezTo>
                    <a:pt x="193" y="4"/>
                    <a:pt x="193" y="0"/>
                    <a:pt x="186" y="0"/>
                  </a:cubicBezTo>
                  <a:cubicBezTo>
                    <a:pt x="183" y="0"/>
                    <a:pt x="181" y="0"/>
                    <a:pt x="173" y="7"/>
                  </a:cubicBezTo>
                  <a:cubicBezTo>
                    <a:pt x="171" y="10"/>
                    <a:pt x="164" y="16"/>
                    <a:pt x="161" y="17"/>
                  </a:cubicBezTo>
                  <a:cubicBezTo>
                    <a:pt x="138" y="0"/>
                    <a:pt x="111" y="0"/>
                    <a:pt x="102" y="0"/>
                  </a:cubicBezTo>
                  <a:cubicBezTo>
                    <a:pt x="24" y="0"/>
                    <a:pt x="0" y="43"/>
                    <a:pt x="0" y="78"/>
                  </a:cubicBezTo>
                  <a:cubicBezTo>
                    <a:pt x="0" y="101"/>
                    <a:pt x="10" y="118"/>
                    <a:pt x="27" y="132"/>
                  </a:cubicBezTo>
                  <a:cubicBezTo>
                    <a:pt x="48" y="148"/>
                    <a:pt x="66" y="153"/>
                    <a:pt x="111" y="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3745800" y="4411080"/>
              <a:ext cx="94320" cy="163800"/>
            </a:xfrm>
            <a:custGeom>
              <a:rect b="b" l="l" r="r" t="t"/>
              <a:pathLst>
                <a:path extrusionOk="0" h="455" w="262">
                  <a:moveTo>
                    <a:pt x="262" y="130"/>
                  </a:moveTo>
                  <a:cubicBezTo>
                    <a:pt x="262" y="88"/>
                    <a:pt x="251" y="0"/>
                    <a:pt x="186" y="0"/>
                  </a:cubicBezTo>
                  <a:cubicBezTo>
                    <a:pt x="98" y="0"/>
                    <a:pt x="0" y="179"/>
                    <a:pt x="0" y="324"/>
                  </a:cubicBezTo>
                  <a:cubicBezTo>
                    <a:pt x="0" y="384"/>
                    <a:pt x="19" y="455"/>
                    <a:pt x="76" y="455"/>
                  </a:cubicBezTo>
                  <a:cubicBezTo>
                    <a:pt x="166" y="455"/>
                    <a:pt x="262" y="272"/>
                    <a:pt x="262" y="130"/>
                  </a:cubicBezTo>
                  <a:moveTo>
                    <a:pt x="68" y="217"/>
                  </a:moveTo>
                  <a:cubicBezTo>
                    <a:pt x="78" y="177"/>
                    <a:pt x="91" y="125"/>
                    <a:pt x="117" y="81"/>
                  </a:cubicBezTo>
                  <a:cubicBezTo>
                    <a:pt x="134" y="49"/>
                    <a:pt x="157" y="14"/>
                    <a:pt x="186" y="14"/>
                  </a:cubicBezTo>
                  <a:cubicBezTo>
                    <a:pt x="217" y="14"/>
                    <a:pt x="220" y="55"/>
                    <a:pt x="220" y="91"/>
                  </a:cubicBezTo>
                  <a:cubicBezTo>
                    <a:pt x="220" y="122"/>
                    <a:pt x="216" y="154"/>
                    <a:pt x="200" y="217"/>
                  </a:cubicBezTo>
                  <a:lnTo>
                    <a:pt x="68" y="217"/>
                  </a:lnTo>
                  <a:moveTo>
                    <a:pt x="194" y="238"/>
                  </a:moveTo>
                  <a:cubicBezTo>
                    <a:pt x="187" y="266"/>
                    <a:pt x="174" y="321"/>
                    <a:pt x="150" y="366"/>
                  </a:cubicBezTo>
                  <a:cubicBezTo>
                    <a:pt x="128" y="409"/>
                    <a:pt x="104" y="441"/>
                    <a:pt x="76" y="441"/>
                  </a:cubicBezTo>
                  <a:cubicBezTo>
                    <a:pt x="55" y="441"/>
                    <a:pt x="42" y="422"/>
                    <a:pt x="42" y="363"/>
                  </a:cubicBezTo>
                  <a:cubicBezTo>
                    <a:pt x="42" y="337"/>
                    <a:pt x="46" y="299"/>
                    <a:pt x="62" y="238"/>
                  </a:cubicBezTo>
                  <a:lnTo>
                    <a:pt x="194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3863880" y="4431960"/>
              <a:ext cx="65160" cy="69480"/>
            </a:xfrm>
            <a:custGeom>
              <a:rect b="b" l="l" r="r" t="t"/>
              <a:pathLst>
                <a:path extrusionOk="0" h="193" w="181">
                  <a:moveTo>
                    <a:pt x="105" y="96"/>
                  </a:moveTo>
                  <a:cubicBezTo>
                    <a:pt x="141" y="81"/>
                    <a:pt x="157" y="73"/>
                    <a:pt x="168" y="69"/>
                  </a:cubicBezTo>
                  <a:cubicBezTo>
                    <a:pt x="177" y="65"/>
                    <a:pt x="181" y="63"/>
                    <a:pt x="181" y="55"/>
                  </a:cubicBezTo>
                  <a:cubicBezTo>
                    <a:pt x="181" y="48"/>
                    <a:pt x="176" y="40"/>
                    <a:pt x="167" y="40"/>
                  </a:cubicBezTo>
                  <a:cubicBezTo>
                    <a:pt x="164" y="40"/>
                    <a:pt x="163" y="40"/>
                    <a:pt x="158" y="45"/>
                  </a:cubicBezTo>
                  <a:lnTo>
                    <a:pt x="98" y="85"/>
                  </a:lnTo>
                  <a:lnTo>
                    <a:pt x="104" y="19"/>
                  </a:lnTo>
                  <a:cubicBezTo>
                    <a:pt x="105" y="12"/>
                    <a:pt x="104" y="0"/>
                    <a:pt x="91" y="0"/>
                  </a:cubicBezTo>
                  <a:cubicBezTo>
                    <a:pt x="85" y="0"/>
                    <a:pt x="76" y="3"/>
                    <a:pt x="76" y="13"/>
                  </a:cubicBezTo>
                  <a:cubicBezTo>
                    <a:pt x="76" y="17"/>
                    <a:pt x="79" y="30"/>
                    <a:pt x="79" y="35"/>
                  </a:cubicBezTo>
                  <a:cubicBezTo>
                    <a:pt x="79" y="43"/>
                    <a:pt x="84" y="75"/>
                    <a:pt x="84" y="85"/>
                  </a:cubicBezTo>
                  <a:lnTo>
                    <a:pt x="23" y="45"/>
                  </a:lnTo>
                  <a:cubicBezTo>
                    <a:pt x="19" y="42"/>
                    <a:pt x="17" y="40"/>
                    <a:pt x="14" y="40"/>
                  </a:cubicBezTo>
                  <a:cubicBezTo>
                    <a:pt x="6" y="40"/>
                    <a:pt x="0" y="48"/>
                    <a:pt x="0" y="55"/>
                  </a:cubicBezTo>
                  <a:cubicBezTo>
                    <a:pt x="0" y="63"/>
                    <a:pt x="6" y="66"/>
                    <a:pt x="9" y="68"/>
                  </a:cubicBezTo>
                  <a:lnTo>
                    <a:pt x="76" y="96"/>
                  </a:lnTo>
                  <a:cubicBezTo>
                    <a:pt x="40" y="112"/>
                    <a:pt x="23" y="118"/>
                    <a:pt x="13" y="124"/>
                  </a:cubicBezTo>
                  <a:cubicBezTo>
                    <a:pt x="4" y="127"/>
                    <a:pt x="0" y="130"/>
                    <a:pt x="0" y="137"/>
                  </a:cubicBezTo>
                  <a:cubicBezTo>
                    <a:pt x="0" y="145"/>
                    <a:pt x="6" y="151"/>
                    <a:pt x="14" y="151"/>
                  </a:cubicBezTo>
                  <a:cubicBezTo>
                    <a:pt x="17" y="151"/>
                    <a:pt x="17" y="151"/>
                    <a:pt x="23" y="148"/>
                  </a:cubicBezTo>
                  <a:lnTo>
                    <a:pt x="84" y="107"/>
                  </a:lnTo>
                  <a:lnTo>
                    <a:pt x="76" y="179"/>
                  </a:lnTo>
                  <a:cubicBezTo>
                    <a:pt x="76" y="189"/>
                    <a:pt x="85" y="193"/>
                    <a:pt x="91" y="193"/>
                  </a:cubicBezTo>
                  <a:cubicBezTo>
                    <a:pt x="96" y="193"/>
                    <a:pt x="105" y="189"/>
                    <a:pt x="105" y="179"/>
                  </a:cubicBezTo>
                  <a:cubicBezTo>
                    <a:pt x="105" y="174"/>
                    <a:pt x="102" y="161"/>
                    <a:pt x="102" y="157"/>
                  </a:cubicBezTo>
                  <a:cubicBezTo>
                    <a:pt x="101" y="150"/>
                    <a:pt x="98" y="117"/>
                    <a:pt x="98" y="107"/>
                  </a:cubicBezTo>
                  <a:lnTo>
                    <a:pt x="151" y="143"/>
                  </a:lnTo>
                  <a:cubicBezTo>
                    <a:pt x="163" y="151"/>
                    <a:pt x="163" y="151"/>
                    <a:pt x="167" y="151"/>
                  </a:cubicBezTo>
                  <a:cubicBezTo>
                    <a:pt x="176" y="151"/>
                    <a:pt x="181" y="145"/>
                    <a:pt x="181" y="137"/>
                  </a:cubicBezTo>
                  <a:cubicBezTo>
                    <a:pt x="181" y="128"/>
                    <a:pt x="176" y="127"/>
                    <a:pt x="171" y="124"/>
                  </a:cubicBezTo>
                  <a:lnTo>
                    <a:pt x="105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200" lIns="81625" spcFirstLastPara="1" rIns="81625" wrap="square" tIns="22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4057200" y="4331880"/>
              <a:ext cx="151920" cy="54000"/>
            </a:xfrm>
            <a:custGeom>
              <a:rect b="b" l="l" r="r" t="t"/>
              <a:pathLst>
                <a:path extrusionOk="0" h="150" w="422">
                  <a:moveTo>
                    <a:pt x="400" y="26"/>
                  </a:moveTo>
                  <a:cubicBezTo>
                    <a:pt x="410" y="26"/>
                    <a:pt x="422" y="26"/>
                    <a:pt x="422" y="13"/>
                  </a:cubicBezTo>
                  <a:cubicBezTo>
                    <a:pt x="422" y="0"/>
                    <a:pt x="410" y="0"/>
                    <a:pt x="402" y="0"/>
                  </a:cubicBezTo>
                  <a:lnTo>
                    <a:pt x="22" y="0"/>
                  </a:lnTo>
                  <a:cubicBezTo>
                    <a:pt x="12" y="0"/>
                    <a:pt x="0" y="0"/>
                    <a:pt x="0" y="13"/>
                  </a:cubicBezTo>
                  <a:cubicBezTo>
                    <a:pt x="0" y="26"/>
                    <a:pt x="12" y="26"/>
                    <a:pt x="22" y="26"/>
                  </a:cubicBezTo>
                  <a:lnTo>
                    <a:pt x="400" y="26"/>
                  </a:lnTo>
                  <a:moveTo>
                    <a:pt x="402" y="150"/>
                  </a:moveTo>
                  <a:cubicBezTo>
                    <a:pt x="410" y="150"/>
                    <a:pt x="422" y="150"/>
                    <a:pt x="422" y="137"/>
                  </a:cubicBezTo>
                  <a:cubicBezTo>
                    <a:pt x="422" y="124"/>
                    <a:pt x="410" y="124"/>
                    <a:pt x="400" y="124"/>
                  </a:cubicBezTo>
                  <a:lnTo>
                    <a:pt x="22" y="124"/>
                  </a:lnTo>
                  <a:cubicBezTo>
                    <a:pt x="12" y="124"/>
                    <a:pt x="0" y="124"/>
                    <a:pt x="0" y="137"/>
                  </a:cubicBezTo>
                  <a:cubicBezTo>
                    <a:pt x="0" y="150"/>
                    <a:pt x="12" y="150"/>
                    <a:pt x="22" y="150"/>
                  </a:cubicBezTo>
                  <a:lnTo>
                    <a:pt x="40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8175" lIns="81625" spcFirstLastPara="1" rIns="81625" wrap="square" tIns="8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4332240" y="4109400"/>
              <a:ext cx="75600" cy="152280"/>
            </a:xfrm>
            <a:custGeom>
              <a:rect b="b" l="l" r="r" t="t"/>
              <a:pathLst>
                <a:path extrusionOk="0" h="423" w="210">
                  <a:moveTo>
                    <a:pt x="131" y="16"/>
                  </a:moveTo>
                  <a:cubicBezTo>
                    <a:pt x="131" y="1"/>
                    <a:pt x="131" y="0"/>
                    <a:pt x="115" y="0"/>
                  </a:cubicBezTo>
                  <a:cubicBezTo>
                    <a:pt x="76" y="40"/>
                    <a:pt x="20" y="40"/>
                    <a:pt x="0" y="40"/>
                  </a:cubicBezTo>
                  <a:lnTo>
                    <a:pt x="0" y="60"/>
                  </a:lnTo>
                  <a:cubicBezTo>
                    <a:pt x="13" y="60"/>
                    <a:pt x="50" y="60"/>
                    <a:pt x="84" y="43"/>
                  </a:cubicBezTo>
                  <a:lnTo>
                    <a:pt x="84" y="373"/>
                  </a:lnTo>
                  <a:cubicBezTo>
                    <a:pt x="84" y="396"/>
                    <a:pt x="82" y="403"/>
                    <a:pt x="24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6" y="420"/>
                    <a:pt x="82" y="420"/>
                    <a:pt x="107" y="420"/>
                  </a:cubicBezTo>
                  <a:cubicBezTo>
                    <a:pt x="132" y="420"/>
                    <a:pt x="187" y="420"/>
                    <a:pt x="210" y="423"/>
                  </a:cubicBezTo>
                  <a:lnTo>
                    <a:pt x="210" y="403"/>
                  </a:lnTo>
                  <a:lnTo>
                    <a:pt x="190" y="403"/>
                  </a:lnTo>
                  <a:cubicBezTo>
                    <a:pt x="132" y="403"/>
                    <a:pt x="131" y="396"/>
                    <a:pt x="131" y="373"/>
                  </a:cubicBezTo>
                  <a:lnTo>
                    <a:pt x="1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4312080" y="4353480"/>
              <a:ext cx="114480" cy="9720"/>
            </a:xfrm>
            <a:custGeom>
              <a:rect b="b" l="l" r="r" t="t"/>
              <a:pathLst>
                <a:path extrusionOk="0" h="27" w="318">
                  <a:moveTo>
                    <a:pt x="158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18" y="27"/>
                  </a:lnTo>
                  <a:lnTo>
                    <a:pt x="15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4323600" y="4420080"/>
              <a:ext cx="91080" cy="152280"/>
            </a:xfrm>
            <a:custGeom>
              <a:rect b="b" l="l" r="r" t="t"/>
              <a:pathLst>
                <a:path extrusionOk="0" h="423" w="253">
                  <a:moveTo>
                    <a:pt x="49" y="374"/>
                  </a:moveTo>
                  <a:lnTo>
                    <a:pt x="117" y="308"/>
                  </a:lnTo>
                  <a:cubicBezTo>
                    <a:pt x="216" y="220"/>
                    <a:pt x="253" y="187"/>
                    <a:pt x="253" y="124"/>
                  </a:cubicBezTo>
                  <a:cubicBezTo>
                    <a:pt x="253" y="50"/>
                    <a:pt x="197" y="0"/>
                    <a:pt x="120" y="0"/>
                  </a:cubicBezTo>
                  <a:cubicBezTo>
                    <a:pt x="48" y="0"/>
                    <a:pt x="0" y="59"/>
                    <a:pt x="0" y="115"/>
                  </a:cubicBezTo>
                  <a:cubicBezTo>
                    <a:pt x="0" y="150"/>
                    <a:pt x="32" y="150"/>
                    <a:pt x="33" y="150"/>
                  </a:cubicBezTo>
                  <a:cubicBezTo>
                    <a:pt x="45" y="150"/>
                    <a:pt x="66" y="143"/>
                    <a:pt x="66" y="117"/>
                  </a:cubicBezTo>
                  <a:cubicBezTo>
                    <a:pt x="66" y="101"/>
                    <a:pt x="55" y="83"/>
                    <a:pt x="33" y="83"/>
                  </a:cubicBezTo>
                  <a:cubicBezTo>
                    <a:pt x="27" y="83"/>
                    <a:pt x="27" y="83"/>
                    <a:pt x="24" y="85"/>
                  </a:cubicBezTo>
                  <a:cubicBezTo>
                    <a:pt x="39" y="43"/>
                    <a:pt x="73" y="20"/>
                    <a:pt x="111" y="20"/>
                  </a:cubicBezTo>
                  <a:cubicBezTo>
                    <a:pt x="168" y="20"/>
                    <a:pt x="196" y="71"/>
                    <a:pt x="196" y="124"/>
                  </a:cubicBezTo>
                  <a:cubicBezTo>
                    <a:pt x="196" y="174"/>
                    <a:pt x="164" y="225"/>
                    <a:pt x="130" y="263"/>
                  </a:cubicBezTo>
                  <a:lnTo>
                    <a:pt x="7" y="399"/>
                  </a:lnTo>
                  <a:cubicBezTo>
                    <a:pt x="0" y="406"/>
                    <a:pt x="0" y="407"/>
                    <a:pt x="0" y="423"/>
                  </a:cubicBezTo>
                  <a:lnTo>
                    <a:pt x="236" y="423"/>
                  </a:lnTo>
                  <a:lnTo>
                    <a:pt x="253" y="312"/>
                  </a:lnTo>
                  <a:lnTo>
                    <a:pt x="238" y="312"/>
                  </a:lnTo>
                  <a:cubicBezTo>
                    <a:pt x="235" y="331"/>
                    <a:pt x="230" y="360"/>
                    <a:pt x="223" y="369"/>
                  </a:cubicBezTo>
                  <a:cubicBezTo>
                    <a:pt x="219" y="374"/>
                    <a:pt x="177" y="374"/>
                    <a:pt x="164" y="374"/>
                  </a:cubicBezTo>
                  <a:lnTo>
                    <a:pt x="49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4475880" y="4244760"/>
              <a:ext cx="53280" cy="227880"/>
            </a:xfrm>
            <a:custGeom>
              <a:rect b="b" l="l" r="r" t="t"/>
              <a:pathLst>
                <a:path extrusionOk="0" h="633" w="148">
                  <a:moveTo>
                    <a:pt x="148" y="628"/>
                  </a:moveTo>
                  <a:cubicBezTo>
                    <a:pt x="148" y="626"/>
                    <a:pt x="148" y="625"/>
                    <a:pt x="137" y="613"/>
                  </a:cubicBezTo>
                  <a:cubicBezTo>
                    <a:pt x="58" y="534"/>
                    <a:pt x="37" y="415"/>
                    <a:pt x="37" y="317"/>
                  </a:cubicBezTo>
                  <a:cubicBezTo>
                    <a:pt x="37" y="207"/>
                    <a:pt x="62" y="96"/>
                    <a:pt x="140" y="17"/>
                  </a:cubicBezTo>
                  <a:cubicBezTo>
                    <a:pt x="148" y="10"/>
                    <a:pt x="148" y="9"/>
                    <a:pt x="148" y="6"/>
                  </a:cubicBezTo>
                  <a:cubicBezTo>
                    <a:pt x="148" y="1"/>
                    <a:pt x="145" y="0"/>
                    <a:pt x="141" y="0"/>
                  </a:cubicBezTo>
                  <a:cubicBezTo>
                    <a:pt x="135" y="0"/>
                    <a:pt x="78" y="43"/>
                    <a:pt x="40" y="124"/>
                  </a:cubicBezTo>
                  <a:cubicBezTo>
                    <a:pt x="7" y="193"/>
                    <a:pt x="0" y="263"/>
                    <a:pt x="0" y="317"/>
                  </a:cubicBezTo>
                  <a:cubicBezTo>
                    <a:pt x="0" y="367"/>
                    <a:pt x="7" y="443"/>
                    <a:pt x="42" y="515"/>
                  </a:cubicBezTo>
                  <a:cubicBezTo>
                    <a:pt x="81" y="593"/>
                    <a:pt x="135" y="633"/>
                    <a:pt x="141" y="633"/>
                  </a:cubicBezTo>
                  <a:cubicBezTo>
                    <a:pt x="145" y="633"/>
                    <a:pt x="148" y="632"/>
                    <a:pt x="148" y="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4562640" y="4263840"/>
              <a:ext cx="75600" cy="152280"/>
            </a:xfrm>
            <a:custGeom>
              <a:rect b="b" l="l" r="r" t="t"/>
              <a:pathLst>
                <a:path extrusionOk="0" h="423" w="210">
                  <a:moveTo>
                    <a:pt x="131" y="16"/>
                  </a:moveTo>
                  <a:cubicBezTo>
                    <a:pt x="131" y="1"/>
                    <a:pt x="131" y="0"/>
                    <a:pt x="117" y="0"/>
                  </a:cubicBezTo>
                  <a:cubicBezTo>
                    <a:pt x="76" y="40"/>
                    <a:pt x="20" y="40"/>
                    <a:pt x="0" y="40"/>
                  </a:cubicBezTo>
                  <a:lnTo>
                    <a:pt x="0" y="60"/>
                  </a:lnTo>
                  <a:cubicBezTo>
                    <a:pt x="13" y="60"/>
                    <a:pt x="50" y="60"/>
                    <a:pt x="84" y="43"/>
                  </a:cubicBezTo>
                  <a:lnTo>
                    <a:pt x="84" y="373"/>
                  </a:lnTo>
                  <a:cubicBezTo>
                    <a:pt x="84" y="396"/>
                    <a:pt x="82" y="403"/>
                    <a:pt x="24" y="403"/>
                  </a:cubicBezTo>
                  <a:lnTo>
                    <a:pt x="4" y="403"/>
                  </a:lnTo>
                  <a:lnTo>
                    <a:pt x="4" y="423"/>
                  </a:lnTo>
                  <a:cubicBezTo>
                    <a:pt x="26" y="420"/>
                    <a:pt x="82" y="420"/>
                    <a:pt x="107" y="420"/>
                  </a:cubicBezTo>
                  <a:cubicBezTo>
                    <a:pt x="132" y="420"/>
                    <a:pt x="187" y="420"/>
                    <a:pt x="210" y="423"/>
                  </a:cubicBezTo>
                  <a:lnTo>
                    <a:pt x="210" y="403"/>
                  </a:lnTo>
                  <a:lnTo>
                    <a:pt x="190" y="403"/>
                  </a:lnTo>
                  <a:cubicBezTo>
                    <a:pt x="132" y="403"/>
                    <a:pt x="131" y="396"/>
                    <a:pt x="131" y="373"/>
                  </a:cubicBezTo>
                  <a:lnTo>
                    <a:pt x="1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4719240" y="4282560"/>
              <a:ext cx="151920" cy="152280"/>
            </a:xfrm>
            <a:custGeom>
              <a:rect b="b" l="l" r="r" t="t"/>
              <a:pathLst>
                <a:path extrusionOk="0" h="423" w="422">
                  <a:moveTo>
                    <a:pt x="225" y="225"/>
                  </a:moveTo>
                  <a:lnTo>
                    <a:pt x="402" y="225"/>
                  </a:lnTo>
                  <a:cubicBezTo>
                    <a:pt x="410" y="225"/>
                    <a:pt x="422" y="225"/>
                    <a:pt x="422" y="212"/>
                  </a:cubicBezTo>
                  <a:cubicBezTo>
                    <a:pt x="422" y="199"/>
                    <a:pt x="410" y="199"/>
                    <a:pt x="402" y="199"/>
                  </a:cubicBezTo>
                  <a:lnTo>
                    <a:pt x="225" y="199"/>
                  </a:lnTo>
                  <a:lnTo>
                    <a:pt x="225" y="22"/>
                  </a:lnTo>
                  <a:cubicBezTo>
                    <a:pt x="225" y="12"/>
                    <a:pt x="225" y="0"/>
                    <a:pt x="212" y="0"/>
                  </a:cubicBezTo>
                  <a:cubicBezTo>
                    <a:pt x="199" y="0"/>
                    <a:pt x="199" y="12"/>
                    <a:pt x="199" y="22"/>
                  </a:cubicBezTo>
                  <a:lnTo>
                    <a:pt x="199" y="199"/>
                  </a:lnTo>
                  <a:lnTo>
                    <a:pt x="22" y="199"/>
                  </a:lnTo>
                  <a:cubicBezTo>
                    <a:pt x="12" y="199"/>
                    <a:pt x="0" y="199"/>
                    <a:pt x="0" y="212"/>
                  </a:cubicBezTo>
                  <a:cubicBezTo>
                    <a:pt x="0" y="225"/>
                    <a:pt x="12" y="225"/>
                    <a:pt x="22" y="225"/>
                  </a:cubicBezTo>
                  <a:lnTo>
                    <a:pt x="199" y="225"/>
                  </a:lnTo>
                  <a:lnTo>
                    <a:pt x="199" y="402"/>
                  </a:lnTo>
                  <a:cubicBezTo>
                    <a:pt x="199" y="410"/>
                    <a:pt x="199" y="423"/>
                    <a:pt x="212" y="423"/>
                  </a:cubicBezTo>
                  <a:cubicBezTo>
                    <a:pt x="225" y="423"/>
                    <a:pt x="225" y="410"/>
                    <a:pt x="225" y="402"/>
                  </a:cubicBezTo>
                  <a:lnTo>
                    <a:pt x="225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4943520" y="4314600"/>
              <a:ext cx="128160" cy="103680"/>
            </a:xfrm>
            <a:custGeom>
              <a:rect b="b" l="l" r="r" t="t"/>
              <a:pathLst>
                <a:path extrusionOk="0" h="288" w="356">
                  <a:moveTo>
                    <a:pt x="276" y="131"/>
                  </a:moveTo>
                  <a:cubicBezTo>
                    <a:pt x="276" y="32"/>
                    <a:pt x="217" y="0"/>
                    <a:pt x="171" y="0"/>
                  </a:cubicBezTo>
                  <a:cubicBezTo>
                    <a:pt x="84" y="0"/>
                    <a:pt x="0" y="91"/>
                    <a:pt x="0" y="180"/>
                  </a:cubicBezTo>
                  <a:cubicBezTo>
                    <a:pt x="0" y="239"/>
                    <a:pt x="37" y="288"/>
                    <a:pt x="102" y="288"/>
                  </a:cubicBezTo>
                  <a:cubicBezTo>
                    <a:pt x="143" y="288"/>
                    <a:pt x="189" y="274"/>
                    <a:pt x="238" y="235"/>
                  </a:cubicBezTo>
                  <a:cubicBezTo>
                    <a:pt x="245" y="268"/>
                    <a:pt x="266" y="288"/>
                    <a:pt x="295" y="288"/>
                  </a:cubicBezTo>
                  <a:cubicBezTo>
                    <a:pt x="328" y="288"/>
                    <a:pt x="348" y="253"/>
                    <a:pt x="348" y="243"/>
                  </a:cubicBezTo>
                  <a:cubicBezTo>
                    <a:pt x="348" y="239"/>
                    <a:pt x="344" y="236"/>
                    <a:pt x="340" y="236"/>
                  </a:cubicBezTo>
                  <a:cubicBezTo>
                    <a:pt x="335" y="236"/>
                    <a:pt x="334" y="239"/>
                    <a:pt x="333" y="243"/>
                  </a:cubicBezTo>
                  <a:cubicBezTo>
                    <a:pt x="321" y="274"/>
                    <a:pt x="298" y="274"/>
                    <a:pt x="297" y="274"/>
                  </a:cubicBezTo>
                  <a:cubicBezTo>
                    <a:pt x="276" y="274"/>
                    <a:pt x="276" y="225"/>
                    <a:pt x="276" y="209"/>
                  </a:cubicBezTo>
                  <a:cubicBezTo>
                    <a:pt x="276" y="196"/>
                    <a:pt x="276" y="194"/>
                    <a:pt x="284" y="187"/>
                  </a:cubicBezTo>
                  <a:cubicBezTo>
                    <a:pt x="343" y="112"/>
                    <a:pt x="356" y="37"/>
                    <a:pt x="356" y="37"/>
                  </a:cubicBezTo>
                  <a:cubicBezTo>
                    <a:pt x="356" y="36"/>
                    <a:pt x="356" y="32"/>
                    <a:pt x="348" y="32"/>
                  </a:cubicBezTo>
                  <a:cubicBezTo>
                    <a:pt x="343" y="32"/>
                    <a:pt x="343" y="33"/>
                    <a:pt x="340" y="45"/>
                  </a:cubicBezTo>
                  <a:cubicBezTo>
                    <a:pt x="328" y="85"/>
                    <a:pt x="307" y="132"/>
                    <a:pt x="276" y="170"/>
                  </a:cubicBezTo>
                  <a:lnTo>
                    <a:pt x="276" y="131"/>
                  </a:lnTo>
                  <a:moveTo>
                    <a:pt x="235" y="217"/>
                  </a:moveTo>
                  <a:cubicBezTo>
                    <a:pt x="179" y="266"/>
                    <a:pt x="130" y="274"/>
                    <a:pt x="104" y="274"/>
                  </a:cubicBezTo>
                  <a:cubicBezTo>
                    <a:pt x="66" y="274"/>
                    <a:pt x="48" y="245"/>
                    <a:pt x="48" y="204"/>
                  </a:cubicBezTo>
                  <a:cubicBezTo>
                    <a:pt x="48" y="174"/>
                    <a:pt x="63" y="105"/>
                    <a:pt x="84" y="72"/>
                  </a:cubicBezTo>
                  <a:cubicBezTo>
                    <a:pt x="114" y="26"/>
                    <a:pt x="148" y="14"/>
                    <a:pt x="170" y="14"/>
                  </a:cubicBezTo>
                  <a:cubicBezTo>
                    <a:pt x="233" y="14"/>
                    <a:pt x="233" y="98"/>
                    <a:pt x="233" y="147"/>
                  </a:cubicBezTo>
                  <a:cubicBezTo>
                    <a:pt x="233" y="170"/>
                    <a:pt x="233" y="207"/>
                    <a:pt x="235" y="2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5088600" y="4340520"/>
              <a:ext cx="117000" cy="109440"/>
            </a:xfrm>
            <a:custGeom>
              <a:rect b="b" l="l" r="r" t="t"/>
              <a:pathLst>
                <a:path extrusionOk="0" h="304" w="325">
                  <a:moveTo>
                    <a:pt x="279" y="36"/>
                  </a:moveTo>
                  <a:cubicBezTo>
                    <a:pt x="279" y="22"/>
                    <a:pt x="279" y="16"/>
                    <a:pt x="314" y="16"/>
                  </a:cubicBezTo>
                  <a:lnTo>
                    <a:pt x="325" y="16"/>
                  </a:lnTo>
                  <a:lnTo>
                    <a:pt x="325" y="0"/>
                  </a:lnTo>
                  <a:cubicBezTo>
                    <a:pt x="302" y="1"/>
                    <a:pt x="274" y="1"/>
                    <a:pt x="258" y="1"/>
                  </a:cubicBezTo>
                  <a:cubicBezTo>
                    <a:pt x="242" y="1"/>
                    <a:pt x="213" y="1"/>
                    <a:pt x="191" y="0"/>
                  </a:cubicBezTo>
                  <a:lnTo>
                    <a:pt x="191" y="16"/>
                  </a:lnTo>
                  <a:lnTo>
                    <a:pt x="202" y="16"/>
                  </a:lnTo>
                  <a:cubicBezTo>
                    <a:pt x="236" y="16"/>
                    <a:pt x="236" y="20"/>
                    <a:pt x="236" y="36"/>
                  </a:cubicBezTo>
                  <a:lnTo>
                    <a:pt x="236" y="138"/>
                  </a:lnTo>
                  <a:lnTo>
                    <a:pt x="88" y="138"/>
                  </a:lnTo>
                  <a:lnTo>
                    <a:pt x="88" y="36"/>
                  </a:lnTo>
                  <a:cubicBezTo>
                    <a:pt x="88" y="22"/>
                    <a:pt x="89" y="16"/>
                    <a:pt x="124" y="16"/>
                  </a:cubicBezTo>
                  <a:lnTo>
                    <a:pt x="134" y="16"/>
                  </a:lnTo>
                  <a:lnTo>
                    <a:pt x="134" y="0"/>
                  </a:lnTo>
                  <a:cubicBezTo>
                    <a:pt x="112" y="1"/>
                    <a:pt x="84" y="1"/>
                    <a:pt x="68" y="1"/>
                  </a:cubicBezTo>
                  <a:cubicBezTo>
                    <a:pt x="50" y="1"/>
                    <a:pt x="22" y="1"/>
                    <a:pt x="0" y="0"/>
                  </a:cubicBezTo>
                  <a:lnTo>
                    <a:pt x="0" y="16"/>
                  </a:lnTo>
                  <a:lnTo>
                    <a:pt x="10" y="16"/>
                  </a:lnTo>
                  <a:cubicBezTo>
                    <a:pt x="45" y="16"/>
                    <a:pt x="46" y="20"/>
                    <a:pt x="46" y="36"/>
                  </a:cubicBezTo>
                  <a:lnTo>
                    <a:pt x="46" y="268"/>
                  </a:lnTo>
                  <a:cubicBezTo>
                    <a:pt x="46" y="284"/>
                    <a:pt x="45" y="288"/>
                    <a:pt x="10" y="288"/>
                  </a:cubicBezTo>
                  <a:lnTo>
                    <a:pt x="0" y="288"/>
                  </a:lnTo>
                  <a:lnTo>
                    <a:pt x="0" y="304"/>
                  </a:lnTo>
                  <a:cubicBezTo>
                    <a:pt x="22" y="302"/>
                    <a:pt x="50" y="302"/>
                    <a:pt x="66" y="302"/>
                  </a:cubicBezTo>
                  <a:cubicBezTo>
                    <a:pt x="84" y="302"/>
                    <a:pt x="112" y="302"/>
                    <a:pt x="134" y="304"/>
                  </a:cubicBezTo>
                  <a:lnTo>
                    <a:pt x="134" y="288"/>
                  </a:lnTo>
                  <a:lnTo>
                    <a:pt x="124" y="288"/>
                  </a:lnTo>
                  <a:cubicBezTo>
                    <a:pt x="89" y="288"/>
                    <a:pt x="88" y="284"/>
                    <a:pt x="88" y="268"/>
                  </a:cubicBezTo>
                  <a:lnTo>
                    <a:pt x="88" y="154"/>
                  </a:lnTo>
                  <a:lnTo>
                    <a:pt x="236" y="154"/>
                  </a:lnTo>
                  <a:lnTo>
                    <a:pt x="236" y="268"/>
                  </a:lnTo>
                  <a:cubicBezTo>
                    <a:pt x="236" y="284"/>
                    <a:pt x="236" y="288"/>
                    <a:pt x="202" y="288"/>
                  </a:cubicBezTo>
                  <a:lnTo>
                    <a:pt x="191" y="288"/>
                  </a:lnTo>
                  <a:lnTo>
                    <a:pt x="191" y="304"/>
                  </a:lnTo>
                  <a:cubicBezTo>
                    <a:pt x="213" y="302"/>
                    <a:pt x="242" y="302"/>
                    <a:pt x="258" y="302"/>
                  </a:cubicBezTo>
                  <a:cubicBezTo>
                    <a:pt x="274" y="302"/>
                    <a:pt x="302" y="302"/>
                    <a:pt x="325" y="304"/>
                  </a:cubicBezTo>
                  <a:lnTo>
                    <a:pt x="325" y="288"/>
                  </a:lnTo>
                  <a:lnTo>
                    <a:pt x="314" y="288"/>
                  </a:lnTo>
                  <a:cubicBezTo>
                    <a:pt x="279" y="288"/>
                    <a:pt x="279" y="284"/>
                    <a:pt x="279" y="268"/>
                  </a:cubicBezTo>
                  <a:lnTo>
                    <a:pt x="27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5253120" y="4244760"/>
              <a:ext cx="9720" cy="227880"/>
            </a:xfrm>
            <a:custGeom>
              <a:rect b="b" l="l" r="r" t="t"/>
              <a:pathLst>
                <a:path extrusionOk="0" h="633" w="27">
                  <a:moveTo>
                    <a:pt x="27" y="23"/>
                  </a:moveTo>
                  <a:cubicBezTo>
                    <a:pt x="27" y="12"/>
                    <a:pt x="27" y="0"/>
                    <a:pt x="13" y="0"/>
                  </a:cubicBezTo>
                  <a:cubicBezTo>
                    <a:pt x="0" y="0"/>
                    <a:pt x="0" y="12"/>
                    <a:pt x="0" y="23"/>
                  </a:cubicBezTo>
                  <a:lnTo>
                    <a:pt x="0" y="610"/>
                  </a:lnTo>
                  <a:cubicBezTo>
                    <a:pt x="0" y="622"/>
                    <a:pt x="0" y="633"/>
                    <a:pt x="13" y="633"/>
                  </a:cubicBezTo>
                  <a:cubicBezTo>
                    <a:pt x="27" y="633"/>
                    <a:pt x="27" y="622"/>
                    <a:pt x="27" y="610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5402160" y="4195080"/>
              <a:ext cx="101520" cy="45720"/>
            </a:xfrm>
            <a:custGeom>
              <a:rect b="b" l="l" r="r" t="t"/>
              <a:pathLst>
                <a:path extrusionOk="0" h="127" w="282">
                  <a:moveTo>
                    <a:pt x="226" y="76"/>
                  </a:moveTo>
                  <a:cubicBezTo>
                    <a:pt x="217" y="85"/>
                    <a:pt x="196" y="102"/>
                    <a:pt x="196" y="114"/>
                  </a:cubicBezTo>
                  <a:cubicBezTo>
                    <a:pt x="196" y="121"/>
                    <a:pt x="202" y="127"/>
                    <a:pt x="209" y="127"/>
                  </a:cubicBezTo>
                  <a:cubicBezTo>
                    <a:pt x="215" y="127"/>
                    <a:pt x="217" y="122"/>
                    <a:pt x="220" y="118"/>
                  </a:cubicBezTo>
                  <a:cubicBezTo>
                    <a:pt x="229" y="109"/>
                    <a:pt x="243" y="91"/>
                    <a:pt x="271" y="76"/>
                  </a:cubicBezTo>
                  <a:cubicBezTo>
                    <a:pt x="275" y="75"/>
                    <a:pt x="282" y="71"/>
                    <a:pt x="282" y="63"/>
                  </a:cubicBezTo>
                  <a:cubicBezTo>
                    <a:pt x="282" y="58"/>
                    <a:pt x="278" y="53"/>
                    <a:pt x="272" y="50"/>
                  </a:cubicBezTo>
                  <a:cubicBezTo>
                    <a:pt x="259" y="40"/>
                    <a:pt x="252" y="29"/>
                    <a:pt x="246" y="14"/>
                  </a:cubicBezTo>
                  <a:cubicBezTo>
                    <a:pt x="245" y="9"/>
                    <a:pt x="243" y="0"/>
                    <a:pt x="233" y="0"/>
                  </a:cubicBezTo>
                  <a:cubicBezTo>
                    <a:pt x="225" y="0"/>
                    <a:pt x="222" y="9"/>
                    <a:pt x="222" y="13"/>
                  </a:cubicBezTo>
                  <a:cubicBezTo>
                    <a:pt x="222" y="17"/>
                    <a:pt x="226" y="37"/>
                    <a:pt x="236" y="50"/>
                  </a:cubicBezTo>
                  <a:lnTo>
                    <a:pt x="22" y="50"/>
                  </a:lnTo>
                  <a:cubicBezTo>
                    <a:pt x="12" y="50"/>
                    <a:pt x="0" y="50"/>
                    <a:pt x="0" y="63"/>
                  </a:cubicBezTo>
                  <a:cubicBezTo>
                    <a:pt x="0" y="76"/>
                    <a:pt x="12" y="76"/>
                    <a:pt x="22" y="76"/>
                  </a:cubicBezTo>
                  <a:lnTo>
                    <a:pt x="22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25" lIns="81625" spcFirstLastPara="1" rIns="81625" wrap="square" tIns="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5298120" y="4259880"/>
              <a:ext cx="163440" cy="155880"/>
            </a:xfrm>
            <a:custGeom>
              <a:rect b="b" l="l" r="r" t="t"/>
              <a:pathLst>
                <a:path extrusionOk="0" h="433" w="454">
                  <a:moveTo>
                    <a:pt x="167" y="233"/>
                  </a:moveTo>
                  <a:lnTo>
                    <a:pt x="275" y="233"/>
                  </a:lnTo>
                  <a:cubicBezTo>
                    <a:pt x="364" y="233"/>
                    <a:pt x="454" y="167"/>
                    <a:pt x="454" y="96"/>
                  </a:cubicBezTo>
                  <a:cubicBezTo>
                    <a:pt x="454" y="48"/>
                    <a:pt x="412" y="0"/>
                    <a:pt x="328" y="0"/>
                  </a:cubicBezTo>
                  <a:lnTo>
                    <a:pt x="122" y="0"/>
                  </a:lnTo>
                  <a:cubicBezTo>
                    <a:pt x="111" y="0"/>
                    <a:pt x="104" y="0"/>
                    <a:pt x="104" y="12"/>
                  </a:cubicBezTo>
                  <a:cubicBezTo>
                    <a:pt x="104" y="20"/>
                    <a:pt x="109" y="20"/>
                    <a:pt x="122" y="20"/>
                  </a:cubicBezTo>
                  <a:cubicBezTo>
                    <a:pt x="130" y="20"/>
                    <a:pt x="141" y="20"/>
                    <a:pt x="150" y="22"/>
                  </a:cubicBezTo>
                  <a:cubicBezTo>
                    <a:pt x="160" y="22"/>
                    <a:pt x="163" y="24"/>
                    <a:pt x="163" y="32"/>
                  </a:cubicBezTo>
                  <a:cubicBezTo>
                    <a:pt x="163" y="33"/>
                    <a:pt x="163" y="36"/>
                    <a:pt x="161" y="43"/>
                  </a:cubicBezTo>
                  <a:lnTo>
                    <a:pt x="75" y="384"/>
                  </a:lnTo>
                  <a:cubicBezTo>
                    <a:pt x="69" y="409"/>
                    <a:pt x="68" y="413"/>
                    <a:pt x="17" y="413"/>
                  </a:cubicBezTo>
                  <a:cubicBezTo>
                    <a:pt x="7" y="413"/>
                    <a:pt x="0" y="413"/>
                    <a:pt x="0" y="426"/>
                  </a:cubicBezTo>
                  <a:cubicBezTo>
                    <a:pt x="0" y="433"/>
                    <a:pt x="7" y="433"/>
                    <a:pt x="10" y="433"/>
                  </a:cubicBezTo>
                  <a:cubicBezTo>
                    <a:pt x="27" y="433"/>
                    <a:pt x="72" y="432"/>
                    <a:pt x="91" y="432"/>
                  </a:cubicBezTo>
                  <a:cubicBezTo>
                    <a:pt x="104" y="432"/>
                    <a:pt x="118" y="432"/>
                    <a:pt x="131" y="432"/>
                  </a:cubicBezTo>
                  <a:cubicBezTo>
                    <a:pt x="145" y="432"/>
                    <a:pt x="158" y="433"/>
                    <a:pt x="171" y="433"/>
                  </a:cubicBezTo>
                  <a:cubicBezTo>
                    <a:pt x="177" y="433"/>
                    <a:pt x="184" y="433"/>
                    <a:pt x="184" y="420"/>
                  </a:cubicBezTo>
                  <a:cubicBezTo>
                    <a:pt x="184" y="413"/>
                    <a:pt x="179" y="413"/>
                    <a:pt x="167" y="413"/>
                  </a:cubicBezTo>
                  <a:cubicBezTo>
                    <a:pt x="144" y="413"/>
                    <a:pt x="125" y="413"/>
                    <a:pt x="125" y="402"/>
                  </a:cubicBezTo>
                  <a:cubicBezTo>
                    <a:pt x="125" y="399"/>
                    <a:pt x="127" y="396"/>
                    <a:pt x="128" y="392"/>
                  </a:cubicBezTo>
                  <a:lnTo>
                    <a:pt x="167" y="233"/>
                  </a:lnTo>
                  <a:moveTo>
                    <a:pt x="213" y="43"/>
                  </a:moveTo>
                  <a:cubicBezTo>
                    <a:pt x="219" y="22"/>
                    <a:pt x="220" y="20"/>
                    <a:pt x="246" y="20"/>
                  </a:cubicBezTo>
                  <a:lnTo>
                    <a:pt x="308" y="20"/>
                  </a:lnTo>
                  <a:cubicBezTo>
                    <a:pt x="360" y="20"/>
                    <a:pt x="395" y="37"/>
                    <a:pt x="395" y="81"/>
                  </a:cubicBezTo>
                  <a:cubicBezTo>
                    <a:pt x="395" y="105"/>
                    <a:pt x="382" y="160"/>
                    <a:pt x="357" y="183"/>
                  </a:cubicBezTo>
                  <a:cubicBezTo>
                    <a:pt x="325" y="212"/>
                    <a:pt x="287" y="216"/>
                    <a:pt x="259" y="216"/>
                  </a:cubicBezTo>
                  <a:lnTo>
                    <a:pt x="170" y="216"/>
                  </a:lnTo>
                  <a:lnTo>
                    <a:pt x="213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5444280" y="4340520"/>
              <a:ext cx="117000" cy="109440"/>
            </a:xfrm>
            <a:custGeom>
              <a:rect b="b" l="l" r="r" t="t"/>
              <a:pathLst>
                <a:path extrusionOk="0" h="304" w="325">
                  <a:moveTo>
                    <a:pt x="279" y="36"/>
                  </a:moveTo>
                  <a:cubicBezTo>
                    <a:pt x="279" y="22"/>
                    <a:pt x="279" y="16"/>
                    <a:pt x="314" y="16"/>
                  </a:cubicBezTo>
                  <a:lnTo>
                    <a:pt x="325" y="16"/>
                  </a:lnTo>
                  <a:lnTo>
                    <a:pt x="325" y="0"/>
                  </a:lnTo>
                  <a:cubicBezTo>
                    <a:pt x="302" y="1"/>
                    <a:pt x="274" y="1"/>
                    <a:pt x="258" y="1"/>
                  </a:cubicBezTo>
                  <a:cubicBezTo>
                    <a:pt x="242" y="1"/>
                    <a:pt x="213" y="1"/>
                    <a:pt x="190" y="0"/>
                  </a:cubicBezTo>
                  <a:lnTo>
                    <a:pt x="190" y="16"/>
                  </a:lnTo>
                  <a:lnTo>
                    <a:pt x="202" y="16"/>
                  </a:lnTo>
                  <a:cubicBezTo>
                    <a:pt x="236" y="16"/>
                    <a:pt x="236" y="20"/>
                    <a:pt x="236" y="36"/>
                  </a:cubicBezTo>
                  <a:lnTo>
                    <a:pt x="236" y="138"/>
                  </a:lnTo>
                  <a:lnTo>
                    <a:pt x="88" y="138"/>
                  </a:lnTo>
                  <a:lnTo>
                    <a:pt x="88" y="36"/>
                  </a:lnTo>
                  <a:cubicBezTo>
                    <a:pt x="88" y="22"/>
                    <a:pt x="89" y="16"/>
                    <a:pt x="124" y="16"/>
                  </a:cubicBezTo>
                  <a:lnTo>
                    <a:pt x="134" y="16"/>
                  </a:lnTo>
                  <a:lnTo>
                    <a:pt x="134" y="0"/>
                  </a:lnTo>
                  <a:cubicBezTo>
                    <a:pt x="112" y="1"/>
                    <a:pt x="84" y="1"/>
                    <a:pt x="68" y="1"/>
                  </a:cubicBezTo>
                  <a:cubicBezTo>
                    <a:pt x="50" y="1"/>
                    <a:pt x="22" y="1"/>
                    <a:pt x="0" y="0"/>
                  </a:cubicBezTo>
                  <a:lnTo>
                    <a:pt x="0" y="16"/>
                  </a:lnTo>
                  <a:lnTo>
                    <a:pt x="10" y="16"/>
                  </a:lnTo>
                  <a:cubicBezTo>
                    <a:pt x="45" y="16"/>
                    <a:pt x="46" y="20"/>
                    <a:pt x="46" y="36"/>
                  </a:cubicBezTo>
                  <a:lnTo>
                    <a:pt x="46" y="268"/>
                  </a:lnTo>
                  <a:cubicBezTo>
                    <a:pt x="46" y="284"/>
                    <a:pt x="45" y="288"/>
                    <a:pt x="10" y="288"/>
                  </a:cubicBezTo>
                  <a:lnTo>
                    <a:pt x="0" y="288"/>
                  </a:lnTo>
                  <a:lnTo>
                    <a:pt x="0" y="304"/>
                  </a:lnTo>
                  <a:cubicBezTo>
                    <a:pt x="22" y="302"/>
                    <a:pt x="50" y="302"/>
                    <a:pt x="66" y="302"/>
                  </a:cubicBezTo>
                  <a:cubicBezTo>
                    <a:pt x="84" y="302"/>
                    <a:pt x="112" y="302"/>
                    <a:pt x="134" y="304"/>
                  </a:cubicBezTo>
                  <a:lnTo>
                    <a:pt x="134" y="288"/>
                  </a:lnTo>
                  <a:lnTo>
                    <a:pt x="124" y="288"/>
                  </a:lnTo>
                  <a:cubicBezTo>
                    <a:pt x="89" y="288"/>
                    <a:pt x="88" y="284"/>
                    <a:pt x="88" y="268"/>
                  </a:cubicBezTo>
                  <a:lnTo>
                    <a:pt x="88" y="154"/>
                  </a:lnTo>
                  <a:lnTo>
                    <a:pt x="236" y="154"/>
                  </a:lnTo>
                  <a:lnTo>
                    <a:pt x="236" y="268"/>
                  </a:lnTo>
                  <a:cubicBezTo>
                    <a:pt x="236" y="284"/>
                    <a:pt x="236" y="288"/>
                    <a:pt x="202" y="288"/>
                  </a:cubicBezTo>
                  <a:lnTo>
                    <a:pt x="190" y="288"/>
                  </a:lnTo>
                  <a:lnTo>
                    <a:pt x="190" y="304"/>
                  </a:lnTo>
                  <a:cubicBezTo>
                    <a:pt x="213" y="302"/>
                    <a:pt x="242" y="302"/>
                    <a:pt x="258" y="302"/>
                  </a:cubicBezTo>
                  <a:cubicBezTo>
                    <a:pt x="274" y="302"/>
                    <a:pt x="302" y="302"/>
                    <a:pt x="325" y="304"/>
                  </a:cubicBezTo>
                  <a:lnTo>
                    <a:pt x="325" y="288"/>
                  </a:lnTo>
                  <a:lnTo>
                    <a:pt x="314" y="288"/>
                  </a:lnTo>
                  <a:cubicBezTo>
                    <a:pt x="279" y="288"/>
                    <a:pt x="279" y="284"/>
                    <a:pt x="279" y="268"/>
                  </a:cubicBezTo>
                  <a:lnTo>
                    <a:pt x="27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5608080" y="4244760"/>
              <a:ext cx="9720" cy="227880"/>
            </a:xfrm>
            <a:custGeom>
              <a:rect b="b" l="l" r="r" t="t"/>
              <a:pathLst>
                <a:path extrusionOk="0" h="633" w="27">
                  <a:moveTo>
                    <a:pt x="27" y="23"/>
                  </a:moveTo>
                  <a:cubicBezTo>
                    <a:pt x="27" y="12"/>
                    <a:pt x="27" y="0"/>
                    <a:pt x="13" y="0"/>
                  </a:cubicBezTo>
                  <a:cubicBezTo>
                    <a:pt x="0" y="0"/>
                    <a:pt x="0" y="12"/>
                    <a:pt x="0" y="23"/>
                  </a:cubicBezTo>
                  <a:lnTo>
                    <a:pt x="0" y="610"/>
                  </a:lnTo>
                  <a:cubicBezTo>
                    <a:pt x="0" y="622"/>
                    <a:pt x="0" y="633"/>
                    <a:pt x="13" y="633"/>
                  </a:cubicBezTo>
                  <a:cubicBezTo>
                    <a:pt x="27" y="633"/>
                    <a:pt x="27" y="622"/>
                    <a:pt x="27" y="610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5689800" y="4313160"/>
              <a:ext cx="87120" cy="105120"/>
            </a:xfrm>
            <a:custGeom>
              <a:rect b="b" l="l" r="r" t="t"/>
              <a:pathLst>
                <a:path extrusionOk="0" h="292" w="242">
                  <a:moveTo>
                    <a:pt x="53" y="147"/>
                  </a:moveTo>
                  <a:cubicBezTo>
                    <a:pt x="53" y="43"/>
                    <a:pt x="105" y="16"/>
                    <a:pt x="138" y="16"/>
                  </a:cubicBezTo>
                  <a:cubicBezTo>
                    <a:pt x="144" y="16"/>
                    <a:pt x="184" y="16"/>
                    <a:pt x="207" y="39"/>
                  </a:cubicBezTo>
                  <a:cubicBezTo>
                    <a:pt x="180" y="42"/>
                    <a:pt x="177" y="60"/>
                    <a:pt x="177" y="69"/>
                  </a:cubicBezTo>
                  <a:cubicBezTo>
                    <a:pt x="177" y="85"/>
                    <a:pt x="189" y="98"/>
                    <a:pt x="206" y="98"/>
                  </a:cubicBezTo>
                  <a:cubicBezTo>
                    <a:pt x="223" y="98"/>
                    <a:pt x="236" y="86"/>
                    <a:pt x="236" y="68"/>
                  </a:cubicBezTo>
                  <a:cubicBezTo>
                    <a:pt x="236" y="24"/>
                    <a:pt x="187" y="0"/>
                    <a:pt x="138" y="0"/>
                  </a:cubicBezTo>
                  <a:cubicBezTo>
                    <a:pt x="59" y="0"/>
                    <a:pt x="0" y="69"/>
                    <a:pt x="0" y="147"/>
                  </a:cubicBezTo>
                  <a:cubicBezTo>
                    <a:pt x="0" y="229"/>
                    <a:pt x="63" y="292"/>
                    <a:pt x="137" y="292"/>
                  </a:cubicBezTo>
                  <a:cubicBezTo>
                    <a:pt x="222" y="292"/>
                    <a:pt x="242" y="216"/>
                    <a:pt x="242" y="209"/>
                  </a:cubicBezTo>
                  <a:cubicBezTo>
                    <a:pt x="242" y="203"/>
                    <a:pt x="236" y="203"/>
                    <a:pt x="235" y="203"/>
                  </a:cubicBezTo>
                  <a:cubicBezTo>
                    <a:pt x="229" y="203"/>
                    <a:pt x="227" y="206"/>
                    <a:pt x="226" y="209"/>
                  </a:cubicBezTo>
                  <a:cubicBezTo>
                    <a:pt x="207" y="268"/>
                    <a:pt x="166" y="276"/>
                    <a:pt x="143" y="276"/>
                  </a:cubicBezTo>
                  <a:cubicBezTo>
                    <a:pt x="109" y="276"/>
                    <a:pt x="53" y="249"/>
                    <a:pt x="53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5789880" y="4313160"/>
              <a:ext cx="101520" cy="105120"/>
            </a:xfrm>
            <a:custGeom>
              <a:rect b="b" l="l" r="r" t="t"/>
              <a:pathLst>
                <a:path extrusionOk="0" h="292" w="282">
                  <a:moveTo>
                    <a:pt x="282" y="148"/>
                  </a:moveTo>
                  <a:cubicBezTo>
                    <a:pt x="282" y="68"/>
                    <a:pt x="217" y="0"/>
                    <a:pt x="141" y="0"/>
                  </a:cubicBezTo>
                  <a:cubicBezTo>
                    <a:pt x="62" y="0"/>
                    <a:pt x="0" y="69"/>
                    <a:pt x="0" y="148"/>
                  </a:cubicBezTo>
                  <a:cubicBezTo>
                    <a:pt x="0" y="230"/>
                    <a:pt x="66" y="292"/>
                    <a:pt x="141" y="292"/>
                  </a:cubicBezTo>
                  <a:cubicBezTo>
                    <a:pt x="217" y="292"/>
                    <a:pt x="282" y="229"/>
                    <a:pt x="282" y="148"/>
                  </a:cubicBezTo>
                  <a:moveTo>
                    <a:pt x="141" y="276"/>
                  </a:moveTo>
                  <a:cubicBezTo>
                    <a:pt x="114" y="276"/>
                    <a:pt x="86" y="262"/>
                    <a:pt x="69" y="233"/>
                  </a:cubicBezTo>
                  <a:cubicBezTo>
                    <a:pt x="53" y="206"/>
                    <a:pt x="53" y="167"/>
                    <a:pt x="53" y="144"/>
                  </a:cubicBezTo>
                  <a:cubicBezTo>
                    <a:pt x="53" y="119"/>
                    <a:pt x="53" y="85"/>
                    <a:pt x="68" y="56"/>
                  </a:cubicBezTo>
                  <a:cubicBezTo>
                    <a:pt x="85" y="27"/>
                    <a:pt x="115" y="14"/>
                    <a:pt x="141" y="14"/>
                  </a:cubicBezTo>
                  <a:cubicBezTo>
                    <a:pt x="168" y="14"/>
                    <a:pt x="196" y="27"/>
                    <a:pt x="212" y="55"/>
                  </a:cubicBezTo>
                  <a:cubicBezTo>
                    <a:pt x="229" y="82"/>
                    <a:pt x="229" y="119"/>
                    <a:pt x="229" y="144"/>
                  </a:cubicBezTo>
                  <a:cubicBezTo>
                    <a:pt x="229" y="167"/>
                    <a:pt x="229" y="202"/>
                    <a:pt x="215" y="229"/>
                  </a:cubicBezTo>
                  <a:cubicBezTo>
                    <a:pt x="202" y="258"/>
                    <a:pt x="173" y="276"/>
                    <a:pt x="141" y="2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5905080" y="4313160"/>
              <a:ext cx="75240" cy="105120"/>
            </a:xfrm>
            <a:custGeom>
              <a:rect b="b" l="l" r="r" t="t"/>
              <a:pathLst>
                <a:path extrusionOk="0" h="292" w="209">
                  <a:moveTo>
                    <a:pt x="111" y="161"/>
                  </a:moveTo>
                  <a:cubicBezTo>
                    <a:pt x="125" y="164"/>
                    <a:pt x="177" y="174"/>
                    <a:pt x="177" y="220"/>
                  </a:cubicBezTo>
                  <a:cubicBezTo>
                    <a:pt x="177" y="252"/>
                    <a:pt x="156" y="278"/>
                    <a:pt x="105" y="278"/>
                  </a:cubicBezTo>
                  <a:cubicBezTo>
                    <a:pt x="52" y="278"/>
                    <a:pt x="29" y="242"/>
                    <a:pt x="17" y="187"/>
                  </a:cubicBezTo>
                  <a:cubicBezTo>
                    <a:pt x="16" y="180"/>
                    <a:pt x="14" y="177"/>
                    <a:pt x="9" y="177"/>
                  </a:cubicBezTo>
                  <a:cubicBezTo>
                    <a:pt x="0" y="177"/>
                    <a:pt x="0" y="181"/>
                    <a:pt x="0" y="193"/>
                  </a:cubicBezTo>
                  <a:lnTo>
                    <a:pt x="0" y="276"/>
                  </a:lnTo>
                  <a:cubicBezTo>
                    <a:pt x="0" y="288"/>
                    <a:pt x="0" y="292"/>
                    <a:pt x="7" y="292"/>
                  </a:cubicBezTo>
                  <a:cubicBezTo>
                    <a:pt x="10" y="292"/>
                    <a:pt x="12" y="291"/>
                    <a:pt x="23" y="279"/>
                  </a:cubicBezTo>
                  <a:cubicBezTo>
                    <a:pt x="24" y="278"/>
                    <a:pt x="24" y="276"/>
                    <a:pt x="36" y="265"/>
                  </a:cubicBezTo>
                  <a:cubicBezTo>
                    <a:pt x="63" y="291"/>
                    <a:pt x="92" y="292"/>
                    <a:pt x="105" y="292"/>
                  </a:cubicBezTo>
                  <a:cubicBezTo>
                    <a:pt x="179" y="292"/>
                    <a:pt x="209" y="249"/>
                    <a:pt x="209" y="203"/>
                  </a:cubicBezTo>
                  <a:cubicBezTo>
                    <a:pt x="209" y="170"/>
                    <a:pt x="189" y="151"/>
                    <a:pt x="181" y="143"/>
                  </a:cubicBezTo>
                  <a:cubicBezTo>
                    <a:pt x="160" y="122"/>
                    <a:pt x="135" y="118"/>
                    <a:pt x="109" y="112"/>
                  </a:cubicBezTo>
                  <a:cubicBezTo>
                    <a:pt x="73" y="105"/>
                    <a:pt x="30" y="98"/>
                    <a:pt x="30" y="60"/>
                  </a:cubicBezTo>
                  <a:cubicBezTo>
                    <a:pt x="30" y="37"/>
                    <a:pt x="48" y="12"/>
                    <a:pt x="102" y="12"/>
                  </a:cubicBezTo>
                  <a:cubicBezTo>
                    <a:pt x="171" y="12"/>
                    <a:pt x="176" y="69"/>
                    <a:pt x="177" y="89"/>
                  </a:cubicBezTo>
                  <a:cubicBezTo>
                    <a:pt x="177" y="95"/>
                    <a:pt x="183" y="95"/>
                    <a:pt x="184" y="95"/>
                  </a:cubicBezTo>
                  <a:cubicBezTo>
                    <a:pt x="193" y="95"/>
                    <a:pt x="193" y="92"/>
                    <a:pt x="193" y="79"/>
                  </a:cubicBezTo>
                  <a:lnTo>
                    <a:pt x="193" y="16"/>
                  </a:lnTo>
                  <a:cubicBezTo>
                    <a:pt x="193" y="4"/>
                    <a:pt x="193" y="0"/>
                    <a:pt x="186" y="0"/>
                  </a:cubicBezTo>
                  <a:cubicBezTo>
                    <a:pt x="183" y="0"/>
                    <a:pt x="181" y="0"/>
                    <a:pt x="173" y="7"/>
                  </a:cubicBezTo>
                  <a:cubicBezTo>
                    <a:pt x="171" y="10"/>
                    <a:pt x="164" y="16"/>
                    <a:pt x="161" y="17"/>
                  </a:cubicBezTo>
                  <a:cubicBezTo>
                    <a:pt x="138" y="0"/>
                    <a:pt x="111" y="0"/>
                    <a:pt x="102" y="0"/>
                  </a:cubicBezTo>
                  <a:cubicBezTo>
                    <a:pt x="24" y="0"/>
                    <a:pt x="0" y="43"/>
                    <a:pt x="0" y="78"/>
                  </a:cubicBezTo>
                  <a:cubicBezTo>
                    <a:pt x="0" y="101"/>
                    <a:pt x="10" y="118"/>
                    <a:pt x="27" y="132"/>
                  </a:cubicBezTo>
                  <a:cubicBezTo>
                    <a:pt x="48" y="148"/>
                    <a:pt x="66" y="153"/>
                    <a:pt x="111" y="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6034680" y="4254480"/>
              <a:ext cx="94320" cy="163800"/>
            </a:xfrm>
            <a:custGeom>
              <a:rect b="b" l="l" r="r" t="t"/>
              <a:pathLst>
                <a:path extrusionOk="0" h="455" w="262">
                  <a:moveTo>
                    <a:pt x="262" y="130"/>
                  </a:moveTo>
                  <a:cubicBezTo>
                    <a:pt x="262" y="88"/>
                    <a:pt x="251" y="0"/>
                    <a:pt x="186" y="0"/>
                  </a:cubicBezTo>
                  <a:cubicBezTo>
                    <a:pt x="98" y="0"/>
                    <a:pt x="0" y="179"/>
                    <a:pt x="0" y="324"/>
                  </a:cubicBezTo>
                  <a:cubicBezTo>
                    <a:pt x="0" y="384"/>
                    <a:pt x="19" y="455"/>
                    <a:pt x="76" y="455"/>
                  </a:cubicBezTo>
                  <a:cubicBezTo>
                    <a:pt x="166" y="455"/>
                    <a:pt x="262" y="272"/>
                    <a:pt x="262" y="130"/>
                  </a:cubicBezTo>
                  <a:moveTo>
                    <a:pt x="68" y="217"/>
                  </a:moveTo>
                  <a:cubicBezTo>
                    <a:pt x="78" y="177"/>
                    <a:pt x="91" y="125"/>
                    <a:pt x="117" y="81"/>
                  </a:cubicBezTo>
                  <a:cubicBezTo>
                    <a:pt x="134" y="49"/>
                    <a:pt x="157" y="14"/>
                    <a:pt x="186" y="14"/>
                  </a:cubicBezTo>
                  <a:cubicBezTo>
                    <a:pt x="217" y="14"/>
                    <a:pt x="220" y="55"/>
                    <a:pt x="220" y="91"/>
                  </a:cubicBezTo>
                  <a:cubicBezTo>
                    <a:pt x="220" y="122"/>
                    <a:pt x="216" y="154"/>
                    <a:pt x="200" y="217"/>
                  </a:cubicBezTo>
                  <a:lnTo>
                    <a:pt x="68" y="217"/>
                  </a:lnTo>
                  <a:moveTo>
                    <a:pt x="194" y="238"/>
                  </a:moveTo>
                  <a:cubicBezTo>
                    <a:pt x="187" y="266"/>
                    <a:pt x="174" y="321"/>
                    <a:pt x="150" y="366"/>
                  </a:cubicBezTo>
                  <a:cubicBezTo>
                    <a:pt x="128" y="409"/>
                    <a:pt x="104" y="441"/>
                    <a:pt x="76" y="441"/>
                  </a:cubicBezTo>
                  <a:cubicBezTo>
                    <a:pt x="55" y="441"/>
                    <a:pt x="42" y="422"/>
                    <a:pt x="42" y="363"/>
                  </a:cubicBezTo>
                  <a:cubicBezTo>
                    <a:pt x="42" y="337"/>
                    <a:pt x="46" y="299"/>
                    <a:pt x="62" y="238"/>
                  </a:cubicBezTo>
                  <a:lnTo>
                    <a:pt x="194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6152400" y="4247280"/>
              <a:ext cx="65160" cy="69480"/>
            </a:xfrm>
            <a:custGeom>
              <a:rect b="b" l="l" r="r" t="t"/>
              <a:pathLst>
                <a:path extrusionOk="0" h="193" w="181">
                  <a:moveTo>
                    <a:pt x="105" y="96"/>
                  </a:moveTo>
                  <a:cubicBezTo>
                    <a:pt x="141" y="81"/>
                    <a:pt x="157" y="73"/>
                    <a:pt x="168" y="69"/>
                  </a:cubicBezTo>
                  <a:cubicBezTo>
                    <a:pt x="177" y="65"/>
                    <a:pt x="181" y="63"/>
                    <a:pt x="181" y="55"/>
                  </a:cubicBezTo>
                  <a:cubicBezTo>
                    <a:pt x="181" y="48"/>
                    <a:pt x="176" y="40"/>
                    <a:pt x="167" y="40"/>
                  </a:cubicBezTo>
                  <a:cubicBezTo>
                    <a:pt x="164" y="40"/>
                    <a:pt x="163" y="40"/>
                    <a:pt x="158" y="45"/>
                  </a:cubicBezTo>
                  <a:lnTo>
                    <a:pt x="98" y="85"/>
                  </a:lnTo>
                  <a:lnTo>
                    <a:pt x="104" y="19"/>
                  </a:lnTo>
                  <a:cubicBezTo>
                    <a:pt x="105" y="12"/>
                    <a:pt x="104" y="0"/>
                    <a:pt x="91" y="0"/>
                  </a:cubicBezTo>
                  <a:cubicBezTo>
                    <a:pt x="85" y="0"/>
                    <a:pt x="76" y="3"/>
                    <a:pt x="76" y="13"/>
                  </a:cubicBezTo>
                  <a:cubicBezTo>
                    <a:pt x="76" y="17"/>
                    <a:pt x="79" y="30"/>
                    <a:pt x="79" y="35"/>
                  </a:cubicBezTo>
                  <a:cubicBezTo>
                    <a:pt x="81" y="43"/>
                    <a:pt x="84" y="75"/>
                    <a:pt x="84" y="85"/>
                  </a:cubicBezTo>
                  <a:lnTo>
                    <a:pt x="23" y="45"/>
                  </a:lnTo>
                  <a:cubicBezTo>
                    <a:pt x="19" y="42"/>
                    <a:pt x="17" y="40"/>
                    <a:pt x="14" y="40"/>
                  </a:cubicBezTo>
                  <a:cubicBezTo>
                    <a:pt x="6" y="40"/>
                    <a:pt x="0" y="48"/>
                    <a:pt x="0" y="55"/>
                  </a:cubicBezTo>
                  <a:cubicBezTo>
                    <a:pt x="0" y="63"/>
                    <a:pt x="6" y="66"/>
                    <a:pt x="10" y="68"/>
                  </a:cubicBezTo>
                  <a:lnTo>
                    <a:pt x="76" y="96"/>
                  </a:lnTo>
                  <a:cubicBezTo>
                    <a:pt x="40" y="112"/>
                    <a:pt x="23" y="118"/>
                    <a:pt x="13" y="124"/>
                  </a:cubicBezTo>
                  <a:cubicBezTo>
                    <a:pt x="4" y="127"/>
                    <a:pt x="0" y="130"/>
                    <a:pt x="0" y="137"/>
                  </a:cubicBezTo>
                  <a:cubicBezTo>
                    <a:pt x="0" y="145"/>
                    <a:pt x="6" y="151"/>
                    <a:pt x="14" y="151"/>
                  </a:cubicBezTo>
                  <a:cubicBezTo>
                    <a:pt x="17" y="151"/>
                    <a:pt x="17" y="151"/>
                    <a:pt x="23" y="148"/>
                  </a:cubicBezTo>
                  <a:lnTo>
                    <a:pt x="84" y="107"/>
                  </a:lnTo>
                  <a:lnTo>
                    <a:pt x="76" y="179"/>
                  </a:lnTo>
                  <a:cubicBezTo>
                    <a:pt x="76" y="189"/>
                    <a:pt x="85" y="193"/>
                    <a:pt x="91" y="193"/>
                  </a:cubicBezTo>
                  <a:cubicBezTo>
                    <a:pt x="96" y="193"/>
                    <a:pt x="105" y="189"/>
                    <a:pt x="105" y="179"/>
                  </a:cubicBezTo>
                  <a:cubicBezTo>
                    <a:pt x="105" y="174"/>
                    <a:pt x="102" y="161"/>
                    <a:pt x="102" y="157"/>
                  </a:cubicBezTo>
                  <a:cubicBezTo>
                    <a:pt x="101" y="150"/>
                    <a:pt x="98" y="117"/>
                    <a:pt x="98" y="107"/>
                  </a:cubicBezTo>
                  <a:lnTo>
                    <a:pt x="151" y="143"/>
                  </a:lnTo>
                  <a:cubicBezTo>
                    <a:pt x="163" y="151"/>
                    <a:pt x="163" y="151"/>
                    <a:pt x="167" y="151"/>
                  </a:cubicBezTo>
                  <a:cubicBezTo>
                    <a:pt x="176" y="151"/>
                    <a:pt x="181" y="145"/>
                    <a:pt x="181" y="137"/>
                  </a:cubicBezTo>
                  <a:cubicBezTo>
                    <a:pt x="181" y="128"/>
                    <a:pt x="176" y="127"/>
                    <a:pt x="171" y="124"/>
                  </a:cubicBezTo>
                  <a:lnTo>
                    <a:pt x="105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200" lIns="81625" spcFirstLastPara="1" rIns="81625" wrap="square" tIns="22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6256080" y="4244760"/>
              <a:ext cx="53280" cy="227880"/>
            </a:xfrm>
            <a:custGeom>
              <a:rect b="b" l="l" r="r" t="t"/>
              <a:pathLst>
                <a:path extrusionOk="0" h="633" w="148">
                  <a:moveTo>
                    <a:pt x="148" y="317"/>
                  </a:moveTo>
                  <a:cubicBezTo>
                    <a:pt x="148" y="268"/>
                    <a:pt x="141" y="191"/>
                    <a:pt x="107" y="119"/>
                  </a:cubicBezTo>
                  <a:cubicBezTo>
                    <a:pt x="68" y="42"/>
                    <a:pt x="13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10"/>
                    <a:pt x="12" y="22"/>
                  </a:cubicBezTo>
                  <a:cubicBezTo>
                    <a:pt x="75" y="83"/>
                    <a:pt x="111" y="184"/>
                    <a:pt x="111" y="317"/>
                  </a:cubicBezTo>
                  <a:cubicBezTo>
                    <a:pt x="111" y="425"/>
                    <a:pt x="88" y="537"/>
                    <a:pt x="9" y="616"/>
                  </a:cubicBezTo>
                  <a:cubicBezTo>
                    <a:pt x="0" y="625"/>
                    <a:pt x="0" y="626"/>
                    <a:pt x="0" y="628"/>
                  </a:cubicBezTo>
                  <a:cubicBezTo>
                    <a:pt x="0" y="632"/>
                    <a:pt x="3" y="633"/>
                    <a:pt x="6" y="633"/>
                  </a:cubicBezTo>
                  <a:cubicBezTo>
                    <a:pt x="13" y="633"/>
                    <a:pt x="71" y="590"/>
                    <a:pt x="108" y="510"/>
                  </a:cubicBezTo>
                  <a:cubicBezTo>
                    <a:pt x="141" y="441"/>
                    <a:pt x="148" y="370"/>
                    <a:pt x="148" y="3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/>
          <p:nvPr>
            <p:ph type="title"/>
          </p:nvPr>
        </p:nvSpPr>
        <p:spPr>
          <a:xfrm>
            <a:off x="435725" y="21622"/>
            <a:ext cx="74640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" sz="2700"/>
              <a:t>Measurements of g</a:t>
            </a:r>
            <a:r>
              <a:rPr b="0" lang="ru" sz="2700" strike="noStrike">
                <a:latin typeface="Arial"/>
                <a:ea typeface="Arial"/>
                <a:cs typeface="Arial"/>
                <a:sym typeface="Arial"/>
              </a:rPr>
              <a:t>lobal hyperon polarization</a:t>
            </a:r>
            <a:endParaRPr b="0" sz="27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5472" y="414705"/>
            <a:ext cx="3844353" cy="203205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0"/>
          <p:cNvSpPr txBox="1"/>
          <p:nvPr/>
        </p:nvSpPr>
        <p:spPr>
          <a:xfrm>
            <a:off x="5288170" y="2516968"/>
            <a:ext cx="37326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PV — primary vertex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baseline="-2500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vertex of hyperon decay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dca — distance of closest approach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9050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 — decay length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113640" y="488177"/>
            <a:ext cx="38985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90500" lvl="0" marL="1905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Polarization can be measured using the azimuthal angle of proton in Lambda rest frame </a:t>
            </a:r>
            <a:r>
              <a:rPr b="0" i="1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</a:t>
            </a:r>
            <a:r>
              <a:rPr b="0" baseline="30000" i="1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b="0" i="0" lang="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20"/>
          <p:cNvGrpSpPr/>
          <p:nvPr/>
        </p:nvGrpSpPr>
        <p:grpSpPr>
          <a:xfrm>
            <a:off x="262224" y="1587389"/>
            <a:ext cx="3656774" cy="586821"/>
            <a:chOff x="289080" y="1749960"/>
            <a:chExt cx="4031280" cy="646920"/>
          </a:xfrm>
        </p:grpSpPr>
        <p:sp>
          <p:nvSpPr>
            <p:cNvPr id="232" name="Google Shape;232;p20"/>
            <p:cNvSpPr/>
            <p:nvPr/>
          </p:nvSpPr>
          <p:spPr>
            <a:xfrm>
              <a:off x="303120" y="1764000"/>
              <a:ext cx="4002840" cy="619200"/>
            </a:xfrm>
            <a:custGeom>
              <a:rect b="b" l="l" r="r" t="t"/>
              <a:pathLst>
                <a:path extrusionOk="0" h="1720" w="11119">
                  <a:moveTo>
                    <a:pt x="5559" y="1720"/>
                  </a:moveTo>
                  <a:lnTo>
                    <a:pt x="0" y="1720"/>
                  </a:lnTo>
                  <a:lnTo>
                    <a:pt x="0" y="0"/>
                  </a:lnTo>
                  <a:lnTo>
                    <a:pt x="11119" y="0"/>
                  </a:lnTo>
                  <a:lnTo>
                    <a:pt x="11119" y="1720"/>
                  </a:lnTo>
                  <a:lnTo>
                    <a:pt x="5559" y="1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289080" y="1888560"/>
              <a:ext cx="217800" cy="11880"/>
            </a:xfrm>
            <a:custGeom>
              <a:rect b="b" l="l" r="r" t="t"/>
              <a:pathLst>
                <a:path extrusionOk="0" h="33" w="605">
                  <a:moveTo>
                    <a:pt x="303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605" y="0"/>
                  </a:lnTo>
                  <a:lnTo>
                    <a:pt x="605" y="33"/>
                  </a:lnTo>
                  <a:lnTo>
                    <a:pt x="30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300600" y="1933560"/>
              <a:ext cx="199440" cy="190800"/>
            </a:xfrm>
            <a:custGeom>
              <a:rect b="b" l="l" r="r" t="t"/>
              <a:pathLst>
                <a:path extrusionOk="0" h="530" w="554">
                  <a:moveTo>
                    <a:pt x="204" y="285"/>
                  </a:moveTo>
                  <a:lnTo>
                    <a:pt x="336" y="285"/>
                  </a:lnTo>
                  <a:cubicBezTo>
                    <a:pt x="445" y="285"/>
                    <a:pt x="554" y="204"/>
                    <a:pt x="554" y="118"/>
                  </a:cubicBezTo>
                  <a:cubicBezTo>
                    <a:pt x="554" y="58"/>
                    <a:pt x="503" y="0"/>
                    <a:pt x="401" y="0"/>
                  </a:cubicBezTo>
                  <a:lnTo>
                    <a:pt x="150" y="0"/>
                  </a:lnTo>
                  <a:cubicBezTo>
                    <a:pt x="136" y="0"/>
                    <a:pt x="127" y="0"/>
                    <a:pt x="127" y="14"/>
                  </a:cubicBezTo>
                  <a:cubicBezTo>
                    <a:pt x="127" y="25"/>
                    <a:pt x="134" y="25"/>
                    <a:pt x="150" y="25"/>
                  </a:cubicBezTo>
                  <a:cubicBezTo>
                    <a:pt x="158" y="25"/>
                    <a:pt x="172" y="25"/>
                    <a:pt x="183" y="26"/>
                  </a:cubicBezTo>
                  <a:cubicBezTo>
                    <a:pt x="195" y="26"/>
                    <a:pt x="199" y="30"/>
                    <a:pt x="199" y="39"/>
                  </a:cubicBezTo>
                  <a:cubicBezTo>
                    <a:pt x="199" y="40"/>
                    <a:pt x="199" y="44"/>
                    <a:pt x="197" y="53"/>
                  </a:cubicBezTo>
                  <a:lnTo>
                    <a:pt x="92" y="470"/>
                  </a:lnTo>
                  <a:cubicBezTo>
                    <a:pt x="84" y="500"/>
                    <a:pt x="83" y="505"/>
                    <a:pt x="21" y="505"/>
                  </a:cubicBezTo>
                  <a:cubicBezTo>
                    <a:pt x="9" y="505"/>
                    <a:pt x="0" y="505"/>
                    <a:pt x="0" y="521"/>
                  </a:cubicBezTo>
                  <a:cubicBezTo>
                    <a:pt x="0" y="530"/>
                    <a:pt x="9" y="530"/>
                    <a:pt x="12" y="530"/>
                  </a:cubicBezTo>
                  <a:cubicBezTo>
                    <a:pt x="33" y="530"/>
                    <a:pt x="88" y="528"/>
                    <a:pt x="111" y="528"/>
                  </a:cubicBezTo>
                  <a:cubicBezTo>
                    <a:pt x="127" y="528"/>
                    <a:pt x="144" y="528"/>
                    <a:pt x="160" y="528"/>
                  </a:cubicBezTo>
                  <a:cubicBezTo>
                    <a:pt x="176" y="528"/>
                    <a:pt x="194" y="530"/>
                    <a:pt x="209" y="530"/>
                  </a:cubicBezTo>
                  <a:cubicBezTo>
                    <a:pt x="216" y="530"/>
                    <a:pt x="225" y="530"/>
                    <a:pt x="225" y="514"/>
                  </a:cubicBezTo>
                  <a:cubicBezTo>
                    <a:pt x="225" y="505"/>
                    <a:pt x="218" y="505"/>
                    <a:pt x="204" y="505"/>
                  </a:cubicBezTo>
                  <a:cubicBezTo>
                    <a:pt x="176" y="505"/>
                    <a:pt x="153" y="505"/>
                    <a:pt x="153" y="491"/>
                  </a:cubicBezTo>
                  <a:cubicBezTo>
                    <a:pt x="153" y="488"/>
                    <a:pt x="155" y="484"/>
                    <a:pt x="157" y="479"/>
                  </a:cubicBezTo>
                  <a:lnTo>
                    <a:pt x="204" y="285"/>
                  </a:lnTo>
                  <a:moveTo>
                    <a:pt x="260" y="53"/>
                  </a:moveTo>
                  <a:cubicBezTo>
                    <a:pt x="267" y="26"/>
                    <a:pt x="267" y="25"/>
                    <a:pt x="301" y="25"/>
                  </a:cubicBezTo>
                  <a:lnTo>
                    <a:pt x="377" y="25"/>
                  </a:lnTo>
                  <a:cubicBezTo>
                    <a:pt x="440" y="25"/>
                    <a:pt x="482" y="46"/>
                    <a:pt x="482" y="99"/>
                  </a:cubicBezTo>
                  <a:cubicBezTo>
                    <a:pt x="482" y="128"/>
                    <a:pt x="466" y="195"/>
                    <a:pt x="436" y="224"/>
                  </a:cubicBezTo>
                  <a:cubicBezTo>
                    <a:pt x="398" y="259"/>
                    <a:pt x="350" y="264"/>
                    <a:pt x="317" y="264"/>
                  </a:cubicBezTo>
                  <a:lnTo>
                    <a:pt x="208" y="264"/>
                  </a:lnTo>
                  <a:lnTo>
                    <a:pt x="26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515160" y="2050200"/>
              <a:ext cx="135000" cy="139320"/>
            </a:xfrm>
            <a:custGeom>
              <a:rect b="b" l="l" r="r" t="t"/>
              <a:pathLst>
                <a:path extrusionOk="0" h="387" w="375">
                  <a:moveTo>
                    <a:pt x="202" y="11"/>
                  </a:moveTo>
                  <a:cubicBezTo>
                    <a:pt x="199" y="0"/>
                    <a:pt x="194" y="0"/>
                    <a:pt x="188" y="0"/>
                  </a:cubicBezTo>
                  <a:cubicBezTo>
                    <a:pt x="178" y="0"/>
                    <a:pt x="176" y="4"/>
                    <a:pt x="172" y="12"/>
                  </a:cubicBezTo>
                  <a:lnTo>
                    <a:pt x="56" y="333"/>
                  </a:lnTo>
                  <a:cubicBezTo>
                    <a:pt x="46" y="361"/>
                    <a:pt x="23" y="368"/>
                    <a:pt x="0" y="368"/>
                  </a:cubicBezTo>
                  <a:lnTo>
                    <a:pt x="0" y="387"/>
                  </a:lnTo>
                  <a:cubicBezTo>
                    <a:pt x="18" y="385"/>
                    <a:pt x="33" y="385"/>
                    <a:pt x="51" y="385"/>
                  </a:cubicBezTo>
                  <a:cubicBezTo>
                    <a:pt x="69" y="385"/>
                    <a:pt x="107" y="387"/>
                    <a:pt x="116" y="387"/>
                  </a:cubicBezTo>
                  <a:lnTo>
                    <a:pt x="116" y="368"/>
                  </a:lnTo>
                  <a:cubicBezTo>
                    <a:pt x="86" y="368"/>
                    <a:pt x="76" y="354"/>
                    <a:pt x="76" y="341"/>
                  </a:cubicBezTo>
                  <a:cubicBezTo>
                    <a:pt x="76" y="338"/>
                    <a:pt x="76" y="338"/>
                    <a:pt x="77" y="331"/>
                  </a:cubicBezTo>
                  <a:lnTo>
                    <a:pt x="171" y="76"/>
                  </a:lnTo>
                  <a:lnTo>
                    <a:pt x="269" y="343"/>
                  </a:lnTo>
                  <a:cubicBezTo>
                    <a:pt x="271" y="350"/>
                    <a:pt x="271" y="352"/>
                    <a:pt x="271" y="352"/>
                  </a:cubicBezTo>
                  <a:cubicBezTo>
                    <a:pt x="271" y="368"/>
                    <a:pt x="241" y="368"/>
                    <a:pt x="227" y="368"/>
                  </a:cubicBezTo>
                  <a:lnTo>
                    <a:pt x="227" y="387"/>
                  </a:lnTo>
                  <a:cubicBezTo>
                    <a:pt x="253" y="387"/>
                    <a:pt x="289" y="385"/>
                    <a:pt x="308" y="385"/>
                  </a:cubicBezTo>
                  <a:cubicBezTo>
                    <a:pt x="331" y="385"/>
                    <a:pt x="370" y="387"/>
                    <a:pt x="375" y="387"/>
                  </a:cubicBezTo>
                  <a:lnTo>
                    <a:pt x="375" y="368"/>
                  </a:lnTo>
                  <a:cubicBezTo>
                    <a:pt x="341" y="368"/>
                    <a:pt x="333" y="368"/>
                    <a:pt x="324" y="347"/>
                  </a:cubicBezTo>
                  <a:lnTo>
                    <a:pt x="20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673560" y="2042640"/>
              <a:ext cx="84240" cy="195840"/>
            </a:xfrm>
            <a:custGeom>
              <a:rect b="b" l="l" r="r" t="t"/>
              <a:pathLst>
                <a:path extrusionOk="0" h="544" w="234">
                  <a:moveTo>
                    <a:pt x="231" y="25"/>
                  </a:moveTo>
                  <a:cubicBezTo>
                    <a:pt x="234" y="18"/>
                    <a:pt x="234" y="16"/>
                    <a:pt x="234" y="14"/>
                  </a:cubicBezTo>
                  <a:cubicBezTo>
                    <a:pt x="234" y="5"/>
                    <a:pt x="227" y="0"/>
                    <a:pt x="222" y="0"/>
                  </a:cubicBezTo>
                  <a:cubicBezTo>
                    <a:pt x="213" y="0"/>
                    <a:pt x="209" y="7"/>
                    <a:pt x="206" y="14"/>
                  </a:cubicBezTo>
                  <a:lnTo>
                    <a:pt x="4" y="519"/>
                  </a:lnTo>
                  <a:cubicBezTo>
                    <a:pt x="0" y="526"/>
                    <a:pt x="0" y="528"/>
                    <a:pt x="0" y="530"/>
                  </a:cubicBezTo>
                  <a:cubicBezTo>
                    <a:pt x="0" y="539"/>
                    <a:pt x="7" y="544"/>
                    <a:pt x="12" y="544"/>
                  </a:cubicBezTo>
                  <a:cubicBezTo>
                    <a:pt x="23" y="544"/>
                    <a:pt x="25" y="537"/>
                    <a:pt x="28" y="530"/>
                  </a:cubicBezTo>
                  <a:lnTo>
                    <a:pt x="2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810000" y="2023560"/>
              <a:ext cx="77760" cy="8280"/>
            </a:xfrm>
            <a:custGeom>
              <a:rect b="b" l="l" r="r" t="t"/>
              <a:pathLst>
                <a:path extrusionOk="0" h="23" w="216">
                  <a:moveTo>
                    <a:pt x="216" y="23"/>
                  </a:moveTo>
                  <a:lnTo>
                    <a:pt x="216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1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81200" y="2050200"/>
              <a:ext cx="135000" cy="139320"/>
            </a:xfrm>
            <a:custGeom>
              <a:rect b="b" l="l" r="r" t="t"/>
              <a:pathLst>
                <a:path extrusionOk="0" h="387" w="375">
                  <a:moveTo>
                    <a:pt x="202" y="11"/>
                  </a:moveTo>
                  <a:cubicBezTo>
                    <a:pt x="199" y="0"/>
                    <a:pt x="194" y="0"/>
                    <a:pt x="188" y="0"/>
                  </a:cubicBezTo>
                  <a:cubicBezTo>
                    <a:pt x="178" y="0"/>
                    <a:pt x="176" y="4"/>
                    <a:pt x="172" y="12"/>
                  </a:cubicBezTo>
                  <a:lnTo>
                    <a:pt x="56" y="333"/>
                  </a:lnTo>
                  <a:cubicBezTo>
                    <a:pt x="46" y="361"/>
                    <a:pt x="23" y="368"/>
                    <a:pt x="0" y="368"/>
                  </a:cubicBezTo>
                  <a:lnTo>
                    <a:pt x="0" y="387"/>
                  </a:lnTo>
                  <a:cubicBezTo>
                    <a:pt x="18" y="385"/>
                    <a:pt x="33" y="385"/>
                    <a:pt x="51" y="385"/>
                  </a:cubicBezTo>
                  <a:cubicBezTo>
                    <a:pt x="69" y="385"/>
                    <a:pt x="107" y="387"/>
                    <a:pt x="114" y="387"/>
                  </a:cubicBezTo>
                  <a:lnTo>
                    <a:pt x="114" y="368"/>
                  </a:lnTo>
                  <a:cubicBezTo>
                    <a:pt x="86" y="368"/>
                    <a:pt x="76" y="354"/>
                    <a:pt x="76" y="341"/>
                  </a:cubicBezTo>
                  <a:cubicBezTo>
                    <a:pt x="76" y="338"/>
                    <a:pt x="76" y="338"/>
                    <a:pt x="77" y="331"/>
                  </a:cubicBezTo>
                  <a:lnTo>
                    <a:pt x="171" y="76"/>
                  </a:lnTo>
                  <a:lnTo>
                    <a:pt x="269" y="343"/>
                  </a:lnTo>
                  <a:cubicBezTo>
                    <a:pt x="271" y="350"/>
                    <a:pt x="271" y="352"/>
                    <a:pt x="271" y="352"/>
                  </a:cubicBezTo>
                  <a:cubicBezTo>
                    <a:pt x="271" y="368"/>
                    <a:pt x="241" y="368"/>
                    <a:pt x="227" y="368"/>
                  </a:cubicBezTo>
                  <a:lnTo>
                    <a:pt x="227" y="387"/>
                  </a:lnTo>
                  <a:cubicBezTo>
                    <a:pt x="253" y="387"/>
                    <a:pt x="289" y="385"/>
                    <a:pt x="308" y="385"/>
                  </a:cubicBezTo>
                  <a:cubicBezTo>
                    <a:pt x="331" y="385"/>
                    <a:pt x="370" y="387"/>
                    <a:pt x="375" y="387"/>
                  </a:cubicBezTo>
                  <a:lnTo>
                    <a:pt x="375" y="368"/>
                  </a:lnTo>
                  <a:cubicBezTo>
                    <a:pt x="341" y="368"/>
                    <a:pt x="333" y="368"/>
                    <a:pt x="324" y="347"/>
                  </a:cubicBezTo>
                  <a:lnTo>
                    <a:pt x="20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1031760" y="2021759"/>
              <a:ext cx="185760" cy="65880"/>
            </a:xfrm>
            <a:custGeom>
              <a:rect b="b" l="l" r="r" t="t"/>
              <a:pathLst>
                <a:path extrusionOk="0" h="183" w="516">
                  <a:moveTo>
                    <a:pt x="489" y="32"/>
                  </a:moveTo>
                  <a:cubicBezTo>
                    <a:pt x="502" y="32"/>
                    <a:pt x="516" y="32"/>
                    <a:pt x="516" y="16"/>
                  </a:cubicBezTo>
                  <a:cubicBezTo>
                    <a:pt x="516" y="0"/>
                    <a:pt x="502" y="0"/>
                    <a:pt x="491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2"/>
                    <a:pt x="14" y="32"/>
                    <a:pt x="26" y="32"/>
                  </a:cubicBezTo>
                  <a:lnTo>
                    <a:pt x="489" y="32"/>
                  </a:lnTo>
                  <a:moveTo>
                    <a:pt x="491" y="183"/>
                  </a:moveTo>
                  <a:cubicBezTo>
                    <a:pt x="502" y="183"/>
                    <a:pt x="516" y="183"/>
                    <a:pt x="516" y="167"/>
                  </a:cubicBezTo>
                  <a:cubicBezTo>
                    <a:pt x="516" y="151"/>
                    <a:pt x="502" y="151"/>
                    <a:pt x="489" y="151"/>
                  </a:cubicBezTo>
                  <a:lnTo>
                    <a:pt x="26" y="151"/>
                  </a:lnTo>
                  <a:cubicBezTo>
                    <a:pt x="14" y="151"/>
                    <a:pt x="0" y="151"/>
                    <a:pt x="0" y="167"/>
                  </a:cubicBezTo>
                  <a:cubicBezTo>
                    <a:pt x="0" y="183"/>
                    <a:pt x="14" y="183"/>
                    <a:pt x="26" y="183"/>
                  </a:cubicBezTo>
                  <a:lnTo>
                    <a:pt x="491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18925" lIns="81625" spcFirstLastPara="1" rIns="81625" wrap="square" tIns="18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1459080" y="1749960"/>
              <a:ext cx="115920" cy="191880"/>
            </a:xfrm>
            <a:custGeom>
              <a:rect b="b" l="l" r="r" t="t"/>
              <a:pathLst>
                <a:path extrusionOk="0" h="533" w="322">
                  <a:moveTo>
                    <a:pt x="93" y="162"/>
                  </a:moveTo>
                  <a:cubicBezTo>
                    <a:pt x="58" y="139"/>
                    <a:pt x="55" y="113"/>
                    <a:pt x="55" y="99"/>
                  </a:cubicBezTo>
                  <a:cubicBezTo>
                    <a:pt x="55" y="53"/>
                    <a:pt x="106" y="19"/>
                    <a:pt x="160" y="19"/>
                  </a:cubicBezTo>
                  <a:cubicBezTo>
                    <a:pt x="218" y="19"/>
                    <a:pt x="267" y="60"/>
                    <a:pt x="267" y="116"/>
                  </a:cubicBezTo>
                  <a:cubicBezTo>
                    <a:pt x="267" y="160"/>
                    <a:pt x="238" y="197"/>
                    <a:pt x="190" y="224"/>
                  </a:cubicBezTo>
                  <a:lnTo>
                    <a:pt x="93" y="162"/>
                  </a:lnTo>
                  <a:moveTo>
                    <a:pt x="208" y="236"/>
                  </a:moveTo>
                  <a:cubicBezTo>
                    <a:pt x="264" y="208"/>
                    <a:pt x="301" y="167"/>
                    <a:pt x="301" y="116"/>
                  </a:cubicBezTo>
                  <a:cubicBezTo>
                    <a:pt x="301" y="44"/>
                    <a:pt x="232" y="0"/>
                    <a:pt x="162" y="0"/>
                  </a:cubicBezTo>
                  <a:cubicBezTo>
                    <a:pt x="84" y="0"/>
                    <a:pt x="21" y="58"/>
                    <a:pt x="21" y="130"/>
                  </a:cubicBezTo>
                  <a:cubicBezTo>
                    <a:pt x="21" y="144"/>
                    <a:pt x="23" y="178"/>
                    <a:pt x="55" y="215"/>
                  </a:cubicBezTo>
                  <a:cubicBezTo>
                    <a:pt x="63" y="224"/>
                    <a:pt x="93" y="243"/>
                    <a:pt x="113" y="257"/>
                  </a:cubicBezTo>
                  <a:cubicBezTo>
                    <a:pt x="67" y="280"/>
                    <a:pt x="0" y="322"/>
                    <a:pt x="0" y="400"/>
                  </a:cubicBezTo>
                  <a:cubicBezTo>
                    <a:pt x="0" y="482"/>
                    <a:pt x="79" y="533"/>
                    <a:pt x="160" y="533"/>
                  </a:cubicBezTo>
                  <a:cubicBezTo>
                    <a:pt x="248" y="533"/>
                    <a:pt x="322" y="470"/>
                    <a:pt x="322" y="387"/>
                  </a:cubicBezTo>
                  <a:cubicBezTo>
                    <a:pt x="322" y="359"/>
                    <a:pt x="313" y="324"/>
                    <a:pt x="285" y="290"/>
                  </a:cubicBezTo>
                  <a:cubicBezTo>
                    <a:pt x="269" y="275"/>
                    <a:pt x="257" y="268"/>
                    <a:pt x="208" y="236"/>
                  </a:cubicBezTo>
                  <a:moveTo>
                    <a:pt x="130" y="269"/>
                  </a:moveTo>
                  <a:lnTo>
                    <a:pt x="225" y="329"/>
                  </a:lnTo>
                  <a:cubicBezTo>
                    <a:pt x="246" y="343"/>
                    <a:pt x="283" y="366"/>
                    <a:pt x="283" y="414"/>
                  </a:cubicBezTo>
                  <a:cubicBezTo>
                    <a:pt x="283" y="472"/>
                    <a:pt x="225" y="512"/>
                    <a:pt x="162" y="512"/>
                  </a:cubicBezTo>
                  <a:cubicBezTo>
                    <a:pt x="95" y="512"/>
                    <a:pt x="39" y="465"/>
                    <a:pt x="39" y="400"/>
                  </a:cubicBezTo>
                  <a:cubicBezTo>
                    <a:pt x="39" y="354"/>
                    <a:pt x="63" y="304"/>
                    <a:pt x="130" y="2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1343160" y="2048400"/>
              <a:ext cx="348480" cy="11880"/>
            </a:xfrm>
            <a:custGeom>
              <a:rect b="b" l="l" r="r" t="t"/>
              <a:pathLst>
                <a:path extrusionOk="0" h="33" w="968">
                  <a:moveTo>
                    <a:pt x="484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968" y="0"/>
                  </a:lnTo>
                  <a:lnTo>
                    <a:pt x="968" y="33"/>
                  </a:lnTo>
                  <a:lnTo>
                    <a:pt x="48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1351080" y="2194920"/>
              <a:ext cx="150840" cy="123480"/>
            </a:xfrm>
            <a:custGeom>
              <a:rect b="b" l="l" r="r" t="t"/>
              <a:pathLst>
                <a:path extrusionOk="0" h="343" w="419">
                  <a:moveTo>
                    <a:pt x="185" y="46"/>
                  </a:moveTo>
                  <a:lnTo>
                    <a:pt x="273" y="46"/>
                  </a:lnTo>
                  <a:cubicBezTo>
                    <a:pt x="246" y="160"/>
                    <a:pt x="239" y="194"/>
                    <a:pt x="239" y="246"/>
                  </a:cubicBezTo>
                  <a:cubicBezTo>
                    <a:pt x="239" y="257"/>
                    <a:pt x="239" y="278"/>
                    <a:pt x="246" y="304"/>
                  </a:cubicBezTo>
                  <a:cubicBezTo>
                    <a:pt x="253" y="340"/>
                    <a:pt x="262" y="343"/>
                    <a:pt x="275" y="343"/>
                  </a:cubicBezTo>
                  <a:cubicBezTo>
                    <a:pt x="290" y="343"/>
                    <a:pt x="306" y="329"/>
                    <a:pt x="306" y="313"/>
                  </a:cubicBezTo>
                  <a:cubicBezTo>
                    <a:pt x="306" y="310"/>
                    <a:pt x="306" y="308"/>
                    <a:pt x="301" y="297"/>
                  </a:cubicBezTo>
                  <a:cubicBezTo>
                    <a:pt x="278" y="241"/>
                    <a:pt x="278" y="190"/>
                    <a:pt x="278" y="169"/>
                  </a:cubicBezTo>
                  <a:cubicBezTo>
                    <a:pt x="278" y="127"/>
                    <a:pt x="283" y="86"/>
                    <a:pt x="292" y="46"/>
                  </a:cubicBezTo>
                  <a:lnTo>
                    <a:pt x="382" y="46"/>
                  </a:lnTo>
                  <a:cubicBezTo>
                    <a:pt x="391" y="46"/>
                    <a:pt x="419" y="46"/>
                    <a:pt x="419" y="19"/>
                  </a:cubicBezTo>
                  <a:cubicBezTo>
                    <a:pt x="419" y="0"/>
                    <a:pt x="403" y="0"/>
                    <a:pt x="389" y="0"/>
                  </a:cubicBezTo>
                  <a:lnTo>
                    <a:pt x="128" y="0"/>
                  </a:lnTo>
                  <a:cubicBezTo>
                    <a:pt x="111" y="0"/>
                    <a:pt x="81" y="0"/>
                    <a:pt x="48" y="37"/>
                  </a:cubicBezTo>
                  <a:cubicBezTo>
                    <a:pt x="19" y="67"/>
                    <a:pt x="0" y="102"/>
                    <a:pt x="0" y="106"/>
                  </a:cubicBezTo>
                  <a:cubicBezTo>
                    <a:pt x="0" y="107"/>
                    <a:pt x="0" y="114"/>
                    <a:pt x="9" y="114"/>
                  </a:cubicBezTo>
                  <a:cubicBezTo>
                    <a:pt x="16" y="114"/>
                    <a:pt x="18" y="111"/>
                    <a:pt x="21" y="106"/>
                  </a:cubicBezTo>
                  <a:cubicBezTo>
                    <a:pt x="60" y="46"/>
                    <a:pt x="106" y="46"/>
                    <a:pt x="120" y="46"/>
                  </a:cubicBezTo>
                  <a:lnTo>
                    <a:pt x="165" y="46"/>
                  </a:lnTo>
                  <a:cubicBezTo>
                    <a:pt x="139" y="139"/>
                    <a:pt x="99" y="232"/>
                    <a:pt x="65" y="304"/>
                  </a:cubicBezTo>
                  <a:cubicBezTo>
                    <a:pt x="60" y="315"/>
                    <a:pt x="60" y="317"/>
                    <a:pt x="60" y="322"/>
                  </a:cubicBezTo>
                  <a:cubicBezTo>
                    <a:pt x="60" y="338"/>
                    <a:pt x="72" y="343"/>
                    <a:pt x="81" y="343"/>
                  </a:cubicBezTo>
                  <a:cubicBezTo>
                    <a:pt x="106" y="343"/>
                    <a:pt x="111" y="322"/>
                    <a:pt x="120" y="292"/>
                  </a:cubicBezTo>
                  <a:cubicBezTo>
                    <a:pt x="132" y="257"/>
                    <a:pt x="132" y="255"/>
                    <a:pt x="141" y="216"/>
                  </a:cubicBezTo>
                  <a:lnTo>
                    <a:pt x="18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1523880" y="2191680"/>
              <a:ext cx="156600" cy="126720"/>
            </a:xfrm>
            <a:custGeom>
              <a:rect b="b" l="l" r="r" t="t"/>
              <a:pathLst>
                <a:path extrusionOk="0" h="352" w="435">
                  <a:moveTo>
                    <a:pt x="338" y="160"/>
                  </a:moveTo>
                  <a:cubicBezTo>
                    <a:pt x="338" y="39"/>
                    <a:pt x="266" y="0"/>
                    <a:pt x="209" y="0"/>
                  </a:cubicBezTo>
                  <a:cubicBezTo>
                    <a:pt x="102" y="0"/>
                    <a:pt x="0" y="111"/>
                    <a:pt x="0" y="220"/>
                  </a:cubicBezTo>
                  <a:cubicBezTo>
                    <a:pt x="0" y="292"/>
                    <a:pt x="46" y="352"/>
                    <a:pt x="125" y="352"/>
                  </a:cubicBezTo>
                  <a:cubicBezTo>
                    <a:pt x="174" y="352"/>
                    <a:pt x="231" y="334"/>
                    <a:pt x="290" y="287"/>
                  </a:cubicBezTo>
                  <a:cubicBezTo>
                    <a:pt x="299" y="327"/>
                    <a:pt x="326" y="352"/>
                    <a:pt x="361" y="352"/>
                  </a:cubicBezTo>
                  <a:cubicBezTo>
                    <a:pt x="401" y="352"/>
                    <a:pt x="426" y="310"/>
                    <a:pt x="426" y="297"/>
                  </a:cubicBezTo>
                  <a:cubicBezTo>
                    <a:pt x="426" y="292"/>
                    <a:pt x="421" y="289"/>
                    <a:pt x="415" y="289"/>
                  </a:cubicBezTo>
                  <a:cubicBezTo>
                    <a:pt x="410" y="289"/>
                    <a:pt x="408" y="292"/>
                    <a:pt x="407" y="297"/>
                  </a:cubicBezTo>
                  <a:cubicBezTo>
                    <a:pt x="392" y="334"/>
                    <a:pt x="364" y="334"/>
                    <a:pt x="363" y="334"/>
                  </a:cubicBezTo>
                  <a:cubicBezTo>
                    <a:pt x="338" y="334"/>
                    <a:pt x="338" y="275"/>
                    <a:pt x="338" y="255"/>
                  </a:cubicBezTo>
                  <a:cubicBezTo>
                    <a:pt x="338" y="239"/>
                    <a:pt x="338" y="238"/>
                    <a:pt x="347" y="229"/>
                  </a:cubicBezTo>
                  <a:cubicBezTo>
                    <a:pt x="419" y="137"/>
                    <a:pt x="435" y="46"/>
                    <a:pt x="435" y="46"/>
                  </a:cubicBezTo>
                  <a:cubicBezTo>
                    <a:pt x="435" y="44"/>
                    <a:pt x="435" y="39"/>
                    <a:pt x="426" y="39"/>
                  </a:cubicBezTo>
                  <a:cubicBezTo>
                    <a:pt x="419" y="39"/>
                    <a:pt x="419" y="40"/>
                    <a:pt x="415" y="55"/>
                  </a:cubicBezTo>
                  <a:cubicBezTo>
                    <a:pt x="401" y="104"/>
                    <a:pt x="375" y="162"/>
                    <a:pt x="338" y="208"/>
                  </a:cubicBezTo>
                  <a:lnTo>
                    <a:pt x="338" y="160"/>
                  </a:lnTo>
                  <a:moveTo>
                    <a:pt x="287" y="266"/>
                  </a:moveTo>
                  <a:cubicBezTo>
                    <a:pt x="218" y="326"/>
                    <a:pt x="158" y="334"/>
                    <a:pt x="127" y="334"/>
                  </a:cubicBezTo>
                  <a:cubicBezTo>
                    <a:pt x="81" y="334"/>
                    <a:pt x="58" y="299"/>
                    <a:pt x="58" y="250"/>
                  </a:cubicBezTo>
                  <a:cubicBezTo>
                    <a:pt x="58" y="213"/>
                    <a:pt x="77" y="128"/>
                    <a:pt x="102" y="88"/>
                  </a:cubicBezTo>
                  <a:cubicBezTo>
                    <a:pt x="139" y="32"/>
                    <a:pt x="181" y="18"/>
                    <a:pt x="208" y="18"/>
                  </a:cubicBezTo>
                  <a:cubicBezTo>
                    <a:pt x="285" y="18"/>
                    <a:pt x="285" y="120"/>
                    <a:pt x="285" y="180"/>
                  </a:cubicBezTo>
                  <a:cubicBezTo>
                    <a:pt x="285" y="208"/>
                    <a:pt x="285" y="253"/>
                    <a:pt x="287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1975680" y="1749960"/>
              <a:ext cx="92520" cy="186120"/>
            </a:xfrm>
            <a:custGeom>
              <a:rect b="b" l="l" r="r" t="t"/>
              <a:pathLst>
                <a:path extrusionOk="0" h="517" w="257">
                  <a:moveTo>
                    <a:pt x="160" y="19"/>
                  </a:moveTo>
                  <a:cubicBezTo>
                    <a:pt x="160" y="2"/>
                    <a:pt x="160" y="0"/>
                    <a:pt x="141" y="0"/>
                  </a:cubicBezTo>
                  <a:cubicBezTo>
                    <a:pt x="93" y="49"/>
                    <a:pt x="25" y="49"/>
                    <a:pt x="0" y="49"/>
                  </a:cubicBezTo>
                  <a:lnTo>
                    <a:pt x="0" y="74"/>
                  </a:lnTo>
                  <a:cubicBezTo>
                    <a:pt x="16" y="74"/>
                    <a:pt x="62" y="74"/>
                    <a:pt x="102" y="53"/>
                  </a:cubicBezTo>
                  <a:lnTo>
                    <a:pt x="102" y="456"/>
                  </a:lnTo>
                  <a:cubicBezTo>
                    <a:pt x="102" y="484"/>
                    <a:pt x="100" y="493"/>
                    <a:pt x="30" y="493"/>
                  </a:cubicBezTo>
                  <a:lnTo>
                    <a:pt x="5" y="493"/>
                  </a:lnTo>
                  <a:lnTo>
                    <a:pt x="5" y="517"/>
                  </a:lnTo>
                  <a:cubicBezTo>
                    <a:pt x="32" y="514"/>
                    <a:pt x="100" y="514"/>
                    <a:pt x="130" y="514"/>
                  </a:cubicBezTo>
                  <a:cubicBezTo>
                    <a:pt x="162" y="514"/>
                    <a:pt x="229" y="514"/>
                    <a:pt x="257" y="517"/>
                  </a:cubicBezTo>
                  <a:lnTo>
                    <a:pt x="257" y="493"/>
                  </a:lnTo>
                  <a:lnTo>
                    <a:pt x="232" y="493"/>
                  </a:lnTo>
                  <a:cubicBezTo>
                    <a:pt x="162" y="493"/>
                    <a:pt x="160" y="484"/>
                    <a:pt x="160" y="456"/>
                  </a:cubicBezTo>
                  <a:lnTo>
                    <a:pt x="1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1758240" y="2048400"/>
              <a:ext cx="525240" cy="11880"/>
            </a:xfrm>
            <a:custGeom>
              <a:rect b="b" l="l" r="r" t="t"/>
              <a:pathLst>
                <a:path extrusionOk="0" h="33" w="1459">
                  <a:moveTo>
                    <a:pt x="729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1459" y="0"/>
                  </a:lnTo>
                  <a:lnTo>
                    <a:pt x="1459" y="33"/>
                  </a:lnTo>
                  <a:lnTo>
                    <a:pt x="72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1769759" y="2124360"/>
              <a:ext cx="199440" cy="196920"/>
            </a:xfrm>
            <a:custGeom>
              <a:rect b="b" l="l" r="r" t="t"/>
              <a:pathLst>
                <a:path extrusionOk="0" h="547" w="554">
                  <a:moveTo>
                    <a:pt x="259" y="53"/>
                  </a:moveTo>
                  <a:cubicBezTo>
                    <a:pt x="264" y="35"/>
                    <a:pt x="266" y="26"/>
                    <a:pt x="282" y="25"/>
                  </a:cubicBezTo>
                  <a:cubicBezTo>
                    <a:pt x="289" y="25"/>
                    <a:pt x="313" y="25"/>
                    <a:pt x="327" y="25"/>
                  </a:cubicBezTo>
                  <a:cubicBezTo>
                    <a:pt x="384" y="25"/>
                    <a:pt x="470" y="25"/>
                    <a:pt x="470" y="100"/>
                  </a:cubicBezTo>
                  <a:cubicBezTo>
                    <a:pt x="470" y="127"/>
                    <a:pt x="458" y="181"/>
                    <a:pt x="426" y="211"/>
                  </a:cubicBezTo>
                  <a:cubicBezTo>
                    <a:pt x="407" y="231"/>
                    <a:pt x="366" y="255"/>
                    <a:pt x="296" y="255"/>
                  </a:cubicBezTo>
                  <a:lnTo>
                    <a:pt x="209" y="255"/>
                  </a:lnTo>
                  <a:lnTo>
                    <a:pt x="259" y="53"/>
                  </a:lnTo>
                  <a:moveTo>
                    <a:pt x="371" y="266"/>
                  </a:moveTo>
                  <a:cubicBezTo>
                    <a:pt x="449" y="248"/>
                    <a:pt x="542" y="195"/>
                    <a:pt x="542" y="116"/>
                  </a:cubicBezTo>
                  <a:cubicBezTo>
                    <a:pt x="542" y="49"/>
                    <a:pt x="472" y="0"/>
                    <a:pt x="370" y="0"/>
                  </a:cubicBezTo>
                  <a:lnTo>
                    <a:pt x="150" y="0"/>
                  </a:lnTo>
                  <a:cubicBezTo>
                    <a:pt x="134" y="0"/>
                    <a:pt x="127" y="0"/>
                    <a:pt x="127" y="16"/>
                  </a:cubicBezTo>
                  <a:cubicBezTo>
                    <a:pt x="127" y="25"/>
                    <a:pt x="134" y="25"/>
                    <a:pt x="148" y="25"/>
                  </a:cubicBezTo>
                  <a:cubicBezTo>
                    <a:pt x="150" y="25"/>
                    <a:pt x="164" y="25"/>
                    <a:pt x="178" y="26"/>
                  </a:cubicBezTo>
                  <a:cubicBezTo>
                    <a:pt x="192" y="26"/>
                    <a:pt x="199" y="28"/>
                    <a:pt x="199" y="39"/>
                  </a:cubicBezTo>
                  <a:cubicBezTo>
                    <a:pt x="199" y="40"/>
                    <a:pt x="197" y="44"/>
                    <a:pt x="195" y="53"/>
                  </a:cubicBezTo>
                  <a:lnTo>
                    <a:pt x="92" y="470"/>
                  </a:lnTo>
                  <a:cubicBezTo>
                    <a:pt x="84" y="500"/>
                    <a:pt x="83" y="505"/>
                    <a:pt x="21" y="505"/>
                  </a:cubicBezTo>
                  <a:cubicBezTo>
                    <a:pt x="7" y="505"/>
                    <a:pt x="0" y="505"/>
                    <a:pt x="0" y="521"/>
                  </a:cubicBezTo>
                  <a:cubicBezTo>
                    <a:pt x="0" y="530"/>
                    <a:pt x="9" y="530"/>
                    <a:pt x="11" y="530"/>
                  </a:cubicBezTo>
                  <a:cubicBezTo>
                    <a:pt x="32" y="530"/>
                    <a:pt x="86" y="528"/>
                    <a:pt x="109" y="528"/>
                  </a:cubicBezTo>
                  <a:cubicBezTo>
                    <a:pt x="130" y="528"/>
                    <a:pt x="185" y="530"/>
                    <a:pt x="208" y="530"/>
                  </a:cubicBezTo>
                  <a:cubicBezTo>
                    <a:pt x="213" y="530"/>
                    <a:pt x="222" y="530"/>
                    <a:pt x="222" y="514"/>
                  </a:cubicBezTo>
                  <a:cubicBezTo>
                    <a:pt x="222" y="505"/>
                    <a:pt x="215" y="505"/>
                    <a:pt x="201" y="505"/>
                  </a:cubicBezTo>
                  <a:cubicBezTo>
                    <a:pt x="172" y="505"/>
                    <a:pt x="150" y="505"/>
                    <a:pt x="150" y="491"/>
                  </a:cubicBezTo>
                  <a:cubicBezTo>
                    <a:pt x="150" y="488"/>
                    <a:pt x="151" y="484"/>
                    <a:pt x="153" y="479"/>
                  </a:cubicBezTo>
                  <a:lnTo>
                    <a:pt x="204" y="273"/>
                  </a:lnTo>
                  <a:lnTo>
                    <a:pt x="296" y="273"/>
                  </a:lnTo>
                  <a:cubicBezTo>
                    <a:pt x="366" y="273"/>
                    <a:pt x="380" y="317"/>
                    <a:pt x="380" y="343"/>
                  </a:cubicBezTo>
                  <a:cubicBezTo>
                    <a:pt x="380" y="356"/>
                    <a:pt x="375" y="380"/>
                    <a:pt x="370" y="398"/>
                  </a:cubicBezTo>
                  <a:cubicBezTo>
                    <a:pt x="364" y="419"/>
                    <a:pt x="357" y="447"/>
                    <a:pt x="357" y="463"/>
                  </a:cubicBezTo>
                  <a:cubicBezTo>
                    <a:pt x="357" y="547"/>
                    <a:pt x="451" y="547"/>
                    <a:pt x="461" y="547"/>
                  </a:cubicBezTo>
                  <a:cubicBezTo>
                    <a:pt x="526" y="547"/>
                    <a:pt x="554" y="468"/>
                    <a:pt x="554" y="458"/>
                  </a:cubicBezTo>
                  <a:cubicBezTo>
                    <a:pt x="554" y="449"/>
                    <a:pt x="546" y="449"/>
                    <a:pt x="544" y="449"/>
                  </a:cubicBezTo>
                  <a:cubicBezTo>
                    <a:pt x="537" y="449"/>
                    <a:pt x="537" y="454"/>
                    <a:pt x="535" y="459"/>
                  </a:cubicBezTo>
                  <a:cubicBezTo>
                    <a:pt x="516" y="517"/>
                    <a:pt x="482" y="530"/>
                    <a:pt x="465" y="530"/>
                  </a:cubicBezTo>
                  <a:cubicBezTo>
                    <a:pt x="438" y="530"/>
                    <a:pt x="433" y="512"/>
                    <a:pt x="433" y="482"/>
                  </a:cubicBezTo>
                  <a:cubicBezTo>
                    <a:pt x="433" y="458"/>
                    <a:pt x="438" y="419"/>
                    <a:pt x="440" y="394"/>
                  </a:cubicBezTo>
                  <a:cubicBezTo>
                    <a:pt x="442" y="384"/>
                    <a:pt x="443" y="368"/>
                    <a:pt x="443" y="357"/>
                  </a:cubicBezTo>
                  <a:cubicBezTo>
                    <a:pt x="443" y="297"/>
                    <a:pt x="392" y="275"/>
                    <a:pt x="371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1992600" y="208944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1980000" y="226368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3" y="308"/>
                    <a:pt x="320" y="350"/>
                    <a:pt x="220" y="350"/>
                  </a:cubicBezTo>
                  <a:lnTo>
                    <a:pt x="134" y="350"/>
                  </a:lnTo>
                  <a:cubicBezTo>
                    <a:pt x="109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9" y="19"/>
                    <a:pt x="134" y="19"/>
                  </a:cubicBezTo>
                  <a:lnTo>
                    <a:pt x="215" y="19"/>
                  </a:lnTo>
                  <a:cubicBezTo>
                    <a:pt x="304" y="19"/>
                    <a:pt x="320" y="49"/>
                    <a:pt x="331" y="125"/>
                  </a:cubicBezTo>
                  <a:lnTo>
                    <a:pt x="348" y="125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1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2130120" y="2263320"/>
              <a:ext cx="124920" cy="133560"/>
            </a:xfrm>
            <a:custGeom>
              <a:rect b="b" l="l" r="r" t="t"/>
              <a:pathLst>
                <a:path extrusionOk="0" h="371" w="347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7" y="157"/>
                    <a:pt x="347" y="102"/>
                  </a:cubicBezTo>
                  <a:cubicBezTo>
                    <a:pt x="347" y="49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3" y="19"/>
                    <a:pt x="289" y="70"/>
                    <a:pt x="289" y="102"/>
                  </a:cubicBezTo>
                  <a:cubicBezTo>
                    <a:pt x="289" y="127"/>
                    <a:pt x="289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2389320" y="1886759"/>
              <a:ext cx="83160" cy="334440"/>
            </a:xfrm>
            <a:custGeom>
              <a:rect b="b" l="l" r="r" t="t"/>
              <a:pathLst>
                <a:path extrusionOk="0" h="929" w="231">
                  <a:moveTo>
                    <a:pt x="197" y="913"/>
                  </a:moveTo>
                  <a:cubicBezTo>
                    <a:pt x="202" y="926"/>
                    <a:pt x="204" y="929"/>
                    <a:pt x="215" y="929"/>
                  </a:cubicBezTo>
                  <a:cubicBezTo>
                    <a:pt x="224" y="929"/>
                    <a:pt x="231" y="922"/>
                    <a:pt x="231" y="913"/>
                  </a:cubicBezTo>
                  <a:cubicBezTo>
                    <a:pt x="231" y="913"/>
                    <a:pt x="231" y="910"/>
                    <a:pt x="225" y="899"/>
                  </a:cubicBezTo>
                  <a:lnTo>
                    <a:pt x="33" y="465"/>
                  </a:lnTo>
                  <a:lnTo>
                    <a:pt x="225" y="30"/>
                  </a:lnTo>
                  <a:cubicBezTo>
                    <a:pt x="231" y="19"/>
                    <a:pt x="231" y="16"/>
                    <a:pt x="231" y="16"/>
                  </a:cubicBezTo>
                  <a:cubicBezTo>
                    <a:pt x="231" y="7"/>
                    <a:pt x="224" y="0"/>
                    <a:pt x="215" y="0"/>
                  </a:cubicBezTo>
                  <a:cubicBezTo>
                    <a:pt x="204" y="0"/>
                    <a:pt x="202" y="7"/>
                    <a:pt x="197" y="16"/>
                  </a:cubicBezTo>
                  <a:lnTo>
                    <a:pt x="5" y="451"/>
                  </a:lnTo>
                  <a:cubicBezTo>
                    <a:pt x="0" y="459"/>
                    <a:pt x="0" y="465"/>
                    <a:pt x="0" y="465"/>
                  </a:cubicBezTo>
                  <a:cubicBezTo>
                    <a:pt x="0" y="466"/>
                    <a:pt x="0" y="470"/>
                    <a:pt x="5" y="479"/>
                  </a:cubicBezTo>
                  <a:lnTo>
                    <a:pt x="197" y="9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2502720" y="1999080"/>
              <a:ext cx="91800" cy="128520"/>
            </a:xfrm>
            <a:custGeom>
              <a:rect b="b" l="l" r="r" t="t"/>
              <a:pathLst>
                <a:path extrusionOk="0" h="357" w="255">
                  <a:moveTo>
                    <a:pt x="136" y="197"/>
                  </a:moveTo>
                  <a:cubicBezTo>
                    <a:pt x="153" y="201"/>
                    <a:pt x="216" y="213"/>
                    <a:pt x="216" y="269"/>
                  </a:cubicBezTo>
                  <a:cubicBezTo>
                    <a:pt x="216" y="308"/>
                    <a:pt x="190" y="340"/>
                    <a:pt x="128" y="340"/>
                  </a:cubicBezTo>
                  <a:cubicBezTo>
                    <a:pt x="63" y="340"/>
                    <a:pt x="35" y="296"/>
                    <a:pt x="21" y="229"/>
                  </a:cubicBezTo>
                  <a:cubicBezTo>
                    <a:pt x="19" y="220"/>
                    <a:pt x="18" y="216"/>
                    <a:pt x="11" y="216"/>
                  </a:cubicBezTo>
                  <a:cubicBezTo>
                    <a:pt x="0" y="216"/>
                    <a:pt x="0" y="222"/>
                    <a:pt x="0" y="236"/>
                  </a:cubicBezTo>
                  <a:lnTo>
                    <a:pt x="0" y="338"/>
                  </a:lnTo>
                  <a:cubicBezTo>
                    <a:pt x="0" y="352"/>
                    <a:pt x="0" y="357"/>
                    <a:pt x="9" y="357"/>
                  </a:cubicBezTo>
                  <a:cubicBezTo>
                    <a:pt x="12" y="357"/>
                    <a:pt x="14" y="356"/>
                    <a:pt x="28" y="341"/>
                  </a:cubicBezTo>
                  <a:cubicBezTo>
                    <a:pt x="30" y="340"/>
                    <a:pt x="30" y="338"/>
                    <a:pt x="44" y="324"/>
                  </a:cubicBezTo>
                  <a:cubicBezTo>
                    <a:pt x="77" y="356"/>
                    <a:pt x="113" y="357"/>
                    <a:pt x="128" y="357"/>
                  </a:cubicBezTo>
                  <a:cubicBezTo>
                    <a:pt x="218" y="357"/>
                    <a:pt x="255" y="304"/>
                    <a:pt x="255" y="248"/>
                  </a:cubicBezTo>
                  <a:cubicBezTo>
                    <a:pt x="255" y="208"/>
                    <a:pt x="231" y="185"/>
                    <a:pt x="222" y="174"/>
                  </a:cubicBezTo>
                  <a:cubicBezTo>
                    <a:pt x="195" y="150"/>
                    <a:pt x="165" y="144"/>
                    <a:pt x="134" y="137"/>
                  </a:cubicBezTo>
                  <a:cubicBezTo>
                    <a:pt x="90" y="128"/>
                    <a:pt x="37" y="120"/>
                    <a:pt x="37" y="74"/>
                  </a:cubicBezTo>
                  <a:cubicBezTo>
                    <a:pt x="37" y="46"/>
                    <a:pt x="58" y="14"/>
                    <a:pt x="125" y="14"/>
                  </a:cubicBezTo>
                  <a:cubicBezTo>
                    <a:pt x="209" y="14"/>
                    <a:pt x="215" y="84"/>
                    <a:pt x="216" y="109"/>
                  </a:cubicBezTo>
                  <a:cubicBezTo>
                    <a:pt x="216" y="116"/>
                    <a:pt x="224" y="116"/>
                    <a:pt x="225" y="116"/>
                  </a:cubicBezTo>
                  <a:cubicBezTo>
                    <a:pt x="236" y="116"/>
                    <a:pt x="236" y="113"/>
                    <a:pt x="236" y="97"/>
                  </a:cubicBezTo>
                  <a:lnTo>
                    <a:pt x="236" y="19"/>
                  </a:lnTo>
                  <a:cubicBezTo>
                    <a:pt x="236" y="5"/>
                    <a:pt x="236" y="0"/>
                    <a:pt x="227" y="0"/>
                  </a:cubicBezTo>
                  <a:cubicBezTo>
                    <a:pt x="224" y="0"/>
                    <a:pt x="222" y="0"/>
                    <a:pt x="211" y="9"/>
                  </a:cubicBezTo>
                  <a:cubicBezTo>
                    <a:pt x="209" y="12"/>
                    <a:pt x="201" y="19"/>
                    <a:pt x="197" y="21"/>
                  </a:cubicBezTo>
                  <a:cubicBezTo>
                    <a:pt x="169" y="0"/>
                    <a:pt x="136" y="0"/>
                    <a:pt x="125" y="0"/>
                  </a:cubicBezTo>
                  <a:cubicBezTo>
                    <a:pt x="30" y="0"/>
                    <a:pt x="0" y="53"/>
                    <a:pt x="0" y="95"/>
                  </a:cubicBezTo>
                  <a:cubicBezTo>
                    <a:pt x="0" y="123"/>
                    <a:pt x="12" y="144"/>
                    <a:pt x="33" y="162"/>
                  </a:cubicBezTo>
                  <a:cubicBezTo>
                    <a:pt x="58" y="181"/>
                    <a:pt x="81" y="187"/>
                    <a:pt x="136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2612880" y="1937520"/>
              <a:ext cx="60120" cy="186840"/>
            </a:xfrm>
            <a:custGeom>
              <a:rect b="b" l="l" r="r" t="t"/>
              <a:pathLst>
                <a:path extrusionOk="0" h="519" w="167">
                  <a:moveTo>
                    <a:pt x="113" y="176"/>
                  </a:moveTo>
                  <a:lnTo>
                    <a:pt x="4" y="185"/>
                  </a:lnTo>
                  <a:lnTo>
                    <a:pt x="4" y="209"/>
                  </a:lnTo>
                  <a:cubicBezTo>
                    <a:pt x="55" y="209"/>
                    <a:pt x="62" y="213"/>
                    <a:pt x="62" y="252"/>
                  </a:cubicBezTo>
                  <a:lnTo>
                    <a:pt x="62" y="459"/>
                  </a:lnTo>
                  <a:cubicBezTo>
                    <a:pt x="62" y="495"/>
                    <a:pt x="53" y="495"/>
                    <a:pt x="0" y="495"/>
                  </a:cubicBezTo>
                  <a:lnTo>
                    <a:pt x="0" y="519"/>
                  </a:lnTo>
                  <a:cubicBezTo>
                    <a:pt x="25" y="517"/>
                    <a:pt x="67" y="517"/>
                    <a:pt x="86" y="517"/>
                  </a:cubicBezTo>
                  <a:cubicBezTo>
                    <a:pt x="113" y="517"/>
                    <a:pt x="141" y="517"/>
                    <a:pt x="167" y="519"/>
                  </a:cubicBezTo>
                  <a:lnTo>
                    <a:pt x="167" y="495"/>
                  </a:lnTo>
                  <a:cubicBezTo>
                    <a:pt x="116" y="495"/>
                    <a:pt x="113" y="491"/>
                    <a:pt x="113" y="461"/>
                  </a:cubicBezTo>
                  <a:lnTo>
                    <a:pt x="113" y="176"/>
                  </a:lnTo>
                  <a:moveTo>
                    <a:pt x="116" y="40"/>
                  </a:moveTo>
                  <a:cubicBezTo>
                    <a:pt x="116" y="16"/>
                    <a:pt x="97" y="0"/>
                    <a:pt x="74" y="0"/>
                  </a:cubicBezTo>
                  <a:cubicBezTo>
                    <a:pt x="49" y="0"/>
                    <a:pt x="33" y="21"/>
                    <a:pt x="33" y="40"/>
                  </a:cubicBezTo>
                  <a:cubicBezTo>
                    <a:pt x="33" y="62"/>
                    <a:pt x="49" y="83"/>
                    <a:pt x="74" y="83"/>
                  </a:cubicBezTo>
                  <a:cubicBezTo>
                    <a:pt x="97" y="83"/>
                    <a:pt x="116" y="65"/>
                    <a:pt x="116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2689560" y="2000880"/>
              <a:ext cx="140760" cy="123480"/>
            </a:xfrm>
            <a:custGeom>
              <a:rect b="b" l="l" r="r" t="t"/>
              <a:pathLst>
                <a:path extrusionOk="0" h="343" w="391">
                  <a:moveTo>
                    <a:pt x="60" y="76"/>
                  </a:moveTo>
                  <a:lnTo>
                    <a:pt x="60" y="285"/>
                  </a:lnTo>
                  <a:cubicBezTo>
                    <a:pt x="60" y="319"/>
                    <a:pt x="53" y="319"/>
                    <a:pt x="0" y="319"/>
                  </a:cubicBezTo>
                  <a:lnTo>
                    <a:pt x="0" y="343"/>
                  </a:lnTo>
                  <a:cubicBezTo>
                    <a:pt x="26" y="343"/>
                    <a:pt x="67" y="341"/>
                    <a:pt x="88" y="341"/>
                  </a:cubicBezTo>
                  <a:cubicBezTo>
                    <a:pt x="107" y="341"/>
                    <a:pt x="148" y="343"/>
                    <a:pt x="174" y="343"/>
                  </a:cubicBezTo>
                  <a:lnTo>
                    <a:pt x="174" y="319"/>
                  </a:lnTo>
                  <a:cubicBezTo>
                    <a:pt x="123" y="319"/>
                    <a:pt x="114" y="319"/>
                    <a:pt x="114" y="285"/>
                  </a:cubicBezTo>
                  <a:lnTo>
                    <a:pt x="114" y="141"/>
                  </a:lnTo>
                  <a:cubicBezTo>
                    <a:pt x="114" y="60"/>
                    <a:pt x="169" y="18"/>
                    <a:pt x="218" y="18"/>
                  </a:cubicBezTo>
                  <a:cubicBezTo>
                    <a:pt x="267" y="18"/>
                    <a:pt x="276" y="60"/>
                    <a:pt x="276" y="104"/>
                  </a:cubicBezTo>
                  <a:lnTo>
                    <a:pt x="276" y="285"/>
                  </a:lnTo>
                  <a:cubicBezTo>
                    <a:pt x="276" y="319"/>
                    <a:pt x="267" y="319"/>
                    <a:pt x="216" y="319"/>
                  </a:cubicBezTo>
                  <a:lnTo>
                    <a:pt x="216" y="343"/>
                  </a:lnTo>
                  <a:cubicBezTo>
                    <a:pt x="243" y="343"/>
                    <a:pt x="283" y="341"/>
                    <a:pt x="304" y="341"/>
                  </a:cubicBezTo>
                  <a:cubicBezTo>
                    <a:pt x="324" y="341"/>
                    <a:pt x="364" y="343"/>
                    <a:pt x="391" y="343"/>
                  </a:cubicBezTo>
                  <a:lnTo>
                    <a:pt x="391" y="319"/>
                  </a:lnTo>
                  <a:cubicBezTo>
                    <a:pt x="350" y="319"/>
                    <a:pt x="331" y="319"/>
                    <a:pt x="331" y="296"/>
                  </a:cubicBezTo>
                  <a:lnTo>
                    <a:pt x="331" y="148"/>
                  </a:lnTo>
                  <a:cubicBezTo>
                    <a:pt x="331" y="81"/>
                    <a:pt x="331" y="56"/>
                    <a:pt x="306" y="28"/>
                  </a:cubicBezTo>
                  <a:cubicBezTo>
                    <a:pt x="296" y="16"/>
                    <a:pt x="269" y="0"/>
                    <a:pt x="225" y="0"/>
                  </a:cubicBezTo>
                  <a:cubicBezTo>
                    <a:pt x="167" y="0"/>
                    <a:pt x="132" y="33"/>
                    <a:pt x="109" y="81"/>
                  </a:cubicBezTo>
                  <a:lnTo>
                    <a:pt x="109" y="0"/>
                  </a:lnTo>
                  <a:lnTo>
                    <a:pt x="0" y="9"/>
                  </a:lnTo>
                  <a:lnTo>
                    <a:pt x="0" y="33"/>
                  </a:lnTo>
                  <a:cubicBezTo>
                    <a:pt x="55" y="33"/>
                    <a:pt x="60" y="39"/>
                    <a:pt x="60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2863080" y="1914840"/>
              <a:ext cx="65160" cy="278640"/>
            </a:xfrm>
            <a:custGeom>
              <a:rect b="b" l="l" r="r" t="t"/>
              <a:pathLst>
                <a:path extrusionOk="0" h="774" w="181">
                  <a:moveTo>
                    <a:pt x="181" y="767"/>
                  </a:moveTo>
                  <a:cubicBezTo>
                    <a:pt x="181" y="766"/>
                    <a:pt x="181" y="764"/>
                    <a:pt x="167" y="750"/>
                  </a:cubicBezTo>
                  <a:cubicBezTo>
                    <a:pt x="70" y="653"/>
                    <a:pt x="46" y="507"/>
                    <a:pt x="46" y="387"/>
                  </a:cubicBezTo>
                  <a:cubicBezTo>
                    <a:pt x="46" y="253"/>
                    <a:pt x="76" y="118"/>
                    <a:pt x="171" y="21"/>
                  </a:cubicBezTo>
                  <a:cubicBezTo>
                    <a:pt x="181" y="12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49" y="151"/>
                  </a:cubicBezTo>
                  <a:cubicBezTo>
                    <a:pt x="9" y="236"/>
                    <a:pt x="0" y="322"/>
                    <a:pt x="0" y="387"/>
                  </a:cubicBezTo>
                  <a:cubicBezTo>
                    <a:pt x="0" y="449"/>
                    <a:pt x="9" y="542"/>
                    <a:pt x="51" y="630"/>
                  </a:cubicBezTo>
                  <a:cubicBezTo>
                    <a:pt x="99" y="725"/>
                    <a:pt x="165" y="774"/>
                    <a:pt x="172" y="774"/>
                  </a:cubicBezTo>
                  <a:cubicBezTo>
                    <a:pt x="178" y="774"/>
                    <a:pt x="181" y="773"/>
                    <a:pt x="181" y="7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2959560" y="1933560"/>
              <a:ext cx="185040" cy="190800"/>
            </a:xfrm>
            <a:custGeom>
              <a:rect b="b" l="l" r="r" t="t"/>
              <a:pathLst>
                <a:path extrusionOk="0" h="530" w="514">
                  <a:moveTo>
                    <a:pt x="287" y="62"/>
                  </a:moveTo>
                  <a:cubicBezTo>
                    <a:pt x="287" y="35"/>
                    <a:pt x="287" y="25"/>
                    <a:pt x="361" y="25"/>
                  </a:cubicBezTo>
                  <a:lnTo>
                    <a:pt x="387" y="25"/>
                  </a:lnTo>
                  <a:lnTo>
                    <a:pt x="387" y="0"/>
                  </a:lnTo>
                  <a:cubicBezTo>
                    <a:pt x="359" y="2"/>
                    <a:pt x="287" y="2"/>
                    <a:pt x="255" y="2"/>
                  </a:cubicBezTo>
                  <a:cubicBezTo>
                    <a:pt x="224" y="2"/>
                    <a:pt x="151" y="2"/>
                    <a:pt x="123" y="0"/>
                  </a:cubicBezTo>
                  <a:lnTo>
                    <a:pt x="123" y="25"/>
                  </a:lnTo>
                  <a:lnTo>
                    <a:pt x="150" y="25"/>
                  </a:lnTo>
                  <a:cubicBezTo>
                    <a:pt x="224" y="25"/>
                    <a:pt x="224" y="33"/>
                    <a:pt x="224" y="62"/>
                  </a:cubicBezTo>
                  <a:lnTo>
                    <a:pt x="224" y="407"/>
                  </a:lnTo>
                  <a:cubicBezTo>
                    <a:pt x="121" y="378"/>
                    <a:pt x="118" y="259"/>
                    <a:pt x="118" y="209"/>
                  </a:cubicBezTo>
                  <a:cubicBezTo>
                    <a:pt x="116" y="114"/>
                    <a:pt x="83" y="100"/>
                    <a:pt x="48" y="100"/>
                  </a:cubicBezTo>
                  <a:lnTo>
                    <a:pt x="19" y="100"/>
                  </a:lnTo>
                  <a:cubicBezTo>
                    <a:pt x="7" y="100"/>
                    <a:pt x="0" y="100"/>
                    <a:pt x="0" y="109"/>
                  </a:cubicBezTo>
                  <a:cubicBezTo>
                    <a:pt x="0" y="113"/>
                    <a:pt x="2" y="116"/>
                    <a:pt x="7" y="118"/>
                  </a:cubicBezTo>
                  <a:cubicBezTo>
                    <a:pt x="33" y="120"/>
                    <a:pt x="53" y="130"/>
                    <a:pt x="53" y="224"/>
                  </a:cubicBezTo>
                  <a:cubicBezTo>
                    <a:pt x="53" y="241"/>
                    <a:pt x="55" y="301"/>
                    <a:pt x="92" y="354"/>
                  </a:cubicBezTo>
                  <a:cubicBezTo>
                    <a:pt x="123" y="396"/>
                    <a:pt x="171" y="419"/>
                    <a:pt x="224" y="426"/>
                  </a:cubicBezTo>
                  <a:lnTo>
                    <a:pt x="224" y="468"/>
                  </a:lnTo>
                  <a:cubicBezTo>
                    <a:pt x="224" y="495"/>
                    <a:pt x="224" y="505"/>
                    <a:pt x="150" y="505"/>
                  </a:cubicBezTo>
                  <a:lnTo>
                    <a:pt x="123" y="505"/>
                  </a:lnTo>
                  <a:lnTo>
                    <a:pt x="123" y="530"/>
                  </a:lnTo>
                  <a:cubicBezTo>
                    <a:pt x="151" y="528"/>
                    <a:pt x="224" y="528"/>
                    <a:pt x="255" y="528"/>
                  </a:cubicBezTo>
                  <a:cubicBezTo>
                    <a:pt x="287" y="528"/>
                    <a:pt x="359" y="528"/>
                    <a:pt x="387" y="530"/>
                  </a:cubicBezTo>
                  <a:lnTo>
                    <a:pt x="387" y="505"/>
                  </a:lnTo>
                  <a:lnTo>
                    <a:pt x="361" y="505"/>
                  </a:lnTo>
                  <a:cubicBezTo>
                    <a:pt x="287" y="505"/>
                    <a:pt x="287" y="496"/>
                    <a:pt x="287" y="468"/>
                  </a:cubicBezTo>
                  <a:lnTo>
                    <a:pt x="287" y="426"/>
                  </a:lnTo>
                  <a:cubicBezTo>
                    <a:pt x="343" y="419"/>
                    <a:pt x="391" y="394"/>
                    <a:pt x="421" y="354"/>
                  </a:cubicBezTo>
                  <a:cubicBezTo>
                    <a:pt x="461" y="299"/>
                    <a:pt x="461" y="238"/>
                    <a:pt x="461" y="204"/>
                  </a:cubicBezTo>
                  <a:cubicBezTo>
                    <a:pt x="461" y="192"/>
                    <a:pt x="463" y="123"/>
                    <a:pt x="505" y="118"/>
                  </a:cubicBezTo>
                  <a:cubicBezTo>
                    <a:pt x="509" y="116"/>
                    <a:pt x="514" y="116"/>
                    <a:pt x="514" y="109"/>
                  </a:cubicBezTo>
                  <a:cubicBezTo>
                    <a:pt x="514" y="100"/>
                    <a:pt x="509" y="100"/>
                    <a:pt x="496" y="100"/>
                  </a:cubicBezTo>
                  <a:lnTo>
                    <a:pt x="466" y="100"/>
                  </a:lnTo>
                  <a:cubicBezTo>
                    <a:pt x="436" y="100"/>
                    <a:pt x="398" y="106"/>
                    <a:pt x="398" y="218"/>
                  </a:cubicBezTo>
                  <a:cubicBezTo>
                    <a:pt x="396" y="303"/>
                    <a:pt x="371" y="385"/>
                    <a:pt x="287" y="407"/>
                  </a:cubicBezTo>
                  <a:lnTo>
                    <a:pt x="28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3181320" y="187920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3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3171240" y="206028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3" y="308"/>
                    <a:pt x="320" y="350"/>
                    <a:pt x="220" y="350"/>
                  </a:cubicBezTo>
                  <a:lnTo>
                    <a:pt x="134" y="350"/>
                  </a:lnTo>
                  <a:cubicBezTo>
                    <a:pt x="109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9" y="19"/>
                    <a:pt x="134" y="19"/>
                  </a:cubicBezTo>
                  <a:lnTo>
                    <a:pt x="215" y="19"/>
                  </a:lnTo>
                  <a:cubicBezTo>
                    <a:pt x="304" y="19"/>
                    <a:pt x="320" y="49"/>
                    <a:pt x="331" y="125"/>
                  </a:cubicBezTo>
                  <a:lnTo>
                    <a:pt x="348" y="125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1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3321360" y="2059200"/>
              <a:ext cx="124920" cy="133560"/>
            </a:xfrm>
            <a:custGeom>
              <a:rect b="b" l="l" r="r" t="t"/>
              <a:pathLst>
                <a:path extrusionOk="0" h="371" w="347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7" y="157"/>
                    <a:pt x="347" y="102"/>
                  </a:cubicBezTo>
                  <a:cubicBezTo>
                    <a:pt x="347" y="48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3" y="19"/>
                    <a:pt x="289" y="70"/>
                    <a:pt x="289" y="102"/>
                  </a:cubicBezTo>
                  <a:cubicBezTo>
                    <a:pt x="289" y="127"/>
                    <a:pt x="289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3558240" y="2048400"/>
              <a:ext cx="170280" cy="11880"/>
            </a:xfrm>
            <a:custGeom>
              <a:rect b="b" l="l" r="r" t="t"/>
              <a:pathLst>
                <a:path extrusionOk="0" h="33" w="473">
                  <a:moveTo>
                    <a:pt x="447" y="33"/>
                  </a:moveTo>
                  <a:cubicBezTo>
                    <a:pt x="459" y="33"/>
                    <a:pt x="473" y="33"/>
                    <a:pt x="473" y="16"/>
                  </a:cubicBezTo>
                  <a:cubicBezTo>
                    <a:pt x="473" y="0"/>
                    <a:pt x="459" y="0"/>
                    <a:pt x="447" y="0"/>
                  </a:cubicBezTo>
                  <a:lnTo>
                    <a:pt x="26" y="0"/>
                  </a:ln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6" y="33"/>
                  </a:cubicBezTo>
                  <a:lnTo>
                    <a:pt x="44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3827519" y="1930680"/>
              <a:ext cx="146520" cy="250920"/>
            </a:xfrm>
            <a:custGeom>
              <a:rect b="b" l="l" r="r" t="t"/>
              <a:pathLst>
                <a:path extrusionOk="0" h="697" w="407">
                  <a:moveTo>
                    <a:pt x="301" y="19"/>
                  </a:moveTo>
                  <a:cubicBezTo>
                    <a:pt x="301" y="18"/>
                    <a:pt x="304" y="9"/>
                    <a:pt x="304" y="7"/>
                  </a:cubicBezTo>
                  <a:cubicBezTo>
                    <a:pt x="304" y="7"/>
                    <a:pt x="304" y="0"/>
                    <a:pt x="294" y="0"/>
                  </a:cubicBezTo>
                  <a:cubicBezTo>
                    <a:pt x="287" y="0"/>
                    <a:pt x="285" y="2"/>
                    <a:pt x="283" y="16"/>
                  </a:cubicBezTo>
                  <a:lnTo>
                    <a:pt x="238" y="195"/>
                  </a:lnTo>
                  <a:cubicBezTo>
                    <a:pt x="114" y="199"/>
                    <a:pt x="0" y="301"/>
                    <a:pt x="0" y="407"/>
                  </a:cubicBezTo>
                  <a:cubicBezTo>
                    <a:pt x="0" y="480"/>
                    <a:pt x="55" y="542"/>
                    <a:pt x="150" y="547"/>
                  </a:cubicBezTo>
                  <a:cubicBezTo>
                    <a:pt x="143" y="572"/>
                    <a:pt x="137" y="597"/>
                    <a:pt x="132" y="620"/>
                  </a:cubicBezTo>
                  <a:cubicBezTo>
                    <a:pt x="121" y="656"/>
                    <a:pt x="114" y="686"/>
                    <a:pt x="114" y="688"/>
                  </a:cubicBezTo>
                  <a:cubicBezTo>
                    <a:pt x="114" y="697"/>
                    <a:pt x="120" y="697"/>
                    <a:pt x="123" y="697"/>
                  </a:cubicBezTo>
                  <a:cubicBezTo>
                    <a:pt x="127" y="697"/>
                    <a:pt x="128" y="697"/>
                    <a:pt x="132" y="693"/>
                  </a:cubicBezTo>
                  <a:cubicBezTo>
                    <a:pt x="132" y="692"/>
                    <a:pt x="137" y="674"/>
                    <a:pt x="139" y="664"/>
                  </a:cubicBezTo>
                  <a:lnTo>
                    <a:pt x="169" y="547"/>
                  </a:lnTo>
                  <a:cubicBezTo>
                    <a:pt x="294" y="544"/>
                    <a:pt x="407" y="438"/>
                    <a:pt x="407" y="334"/>
                  </a:cubicBezTo>
                  <a:cubicBezTo>
                    <a:pt x="407" y="273"/>
                    <a:pt x="366" y="202"/>
                    <a:pt x="259" y="195"/>
                  </a:cubicBezTo>
                  <a:lnTo>
                    <a:pt x="301" y="19"/>
                  </a:lnTo>
                  <a:moveTo>
                    <a:pt x="153" y="530"/>
                  </a:moveTo>
                  <a:cubicBezTo>
                    <a:pt x="106" y="528"/>
                    <a:pt x="51" y="502"/>
                    <a:pt x="51" y="422"/>
                  </a:cubicBezTo>
                  <a:cubicBezTo>
                    <a:pt x="51" y="331"/>
                    <a:pt x="118" y="222"/>
                    <a:pt x="232" y="211"/>
                  </a:cubicBezTo>
                  <a:lnTo>
                    <a:pt x="153" y="530"/>
                  </a:lnTo>
                  <a:moveTo>
                    <a:pt x="253" y="211"/>
                  </a:moveTo>
                  <a:cubicBezTo>
                    <a:pt x="311" y="215"/>
                    <a:pt x="357" y="250"/>
                    <a:pt x="357" y="319"/>
                  </a:cubicBezTo>
                  <a:cubicBezTo>
                    <a:pt x="357" y="410"/>
                    <a:pt x="290" y="521"/>
                    <a:pt x="172" y="530"/>
                  </a:cubicBezTo>
                  <a:lnTo>
                    <a:pt x="25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3996720" y="1917720"/>
              <a:ext cx="79920" cy="84960"/>
            </a:xfrm>
            <a:custGeom>
              <a:rect b="b" l="l" r="r" t="t"/>
              <a:pathLst>
                <a:path extrusionOk="0" h="236" w="222">
                  <a:moveTo>
                    <a:pt x="127" y="118"/>
                  </a:moveTo>
                  <a:cubicBezTo>
                    <a:pt x="172" y="99"/>
                    <a:pt x="192" y="90"/>
                    <a:pt x="206" y="84"/>
                  </a:cubicBezTo>
                  <a:cubicBezTo>
                    <a:pt x="216" y="79"/>
                    <a:pt x="222" y="77"/>
                    <a:pt x="222" y="67"/>
                  </a:cubicBezTo>
                  <a:cubicBezTo>
                    <a:pt x="222" y="58"/>
                    <a:pt x="215" y="49"/>
                    <a:pt x="204" y="49"/>
                  </a:cubicBezTo>
                  <a:cubicBezTo>
                    <a:pt x="201" y="49"/>
                    <a:pt x="199" y="49"/>
                    <a:pt x="194" y="55"/>
                  </a:cubicBezTo>
                  <a:lnTo>
                    <a:pt x="120" y="104"/>
                  </a:lnTo>
                  <a:lnTo>
                    <a:pt x="127" y="23"/>
                  </a:lnTo>
                  <a:cubicBezTo>
                    <a:pt x="128" y="14"/>
                    <a:pt x="127" y="0"/>
                    <a:pt x="111" y="0"/>
                  </a:cubicBezTo>
                  <a:cubicBezTo>
                    <a:pt x="104" y="0"/>
                    <a:pt x="93" y="4"/>
                    <a:pt x="93" y="16"/>
                  </a:cubicBezTo>
                  <a:cubicBezTo>
                    <a:pt x="93" y="21"/>
                    <a:pt x="97" y="37"/>
                    <a:pt x="97" y="42"/>
                  </a:cubicBezTo>
                  <a:cubicBezTo>
                    <a:pt x="97" y="53"/>
                    <a:pt x="102" y="92"/>
                    <a:pt x="102" y="104"/>
                  </a:cubicBezTo>
                  <a:lnTo>
                    <a:pt x="28" y="55"/>
                  </a:lnTo>
                  <a:cubicBezTo>
                    <a:pt x="23" y="51"/>
                    <a:pt x="21" y="49"/>
                    <a:pt x="18" y="49"/>
                  </a:cubicBezTo>
                  <a:cubicBezTo>
                    <a:pt x="7" y="49"/>
                    <a:pt x="0" y="58"/>
                    <a:pt x="0" y="67"/>
                  </a:cubicBezTo>
                  <a:cubicBezTo>
                    <a:pt x="0" y="77"/>
                    <a:pt x="7" y="81"/>
                    <a:pt x="11" y="83"/>
                  </a:cubicBezTo>
                  <a:lnTo>
                    <a:pt x="93" y="118"/>
                  </a:lnTo>
                  <a:cubicBezTo>
                    <a:pt x="49" y="137"/>
                    <a:pt x="28" y="144"/>
                    <a:pt x="16" y="151"/>
                  </a:cubicBezTo>
                  <a:cubicBezTo>
                    <a:pt x="5" y="155"/>
                    <a:pt x="0" y="158"/>
                    <a:pt x="0" y="167"/>
                  </a:cubicBezTo>
                  <a:cubicBezTo>
                    <a:pt x="0" y="178"/>
                    <a:pt x="7" y="185"/>
                    <a:pt x="18" y="185"/>
                  </a:cubicBezTo>
                  <a:cubicBezTo>
                    <a:pt x="21" y="185"/>
                    <a:pt x="21" y="185"/>
                    <a:pt x="28" y="181"/>
                  </a:cubicBezTo>
                  <a:lnTo>
                    <a:pt x="102" y="130"/>
                  </a:lnTo>
                  <a:lnTo>
                    <a:pt x="93" y="218"/>
                  </a:lnTo>
                  <a:cubicBezTo>
                    <a:pt x="93" y="231"/>
                    <a:pt x="104" y="236"/>
                    <a:pt x="111" y="236"/>
                  </a:cubicBezTo>
                  <a:cubicBezTo>
                    <a:pt x="118" y="236"/>
                    <a:pt x="127" y="231"/>
                    <a:pt x="127" y="218"/>
                  </a:cubicBezTo>
                  <a:cubicBezTo>
                    <a:pt x="127" y="213"/>
                    <a:pt x="125" y="197"/>
                    <a:pt x="125" y="192"/>
                  </a:cubicBezTo>
                  <a:cubicBezTo>
                    <a:pt x="123" y="183"/>
                    <a:pt x="120" y="143"/>
                    <a:pt x="120" y="130"/>
                  </a:cubicBezTo>
                  <a:lnTo>
                    <a:pt x="185" y="174"/>
                  </a:lnTo>
                  <a:cubicBezTo>
                    <a:pt x="199" y="185"/>
                    <a:pt x="199" y="185"/>
                    <a:pt x="204" y="185"/>
                  </a:cubicBezTo>
                  <a:cubicBezTo>
                    <a:pt x="215" y="185"/>
                    <a:pt x="222" y="178"/>
                    <a:pt x="222" y="167"/>
                  </a:cubicBezTo>
                  <a:cubicBezTo>
                    <a:pt x="222" y="157"/>
                    <a:pt x="215" y="155"/>
                    <a:pt x="209" y="151"/>
                  </a:cubicBezTo>
                  <a:lnTo>
                    <a:pt x="12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6250" lIns="81625" spcFirstLastPara="1" rIns="81625" wrap="square" tIns="36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4123440" y="1914840"/>
              <a:ext cx="65160" cy="278640"/>
            </a:xfrm>
            <a:custGeom>
              <a:rect b="b" l="l" r="r" t="t"/>
              <a:pathLst>
                <a:path extrusionOk="0" h="774" w="181">
                  <a:moveTo>
                    <a:pt x="181" y="387"/>
                  </a:moveTo>
                  <a:cubicBezTo>
                    <a:pt x="181" y="327"/>
                    <a:pt x="172" y="234"/>
                    <a:pt x="130" y="146"/>
                  </a:cubicBezTo>
                  <a:cubicBezTo>
                    <a:pt x="83" y="51"/>
                    <a:pt x="16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11"/>
                    <a:pt x="0" y="12"/>
                    <a:pt x="14" y="26"/>
                  </a:cubicBezTo>
                  <a:cubicBezTo>
                    <a:pt x="92" y="102"/>
                    <a:pt x="136" y="225"/>
                    <a:pt x="136" y="387"/>
                  </a:cubicBezTo>
                  <a:cubicBezTo>
                    <a:pt x="136" y="519"/>
                    <a:pt x="107" y="656"/>
                    <a:pt x="11" y="753"/>
                  </a:cubicBezTo>
                  <a:cubicBezTo>
                    <a:pt x="0" y="764"/>
                    <a:pt x="0" y="766"/>
                    <a:pt x="0" y="767"/>
                  </a:cubicBezTo>
                  <a:cubicBezTo>
                    <a:pt x="0" y="773"/>
                    <a:pt x="4" y="774"/>
                    <a:pt x="7" y="774"/>
                  </a:cubicBezTo>
                  <a:cubicBezTo>
                    <a:pt x="16" y="774"/>
                    <a:pt x="86" y="722"/>
                    <a:pt x="132" y="623"/>
                  </a:cubicBezTo>
                  <a:cubicBezTo>
                    <a:pt x="172" y="539"/>
                    <a:pt x="181" y="452"/>
                    <a:pt x="181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4237200" y="1886759"/>
              <a:ext cx="83160" cy="334440"/>
            </a:xfrm>
            <a:custGeom>
              <a:rect b="b" l="l" r="r" t="t"/>
              <a:pathLst>
                <a:path extrusionOk="0" h="929" w="231">
                  <a:moveTo>
                    <a:pt x="197" y="465"/>
                  </a:moveTo>
                  <a:lnTo>
                    <a:pt x="5" y="899"/>
                  </a:lnTo>
                  <a:cubicBezTo>
                    <a:pt x="0" y="910"/>
                    <a:pt x="0" y="913"/>
                    <a:pt x="0" y="913"/>
                  </a:cubicBezTo>
                  <a:cubicBezTo>
                    <a:pt x="0" y="922"/>
                    <a:pt x="7" y="929"/>
                    <a:pt x="16" y="929"/>
                  </a:cubicBezTo>
                  <a:cubicBezTo>
                    <a:pt x="26" y="929"/>
                    <a:pt x="28" y="924"/>
                    <a:pt x="33" y="913"/>
                  </a:cubicBezTo>
                  <a:lnTo>
                    <a:pt x="225" y="479"/>
                  </a:lnTo>
                  <a:cubicBezTo>
                    <a:pt x="231" y="470"/>
                    <a:pt x="231" y="466"/>
                    <a:pt x="231" y="465"/>
                  </a:cubicBezTo>
                  <a:cubicBezTo>
                    <a:pt x="231" y="465"/>
                    <a:pt x="231" y="459"/>
                    <a:pt x="225" y="451"/>
                  </a:cubicBezTo>
                  <a:lnTo>
                    <a:pt x="33" y="18"/>
                  </a:lnTo>
                  <a:cubicBezTo>
                    <a:pt x="28" y="5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9"/>
                    <a:pt x="5" y="30"/>
                  </a:cubicBezTo>
                  <a:lnTo>
                    <a:pt x="197" y="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4" name="Google Shape;264;p20"/>
          <p:cNvSpPr/>
          <p:nvPr/>
        </p:nvSpPr>
        <p:spPr>
          <a:xfrm>
            <a:off x="165888" y="1507961"/>
            <a:ext cx="3898500" cy="746400"/>
          </a:xfrm>
          <a:prstGeom prst="rect">
            <a:avLst/>
          </a:pr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9300" lIns="90125" spcFirstLastPara="1" rIns="90125" wrap="square" tIns="49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5" name="Google Shape;265;p20"/>
          <p:cNvCxnSpPr/>
          <p:nvPr/>
        </p:nvCxnSpPr>
        <p:spPr>
          <a:xfrm>
            <a:off x="331776" y="2865060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6" name="Google Shape;266;p20"/>
          <p:cNvSpPr txBox="1"/>
          <p:nvPr/>
        </p:nvSpPr>
        <p:spPr>
          <a:xfrm>
            <a:off x="947652" y="2699178"/>
            <a:ext cx="25713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 centrality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7" name="Google Shape;267;p20"/>
          <p:cNvCxnSpPr/>
          <p:nvPr/>
        </p:nvCxnSpPr>
        <p:spPr>
          <a:xfrm>
            <a:off x="323286" y="3289561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8" name="Google Shape;268;p20"/>
          <p:cNvSpPr txBox="1"/>
          <p:nvPr/>
        </p:nvSpPr>
        <p:spPr>
          <a:xfrm>
            <a:off x="939161" y="3123679"/>
            <a:ext cx="2571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 event plane (        ,        )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9" name="Google Shape;269;p20"/>
          <p:cNvGrpSpPr/>
          <p:nvPr/>
        </p:nvGrpSpPr>
        <p:grpSpPr>
          <a:xfrm>
            <a:off x="1120087" y="3517008"/>
            <a:ext cx="444115" cy="284430"/>
            <a:chOff x="1234800" y="3877200"/>
            <a:chExt cx="489599" cy="313560"/>
          </a:xfrm>
        </p:grpSpPr>
        <p:sp>
          <p:nvSpPr>
            <p:cNvPr id="270" name="Google Shape;270;p20"/>
            <p:cNvSpPr/>
            <p:nvPr/>
          </p:nvSpPr>
          <p:spPr>
            <a:xfrm>
              <a:off x="1234800" y="3891240"/>
              <a:ext cx="474840" cy="285840"/>
            </a:xfrm>
            <a:custGeom>
              <a:rect b="b" l="l" r="r" t="t"/>
              <a:pathLst>
                <a:path extrusionOk="0" h="794" w="1319">
                  <a:moveTo>
                    <a:pt x="661" y="794"/>
                  </a:moveTo>
                  <a:lnTo>
                    <a:pt x="0" y="794"/>
                  </a:lnTo>
                  <a:lnTo>
                    <a:pt x="0" y="0"/>
                  </a:lnTo>
                  <a:lnTo>
                    <a:pt x="1319" y="0"/>
                  </a:lnTo>
                  <a:lnTo>
                    <a:pt x="1319" y="794"/>
                  </a:lnTo>
                  <a:lnTo>
                    <a:pt x="661" y="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1236600" y="3931560"/>
              <a:ext cx="185040" cy="190800"/>
            </a:xfrm>
            <a:custGeom>
              <a:rect b="b" l="l" r="r" t="t"/>
              <a:pathLst>
                <a:path extrusionOk="0" h="530" w="514">
                  <a:moveTo>
                    <a:pt x="287" y="62"/>
                  </a:moveTo>
                  <a:cubicBezTo>
                    <a:pt x="287" y="35"/>
                    <a:pt x="287" y="25"/>
                    <a:pt x="361" y="25"/>
                  </a:cubicBezTo>
                  <a:lnTo>
                    <a:pt x="388" y="25"/>
                  </a:lnTo>
                  <a:lnTo>
                    <a:pt x="388" y="0"/>
                  </a:lnTo>
                  <a:cubicBezTo>
                    <a:pt x="359" y="2"/>
                    <a:pt x="287" y="2"/>
                    <a:pt x="255" y="2"/>
                  </a:cubicBezTo>
                  <a:cubicBezTo>
                    <a:pt x="224" y="2"/>
                    <a:pt x="152" y="2"/>
                    <a:pt x="123" y="0"/>
                  </a:cubicBezTo>
                  <a:lnTo>
                    <a:pt x="123" y="25"/>
                  </a:lnTo>
                  <a:lnTo>
                    <a:pt x="150" y="25"/>
                  </a:lnTo>
                  <a:cubicBezTo>
                    <a:pt x="224" y="25"/>
                    <a:pt x="224" y="33"/>
                    <a:pt x="224" y="62"/>
                  </a:cubicBezTo>
                  <a:lnTo>
                    <a:pt x="224" y="406"/>
                  </a:lnTo>
                  <a:cubicBezTo>
                    <a:pt x="122" y="378"/>
                    <a:pt x="118" y="259"/>
                    <a:pt x="118" y="209"/>
                  </a:cubicBezTo>
                  <a:cubicBezTo>
                    <a:pt x="116" y="114"/>
                    <a:pt x="83" y="100"/>
                    <a:pt x="48" y="100"/>
                  </a:cubicBezTo>
                  <a:lnTo>
                    <a:pt x="19" y="100"/>
                  </a:lnTo>
                  <a:cubicBezTo>
                    <a:pt x="7" y="100"/>
                    <a:pt x="0" y="100"/>
                    <a:pt x="0" y="109"/>
                  </a:cubicBezTo>
                  <a:cubicBezTo>
                    <a:pt x="0" y="113"/>
                    <a:pt x="2" y="116"/>
                    <a:pt x="7" y="118"/>
                  </a:cubicBezTo>
                  <a:cubicBezTo>
                    <a:pt x="33" y="120"/>
                    <a:pt x="53" y="130"/>
                    <a:pt x="53" y="223"/>
                  </a:cubicBezTo>
                  <a:cubicBezTo>
                    <a:pt x="53" y="241"/>
                    <a:pt x="55" y="301"/>
                    <a:pt x="92" y="354"/>
                  </a:cubicBezTo>
                  <a:cubicBezTo>
                    <a:pt x="123" y="396"/>
                    <a:pt x="171" y="419"/>
                    <a:pt x="224" y="426"/>
                  </a:cubicBezTo>
                  <a:lnTo>
                    <a:pt x="224" y="468"/>
                  </a:lnTo>
                  <a:cubicBezTo>
                    <a:pt x="224" y="494"/>
                    <a:pt x="224" y="505"/>
                    <a:pt x="150" y="505"/>
                  </a:cubicBezTo>
                  <a:lnTo>
                    <a:pt x="123" y="505"/>
                  </a:lnTo>
                  <a:lnTo>
                    <a:pt x="123" y="530"/>
                  </a:lnTo>
                  <a:cubicBezTo>
                    <a:pt x="152" y="528"/>
                    <a:pt x="224" y="528"/>
                    <a:pt x="255" y="528"/>
                  </a:cubicBezTo>
                  <a:cubicBezTo>
                    <a:pt x="287" y="528"/>
                    <a:pt x="359" y="528"/>
                    <a:pt x="388" y="530"/>
                  </a:cubicBezTo>
                  <a:lnTo>
                    <a:pt x="388" y="505"/>
                  </a:lnTo>
                  <a:lnTo>
                    <a:pt x="361" y="505"/>
                  </a:lnTo>
                  <a:cubicBezTo>
                    <a:pt x="287" y="505"/>
                    <a:pt x="287" y="496"/>
                    <a:pt x="287" y="468"/>
                  </a:cubicBezTo>
                  <a:lnTo>
                    <a:pt x="287" y="426"/>
                  </a:lnTo>
                  <a:cubicBezTo>
                    <a:pt x="344" y="419"/>
                    <a:pt x="391" y="394"/>
                    <a:pt x="421" y="354"/>
                  </a:cubicBezTo>
                  <a:cubicBezTo>
                    <a:pt x="462" y="299"/>
                    <a:pt x="462" y="238"/>
                    <a:pt x="462" y="204"/>
                  </a:cubicBezTo>
                  <a:cubicBezTo>
                    <a:pt x="462" y="192"/>
                    <a:pt x="463" y="123"/>
                    <a:pt x="506" y="118"/>
                  </a:cubicBezTo>
                  <a:cubicBezTo>
                    <a:pt x="509" y="116"/>
                    <a:pt x="514" y="116"/>
                    <a:pt x="514" y="109"/>
                  </a:cubicBezTo>
                  <a:cubicBezTo>
                    <a:pt x="514" y="100"/>
                    <a:pt x="509" y="100"/>
                    <a:pt x="497" y="100"/>
                  </a:cubicBezTo>
                  <a:lnTo>
                    <a:pt x="467" y="100"/>
                  </a:lnTo>
                  <a:cubicBezTo>
                    <a:pt x="437" y="100"/>
                    <a:pt x="398" y="106"/>
                    <a:pt x="398" y="218"/>
                  </a:cubicBezTo>
                  <a:cubicBezTo>
                    <a:pt x="396" y="303"/>
                    <a:pt x="372" y="385"/>
                    <a:pt x="287" y="406"/>
                  </a:cubicBezTo>
                  <a:lnTo>
                    <a:pt x="28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1458720" y="387720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3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7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1448640" y="405756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3" y="308"/>
                    <a:pt x="321" y="350"/>
                    <a:pt x="220" y="350"/>
                  </a:cubicBezTo>
                  <a:lnTo>
                    <a:pt x="134" y="350"/>
                  </a:lnTo>
                  <a:cubicBezTo>
                    <a:pt x="107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7" y="19"/>
                    <a:pt x="134" y="19"/>
                  </a:cubicBezTo>
                  <a:lnTo>
                    <a:pt x="215" y="19"/>
                  </a:lnTo>
                  <a:cubicBezTo>
                    <a:pt x="305" y="19"/>
                    <a:pt x="321" y="49"/>
                    <a:pt x="331" y="125"/>
                  </a:cubicBezTo>
                  <a:lnTo>
                    <a:pt x="349" y="125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2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1598759" y="4057200"/>
              <a:ext cx="125640" cy="133560"/>
            </a:xfrm>
            <a:custGeom>
              <a:rect b="b" l="l" r="r" t="t"/>
              <a:pathLst>
                <a:path extrusionOk="0" h="371" w="349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9" y="157"/>
                    <a:pt x="349" y="102"/>
                  </a:cubicBezTo>
                  <a:cubicBezTo>
                    <a:pt x="349" y="49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2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4" y="19"/>
                    <a:pt x="289" y="70"/>
                    <a:pt x="289" y="102"/>
                  </a:cubicBezTo>
                  <a:cubicBezTo>
                    <a:pt x="289" y="127"/>
                    <a:pt x="289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5" name="Google Shape;275;p20"/>
          <p:cNvGrpSpPr/>
          <p:nvPr/>
        </p:nvGrpSpPr>
        <p:grpSpPr>
          <a:xfrm>
            <a:off x="1690580" y="3489577"/>
            <a:ext cx="441177" cy="284430"/>
            <a:chOff x="1863720" y="3846960"/>
            <a:chExt cx="486360" cy="313560"/>
          </a:xfrm>
        </p:grpSpPr>
        <p:sp>
          <p:nvSpPr>
            <p:cNvPr id="276" name="Google Shape;276;p20"/>
            <p:cNvSpPr/>
            <p:nvPr/>
          </p:nvSpPr>
          <p:spPr>
            <a:xfrm>
              <a:off x="1866240" y="3861000"/>
              <a:ext cx="469440" cy="285840"/>
            </a:xfrm>
            <a:custGeom>
              <a:rect b="b" l="l" r="r" t="t"/>
              <a:pathLst>
                <a:path extrusionOk="0" h="794" w="1304">
                  <a:moveTo>
                    <a:pt x="651" y="794"/>
                  </a:moveTo>
                  <a:lnTo>
                    <a:pt x="0" y="794"/>
                  </a:lnTo>
                  <a:lnTo>
                    <a:pt x="0" y="0"/>
                  </a:lnTo>
                  <a:lnTo>
                    <a:pt x="1304" y="0"/>
                  </a:lnTo>
                  <a:lnTo>
                    <a:pt x="1304" y="794"/>
                  </a:lnTo>
                  <a:lnTo>
                    <a:pt x="651" y="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863720" y="3901320"/>
              <a:ext cx="199440" cy="196920"/>
            </a:xfrm>
            <a:custGeom>
              <a:rect b="b" l="l" r="r" t="t"/>
              <a:pathLst>
                <a:path extrusionOk="0" h="547" w="554">
                  <a:moveTo>
                    <a:pt x="259" y="53"/>
                  </a:moveTo>
                  <a:cubicBezTo>
                    <a:pt x="264" y="35"/>
                    <a:pt x="266" y="26"/>
                    <a:pt x="281" y="25"/>
                  </a:cubicBezTo>
                  <a:cubicBezTo>
                    <a:pt x="288" y="25"/>
                    <a:pt x="313" y="25"/>
                    <a:pt x="327" y="25"/>
                  </a:cubicBezTo>
                  <a:cubicBezTo>
                    <a:pt x="383" y="25"/>
                    <a:pt x="470" y="25"/>
                    <a:pt x="470" y="100"/>
                  </a:cubicBezTo>
                  <a:cubicBezTo>
                    <a:pt x="470" y="127"/>
                    <a:pt x="457" y="181"/>
                    <a:pt x="426" y="211"/>
                  </a:cubicBezTo>
                  <a:cubicBezTo>
                    <a:pt x="406" y="231"/>
                    <a:pt x="366" y="255"/>
                    <a:pt x="296" y="255"/>
                  </a:cubicBezTo>
                  <a:lnTo>
                    <a:pt x="209" y="255"/>
                  </a:lnTo>
                  <a:lnTo>
                    <a:pt x="259" y="53"/>
                  </a:lnTo>
                  <a:moveTo>
                    <a:pt x="371" y="266"/>
                  </a:moveTo>
                  <a:cubicBezTo>
                    <a:pt x="449" y="248"/>
                    <a:pt x="542" y="195"/>
                    <a:pt x="542" y="116"/>
                  </a:cubicBezTo>
                  <a:cubicBezTo>
                    <a:pt x="542" y="49"/>
                    <a:pt x="471" y="0"/>
                    <a:pt x="369" y="0"/>
                  </a:cubicBezTo>
                  <a:lnTo>
                    <a:pt x="150" y="0"/>
                  </a:lnTo>
                  <a:cubicBezTo>
                    <a:pt x="134" y="0"/>
                    <a:pt x="127" y="0"/>
                    <a:pt x="127" y="16"/>
                  </a:cubicBezTo>
                  <a:cubicBezTo>
                    <a:pt x="127" y="25"/>
                    <a:pt x="134" y="25"/>
                    <a:pt x="148" y="25"/>
                  </a:cubicBezTo>
                  <a:cubicBezTo>
                    <a:pt x="150" y="25"/>
                    <a:pt x="164" y="25"/>
                    <a:pt x="178" y="26"/>
                  </a:cubicBezTo>
                  <a:cubicBezTo>
                    <a:pt x="192" y="26"/>
                    <a:pt x="199" y="28"/>
                    <a:pt x="199" y="39"/>
                  </a:cubicBezTo>
                  <a:cubicBezTo>
                    <a:pt x="199" y="40"/>
                    <a:pt x="197" y="44"/>
                    <a:pt x="195" y="53"/>
                  </a:cubicBezTo>
                  <a:lnTo>
                    <a:pt x="91" y="470"/>
                  </a:lnTo>
                  <a:cubicBezTo>
                    <a:pt x="84" y="500"/>
                    <a:pt x="83" y="505"/>
                    <a:pt x="21" y="505"/>
                  </a:cubicBezTo>
                  <a:cubicBezTo>
                    <a:pt x="7" y="505"/>
                    <a:pt x="0" y="505"/>
                    <a:pt x="0" y="521"/>
                  </a:cubicBezTo>
                  <a:cubicBezTo>
                    <a:pt x="0" y="530"/>
                    <a:pt x="9" y="530"/>
                    <a:pt x="11" y="530"/>
                  </a:cubicBezTo>
                  <a:cubicBezTo>
                    <a:pt x="33" y="530"/>
                    <a:pt x="86" y="528"/>
                    <a:pt x="109" y="528"/>
                  </a:cubicBezTo>
                  <a:cubicBezTo>
                    <a:pt x="130" y="528"/>
                    <a:pt x="185" y="530"/>
                    <a:pt x="208" y="530"/>
                  </a:cubicBezTo>
                  <a:cubicBezTo>
                    <a:pt x="213" y="530"/>
                    <a:pt x="222" y="530"/>
                    <a:pt x="222" y="514"/>
                  </a:cubicBezTo>
                  <a:cubicBezTo>
                    <a:pt x="222" y="505"/>
                    <a:pt x="216" y="505"/>
                    <a:pt x="201" y="505"/>
                  </a:cubicBezTo>
                  <a:cubicBezTo>
                    <a:pt x="172" y="505"/>
                    <a:pt x="150" y="505"/>
                    <a:pt x="150" y="491"/>
                  </a:cubicBezTo>
                  <a:cubicBezTo>
                    <a:pt x="150" y="487"/>
                    <a:pt x="151" y="484"/>
                    <a:pt x="153" y="479"/>
                  </a:cubicBezTo>
                  <a:lnTo>
                    <a:pt x="204" y="273"/>
                  </a:lnTo>
                  <a:lnTo>
                    <a:pt x="296" y="273"/>
                  </a:lnTo>
                  <a:cubicBezTo>
                    <a:pt x="366" y="273"/>
                    <a:pt x="380" y="317"/>
                    <a:pt x="380" y="343"/>
                  </a:cubicBezTo>
                  <a:cubicBezTo>
                    <a:pt x="380" y="355"/>
                    <a:pt x="375" y="380"/>
                    <a:pt x="369" y="398"/>
                  </a:cubicBezTo>
                  <a:cubicBezTo>
                    <a:pt x="364" y="419"/>
                    <a:pt x="357" y="447"/>
                    <a:pt x="357" y="463"/>
                  </a:cubicBezTo>
                  <a:cubicBezTo>
                    <a:pt x="357" y="547"/>
                    <a:pt x="450" y="547"/>
                    <a:pt x="461" y="547"/>
                  </a:cubicBezTo>
                  <a:cubicBezTo>
                    <a:pt x="526" y="547"/>
                    <a:pt x="554" y="468"/>
                    <a:pt x="554" y="457"/>
                  </a:cubicBezTo>
                  <a:cubicBezTo>
                    <a:pt x="554" y="449"/>
                    <a:pt x="545" y="449"/>
                    <a:pt x="544" y="449"/>
                  </a:cubicBezTo>
                  <a:cubicBezTo>
                    <a:pt x="537" y="449"/>
                    <a:pt x="537" y="454"/>
                    <a:pt x="535" y="459"/>
                  </a:cubicBezTo>
                  <a:cubicBezTo>
                    <a:pt x="515" y="517"/>
                    <a:pt x="482" y="530"/>
                    <a:pt x="464" y="530"/>
                  </a:cubicBezTo>
                  <a:cubicBezTo>
                    <a:pt x="438" y="530"/>
                    <a:pt x="433" y="512"/>
                    <a:pt x="433" y="482"/>
                  </a:cubicBezTo>
                  <a:cubicBezTo>
                    <a:pt x="433" y="457"/>
                    <a:pt x="438" y="419"/>
                    <a:pt x="440" y="394"/>
                  </a:cubicBezTo>
                  <a:cubicBezTo>
                    <a:pt x="442" y="384"/>
                    <a:pt x="443" y="368"/>
                    <a:pt x="443" y="357"/>
                  </a:cubicBezTo>
                  <a:cubicBezTo>
                    <a:pt x="443" y="297"/>
                    <a:pt x="392" y="274"/>
                    <a:pt x="371" y="2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2086560" y="3846960"/>
              <a:ext cx="71640" cy="129960"/>
            </a:xfrm>
            <a:custGeom>
              <a:rect b="b" l="l" r="r" t="t"/>
              <a:pathLst>
                <a:path extrusionOk="0" h="361" w="199">
                  <a:moveTo>
                    <a:pt x="123" y="16"/>
                  </a:moveTo>
                  <a:cubicBezTo>
                    <a:pt x="123" y="0"/>
                    <a:pt x="121" y="0"/>
                    <a:pt x="107" y="0"/>
                  </a:cubicBezTo>
                  <a:cubicBezTo>
                    <a:pt x="72" y="33"/>
                    <a:pt x="23" y="35"/>
                    <a:pt x="0" y="35"/>
                  </a:cubicBezTo>
                  <a:lnTo>
                    <a:pt x="0" y="55"/>
                  </a:lnTo>
                  <a:cubicBezTo>
                    <a:pt x="12" y="55"/>
                    <a:pt x="49" y="55"/>
                    <a:pt x="79" y="39"/>
                  </a:cubicBezTo>
                  <a:lnTo>
                    <a:pt x="79" y="317"/>
                  </a:lnTo>
                  <a:cubicBezTo>
                    <a:pt x="79" y="334"/>
                    <a:pt x="79" y="341"/>
                    <a:pt x="25" y="341"/>
                  </a:cubicBezTo>
                  <a:lnTo>
                    <a:pt x="4" y="341"/>
                  </a:lnTo>
                  <a:lnTo>
                    <a:pt x="4" y="361"/>
                  </a:lnTo>
                  <a:cubicBezTo>
                    <a:pt x="14" y="361"/>
                    <a:pt x="81" y="359"/>
                    <a:pt x="100" y="359"/>
                  </a:cubicBezTo>
                  <a:cubicBezTo>
                    <a:pt x="118" y="359"/>
                    <a:pt x="186" y="361"/>
                    <a:pt x="199" y="361"/>
                  </a:cubicBezTo>
                  <a:lnTo>
                    <a:pt x="199" y="341"/>
                  </a:lnTo>
                  <a:lnTo>
                    <a:pt x="178" y="341"/>
                  </a:lnTo>
                  <a:cubicBezTo>
                    <a:pt x="123" y="341"/>
                    <a:pt x="123" y="334"/>
                    <a:pt x="123" y="317"/>
                  </a:cubicBez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2074680" y="4027320"/>
              <a:ext cx="131760" cy="133200"/>
            </a:xfrm>
            <a:custGeom>
              <a:rect b="b" l="l" r="r" t="t"/>
              <a:pathLst>
                <a:path extrusionOk="0" h="370" w="366">
                  <a:moveTo>
                    <a:pt x="366" y="227"/>
                  </a:moveTo>
                  <a:lnTo>
                    <a:pt x="347" y="227"/>
                  </a:lnTo>
                  <a:cubicBezTo>
                    <a:pt x="332" y="308"/>
                    <a:pt x="320" y="350"/>
                    <a:pt x="220" y="350"/>
                  </a:cubicBezTo>
                  <a:lnTo>
                    <a:pt x="134" y="350"/>
                  </a:lnTo>
                  <a:cubicBezTo>
                    <a:pt x="107" y="350"/>
                    <a:pt x="107" y="345"/>
                    <a:pt x="107" y="329"/>
                  </a:cubicBezTo>
                  <a:lnTo>
                    <a:pt x="107" y="187"/>
                  </a:lnTo>
                  <a:lnTo>
                    <a:pt x="162" y="187"/>
                  </a:lnTo>
                  <a:cubicBezTo>
                    <a:pt x="218" y="187"/>
                    <a:pt x="225" y="204"/>
                    <a:pt x="225" y="250"/>
                  </a:cubicBezTo>
                  <a:lnTo>
                    <a:pt x="245" y="250"/>
                  </a:lnTo>
                  <a:lnTo>
                    <a:pt x="245" y="104"/>
                  </a:lnTo>
                  <a:lnTo>
                    <a:pt x="225" y="104"/>
                  </a:lnTo>
                  <a:cubicBezTo>
                    <a:pt x="225" y="151"/>
                    <a:pt x="218" y="167"/>
                    <a:pt x="162" y="167"/>
                  </a:cubicBezTo>
                  <a:lnTo>
                    <a:pt x="107" y="167"/>
                  </a:lnTo>
                  <a:lnTo>
                    <a:pt x="107" y="40"/>
                  </a:lnTo>
                  <a:cubicBezTo>
                    <a:pt x="107" y="25"/>
                    <a:pt x="107" y="19"/>
                    <a:pt x="134" y="19"/>
                  </a:cubicBezTo>
                  <a:lnTo>
                    <a:pt x="215" y="19"/>
                  </a:lnTo>
                  <a:cubicBezTo>
                    <a:pt x="304" y="19"/>
                    <a:pt x="320" y="49"/>
                    <a:pt x="331" y="125"/>
                  </a:cubicBezTo>
                  <a:lnTo>
                    <a:pt x="348" y="125"/>
                  </a:lnTo>
                  <a:lnTo>
                    <a:pt x="33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6"/>
                  </a:lnTo>
                  <a:cubicBezTo>
                    <a:pt x="56" y="343"/>
                    <a:pt x="55" y="350"/>
                    <a:pt x="12" y="350"/>
                  </a:cubicBezTo>
                  <a:lnTo>
                    <a:pt x="0" y="350"/>
                  </a:lnTo>
                  <a:lnTo>
                    <a:pt x="0" y="370"/>
                  </a:lnTo>
                  <a:lnTo>
                    <a:pt x="341" y="370"/>
                  </a:lnTo>
                  <a:lnTo>
                    <a:pt x="36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2224800" y="4026960"/>
              <a:ext cx="125280" cy="133560"/>
            </a:xfrm>
            <a:custGeom>
              <a:rect b="b" l="l" r="r" t="t"/>
              <a:pathLst>
                <a:path extrusionOk="0" h="371" w="348">
                  <a:moveTo>
                    <a:pt x="107" y="202"/>
                  </a:moveTo>
                  <a:lnTo>
                    <a:pt x="206" y="202"/>
                  </a:lnTo>
                  <a:cubicBezTo>
                    <a:pt x="285" y="202"/>
                    <a:pt x="348" y="157"/>
                    <a:pt x="348" y="102"/>
                  </a:cubicBezTo>
                  <a:cubicBezTo>
                    <a:pt x="348" y="49"/>
                    <a:pt x="287" y="0"/>
                    <a:pt x="206" y="0"/>
                  </a:cubicBez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cubicBezTo>
                    <a:pt x="55" y="19"/>
                    <a:pt x="56" y="25"/>
                    <a:pt x="56" y="44"/>
                  </a:cubicBezTo>
                  <a:lnTo>
                    <a:pt x="56" y="327"/>
                  </a:lnTo>
                  <a:cubicBezTo>
                    <a:pt x="56" y="347"/>
                    <a:pt x="55" y="352"/>
                    <a:pt x="12" y="352"/>
                  </a:cubicBezTo>
                  <a:lnTo>
                    <a:pt x="0" y="352"/>
                  </a:lnTo>
                  <a:lnTo>
                    <a:pt x="0" y="371"/>
                  </a:lnTo>
                  <a:cubicBezTo>
                    <a:pt x="26" y="370"/>
                    <a:pt x="62" y="370"/>
                    <a:pt x="81" y="370"/>
                  </a:cubicBezTo>
                  <a:cubicBezTo>
                    <a:pt x="102" y="370"/>
                    <a:pt x="137" y="370"/>
                    <a:pt x="164" y="371"/>
                  </a:cubicBezTo>
                  <a:lnTo>
                    <a:pt x="164" y="352"/>
                  </a:lnTo>
                  <a:lnTo>
                    <a:pt x="151" y="352"/>
                  </a:lnTo>
                  <a:cubicBezTo>
                    <a:pt x="109" y="352"/>
                    <a:pt x="107" y="347"/>
                    <a:pt x="107" y="327"/>
                  </a:cubicBezTo>
                  <a:lnTo>
                    <a:pt x="107" y="202"/>
                  </a:lnTo>
                  <a:moveTo>
                    <a:pt x="194" y="19"/>
                  </a:moveTo>
                  <a:cubicBezTo>
                    <a:pt x="283" y="19"/>
                    <a:pt x="288" y="70"/>
                    <a:pt x="288" y="102"/>
                  </a:cubicBezTo>
                  <a:cubicBezTo>
                    <a:pt x="288" y="127"/>
                    <a:pt x="288" y="185"/>
                    <a:pt x="194" y="185"/>
                  </a:cubicBezTo>
                  <a:lnTo>
                    <a:pt x="106" y="185"/>
                  </a:lnTo>
                  <a:lnTo>
                    <a:pt x="106" y="40"/>
                  </a:lnTo>
                  <a:cubicBezTo>
                    <a:pt x="106" y="25"/>
                    <a:pt x="106" y="19"/>
                    <a:pt x="132" y="19"/>
                  </a:cubicBez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281" name="Google Shape;281;p20"/>
          <p:cNvCxnSpPr/>
          <p:nvPr/>
        </p:nvCxnSpPr>
        <p:spPr>
          <a:xfrm>
            <a:off x="323286" y="4040603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2" name="Google Shape;282;p20"/>
          <p:cNvSpPr txBox="1"/>
          <p:nvPr/>
        </p:nvSpPr>
        <p:spPr>
          <a:xfrm>
            <a:off x="939161" y="3874721"/>
            <a:ext cx="25713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Reconstruct Lambda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3" name="Google Shape;283;p20"/>
          <p:cNvCxnSpPr/>
          <p:nvPr/>
        </p:nvCxnSpPr>
        <p:spPr>
          <a:xfrm>
            <a:off x="314795" y="4432451"/>
            <a:ext cx="580800" cy="0"/>
          </a:xfrm>
          <a:prstGeom prst="straightConnector1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4" name="Google Shape;284;p20"/>
          <p:cNvSpPr txBox="1"/>
          <p:nvPr/>
        </p:nvSpPr>
        <p:spPr>
          <a:xfrm>
            <a:off x="930676" y="4266575"/>
            <a:ext cx="3259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Measure g</a:t>
            </a:r>
            <a:r>
              <a:rPr b="0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lobal polarization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0"/>
          <p:cNvSpPr txBox="1"/>
          <p:nvPr>
            <p:ph idx="12" type="sldNum"/>
          </p:nvPr>
        </p:nvSpPr>
        <p:spPr>
          <a:xfrm>
            <a:off x="6965816" y="4876296"/>
            <a:ext cx="1757100" cy="1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806" y="483521"/>
            <a:ext cx="3684046" cy="364386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1"/>
          <p:cNvSpPr txBox="1"/>
          <p:nvPr>
            <p:ph type="title"/>
          </p:nvPr>
        </p:nvSpPr>
        <p:spPr>
          <a:xfrm>
            <a:off x="468741" y="0"/>
            <a:ext cx="82374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Λ selection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1"/>
          <p:cNvSpPr/>
          <p:nvPr/>
        </p:nvSpPr>
        <p:spPr>
          <a:xfrm>
            <a:off x="5865160" y="2938115"/>
            <a:ext cx="53016" cy="2304"/>
          </a:xfrm>
          <a:custGeom>
            <a:rect b="b" l="l" r="r" t="t"/>
            <a:pathLst>
              <a:path extrusionOk="0" h="2539" w="58420">
                <a:moveTo>
                  <a:pt x="-9951" y="1269"/>
                </a:moveTo>
                <a:lnTo>
                  <a:pt x="68371" y="1269"/>
                </a:lnTo>
              </a:path>
            </a:pathLst>
          </a:custGeom>
          <a:noFill/>
          <a:ln cap="flat" cmpd="sng" w="224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3" name="Google Shape;293;p21"/>
          <p:cNvSpPr/>
          <p:nvPr/>
        </p:nvSpPr>
        <p:spPr>
          <a:xfrm>
            <a:off x="5268604" y="2995846"/>
            <a:ext cx="155471" cy="1151"/>
          </a:xfrm>
          <a:custGeom>
            <a:rect b="b" l="l" r="r" t="t"/>
            <a:pathLst>
              <a:path extrusionOk="0" h="1269" w="171450">
                <a:moveTo>
                  <a:pt x="-9951" y="634"/>
                </a:moveTo>
                <a:lnTo>
                  <a:pt x="181401" y="634"/>
                </a:lnTo>
              </a:path>
            </a:pathLst>
          </a:custGeom>
          <a:noFill/>
          <a:ln cap="flat" cmpd="sng" w="21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4" name="Google Shape;294;p21"/>
          <p:cNvSpPr/>
          <p:nvPr/>
        </p:nvSpPr>
        <p:spPr>
          <a:xfrm>
            <a:off x="5384919" y="2978566"/>
            <a:ext cx="63340" cy="35712"/>
          </a:xfrm>
          <a:custGeom>
            <a:rect b="b" l="l" r="r" t="t"/>
            <a:pathLst>
              <a:path extrusionOk="0" h="39369" w="69850">
                <a:moveTo>
                  <a:pt x="0" y="0"/>
                </a:moveTo>
                <a:lnTo>
                  <a:pt x="20320" y="20319"/>
                </a:lnTo>
                <a:lnTo>
                  <a:pt x="0" y="39369"/>
                </a:lnTo>
                <a:lnTo>
                  <a:pt x="69850" y="20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5" name="Google Shape;295;p21"/>
          <p:cNvSpPr/>
          <p:nvPr/>
        </p:nvSpPr>
        <p:spPr>
          <a:xfrm>
            <a:off x="5384919" y="2978566"/>
            <a:ext cx="63340" cy="35712"/>
          </a:xfrm>
          <a:custGeom>
            <a:rect b="b" l="l" r="r" t="t"/>
            <a:pathLst>
              <a:path extrusionOk="0" h="39369" w="69850">
                <a:moveTo>
                  <a:pt x="20320" y="20319"/>
                </a:moveTo>
                <a:lnTo>
                  <a:pt x="0" y="39369"/>
                </a:lnTo>
                <a:lnTo>
                  <a:pt x="69850" y="20319"/>
                </a:lnTo>
                <a:lnTo>
                  <a:pt x="0" y="0"/>
                </a:lnTo>
                <a:lnTo>
                  <a:pt x="20320" y="2031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96" name="Google Shape;29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4366" y="3472085"/>
            <a:ext cx="82812" cy="6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6238" y="3155192"/>
            <a:ext cx="2890877" cy="189471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1"/>
          <p:cNvSpPr txBox="1"/>
          <p:nvPr/>
        </p:nvSpPr>
        <p:spPr>
          <a:xfrm>
            <a:off x="4184621" y="3292300"/>
            <a:ext cx="4785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8725">
            <a:sp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ru"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PV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4523502" y="3423090"/>
            <a:ext cx="103200" cy="1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5374562" y="3981790"/>
            <a:ext cx="4785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dca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baseline="-25000" lang="ru" sz="1000"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endParaRPr baseline="-25000"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6270536" y="3034880"/>
            <a:ext cx="1371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6034451" y="4238677"/>
            <a:ext cx="1491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π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4351908" y="4020957"/>
            <a:ext cx="4146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Trebuchet MS"/>
                <a:ea typeface="Trebuchet MS"/>
                <a:cs typeface="Trebuchet MS"/>
                <a:sym typeface="Trebuchet MS"/>
              </a:rPr>
              <a:t>dca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π</a:t>
            </a:r>
            <a:endParaRPr baseline="-25000"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4782621" y="3481841"/>
            <a:ext cx="502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5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Trebuchet MS"/>
                <a:ea typeface="Trebuchet MS"/>
                <a:cs typeface="Trebuchet MS"/>
                <a:sym typeface="Trebuchet MS"/>
              </a:rPr>
              <a:t>path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Λ</a:t>
            </a:r>
            <a:endParaRPr baseline="-25000"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21"/>
          <p:cNvSpPr txBox="1"/>
          <p:nvPr/>
        </p:nvSpPr>
        <p:spPr>
          <a:xfrm>
            <a:off x="6163434" y="3754855"/>
            <a:ext cx="9123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Λ</a:t>
            </a: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= p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+ p</a:t>
            </a:r>
            <a:r>
              <a:rPr baseline="-25000" lang="ru" sz="1500">
                <a:latin typeface="Trebuchet MS"/>
                <a:ea typeface="Trebuchet MS"/>
                <a:cs typeface="Trebuchet MS"/>
                <a:sym typeface="Trebuchet MS"/>
              </a:rPr>
              <a:t>π</a:t>
            </a:r>
            <a:endParaRPr baseline="-25000"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6" name="Google Shape;306;p21"/>
          <p:cNvSpPr txBox="1"/>
          <p:nvPr/>
        </p:nvSpPr>
        <p:spPr>
          <a:xfrm>
            <a:off x="5065923" y="2885126"/>
            <a:ext cx="20712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7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Λ	</a:t>
            </a:r>
            <a:r>
              <a:rPr b="1" baseline="30000" lang="ru" sz="1800"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+π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064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ru" sz="1200"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b="1" baseline="-25000" lang="ru" sz="1400"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endParaRPr baseline="-25000" sz="1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673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sz="1000" u="sng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sz="1000" u="sng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6870529" y="3801106"/>
            <a:ext cx="107101" cy="1152"/>
          </a:xfrm>
          <a:custGeom>
            <a:rect b="b" l="l" r="r" t="t"/>
            <a:pathLst>
              <a:path extrusionOk="0" h="1270" w="118109">
                <a:moveTo>
                  <a:pt x="-6617" y="635"/>
                </a:moveTo>
                <a:lnTo>
                  <a:pt x="124727" y="635"/>
                </a:lnTo>
              </a:path>
            </a:pathLst>
          </a:custGeom>
          <a:noFill/>
          <a:ln cap="flat" cmpd="sng" w="145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08" name="Google Shape;308;p21"/>
          <p:cNvSpPr/>
          <p:nvPr/>
        </p:nvSpPr>
        <p:spPr>
          <a:xfrm>
            <a:off x="6949991" y="3789586"/>
            <a:ext cx="42611" cy="24192"/>
          </a:xfrm>
          <a:custGeom>
            <a:rect b="b" l="l" r="r" t="t"/>
            <a:pathLst>
              <a:path extrusionOk="0" h="26670" w="46990">
                <a:moveTo>
                  <a:pt x="1269" y="0"/>
                </a:moveTo>
                <a:lnTo>
                  <a:pt x="13969" y="13969"/>
                </a:lnTo>
                <a:lnTo>
                  <a:pt x="0" y="26669"/>
                </a:lnTo>
                <a:lnTo>
                  <a:pt x="46989" y="1396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09" name="Google Shape;309;p21"/>
          <p:cNvSpPr/>
          <p:nvPr/>
        </p:nvSpPr>
        <p:spPr>
          <a:xfrm>
            <a:off x="6949991" y="3789586"/>
            <a:ext cx="42611" cy="24192"/>
          </a:xfrm>
          <a:custGeom>
            <a:rect b="b" l="l" r="r" t="t"/>
            <a:pathLst>
              <a:path extrusionOk="0" h="26670" w="46990">
                <a:moveTo>
                  <a:pt x="13969" y="13969"/>
                </a:moveTo>
                <a:lnTo>
                  <a:pt x="0" y="26669"/>
                </a:lnTo>
                <a:lnTo>
                  <a:pt x="46989" y="13969"/>
                </a:lnTo>
                <a:lnTo>
                  <a:pt x="1269" y="0"/>
                </a:lnTo>
                <a:lnTo>
                  <a:pt x="13969" y="13969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10" name="Google Shape;31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85687" y="4772256"/>
            <a:ext cx="177351" cy="10944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1"/>
          <p:cNvSpPr/>
          <p:nvPr/>
        </p:nvSpPr>
        <p:spPr>
          <a:xfrm>
            <a:off x="6041351" y="4786081"/>
            <a:ext cx="122073" cy="43777"/>
          </a:xfrm>
          <a:custGeom>
            <a:rect b="b" l="l" r="r" t="t"/>
            <a:pathLst>
              <a:path extrusionOk="0" h="48260" w="134620">
                <a:moveTo>
                  <a:pt x="134620" y="40640"/>
                </a:moveTo>
                <a:lnTo>
                  <a:pt x="0" y="40640"/>
                </a:lnTo>
                <a:lnTo>
                  <a:pt x="0" y="48260"/>
                </a:lnTo>
                <a:lnTo>
                  <a:pt x="134620" y="48260"/>
                </a:lnTo>
                <a:lnTo>
                  <a:pt x="134620" y="40640"/>
                </a:lnTo>
                <a:close/>
              </a:path>
              <a:path extrusionOk="0" h="48260" w="134620">
                <a:moveTo>
                  <a:pt x="134620" y="0"/>
                </a:moveTo>
                <a:lnTo>
                  <a:pt x="0" y="0"/>
                </a:lnTo>
                <a:lnTo>
                  <a:pt x="0" y="8890"/>
                </a:lnTo>
                <a:lnTo>
                  <a:pt x="134620" y="8890"/>
                </a:lnTo>
                <a:lnTo>
                  <a:pt x="1346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12" name="Google Shape;31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1371" y="4726176"/>
            <a:ext cx="142803" cy="12787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1"/>
          <p:cNvSpPr txBox="1"/>
          <p:nvPr/>
        </p:nvSpPr>
        <p:spPr>
          <a:xfrm>
            <a:off x="4004452" y="427200"/>
            <a:ext cx="51765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Fitting procedure (sideband method):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fit (Gauss + Legendre polynomials)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508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 fit in sidebands (</a:t>
            </a:r>
            <a:r>
              <a:rPr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± 7σ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Signal Cut-off: </a:t>
            </a:r>
            <a:r>
              <a:rPr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&lt;M&gt;± 3σ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 selection criteria: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«ω»-selection (1 parameter)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marR="30480" rtl="0" algn="l">
              <a:lnSpc>
                <a:spcPct val="1110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«χ»-selection (5  parameters)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21"/>
          <p:cNvSpPr txBox="1"/>
          <p:nvPr>
            <p:ph idx="12" type="sldNum"/>
          </p:nvPr>
        </p:nvSpPr>
        <p:spPr>
          <a:xfrm>
            <a:off x="7137116" y="4824771"/>
            <a:ext cx="175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 txBox="1"/>
          <p:nvPr>
            <p:ph type="title"/>
          </p:nvPr>
        </p:nvSpPr>
        <p:spPr>
          <a:xfrm>
            <a:off x="468742" y="0"/>
            <a:ext cx="83322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Event Plane (EP) measurements 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0" name="Google Shape;3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03" y="754627"/>
            <a:ext cx="3406168" cy="3191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8907" y="1116339"/>
            <a:ext cx="94430" cy="9443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2"/>
          <p:cNvSpPr txBox="1"/>
          <p:nvPr/>
        </p:nvSpPr>
        <p:spPr>
          <a:xfrm>
            <a:off x="4140124" y="926500"/>
            <a:ext cx="4784400" cy="15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0875">
            <a:spAutoFit/>
          </a:bodyPr>
          <a:lstStyle/>
          <a:p>
            <a:pPr indent="0" lvl="0" marL="38100" marR="292100" rtl="0" algn="l">
              <a:lnSpc>
                <a:spcPct val="11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Good performance for EP measurements using FHCal is observed for PHSD model Bi+Bi at 9.2 GeV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100" marR="0" rtl="0" algn="l">
              <a:lnSpc>
                <a:spcPct val="10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True: w.r.t. reaction plane (RP) angle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100" marR="0" rtl="0" algn="l">
              <a:lnSpc>
                <a:spcPct val="1152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Reco: determined using sub-event method</a:t>
            </a:r>
            <a:endParaRPr baseline="30000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22"/>
          <p:cNvSpPr txBox="1"/>
          <p:nvPr>
            <p:ph idx="12" type="sldNum"/>
          </p:nvPr>
        </p:nvSpPr>
        <p:spPr>
          <a:xfrm>
            <a:off x="6932741" y="4781596"/>
            <a:ext cx="175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24" name="Google Shape;324;p22"/>
          <p:cNvSpPr txBox="1"/>
          <p:nvPr/>
        </p:nvSpPr>
        <p:spPr>
          <a:xfrm>
            <a:off x="-677550" y="2090925"/>
            <a:ext cx="41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2"/>
          <p:cNvSpPr txBox="1"/>
          <p:nvPr/>
        </p:nvSpPr>
        <p:spPr>
          <a:xfrm>
            <a:off x="2745775" y="789350"/>
            <a:ext cx="811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9.2 GeV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_1(\Phi_1(F_{N},F_{S}))=\sqrt{\langle\cos (\Phi_1^{F_{N}}-\Phi_1^{F_{S}})\rangle}&#10;%191b90b9-73ca-4847-86f1-f421141b7160" id="326" name="Google Shape;32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0130" y="3120763"/>
            <a:ext cx="3759394" cy="41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{1}=\langle \cos(\Phi_{1}^{F}-\Psi^{RP})\rangle&#10;%417e0561-137c-4b10-a627-9beb7c90bf65" id="327" name="Google Shape;32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5450" y="2775875"/>
            <a:ext cx="2718274" cy="31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_n(\Phi_n)=\frac{\sqrt(\Pi)}{2\sqrt(2)}\chi e^{-\frac{\chi^2}{4}}[I_{(n-1)/2}(\frac{\chi^2}{4})+I_{(n+1)/2}(\frac{\chi^2}{4})]&#10;%051f6402-e98b-46c4-aefd-ae351b594708" id="328" name="Google Shape;32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3325" y="4006950"/>
            <a:ext cx="4593699" cy="41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chi\rightarrow\sqrt{2}\chi&#10;%b366484d-b6a8-4751-93db-5b6a00036e37" id="329" name="Google Shape;32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25450" y="3635075"/>
            <a:ext cx="1117918" cy="3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2"/>
          <p:cNvSpPr txBox="1"/>
          <p:nvPr/>
        </p:nvSpPr>
        <p:spPr>
          <a:xfrm>
            <a:off x="5453875" y="3591575"/>
            <a:ext cx="28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approximation to full event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