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16"/>
  </p:normalViewPr>
  <p:slideViewPr>
    <p:cSldViewPr snapToGrid="0">
      <p:cViewPr varScale="1">
        <p:scale>
          <a:sx n="103" d="100"/>
          <a:sy n="103" d="100"/>
        </p:scale>
        <p:origin x="8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E4B0E4-42AC-586D-EC46-EA063FF3EA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F44534-F231-5C52-6B02-3AB5712A89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FCB311-4120-859C-A9A2-A14854CB3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EB2E9-5615-0E48-A658-54FB6257C41F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46CA22-646C-19E1-2BF4-E7CBB7431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C5945D-75A0-6288-DFDB-FFCF53069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7AD5-AB85-A649-9605-3DA0033DF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954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B5D839-1CC4-1946-9961-757D3F888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CC93F1-7437-2F63-9F69-0DFD0CBB11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57915D-7B63-4EE8-F0F8-ED2CF7D33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EB2E9-5615-0E48-A658-54FB6257C41F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5D68FE-C542-D6D2-AD6D-4D25EDB43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9287A-2AA6-EF6C-3E49-3726470CD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7AD5-AB85-A649-9605-3DA0033DF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01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6B59585-C54C-CEDC-1A24-8DC7DB167C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D7169E-8B79-BCDA-A7A3-0E7F65A06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03DD77-FF5C-2385-9C9C-A74042EBE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EB2E9-5615-0E48-A658-54FB6257C41F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F9C88A-9946-3EBC-CD79-ED1167584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49D46-D448-0558-7BD5-4617F6283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7AD5-AB85-A649-9605-3DA0033DF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072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60DC0B-6617-B75F-511D-95681B2F4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C15775-990E-CF51-3125-B66956BC8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60414F-51D6-DF78-9ECC-1BE010FAA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EB2E9-5615-0E48-A658-54FB6257C41F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C0ADC7-1985-E1DE-C599-2C22E2019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31878F-ADD9-5848-B5C0-FEF109D48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7AD5-AB85-A649-9605-3DA0033DF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750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A6BA1C-7A2A-E680-1420-1FA22D5C6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3B3406-A5AE-8224-03AD-1EB010CB3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2E2C27-AD34-6BEE-7B2A-292BE9F21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EB2E9-5615-0E48-A658-54FB6257C41F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45E855-325A-B80F-366A-B4F33FC94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D39921-C41E-A0A3-E2DF-02E239316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7AD5-AB85-A649-9605-3DA0033DF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303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D0B4B1-744A-6DC5-5C54-C40E8824D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642BAC-A596-C70C-5424-53608A4ABB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86C189-92AA-86B6-3E05-952804434B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847956-4AC2-79F9-6165-E48C16BF4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EB2E9-5615-0E48-A658-54FB6257C41F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FDB6ED-086F-AE7C-E864-BC2FCB8B6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51DED7-A3D1-3F3C-A240-53D337F5A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7AD5-AB85-A649-9605-3DA0033DF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127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526901-CEF2-3E44-9863-DA01B0A08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DDE6AF-5326-4B97-3696-C0E58B676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7A9A361-B591-04B5-ACEB-315D4105CB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152AC64-2AFC-5495-1B83-A2C0120A0B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C1F554-BABB-01E7-1763-84AA0D8A51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8570ABC-B9DB-904E-F4CB-EA9AA047E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EB2E9-5615-0E48-A658-54FB6257C41F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733E8D-1186-9DC6-319F-76A964894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272D83-120B-3722-5C2C-1535772FE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7AD5-AB85-A649-9605-3DA0033DF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74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29EE84-632C-55D8-B4AA-82E51F12D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7729585-02EA-2954-86A1-AD6BAD33F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EB2E9-5615-0E48-A658-54FB6257C41F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26505E9-6C05-E1F5-9885-74E54A3CC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5184912-BFBB-A5DD-F15E-2872512DC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7AD5-AB85-A649-9605-3DA0033DF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027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3F58B3A-56BB-44C4-C492-EF4A9BF1F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EB2E9-5615-0E48-A658-54FB6257C41F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138AE56-A5ED-5EA1-D2D3-CC907871D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C1761DC-4760-F96A-0F72-8BED991C3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7AD5-AB85-A649-9605-3DA0033DF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500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E1966A-B5FD-642D-15EB-D3BFB4572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643A3F-D01E-7A72-78D6-081D01B90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4D19CC-657F-E19C-D1F1-01AFCF868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3B782F-5F51-DFC8-E6F3-37A643B50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EB2E9-5615-0E48-A658-54FB6257C41F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12E1C3-5632-83CF-EE30-B481A500F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714ABF-3672-B4D9-8F20-494D70335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7AD5-AB85-A649-9605-3DA0033DF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138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61B4E4-0FDD-4BE5-33EC-248E69BF1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E293D10-D18E-ABE6-3368-F90EFBE331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1A1A45-ADA1-E39E-DCFC-2C54982279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C4221A-46B8-718D-D60B-373D6DB6C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EB2E9-5615-0E48-A658-54FB6257C41F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546A9D-75AD-C8D1-1143-518055769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3FEF23-8F2C-8FE0-9DE8-777A8CE3D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7AD5-AB85-A649-9605-3DA0033DF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268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097E17-79DF-B014-75D1-1CB29C20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F19E42-9F2F-F27F-50F9-EA1447911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AB4903-17AD-B09D-8540-1CDA46E49D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EB2E9-5615-0E48-A658-54FB6257C41F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117E02-C32A-EC9D-DEEA-60FB21B4ED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FF83DB-DA39-7757-BFB0-3640DD7E13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17AD5-AB85-A649-9605-3DA0033DF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04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D58A90-6AD2-1288-D7F0-819CDBA893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27848"/>
            <a:ext cx="9144000" cy="2387600"/>
          </a:xfrm>
        </p:spPr>
        <p:txBody>
          <a:bodyPr>
            <a:normAutofit/>
          </a:bodyPr>
          <a:lstStyle/>
          <a:p>
            <a:r>
              <a:rPr lang="en" sz="4000" b="0" i="0" u="none" strike="noStrike" dirty="0">
                <a:effectLst/>
                <a:latin typeface="Helvetica" pitchFamily="2" charset="0"/>
              </a:rPr>
              <a:t>New synchronizer of the IREN facility LUE-200 accelerator</a:t>
            </a:r>
            <a:br>
              <a:rPr lang="en" sz="4000" b="0" i="0" u="none" strike="noStrike" dirty="0">
                <a:effectLst/>
                <a:latin typeface="Helvetica" pitchFamily="2" charset="0"/>
              </a:rPr>
            </a:br>
            <a:endParaRPr lang="ru-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5F4C59-EA38-9C26-7EF6-DE25FC391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2238"/>
            <a:ext cx="9144000" cy="1655762"/>
          </a:xfrm>
        </p:spPr>
        <p:txBody>
          <a:bodyPr/>
          <a:lstStyle/>
          <a:p>
            <a:r>
              <a:rPr lang="en-US" u="sng" dirty="0" err="1"/>
              <a:t>Zhironkin</a:t>
            </a:r>
            <a:r>
              <a:rPr lang="en-US" u="sng" dirty="0"/>
              <a:t> I.S</a:t>
            </a:r>
            <a:r>
              <a:rPr lang="ru-RU" u="sng" dirty="0"/>
              <a:t>.</a:t>
            </a:r>
            <a:r>
              <a:rPr lang="ru-RU" dirty="0"/>
              <a:t>, </a:t>
            </a:r>
            <a:r>
              <a:rPr lang="en-US" dirty="0" err="1"/>
              <a:t>Minashkin</a:t>
            </a:r>
            <a:r>
              <a:rPr lang="en-US" dirty="0"/>
              <a:t> V</a:t>
            </a:r>
            <a:r>
              <a:rPr lang="ru-RU" dirty="0"/>
              <a:t>.</a:t>
            </a:r>
            <a:r>
              <a:rPr lang="en-US" dirty="0"/>
              <a:t>F.,</a:t>
            </a:r>
            <a:r>
              <a:rPr lang="ru-RU" dirty="0"/>
              <a:t> </a:t>
            </a:r>
            <a:r>
              <a:rPr lang="en-US" dirty="0" err="1"/>
              <a:t>Sumbaev</a:t>
            </a:r>
            <a:r>
              <a:rPr lang="en-US" dirty="0"/>
              <a:t> A.P</a:t>
            </a:r>
            <a:r>
              <a:rPr lang="ru-RU" dirty="0"/>
              <a:t>.</a:t>
            </a:r>
            <a:r>
              <a:rPr lang="en-US" dirty="0"/>
              <a:t>,</a:t>
            </a:r>
            <a:r>
              <a:rPr lang="ru-RU" dirty="0"/>
              <a:t> </a:t>
            </a:r>
            <a:r>
              <a:rPr lang="en-US" dirty="0"/>
              <a:t>FLNP IREN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FE19E4-94A7-7B48-4812-AA292E625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052119" cy="12208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237D610-E503-44F8-FDA6-1A844112149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59764" y="-12357"/>
            <a:ext cx="15240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37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ABC55F-7BA0-45C6-8632-0B269F446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0541" y="146050"/>
            <a:ext cx="6631458" cy="6565900"/>
          </a:xfrm>
        </p:spPr>
        <p:txBody>
          <a:bodyPr>
            <a:normAutofit/>
          </a:bodyPr>
          <a:lstStyle/>
          <a:p>
            <a:r>
              <a:rPr lang="en" dirty="0"/>
              <a:t>The main task of the synchronizer is to strictly implement equipment startup timings.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5820C6-4925-6FCA-3F32-67D4F3303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" y="0"/>
            <a:ext cx="51468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56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7BAE53-5257-F0F8-6CCF-7E2D808BC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62" y="18255"/>
            <a:ext cx="6746789" cy="6839745"/>
          </a:xfrm>
        </p:spPr>
        <p:txBody>
          <a:bodyPr>
            <a:normAutofit/>
          </a:bodyPr>
          <a:lstStyle/>
          <a:p>
            <a:r>
              <a:rPr lang="en" dirty="0"/>
              <a:t>Disadvantages of the old system: </a:t>
            </a:r>
            <a:br>
              <a:rPr lang="en" dirty="0"/>
            </a:br>
            <a:r>
              <a:rPr lang="en" dirty="0"/>
              <a:t>1. Impossibility of modernization/expansion </a:t>
            </a:r>
            <a:br>
              <a:rPr lang="en" dirty="0"/>
            </a:br>
            <a:r>
              <a:rPr lang="en" dirty="0"/>
              <a:t>2. Lack of “hot” replacement </a:t>
            </a:r>
            <a:br>
              <a:rPr lang="en" dirty="0"/>
            </a:br>
            <a:r>
              <a:rPr lang="en" dirty="0"/>
              <a:t>3. Inability to smoothly adjust frequency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441126-A7F7-0C44-E2E1-BE4AB6EEC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351" y="-3676"/>
            <a:ext cx="5148649" cy="686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281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DAC0F9-730B-193B-9BD9-8F521598D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29048"/>
          </a:xfrm>
        </p:spPr>
        <p:txBody>
          <a:bodyPr>
            <a:normAutofit/>
          </a:bodyPr>
          <a:lstStyle/>
          <a:p>
            <a:pPr algn="ctr"/>
            <a:r>
              <a:rPr lang="en" sz="4000" dirty="0"/>
              <a:t>Current status:</a:t>
            </a:r>
            <a:endParaRPr lang="ru-RU" sz="40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D9F81C-ADC3-ECA1-580A-10C7908AF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2697" y="729049"/>
            <a:ext cx="4246605" cy="613109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A2356B0-0007-A278-BDBF-A842FCADC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6907"/>
            <a:ext cx="3448739" cy="61310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4644B99-0CBA-0A31-62A9-8683B3951A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3260" y="726906"/>
            <a:ext cx="3448740" cy="613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47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94C54F-4200-C7CD-3B9E-74E3A7F34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698" y="2766218"/>
            <a:ext cx="7190603" cy="1325563"/>
          </a:xfrm>
        </p:spPr>
        <p:txBody>
          <a:bodyPr>
            <a:normAutofit/>
          </a:bodyPr>
          <a:lstStyle/>
          <a:p>
            <a:r>
              <a:rPr lang="en-US" dirty="0"/>
              <a:t>Thank you for your attention</a:t>
            </a:r>
            <a:r>
              <a:rPr lang="ru-RU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417691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81</Words>
  <Application>Microsoft Macintosh PowerPoint</Application>
  <PresentationFormat>Широкоэкранный</PresentationFormat>
  <Paragraphs>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Helvetica</vt:lpstr>
      <vt:lpstr>Тема Office</vt:lpstr>
      <vt:lpstr>New synchronizer of the IREN facility LUE-200 accelerator </vt:lpstr>
      <vt:lpstr>The main task of the synchronizer is to strictly implement equipment startup timings.</vt:lpstr>
      <vt:lpstr>Disadvantages of the old system:  1. Impossibility of modernization/expansion  2. Lack of “hot” replacement  3. Inability to smoothly adjust frequency</vt:lpstr>
      <vt:lpstr>Current status: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Новый синхронизатор ускорителя ЛУЭ-200 установки ИРЕН</dc:title>
  <dc:creator>isjironn@gmail.com</dc:creator>
  <cp:lastModifiedBy>isjironn@gmail.com</cp:lastModifiedBy>
  <cp:revision>4</cp:revision>
  <dcterms:created xsi:type="dcterms:W3CDTF">2023-06-17T15:52:22Z</dcterms:created>
  <dcterms:modified xsi:type="dcterms:W3CDTF">2024-01-24T17:35:29Z</dcterms:modified>
</cp:coreProperties>
</file>