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1"/>
  </p:notesMasterIdLst>
  <p:handoutMasterIdLst>
    <p:handoutMasterId r:id="rId22"/>
  </p:handoutMasterIdLst>
  <p:sldIdLst>
    <p:sldId id="277" r:id="rId5"/>
    <p:sldId id="271" r:id="rId6"/>
    <p:sldId id="317" r:id="rId7"/>
    <p:sldId id="263" r:id="rId8"/>
    <p:sldId id="257" r:id="rId9"/>
    <p:sldId id="318" r:id="rId10"/>
    <p:sldId id="324" r:id="rId11"/>
    <p:sldId id="326" r:id="rId12"/>
    <p:sldId id="336" r:id="rId13"/>
    <p:sldId id="323" r:id="rId14"/>
    <p:sldId id="333" r:id="rId15"/>
    <p:sldId id="334" r:id="rId16"/>
    <p:sldId id="315" r:id="rId17"/>
    <p:sldId id="335" r:id="rId18"/>
    <p:sldId id="274"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B461"/>
    <a:srgbClr val="CC8504"/>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5220" autoAdjust="0"/>
  </p:normalViewPr>
  <p:slideViewPr>
    <p:cSldViewPr snapToGrid="0">
      <p:cViewPr varScale="1">
        <p:scale>
          <a:sx n="106" d="100"/>
          <a:sy n="106" d="100"/>
        </p:scale>
        <p:origin x="654" y="108"/>
      </p:cViewPr>
      <p:guideLst/>
    </p:cSldViewPr>
  </p:slideViewPr>
  <p:outlineViewPr>
    <p:cViewPr>
      <p:scale>
        <a:sx n="33" d="100"/>
        <a:sy n="33" d="100"/>
      </p:scale>
      <p:origin x="0" y="-21869"/>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62" d="100"/>
          <a:sy n="62" d="100"/>
        </p:scale>
        <p:origin x="2179"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I:\&#1054;&#1048;&#1071;&#1048;\2023\Works\ISINN-29\All%20data%20ratio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I:\&#1054;&#1048;&#1071;&#1048;\2023\Works\Risks%20in%20mussels%20from%20Saldanha\All%20Saldanha.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r>
              <a:rPr lang="en-US" sz="2800">
                <a:solidFill>
                  <a:schemeClr val="tx1"/>
                </a:solidFill>
              </a:rPr>
              <a:t>As/Sc</a:t>
            </a:r>
          </a:p>
        </c:rich>
      </c:tx>
      <c:layout>
        <c:manualLayout>
          <c:xMode val="edge"/>
          <c:yMode val="edge"/>
          <c:x val="0.45865924371993466"/>
          <c:y val="0"/>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Soft!$AC$1</c:f>
              <c:strCache>
                <c:ptCount val="1"/>
                <c:pt idx="0">
                  <c:v>Na</c:v>
                </c:pt>
              </c:strCache>
            </c:strRef>
          </c:tx>
          <c:spPr>
            <a:ln w="28575" cap="rnd">
              <a:noFill/>
              <a:round/>
            </a:ln>
            <a:effectLst/>
          </c:spPr>
          <c:marker>
            <c:symbol val="square"/>
            <c:size val="5"/>
            <c:spPr>
              <a:solidFill>
                <a:schemeClr val="accent2"/>
              </a:solidFill>
              <a:ln w="9525">
                <a:solidFill>
                  <a:schemeClr val="accent2"/>
                </a:solidFill>
              </a:ln>
              <a:effectLst/>
            </c:spPr>
          </c:marker>
          <c:cat>
            <c:strRef>
              <c:f>Soft!$B$2:$B$273</c:f>
              <c:strCache>
                <c:ptCount val="272"/>
                <c:pt idx="0">
                  <c:v>Henties Bay</c:v>
                </c:pt>
                <c:pt idx="1">
                  <c:v>Henties Bay</c:v>
                </c:pt>
                <c:pt idx="2">
                  <c:v>Henties Bay</c:v>
                </c:pt>
                <c:pt idx="3">
                  <c:v>Henties Bay</c:v>
                </c:pt>
                <c:pt idx="4">
                  <c:v>Henties Bay</c:v>
                </c:pt>
                <c:pt idx="5">
                  <c:v>Henties Bay</c:v>
                </c:pt>
                <c:pt idx="6">
                  <c:v>Henties Bay</c:v>
                </c:pt>
                <c:pt idx="7">
                  <c:v>Henties Bay</c:v>
                </c:pt>
                <c:pt idx="8">
                  <c:v>Henties Bay</c:v>
                </c:pt>
                <c:pt idx="9">
                  <c:v>Henties Bay</c:v>
                </c:pt>
                <c:pt idx="10">
                  <c:v>Henties Bay</c:v>
                </c:pt>
                <c:pt idx="11">
                  <c:v>Henties Bay</c:v>
                </c:pt>
                <c:pt idx="12">
                  <c:v>Henties Bay</c:v>
                </c:pt>
                <c:pt idx="13">
                  <c:v>Henties Bay</c:v>
                </c:pt>
                <c:pt idx="14">
                  <c:v>Henties Bay</c:v>
                </c:pt>
                <c:pt idx="15">
                  <c:v>Henties Bay</c:v>
                </c:pt>
                <c:pt idx="16">
                  <c:v>Walvis Bay</c:v>
                </c:pt>
                <c:pt idx="17">
                  <c:v>Walvis Bay</c:v>
                </c:pt>
                <c:pt idx="18">
                  <c:v>Walvis Bay</c:v>
                </c:pt>
                <c:pt idx="19">
                  <c:v>Walvis Bay</c:v>
                </c:pt>
                <c:pt idx="20">
                  <c:v>Walvis Bay</c:v>
                </c:pt>
                <c:pt idx="21">
                  <c:v>Walvis Bay</c:v>
                </c:pt>
                <c:pt idx="22">
                  <c:v>Walvis Bay</c:v>
                </c:pt>
                <c:pt idx="23">
                  <c:v>Walvis Bay</c:v>
                </c:pt>
                <c:pt idx="24">
                  <c:v>Walvis Bay</c:v>
                </c:pt>
                <c:pt idx="25">
                  <c:v>Walvis Bay</c:v>
                </c:pt>
                <c:pt idx="26">
                  <c:v>Swakopmund</c:v>
                </c:pt>
                <c:pt idx="27">
                  <c:v>Swakopmund</c:v>
                </c:pt>
                <c:pt idx="28">
                  <c:v>Swakopmund</c:v>
                </c:pt>
                <c:pt idx="29">
                  <c:v>Swakopmund</c:v>
                </c:pt>
                <c:pt idx="30">
                  <c:v>Swakopmund</c:v>
                </c:pt>
                <c:pt idx="31">
                  <c:v>Swakopmund</c:v>
                </c:pt>
                <c:pt idx="32">
                  <c:v>Swakopmund</c:v>
                </c:pt>
                <c:pt idx="33">
                  <c:v>Swakopmund</c:v>
                </c:pt>
                <c:pt idx="34">
                  <c:v>Swakopmund</c:v>
                </c:pt>
                <c:pt idx="35">
                  <c:v>Swakopmund</c:v>
                </c:pt>
                <c:pt idx="36">
                  <c:v>Port Nolloth</c:v>
                </c:pt>
                <c:pt idx="37">
                  <c:v>Port Nolloth</c:v>
                </c:pt>
                <c:pt idx="38">
                  <c:v>Port Nolloth</c:v>
                </c:pt>
                <c:pt idx="39">
                  <c:v>Port Nolloth</c:v>
                </c:pt>
                <c:pt idx="40">
                  <c:v>Port Nolloth</c:v>
                </c:pt>
                <c:pt idx="41">
                  <c:v>Port Nolloth</c:v>
                </c:pt>
                <c:pt idx="42">
                  <c:v>Port Nolloth</c:v>
                </c:pt>
                <c:pt idx="43">
                  <c:v>Port Nolloth</c:v>
                </c:pt>
                <c:pt idx="44">
                  <c:v>Port Nolloth</c:v>
                </c:pt>
                <c:pt idx="45">
                  <c:v>Port Nolloth</c:v>
                </c:pt>
                <c:pt idx="46">
                  <c:v>Port Nolloth</c:v>
                </c:pt>
                <c:pt idx="47">
                  <c:v>Port Nolloth</c:v>
                </c:pt>
                <c:pt idx="48">
                  <c:v>Bok River</c:v>
                </c:pt>
                <c:pt idx="49">
                  <c:v>Bok River</c:v>
                </c:pt>
                <c:pt idx="50">
                  <c:v>Bok River</c:v>
                </c:pt>
                <c:pt idx="51">
                  <c:v>Bok River</c:v>
                </c:pt>
                <c:pt idx="52">
                  <c:v>Bok River</c:v>
                </c:pt>
                <c:pt idx="53">
                  <c:v>Bok River</c:v>
                </c:pt>
                <c:pt idx="54">
                  <c:v>Bok River</c:v>
                </c:pt>
                <c:pt idx="55">
                  <c:v>Bok River</c:v>
                </c:pt>
                <c:pt idx="56">
                  <c:v>Bok River</c:v>
                </c:pt>
                <c:pt idx="57">
                  <c:v>Bok River</c:v>
                </c:pt>
                <c:pt idx="58">
                  <c:v>Strandloper</c:v>
                </c:pt>
                <c:pt idx="59">
                  <c:v>Strandloper</c:v>
                </c:pt>
                <c:pt idx="60">
                  <c:v>Strandloper</c:v>
                </c:pt>
                <c:pt idx="61">
                  <c:v>Strandloper</c:v>
                </c:pt>
                <c:pt idx="62">
                  <c:v>Strandloper</c:v>
                </c:pt>
                <c:pt idx="63">
                  <c:v>Strandloper</c:v>
                </c:pt>
                <c:pt idx="64">
                  <c:v>Strandloper</c:v>
                </c:pt>
                <c:pt idx="65">
                  <c:v>Strandloper</c:v>
                </c:pt>
                <c:pt idx="66">
                  <c:v>Strandloper</c:v>
                </c:pt>
                <c:pt idx="67">
                  <c:v>Strandloper</c:v>
                </c:pt>
                <c:pt idx="68">
                  <c:v>Saldanha out of bay</c:v>
                </c:pt>
                <c:pt idx="69">
                  <c:v>Saldanha out of bay</c:v>
                </c:pt>
                <c:pt idx="70">
                  <c:v>Saldanha out of bay</c:v>
                </c:pt>
                <c:pt idx="71">
                  <c:v>Saldanha out of bay</c:v>
                </c:pt>
                <c:pt idx="72">
                  <c:v>Saldanha out of bay</c:v>
                </c:pt>
                <c:pt idx="73">
                  <c:v>Saldanha out of bay</c:v>
                </c:pt>
                <c:pt idx="74">
                  <c:v>Saldanha out of bay</c:v>
                </c:pt>
                <c:pt idx="75">
                  <c:v>Saldanha out of bay</c:v>
                </c:pt>
                <c:pt idx="76">
                  <c:v>Saldanha out of bay</c:v>
                </c:pt>
                <c:pt idx="77">
                  <c:v>Saldanha out of bay</c:v>
                </c:pt>
                <c:pt idx="78">
                  <c:v>Waterfront</c:v>
                </c:pt>
                <c:pt idx="79">
                  <c:v>Waterfront</c:v>
                </c:pt>
                <c:pt idx="80">
                  <c:v>Waterfront</c:v>
                </c:pt>
                <c:pt idx="81">
                  <c:v>Waterfront</c:v>
                </c:pt>
                <c:pt idx="82">
                  <c:v>Waterfront</c:v>
                </c:pt>
                <c:pt idx="83">
                  <c:v>Waterfront</c:v>
                </c:pt>
                <c:pt idx="84">
                  <c:v>Waterfront</c:v>
                </c:pt>
                <c:pt idx="85">
                  <c:v>Waterfront</c:v>
                </c:pt>
                <c:pt idx="86">
                  <c:v>Waterfront</c:v>
                </c:pt>
                <c:pt idx="87">
                  <c:v>Waterfront</c:v>
                </c:pt>
                <c:pt idx="88">
                  <c:v>Waterfront</c:v>
                </c:pt>
                <c:pt idx="89">
                  <c:v>Waterfront</c:v>
                </c:pt>
                <c:pt idx="90">
                  <c:v>Camps Bay</c:v>
                </c:pt>
                <c:pt idx="91">
                  <c:v>Camps Bay</c:v>
                </c:pt>
                <c:pt idx="92">
                  <c:v>Camps Bay</c:v>
                </c:pt>
                <c:pt idx="93">
                  <c:v>Camps Bay</c:v>
                </c:pt>
                <c:pt idx="94">
                  <c:v>Camps Bay</c:v>
                </c:pt>
                <c:pt idx="95">
                  <c:v>Camps Bay</c:v>
                </c:pt>
                <c:pt idx="96">
                  <c:v>Camps Bay</c:v>
                </c:pt>
                <c:pt idx="97">
                  <c:v>Camps Bay</c:v>
                </c:pt>
                <c:pt idx="98">
                  <c:v>Hout Bay1</c:v>
                </c:pt>
                <c:pt idx="99">
                  <c:v>Hout Bay1</c:v>
                </c:pt>
                <c:pt idx="100">
                  <c:v>Hout Bay1</c:v>
                </c:pt>
                <c:pt idx="101">
                  <c:v>Hout Bay1</c:v>
                </c:pt>
                <c:pt idx="102">
                  <c:v>Hout Bay1</c:v>
                </c:pt>
                <c:pt idx="103">
                  <c:v>Hout Bay1</c:v>
                </c:pt>
                <c:pt idx="104">
                  <c:v>Hout Bay1</c:v>
                </c:pt>
                <c:pt idx="105">
                  <c:v>Hout Bay1</c:v>
                </c:pt>
                <c:pt idx="106">
                  <c:v>Hout Bay1</c:v>
                </c:pt>
                <c:pt idx="107">
                  <c:v>Hout Bay1</c:v>
                </c:pt>
                <c:pt idx="108">
                  <c:v>Hout Bay1</c:v>
                </c:pt>
                <c:pt idx="109">
                  <c:v>Hout Bay1</c:v>
                </c:pt>
                <c:pt idx="110">
                  <c:v>Hout Bay2</c:v>
                </c:pt>
                <c:pt idx="111">
                  <c:v>Hout Bay2</c:v>
                </c:pt>
                <c:pt idx="112">
                  <c:v>Hout Bay2</c:v>
                </c:pt>
                <c:pt idx="113">
                  <c:v>Hout Bay2</c:v>
                </c:pt>
                <c:pt idx="114">
                  <c:v>Hout Bay2</c:v>
                </c:pt>
                <c:pt idx="115">
                  <c:v>Hout Bay2</c:v>
                </c:pt>
                <c:pt idx="116">
                  <c:v>Hout Bay2</c:v>
                </c:pt>
                <c:pt idx="117">
                  <c:v>Hout Bay2</c:v>
                </c:pt>
                <c:pt idx="118">
                  <c:v>Hout Bay2</c:v>
                </c:pt>
                <c:pt idx="119">
                  <c:v>Hout Bay2</c:v>
                </c:pt>
                <c:pt idx="120">
                  <c:v>Simonstown</c:v>
                </c:pt>
                <c:pt idx="121">
                  <c:v>Simonstown</c:v>
                </c:pt>
                <c:pt idx="122">
                  <c:v>Simonstown</c:v>
                </c:pt>
                <c:pt idx="123">
                  <c:v>Simonstown</c:v>
                </c:pt>
                <c:pt idx="124">
                  <c:v>Simonstown</c:v>
                </c:pt>
                <c:pt idx="125">
                  <c:v>Simonstown</c:v>
                </c:pt>
                <c:pt idx="126">
                  <c:v>Simonstown</c:v>
                </c:pt>
                <c:pt idx="127">
                  <c:v>Simonstown</c:v>
                </c:pt>
                <c:pt idx="128">
                  <c:v>Simonstown</c:v>
                </c:pt>
                <c:pt idx="129">
                  <c:v>Simonstown</c:v>
                </c:pt>
                <c:pt idx="130">
                  <c:v>Strand</c:v>
                </c:pt>
                <c:pt idx="131">
                  <c:v>Strand</c:v>
                </c:pt>
                <c:pt idx="132">
                  <c:v>Strand</c:v>
                </c:pt>
                <c:pt idx="133">
                  <c:v>Strand</c:v>
                </c:pt>
                <c:pt idx="134">
                  <c:v>Strand</c:v>
                </c:pt>
                <c:pt idx="135">
                  <c:v>Strand</c:v>
                </c:pt>
                <c:pt idx="136">
                  <c:v>Strand</c:v>
                </c:pt>
                <c:pt idx="137">
                  <c:v>Strand</c:v>
                </c:pt>
                <c:pt idx="138">
                  <c:v>Strand</c:v>
                </c:pt>
                <c:pt idx="139">
                  <c:v>Strand</c:v>
                </c:pt>
                <c:pt idx="140">
                  <c:v>Gordon Bay</c:v>
                </c:pt>
                <c:pt idx="141">
                  <c:v>Gordon Bay</c:v>
                </c:pt>
                <c:pt idx="142">
                  <c:v>Gordon Bay</c:v>
                </c:pt>
                <c:pt idx="143">
                  <c:v>Gordon Bay</c:v>
                </c:pt>
                <c:pt idx="144">
                  <c:v>Gordon Bay</c:v>
                </c:pt>
                <c:pt idx="145">
                  <c:v>Gordon Bay</c:v>
                </c:pt>
                <c:pt idx="146">
                  <c:v>Gordon Bay</c:v>
                </c:pt>
                <c:pt idx="147">
                  <c:v>Gordon Bay</c:v>
                </c:pt>
                <c:pt idx="148">
                  <c:v>Gordon Bay</c:v>
                </c:pt>
                <c:pt idx="149">
                  <c:v>Gordon Bay</c:v>
                </c:pt>
                <c:pt idx="150">
                  <c:v>Pringle Bay</c:v>
                </c:pt>
                <c:pt idx="151">
                  <c:v>Pringle Bay</c:v>
                </c:pt>
                <c:pt idx="152">
                  <c:v>Pringle Bay</c:v>
                </c:pt>
                <c:pt idx="153">
                  <c:v>Pringle Bay</c:v>
                </c:pt>
                <c:pt idx="154">
                  <c:v>Pringle Bay</c:v>
                </c:pt>
                <c:pt idx="155">
                  <c:v>Pringle Bay</c:v>
                </c:pt>
                <c:pt idx="156">
                  <c:v>Pringle Bay</c:v>
                </c:pt>
                <c:pt idx="157">
                  <c:v>Pringle Bay</c:v>
                </c:pt>
                <c:pt idx="158">
                  <c:v>Pringle Bay</c:v>
                </c:pt>
                <c:pt idx="159">
                  <c:v>Pringle Bay</c:v>
                </c:pt>
                <c:pt idx="160">
                  <c:v>Plettenberg Bay</c:v>
                </c:pt>
                <c:pt idx="161">
                  <c:v>Plettenberg Bay</c:v>
                </c:pt>
                <c:pt idx="162">
                  <c:v>Plettenberg Bay</c:v>
                </c:pt>
                <c:pt idx="163">
                  <c:v>Plettenberg Bay</c:v>
                </c:pt>
                <c:pt idx="164">
                  <c:v>Plettenberg Bay</c:v>
                </c:pt>
                <c:pt idx="165">
                  <c:v>Plettenberg Bay</c:v>
                </c:pt>
                <c:pt idx="166">
                  <c:v>Plettenberg Bay</c:v>
                </c:pt>
                <c:pt idx="167">
                  <c:v>Plettenberg Bay</c:v>
                </c:pt>
                <c:pt idx="168">
                  <c:v>Plettenberg Bay</c:v>
                </c:pt>
                <c:pt idx="169">
                  <c:v>Plettenberg Bay</c:v>
                </c:pt>
                <c:pt idx="170">
                  <c:v>Plettenberg Bay</c:v>
                </c:pt>
                <c:pt idx="171">
                  <c:v>Plettenberg Bay</c:v>
                </c:pt>
                <c:pt idx="172">
                  <c:v>Port Elizabeth</c:v>
                </c:pt>
                <c:pt idx="173">
                  <c:v>Port Elizabeth</c:v>
                </c:pt>
                <c:pt idx="174">
                  <c:v>Port Elizabeth</c:v>
                </c:pt>
                <c:pt idx="175">
                  <c:v>Port Elizabeth</c:v>
                </c:pt>
                <c:pt idx="176">
                  <c:v>Port Elizabeth</c:v>
                </c:pt>
                <c:pt idx="177">
                  <c:v>Port Elizabeth</c:v>
                </c:pt>
                <c:pt idx="178">
                  <c:v>Port Elizabeth</c:v>
                </c:pt>
                <c:pt idx="179">
                  <c:v>Port Elizabeth</c:v>
                </c:pt>
                <c:pt idx="180">
                  <c:v>Port Elizabeth</c:v>
                </c:pt>
                <c:pt idx="181">
                  <c:v>Port Elizabeth</c:v>
                </c:pt>
                <c:pt idx="182">
                  <c:v>Port Elizabeth</c:v>
                </c:pt>
                <c:pt idx="183">
                  <c:v>Port Elizabeth</c:v>
                </c:pt>
                <c:pt idx="184">
                  <c:v>East London</c:v>
                </c:pt>
                <c:pt idx="185">
                  <c:v>East London</c:v>
                </c:pt>
                <c:pt idx="186">
                  <c:v>East London</c:v>
                </c:pt>
                <c:pt idx="187">
                  <c:v>East London</c:v>
                </c:pt>
                <c:pt idx="188">
                  <c:v>East London</c:v>
                </c:pt>
                <c:pt idx="189">
                  <c:v>East London</c:v>
                </c:pt>
                <c:pt idx="190">
                  <c:v>East London</c:v>
                </c:pt>
                <c:pt idx="191">
                  <c:v>East London</c:v>
                </c:pt>
                <c:pt idx="192">
                  <c:v>East London</c:v>
                </c:pt>
                <c:pt idx="193">
                  <c:v>East London</c:v>
                </c:pt>
                <c:pt idx="194">
                  <c:v>Port Shepston</c:v>
                </c:pt>
                <c:pt idx="195">
                  <c:v>Port Shepston</c:v>
                </c:pt>
                <c:pt idx="196">
                  <c:v>Port Shepston</c:v>
                </c:pt>
                <c:pt idx="197">
                  <c:v>Port Shepston</c:v>
                </c:pt>
                <c:pt idx="198">
                  <c:v>Port Shepston</c:v>
                </c:pt>
                <c:pt idx="199">
                  <c:v>Port Shepston</c:v>
                </c:pt>
                <c:pt idx="200">
                  <c:v>Port Shepston</c:v>
                </c:pt>
                <c:pt idx="201">
                  <c:v>Port Shepston</c:v>
                </c:pt>
                <c:pt idx="202">
                  <c:v>Port Shepston</c:v>
                </c:pt>
                <c:pt idx="203">
                  <c:v>Durban</c:v>
                </c:pt>
                <c:pt idx="204">
                  <c:v>Durban</c:v>
                </c:pt>
                <c:pt idx="205">
                  <c:v>Durban</c:v>
                </c:pt>
                <c:pt idx="206">
                  <c:v>Durban</c:v>
                </c:pt>
                <c:pt idx="207">
                  <c:v>Durban</c:v>
                </c:pt>
                <c:pt idx="208">
                  <c:v>Durban</c:v>
                </c:pt>
                <c:pt idx="209">
                  <c:v>Durban</c:v>
                </c:pt>
                <c:pt idx="210">
                  <c:v>Durban</c:v>
                </c:pt>
                <c:pt idx="211">
                  <c:v>Durban</c:v>
                </c:pt>
                <c:pt idx="212">
                  <c:v>Durban</c:v>
                </c:pt>
                <c:pt idx="213">
                  <c:v>Durban</c:v>
                </c:pt>
                <c:pt idx="214">
                  <c:v>Durban</c:v>
                </c:pt>
                <c:pt idx="215">
                  <c:v>Richards bay</c:v>
                </c:pt>
                <c:pt idx="216">
                  <c:v>Richards bay</c:v>
                </c:pt>
                <c:pt idx="217">
                  <c:v>Richards bay</c:v>
                </c:pt>
                <c:pt idx="218">
                  <c:v>Richards bay</c:v>
                </c:pt>
                <c:pt idx="219">
                  <c:v>Richards bay</c:v>
                </c:pt>
                <c:pt idx="220">
                  <c:v>Richards bay</c:v>
                </c:pt>
                <c:pt idx="221">
                  <c:v>Richards bay</c:v>
                </c:pt>
                <c:pt idx="222">
                  <c:v>Richards bay</c:v>
                </c:pt>
                <c:pt idx="223">
                  <c:v>Richards bay</c:v>
                </c:pt>
                <c:pt idx="224">
                  <c:v>Mozambique - Xai Xai</c:v>
                </c:pt>
                <c:pt idx="225">
                  <c:v>Mozambique - Xai Xai</c:v>
                </c:pt>
                <c:pt idx="226">
                  <c:v>Mozambique - Xai Xai</c:v>
                </c:pt>
                <c:pt idx="227">
                  <c:v>Mozambique - Xai Xai</c:v>
                </c:pt>
                <c:pt idx="228">
                  <c:v>Mozambique - Xai Xai</c:v>
                </c:pt>
                <c:pt idx="229">
                  <c:v>Mozambique - Xai Xai</c:v>
                </c:pt>
                <c:pt idx="230">
                  <c:v>Mozambique - Xai Xai</c:v>
                </c:pt>
                <c:pt idx="231">
                  <c:v>Mozambique - Xai Xai</c:v>
                </c:pt>
                <c:pt idx="232">
                  <c:v>Mozambique - Xai Xai</c:v>
                </c:pt>
                <c:pt idx="233">
                  <c:v>Mozambique - Xai Xai</c:v>
                </c:pt>
                <c:pt idx="242">
                  <c:v>Danger Bay</c:v>
                </c:pt>
                <c:pt idx="243">
                  <c:v>Danger Bay</c:v>
                </c:pt>
                <c:pt idx="244">
                  <c:v>Danger Bay</c:v>
                </c:pt>
                <c:pt idx="245">
                  <c:v>Langebaan</c:v>
                </c:pt>
                <c:pt idx="246">
                  <c:v>Langebaan</c:v>
                </c:pt>
                <c:pt idx="247">
                  <c:v>Langebaan</c:v>
                </c:pt>
                <c:pt idx="248">
                  <c:v>Saldanha</c:v>
                </c:pt>
                <c:pt idx="249">
                  <c:v>Saldanha</c:v>
                </c:pt>
                <c:pt idx="250">
                  <c:v>Saldanha</c:v>
                </c:pt>
                <c:pt idx="251">
                  <c:v>WCAC</c:v>
                </c:pt>
                <c:pt idx="252">
                  <c:v>WCAC</c:v>
                </c:pt>
                <c:pt idx="253">
                  <c:v>WCAC</c:v>
                </c:pt>
                <c:pt idx="254">
                  <c:v>Langebaan YC</c:v>
                </c:pt>
                <c:pt idx="255">
                  <c:v>Langebaan YC</c:v>
                </c:pt>
                <c:pt idx="256">
                  <c:v>Langebaan YC</c:v>
                </c:pt>
                <c:pt idx="263">
                  <c:v>C1</c:v>
                </c:pt>
                <c:pt idx="264">
                  <c:v>C1</c:v>
                </c:pt>
                <c:pt idx="265">
                  <c:v>C1</c:v>
                </c:pt>
                <c:pt idx="266">
                  <c:v>C2</c:v>
                </c:pt>
                <c:pt idx="267">
                  <c:v>C2</c:v>
                </c:pt>
                <c:pt idx="268">
                  <c:v>C2</c:v>
                </c:pt>
                <c:pt idx="269">
                  <c:v>C3</c:v>
                </c:pt>
                <c:pt idx="270">
                  <c:v>C3</c:v>
                </c:pt>
                <c:pt idx="271">
                  <c:v>C3</c:v>
                </c:pt>
              </c:strCache>
            </c:strRef>
          </c:cat>
          <c:val>
            <c:numRef>
              <c:f>Soft!$AQ$2:$AQ$273</c:f>
              <c:numCache>
                <c:formatCode>General</c:formatCode>
                <c:ptCount val="272"/>
                <c:pt idx="0">
                  <c:v>1.6359182585889298</c:v>
                </c:pt>
                <c:pt idx="1">
                  <c:v>1.8848651668857446</c:v>
                </c:pt>
                <c:pt idx="2">
                  <c:v>1.7676858167054785</c:v>
                </c:pt>
                <c:pt idx="3">
                  <c:v>1.5278995466553884</c:v>
                </c:pt>
                <c:pt idx="4">
                  <c:v>2.1953964142510678</c:v>
                </c:pt>
                <c:pt idx="5">
                  <c:v>1.73115468770742</c:v>
                </c:pt>
                <c:pt idx="6">
                  <c:v>2.1681223293844059</c:v>
                </c:pt>
                <c:pt idx="7">
                  <c:v>2.3854951892177798</c:v>
                </c:pt>
                <c:pt idx="8">
                  <c:v>2.1684044303893901</c:v>
                </c:pt>
                <c:pt idx="9">
                  <c:v>2.1249387366082999</c:v>
                </c:pt>
                <c:pt idx="10">
                  <c:v>1.73115468770742</c:v>
                </c:pt>
                <c:pt idx="11">
                  <c:v>2.0871501757189002</c:v>
                </c:pt>
                <c:pt idx="12">
                  <c:v>1.9703775333931992</c:v>
                </c:pt>
                <c:pt idx="13">
                  <c:v>2.3107898329531373</c:v>
                </c:pt>
                <c:pt idx="14">
                  <c:v>1.9548378412418062</c:v>
                </c:pt>
                <c:pt idx="15">
                  <c:v>1.9815165943059869</c:v>
                </c:pt>
                <c:pt idx="16">
                  <c:v>2.0649408069330146</c:v>
                </c:pt>
                <c:pt idx="17">
                  <c:v>2.0765884354693451</c:v>
                </c:pt>
                <c:pt idx="18">
                  <c:v>2.1638568026386698</c:v>
                </c:pt>
                <c:pt idx="19">
                  <c:v>2.1442438918036864</c:v>
                </c:pt>
                <c:pt idx="20">
                  <c:v>1.7296388241024707</c:v>
                </c:pt>
                <c:pt idx="21">
                  <c:v>2.0998280160252687</c:v>
                </c:pt>
                <c:pt idx="22">
                  <c:v>2.0693264913759677</c:v>
                </c:pt>
                <c:pt idx="23">
                  <c:v>2.3814363327409125</c:v>
                </c:pt>
                <c:pt idx="24">
                  <c:v>1.8923661216001704</c:v>
                </c:pt>
                <c:pt idx="25">
                  <c:v>2.1139433523068369</c:v>
                </c:pt>
                <c:pt idx="26">
                  <c:v>1.8670923337204246</c:v>
                </c:pt>
                <c:pt idx="27">
                  <c:v>1.7685676332153484</c:v>
                </c:pt>
                <c:pt idx="28">
                  <c:v>1.291446378495686</c:v>
                </c:pt>
                <c:pt idx="29">
                  <c:v>1.3383543186877935</c:v>
                </c:pt>
                <c:pt idx="30">
                  <c:v>1.856909001047244</c:v>
                </c:pt>
                <c:pt idx="31">
                  <c:v>1.1743329793993424</c:v>
                </c:pt>
                <c:pt idx="32">
                  <c:v>1.856909001047244</c:v>
                </c:pt>
                <c:pt idx="33">
                  <c:v>1.8500115435085238</c:v>
                </c:pt>
                <c:pt idx="34">
                  <c:v>1.2423844827512074</c:v>
                </c:pt>
                <c:pt idx="35">
                  <c:v>1.6359420679407575</c:v>
                </c:pt>
                <c:pt idx="36">
                  <c:v>1.7995143019991693</c:v>
                </c:pt>
                <c:pt idx="37">
                  <c:v>2.0771470761371718</c:v>
                </c:pt>
                <c:pt idx="38">
                  <c:v>1.8249823990483822</c:v>
                </c:pt>
                <c:pt idx="39">
                  <c:v>2.0646320900438035</c:v>
                </c:pt>
                <c:pt idx="40">
                  <c:v>2.2356140306070875</c:v>
                </c:pt>
                <c:pt idx="41">
                  <c:v>1.9669065603189801</c:v>
                </c:pt>
                <c:pt idx="42">
                  <c:v>1.7384037575220557</c:v>
                </c:pt>
                <c:pt idx="43">
                  <c:v>1.7876007081235201</c:v>
                </c:pt>
                <c:pt idx="44">
                  <c:v>1.7603416919650863</c:v>
                </c:pt>
                <c:pt idx="45">
                  <c:v>3.0693121660256821</c:v>
                </c:pt>
                <c:pt idx="46">
                  <c:v>2.0971192611363652</c:v>
                </c:pt>
                <c:pt idx="47">
                  <c:v>1.7503786721649941</c:v>
                </c:pt>
                <c:pt idx="48">
                  <c:v>2.9135525225817371</c:v>
                </c:pt>
                <c:pt idx="49">
                  <c:v>2.8372727025023003</c:v>
                </c:pt>
                <c:pt idx="50">
                  <c:v>2.5461700384171735</c:v>
                </c:pt>
                <c:pt idx="51">
                  <c:v>2.6333010221205044</c:v>
                </c:pt>
                <c:pt idx="52">
                  <c:v>2.5217343586315999</c:v>
                </c:pt>
                <c:pt idx="53">
                  <c:v>2.8593039716017818</c:v>
                </c:pt>
                <c:pt idx="54">
                  <c:v>2.4171694113692364</c:v>
                </c:pt>
                <c:pt idx="55">
                  <c:v>2.831374310635677</c:v>
                </c:pt>
                <c:pt idx="56">
                  <c:v>2.4692443045768409</c:v>
                </c:pt>
                <c:pt idx="57">
                  <c:v>2.7375106906734761</c:v>
                </c:pt>
                <c:pt idx="58">
                  <c:v>2.2431774466916328</c:v>
                </c:pt>
                <c:pt idx="59">
                  <c:v>2.243683839856446</c:v>
                </c:pt>
                <c:pt idx="60">
                  <c:v>2.3793087443188972</c:v>
                </c:pt>
                <c:pt idx="61">
                  <c:v>2.5846626926683429</c:v>
                </c:pt>
                <c:pt idx="62">
                  <c:v>2.1171133990963433</c:v>
                </c:pt>
                <c:pt idx="63">
                  <c:v>2.2945258042509797</c:v>
                </c:pt>
                <c:pt idx="64">
                  <c:v>2.3362407201838953</c:v>
                </c:pt>
                <c:pt idx="65">
                  <c:v>2.5222834134778562</c:v>
                </c:pt>
                <c:pt idx="66">
                  <c:v>2.7958800173440754</c:v>
                </c:pt>
                <c:pt idx="67">
                  <c:v>2.4784433089579574</c:v>
                </c:pt>
                <c:pt idx="68">
                  <c:v>2.2076083105017461</c:v>
                </c:pt>
                <c:pt idx="69">
                  <c:v>2.4181433947603246</c:v>
                </c:pt>
                <c:pt idx="70">
                  <c:v>2.0271076320950518</c:v>
                </c:pt>
                <c:pt idx="71">
                  <c:v>2.100115152883268</c:v>
                </c:pt>
                <c:pt idx="72">
                  <c:v>3.0225658278987413</c:v>
                </c:pt>
                <c:pt idx="73">
                  <c:v>2.5336026106721108</c:v>
                </c:pt>
                <c:pt idx="74">
                  <c:v>2.0791812460476247</c:v>
                </c:pt>
                <c:pt idx="75">
                  <c:v>2.5172384779276449</c:v>
                </c:pt>
                <c:pt idx="76">
                  <c:v>3.1856365769619117</c:v>
                </c:pt>
                <c:pt idx="77">
                  <c:v>3.2657020333222384</c:v>
                </c:pt>
                <c:pt idx="78">
                  <c:v>1.9201435972180259</c:v>
                </c:pt>
                <c:pt idx="79">
                  <c:v>2.1033514639670066</c:v>
                </c:pt>
                <c:pt idx="80">
                  <c:v>2.0271983323684739</c:v>
                </c:pt>
                <c:pt idx="81">
                  <c:v>2.1638964443238695</c:v>
                </c:pt>
                <c:pt idx="82">
                  <c:v>1.9479023314083059</c:v>
                </c:pt>
                <c:pt idx="83">
                  <c:v>2.2481227456500492</c:v>
                </c:pt>
                <c:pt idx="84">
                  <c:v>1.7690600729369736</c:v>
                </c:pt>
                <c:pt idx="85">
                  <c:v>2.0838096502296959</c:v>
                </c:pt>
                <c:pt idx="86">
                  <c:v>2.1115289222833535</c:v>
                </c:pt>
                <c:pt idx="87">
                  <c:v>1.9862640517110079</c:v>
                </c:pt>
                <c:pt idx="88">
                  <c:v>2.1901138793166561</c:v>
                </c:pt>
                <c:pt idx="89">
                  <c:v>1.9400211053878065</c:v>
                </c:pt>
                <c:pt idx="90">
                  <c:v>1.8189453214127687</c:v>
                </c:pt>
                <c:pt idx="91">
                  <c:v>1.8281875389235938</c:v>
                </c:pt>
                <c:pt idx="92">
                  <c:v>1.9931605754696946</c:v>
                </c:pt>
                <c:pt idx="93">
                  <c:v>1.8030132519495521</c:v>
                </c:pt>
                <c:pt idx="94">
                  <c:v>1.7672348358945451</c:v>
                </c:pt>
                <c:pt idx="95">
                  <c:v>1.8886340705809739</c:v>
                </c:pt>
                <c:pt idx="96">
                  <c:v>1.796756494900704</c:v>
                </c:pt>
                <c:pt idx="97">
                  <c:v>1.8348487270083316</c:v>
                </c:pt>
                <c:pt idx="98">
                  <c:v>2.9879043744439646</c:v>
                </c:pt>
                <c:pt idx="99">
                  <c:v>2.8038132407047804</c:v>
                </c:pt>
                <c:pt idx="100">
                  <c:v>2.8568364432855011</c:v>
                </c:pt>
                <c:pt idx="101">
                  <c:v>2.7466994412063981</c:v>
                </c:pt>
                <c:pt idx="102">
                  <c:v>2.6522266007936928</c:v>
                </c:pt>
                <c:pt idx="103">
                  <c:v>2.4763026032389823</c:v>
                </c:pt>
                <c:pt idx="104">
                  <c:v>2.4715975620463824</c:v>
                </c:pt>
                <c:pt idx="105">
                  <c:v>2.5973365002495084</c:v>
                </c:pt>
                <c:pt idx="106">
                  <c:v>2.9822712330395684</c:v>
                </c:pt>
                <c:pt idx="107">
                  <c:v>2.6203416475825492</c:v>
                </c:pt>
                <c:pt idx="108">
                  <c:v>2.894288706413326</c:v>
                </c:pt>
                <c:pt idx="109">
                  <c:v>2.6557864115599128</c:v>
                </c:pt>
                <c:pt idx="110">
                  <c:v>2.0881360887005513</c:v>
                </c:pt>
                <c:pt idx="111">
                  <c:v>1.6849874853409776</c:v>
                </c:pt>
                <c:pt idx="112">
                  <c:v>1.6998554164304736</c:v>
                </c:pt>
                <c:pt idx="113">
                  <c:v>1.7501225267834002</c:v>
                </c:pt>
                <c:pt idx="114">
                  <c:v>2.100670161881363</c:v>
                </c:pt>
                <c:pt idx="115">
                  <c:v>2.0666827005486517</c:v>
                </c:pt>
                <c:pt idx="116">
                  <c:v>2.0838763672560048</c:v>
                </c:pt>
                <c:pt idx="117">
                  <c:v>1.8741830133817783</c:v>
                </c:pt>
                <c:pt idx="118">
                  <c:v>1.5824644352645816</c:v>
                </c:pt>
                <c:pt idx="119">
                  <c:v>1.9862117155143666</c:v>
                </c:pt>
                <c:pt idx="120">
                  <c:v>2.8239087409443187</c:v>
                </c:pt>
                <c:pt idx="121">
                  <c:v>2.6713864827039302</c:v>
                </c:pt>
                <c:pt idx="122">
                  <c:v>2.5663444390614281</c:v>
                </c:pt>
                <c:pt idx="123">
                  <c:v>2.7185655603993997</c:v>
                </c:pt>
                <c:pt idx="124">
                  <c:v>2.5300573299074611</c:v>
                </c:pt>
                <c:pt idx="125">
                  <c:v>2.4471580313422194</c:v>
                </c:pt>
                <c:pt idx="126">
                  <c:v>2.0219018414478298</c:v>
                </c:pt>
                <c:pt idx="127">
                  <c:v>2.4771212547196626</c:v>
                </c:pt>
                <c:pt idx="128">
                  <c:v>2.3452336581560345</c:v>
                </c:pt>
                <c:pt idx="129">
                  <c:v>2.3155309984473664</c:v>
                </c:pt>
                <c:pt idx="130">
                  <c:v>2.5440680443502757</c:v>
                </c:pt>
                <c:pt idx="131">
                  <c:v>2.562551450044289</c:v>
                </c:pt>
                <c:pt idx="132">
                  <c:v>2.412663265492744</c:v>
                </c:pt>
                <c:pt idx="133">
                  <c:v>2.5484771632553307</c:v>
                </c:pt>
                <c:pt idx="134">
                  <c:v>2.1829306835859867</c:v>
                </c:pt>
                <c:pt idx="135">
                  <c:v>2.3716110699496884</c:v>
                </c:pt>
                <c:pt idx="136">
                  <c:v>2.3827000421153008</c:v>
                </c:pt>
                <c:pt idx="137">
                  <c:v>2.3912066260130693</c:v>
                </c:pt>
                <c:pt idx="138">
                  <c:v>2.2585317660430655</c:v>
                </c:pt>
                <c:pt idx="139">
                  <c:v>2.2334693621404984</c:v>
                </c:pt>
                <c:pt idx="140">
                  <c:v>1.8582477643820501</c:v>
                </c:pt>
                <c:pt idx="141">
                  <c:v>2.1760912590556813</c:v>
                </c:pt>
                <c:pt idx="142">
                  <c:v>2.2378368550004866</c:v>
                </c:pt>
                <c:pt idx="143">
                  <c:v>2.0314084642516241</c:v>
                </c:pt>
                <c:pt idx="144">
                  <c:v>2.0731070983354316</c:v>
                </c:pt>
                <c:pt idx="145">
                  <c:v>2.2163858539148542</c:v>
                </c:pt>
                <c:pt idx="146">
                  <c:v>2.0208131236614877</c:v>
                </c:pt>
                <c:pt idx="147">
                  <c:v>1.9591637460285949</c:v>
                </c:pt>
                <c:pt idx="148">
                  <c:v>2.3186389407221757</c:v>
                </c:pt>
                <c:pt idx="149">
                  <c:v>1.9877655435829884</c:v>
                </c:pt>
                <c:pt idx="150">
                  <c:v>1.7530819554883212</c:v>
                </c:pt>
                <c:pt idx="151">
                  <c:v>2.4259687322722812</c:v>
                </c:pt>
                <c:pt idx="152">
                  <c:v>2.1064553309142866</c:v>
                </c:pt>
                <c:pt idx="153">
                  <c:v>1.7284249836742944</c:v>
                </c:pt>
                <c:pt idx="154">
                  <c:v>2.0587780005531862</c:v>
                </c:pt>
                <c:pt idx="155">
                  <c:v>1.7029361915536201</c:v>
                </c:pt>
                <c:pt idx="156">
                  <c:v>1.9330532103693867</c:v>
                </c:pt>
                <c:pt idx="157">
                  <c:v>2.0317144131772067</c:v>
                </c:pt>
                <c:pt idx="158">
                  <c:v>2.2163858539148542</c:v>
                </c:pt>
                <c:pt idx="159">
                  <c:v>1.6890617156757697</c:v>
                </c:pt>
                <c:pt idx="160">
                  <c:v>2.3608464172152956</c:v>
                </c:pt>
                <c:pt idx="161">
                  <c:v>2.2353135028388689</c:v>
                </c:pt>
                <c:pt idx="162">
                  <c:v>2.6469164556693796</c:v>
                </c:pt>
                <c:pt idx="163">
                  <c:v>2.6123204429488172</c:v>
                </c:pt>
                <c:pt idx="164">
                  <c:v>2.5271528643453554</c:v>
                </c:pt>
                <c:pt idx="165">
                  <c:v>2.7978348345165163</c:v>
                </c:pt>
                <c:pt idx="166">
                  <c:v>2.5549149772806459</c:v>
                </c:pt>
                <c:pt idx="167">
                  <c:v>2.8009273423012928</c:v>
                </c:pt>
                <c:pt idx="168">
                  <c:v>2.7174253539247277</c:v>
                </c:pt>
                <c:pt idx="169">
                  <c:v>2.4724042783678866</c:v>
                </c:pt>
                <c:pt idx="170">
                  <c:v>2.4827615220723551</c:v>
                </c:pt>
                <c:pt idx="171">
                  <c:v>2.5440680443502757</c:v>
                </c:pt>
                <c:pt idx="172">
                  <c:v>1.7077884693832075</c:v>
                </c:pt>
                <c:pt idx="173">
                  <c:v>1.7560369360930714</c:v>
                </c:pt>
                <c:pt idx="174">
                  <c:v>1.4548448600085102</c:v>
                </c:pt>
                <c:pt idx="175">
                  <c:v>1.5122956006699155</c:v>
                </c:pt>
                <c:pt idx="176">
                  <c:v>1.7149581097201492</c:v>
                </c:pt>
                <c:pt idx="177">
                  <c:v>1.6717554893867266</c:v>
                </c:pt>
                <c:pt idx="178">
                  <c:v>1.947028854397364</c:v>
                </c:pt>
                <c:pt idx="179">
                  <c:v>1.6528323872898911</c:v>
                </c:pt>
                <c:pt idx="180">
                  <c:v>1.6538387496183919</c:v>
                </c:pt>
                <c:pt idx="181">
                  <c:v>1.6931046735645745</c:v>
                </c:pt>
                <c:pt idx="182">
                  <c:v>1.8781873040076265</c:v>
                </c:pt>
                <c:pt idx="183">
                  <c:v>1.8702136845989197</c:v>
                </c:pt>
                <c:pt idx="184">
                  <c:v>1.1618508199410711</c:v>
                </c:pt>
                <c:pt idx="185">
                  <c:v>1.4279747149698798</c:v>
                </c:pt>
                <c:pt idx="186">
                  <c:v>1.4592096654109603</c:v>
                </c:pt>
                <c:pt idx="187">
                  <c:v>1.3521825181113625</c:v>
                </c:pt>
                <c:pt idx="188">
                  <c:v>1.3152704347785915</c:v>
                </c:pt>
                <c:pt idx="189">
                  <c:v>1.2752227320576957</c:v>
                </c:pt>
                <c:pt idx="190">
                  <c:v>1.2510560207021426</c:v>
                </c:pt>
                <c:pt idx="191">
                  <c:v>1.4323089103033</c:v>
                </c:pt>
                <c:pt idx="192">
                  <c:v>1.600590296247187</c:v>
                </c:pt>
                <c:pt idx="193">
                  <c:v>1.7317625177323264</c:v>
                </c:pt>
                <c:pt idx="194">
                  <c:v>1.4052135106816617</c:v>
                </c:pt>
                <c:pt idx="195">
                  <c:v>1.2596373105057561</c:v>
                </c:pt>
                <c:pt idx="196">
                  <c:v>1.3907614240449142</c:v>
                </c:pt>
                <c:pt idx="197">
                  <c:v>1.5545334780284406</c:v>
                </c:pt>
                <c:pt idx="198">
                  <c:v>1.1962946451439682</c:v>
                </c:pt>
                <c:pt idx="199">
                  <c:v>1.3575113516164294</c:v>
                </c:pt>
                <c:pt idx="200">
                  <c:v>1.1587171629862585</c:v>
                </c:pt>
                <c:pt idx="201">
                  <c:v>1.2397603389250587</c:v>
                </c:pt>
                <c:pt idx="202">
                  <c:v>1.3764510928382994</c:v>
                </c:pt>
                <c:pt idx="203">
                  <c:v>1.2966978452096201</c:v>
                </c:pt>
                <c:pt idx="204">
                  <c:v>1.5341597556900266</c:v>
                </c:pt>
                <c:pt idx="205">
                  <c:v>1.5825315803608662</c:v>
                </c:pt>
                <c:pt idx="206">
                  <c:v>1.3264633789453479</c:v>
                </c:pt>
                <c:pt idx="207">
                  <c:v>1.3385463569318703</c:v>
                </c:pt>
                <c:pt idx="208">
                  <c:v>1.2165199161112894</c:v>
                </c:pt>
                <c:pt idx="209">
                  <c:v>1.150678641628657</c:v>
                </c:pt>
                <c:pt idx="210">
                  <c:v>1.1256002667924205</c:v>
                </c:pt>
                <c:pt idx="211">
                  <c:v>1.2314468083668926</c:v>
                </c:pt>
                <c:pt idx="212">
                  <c:v>1.1959604953376066</c:v>
                </c:pt>
                <c:pt idx="213">
                  <c:v>1.1080941799605701</c:v>
                </c:pt>
                <c:pt idx="214">
                  <c:v>1.2824807927602515</c:v>
                </c:pt>
                <c:pt idx="215">
                  <c:v>0.86811240343637219</c:v>
                </c:pt>
                <c:pt idx="216">
                  <c:v>0.92200697489031114</c:v>
                </c:pt>
                <c:pt idx="217">
                  <c:v>0.86033800657099369</c:v>
                </c:pt>
                <c:pt idx="218">
                  <c:v>0.85789323825468622</c:v>
                </c:pt>
                <c:pt idx="219">
                  <c:v>0.77152067148463044</c:v>
                </c:pt>
                <c:pt idx="220">
                  <c:v>0.71949167148062054</c:v>
                </c:pt>
                <c:pt idx="221">
                  <c:v>1.1091444694250681</c:v>
                </c:pt>
                <c:pt idx="222">
                  <c:v>0.71275828882165215</c:v>
                </c:pt>
                <c:pt idx="223">
                  <c:v>0.82728848159569934</c:v>
                </c:pt>
                <c:pt idx="224">
                  <c:v>1.0568229167108352</c:v>
                </c:pt>
                <c:pt idx="225">
                  <c:v>1.0368199253521804</c:v>
                </c:pt>
                <c:pt idx="226">
                  <c:v>1.0417913033430737</c:v>
                </c:pt>
                <c:pt idx="227">
                  <c:v>1.0109953843014632</c:v>
                </c:pt>
                <c:pt idx="228">
                  <c:v>0.95472001853845101</c:v>
                </c:pt>
                <c:pt idx="229">
                  <c:v>1.0293483058389605</c:v>
                </c:pt>
                <c:pt idx="230">
                  <c:v>1.186456774527515</c:v>
                </c:pt>
                <c:pt idx="231">
                  <c:v>1.2189630613788682</c:v>
                </c:pt>
                <c:pt idx="232">
                  <c:v>0.92081875395237522</c:v>
                </c:pt>
                <c:pt idx="233">
                  <c:v>0.95424250943932487</c:v>
                </c:pt>
                <c:pt idx="234">
                  <c:v>0</c:v>
                </c:pt>
                <c:pt idx="235">
                  <c:v>0</c:v>
                </c:pt>
                <c:pt idx="236">
                  <c:v>0</c:v>
                </c:pt>
                <c:pt idx="237">
                  <c:v>0</c:v>
                </c:pt>
                <c:pt idx="238">
                  <c:v>0</c:v>
                </c:pt>
                <c:pt idx="239">
                  <c:v>0</c:v>
                </c:pt>
                <c:pt idx="240">
                  <c:v>0</c:v>
                </c:pt>
                <c:pt idx="241">
                  <c:v>0</c:v>
                </c:pt>
                <c:pt idx="242">
                  <c:v>2.1710704576806306</c:v>
                </c:pt>
                <c:pt idx="243">
                  <c:v>2.133748257365307</c:v>
                </c:pt>
                <c:pt idx="244">
                  <c:v>2.3662967271765729</c:v>
                </c:pt>
                <c:pt idx="245">
                  <c:v>1.638603560016727</c:v>
                </c:pt>
                <c:pt idx="246">
                  <c:v>1.6598178803738706</c:v>
                </c:pt>
                <c:pt idx="247">
                  <c:v>1.6952421318167756</c:v>
                </c:pt>
                <c:pt idx="248">
                  <c:v>2.5081554884596313</c:v>
                </c:pt>
                <c:pt idx="249">
                  <c:v>2.2373609157946039</c:v>
                </c:pt>
                <c:pt idx="250">
                  <c:v>2.4559319556497243</c:v>
                </c:pt>
                <c:pt idx="251">
                  <c:v>1.9748164539817512</c:v>
                </c:pt>
                <c:pt idx="252">
                  <c:v>2.1047353505200128</c:v>
                </c:pt>
                <c:pt idx="253">
                  <c:v>2.0464574012390013</c:v>
                </c:pt>
                <c:pt idx="254">
                  <c:v>1.7950824147656126</c:v>
                </c:pt>
                <c:pt idx="255">
                  <c:v>1.7881931886777842</c:v>
                </c:pt>
                <c:pt idx="256">
                  <c:v>1.7219192024069874</c:v>
                </c:pt>
                <c:pt idx="257">
                  <c:v>0</c:v>
                </c:pt>
                <c:pt idx="258">
                  <c:v>0</c:v>
                </c:pt>
                <c:pt idx="259">
                  <c:v>0</c:v>
                </c:pt>
                <c:pt idx="260">
                  <c:v>0</c:v>
                </c:pt>
                <c:pt idx="261">
                  <c:v>0</c:v>
                </c:pt>
                <c:pt idx="262">
                  <c:v>0</c:v>
                </c:pt>
                <c:pt idx="263">
                  <c:v>2.0042164844011636</c:v>
                </c:pt>
                <c:pt idx="264">
                  <c:v>2.1062277728886962</c:v>
                </c:pt>
                <c:pt idx="265">
                  <c:v>2.090661063731055</c:v>
                </c:pt>
                <c:pt idx="266">
                  <c:v>2.0407940710291248</c:v>
                </c:pt>
                <c:pt idx="267">
                  <c:v>2.0738956495859409</c:v>
                </c:pt>
                <c:pt idx="268">
                  <c:v>2.0321846833714012</c:v>
                </c:pt>
                <c:pt idx="269">
                  <c:v>2.1904890797563237</c:v>
                </c:pt>
                <c:pt idx="270">
                  <c:v>2.1854312853098246</c:v>
                </c:pt>
                <c:pt idx="271">
                  <c:v>2.1822081838653631</c:v>
                </c:pt>
              </c:numCache>
            </c:numRef>
          </c:val>
          <c:smooth val="0"/>
          <c:extLst>
            <c:ext xmlns:c16="http://schemas.microsoft.com/office/drawing/2014/chart" uri="{C3380CC4-5D6E-409C-BE32-E72D297353CC}">
              <c16:uniqueId val="{00000000-A997-491D-A5BC-FC4187C87D41}"/>
            </c:ext>
          </c:extLst>
        </c:ser>
        <c:dLbls>
          <c:showLegendKey val="0"/>
          <c:showVal val="0"/>
          <c:showCatName val="0"/>
          <c:showSerName val="0"/>
          <c:showPercent val="0"/>
          <c:showBubbleSize val="0"/>
        </c:dLbls>
        <c:marker val="1"/>
        <c:smooth val="0"/>
        <c:axId val="671287888"/>
        <c:axId val="671288432"/>
      </c:lineChart>
      <c:catAx>
        <c:axId val="67128788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71288432"/>
        <c:crosses val="autoZero"/>
        <c:auto val="1"/>
        <c:lblAlgn val="ctr"/>
        <c:lblOffset val="100"/>
        <c:noMultiLvlLbl val="0"/>
      </c:catAx>
      <c:valAx>
        <c:axId val="671288432"/>
        <c:scaling>
          <c:orientation val="minMax"/>
          <c:min val="0.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712878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cap="none" spc="50" baseline="0">
                <a:solidFill>
                  <a:schemeClr val="tx1"/>
                </a:solidFill>
                <a:latin typeface="+mn-lt"/>
                <a:ea typeface="+mn-ea"/>
                <a:cs typeface="+mn-cs"/>
              </a:defRPr>
            </a:pPr>
            <a:r>
              <a:rPr lang="en-US"/>
              <a:t>Factor scores</a:t>
            </a:r>
          </a:p>
        </c:rich>
      </c:tx>
      <c:layout>
        <c:manualLayout>
          <c:xMode val="edge"/>
          <c:yMode val="edge"/>
          <c:x val="0.40986769973136389"/>
          <c:y val="4.7780205484785614E-2"/>
        </c:manualLayout>
      </c:layout>
      <c:overlay val="0"/>
      <c:spPr>
        <a:noFill/>
        <a:ln>
          <a:noFill/>
        </a:ln>
        <a:effectLst/>
      </c:spPr>
      <c:txPr>
        <a:bodyPr rot="0" spcFirstLastPara="1" vertOverflow="ellipsis" vert="horz" wrap="square" anchor="ctr" anchorCtr="1"/>
        <a:lstStyle/>
        <a:p>
          <a:pPr>
            <a:defRPr sz="1800" b="0" i="0" u="none" strike="noStrike" kern="1200" cap="none" spc="50" baseline="0">
              <a:solidFill>
                <a:schemeClr val="tx1"/>
              </a:solidFill>
              <a:latin typeface="+mn-lt"/>
              <a:ea typeface="+mn-ea"/>
              <a:cs typeface="+mn-cs"/>
            </a:defRPr>
          </a:pPr>
          <a:endParaRPr lang="en-US"/>
        </a:p>
      </c:txPr>
    </c:title>
    <c:autoTitleDeleted val="0"/>
    <c:plotArea>
      <c:layout>
        <c:manualLayout>
          <c:layoutTarget val="inner"/>
          <c:xMode val="edge"/>
          <c:yMode val="edge"/>
          <c:x val="1.7314972108889236E-2"/>
          <c:y val="0.15080154842406895"/>
          <c:w val="0.96537005578222157"/>
          <c:h val="0.82631756186314975"/>
        </c:manualLayout>
      </c:layout>
      <c:barChart>
        <c:barDir val="col"/>
        <c:grouping val="clustered"/>
        <c:varyColors val="0"/>
        <c:ser>
          <c:idx val="0"/>
          <c:order val="0"/>
          <c:tx>
            <c:strRef>
              <c:f>'FA on clear table'!$D$1</c:f>
              <c:strCache>
                <c:ptCount val="1"/>
                <c:pt idx="0">
                  <c:v>F1</c:v>
                </c:pt>
              </c:strCache>
            </c:strRef>
          </c:tx>
          <c:spPr>
            <a:noFill/>
            <a:ln w="25400" cap="flat" cmpd="sng" algn="ctr">
              <a:solidFill>
                <a:schemeClr val="accent1"/>
              </a:solidFill>
              <a:miter lim="800000"/>
            </a:ln>
            <a:effectLst/>
          </c:spPr>
          <c:invertIfNegative val="0"/>
          <c:cat>
            <c:multiLvlStrRef>
              <c:f>'FA on clear table'!$A$2:$C$256</c:f>
              <c:multiLvlStrCache>
                <c:ptCount val="255"/>
                <c:lvl>
                  <c:pt idx="0">
                    <c:v>27-Aug-13</c:v>
                  </c:pt>
                  <c:pt idx="1">
                    <c:v>27-Aug-13</c:v>
                  </c:pt>
                  <c:pt idx="2">
                    <c:v>27-Aug-13</c:v>
                  </c:pt>
                  <c:pt idx="3">
                    <c:v>27-Aug-13</c:v>
                  </c:pt>
                  <c:pt idx="4">
                    <c:v>27-Aug-13</c:v>
                  </c:pt>
                  <c:pt idx="5">
                    <c:v>27-Aug-13</c:v>
                  </c:pt>
                  <c:pt idx="6">
                    <c:v>27-Aug-13</c:v>
                  </c:pt>
                  <c:pt idx="7">
                    <c:v>27-Aug-13</c:v>
                  </c:pt>
                  <c:pt idx="8">
                    <c:v>27-Aug-13</c:v>
                  </c:pt>
                  <c:pt idx="9">
                    <c:v>27-Aug-13</c:v>
                  </c:pt>
                  <c:pt idx="10">
                    <c:v>26-Aug-13</c:v>
                  </c:pt>
                  <c:pt idx="11">
                    <c:v>26-Aug-13</c:v>
                  </c:pt>
                  <c:pt idx="12">
                    <c:v>26-Aug-13</c:v>
                  </c:pt>
                  <c:pt idx="13">
                    <c:v>26-Aug-13</c:v>
                  </c:pt>
                  <c:pt idx="14">
                    <c:v>26-Aug-13</c:v>
                  </c:pt>
                  <c:pt idx="15">
                    <c:v>26-Aug-13</c:v>
                  </c:pt>
                  <c:pt idx="16">
                    <c:v>26-Aug-13</c:v>
                  </c:pt>
                  <c:pt idx="17">
                    <c:v>26-Aug-13</c:v>
                  </c:pt>
                  <c:pt idx="18">
                    <c:v>26-Aug-13</c:v>
                  </c:pt>
                  <c:pt idx="19">
                    <c:v>26-Aug-13</c:v>
                  </c:pt>
                  <c:pt idx="20">
                    <c:v>04-Apr-13</c:v>
                  </c:pt>
                  <c:pt idx="21">
                    <c:v>04-Apr-13</c:v>
                  </c:pt>
                  <c:pt idx="22">
                    <c:v>04-Apr-13</c:v>
                  </c:pt>
                  <c:pt idx="23">
                    <c:v>04-Apr-13</c:v>
                  </c:pt>
                  <c:pt idx="24">
                    <c:v>04-Apr-13</c:v>
                  </c:pt>
                  <c:pt idx="25">
                    <c:v>04-Apr-13</c:v>
                  </c:pt>
                  <c:pt idx="26">
                    <c:v>04-Apr-13</c:v>
                  </c:pt>
                  <c:pt idx="27">
                    <c:v>04-Apr-13</c:v>
                  </c:pt>
                  <c:pt idx="28">
                    <c:v>04-Apr-13</c:v>
                  </c:pt>
                  <c:pt idx="29">
                    <c:v>04-Apr-13</c:v>
                  </c:pt>
                  <c:pt idx="30">
                    <c:v>04-Apr-13</c:v>
                  </c:pt>
                  <c:pt idx="31">
                    <c:v>05-Apr-13</c:v>
                  </c:pt>
                  <c:pt idx="32">
                    <c:v>05-Apr-13</c:v>
                  </c:pt>
                  <c:pt idx="33">
                    <c:v>05-Apr-13</c:v>
                  </c:pt>
                  <c:pt idx="34">
                    <c:v>05-Apr-13</c:v>
                  </c:pt>
                  <c:pt idx="35">
                    <c:v>05-Apr-13</c:v>
                  </c:pt>
                  <c:pt idx="36">
                    <c:v>05-Apr-13</c:v>
                  </c:pt>
                  <c:pt idx="37">
                    <c:v>05-Apr-13</c:v>
                  </c:pt>
                  <c:pt idx="38">
                    <c:v>05-Apr-13</c:v>
                  </c:pt>
                  <c:pt idx="39">
                    <c:v>06-Apr-13</c:v>
                  </c:pt>
                  <c:pt idx="40">
                    <c:v>4.2014</c:v>
                  </c:pt>
                  <c:pt idx="41">
                    <c:v>4.2014</c:v>
                  </c:pt>
                  <c:pt idx="42">
                    <c:v>4.2014</c:v>
                  </c:pt>
                  <c:pt idx="43">
                    <c:v>4.2014</c:v>
                  </c:pt>
                  <c:pt idx="44">
                    <c:v>4.2014</c:v>
                  </c:pt>
                  <c:pt idx="45">
                    <c:v>4.2014</c:v>
                  </c:pt>
                  <c:pt idx="46">
                    <c:v>4.2014</c:v>
                  </c:pt>
                  <c:pt idx="47">
                    <c:v>4.2014</c:v>
                  </c:pt>
                  <c:pt idx="48">
                    <c:v>4.2014</c:v>
                  </c:pt>
                  <c:pt idx="49">
                    <c:v>4.2014</c:v>
                  </c:pt>
                  <c:pt idx="50">
                    <c:v>4.2014</c:v>
                  </c:pt>
                  <c:pt idx="51">
                    <c:v>4.2014</c:v>
                  </c:pt>
                  <c:pt idx="52">
                    <c:v>4.2014</c:v>
                  </c:pt>
                  <c:pt idx="53">
                    <c:v>4.2014</c:v>
                  </c:pt>
                  <c:pt idx="54">
                    <c:v>4.2014</c:v>
                  </c:pt>
                  <c:pt idx="55">
                    <c:v>4.2014</c:v>
                  </c:pt>
                  <c:pt idx="56">
                    <c:v>4.2014</c:v>
                  </c:pt>
                  <c:pt idx="57">
                    <c:v>4.2014</c:v>
                  </c:pt>
                  <c:pt idx="58">
                    <c:v>4.2014</c:v>
                  </c:pt>
                  <c:pt idx="59">
                    <c:v>4.2014</c:v>
                  </c:pt>
                  <c:pt idx="60">
                    <c:v>4.2014</c:v>
                  </c:pt>
                  <c:pt idx="61">
                    <c:v>4.2014</c:v>
                  </c:pt>
                  <c:pt idx="62">
                    <c:v>4.2014</c:v>
                  </c:pt>
                  <c:pt idx="63">
                    <c:v>4.2014</c:v>
                  </c:pt>
                  <c:pt idx="64">
                    <c:v>4.2014</c:v>
                  </c:pt>
                  <c:pt idx="65">
                    <c:v>4.2014</c:v>
                  </c:pt>
                  <c:pt idx="66">
                    <c:v>4.2014</c:v>
                  </c:pt>
                  <c:pt idx="67">
                    <c:v>4.2014</c:v>
                  </c:pt>
                  <c:pt idx="68">
                    <c:v>4.2014</c:v>
                  </c:pt>
                  <c:pt idx="69">
                    <c:v>4.2014</c:v>
                  </c:pt>
                  <c:pt idx="70">
                    <c:v>8.2014</c:v>
                  </c:pt>
                  <c:pt idx="71">
                    <c:v>8.2014</c:v>
                  </c:pt>
                  <c:pt idx="72">
                    <c:v>8.2014</c:v>
                  </c:pt>
                  <c:pt idx="73">
                    <c:v>8.2014</c:v>
                  </c:pt>
                  <c:pt idx="74">
                    <c:v>8.2014</c:v>
                  </c:pt>
                  <c:pt idx="75">
                    <c:v>8.2014</c:v>
                  </c:pt>
                  <c:pt idx="76">
                    <c:v>8.2014</c:v>
                  </c:pt>
                  <c:pt idx="77">
                    <c:v>8.2014</c:v>
                  </c:pt>
                  <c:pt idx="78">
                    <c:v>8.2014</c:v>
                  </c:pt>
                  <c:pt idx="79">
                    <c:v>8.2014</c:v>
                  </c:pt>
                  <c:pt idx="80">
                    <c:v>8.2014</c:v>
                  </c:pt>
                  <c:pt idx="81">
                    <c:v>8.2014</c:v>
                  </c:pt>
                  <c:pt idx="82">
                    <c:v>8.2014</c:v>
                  </c:pt>
                  <c:pt idx="83">
                    <c:v>8.2014</c:v>
                  </c:pt>
                  <c:pt idx="84">
                    <c:v>8.2014</c:v>
                  </c:pt>
                  <c:pt idx="85">
                    <c:v>8.2014</c:v>
                  </c:pt>
                  <c:pt idx="86">
                    <c:v>8.2014</c:v>
                  </c:pt>
                  <c:pt idx="87">
                    <c:v>8.2014</c:v>
                  </c:pt>
                  <c:pt idx="88">
                    <c:v>8.2014</c:v>
                  </c:pt>
                  <c:pt idx="89">
                    <c:v>8.2014</c:v>
                  </c:pt>
                  <c:pt idx="90">
                    <c:v>8.2014</c:v>
                  </c:pt>
                  <c:pt idx="91">
                    <c:v>8.2014</c:v>
                  </c:pt>
                  <c:pt idx="92">
                    <c:v>8.2014</c:v>
                  </c:pt>
                  <c:pt idx="93">
                    <c:v>8.2014</c:v>
                  </c:pt>
                  <c:pt idx="94">
                    <c:v>8.2014</c:v>
                  </c:pt>
                  <c:pt idx="95">
                    <c:v>8.2014</c:v>
                  </c:pt>
                  <c:pt idx="96">
                    <c:v>8.2014</c:v>
                  </c:pt>
                  <c:pt idx="97">
                    <c:v>8.2014</c:v>
                  </c:pt>
                  <c:pt idx="98">
                    <c:v>8.2014</c:v>
                  </c:pt>
                  <c:pt idx="99">
                    <c:v>8.2014</c:v>
                  </c:pt>
                  <c:pt idx="100">
                    <c:v>02.03.2015 </c:v>
                  </c:pt>
                  <c:pt idx="101">
                    <c:v>02.03.2015 </c:v>
                  </c:pt>
                  <c:pt idx="102">
                    <c:v>02.03.2015 </c:v>
                  </c:pt>
                  <c:pt idx="103">
                    <c:v>02.03.2015 </c:v>
                  </c:pt>
                  <c:pt idx="104">
                    <c:v>02.03.2015 </c:v>
                  </c:pt>
                  <c:pt idx="105">
                    <c:v>02.03.2015 </c:v>
                  </c:pt>
                  <c:pt idx="106">
                    <c:v>02.03.2015 </c:v>
                  </c:pt>
                  <c:pt idx="107">
                    <c:v>02.03.2015 </c:v>
                  </c:pt>
                  <c:pt idx="108">
                    <c:v>02.03.2015 </c:v>
                  </c:pt>
                  <c:pt idx="109">
                    <c:v>02.03.2015 </c:v>
                  </c:pt>
                  <c:pt idx="110">
                    <c:v>28.08.2015 </c:v>
                  </c:pt>
                  <c:pt idx="111">
                    <c:v>28.08.2015 </c:v>
                  </c:pt>
                  <c:pt idx="112">
                    <c:v>28.08.2015 </c:v>
                  </c:pt>
                  <c:pt idx="113">
                    <c:v>28.08.2015 </c:v>
                  </c:pt>
                  <c:pt idx="114">
                    <c:v>28.08.2015 </c:v>
                  </c:pt>
                  <c:pt idx="115">
                    <c:v>28.08.2015 </c:v>
                  </c:pt>
                  <c:pt idx="116">
                    <c:v>28.08.2015 </c:v>
                  </c:pt>
                  <c:pt idx="117">
                    <c:v>28.08.2015 </c:v>
                  </c:pt>
                  <c:pt idx="118">
                    <c:v>28.08.2015 </c:v>
                  </c:pt>
                  <c:pt idx="119">
                    <c:v>28.08.2015 </c:v>
                  </c:pt>
                  <c:pt idx="120">
                    <c:v>02.03.2015 </c:v>
                  </c:pt>
                  <c:pt idx="121">
                    <c:v>02.03.2015 </c:v>
                  </c:pt>
                  <c:pt idx="122">
                    <c:v>02.03.2015 </c:v>
                  </c:pt>
                  <c:pt idx="123">
                    <c:v>02.03.2015 </c:v>
                  </c:pt>
                  <c:pt idx="124">
                    <c:v>02.03.2015 </c:v>
                  </c:pt>
                  <c:pt idx="125">
                    <c:v>02.03.2015 </c:v>
                  </c:pt>
                  <c:pt idx="126">
                    <c:v>02.03.2015 </c:v>
                  </c:pt>
                  <c:pt idx="127">
                    <c:v>02.03.2015 </c:v>
                  </c:pt>
                  <c:pt idx="128">
                    <c:v>02.03.2015 </c:v>
                  </c:pt>
                  <c:pt idx="129">
                    <c:v>02.03.2015 </c:v>
                  </c:pt>
                  <c:pt idx="130">
                    <c:v>27.08.2015 </c:v>
                  </c:pt>
                  <c:pt idx="131">
                    <c:v>27.08.2015 </c:v>
                  </c:pt>
                  <c:pt idx="132">
                    <c:v>27.08.2015 </c:v>
                  </c:pt>
                  <c:pt idx="133">
                    <c:v>27.08.2015 </c:v>
                  </c:pt>
                  <c:pt idx="134">
                    <c:v>27.08.2015 </c:v>
                  </c:pt>
                  <c:pt idx="135">
                    <c:v>27.08.2015 </c:v>
                  </c:pt>
                  <c:pt idx="136">
                    <c:v>27.08.2015 </c:v>
                  </c:pt>
                  <c:pt idx="137">
                    <c:v>27.08.2015 </c:v>
                  </c:pt>
                  <c:pt idx="138">
                    <c:v>27.08.2015 </c:v>
                  </c:pt>
                  <c:pt idx="139">
                    <c:v>27.08.2015 </c:v>
                  </c:pt>
                  <c:pt idx="140">
                    <c:v>02.03.2015 </c:v>
                  </c:pt>
                  <c:pt idx="141">
                    <c:v>02.03.2015 </c:v>
                  </c:pt>
                  <c:pt idx="142">
                    <c:v>02.03.2015 </c:v>
                  </c:pt>
                  <c:pt idx="143">
                    <c:v>02.03.2015 </c:v>
                  </c:pt>
                  <c:pt idx="144">
                    <c:v>02.03.2015 </c:v>
                  </c:pt>
                  <c:pt idx="145">
                    <c:v>02.03.2015 </c:v>
                  </c:pt>
                  <c:pt idx="146">
                    <c:v>02.03.2015 </c:v>
                  </c:pt>
                  <c:pt idx="147">
                    <c:v>02.03.2015 </c:v>
                  </c:pt>
                  <c:pt idx="148">
                    <c:v>02.03.2015 </c:v>
                  </c:pt>
                  <c:pt idx="149">
                    <c:v>02.03.2015 </c:v>
                  </c:pt>
                  <c:pt idx="150">
                    <c:v>27.08.2015 </c:v>
                  </c:pt>
                  <c:pt idx="151">
                    <c:v>27.08.2015 </c:v>
                  </c:pt>
                  <c:pt idx="152">
                    <c:v>27.08.2015 </c:v>
                  </c:pt>
                  <c:pt idx="153">
                    <c:v>27.08.2015 </c:v>
                  </c:pt>
                  <c:pt idx="154">
                    <c:v>27.08.2015 </c:v>
                  </c:pt>
                  <c:pt idx="155">
                    <c:v>27.08.2015 </c:v>
                  </c:pt>
                  <c:pt idx="156">
                    <c:v>27.08.2015 </c:v>
                  </c:pt>
                  <c:pt idx="157">
                    <c:v>27.08.2015 </c:v>
                  </c:pt>
                  <c:pt idx="158">
                    <c:v>27.08.2015 </c:v>
                  </c:pt>
                  <c:pt idx="159">
                    <c:v>27.08.2015 </c:v>
                  </c:pt>
                  <c:pt idx="160">
                    <c:v>26.08.2016</c:v>
                  </c:pt>
                  <c:pt idx="161">
                    <c:v>26.08.2016</c:v>
                  </c:pt>
                  <c:pt idx="162">
                    <c:v>26.08.2016</c:v>
                  </c:pt>
                  <c:pt idx="163">
                    <c:v>26.08.2016</c:v>
                  </c:pt>
                  <c:pt idx="164">
                    <c:v>26.08.2016</c:v>
                  </c:pt>
                  <c:pt idx="165">
                    <c:v>26.08.2016</c:v>
                  </c:pt>
                  <c:pt idx="166">
                    <c:v>26.08.2016</c:v>
                  </c:pt>
                  <c:pt idx="167">
                    <c:v>26.08.2016</c:v>
                  </c:pt>
                  <c:pt idx="168">
                    <c:v>26.08.2016</c:v>
                  </c:pt>
                  <c:pt idx="169">
                    <c:v>26.08.2016</c:v>
                  </c:pt>
                  <c:pt idx="170">
                    <c:v>27.04.2016</c:v>
                  </c:pt>
                  <c:pt idx="171">
                    <c:v>27.04.2016</c:v>
                  </c:pt>
                  <c:pt idx="172">
                    <c:v>27.04.2016</c:v>
                  </c:pt>
                  <c:pt idx="173">
                    <c:v>27.04.2016</c:v>
                  </c:pt>
                  <c:pt idx="174">
                    <c:v>27.04.2016</c:v>
                  </c:pt>
                  <c:pt idx="175">
                    <c:v>27.04.2016</c:v>
                  </c:pt>
                  <c:pt idx="176">
                    <c:v>27.04.2016</c:v>
                  </c:pt>
                  <c:pt idx="177">
                    <c:v>27.04.2016</c:v>
                  </c:pt>
                  <c:pt idx="178">
                    <c:v>27.04.2016</c:v>
                  </c:pt>
                  <c:pt idx="179">
                    <c:v>27.04.2016</c:v>
                  </c:pt>
                  <c:pt idx="180">
                    <c:v>27.04.2016</c:v>
                  </c:pt>
                  <c:pt idx="181">
                    <c:v>27.04.2016</c:v>
                  </c:pt>
                  <c:pt idx="182">
                    <c:v>27.04.2016</c:v>
                  </c:pt>
                  <c:pt idx="183">
                    <c:v>27.04.2016</c:v>
                  </c:pt>
                  <c:pt idx="184">
                    <c:v>27.04.2016</c:v>
                  </c:pt>
                  <c:pt idx="185">
                    <c:v>27.04.2016</c:v>
                  </c:pt>
                  <c:pt idx="186">
                    <c:v>27.04.2016</c:v>
                  </c:pt>
                  <c:pt idx="187">
                    <c:v>27.04.2016</c:v>
                  </c:pt>
                  <c:pt idx="188">
                    <c:v>27.04.2016</c:v>
                  </c:pt>
                  <c:pt idx="189">
                    <c:v>27.04.2016</c:v>
                  </c:pt>
                  <c:pt idx="190">
                    <c:v>2018</c:v>
                  </c:pt>
                  <c:pt idx="191">
                    <c:v>2018</c:v>
                  </c:pt>
                  <c:pt idx="192">
                    <c:v>2018</c:v>
                  </c:pt>
                  <c:pt idx="193">
                    <c:v>2018</c:v>
                  </c:pt>
                  <c:pt idx="194">
                    <c:v>2018</c:v>
                  </c:pt>
                  <c:pt idx="195">
                    <c:v>2018</c:v>
                  </c:pt>
                  <c:pt idx="196">
                    <c:v>2018</c:v>
                  </c:pt>
                  <c:pt idx="197">
                    <c:v>2018</c:v>
                  </c:pt>
                  <c:pt idx="198">
                    <c:v>2018</c:v>
                  </c:pt>
                  <c:pt idx="199">
                    <c:v>2018</c:v>
                  </c:pt>
                  <c:pt idx="200">
                    <c:v>2018</c:v>
                  </c:pt>
                  <c:pt idx="201">
                    <c:v>2018</c:v>
                  </c:pt>
                  <c:pt idx="202">
                    <c:v>2018</c:v>
                  </c:pt>
                  <c:pt idx="203">
                    <c:v>2018</c:v>
                  </c:pt>
                  <c:pt idx="204">
                    <c:v>2018</c:v>
                  </c:pt>
                  <c:pt idx="205">
                    <c:v>2018</c:v>
                  </c:pt>
                  <c:pt idx="206">
                    <c:v>2018</c:v>
                  </c:pt>
                  <c:pt idx="207">
                    <c:v>2018</c:v>
                  </c:pt>
                  <c:pt idx="208">
                    <c:v>2018</c:v>
                  </c:pt>
                  <c:pt idx="209">
                    <c:v>2018</c:v>
                  </c:pt>
                  <c:pt idx="210">
                    <c:v>2018</c:v>
                  </c:pt>
                  <c:pt idx="211">
                    <c:v>2018</c:v>
                  </c:pt>
                  <c:pt idx="212">
                    <c:v>2018</c:v>
                  </c:pt>
                  <c:pt idx="213">
                    <c:v>2018</c:v>
                  </c:pt>
                  <c:pt idx="214">
                    <c:v>2018</c:v>
                  </c:pt>
                  <c:pt idx="215">
                    <c:v>2018</c:v>
                  </c:pt>
                  <c:pt idx="216">
                    <c:v>2018</c:v>
                  </c:pt>
                  <c:pt idx="217">
                    <c:v>2018</c:v>
                  </c:pt>
                  <c:pt idx="218">
                    <c:v>2018</c:v>
                  </c:pt>
                  <c:pt idx="219">
                    <c:v>2018</c:v>
                  </c:pt>
                  <c:pt idx="220">
                    <c:v>2018</c:v>
                  </c:pt>
                  <c:pt idx="221">
                    <c:v>2018</c:v>
                  </c:pt>
                  <c:pt idx="222">
                    <c:v>2018</c:v>
                  </c:pt>
                  <c:pt idx="223">
                    <c:v>2018</c:v>
                  </c:pt>
                  <c:pt idx="224">
                    <c:v>2018</c:v>
                  </c:pt>
                  <c:pt idx="225">
                    <c:v>2018</c:v>
                  </c:pt>
                  <c:pt idx="226">
                    <c:v>2018</c:v>
                  </c:pt>
                  <c:pt idx="227">
                    <c:v>2018</c:v>
                  </c:pt>
                  <c:pt idx="228">
                    <c:v>2018</c:v>
                  </c:pt>
                  <c:pt idx="229">
                    <c:v>2018</c:v>
                  </c:pt>
                  <c:pt idx="230">
                    <c:v>2018</c:v>
                  </c:pt>
                  <c:pt idx="231">
                    <c:v>2018</c:v>
                  </c:pt>
                  <c:pt idx="232">
                    <c:v>2018</c:v>
                  </c:pt>
                  <c:pt idx="233">
                    <c:v>2018</c:v>
                  </c:pt>
                  <c:pt idx="234">
                    <c:v>2018</c:v>
                  </c:pt>
                  <c:pt idx="235">
                    <c:v>2018</c:v>
                  </c:pt>
                  <c:pt idx="236">
                    <c:v>2018</c:v>
                  </c:pt>
                  <c:pt idx="237">
                    <c:v>2018</c:v>
                  </c:pt>
                  <c:pt idx="238">
                    <c:v>2018</c:v>
                  </c:pt>
                  <c:pt idx="239">
                    <c:v>2018</c:v>
                  </c:pt>
                  <c:pt idx="240">
                    <c:v>29-04-19</c:v>
                  </c:pt>
                  <c:pt idx="241">
                    <c:v>29-04-19</c:v>
                  </c:pt>
                  <c:pt idx="242">
                    <c:v>29-04-19</c:v>
                  </c:pt>
                  <c:pt idx="243">
                    <c:v>09-05-19</c:v>
                  </c:pt>
                  <c:pt idx="244">
                    <c:v>09-05-19</c:v>
                  </c:pt>
                  <c:pt idx="245">
                    <c:v>09-05-19</c:v>
                  </c:pt>
                  <c:pt idx="246">
                    <c:v>16-04-19</c:v>
                  </c:pt>
                  <c:pt idx="247">
                    <c:v>16-04-19</c:v>
                  </c:pt>
                  <c:pt idx="248">
                    <c:v>16-04-19</c:v>
                  </c:pt>
                  <c:pt idx="249">
                    <c:v>29-08-19</c:v>
                  </c:pt>
                  <c:pt idx="250">
                    <c:v>29-08-19</c:v>
                  </c:pt>
                  <c:pt idx="251">
                    <c:v>29-08-19</c:v>
                  </c:pt>
                  <c:pt idx="252">
                    <c:v>29-08-19</c:v>
                  </c:pt>
                  <c:pt idx="253">
                    <c:v>29-08-19</c:v>
                  </c:pt>
                  <c:pt idx="254">
                    <c:v>29-08-19</c:v>
                  </c:pt>
                </c:lvl>
                <c:lvl>
                  <c:pt idx="0">
                    <c:v>3</c:v>
                  </c:pt>
                  <c:pt idx="1">
                    <c:v>3</c:v>
                  </c:pt>
                  <c:pt idx="2">
                    <c:v>3</c:v>
                  </c:pt>
                  <c:pt idx="3">
                    <c:v>3</c:v>
                  </c:pt>
                  <c:pt idx="4">
                    <c:v>3</c:v>
                  </c:pt>
                  <c:pt idx="5">
                    <c:v>3</c:v>
                  </c:pt>
                  <c:pt idx="6">
                    <c:v>3</c:v>
                  </c:pt>
                  <c:pt idx="7">
                    <c:v>3</c:v>
                  </c:pt>
                  <c:pt idx="8">
                    <c:v>3</c:v>
                  </c:pt>
                  <c:pt idx="9">
                    <c:v>3</c:v>
                  </c:pt>
                  <c:pt idx="10">
                    <c:v>1</c:v>
                  </c:pt>
                  <c:pt idx="11">
                    <c:v>1</c:v>
                  </c:pt>
                  <c:pt idx="12">
                    <c:v>1</c:v>
                  </c:pt>
                  <c:pt idx="13">
                    <c:v>1</c:v>
                  </c:pt>
                  <c:pt idx="14">
                    <c:v>1</c:v>
                  </c:pt>
                  <c:pt idx="15">
                    <c:v>1</c:v>
                  </c:pt>
                  <c:pt idx="16">
                    <c:v>1</c:v>
                  </c:pt>
                  <c:pt idx="17">
                    <c:v>1</c:v>
                  </c:pt>
                  <c:pt idx="18">
                    <c:v>1</c:v>
                  </c:pt>
                  <c:pt idx="19">
                    <c:v>1</c:v>
                  </c:pt>
                  <c:pt idx="20">
                    <c:v>3</c:v>
                  </c:pt>
                  <c:pt idx="21">
                    <c:v>3</c:v>
                  </c:pt>
                  <c:pt idx="22">
                    <c:v>3</c:v>
                  </c:pt>
                  <c:pt idx="23">
                    <c:v>3</c:v>
                  </c:pt>
                  <c:pt idx="24">
                    <c:v>3</c:v>
                  </c:pt>
                  <c:pt idx="25">
                    <c:v>3</c:v>
                  </c:pt>
                  <c:pt idx="26">
                    <c:v>3</c:v>
                  </c:pt>
                  <c:pt idx="27">
                    <c:v>3</c:v>
                  </c:pt>
                  <c:pt idx="28">
                    <c:v>3</c:v>
                  </c:pt>
                  <c:pt idx="29">
                    <c:v>3</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3</c:v>
                  </c:pt>
                  <c:pt idx="51">
                    <c:v>3</c:v>
                  </c:pt>
                  <c:pt idx="52">
                    <c:v>3</c:v>
                  </c:pt>
                  <c:pt idx="53">
                    <c:v>3</c:v>
                  </c:pt>
                  <c:pt idx="54">
                    <c:v>3</c:v>
                  </c:pt>
                  <c:pt idx="55">
                    <c:v>3</c:v>
                  </c:pt>
                  <c:pt idx="56">
                    <c:v>3</c:v>
                  </c:pt>
                  <c:pt idx="57">
                    <c:v>3</c:v>
                  </c:pt>
                  <c:pt idx="58">
                    <c:v>3</c:v>
                  </c:pt>
                  <c:pt idx="59">
                    <c:v>3</c:v>
                  </c:pt>
                  <c:pt idx="60">
                    <c:v>2</c:v>
                  </c:pt>
                  <c:pt idx="61">
                    <c:v>2</c:v>
                  </c:pt>
                  <c:pt idx="62">
                    <c:v>2</c:v>
                  </c:pt>
                  <c:pt idx="63">
                    <c:v>2</c:v>
                  </c:pt>
                  <c:pt idx="64">
                    <c:v>2</c:v>
                  </c:pt>
                  <c:pt idx="65">
                    <c:v>2</c:v>
                  </c:pt>
                  <c:pt idx="66">
                    <c:v>2</c:v>
                  </c:pt>
                  <c:pt idx="67">
                    <c:v>2</c:v>
                  </c:pt>
                  <c:pt idx="68">
                    <c:v>2</c:v>
                  </c:pt>
                  <c:pt idx="69">
                    <c:v>2</c:v>
                  </c:pt>
                  <c:pt idx="70">
                    <c:v>1</c:v>
                  </c:pt>
                  <c:pt idx="71">
                    <c:v>1</c:v>
                  </c:pt>
                  <c:pt idx="72">
                    <c:v>1</c:v>
                  </c:pt>
                  <c:pt idx="73">
                    <c:v>1</c:v>
                  </c:pt>
                  <c:pt idx="74">
                    <c:v>1</c:v>
                  </c:pt>
                  <c:pt idx="75">
                    <c:v>1</c:v>
                  </c:pt>
                  <c:pt idx="76">
                    <c:v>1</c:v>
                  </c:pt>
                  <c:pt idx="77">
                    <c:v>1</c:v>
                  </c:pt>
                  <c:pt idx="78">
                    <c:v>1</c:v>
                  </c:pt>
                  <c:pt idx="79">
                    <c:v>1</c:v>
                  </c:pt>
                  <c:pt idx="80">
                    <c:v>2</c:v>
                  </c:pt>
                  <c:pt idx="81">
                    <c:v>2</c:v>
                  </c:pt>
                  <c:pt idx="82">
                    <c:v>2</c:v>
                  </c:pt>
                  <c:pt idx="83">
                    <c:v>2</c:v>
                  </c:pt>
                  <c:pt idx="84">
                    <c:v>2</c:v>
                  </c:pt>
                  <c:pt idx="85">
                    <c:v>2</c:v>
                  </c:pt>
                  <c:pt idx="86">
                    <c:v>2</c:v>
                  </c:pt>
                  <c:pt idx="87">
                    <c:v>2</c:v>
                  </c:pt>
                  <c:pt idx="88">
                    <c:v>2</c:v>
                  </c:pt>
                  <c:pt idx="89">
                    <c:v>2</c:v>
                  </c:pt>
                  <c:pt idx="90">
                    <c:v>3</c:v>
                  </c:pt>
                  <c:pt idx="91">
                    <c:v>3</c:v>
                  </c:pt>
                  <c:pt idx="92">
                    <c:v>3</c:v>
                  </c:pt>
                  <c:pt idx="93">
                    <c:v>3</c:v>
                  </c:pt>
                  <c:pt idx="94">
                    <c:v>3</c:v>
                  </c:pt>
                  <c:pt idx="95">
                    <c:v>3</c:v>
                  </c:pt>
                  <c:pt idx="96">
                    <c:v>3</c:v>
                  </c:pt>
                  <c:pt idx="97">
                    <c:v>3</c:v>
                  </c:pt>
                  <c:pt idx="98">
                    <c:v>3</c:v>
                  </c:pt>
                  <c:pt idx="99">
                    <c:v>3</c:v>
                  </c:pt>
                  <c:pt idx="100">
                    <c:v>2</c:v>
                  </c:pt>
                  <c:pt idx="101">
                    <c:v>2</c:v>
                  </c:pt>
                  <c:pt idx="102">
                    <c:v>2</c:v>
                  </c:pt>
                  <c:pt idx="103">
                    <c:v>2</c:v>
                  </c:pt>
                  <c:pt idx="104">
                    <c:v>2</c:v>
                  </c:pt>
                  <c:pt idx="105">
                    <c:v>2</c:v>
                  </c:pt>
                  <c:pt idx="106">
                    <c:v>2</c:v>
                  </c:pt>
                  <c:pt idx="107">
                    <c:v>2</c:v>
                  </c:pt>
                  <c:pt idx="108">
                    <c:v>2</c:v>
                  </c:pt>
                  <c:pt idx="109">
                    <c:v>2</c:v>
                  </c:pt>
                  <c:pt idx="110">
                    <c:v>2</c:v>
                  </c:pt>
                  <c:pt idx="111">
                    <c:v>2</c:v>
                  </c:pt>
                  <c:pt idx="112">
                    <c:v>2</c:v>
                  </c:pt>
                  <c:pt idx="113">
                    <c:v>2</c:v>
                  </c:pt>
                  <c:pt idx="114">
                    <c:v>2</c:v>
                  </c:pt>
                  <c:pt idx="115">
                    <c:v>2</c:v>
                  </c:pt>
                  <c:pt idx="116">
                    <c:v>2</c:v>
                  </c:pt>
                  <c:pt idx="117">
                    <c:v>2</c:v>
                  </c:pt>
                  <c:pt idx="118">
                    <c:v>2</c:v>
                  </c:pt>
                  <c:pt idx="119">
                    <c:v>2</c:v>
                  </c:pt>
                  <c:pt idx="120">
                    <c:v>3</c:v>
                  </c:pt>
                  <c:pt idx="121">
                    <c:v>3</c:v>
                  </c:pt>
                  <c:pt idx="122">
                    <c:v>3</c:v>
                  </c:pt>
                  <c:pt idx="123">
                    <c:v>3</c:v>
                  </c:pt>
                  <c:pt idx="124">
                    <c:v>3</c:v>
                  </c:pt>
                  <c:pt idx="125">
                    <c:v>3</c:v>
                  </c:pt>
                  <c:pt idx="126">
                    <c:v>3</c:v>
                  </c:pt>
                  <c:pt idx="127">
                    <c:v>3</c:v>
                  </c:pt>
                  <c:pt idx="128">
                    <c:v>3</c:v>
                  </c:pt>
                  <c:pt idx="129">
                    <c:v>3</c:v>
                  </c:pt>
                  <c:pt idx="130">
                    <c:v>3</c:v>
                  </c:pt>
                  <c:pt idx="131">
                    <c:v>3</c:v>
                  </c:pt>
                  <c:pt idx="132">
                    <c:v>3</c:v>
                  </c:pt>
                  <c:pt idx="133">
                    <c:v>3</c:v>
                  </c:pt>
                  <c:pt idx="134">
                    <c:v>3</c:v>
                  </c:pt>
                  <c:pt idx="135">
                    <c:v>3</c:v>
                  </c:pt>
                  <c:pt idx="136">
                    <c:v>3</c:v>
                  </c:pt>
                  <c:pt idx="137">
                    <c:v>3</c:v>
                  </c:pt>
                  <c:pt idx="138">
                    <c:v>3</c:v>
                  </c:pt>
                  <c:pt idx="139">
                    <c:v>3</c:v>
                  </c:pt>
                  <c:pt idx="140">
                    <c:v>1</c:v>
                  </c:pt>
                  <c:pt idx="141">
                    <c:v>1</c:v>
                  </c:pt>
                  <c:pt idx="142">
                    <c:v>1</c:v>
                  </c:pt>
                  <c:pt idx="143">
                    <c:v>1</c:v>
                  </c:pt>
                  <c:pt idx="144">
                    <c:v>1</c:v>
                  </c:pt>
                  <c:pt idx="145">
                    <c:v>1</c:v>
                  </c:pt>
                  <c:pt idx="146">
                    <c:v>1</c:v>
                  </c:pt>
                  <c:pt idx="147">
                    <c:v>1</c:v>
                  </c:pt>
                  <c:pt idx="148">
                    <c:v>1</c:v>
                  </c:pt>
                  <c:pt idx="149">
                    <c:v>1</c:v>
                  </c:pt>
                  <c:pt idx="150">
                    <c:v>1</c:v>
                  </c:pt>
                  <c:pt idx="151">
                    <c:v>1</c:v>
                  </c:pt>
                  <c:pt idx="152">
                    <c:v>1</c:v>
                  </c:pt>
                  <c:pt idx="153">
                    <c:v>1</c:v>
                  </c:pt>
                  <c:pt idx="154">
                    <c:v>1</c:v>
                  </c:pt>
                  <c:pt idx="155">
                    <c:v>1</c:v>
                  </c:pt>
                  <c:pt idx="156">
                    <c:v>1</c:v>
                  </c:pt>
                  <c:pt idx="157">
                    <c:v>1</c:v>
                  </c:pt>
                  <c:pt idx="158">
                    <c:v>1</c:v>
                  </c:pt>
                  <c:pt idx="159">
                    <c:v>1</c:v>
                  </c:pt>
                  <c:pt idx="160">
                    <c:v>3</c:v>
                  </c:pt>
                  <c:pt idx="161">
                    <c:v>3</c:v>
                  </c:pt>
                  <c:pt idx="162">
                    <c:v>3</c:v>
                  </c:pt>
                  <c:pt idx="163">
                    <c:v>3</c:v>
                  </c:pt>
                  <c:pt idx="164">
                    <c:v>3</c:v>
                  </c:pt>
                  <c:pt idx="165">
                    <c:v>3</c:v>
                  </c:pt>
                  <c:pt idx="166">
                    <c:v>3</c:v>
                  </c:pt>
                  <c:pt idx="167">
                    <c:v>3</c:v>
                  </c:pt>
                  <c:pt idx="168">
                    <c:v>3</c:v>
                  </c:pt>
                  <c:pt idx="169">
                    <c:v>3</c:v>
                  </c:pt>
                  <c:pt idx="170">
                    <c:v>3</c:v>
                  </c:pt>
                  <c:pt idx="171">
                    <c:v>3</c:v>
                  </c:pt>
                  <c:pt idx="172">
                    <c:v>3</c:v>
                  </c:pt>
                  <c:pt idx="173">
                    <c:v>3</c:v>
                  </c:pt>
                  <c:pt idx="174">
                    <c:v>3</c:v>
                  </c:pt>
                  <c:pt idx="175">
                    <c:v>3</c:v>
                  </c:pt>
                  <c:pt idx="176">
                    <c:v>3</c:v>
                  </c:pt>
                  <c:pt idx="177">
                    <c:v>3</c:v>
                  </c:pt>
                  <c:pt idx="178">
                    <c:v>3</c:v>
                  </c:pt>
                  <c:pt idx="179">
                    <c:v>3</c:v>
                  </c:pt>
                  <c:pt idx="180">
                    <c:v>3</c:v>
                  </c:pt>
                  <c:pt idx="181">
                    <c:v>3</c:v>
                  </c:pt>
                  <c:pt idx="182">
                    <c:v>3</c:v>
                  </c:pt>
                  <c:pt idx="183">
                    <c:v>3</c:v>
                  </c:pt>
                  <c:pt idx="184">
                    <c:v>3</c:v>
                  </c:pt>
                  <c:pt idx="185">
                    <c:v>3</c:v>
                  </c:pt>
                  <c:pt idx="186">
                    <c:v>3</c:v>
                  </c:pt>
                  <c:pt idx="187">
                    <c:v>3</c:v>
                  </c:pt>
                  <c:pt idx="188">
                    <c:v>3</c:v>
                  </c:pt>
                  <c:pt idx="189">
                    <c:v>3</c:v>
                  </c:pt>
                  <c:pt idx="190">
                    <c:v>3</c:v>
                  </c:pt>
                  <c:pt idx="191">
                    <c:v>3</c:v>
                  </c:pt>
                  <c:pt idx="192">
                    <c:v>3</c:v>
                  </c:pt>
                  <c:pt idx="193">
                    <c:v>3</c:v>
                  </c:pt>
                  <c:pt idx="194">
                    <c:v>3</c:v>
                  </c:pt>
                  <c:pt idx="195">
                    <c:v>3</c:v>
                  </c:pt>
                  <c:pt idx="196">
                    <c:v>3</c:v>
                  </c:pt>
                  <c:pt idx="197">
                    <c:v>3</c:v>
                  </c:pt>
                  <c:pt idx="198">
                    <c:v>3</c:v>
                  </c:pt>
                  <c:pt idx="199">
                    <c:v>3</c:v>
                  </c:pt>
                  <c:pt idx="200">
                    <c:v>3</c:v>
                  </c:pt>
                  <c:pt idx="201">
                    <c:v>3</c:v>
                  </c:pt>
                  <c:pt idx="202">
                    <c:v>3</c:v>
                  </c:pt>
                  <c:pt idx="203">
                    <c:v>3</c:v>
                  </c:pt>
                  <c:pt idx="204">
                    <c:v>3</c:v>
                  </c:pt>
                  <c:pt idx="205">
                    <c:v>3</c:v>
                  </c:pt>
                  <c:pt idx="206">
                    <c:v>3</c:v>
                  </c:pt>
                  <c:pt idx="207">
                    <c:v>3</c:v>
                  </c:pt>
                  <c:pt idx="208">
                    <c:v>3</c:v>
                  </c:pt>
                  <c:pt idx="209">
                    <c:v>3</c:v>
                  </c:pt>
                  <c:pt idx="210">
                    <c:v>4</c:v>
                  </c:pt>
                  <c:pt idx="211">
                    <c:v>4</c:v>
                  </c:pt>
                  <c:pt idx="212">
                    <c:v>4</c:v>
                  </c:pt>
                  <c:pt idx="213">
                    <c:v>4</c:v>
                  </c:pt>
                  <c:pt idx="214">
                    <c:v>4</c:v>
                  </c:pt>
                  <c:pt idx="215">
                    <c:v>4</c:v>
                  </c:pt>
                  <c:pt idx="216">
                    <c:v>4</c:v>
                  </c:pt>
                  <c:pt idx="217">
                    <c:v>4</c:v>
                  </c:pt>
                  <c:pt idx="218">
                    <c:v>4</c:v>
                  </c:pt>
                  <c:pt idx="219">
                    <c:v>4</c:v>
                  </c:pt>
                  <c:pt idx="220">
                    <c:v>5</c:v>
                  </c:pt>
                  <c:pt idx="221">
                    <c:v>5</c:v>
                  </c:pt>
                  <c:pt idx="222">
                    <c:v>5</c:v>
                  </c:pt>
                  <c:pt idx="223">
                    <c:v>5</c:v>
                  </c:pt>
                  <c:pt idx="224">
                    <c:v>5</c:v>
                  </c:pt>
                  <c:pt idx="225">
                    <c:v>5</c:v>
                  </c:pt>
                  <c:pt idx="226">
                    <c:v>5</c:v>
                  </c:pt>
                  <c:pt idx="227">
                    <c:v>5</c:v>
                  </c:pt>
                  <c:pt idx="228">
                    <c:v>5</c:v>
                  </c:pt>
                  <c:pt idx="229">
                    <c:v>5</c:v>
                  </c:pt>
                  <c:pt idx="230">
                    <c:v>6</c:v>
                  </c:pt>
                  <c:pt idx="231">
                    <c:v>6</c:v>
                  </c:pt>
                  <c:pt idx="232">
                    <c:v>6</c:v>
                  </c:pt>
                  <c:pt idx="233">
                    <c:v>6</c:v>
                  </c:pt>
                  <c:pt idx="234">
                    <c:v>6</c:v>
                  </c:pt>
                  <c:pt idx="235">
                    <c:v>6</c:v>
                  </c:pt>
                  <c:pt idx="236">
                    <c:v>6</c:v>
                  </c:pt>
                  <c:pt idx="237">
                    <c:v>6</c:v>
                  </c:pt>
                  <c:pt idx="238">
                    <c:v>6</c:v>
                  </c:pt>
                  <c:pt idx="239">
                    <c:v>6</c:v>
                  </c:pt>
                  <c:pt idx="240">
                    <c:v>1</c:v>
                  </c:pt>
                  <c:pt idx="241">
                    <c:v>1</c:v>
                  </c:pt>
                  <c:pt idx="242">
                    <c:v>1</c:v>
                  </c:pt>
                  <c:pt idx="243">
                    <c:v>2</c:v>
                  </c:pt>
                  <c:pt idx="244">
                    <c:v>2</c:v>
                  </c:pt>
                  <c:pt idx="245">
                    <c:v>2</c:v>
                  </c:pt>
                  <c:pt idx="246">
                    <c:v>3</c:v>
                  </c:pt>
                  <c:pt idx="247">
                    <c:v>3</c:v>
                  </c:pt>
                  <c:pt idx="248">
                    <c:v>3</c:v>
                  </c:pt>
                  <c:pt idx="249">
                    <c:v>3</c:v>
                  </c:pt>
                  <c:pt idx="250">
                    <c:v>3</c:v>
                  </c:pt>
                  <c:pt idx="251">
                    <c:v>3</c:v>
                  </c:pt>
                  <c:pt idx="252">
                    <c:v>2</c:v>
                  </c:pt>
                  <c:pt idx="253">
                    <c:v>2</c:v>
                  </c:pt>
                  <c:pt idx="254">
                    <c:v>2</c:v>
                  </c:pt>
                </c:lvl>
              </c:multiLvlStrCache>
            </c:multiLvlStrRef>
          </c:cat>
          <c:val>
            <c:numRef>
              <c:f>'FA on clear table'!$D$2:$D$256</c:f>
              <c:numCache>
                <c:formatCode>0.00000</c:formatCode>
                <c:ptCount val="255"/>
                <c:pt idx="0">
                  <c:v>-0.56256993714115788</c:v>
                </c:pt>
                <c:pt idx="1">
                  <c:v>-0.21645676843466033</c:v>
                </c:pt>
                <c:pt idx="2">
                  <c:v>-0.61503993628765974</c:v>
                </c:pt>
                <c:pt idx="3">
                  <c:v>-6.5943612611587557E-2</c:v>
                </c:pt>
                <c:pt idx="4">
                  <c:v>-0.70402183569746368</c:v>
                </c:pt>
                <c:pt idx="5">
                  <c:v>-0.32599332292868194</c:v>
                </c:pt>
                <c:pt idx="6">
                  <c:v>-0.10887697447708292</c:v>
                </c:pt>
                <c:pt idx="7">
                  <c:v>0.58996777328839722</c:v>
                </c:pt>
                <c:pt idx="8">
                  <c:v>0.65429937630348134</c:v>
                </c:pt>
                <c:pt idx="9">
                  <c:v>7.6786622460932354E-3</c:v>
                </c:pt>
                <c:pt idx="10">
                  <c:v>0.31703889069631391</c:v>
                </c:pt>
                <c:pt idx="11">
                  <c:v>-0.82372083886340086</c:v>
                </c:pt>
                <c:pt idx="12">
                  <c:v>-0.13403182621237472</c:v>
                </c:pt>
                <c:pt idx="13">
                  <c:v>3.5195994581389998E-3</c:v>
                </c:pt>
                <c:pt idx="14">
                  <c:v>-6.3067831732330465E-2</c:v>
                </c:pt>
                <c:pt idx="15">
                  <c:v>-0.11929019672250987</c:v>
                </c:pt>
                <c:pt idx="16">
                  <c:v>-0.10413070608314134</c:v>
                </c:pt>
                <c:pt idx="17">
                  <c:v>0.23706707624414683</c:v>
                </c:pt>
                <c:pt idx="18">
                  <c:v>-0.29522191724080027</c:v>
                </c:pt>
                <c:pt idx="19">
                  <c:v>-0.19760636931562012</c:v>
                </c:pt>
                <c:pt idx="20">
                  <c:v>-0.66597149296388036</c:v>
                </c:pt>
                <c:pt idx="21">
                  <c:v>-0.4361895115962181</c:v>
                </c:pt>
                <c:pt idx="22">
                  <c:v>-4.4239901627394343E-2</c:v>
                </c:pt>
                <c:pt idx="23">
                  <c:v>-0.58007005657346189</c:v>
                </c:pt>
                <c:pt idx="24">
                  <c:v>-0.68486246751274782</c:v>
                </c:pt>
                <c:pt idx="25">
                  <c:v>-0.54959879494459352</c:v>
                </c:pt>
                <c:pt idx="26">
                  <c:v>0.36561530561979461</c:v>
                </c:pt>
                <c:pt idx="27">
                  <c:v>0.69039891774646345</c:v>
                </c:pt>
                <c:pt idx="28">
                  <c:v>-0.1300393561367725</c:v>
                </c:pt>
                <c:pt idx="29">
                  <c:v>5.2563759684199921E-2</c:v>
                </c:pt>
                <c:pt idx="30">
                  <c:v>-0.40343298154581342</c:v>
                </c:pt>
                <c:pt idx="31">
                  <c:v>-0.14610660965018363</c:v>
                </c:pt>
                <c:pt idx="32">
                  <c:v>0.12234560900822308</c:v>
                </c:pt>
                <c:pt idx="33">
                  <c:v>-0.72689782375092271</c:v>
                </c:pt>
                <c:pt idx="34">
                  <c:v>-0.81859973992816892</c:v>
                </c:pt>
                <c:pt idx="35">
                  <c:v>1.9516316764339042E-4</c:v>
                </c:pt>
                <c:pt idx="36">
                  <c:v>0.97197328919549553</c:v>
                </c:pt>
                <c:pt idx="37">
                  <c:v>-0.15264378751301996</c:v>
                </c:pt>
                <c:pt idx="38">
                  <c:v>0.5527156333751212</c:v>
                </c:pt>
                <c:pt idx="39">
                  <c:v>0.14624162965940202</c:v>
                </c:pt>
                <c:pt idx="40">
                  <c:v>-0.41722964280245861</c:v>
                </c:pt>
                <c:pt idx="41">
                  <c:v>-0.21270521577701998</c:v>
                </c:pt>
                <c:pt idx="42">
                  <c:v>-0.56923131867259202</c:v>
                </c:pt>
                <c:pt idx="43">
                  <c:v>-0.667951657930551</c:v>
                </c:pt>
                <c:pt idx="44">
                  <c:v>-0.20145837284544332</c:v>
                </c:pt>
                <c:pt idx="45">
                  <c:v>-0.45906677948109015</c:v>
                </c:pt>
                <c:pt idx="46">
                  <c:v>-0.56327472214168162</c:v>
                </c:pt>
                <c:pt idx="47">
                  <c:v>-0.50122390389485094</c:v>
                </c:pt>
                <c:pt idx="48">
                  <c:v>-0.41010058632427127</c:v>
                </c:pt>
                <c:pt idx="49">
                  <c:v>-0.40633974041715371</c:v>
                </c:pt>
                <c:pt idx="50">
                  <c:v>-0.69572065666035932</c:v>
                </c:pt>
                <c:pt idx="51">
                  <c:v>-0.5569895193705684</c:v>
                </c:pt>
                <c:pt idx="52">
                  <c:v>-0.65491799827366592</c:v>
                </c:pt>
                <c:pt idx="53">
                  <c:v>-0.67137597475263344</c:v>
                </c:pt>
                <c:pt idx="54">
                  <c:v>-0.68153739355961585</c:v>
                </c:pt>
                <c:pt idx="55">
                  <c:v>-0.5843080154582444</c:v>
                </c:pt>
                <c:pt idx="56">
                  <c:v>-0.56411515507387355</c:v>
                </c:pt>
                <c:pt idx="57">
                  <c:v>-0.74537221448162161</c:v>
                </c:pt>
                <c:pt idx="58">
                  <c:v>-0.75533373739704623</c:v>
                </c:pt>
                <c:pt idx="59">
                  <c:v>-0.66782825704527637</c:v>
                </c:pt>
                <c:pt idx="60">
                  <c:v>0.85120913858341796</c:v>
                </c:pt>
                <c:pt idx="61">
                  <c:v>1.9424165061746141</c:v>
                </c:pt>
                <c:pt idx="62">
                  <c:v>1.1289316721954037</c:v>
                </c:pt>
                <c:pt idx="63">
                  <c:v>0.94014563275102059</c:v>
                </c:pt>
                <c:pt idx="64">
                  <c:v>0.94716350553195872</c:v>
                </c:pt>
                <c:pt idx="65">
                  <c:v>1.7402483979078236</c:v>
                </c:pt>
                <c:pt idx="66">
                  <c:v>1.5369763623919241</c:v>
                </c:pt>
                <c:pt idx="67">
                  <c:v>1.2851846558646987</c:v>
                </c:pt>
                <c:pt idx="68">
                  <c:v>0.25296132533762433</c:v>
                </c:pt>
                <c:pt idx="69">
                  <c:v>1.3340471158467391</c:v>
                </c:pt>
                <c:pt idx="70">
                  <c:v>0.20276298173399265</c:v>
                </c:pt>
                <c:pt idx="71">
                  <c:v>-5.7276761348685055E-2</c:v>
                </c:pt>
                <c:pt idx="72">
                  <c:v>-0.18918443773932761</c:v>
                </c:pt>
                <c:pt idx="73">
                  <c:v>-9.7643247508650041E-2</c:v>
                </c:pt>
                <c:pt idx="74">
                  <c:v>-0.48912508621545753</c:v>
                </c:pt>
                <c:pt idx="75">
                  <c:v>-0.11540098443263057</c:v>
                </c:pt>
                <c:pt idx="76">
                  <c:v>2.4417895279570283</c:v>
                </c:pt>
                <c:pt idx="77">
                  <c:v>0.2438650641810115</c:v>
                </c:pt>
                <c:pt idx="78">
                  <c:v>-0.22329902965860324</c:v>
                </c:pt>
                <c:pt idx="79">
                  <c:v>0.48332166270148635</c:v>
                </c:pt>
                <c:pt idx="80">
                  <c:v>1.841929274979395</c:v>
                </c:pt>
                <c:pt idx="81">
                  <c:v>0.27539833625643373</c:v>
                </c:pt>
                <c:pt idx="82">
                  <c:v>2.8005644161298315</c:v>
                </c:pt>
                <c:pt idx="83">
                  <c:v>5.6899468915094538</c:v>
                </c:pt>
                <c:pt idx="84">
                  <c:v>2.658906901027406</c:v>
                </c:pt>
                <c:pt idx="85">
                  <c:v>4.8359660131778481</c:v>
                </c:pt>
                <c:pt idx="86">
                  <c:v>2.0953876484174891</c:v>
                </c:pt>
                <c:pt idx="87">
                  <c:v>1.9145377706609794</c:v>
                </c:pt>
                <c:pt idx="88">
                  <c:v>0.78496700619457371</c:v>
                </c:pt>
                <c:pt idx="89">
                  <c:v>3.3883052976822792</c:v>
                </c:pt>
                <c:pt idx="90">
                  <c:v>-0.43040778328884827</c:v>
                </c:pt>
                <c:pt idx="91">
                  <c:v>-0.79227686782974205</c:v>
                </c:pt>
                <c:pt idx="92">
                  <c:v>-0.61977866716933749</c:v>
                </c:pt>
                <c:pt idx="93">
                  <c:v>-0.51940992674237574</c:v>
                </c:pt>
                <c:pt idx="94">
                  <c:v>-0.6400536679349188</c:v>
                </c:pt>
                <c:pt idx="95">
                  <c:v>-0.51873334003573057</c:v>
                </c:pt>
                <c:pt idx="96">
                  <c:v>-0.30243417876402734</c:v>
                </c:pt>
                <c:pt idx="97">
                  <c:v>-0.46245910283585678</c:v>
                </c:pt>
                <c:pt idx="98">
                  <c:v>-0.77645404530722983</c:v>
                </c:pt>
                <c:pt idx="99">
                  <c:v>-0.80243790949616856</c:v>
                </c:pt>
                <c:pt idx="100">
                  <c:v>1.4244133881360201</c:v>
                </c:pt>
                <c:pt idx="101">
                  <c:v>1.2805700174545693</c:v>
                </c:pt>
                <c:pt idx="102">
                  <c:v>1.3003998445026423</c:v>
                </c:pt>
                <c:pt idx="103">
                  <c:v>1.2715321452141912</c:v>
                </c:pt>
                <c:pt idx="104">
                  <c:v>1.297392721249472</c:v>
                </c:pt>
                <c:pt idx="105">
                  <c:v>1.3831423504573266</c:v>
                </c:pt>
                <c:pt idx="106">
                  <c:v>1.5240028850064631</c:v>
                </c:pt>
                <c:pt idx="107">
                  <c:v>1.594116998763115</c:v>
                </c:pt>
                <c:pt idx="108">
                  <c:v>1.3813294119842536</c:v>
                </c:pt>
                <c:pt idx="109">
                  <c:v>1.3928908968107045</c:v>
                </c:pt>
                <c:pt idx="110">
                  <c:v>1.4714835298933604</c:v>
                </c:pt>
                <c:pt idx="111">
                  <c:v>1.4518937740333191</c:v>
                </c:pt>
                <c:pt idx="112">
                  <c:v>1.5641652758660922</c:v>
                </c:pt>
                <c:pt idx="113">
                  <c:v>1.3611431213725784</c:v>
                </c:pt>
                <c:pt idx="114">
                  <c:v>1.4730174168443944</c:v>
                </c:pt>
                <c:pt idx="115">
                  <c:v>1.3305250908109429</c:v>
                </c:pt>
                <c:pt idx="116">
                  <c:v>1.6834685284084667</c:v>
                </c:pt>
                <c:pt idx="117">
                  <c:v>1.448540324273679</c:v>
                </c:pt>
                <c:pt idx="118">
                  <c:v>1.327987290750251</c:v>
                </c:pt>
                <c:pt idx="119">
                  <c:v>1.5098900602469545</c:v>
                </c:pt>
                <c:pt idx="120">
                  <c:v>-0.52668909462707292</c:v>
                </c:pt>
                <c:pt idx="121">
                  <c:v>-0.65493639966142414</c:v>
                </c:pt>
                <c:pt idx="122">
                  <c:v>-0.59137759990877714</c:v>
                </c:pt>
                <c:pt idx="123">
                  <c:v>-0.5742033863605408</c:v>
                </c:pt>
                <c:pt idx="124">
                  <c:v>-0.60258031618482621</c:v>
                </c:pt>
                <c:pt idx="125">
                  <c:v>-0.53717303189986632</c:v>
                </c:pt>
                <c:pt idx="126">
                  <c:v>-0.60090847541363324</c:v>
                </c:pt>
                <c:pt idx="127">
                  <c:v>-0.61127912581581734</c:v>
                </c:pt>
                <c:pt idx="128">
                  <c:v>-0.51113266621130227</c:v>
                </c:pt>
                <c:pt idx="129">
                  <c:v>-0.60662045334217396</c:v>
                </c:pt>
                <c:pt idx="130">
                  <c:v>-0.47834184520269646</c:v>
                </c:pt>
                <c:pt idx="131">
                  <c:v>-0.45621659889140304</c:v>
                </c:pt>
                <c:pt idx="132">
                  <c:v>-0.41476877649817628</c:v>
                </c:pt>
                <c:pt idx="133">
                  <c:v>-0.53577948381604745</c:v>
                </c:pt>
                <c:pt idx="134">
                  <c:v>-0.53261931127146733</c:v>
                </c:pt>
                <c:pt idx="135">
                  <c:v>-0.47724810456107214</c:v>
                </c:pt>
                <c:pt idx="136">
                  <c:v>-0.48243133256087328</c:v>
                </c:pt>
                <c:pt idx="137">
                  <c:v>-0.4905734699925216</c:v>
                </c:pt>
                <c:pt idx="138">
                  <c:v>-0.45858636259772212</c:v>
                </c:pt>
                <c:pt idx="139">
                  <c:v>-0.53980607307582218</c:v>
                </c:pt>
                <c:pt idx="140">
                  <c:v>-0.23293157776624934</c:v>
                </c:pt>
                <c:pt idx="141">
                  <c:v>-3.6018233688891635E-2</c:v>
                </c:pt>
                <c:pt idx="142">
                  <c:v>-2.0179755163230395E-2</c:v>
                </c:pt>
                <c:pt idx="143">
                  <c:v>-0.1070537134104587</c:v>
                </c:pt>
                <c:pt idx="144">
                  <c:v>-0.16418318643491495</c:v>
                </c:pt>
                <c:pt idx="145">
                  <c:v>1.4730819705305915E-2</c:v>
                </c:pt>
                <c:pt idx="146">
                  <c:v>-0.12708105165689881</c:v>
                </c:pt>
                <c:pt idx="147">
                  <c:v>-0.34724957176409876</c:v>
                </c:pt>
                <c:pt idx="148">
                  <c:v>-9.3222988792510966E-2</c:v>
                </c:pt>
                <c:pt idx="149">
                  <c:v>-0.13369831693732881</c:v>
                </c:pt>
                <c:pt idx="150">
                  <c:v>-0.38035052326551999</c:v>
                </c:pt>
                <c:pt idx="151">
                  <c:v>1.2494735560387871E-2</c:v>
                </c:pt>
                <c:pt idx="152">
                  <c:v>-0.12865141550922982</c:v>
                </c:pt>
                <c:pt idx="153">
                  <c:v>-0.25220772133908131</c:v>
                </c:pt>
                <c:pt idx="154">
                  <c:v>-5.3115448808489084E-2</c:v>
                </c:pt>
                <c:pt idx="155">
                  <c:v>-3.0956140940081131E-2</c:v>
                </c:pt>
                <c:pt idx="156">
                  <c:v>-0.15875677565029822</c:v>
                </c:pt>
                <c:pt idx="157">
                  <c:v>-5.4050117721418947E-2</c:v>
                </c:pt>
                <c:pt idx="158">
                  <c:v>-0.41392343783214774</c:v>
                </c:pt>
                <c:pt idx="159">
                  <c:v>-0.32610923111334073</c:v>
                </c:pt>
                <c:pt idx="160">
                  <c:v>-0.30149124090064183</c:v>
                </c:pt>
                <c:pt idx="161">
                  <c:v>-0.9724890077432593</c:v>
                </c:pt>
                <c:pt idx="162">
                  <c:v>-0.6116627687935916</c:v>
                </c:pt>
                <c:pt idx="163">
                  <c:v>-0.62150378801724604</c:v>
                </c:pt>
                <c:pt idx="164">
                  <c:v>-0.72376499684323514</c:v>
                </c:pt>
                <c:pt idx="165">
                  <c:v>-0.59465016946654614</c:v>
                </c:pt>
                <c:pt idx="166">
                  <c:v>-0.59297427614837395</c:v>
                </c:pt>
                <c:pt idx="167">
                  <c:v>2.7683457771984035</c:v>
                </c:pt>
                <c:pt idx="168">
                  <c:v>-0.24098827164738382</c:v>
                </c:pt>
                <c:pt idx="169">
                  <c:v>-0.42467854038562997</c:v>
                </c:pt>
                <c:pt idx="170">
                  <c:v>-0.60997080421628236</c:v>
                </c:pt>
                <c:pt idx="171">
                  <c:v>-0.15842591324072808</c:v>
                </c:pt>
                <c:pt idx="172">
                  <c:v>-0.645156315474404</c:v>
                </c:pt>
                <c:pt idx="173">
                  <c:v>-0.40731544365484157</c:v>
                </c:pt>
                <c:pt idx="174">
                  <c:v>0.2976503471462435</c:v>
                </c:pt>
                <c:pt idx="175">
                  <c:v>-0.36317754863200236</c:v>
                </c:pt>
                <c:pt idx="176">
                  <c:v>-0.53785589557568203</c:v>
                </c:pt>
                <c:pt idx="177">
                  <c:v>-0.61530620660922919</c:v>
                </c:pt>
                <c:pt idx="178">
                  <c:v>-0.68559366379958508</c:v>
                </c:pt>
                <c:pt idx="179">
                  <c:v>-0.88793032686919149</c:v>
                </c:pt>
                <c:pt idx="180">
                  <c:v>-0.83474005262136952</c:v>
                </c:pt>
                <c:pt idx="181">
                  <c:v>-0.89577400647594796</c:v>
                </c:pt>
                <c:pt idx="182">
                  <c:v>-0.94524226754119467</c:v>
                </c:pt>
                <c:pt idx="183">
                  <c:v>-0.7808579974487494</c:v>
                </c:pt>
                <c:pt idx="184">
                  <c:v>-0.16717970614408903</c:v>
                </c:pt>
                <c:pt idx="185">
                  <c:v>-0.85730184362106909</c:v>
                </c:pt>
                <c:pt idx="186">
                  <c:v>-0.70330767960650153</c:v>
                </c:pt>
                <c:pt idx="187">
                  <c:v>-0.91362089801022506</c:v>
                </c:pt>
                <c:pt idx="188">
                  <c:v>-1.0589218135018708</c:v>
                </c:pt>
                <c:pt idx="189">
                  <c:v>-0.7903105139662121</c:v>
                </c:pt>
                <c:pt idx="190">
                  <c:v>-0.61854017513104786</c:v>
                </c:pt>
                <c:pt idx="191">
                  <c:v>-0.55656392261104481</c:v>
                </c:pt>
                <c:pt idx="192">
                  <c:v>-0.58376000401970085</c:v>
                </c:pt>
                <c:pt idx="193">
                  <c:v>-0.54810352698359555</c:v>
                </c:pt>
                <c:pt idx="194">
                  <c:v>-0.6293838677667114</c:v>
                </c:pt>
                <c:pt idx="195">
                  <c:v>-0.47345418153113322</c:v>
                </c:pt>
                <c:pt idx="196">
                  <c:v>-0.57723113367745393</c:v>
                </c:pt>
                <c:pt idx="197">
                  <c:v>-0.56861008369118504</c:v>
                </c:pt>
                <c:pt idx="198">
                  <c:v>-0.61219345772364453</c:v>
                </c:pt>
                <c:pt idx="199">
                  <c:v>-0.47588847071136559</c:v>
                </c:pt>
                <c:pt idx="200">
                  <c:v>-0.31670695811899757</c:v>
                </c:pt>
                <c:pt idx="201">
                  <c:v>-0.39612901665255318</c:v>
                </c:pt>
                <c:pt idx="202">
                  <c:v>-0.28689769326352155</c:v>
                </c:pt>
                <c:pt idx="203">
                  <c:v>-0.33459239866697604</c:v>
                </c:pt>
                <c:pt idx="204">
                  <c:v>-0.52367282116642366</c:v>
                </c:pt>
                <c:pt idx="205">
                  <c:v>-0.30277355731678163</c:v>
                </c:pt>
                <c:pt idx="206">
                  <c:v>-0.30497447636222313</c:v>
                </c:pt>
                <c:pt idx="207">
                  <c:v>-0.46835193923733714</c:v>
                </c:pt>
                <c:pt idx="208">
                  <c:v>0.26717374916040443</c:v>
                </c:pt>
                <c:pt idx="209">
                  <c:v>-7.8234909578761364E-2</c:v>
                </c:pt>
                <c:pt idx="210">
                  <c:v>-1.1131613133642435</c:v>
                </c:pt>
                <c:pt idx="211">
                  <c:v>-1.1497762053538365</c:v>
                </c:pt>
                <c:pt idx="212">
                  <c:v>-0.76128583840070096</c:v>
                </c:pt>
                <c:pt idx="213">
                  <c:v>-1.0833970944853535</c:v>
                </c:pt>
                <c:pt idx="214">
                  <c:v>-0.58677645747641349</c:v>
                </c:pt>
                <c:pt idx="215">
                  <c:v>-0.87058223291984393</c:v>
                </c:pt>
                <c:pt idx="216">
                  <c:v>-0.84065840692704441</c:v>
                </c:pt>
                <c:pt idx="217">
                  <c:v>-0.93649708886201011</c:v>
                </c:pt>
                <c:pt idx="218">
                  <c:v>-0.83798858950506216</c:v>
                </c:pt>
                <c:pt idx="219">
                  <c:v>-0.99449422933600451</c:v>
                </c:pt>
                <c:pt idx="220">
                  <c:v>-0.62408014474993956</c:v>
                </c:pt>
                <c:pt idx="221">
                  <c:v>-0.65452637156833948</c:v>
                </c:pt>
                <c:pt idx="222">
                  <c:v>-0.8423012118456763</c:v>
                </c:pt>
                <c:pt idx="223">
                  <c:v>-0.95134762650536076</c:v>
                </c:pt>
                <c:pt idx="224">
                  <c:v>-9.4892976555560962E-2</c:v>
                </c:pt>
                <c:pt idx="225">
                  <c:v>-0.49823135761644538</c:v>
                </c:pt>
                <c:pt idx="226">
                  <c:v>-0.37172943783596607</c:v>
                </c:pt>
                <c:pt idx="227">
                  <c:v>-0.80462548002045287</c:v>
                </c:pt>
                <c:pt idx="228">
                  <c:v>-0.89211844325652379</c:v>
                </c:pt>
                <c:pt idx="229">
                  <c:v>-0.5502928247443869</c:v>
                </c:pt>
                <c:pt idx="230">
                  <c:v>-0.77273841091701012</c:v>
                </c:pt>
                <c:pt idx="231">
                  <c:v>-0.53578438718483912</c:v>
                </c:pt>
                <c:pt idx="232">
                  <c:v>-0.97144039060140741</c:v>
                </c:pt>
                <c:pt idx="233">
                  <c:v>-0.65405943250398191</c:v>
                </c:pt>
                <c:pt idx="234">
                  <c:v>-1.2031215371298998</c:v>
                </c:pt>
                <c:pt idx="235">
                  <c:v>-0.80601995388653036</c:v>
                </c:pt>
                <c:pt idx="236">
                  <c:v>-0.29722229087700541</c:v>
                </c:pt>
                <c:pt idx="237">
                  <c:v>-0.88532886382659026</c:v>
                </c:pt>
                <c:pt idx="238">
                  <c:v>-0.91092470920053348</c:v>
                </c:pt>
                <c:pt idx="239">
                  <c:v>-0.96789246993462885</c:v>
                </c:pt>
                <c:pt idx="240">
                  <c:v>-9.4036360048779674E-2</c:v>
                </c:pt>
                <c:pt idx="241">
                  <c:v>-5.3175692728287288E-2</c:v>
                </c:pt>
                <c:pt idx="242">
                  <c:v>-0.15318769802789883</c:v>
                </c:pt>
                <c:pt idx="243">
                  <c:v>1.9724939911454884</c:v>
                </c:pt>
                <c:pt idx="244">
                  <c:v>1.9572244993620047</c:v>
                </c:pt>
                <c:pt idx="245">
                  <c:v>2.0295555256752182</c:v>
                </c:pt>
                <c:pt idx="246">
                  <c:v>-0.44383516043437859</c:v>
                </c:pt>
                <c:pt idx="247">
                  <c:v>-0.14254127465702818</c:v>
                </c:pt>
                <c:pt idx="248">
                  <c:v>3.7342472197667703E-2</c:v>
                </c:pt>
                <c:pt idx="249">
                  <c:v>0.79461337068365856</c:v>
                </c:pt>
                <c:pt idx="250">
                  <c:v>0.90012556094591667</c:v>
                </c:pt>
                <c:pt idx="251">
                  <c:v>0.74850513138982544</c:v>
                </c:pt>
                <c:pt idx="252">
                  <c:v>2.0122538086964981</c:v>
                </c:pt>
                <c:pt idx="253">
                  <c:v>1.9256231486379183</c:v>
                </c:pt>
                <c:pt idx="254">
                  <c:v>1.8498263258290533</c:v>
                </c:pt>
              </c:numCache>
            </c:numRef>
          </c:val>
          <c:extLst>
            <c:ext xmlns:c16="http://schemas.microsoft.com/office/drawing/2014/chart" uri="{C3380CC4-5D6E-409C-BE32-E72D297353CC}">
              <c16:uniqueId val="{00000000-098C-4EBF-9C3E-3A44B1697A50}"/>
            </c:ext>
          </c:extLst>
        </c:ser>
        <c:ser>
          <c:idx val="1"/>
          <c:order val="1"/>
          <c:tx>
            <c:strRef>
              <c:f>'FA on clear table'!$E$1</c:f>
              <c:strCache>
                <c:ptCount val="1"/>
                <c:pt idx="0">
                  <c:v>F2</c:v>
                </c:pt>
              </c:strCache>
            </c:strRef>
          </c:tx>
          <c:spPr>
            <a:noFill/>
            <a:ln w="25400" cap="flat" cmpd="sng" algn="ctr">
              <a:solidFill>
                <a:schemeClr val="accent2"/>
              </a:solidFill>
              <a:miter lim="800000"/>
            </a:ln>
            <a:effectLst/>
          </c:spPr>
          <c:invertIfNegative val="0"/>
          <c:cat>
            <c:multiLvlStrRef>
              <c:f>'FA on clear table'!$A$2:$C$256</c:f>
              <c:multiLvlStrCache>
                <c:ptCount val="255"/>
                <c:lvl>
                  <c:pt idx="0">
                    <c:v>27-Aug-13</c:v>
                  </c:pt>
                  <c:pt idx="1">
                    <c:v>27-Aug-13</c:v>
                  </c:pt>
                  <c:pt idx="2">
                    <c:v>27-Aug-13</c:v>
                  </c:pt>
                  <c:pt idx="3">
                    <c:v>27-Aug-13</c:v>
                  </c:pt>
                  <c:pt idx="4">
                    <c:v>27-Aug-13</c:v>
                  </c:pt>
                  <c:pt idx="5">
                    <c:v>27-Aug-13</c:v>
                  </c:pt>
                  <c:pt idx="6">
                    <c:v>27-Aug-13</c:v>
                  </c:pt>
                  <c:pt idx="7">
                    <c:v>27-Aug-13</c:v>
                  </c:pt>
                  <c:pt idx="8">
                    <c:v>27-Aug-13</c:v>
                  </c:pt>
                  <c:pt idx="9">
                    <c:v>27-Aug-13</c:v>
                  </c:pt>
                  <c:pt idx="10">
                    <c:v>26-Aug-13</c:v>
                  </c:pt>
                  <c:pt idx="11">
                    <c:v>26-Aug-13</c:v>
                  </c:pt>
                  <c:pt idx="12">
                    <c:v>26-Aug-13</c:v>
                  </c:pt>
                  <c:pt idx="13">
                    <c:v>26-Aug-13</c:v>
                  </c:pt>
                  <c:pt idx="14">
                    <c:v>26-Aug-13</c:v>
                  </c:pt>
                  <c:pt idx="15">
                    <c:v>26-Aug-13</c:v>
                  </c:pt>
                  <c:pt idx="16">
                    <c:v>26-Aug-13</c:v>
                  </c:pt>
                  <c:pt idx="17">
                    <c:v>26-Aug-13</c:v>
                  </c:pt>
                  <c:pt idx="18">
                    <c:v>26-Aug-13</c:v>
                  </c:pt>
                  <c:pt idx="19">
                    <c:v>26-Aug-13</c:v>
                  </c:pt>
                  <c:pt idx="20">
                    <c:v>04-Apr-13</c:v>
                  </c:pt>
                  <c:pt idx="21">
                    <c:v>04-Apr-13</c:v>
                  </c:pt>
                  <c:pt idx="22">
                    <c:v>04-Apr-13</c:v>
                  </c:pt>
                  <c:pt idx="23">
                    <c:v>04-Apr-13</c:v>
                  </c:pt>
                  <c:pt idx="24">
                    <c:v>04-Apr-13</c:v>
                  </c:pt>
                  <c:pt idx="25">
                    <c:v>04-Apr-13</c:v>
                  </c:pt>
                  <c:pt idx="26">
                    <c:v>04-Apr-13</c:v>
                  </c:pt>
                  <c:pt idx="27">
                    <c:v>04-Apr-13</c:v>
                  </c:pt>
                  <c:pt idx="28">
                    <c:v>04-Apr-13</c:v>
                  </c:pt>
                  <c:pt idx="29">
                    <c:v>04-Apr-13</c:v>
                  </c:pt>
                  <c:pt idx="30">
                    <c:v>04-Apr-13</c:v>
                  </c:pt>
                  <c:pt idx="31">
                    <c:v>05-Apr-13</c:v>
                  </c:pt>
                  <c:pt idx="32">
                    <c:v>05-Apr-13</c:v>
                  </c:pt>
                  <c:pt idx="33">
                    <c:v>05-Apr-13</c:v>
                  </c:pt>
                  <c:pt idx="34">
                    <c:v>05-Apr-13</c:v>
                  </c:pt>
                  <c:pt idx="35">
                    <c:v>05-Apr-13</c:v>
                  </c:pt>
                  <c:pt idx="36">
                    <c:v>05-Apr-13</c:v>
                  </c:pt>
                  <c:pt idx="37">
                    <c:v>05-Apr-13</c:v>
                  </c:pt>
                  <c:pt idx="38">
                    <c:v>05-Apr-13</c:v>
                  </c:pt>
                  <c:pt idx="39">
                    <c:v>06-Apr-13</c:v>
                  </c:pt>
                  <c:pt idx="40">
                    <c:v>4.2014</c:v>
                  </c:pt>
                  <c:pt idx="41">
                    <c:v>4.2014</c:v>
                  </c:pt>
                  <c:pt idx="42">
                    <c:v>4.2014</c:v>
                  </c:pt>
                  <c:pt idx="43">
                    <c:v>4.2014</c:v>
                  </c:pt>
                  <c:pt idx="44">
                    <c:v>4.2014</c:v>
                  </c:pt>
                  <c:pt idx="45">
                    <c:v>4.2014</c:v>
                  </c:pt>
                  <c:pt idx="46">
                    <c:v>4.2014</c:v>
                  </c:pt>
                  <c:pt idx="47">
                    <c:v>4.2014</c:v>
                  </c:pt>
                  <c:pt idx="48">
                    <c:v>4.2014</c:v>
                  </c:pt>
                  <c:pt idx="49">
                    <c:v>4.2014</c:v>
                  </c:pt>
                  <c:pt idx="50">
                    <c:v>4.2014</c:v>
                  </c:pt>
                  <c:pt idx="51">
                    <c:v>4.2014</c:v>
                  </c:pt>
                  <c:pt idx="52">
                    <c:v>4.2014</c:v>
                  </c:pt>
                  <c:pt idx="53">
                    <c:v>4.2014</c:v>
                  </c:pt>
                  <c:pt idx="54">
                    <c:v>4.2014</c:v>
                  </c:pt>
                  <c:pt idx="55">
                    <c:v>4.2014</c:v>
                  </c:pt>
                  <c:pt idx="56">
                    <c:v>4.2014</c:v>
                  </c:pt>
                  <c:pt idx="57">
                    <c:v>4.2014</c:v>
                  </c:pt>
                  <c:pt idx="58">
                    <c:v>4.2014</c:v>
                  </c:pt>
                  <c:pt idx="59">
                    <c:v>4.2014</c:v>
                  </c:pt>
                  <c:pt idx="60">
                    <c:v>4.2014</c:v>
                  </c:pt>
                  <c:pt idx="61">
                    <c:v>4.2014</c:v>
                  </c:pt>
                  <c:pt idx="62">
                    <c:v>4.2014</c:v>
                  </c:pt>
                  <c:pt idx="63">
                    <c:v>4.2014</c:v>
                  </c:pt>
                  <c:pt idx="64">
                    <c:v>4.2014</c:v>
                  </c:pt>
                  <c:pt idx="65">
                    <c:v>4.2014</c:v>
                  </c:pt>
                  <c:pt idx="66">
                    <c:v>4.2014</c:v>
                  </c:pt>
                  <c:pt idx="67">
                    <c:v>4.2014</c:v>
                  </c:pt>
                  <c:pt idx="68">
                    <c:v>4.2014</c:v>
                  </c:pt>
                  <c:pt idx="69">
                    <c:v>4.2014</c:v>
                  </c:pt>
                  <c:pt idx="70">
                    <c:v>8.2014</c:v>
                  </c:pt>
                  <c:pt idx="71">
                    <c:v>8.2014</c:v>
                  </c:pt>
                  <c:pt idx="72">
                    <c:v>8.2014</c:v>
                  </c:pt>
                  <c:pt idx="73">
                    <c:v>8.2014</c:v>
                  </c:pt>
                  <c:pt idx="74">
                    <c:v>8.2014</c:v>
                  </c:pt>
                  <c:pt idx="75">
                    <c:v>8.2014</c:v>
                  </c:pt>
                  <c:pt idx="76">
                    <c:v>8.2014</c:v>
                  </c:pt>
                  <c:pt idx="77">
                    <c:v>8.2014</c:v>
                  </c:pt>
                  <c:pt idx="78">
                    <c:v>8.2014</c:v>
                  </c:pt>
                  <c:pt idx="79">
                    <c:v>8.2014</c:v>
                  </c:pt>
                  <c:pt idx="80">
                    <c:v>8.2014</c:v>
                  </c:pt>
                  <c:pt idx="81">
                    <c:v>8.2014</c:v>
                  </c:pt>
                  <c:pt idx="82">
                    <c:v>8.2014</c:v>
                  </c:pt>
                  <c:pt idx="83">
                    <c:v>8.2014</c:v>
                  </c:pt>
                  <c:pt idx="84">
                    <c:v>8.2014</c:v>
                  </c:pt>
                  <c:pt idx="85">
                    <c:v>8.2014</c:v>
                  </c:pt>
                  <c:pt idx="86">
                    <c:v>8.2014</c:v>
                  </c:pt>
                  <c:pt idx="87">
                    <c:v>8.2014</c:v>
                  </c:pt>
                  <c:pt idx="88">
                    <c:v>8.2014</c:v>
                  </c:pt>
                  <c:pt idx="89">
                    <c:v>8.2014</c:v>
                  </c:pt>
                  <c:pt idx="90">
                    <c:v>8.2014</c:v>
                  </c:pt>
                  <c:pt idx="91">
                    <c:v>8.2014</c:v>
                  </c:pt>
                  <c:pt idx="92">
                    <c:v>8.2014</c:v>
                  </c:pt>
                  <c:pt idx="93">
                    <c:v>8.2014</c:v>
                  </c:pt>
                  <c:pt idx="94">
                    <c:v>8.2014</c:v>
                  </c:pt>
                  <c:pt idx="95">
                    <c:v>8.2014</c:v>
                  </c:pt>
                  <c:pt idx="96">
                    <c:v>8.2014</c:v>
                  </c:pt>
                  <c:pt idx="97">
                    <c:v>8.2014</c:v>
                  </c:pt>
                  <c:pt idx="98">
                    <c:v>8.2014</c:v>
                  </c:pt>
                  <c:pt idx="99">
                    <c:v>8.2014</c:v>
                  </c:pt>
                  <c:pt idx="100">
                    <c:v>02.03.2015 </c:v>
                  </c:pt>
                  <c:pt idx="101">
                    <c:v>02.03.2015 </c:v>
                  </c:pt>
                  <c:pt idx="102">
                    <c:v>02.03.2015 </c:v>
                  </c:pt>
                  <c:pt idx="103">
                    <c:v>02.03.2015 </c:v>
                  </c:pt>
                  <c:pt idx="104">
                    <c:v>02.03.2015 </c:v>
                  </c:pt>
                  <c:pt idx="105">
                    <c:v>02.03.2015 </c:v>
                  </c:pt>
                  <c:pt idx="106">
                    <c:v>02.03.2015 </c:v>
                  </c:pt>
                  <c:pt idx="107">
                    <c:v>02.03.2015 </c:v>
                  </c:pt>
                  <c:pt idx="108">
                    <c:v>02.03.2015 </c:v>
                  </c:pt>
                  <c:pt idx="109">
                    <c:v>02.03.2015 </c:v>
                  </c:pt>
                  <c:pt idx="110">
                    <c:v>28.08.2015 </c:v>
                  </c:pt>
                  <c:pt idx="111">
                    <c:v>28.08.2015 </c:v>
                  </c:pt>
                  <c:pt idx="112">
                    <c:v>28.08.2015 </c:v>
                  </c:pt>
                  <c:pt idx="113">
                    <c:v>28.08.2015 </c:v>
                  </c:pt>
                  <c:pt idx="114">
                    <c:v>28.08.2015 </c:v>
                  </c:pt>
                  <c:pt idx="115">
                    <c:v>28.08.2015 </c:v>
                  </c:pt>
                  <c:pt idx="116">
                    <c:v>28.08.2015 </c:v>
                  </c:pt>
                  <c:pt idx="117">
                    <c:v>28.08.2015 </c:v>
                  </c:pt>
                  <c:pt idx="118">
                    <c:v>28.08.2015 </c:v>
                  </c:pt>
                  <c:pt idx="119">
                    <c:v>28.08.2015 </c:v>
                  </c:pt>
                  <c:pt idx="120">
                    <c:v>02.03.2015 </c:v>
                  </c:pt>
                  <c:pt idx="121">
                    <c:v>02.03.2015 </c:v>
                  </c:pt>
                  <c:pt idx="122">
                    <c:v>02.03.2015 </c:v>
                  </c:pt>
                  <c:pt idx="123">
                    <c:v>02.03.2015 </c:v>
                  </c:pt>
                  <c:pt idx="124">
                    <c:v>02.03.2015 </c:v>
                  </c:pt>
                  <c:pt idx="125">
                    <c:v>02.03.2015 </c:v>
                  </c:pt>
                  <c:pt idx="126">
                    <c:v>02.03.2015 </c:v>
                  </c:pt>
                  <c:pt idx="127">
                    <c:v>02.03.2015 </c:v>
                  </c:pt>
                  <c:pt idx="128">
                    <c:v>02.03.2015 </c:v>
                  </c:pt>
                  <c:pt idx="129">
                    <c:v>02.03.2015 </c:v>
                  </c:pt>
                  <c:pt idx="130">
                    <c:v>27.08.2015 </c:v>
                  </c:pt>
                  <c:pt idx="131">
                    <c:v>27.08.2015 </c:v>
                  </c:pt>
                  <c:pt idx="132">
                    <c:v>27.08.2015 </c:v>
                  </c:pt>
                  <c:pt idx="133">
                    <c:v>27.08.2015 </c:v>
                  </c:pt>
                  <c:pt idx="134">
                    <c:v>27.08.2015 </c:v>
                  </c:pt>
                  <c:pt idx="135">
                    <c:v>27.08.2015 </c:v>
                  </c:pt>
                  <c:pt idx="136">
                    <c:v>27.08.2015 </c:v>
                  </c:pt>
                  <c:pt idx="137">
                    <c:v>27.08.2015 </c:v>
                  </c:pt>
                  <c:pt idx="138">
                    <c:v>27.08.2015 </c:v>
                  </c:pt>
                  <c:pt idx="139">
                    <c:v>27.08.2015 </c:v>
                  </c:pt>
                  <c:pt idx="140">
                    <c:v>02.03.2015 </c:v>
                  </c:pt>
                  <c:pt idx="141">
                    <c:v>02.03.2015 </c:v>
                  </c:pt>
                  <c:pt idx="142">
                    <c:v>02.03.2015 </c:v>
                  </c:pt>
                  <c:pt idx="143">
                    <c:v>02.03.2015 </c:v>
                  </c:pt>
                  <c:pt idx="144">
                    <c:v>02.03.2015 </c:v>
                  </c:pt>
                  <c:pt idx="145">
                    <c:v>02.03.2015 </c:v>
                  </c:pt>
                  <c:pt idx="146">
                    <c:v>02.03.2015 </c:v>
                  </c:pt>
                  <c:pt idx="147">
                    <c:v>02.03.2015 </c:v>
                  </c:pt>
                  <c:pt idx="148">
                    <c:v>02.03.2015 </c:v>
                  </c:pt>
                  <c:pt idx="149">
                    <c:v>02.03.2015 </c:v>
                  </c:pt>
                  <c:pt idx="150">
                    <c:v>27.08.2015 </c:v>
                  </c:pt>
                  <c:pt idx="151">
                    <c:v>27.08.2015 </c:v>
                  </c:pt>
                  <c:pt idx="152">
                    <c:v>27.08.2015 </c:v>
                  </c:pt>
                  <c:pt idx="153">
                    <c:v>27.08.2015 </c:v>
                  </c:pt>
                  <c:pt idx="154">
                    <c:v>27.08.2015 </c:v>
                  </c:pt>
                  <c:pt idx="155">
                    <c:v>27.08.2015 </c:v>
                  </c:pt>
                  <c:pt idx="156">
                    <c:v>27.08.2015 </c:v>
                  </c:pt>
                  <c:pt idx="157">
                    <c:v>27.08.2015 </c:v>
                  </c:pt>
                  <c:pt idx="158">
                    <c:v>27.08.2015 </c:v>
                  </c:pt>
                  <c:pt idx="159">
                    <c:v>27.08.2015 </c:v>
                  </c:pt>
                  <c:pt idx="160">
                    <c:v>26.08.2016</c:v>
                  </c:pt>
                  <c:pt idx="161">
                    <c:v>26.08.2016</c:v>
                  </c:pt>
                  <c:pt idx="162">
                    <c:v>26.08.2016</c:v>
                  </c:pt>
                  <c:pt idx="163">
                    <c:v>26.08.2016</c:v>
                  </c:pt>
                  <c:pt idx="164">
                    <c:v>26.08.2016</c:v>
                  </c:pt>
                  <c:pt idx="165">
                    <c:v>26.08.2016</c:v>
                  </c:pt>
                  <c:pt idx="166">
                    <c:v>26.08.2016</c:v>
                  </c:pt>
                  <c:pt idx="167">
                    <c:v>26.08.2016</c:v>
                  </c:pt>
                  <c:pt idx="168">
                    <c:v>26.08.2016</c:v>
                  </c:pt>
                  <c:pt idx="169">
                    <c:v>26.08.2016</c:v>
                  </c:pt>
                  <c:pt idx="170">
                    <c:v>27.04.2016</c:v>
                  </c:pt>
                  <c:pt idx="171">
                    <c:v>27.04.2016</c:v>
                  </c:pt>
                  <c:pt idx="172">
                    <c:v>27.04.2016</c:v>
                  </c:pt>
                  <c:pt idx="173">
                    <c:v>27.04.2016</c:v>
                  </c:pt>
                  <c:pt idx="174">
                    <c:v>27.04.2016</c:v>
                  </c:pt>
                  <c:pt idx="175">
                    <c:v>27.04.2016</c:v>
                  </c:pt>
                  <c:pt idx="176">
                    <c:v>27.04.2016</c:v>
                  </c:pt>
                  <c:pt idx="177">
                    <c:v>27.04.2016</c:v>
                  </c:pt>
                  <c:pt idx="178">
                    <c:v>27.04.2016</c:v>
                  </c:pt>
                  <c:pt idx="179">
                    <c:v>27.04.2016</c:v>
                  </c:pt>
                  <c:pt idx="180">
                    <c:v>27.04.2016</c:v>
                  </c:pt>
                  <c:pt idx="181">
                    <c:v>27.04.2016</c:v>
                  </c:pt>
                  <c:pt idx="182">
                    <c:v>27.04.2016</c:v>
                  </c:pt>
                  <c:pt idx="183">
                    <c:v>27.04.2016</c:v>
                  </c:pt>
                  <c:pt idx="184">
                    <c:v>27.04.2016</c:v>
                  </c:pt>
                  <c:pt idx="185">
                    <c:v>27.04.2016</c:v>
                  </c:pt>
                  <c:pt idx="186">
                    <c:v>27.04.2016</c:v>
                  </c:pt>
                  <c:pt idx="187">
                    <c:v>27.04.2016</c:v>
                  </c:pt>
                  <c:pt idx="188">
                    <c:v>27.04.2016</c:v>
                  </c:pt>
                  <c:pt idx="189">
                    <c:v>27.04.2016</c:v>
                  </c:pt>
                  <c:pt idx="190">
                    <c:v>2018</c:v>
                  </c:pt>
                  <c:pt idx="191">
                    <c:v>2018</c:v>
                  </c:pt>
                  <c:pt idx="192">
                    <c:v>2018</c:v>
                  </c:pt>
                  <c:pt idx="193">
                    <c:v>2018</c:v>
                  </c:pt>
                  <c:pt idx="194">
                    <c:v>2018</c:v>
                  </c:pt>
                  <c:pt idx="195">
                    <c:v>2018</c:v>
                  </c:pt>
                  <c:pt idx="196">
                    <c:v>2018</c:v>
                  </c:pt>
                  <c:pt idx="197">
                    <c:v>2018</c:v>
                  </c:pt>
                  <c:pt idx="198">
                    <c:v>2018</c:v>
                  </c:pt>
                  <c:pt idx="199">
                    <c:v>2018</c:v>
                  </c:pt>
                  <c:pt idx="200">
                    <c:v>2018</c:v>
                  </c:pt>
                  <c:pt idx="201">
                    <c:v>2018</c:v>
                  </c:pt>
                  <c:pt idx="202">
                    <c:v>2018</c:v>
                  </c:pt>
                  <c:pt idx="203">
                    <c:v>2018</c:v>
                  </c:pt>
                  <c:pt idx="204">
                    <c:v>2018</c:v>
                  </c:pt>
                  <c:pt idx="205">
                    <c:v>2018</c:v>
                  </c:pt>
                  <c:pt idx="206">
                    <c:v>2018</c:v>
                  </c:pt>
                  <c:pt idx="207">
                    <c:v>2018</c:v>
                  </c:pt>
                  <c:pt idx="208">
                    <c:v>2018</c:v>
                  </c:pt>
                  <c:pt idx="209">
                    <c:v>2018</c:v>
                  </c:pt>
                  <c:pt idx="210">
                    <c:v>2018</c:v>
                  </c:pt>
                  <c:pt idx="211">
                    <c:v>2018</c:v>
                  </c:pt>
                  <c:pt idx="212">
                    <c:v>2018</c:v>
                  </c:pt>
                  <c:pt idx="213">
                    <c:v>2018</c:v>
                  </c:pt>
                  <c:pt idx="214">
                    <c:v>2018</c:v>
                  </c:pt>
                  <c:pt idx="215">
                    <c:v>2018</c:v>
                  </c:pt>
                  <c:pt idx="216">
                    <c:v>2018</c:v>
                  </c:pt>
                  <c:pt idx="217">
                    <c:v>2018</c:v>
                  </c:pt>
                  <c:pt idx="218">
                    <c:v>2018</c:v>
                  </c:pt>
                  <c:pt idx="219">
                    <c:v>2018</c:v>
                  </c:pt>
                  <c:pt idx="220">
                    <c:v>2018</c:v>
                  </c:pt>
                  <c:pt idx="221">
                    <c:v>2018</c:v>
                  </c:pt>
                  <c:pt idx="222">
                    <c:v>2018</c:v>
                  </c:pt>
                  <c:pt idx="223">
                    <c:v>2018</c:v>
                  </c:pt>
                  <c:pt idx="224">
                    <c:v>2018</c:v>
                  </c:pt>
                  <c:pt idx="225">
                    <c:v>2018</c:v>
                  </c:pt>
                  <c:pt idx="226">
                    <c:v>2018</c:v>
                  </c:pt>
                  <c:pt idx="227">
                    <c:v>2018</c:v>
                  </c:pt>
                  <c:pt idx="228">
                    <c:v>2018</c:v>
                  </c:pt>
                  <c:pt idx="229">
                    <c:v>2018</c:v>
                  </c:pt>
                  <c:pt idx="230">
                    <c:v>2018</c:v>
                  </c:pt>
                  <c:pt idx="231">
                    <c:v>2018</c:v>
                  </c:pt>
                  <c:pt idx="232">
                    <c:v>2018</c:v>
                  </c:pt>
                  <c:pt idx="233">
                    <c:v>2018</c:v>
                  </c:pt>
                  <c:pt idx="234">
                    <c:v>2018</c:v>
                  </c:pt>
                  <c:pt idx="235">
                    <c:v>2018</c:v>
                  </c:pt>
                  <c:pt idx="236">
                    <c:v>2018</c:v>
                  </c:pt>
                  <c:pt idx="237">
                    <c:v>2018</c:v>
                  </c:pt>
                  <c:pt idx="238">
                    <c:v>2018</c:v>
                  </c:pt>
                  <c:pt idx="239">
                    <c:v>2018</c:v>
                  </c:pt>
                  <c:pt idx="240">
                    <c:v>29-04-19</c:v>
                  </c:pt>
                  <c:pt idx="241">
                    <c:v>29-04-19</c:v>
                  </c:pt>
                  <c:pt idx="242">
                    <c:v>29-04-19</c:v>
                  </c:pt>
                  <c:pt idx="243">
                    <c:v>09-05-19</c:v>
                  </c:pt>
                  <c:pt idx="244">
                    <c:v>09-05-19</c:v>
                  </c:pt>
                  <c:pt idx="245">
                    <c:v>09-05-19</c:v>
                  </c:pt>
                  <c:pt idx="246">
                    <c:v>16-04-19</c:v>
                  </c:pt>
                  <c:pt idx="247">
                    <c:v>16-04-19</c:v>
                  </c:pt>
                  <c:pt idx="248">
                    <c:v>16-04-19</c:v>
                  </c:pt>
                  <c:pt idx="249">
                    <c:v>29-08-19</c:v>
                  </c:pt>
                  <c:pt idx="250">
                    <c:v>29-08-19</c:v>
                  </c:pt>
                  <c:pt idx="251">
                    <c:v>29-08-19</c:v>
                  </c:pt>
                  <c:pt idx="252">
                    <c:v>29-08-19</c:v>
                  </c:pt>
                  <c:pt idx="253">
                    <c:v>29-08-19</c:v>
                  </c:pt>
                  <c:pt idx="254">
                    <c:v>29-08-19</c:v>
                  </c:pt>
                </c:lvl>
                <c:lvl>
                  <c:pt idx="0">
                    <c:v>3</c:v>
                  </c:pt>
                  <c:pt idx="1">
                    <c:v>3</c:v>
                  </c:pt>
                  <c:pt idx="2">
                    <c:v>3</c:v>
                  </c:pt>
                  <c:pt idx="3">
                    <c:v>3</c:v>
                  </c:pt>
                  <c:pt idx="4">
                    <c:v>3</c:v>
                  </c:pt>
                  <c:pt idx="5">
                    <c:v>3</c:v>
                  </c:pt>
                  <c:pt idx="6">
                    <c:v>3</c:v>
                  </c:pt>
                  <c:pt idx="7">
                    <c:v>3</c:v>
                  </c:pt>
                  <c:pt idx="8">
                    <c:v>3</c:v>
                  </c:pt>
                  <c:pt idx="9">
                    <c:v>3</c:v>
                  </c:pt>
                  <c:pt idx="10">
                    <c:v>1</c:v>
                  </c:pt>
                  <c:pt idx="11">
                    <c:v>1</c:v>
                  </c:pt>
                  <c:pt idx="12">
                    <c:v>1</c:v>
                  </c:pt>
                  <c:pt idx="13">
                    <c:v>1</c:v>
                  </c:pt>
                  <c:pt idx="14">
                    <c:v>1</c:v>
                  </c:pt>
                  <c:pt idx="15">
                    <c:v>1</c:v>
                  </c:pt>
                  <c:pt idx="16">
                    <c:v>1</c:v>
                  </c:pt>
                  <c:pt idx="17">
                    <c:v>1</c:v>
                  </c:pt>
                  <c:pt idx="18">
                    <c:v>1</c:v>
                  </c:pt>
                  <c:pt idx="19">
                    <c:v>1</c:v>
                  </c:pt>
                  <c:pt idx="20">
                    <c:v>3</c:v>
                  </c:pt>
                  <c:pt idx="21">
                    <c:v>3</c:v>
                  </c:pt>
                  <c:pt idx="22">
                    <c:v>3</c:v>
                  </c:pt>
                  <c:pt idx="23">
                    <c:v>3</c:v>
                  </c:pt>
                  <c:pt idx="24">
                    <c:v>3</c:v>
                  </c:pt>
                  <c:pt idx="25">
                    <c:v>3</c:v>
                  </c:pt>
                  <c:pt idx="26">
                    <c:v>3</c:v>
                  </c:pt>
                  <c:pt idx="27">
                    <c:v>3</c:v>
                  </c:pt>
                  <c:pt idx="28">
                    <c:v>3</c:v>
                  </c:pt>
                  <c:pt idx="29">
                    <c:v>3</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3</c:v>
                  </c:pt>
                  <c:pt idx="51">
                    <c:v>3</c:v>
                  </c:pt>
                  <c:pt idx="52">
                    <c:v>3</c:v>
                  </c:pt>
                  <c:pt idx="53">
                    <c:v>3</c:v>
                  </c:pt>
                  <c:pt idx="54">
                    <c:v>3</c:v>
                  </c:pt>
                  <c:pt idx="55">
                    <c:v>3</c:v>
                  </c:pt>
                  <c:pt idx="56">
                    <c:v>3</c:v>
                  </c:pt>
                  <c:pt idx="57">
                    <c:v>3</c:v>
                  </c:pt>
                  <c:pt idx="58">
                    <c:v>3</c:v>
                  </c:pt>
                  <c:pt idx="59">
                    <c:v>3</c:v>
                  </c:pt>
                  <c:pt idx="60">
                    <c:v>2</c:v>
                  </c:pt>
                  <c:pt idx="61">
                    <c:v>2</c:v>
                  </c:pt>
                  <c:pt idx="62">
                    <c:v>2</c:v>
                  </c:pt>
                  <c:pt idx="63">
                    <c:v>2</c:v>
                  </c:pt>
                  <c:pt idx="64">
                    <c:v>2</c:v>
                  </c:pt>
                  <c:pt idx="65">
                    <c:v>2</c:v>
                  </c:pt>
                  <c:pt idx="66">
                    <c:v>2</c:v>
                  </c:pt>
                  <c:pt idx="67">
                    <c:v>2</c:v>
                  </c:pt>
                  <c:pt idx="68">
                    <c:v>2</c:v>
                  </c:pt>
                  <c:pt idx="69">
                    <c:v>2</c:v>
                  </c:pt>
                  <c:pt idx="70">
                    <c:v>1</c:v>
                  </c:pt>
                  <c:pt idx="71">
                    <c:v>1</c:v>
                  </c:pt>
                  <c:pt idx="72">
                    <c:v>1</c:v>
                  </c:pt>
                  <c:pt idx="73">
                    <c:v>1</c:v>
                  </c:pt>
                  <c:pt idx="74">
                    <c:v>1</c:v>
                  </c:pt>
                  <c:pt idx="75">
                    <c:v>1</c:v>
                  </c:pt>
                  <c:pt idx="76">
                    <c:v>1</c:v>
                  </c:pt>
                  <c:pt idx="77">
                    <c:v>1</c:v>
                  </c:pt>
                  <c:pt idx="78">
                    <c:v>1</c:v>
                  </c:pt>
                  <c:pt idx="79">
                    <c:v>1</c:v>
                  </c:pt>
                  <c:pt idx="80">
                    <c:v>2</c:v>
                  </c:pt>
                  <c:pt idx="81">
                    <c:v>2</c:v>
                  </c:pt>
                  <c:pt idx="82">
                    <c:v>2</c:v>
                  </c:pt>
                  <c:pt idx="83">
                    <c:v>2</c:v>
                  </c:pt>
                  <c:pt idx="84">
                    <c:v>2</c:v>
                  </c:pt>
                  <c:pt idx="85">
                    <c:v>2</c:v>
                  </c:pt>
                  <c:pt idx="86">
                    <c:v>2</c:v>
                  </c:pt>
                  <c:pt idx="87">
                    <c:v>2</c:v>
                  </c:pt>
                  <c:pt idx="88">
                    <c:v>2</c:v>
                  </c:pt>
                  <c:pt idx="89">
                    <c:v>2</c:v>
                  </c:pt>
                  <c:pt idx="90">
                    <c:v>3</c:v>
                  </c:pt>
                  <c:pt idx="91">
                    <c:v>3</c:v>
                  </c:pt>
                  <c:pt idx="92">
                    <c:v>3</c:v>
                  </c:pt>
                  <c:pt idx="93">
                    <c:v>3</c:v>
                  </c:pt>
                  <c:pt idx="94">
                    <c:v>3</c:v>
                  </c:pt>
                  <c:pt idx="95">
                    <c:v>3</c:v>
                  </c:pt>
                  <c:pt idx="96">
                    <c:v>3</c:v>
                  </c:pt>
                  <c:pt idx="97">
                    <c:v>3</c:v>
                  </c:pt>
                  <c:pt idx="98">
                    <c:v>3</c:v>
                  </c:pt>
                  <c:pt idx="99">
                    <c:v>3</c:v>
                  </c:pt>
                  <c:pt idx="100">
                    <c:v>2</c:v>
                  </c:pt>
                  <c:pt idx="101">
                    <c:v>2</c:v>
                  </c:pt>
                  <c:pt idx="102">
                    <c:v>2</c:v>
                  </c:pt>
                  <c:pt idx="103">
                    <c:v>2</c:v>
                  </c:pt>
                  <c:pt idx="104">
                    <c:v>2</c:v>
                  </c:pt>
                  <c:pt idx="105">
                    <c:v>2</c:v>
                  </c:pt>
                  <c:pt idx="106">
                    <c:v>2</c:v>
                  </c:pt>
                  <c:pt idx="107">
                    <c:v>2</c:v>
                  </c:pt>
                  <c:pt idx="108">
                    <c:v>2</c:v>
                  </c:pt>
                  <c:pt idx="109">
                    <c:v>2</c:v>
                  </c:pt>
                  <c:pt idx="110">
                    <c:v>2</c:v>
                  </c:pt>
                  <c:pt idx="111">
                    <c:v>2</c:v>
                  </c:pt>
                  <c:pt idx="112">
                    <c:v>2</c:v>
                  </c:pt>
                  <c:pt idx="113">
                    <c:v>2</c:v>
                  </c:pt>
                  <c:pt idx="114">
                    <c:v>2</c:v>
                  </c:pt>
                  <c:pt idx="115">
                    <c:v>2</c:v>
                  </c:pt>
                  <c:pt idx="116">
                    <c:v>2</c:v>
                  </c:pt>
                  <c:pt idx="117">
                    <c:v>2</c:v>
                  </c:pt>
                  <c:pt idx="118">
                    <c:v>2</c:v>
                  </c:pt>
                  <c:pt idx="119">
                    <c:v>2</c:v>
                  </c:pt>
                  <c:pt idx="120">
                    <c:v>3</c:v>
                  </c:pt>
                  <c:pt idx="121">
                    <c:v>3</c:v>
                  </c:pt>
                  <c:pt idx="122">
                    <c:v>3</c:v>
                  </c:pt>
                  <c:pt idx="123">
                    <c:v>3</c:v>
                  </c:pt>
                  <c:pt idx="124">
                    <c:v>3</c:v>
                  </c:pt>
                  <c:pt idx="125">
                    <c:v>3</c:v>
                  </c:pt>
                  <c:pt idx="126">
                    <c:v>3</c:v>
                  </c:pt>
                  <c:pt idx="127">
                    <c:v>3</c:v>
                  </c:pt>
                  <c:pt idx="128">
                    <c:v>3</c:v>
                  </c:pt>
                  <c:pt idx="129">
                    <c:v>3</c:v>
                  </c:pt>
                  <c:pt idx="130">
                    <c:v>3</c:v>
                  </c:pt>
                  <c:pt idx="131">
                    <c:v>3</c:v>
                  </c:pt>
                  <c:pt idx="132">
                    <c:v>3</c:v>
                  </c:pt>
                  <c:pt idx="133">
                    <c:v>3</c:v>
                  </c:pt>
                  <c:pt idx="134">
                    <c:v>3</c:v>
                  </c:pt>
                  <c:pt idx="135">
                    <c:v>3</c:v>
                  </c:pt>
                  <c:pt idx="136">
                    <c:v>3</c:v>
                  </c:pt>
                  <c:pt idx="137">
                    <c:v>3</c:v>
                  </c:pt>
                  <c:pt idx="138">
                    <c:v>3</c:v>
                  </c:pt>
                  <c:pt idx="139">
                    <c:v>3</c:v>
                  </c:pt>
                  <c:pt idx="140">
                    <c:v>1</c:v>
                  </c:pt>
                  <c:pt idx="141">
                    <c:v>1</c:v>
                  </c:pt>
                  <c:pt idx="142">
                    <c:v>1</c:v>
                  </c:pt>
                  <c:pt idx="143">
                    <c:v>1</c:v>
                  </c:pt>
                  <c:pt idx="144">
                    <c:v>1</c:v>
                  </c:pt>
                  <c:pt idx="145">
                    <c:v>1</c:v>
                  </c:pt>
                  <c:pt idx="146">
                    <c:v>1</c:v>
                  </c:pt>
                  <c:pt idx="147">
                    <c:v>1</c:v>
                  </c:pt>
                  <c:pt idx="148">
                    <c:v>1</c:v>
                  </c:pt>
                  <c:pt idx="149">
                    <c:v>1</c:v>
                  </c:pt>
                  <c:pt idx="150">
                    <c:v>1</c:v>
                  </c:pt>
                  <c:pt idx="151">
                    <c:v>1</c:v>
                  </c:pt>
                  <c:pt idx="152">
                    <c:v>1</c:v>
                  </c:pt>
                  <c:pt idx="153">
                    <c:v>1</c:v>
                  </c:pt>
                  <c:pt idx="154">
                    <c:v>1</c:v>
                  </c:pt>
                  <c:pt idx="155">
                    <c:v>1</c:v>
                  </c:pt>
                  <c:pt idx="156">
                    <c:v>1</c:v>
                  </c:pt>
                  <c:pt idx="157">
                    <c:v>1</c:v>
                  </c:pt>
                  <c:pt idx="158">
                    <c:v>1</c:v>
                  </c:pt>
                  <c:pt idx="159">
                    <c:v>1</c:v>
                  </c:pt>
                  <c:pt idx="160">
                    <c:v>3</c:v>
                  </c:pt>
                  <c:pt idx="161">
                    <c:v>3</c:v>
                  </c:pt>
                  <c:pt idx="162">
                    <c:v>3</c:v>
                  </c:pt>
                  <c:pt idx="163">
                    <c:v>3</c:v>
                  </c:pt>
                  <c:pt idx="164">
                    <c:v>3</c:v>
                  </c:pt>
                  <c:pt idx="165">
                    <c:v>3</c:v>
                  </c:pt>
                  <c:pt idx="166">
                    <c:v>3</c:v>
                  </c:pt>
                  <c:pt idx="167">
                    <c:v>3</c:v>
                  </c:pt>
                  <c:pt idx="168">
                    <c:v>3</c:v>
                  </c:pt>
                  <c:pt idx="169">
                    <c:v>3</c:v>
                  </c:pt>
                  <c:pt idx="170">
                    <c:v>3</c:v>
                  </c:pt>
                  <c:pt idx="171">
                    <c:v>3</c:v>
                  </c:pt>
                  <c:pt idx="172">
                    <c:v>3</c:v>
                  </c:pt>
                  <c:pt idx="173">
                    <c:v>3</c:v>
                  </c:pt>
                  <c:pt idx="174">
                    <c:v>3</c:v>
                  </c:pt>
                  <c:pt idx="175">
                    <c:v>3</c:v>
                  </c:pt>
                  <c:pt idx="176">
                    <c:v>3</c:v>
                  </c:pt>
                  <c:pt idx="177">
                    <c:v>3</c:v>
                  </c:pt>
                  <c:pt idx="178">
                    <c:v>3</c:v>
                  </c:pt>
                  <c:pt idx="179">
                    <c:v>3</c:v>
                  </c:pt>
                  <c:pt idx="180">
                    <c:v>3</c:v>
                  </c:pt>
                  <c:pt idx="181">
                    <c:v>3</c:v>
                  </c:pt>
                  <c:pt idx="182">
                    <c:v>3</c:v>
                  </c:pt>
                  <c:pt idx="183">
                    <c:v>3</c:v>
                  </c:pt>
                  <c:pt idx="184">
                    <c:v>3</c:v>
                  </c:pt>
                  <c:pt idx="185">
                    <c:v>3</c:v>
                  </c:pt>
                  <c:pt idx="186">
                    <c:v>3</c:v>
                  </c:pt>
                  <c:pt idx="187">
                    <c:v>3</c:v>
                  </c:pt>
                  <c:pt idx="188">
                    <c:v>3</c:v>
                  </c:pt>
                  <c:pt idx="189">
                    <c:v>3</c:v>
                  </c:pt>
                  <c:pt idx="190">
                    <c:v>3</c:v>
                  </c:pt>
                  <c:pt idx="191">
                    <c:v>3</c:v>
                  </c:pt>
                  <c:pt idx="192">
                    <c:v>3</c:v>
                  </c:pt>
                  <c:pt idx="193">
                    <c:v>3</c:v>
                  </c:pt>
                  <c:pt idx="194">
                    <c:v>3</c:v>
                  </c:pt>
                  <c:pt idx="195">
                    <c:v>3</c:v>
                  </c:pt>
                  <c:pt idx="196">
                    <c:v>3</c:v>
                  </c:pt>
                  <c:pt idx="197">
                    <c:v>3</c:v>
                  </c:pt>
                  <c:pt idx="198">
                    <c:v>3</c:v>
                  </c:pt>
                  <c:pt idx="199">
                    <c:v>3</c:v>
                  </c:pt>
                  <c:pt idx="200">
                    <c:v>3</c:v>
                  </c:pt>
                  <c:pt idx="201">
                    <c:v>3</c:v>
                  </c:pt>
                  <c:pt idx="202">
                    <c:v>3</c:v>
                  </c:pt>
                  <c:pt idx="203">
                    <c:v>3</c:v>
                  </c:pt>
                  <c:pt idx="204">
                    <c:v>3</c:v>
                  </c:pt>
                  <c:pt idx="205">
                    <c:v>3</c:v>
                  </c:pt>
                  <c:pt idx="206">
                    <c:v>3</c:v>
                  </c:pt>
                  <c:pt idx="207">
                    <c:v>3</c:v>
                  </c:pt>
                  <c:pt idx="208">
                    <c:v>3</c:v>
                  </c:pt>
                  <c:pt idx="209">
                    <c:v>3</c:v>
                  </c:pt>
                  <c:pt idx="210">
                    <c:v>4</c:v>
                  </c:pt>
                  <c:pt idx="211">
                    <c:v>4</c:v>
                  </c:pt>
                  <c:pt idx="212">
                    <c:v>4</c:v>
                  </c:pt>
                  <c:pt idx="213">
                    <c:v>4</c:v>
                  </c:pt>
                  <c:pt idx="214">
                    <c:v>4</c:v>
                  </c:pt>
                  <c:pt idx="215">
                    <c:v>4</c:v>
                  </c:pt>
                  <c:pt idx="216">
                    <c:v>4</c:v>
                  </c:pt>
                  <c:pt idx="217">
                    <c:v>4</c:v>
                  </c:pt>
                  <c:pt idx="218">
                    <c:v>4</c:v>
                  </c:pt>
                  <c:pt idx="219">
                    <c:v>4</c:v>
                  </c:pt>
                  <c:pt idx="220">
                    <c:v>5</c:v>
                  </c:pt>
                  <c:pt idx="221">
                    <c:v>5</c:v>
                  </c:pt>
                  <c:pt idx="222">
                    <c:v>5</c:v>
                  </c:pt>
                  <c:pt idx="223">
                    <c:v>5</c:v>
                  </c:pt>
                  <c:pt idx="224">
                    <c:v>5</c:v>
                  </c:pt>
                  <c:pt idx="225">
                    <c:v>5</c:v>
                  </c:pt>
                  <c:pt idx="226">
                    <c:v>5</c:v>
                  </c:pt>
                  <c:pt idx="227">
                    <c:v>5</c:v>
                  </c:pt>
                  <c:pt idx="228">
                    <c:v>5</c:v>
                  </c:pt>
                  <c:pt idx="229">
                    <c:v>5</c:v>
                  </c:pt>
                  <c:pt idx="230">
                    <c:v>6</c:v>
                  </c:pt>
                  <c:pt idx="231">
                    <c:v>6</c:v>
                  </c:pt>
                  <c:pt idx="232">
                    <c:v>6</c:v>
                  </c:pt>
                  <c:pt idx="233">
                    <c:v>6</c:v>
                  </c:pt>
                  <c:pt idx="234">
                    <c:v>6</c:v>
                  </c:pt>
                  <c:pt idx="235">
                    <c:v>6</c:v>
                  </c:pt>
                  <c:pt idx="236">
                    <c:v>6</c:v>
                  </c:pt>
                  <c:pt idx="237">
                    <c:v>6</c:v>
                  </c:pt>
                  <c:pt idx="238">
                    <c:v>6</c:v>
                  </c:pt>
                  <c:pt idx="239">
                    <c:v>6</c:v>
                  </c:pt>
                  <c:pt idx="240">
                    <c:v>1</c:v>
                  </c:pt>
                  <c:pt idx="241">
                    <c:v>1</c:v>
                  </c:pt>
                  <c:pt idx="242">
                    <c:v>1</c:v>
                  </c:pt>
                  <c:pt idx="243">
                    <c:v>2</c:v>
                  </c:pt>
                  <c:pt idx="244">
                    <c:v>2</c:v>
                  </c:pt>
                  <c:pt idx="245">
                    <c:v>2</c:v>
                  </c:pt>
                  <c:pt idx="246">
                    <c:v>3</c:v>
                  </c:pt>
                  <c:pt idx="247">
                    <c:v>3</c:v>
                  </c:pt>
                  <c:pt idx="248">
                    <c:v>3</c:v>
                  </c:pt>
                  <c:pt idx="249">
                    <c:v>3</c:v>
                  </c:pt>
                  <c:pt idx="250">
                    <c:v>3</c:v>
                  </c:pt>
                  <c:pt idx="251">
                    <c:v>3</c:v>
                  </c:pt>
                  <c:pt idx="252">
                    <c:v>2</c:v>
                  </c:pt>
                  <c:pt idx="253">
                    <c:v>2</c:v>
                  </c:pt>
                  <c:pt idx="254">
                    <c:v>2</c:v>
                  </c:pt>
                </c:lvl>
              </c:multiLvlStrCache>
            </c:multiLvlStrRef>
          </c:cat>
          <c:val>
            <c:numRef>
              <c:f>'FA on clear table'!$E$2:$E$256</c:f>
              <c:numCache>
                <c:formatCode>0.00000</c:formatCode>
                <c:ptCount val="255"/>
                <c:pt idx="0">
                  <c:v>-0.79481725590703778</c:v>
                </c:pt>
                <c:pt idx="1">
                  <c:v>-0.47793452311006723</c:v>
                </c:pt>
                <c:pt idx="2">
                  <c:v>-0.71890407817064217</c:v>
                </c:pt>
                <c:pt idx="3">
                  <c:v>-0.19137067940327857</c:v>
                </c:pt>
                <c:pt idx="4">
                  <c:v>-0.69086608789618853</c:v>
                </c:pt>
                <c:pt idx="5">
                  <c:v>-0.5035588415328871</c:v>
                </c:pt>
                <c:pt idx="6">
                  <c:v>-0.57934449843004787</c:v>
                </c:pt>
                <c:pt idx="7">
                  <c:v>-0.46693701430212137</c:v>
                </c:pt>
                <c:pt idx="8">
                  <c:v>-4.6858935682086669E-2</c:v>
                </c:pt>
                <c:pt idx="9">
                  <c:v>-0.83062125953089272</c:v>
                </c:pt>
                <c:pt idx="10">
                  <c:v>-0.61302750128551642</c:v>
                </c:pt>
                <c:pt idx="11">
                  <c:v>-0.22470499373338551</c:v>
                </c:pt>
                <c:pt idx="12">
                  <c:v>-0.68373131662372155</c:v>
                </c:pt>
                <c:pt idx="13">
                  <c:v>-0.41638178870147202</c:v>
                </c:pt>
                <c:pt idx="14">
                  <c:v>-0.39180939265001263</c:v>
                </c:pt>
                <c:pt idx="15">
                  <c:v>-0.49024876234026671</c:v>
                </c:pt>
                <c:pt idx="16">
                  <c:v>-0.30642022865504526</c:v>
                </c:pt>
                <c:pt idx="17">
                  <c:v>-0.38454384426965982</c:v>
                </c:pt>
                <c:pt idx="18">
                  <c:v>-0.32917975802658195</c:v>
                </c:pt>
                <c:pt idx="19">
                  <c:v>-0.60443102483819722</c:v>
                </c:pt>
                <c:pt idx="20">
                  <c:v>-0.72120856283743318</c:v>
                </c:pt>
                <c:pt idx="21">
                  <c:v>-0.6297437271738664</c:v>
                </c:pt>
                <c:pt idx="22">
                  <c:v>-1.0107358660063233</c:v>
                </c:pt>
                <c:pt idx="23">
                  <c:v>-0.65265626095826379</c:v>
                </c:pt>
                <c:pt idx="24">
                  <c:v>-1.0155802560466227</c:v>
                </c:pt>
                <c:pt idx="25">
                  <c:v>-0.71562252966515172</c:v>
                </c:pt>
                <c:pt idx="26">
                  <c:v>-0.53768121813140102</c:v>
                </c:pt>
                <c:pt idx="27">
                  <c:v>-0.91156629638896369</c:v>
                </c:pt>
                <c:pt idx="28">
                  <c:v>-0.62883437348978877</c:v>
                </c:pt>
                <c:pt idx="29">
                  <c:v>-0.7142863095044657</c:v>
                </c:pt>
                <c:pt idx="30">
                  <c:v>-0.42811371697256762</c:v>
                </c:pt>
                <c:pt idx="31">
                  <c:v>-0.10208400812822588</c:v>
                </c:pt>
                <c:pt idx="32">
                  <c:v>-0.10721351662425267</c:v>
                </c:pt>
                <c:pt idx="33">
                  <c:v>-0.70158372000948321</c:v>
                </c:pt>
                <c:pt idx="34">
                  <c:v>-0.94938449160649974</c:v>
                </c:pt>
                <c:pt idx="35">
                  <c:v>-0.49240088549410571</c:v>
                </c:pt>
                <c:pt idx="36">
                  <c:v>-0.56754891973055344</c:v>
                </c:pt>
                <c:pt idx="37">
                  <c:v>-0.56084248879219156</c:v>
                </c:pt>
                <c:pt idx="38">
                  <c:v>-0.75855343359456007</c:v>
                </c:pt>
                <c:pt idx="39">
                  <c:v>0.10110468406386516</c:v>
                </c:pt>
                <c:pt idx="40">
                  <c:v>-0.7438438466009738</c:v>
                </c:pt>
                <c:pt idx="41">
                  <c:v>-1.040911128474695</c:v>
                </c:pt>
                <c:pt idx="42">
                  <c:v>-0.8976661436048784</c:v>
                </c:pt>
                <c:pt idx="43">
                  <c:v>-0.78571175618992062</c:v>
                </c:pt>
                <c:pt idx="44">
                  <c:v>-0.39156047376526915</c:v>
                </c:pt>
                <c:pt idx="45">
                  <c:v>-0.83638955301358187</c:v>
                </c:pt>
                <c:pt idx="46">
                  <c:v>-0.99447529408335311</c:v>
                </c:pt>
                <c:pt idx="47">
                  <c:v>-0.63987982347286487</c:v>
                </c:pt>
                <c:pt idx="48">
                  <c:v>-0.85043456368245451</c:v>
                </c:pt>
                <c:pt idx="49">
                  <c:v>-0.99586312979597402</c:v>
                </c:pt>
                <c:pt idx="50">
                  <c:v>-0.90512785245022542</c:v>
                </c:pt>
                <c:pt idx="51">
                  <c:v>-0.83974515181077691</c:v>
                </c:pt>
                <c:pt idx="52">
                  <c:v>-1.0090707312883356</c:v>
                </c:pt>
                <c:pt idx="53">
                  <c:v>-0.76289683399145647</c:v>
                </c:pt>
                <c:pt idx="54">
                  <c:v>-0.90191562724717533</c:v>
                </c:pt>
                <c:pt idx="55">
                  <c:v>-0.79858998371935053</c:v>
                </c:pt>
                <c:pt idx="56">
                  <c:v>-0.59495174856942823</c:v>
                </c:pt>
                <c:pt idx="57">
                  <c:v>-0.97083368954204352</c:v>
                </c:pt>
                <c:pt idx="58">
                  <c:v>-1.0665884086253574</c:v>
                </c:pt>
                <c:pt idx="59">
                  <c:v>-1.0713727511111921</c:v>
                </c:pt>
                <c:pt idx="60">
                  <c:v>-7.6549477125369011E-2</c:v>
                </c:pt>
                <c:pt idx="61">
                  <c:v>-0.30874975529704579</c:v>
                </c:pt>
                <c:pt idx="62">
                  <c:v>-0.34286026219757448</c:v>
                </c:pt>
                <c:pt idx="63">
                  <c:v>-0.41400546464584975</c:v>
                </c:pt>
                <c:pt idx="64">
                  <c:v>-0.59998125998345164</c:v>
                </c:pt>
                <c:pt idx="65">
                  <c:v>-3.1681280244614252E-2</c:v>
                </c:pt>
                <c:pt idx="66">
                  <c:v>-0.40385138280839783</c:v>
                </c:pt>
                <c:pt idx="67">
                  <c:v>-0.60990104982336513</c:v>
                </c:pt>
                <c:pt idx="68">
                  <c:v>-0.67866239735009992</c:v>
                </c:pt>
                <c:pt idx="69">
                  <c:v>-0.42884002167283092</c:v>
                </c:pt>
                <c:pt idx="70">
                  <c:v>6.5947692853486201E-2</c:v>
                </c:pt>
                <c:pt idx="71">
                  <c:v>-0.25905742005205107</c:v>
                </c:pt>
                <c:pt idx="72">
                  <c:v>1.0950946132528614E-2</c:v>
                </c:pt>
                <c:pt idx="73">
                  <c:v>-0.5236876650515141</c:v>
                </c:pt>
                <c:pt idx="74">
                  <c:v>0.78535170885280736</c:v>
                </c:pt>
                <c:pt idx="75">
                  <c:v>-0.58461754052401682</c:v>
                </c:pt>
                <c:pt idx="76">
                  <c:v>0.44838124034521443</c:v>
                </c:pt>
                <c:pt idx="77">
                  <c:v>-0.12684772858928189</c:v>
                </c:pt>
                <c:pt idx="78">
                  <c:v>-0.10131192487156636</c:v>
                </c:pt>
                <c:pt idx="79">
                  <c:v>-0.13563934111956488</c:v>
                </c:pt>
                <c:pt idx="80">
                  <c:v>0.10793112407398389</c:v>
                </c:pt>
                <c:pt idx="81">
                  <c:v>-1.1755726876500363E-2</c:v>
                </c:pt>
                <c:pt idx="82">
                  <c:v>-0.18445772930240059</c:v>
                </c:pt>
                <c:pt idx="83">
                  <c:v>0.21514757041677451</c:v>
                </c:pt>
                <c:pt idx="84">
                  <c:v>-0.40440654635647355</c:v>
                </c:pt>
                <c:pt idx="85">
                  <c:v>-4.1827600041054319E-2</c:v>
                </c:pt>
                <c:pt idx="86">
                  <c:v>-0.36113269016314437</c:v>
                </c:pt>
                <c:pt idx="87">
                  <c:v>-0.18130743333976404</c:v>
                </c:pt>
                <c:pt idx="88">
                  <c:v>-0.26566930962018631</c:v>
                </c:pt>
                <c:pt idx="89">
                  <c:v>0.21799437578462497</c:v>
                </c:pt>
                <c:pt idx="90">
                  <c:v>-0.48244591199834941</c:v>
                </c:pt>
                <c:pt idx="91">
                  <c:v>-0.43627289370460304</c:v>
                </c:pt>
                <c:pt idx="92">
                  <c:v>-0.52200215037449726</c:v>
                </c:pt>
                <c:pt idx="93">
                  <c:v>-0.37498625526603774</c:v>
                </c:pt>
                <c:pt idx="94">
                  <c:v>-0.61135316763633196</c:v>
                </c:pt>
                <c:pt idx="95">
                  <c:v>-0.38269241281426392</c:v>
                </c:pt>
                <c:pt idx="96">
                  <c:v>-0.69086980624679795</c:v>
                </c:pt>
                <c:pt idx="97">
                  <c:v>-0.39262512333912591</c:v>
                </c:pt>
                <c:pt idx="98">
                  <c:v>-0.69114920693080506</c:v>
                </c:pt>
                <c:pt idx="99">
                  <c:v>-0.5331472908250211</c:v>
                </c:pt>
                <c:pt idx="100">
                  <c:v>-0.36302835072504364</c:v>
                </c:pt>
                <c:pt idx="101">
                  <c:v>-0.31777013086442679</c:v>
                </c:pt>
                <c:pt idx="102">
                  <c:v>-0.36860483438558622</c:v>
                </c:pt>
                <c:pt idx="103">
                  <c:v>-0.66373525388235333</c:v>
                </c:pt>
                <c:pt idx="104">
                  <c:v>-0.60404284578566758</c:v>
                </c:pt>
                <c:pt idx="105">
                  <c:v>-0.48043986964394669</c:v>
                </c:pt>
                <c:pt idx="106">
                  <c:v>-0.26396014294096776</c:v>
                </c:pt>
                <c:pt idx="107">
                  <c:v>-0.3320368224281533</c:v>
                </c:pt>
                <c:pt idx="108">
                  <c:v>-0.16313429406762536</c:v>
                </c:pt>
                <c:pt idx="109">
                  <c:v>-0.3202897738423639</c:v>
                </c:pt>
                <c:pt idx="110">
                  <c:v>-0.27657003077767101</c:v>
                </c:pt>
                <c:pt idx="111">
                  <c:v>-0.37466363537623176</c:v>
                </c:pt>
                <c:pt idx="112">
                  <c:v>-0.22989506377301339</c:v>
                </c:pt>
                <c:pt idx="113">
                  <c:v>-0.48673799599620171</c:v>
                </c:pt>
                <c:pt idx="114">
                  <c:v>-0.1948782297115986</c:v>
                </c:pt>
                <c:pt idx="115">
                  <c:v>-0.48427677278296033</c:v>
                </c:pt>
                <c:pt idx="116">
                  <c:v>6.4695720744409643E-2</c:v>
                </c:pt>
                <c:pt idx="117">
                  <c:v>3.0193482580125802E-2</c:v>
                </c:pt>
                <c:pt idx="118">
                  <c:v>-0.40330093429756919</c:v>
                </c:pt>
                <c:pt idx="119">
                  <c:v>-0.40929826375129674</c:v>
                </c:pt>
                <c:pt idx="120">
                  <c:v>-0.86342388573517281</c:v>
                </c:pt>
                <c:pt idx="121">
                  <c:v>-0.69189184786306357</c:v>
                </c:pt>
                <c:pt idx="122">
                  <c:v>-0.6335139481958284</c:v>
                </c:pt>
                <c:pt idx="123">
                  <c:v>-0.63966313391460095</c:v>
                </c:pt>
                <c:pt idx="124">
                  <c:v>-0.63589441527532486</c:v>
                </c:pt>
                <c:pt idx="125">
                  <c:v>-0.70410960759488717</c:v>
                </c:pt>
                <c:pt idx="126">
                  <c:v>-0.80863281874612081</c:v>
                </c:pt>
                <c:pt idx="127">
                  <c:v>-0.31248352904691523</c:v>
                </c:pt>
                <c:pt idx="128">
                  <c:v>-0.87431853550181671</c:v>
                </c:pt>
                <c:pt idx="129">
                  <c:v>-0.41985451004092356</c:v>
                </c:pt>
                <c:pt idx="130">
                  <c:v>-9.0379776517563806E-2</c:v>
                </c:pt>
                <c:pt idx="131">
                  <c:v>-0.61748510930493783</c:v>
                </c:pt>
                <c:pt idx="132">
                  <c:v>-0.47980656799852361</c:v>
                </c:pt>
                <c:pt idx="133">
                  <c:v>-0.38054303226798131</c:v>
                </c:pt>
                <c:pt idx="134">
                  <c:v>-0.35633593623094362</c:v>
                </c:pt>
                <c:pt idx="135">
                  <c:v>-0.28423336206641175</c:v>
                </c:pt>
                <c:pt idx="136">
                  <c:v>-0.42555206212396401</c:v>
                </c:pt>
                <c:pt idx="137">
                  <c:v>-0.18533350267781229</c:v>
                </c:pt>
                <c:pt idx="138">
                  <c:v>-0.18428386981169709</c:v>
                </c:pt>
                <c:pt idx="139">
                  <c:v>-0.14710759100575127</c:v>
                </c:pt>
                <c:pt idx="140">
                  <c:v>-0.96519905627470892</c:v>
                </c:pt>
                <c:pt idx="141">
                  <c:v>-0.68783626975437029</c:v>
                </c:pt>
                <c:pt idx="142">
                  <c:v>-0.63690118507596305</c:v>
                </c:pt>
                <c:pt idx="143">
                  <c:v>-0.4554359619110474</c:v>
                </c:pt>
                <c:pt idx="144">
                  <c:v>-0.70198398333807122</c:v>
                </c:pt>
                <c:pt idx="145">
                  <c:v>-0.75698595742152341</c:v>
                </c:pt>
                <c:pt idx="146">
                  <c:v>-0.78521790749138909</c:v>
                </c:pt>
                <c:pt idx="147">
                  <c:v>-0.23845662440145904</c:v>
                </c:pt>
                <c:pt idx="148">
                  <c:v>-0.31189237687617644</c:v>
                </c:pt>
                <c:pt idx="149">
                  <c:v>-0.32001177359202826</c:v>
                </c:pt>
                <c:pt idx="150">
                  <c:v>-0.31818054472216201</c:v>
                </c:pt>
                <c:pt idx="151">
                  <c:v>-0.36421367163542551</c:v>
                </c:pt>
                <c:pt idx="152">
                  <c:v>-0.54731809177963398</c:v>
                </c:pt>
                <c:pt idx="153">
                  <c:v>-0.51463781601734171</c:v>
                </c:pt>
                <c:pt idx="154">
                  <c:v>-0.31700911906963503</c:v>
                </c:pt>
                <c:pt idx="155">
                  <c:v>-0.52221568253280104</c:v>
                </c:pt>
                <c:pt idx="156">
                  <c:v>-0.52570201833604835</c:v>
                </c:pt>
                <c:pt idx="157">
                  <c:v>-0.34230097329827841</c:v>
                </c:pt>
                <c:pt idx="158">
                  <c:v>-0.19895930758218036</c:v>
                </c:pt>
                <c:pt idx="159">
                  <c:v>-0.37094450583418359</c:v>
                </c:pt>
                <c:pt idx="160">
                  <c:v>-0.37947840835551744</c:v>
                </c:pt>
                <c:pt idx="161">
                  <c:v>-0.39448869705339829</c:v>
                </c:pt>
                <c:pt idx="162">
                  <c:v>-0.40692332306994955</c:v>
                </c:pt>
                <c:pt idx="163">
                  <c:v>1.5436449837266032E-2</c:v>
                </c:pt>
                <c:pt idx="164">
                  <c:v>-0.29034093591950627</c:v>
                </c:pt>
                <c:pt idx="165">
                  <c:v>-0.34042558241211701</c:v>
                </c:pt>
                <c:pt idx="166">
                  <c:v>0.12227464463630908</c:v>
                </c:pt>
                <c:pt idx="167">
                  <c:v>-0.76351730233785253</c:v>
                </c:pt>
                <c:pt idx="168">
                  <c:v>-0.18387632027016571</c:v>
                </c:pt>
                <c:pt idx="169">
                  <c:v>-0.38908910684349318</c:v>
                </c:pt>
                <c:pt idx="170">
                  <c:v>-0.44796226402171785</c:v>
                </c:pt>
                <c:pt idx="171">
                  <c:v>0.14803811973564615</c:v>
                </c:pt>
                <c:pt idx="172">
                  <c:v>-2.8252444202786064E-2</c:v>
                </c:pt>
                <c:pt idx="173">
                  <c:v>-0.43956015724897962</c:v>
                </c:pt>
                <c:pt idx="174">
                  <c:v>0.45536330017863286</c:v>
                </c:pt>
                <c:pt idx="175">
                  <c:v>-0.70428433673489421</c:v>
                </c:pt>
                <c:pt idx="176">
                  <c:v>-0.48498577758159861</c:v>
                </c:pt>
                <c:pt idx="177">
                  <c:v>-0.44611755737595848</c:v>
                </c:pt>
                <c:pt idx="178">
                  <c:v>-0.25678529098897007</c:v>
                </c:pt>
                <c:pt idx="179">
                  <c:v>-0.48855525444956449</c:v>
                </c:pt>
                <c:pt idx="180">
                  <c:v>-0.43897774432285086</c:v>
                </c:pt>
                <c:pt idx="181">
                  <c:v>-0.50317070564260136</c:v>
                </c:pt>
                <c:pt idx="182">
                  <c:v>-0.52805761241668914</c:v>
                </c:pt>
                <c:pt idx="183">
                  <c:v>-0.19532067603336495</c:v>
                </c:pt>
                <c:pt idx="184">
                  <c:v>-2.0291195173870416E-2</c:v>
                </c:pt>
                <c:pt idx="185">
                  <c:v>0.19863503007754191</c:v>
                </c:pt>
                <c:pt idx="186">
                  <c:v>-0.10017790647577843</c:v>
                </c:pt>
                <c:pt idx="187">
                  <c:v>-0.19096986252484091</c:v>
                </c:pt>
                <c:pt idx="188">
                  <c:v>-0.35453897682512819</c:v>
                </c:pt>
                <c:pt idx="189">
                  <c:v>-0.53654429902909517</c:v>
                </c:pt>
                <c:pt idx="190">
                  <c:v>-0.28410645641164439</c:v>
                </c:pt>
                <c:pt idx="191">
                  <c:v>-0.35447440351455689</c:v>
                </c:pt>
                <c:pt idx="192">
                  <c:v>-0.11655215071911157</c:v>
                </c:pt>
                <c:pt idx="193">
                  <c:v>-0.23297413567675271</c:v>
                </c:pt>
                <c:pt idx="194">
                  <c:v>-0.40425182186606651</c:v>
                </c:pt>
                <c:pt idx="195">
                  <c:v>-5.5160079200227953E-2</c:v>
                </c:pt>
                <c:pt idx="196">
                  <c:v>-0.47311148201372022</c:v>
                </c:pt>
                <c:pt idx="197">
                  <c:v>-0.45320749945316008</c:v>
                </c:pt>
                <c:pt idx="198">
                  <c:v>-0.28875317100695469</c:v>
                </c:pt>
                <c:pt idx="199">
                  <c:v>0.25222606893507893</c:v>
                </c:pt>
                <c:pt idx="200">
                  <c:v>7.9471148128808594E-2</c:v>
                </c:pt>
                <c:pt idx="201">
                  <c:v>-7.7283342072279312E-2</c:v>
                </c:pt>
                <c:pt idx="202">
                  <c:v>0.65803312774244171</c:v>
                </c:pt>
                <c:pt idx="203">
                  <c:v>7.1543044265935329E-2</c:v>
                </c:pt>
                <c:pt idx="204">
                  <c:v>-1.3754536469179214E-2</c:v>
                </c:pt>
                <c:pt idx="205">
                  <c:v>6.3679907150525211E-2</c:v>
                </c:pt>
                <c:pt idx="206">
                  <c:v>9.7637261378391821E-2</c:v>
                </c:pt>
                <c:pt idx="207">
                  <c:v>0.2184600950946817</c:v>
                </c:pt>
                <c:pt idx="208">
                  <c:v>0.16156438634271825</c:v>
                </c:pt>
                <c:pt idx="209">
                  <c:v>0.15066069018611947</c:v>
                </c:pt>
                <c:pt idx="210">
                  <c:v>1.836915351667761</c:v>
                </c:pt>
                <c:pt idx="211">
                  <c:v>2.2555329977197154</c:v>
                </c:pt>
                <c:pt idx="212">
                  <c:v>2.016925284561689</c:v>
                </c:pt>
                <c:pt idx="213">
                  <c:v>2.1422239020711515</c:v>
                </c:pt>
                <c:pt idx="214">
                  <c:v>1.9948684552765046</c:v>
                </c:pt>
                <c:pt idx="215">
                  <c:v>1.7862301720648299</c:v>
                </c:pt>
                <c:pt idx="216">
                  <c:v>2.2679545335358902</c:v>
                </c:pt>
                <c:pt idx="217">
                  <c:v>1.9545812251198711</c:v>
                </c:pt>
                <c:pt idx="218">
                  <c:v>1.9622796078799949</c:v>
                </c:pt>
                <c:pt idx="219">
                  <c:v>1.9202258809466688</c:v>
                </c:pt>
                <c:pt idx="220">
                  <c:v>2.2339064696915716</c:v>
                </c:pt>
                <c:pt idx="221">
                  <c:v>2.6271817674077029</c:v>
                </c:pt>
                <c:pt idx="222">
                  <c:v>3.2526602141691847</c:v>
                </c:pt>
                <c:pt idx="223">
                  <c:v>2.3085440439195413</c:v>
                </c:pt>
                <c:pt idx="224">
                  <c:v>2.7092862123029513</c:v>
                </c:pt>
                <c:pt idx="225">
                  <c:v>2.628871432821124</c:v>
                </c:pt>
                <c:pt idx="226">
                  <c:v>3.700755472186787</c:v>
                </c:pt>
                <c:pt idx="227">
                  <c:v>2.3747549284335392</c:v>
                </c:pt>
                <c:pt idx="228">
                  <c:v>2.8087854346148267</c:v>
                </c:pt>
                <c:pt idx="229">
                  <c:v>2.8193566081772166</c:v>
                </c:pt>
                <c:pt idx="230">
                  <c:v>1.0830251253273613</c:v>
                </c:pt>
                <c:pt idx="231">
                  <c:v>0.30474829407382431</c:v>
                </c:pt>
                <c:pt idx="232">
                  <c:v>0.56724700707410824</c:v>
                </c:pt>
                <c:pt idx="233">
                  <c:v>0.79563035218174072</c:v>
                </c:pt>
                <c:pt idx="234">
                  <c:v>1.1541396660730394</c:v>
                </c:pt>
                <c:pt idx="235">
                  <c:v>0.97460726783017826</c:v>
                </c:pt>
                <c:pt idx="236">
                  <c:v>1.0975266292455541</c:v>
                </c:pt>
                <c:pt idx="237">
                  <c:v>0.58350379511712736</c:v>
                </c:pt>
                <c:pt idx="238">
                  <c:v>0.73461068680922614</c:v>
                </c:pt>
                <c:pt idx="239">
                  <c:v>0.59093792253699751</c:v>
                </c:pt>
                <c:pt idx="240">
                  <c:v>3.7165393649993947</c:v>
                </c:pt>
                <c:pt idx="241">
                  <c:v>3.3478957418996336</c:v>
                </c:pt>
                <c:pt idx="242">
                  <c:v>3.2925760944791347</c:v>
                </c:pt>
                <c:pt idx="243">
                  <c:v>2.3037788865526867</c:v>
                </c:pt>
                <c:pt idx="244">
                  <c:v>2.3562479001200627</c:v>
                </c:pt>
                <c:pt idx="245">
                  <c:v>2.4243261098343667</c:v>
                </c:pt>
                <c:pt idx="246">
                  <c:v>0.50099993108397356</c:v>
                </c:pt>
                <c:pt idx="247">
                  <c:v>0.37438225863528463</c:v>
                </c:pt>
                <c:pt idx="248">
                  <c:v>0.58649854876505958</c:v>
                </c:pt>
                <c:pt idx="249">
                  <c:v>1.5720036407076521</c:v>
                </c:pt>
                <c:pt idx="250">
                  <c:v>1.7759442102941598</c:v>
                </c:pt>
                <c:pt idx="251">
                  <c:v>1.4979306043761031</c:v>
                </c:pt>
                <c:pt idx="252">
                  <c:v>1.8615381033941578</c:v>
                </c:pt>
                <c:pt idx="253">
                  <c:v>1.8566314655981897</c:v>
                </c:pt>
                <c:pt idx="254">
                  <c:v>1.9669085919714744</c:v>
                </c:pt>
              </c:numCache>
            </c:numRef>
          </c:val>
          <c:extLst>
            <c:ext xmlns:c16="http://schemas.microsoft.com/office/drawing/2014/chart" uri="{C3380CC4-5D6E-409C-BE32-E72D297353CC}">
              <c16:uniqueId val="{00000001-098C-4EBF-9C3E-3A44B1697A50}"/>
            </c:ext>
          </c:extLst>
        </c:ser>
        <c:ser>
          <c:idx val="2"/>
          <c:order val="2"/>
          <c:tx>
            <c:strRef>
              <c:f>'FA on clear table'!$F$1</c:f>
              <c:strCache>
                <c:ptCount val="1"/>
                <c:pt idx="0">
                  <c:v>F3</c:v>
                </c:pt>
              </c:strCache>
            </c:strRef>
          </c:tx>
          <c:spPr>
            <a:noFill/>
            <a:ln w="25400" cap="flat" cmpd="sng" algn="ctr">
              <a:solidFill>
                <a:schemeClr val="accent3"/>
              </a:solidFill>
              <a:miter lim="800000"/>
            </a:ln>
            <a:effectLst/>
          </c:spPr>
          <c:invertIfNegative val="0"/>
          <c:cat>
            <c:multiLvlStrRef>
              <c:f>'FA on clear table'!$A$2:$C$256</c:f>
              <c:multiLvlStrCache>
                <c:ptCount val="255"/>
                <c:lvl>
                  <c:pt idx="0">
                    <c:v>27-Aug-13</c:v>
                  </c:pt>
                  <c:pt idx="1">
                    <c:v>27-Aug-13</c:v>
                  </c:pt>
                  <c:pt idx="2">
                    <c:v>27-Aug-13</c:v>
                  </c:pt>
                  <c:pt idx="3">
                    <c:v>27-Aug-13</c:v>
                  </c:pt>
                  <c:pt idx="4">
                    <c:v>27-Aug-13</c:v>
                  </c:pt>
                  <c:pt idx="5">
                    <c:v>27-Aug-13</c:v>
                  </c:pt>
                  <c:pt idx="6">
                    <c:v>27-Aug-13</c:v>
                  </c:pt>
                  <c:pt idx="7">
                    <c:v>27-Aug-13</c:v>
                  </c:pt>
                  <c:pt idx="8">
                    <c:v>27-Aug-13</c:v>
                  </c:pt>
                  <c:pt idx="9">
                    <c:v>27-Aug-13</c:v>
                  </c:pt>
                  <c:pt idx="10">
                    <c:v>26-Aug-13</c:v>
                  </c:pt>
                  <c:pt idx="11">
                    <c:v>26-Aug-13</c:v>
                  </c:pt>
                  <c:pt idx="12">
                    <c:v>26-Aug-13</c:v>
                  </c:pt>
                  <c:pt idx="13">
                    <c:v>26-Aug-13</c:v>
                  </c:pt>
                  <c:pt idx="14">
                    <c:v>26-Aug-13</c:v>
                  </c:pt>
                  <c:pt idx="15">
                    <c:v>26-Aug-13</c:v>
                  </c:pt>
                  <c:pt idx="16">
                    <c:v>26-Aug-13</c:v>
                  </c:pt>
                  <c:pt idx="17">
                    <c:v>26-Aug-13</c:v>
                  </c:pt>
                  <c:pt idx="18">
                    <c:v>26-Aug-13</c:v>
                  </c:pt>
                  <c:pt idx="19">
                    <c:v>26-Aug-13</c:v>
                  </c:pt>
                  <c:pt idx="20">
                    <c:v>04-Apr-13</c:v>
                  </c:pt>
                  <c:pt idx="21">
                    <c:v>04-Apr-13</c:v>
                  </c:pt>
                  <c:pt idx="22">
                    <c:v>04-Apr-13</c:v>
                  </c:pt>
                  <c:pt idx="23">
                    <c:v>04-Apr-13</c:v>
                  </c:pt>
                  <c:pt idx="24">
                    <c:v>04-Apr-13</c:v>
                  </c:pt>
                  <c:pt idx="25">
                    <c:v>04-Apr-13</c:v>
                  </c:pt>
                  <c:pt idx="26">
                    <c:v>04-Apr-13</c:v>
                  </c:pt>
                  <c:pt idx="27">
                    <c:v>04-Apr-13</c:v>
                  </c:pt>
                  <c:pt idx="28">
                    <c:v>04-Apr-13</c:v>
                  </c:pt>
                  <c:pt idx="29">
                    <c:v>04-Apr-13</c:v>
                  </c:pt>
                  <c:pt idx="30">
                    <c:v>04-Apr-13</c:v>
                  </c:pt>
                  <c:pt idx="31">
                    <c:v>05-Apr-13</c:v>
                  </c:pt>
                  <c:pt idx="32">
                    <c:v>05-Apr-13</c:v>
                  </c:pt>
                  <c:pt idx="33">
                    <c:v>05-Apr-13</c:v>
                  </c:pt>
                  <c:pt idx="34">
                    <c:v>05-Apr-13</c:v>
                  </c:pt>
                  <c:pt idx="35">
                    <c:v>05-Apr-13</c:v>
                  </c:pt>
                  <c:pt idx="36">
                    <c:v>05-Apr-13</c:v>
                  </c:pt>
                  <c:pt idx="37">
                    <c:v>05-Apr-13</c:v>
                  </c:pt>
                  <c:pt idx="38">
                    <c:v>05-Apr-13</c:v>
                  </c:pt>
                  <c:pt idx="39">
                    <c:v>06-Apr-13</c:v>
                  </c:pt>
                  <c:pt idx="40">
                    <c:v>4.2014</c:v>
                  </c:pt>
                  <c:pt idx="41">
                    <c:v>4.2014</c:v>
                  </c:pt>
                  <c:pt idx="42">
                    <c:v>4.2014</c:v>
                  </c:pt>
                  <c:pt idx="43">
                    <c:v>4.2014</c:v>
                  </c:pt>
                  <c:pt idx="44">
                    <c:v>4.2014</c:v>
                  </c:pt>
                  <c:pt idx="45">
                    <c:v>4.2014</c:v>
                  </c:pt>
                  <c:pt idx="46">
                    <c:v>4.2014</c:v>
                  </c:pt>
                  <c:pt idx="47">
                    <c:v>4.2014</c:v>
                  </c:pt>
                  <c:pt idx="48">
                    <c:v>4.2014</c:v>
                  </c:pt>
                  <c:pt idx="49">
                    <c:v>4.2014</c:v>
                  </c:pt>
                  <c:pt idx="50">
                    <c:v>4.2014</c:v>
                  </c:pt>
                  <c:pt idx="51">
                    <c:v>4.2014</c:v>
                  </c:pt>
                  <c:pt idx="52">
                    <c:v>4.2014</c:v>
                  </c:pt>
                  <c:pt idx="53">
                    <c:v>4.2014</c:v>
                  </c:pt>
                  <c:pt idx="54">
                    <c:v>4.2014</c:v>
                  </c:pt>
                  <c:pt idx="55">
                    <c:v>4.2014</c:v>
                  </c:pt>
                  <c:pt idx="56">
                    <c:v>4.2014</c:v>
                  </c:pt>
                  <c:pt idx="57">
                    <c:v>4.2014</c:v>
                  </c:pt>
                  <c:pt idx="58">
                    <c:v>4.2014</c:v>
                  </c:pt>
                  <c:pt idx="59">
                    <c:v>4.2014</c:v>
                  </c:pt>
                  <c:pt idx="60">
                    <c:v>4.2014</c:v>
                  </c:pt>
                  <c:pt idx="61">
                    <c:v>4.2014</c:v>
                  </c:pt>
                  <c:pt idx="62">
                    <c:v>4.2014</c:v>
                  </c:pt>
                  <c:pt idx="63">
                    <c:v>4.2014</c:v>
                  </c:pt>
                  <c:pt idx="64">
                    <c:v>4.2014</c:v>
                  </c:pt>
                  <c:pt idx="65">
                    <c:v>4.2014</c:v>
                  </c:pt>
                  <c:pt idx="66">
                    <c:v>4.2014</c:v>
                  </c:pt>
                  <c:pt idx="67">
                    <c:v>4.2014</c:v>
                  </c:pt>
                  <c:pt idx="68">
                    <c:v>4.2014</c:v>
                  </c:pt>
                  <c:pt idx="69">
                    <c:v>4.2014</c:v>
                  </c:pt>
                  <c:pt idx="70">
                    <c:v>8.2014</c:v>
                  </c:pt>
                  <c:pt idx="71">
                    <c:v>8.2014</c:v>
                  </c:pt>
                  <c:pt idx="72">
                    <c:v>8.2014</c:v>
                  </c:pt>
                  <c:pt idx="73">
                    <c:v>8.2014</c:v>
                  </c:pt>
                  <c:pt idx="74">
                    <c:v>8.2014</c:v>
                  </c:pt>
                  <c:pt idx="75">
                    <c:v>8.2014</c:v>
                  </c:pt>
                  <c:pt idx="76">
                    <c:v>8.2014</c:v>
                  </c:pt>
                  <c:pt idx="77">
                    <c:v>8.2014</c:v>
                  </c:pt>
                  <c:pt idx="78">
                    <c:v>8.2014</c:v>
                  </c:pt>
                  <c:pt idx="79">
                    <c:v>8.2014</c:v>
                  </c:pt>
                  <c:pt idx="80">
                    <c:v>8.2014</c:v>
                  </c:pt>
                  <c:pt idx="81">
                    <c:v>8.2014</c:v>
                  </c:pt>
                  <c:pt idx="82">
                    <c:v>8.2014</c:v>
                  </c:pt>
                  <c:pt idx="83">
                    <c:v>8.2014</c:v>
                  </c:pt>
                  <c:pt idx="84">
                    <c:v>8.2014</c:v>
                  </c:pt>
                  <c:pt idx="85">
                    <c:v>8.2014</c:v>
                  </c:pt>
                  <c:pt idx="86">
                    <c:v>8.2014</c:v>
                  </c:pt>
                  <c:pt idx="87">
                    <c:v>8.2014</c:v>
                  </c:pt>
                  <c:pt idx="88">
                    <c:v>8.2014</c:v>
                  </c:pt>
                  <c:pt idx="89">
                    <c:v>8.2014</c:v>
                  </c:pt>
                  <c:pt idx="90">
                    <c:v>8.2014</c:v>
                  </c:pt>
                  <c:pt idx="91">
                    <c:v>8.2014</c:v>
                  </c:pt>
                  <c:pt idx="92">
                    <c:v>8.2014</c:v>
                  </c:pt>
                  <c:pt idx="93">
                    <c:v>8.2014</c:v>
                  </c:pt>
                  <c:pt idx="94">
                    <c:v>8.2014</c:v>
                  </c:pt>
                  <c:pt idx="95">
                    <c:v>8.2014</c:v>
                  </c:pt>
                  <c:pt idx="96">
                    <c:v>8.2014</c:v>
                  </c:pt>
                  <c:pt idx="97">
                    <c:v>8.2014</c:v>
                  </c:pt>
                  <c:pt idx="98">
                    <c:v>8.2014</c:v>
                  </c:pt>
                  <c:pt idx="99">
                    <c:v>8.2014</c:v>
                  </c:pt>
                  <c:pt idx="100">
                    <c:v>02.03.2015 </c:v>
                  </c:pt>
                  <c:pt idx="101">
                    <c:v>02.03.2015 </c:v>
                  </c:pt>
                  <c:pt idx="102">
                    <c:v>02.03.2015 </c:v>
                  </c:pt>
                  <c:pt idx="103">
                    <c:v>02.03.2015 </c:v>
                  </c:pt>
                  <c:pt idx="104">
                    <c:v>02.03.2015 </c:v>
                  </c:pt>
                  <c:pt idx="105">
                    <c:v>02.03.2015 </c:v>
                  </c:pt>
                  <c:pt idx="106">
                    <c:v>02.03.2015 </c:v>
                  </c:pt>
                  <c:pt idx="107">
                    <c:v>02.03.2015 </c:v>
                  </c:pt>
                  <c:pt idx="108">
                    <c:v>02.03.2015 </c:v>
                  </c:pt>
                  <c:pt idx="109">
                    <c:v>02.03.2015 </c:v>
                  </c:pt>
                  <c:pt idx="110">
                    <c:v>28.08.2015 </c:v>
                  </c:pt>
                  <c:pt idx="111">
                    <c:v>28.08.2015 </c:v>
                  </c:pt>
                  <c:pt idx="112">
                    <c:v>28.08.2015 </c:v>
                  </c:pt>
                  <c:pt idx="113">
                    <c:v>28.08.2015 </c:v>
                  </c:pt>
                  <c:pt idx="114">
                    <c:v>28.08.2015 </c:v>
                  </c:pt>
                  <c:pt idx="115">
                    <c:v>28.08.2015 </c:v>
                  </c:pt>
                  <c:pt idx="116">
                    <c:v>28.08.2015 </c:v>
                  </c:pt>
                  <c:pt idx="117">
                    <c:v>28.08.2015 </c:v>
                  </c:pt>
                  <c:pt idx="118">
                    <c:v>28.08.2015 </c:v>
                  </c:pt>
                  <c:pt idx="119">
                    <c:v>28.08.2015 </c:v>
                  </c:pt>
                  <c:pt idx="120">
                    <c:v>02.03.2015 </c:v>
                  </c:pt>
                  <c:pt idx="121">
                    <c:v>02.03.2015 </c:v>
                  </c:pt>
                  <c:pt idx="122">
                    <c:v>02.03.2015 </c:v>
                  </c:pt>
                  <c:pt idx="123">
                    <c:v>02.03.2015 </c:v>
                  </c:pt>
                  <c:pt idx="124">
                    <c:v>02.03.2015 </c:v>
                  </c:pt>
                  <c:pt idx="125">
                    <c:v>02.03.2015 </c:v>
                  </c:pt>
                  <c:pt idx="126">
                    <c:v>02.03.2015 </c:v>
                  </c:pt>
                  <c:pt idx="127">
                    <c:v>02.03.2015 </c:v>
                  </c:pt>
                  <c:pt idx="128">
                    <c:v>02.03.2015 </c:v>
                  </c:pt>
                  <c:pt idx="129">
                    <c:v>02.03.2015 </c:v>
                  </c:pt>
                  <c:pt idx="130">
                    <c:v>27.08.2015 </c:v>
                  </c:pt>
                  <c:pt idx="131">
                    <c:v>27.08.2015 </c:v>
                  </c:pt>
                  <c:pt idx="132">
                    <c:v>27.08.2015 </c:v>
                  </c:pt>
                  <c:pt idx="133">
                    <c:v>27.08.2015 </c:v>
                  </c:pt>
                  <c:pt idx="134">
                    <c:v>27.08.2015 </c:v>
                  </c:pt>
                  <c:pt idx="135">
                    <c:v>27.08.2015 </c:v>
                  </c:pt>
                  <c:pt idx="136">
                    <c:v>27.08.2015 </c:v>
                  </c:pt>
                  <c:pt idx="137">
                    <c:v>27.08.2015 </c:v>
                  </c:pt>
                  <c:pt idx="138">
                    <c:v>27.08.2015 </c:v>
                  </c:pt>
                  <c:pt idx="139">
                    <c:v>27.08.2015 </c:v>
                  </c:pt>
                  <c:pt idx="140">
                    <c:v>02.03.2015 </c:v>
                  </c:pt>
                  <c:pt idx="141">
                    <c:v>02.03.2015 </c:v>
                  </c:pt>
                  <c:pt idx="142">
                    <c:v>02.03.2015 </c:v>
                  </c:pt>
                  <c:pt idx="143">
                    <c:v>02.03.2015 </c:v>
                  </c:pt>
                  <c:pt idx="144">
                    <c:v>02.03.2015 </c:v>
                  </c:pt>
                  <c:pt idx="145">
                    <c:v>02.03.2015 </c:v>
                  </c:pt>
                  <c:pt idx="146">
                    <c:v>02.03.2015 </c:v>
                  </c:pt>
                  <c:pt idx="147">
                    <c:v>02.03.2015 </c:v>
                  </c:pt>
                  <c:pt idx="148">
                    <c:v>02.03.2015 </c:v>
                  </c:pt>
                  <c:pt idx="149">
                    <c:v>02.03.2015 </c:v>
                  </c:pt>
                  <c:pt idx="150">
                    <c:v>27.08.2015 </c:v>
                  </c:pt>
                  <c:pt idx="151">
                    <c:v>27.08.2015 </c:v>
                  </c:pt>
                  <c:pt idx="152">
                    <c:v>27.08.2015 </c:v>
                  </c:pt>
                  <c:pt idx="153">
                    <c:v>27.08.2015 </c:v>
                  </c:pt>
                  <c:pt idx="154">
                    <c:v>27.08.2015 </c:v>
                  </c:pt>
                  <c:pt idx="155">
                    <c:v>27.08.2015 </c:v>
                  </c:pt>
                  <c:pt idx="156">
                    <c:v>27.08.2015 </c:v>
                  </c:pt>
                  <c:pt idx="157">
                    <c:v>27.08.2015 </c:v>
                  </c:pt>
                  <c:pt idx="158">
                    <c:v>27.08.2015 </c:v>
                  </c:pt>
                  <c:pt idx="159">
                    <c:v>27.08.2015 </c:v>
                  </c:pt>
                  <c:pt idx="160">
                    <c:v>26.08.2016</c:v>
                  </c:pt>
                  <c:pt idx="161">
                    <c:v>26.08.2016</c:v>
                  </c:pt>
                  <c:pt idx="162">
                    <c:v>26.08.2016</c:v>
                  </c:pt>
                  <c:pt idx="163">
                    <c:v>26.08.2016</c:v>
                  </c:pt>
                  <c:pt idx="164">
                    <c:v>26.08.2016</c:v>
                  </c:pt>
                  <c:pt idx="165">
                    <c:v>26.08.2016</c:v>
                  </c:pt>
                  <c:pt idx="166">
                    <c:v>26.08.2016</c:v>
                  </c:pt>
                  <c:pt idx="167">
                    <c:v>26.08.2016</c:v>
                  </c:pt>
                  <c:pt idx="168">
                    <c:v>26.08.2016</c:v>
                  </c:pt>
                  <c:pt idx="169">
                    <c:v>26.08.2016</c:v>
                  </c:pt>
                  <c:pt idx="170">
                    <c:v>27.04.2016</c:v>
                  </c:pt>
                  <c:pt idx="171">
                    <c:v>27.04.2016</c:v>
                  </c:pt>
                  <c:pt idx="172">
                    <c:v>27.04.2016</c:v>
                  </c:pt>
                  <c:pt idx="173">
                    <c:v>27.04.2016</c:v>
                  </c:pt>
                  <c:pt idx="174">
                    <c:v>27.04.2016</c:v>
                  </c:pt>
                  <c:pt idx="175">
                    <c:v>27.04.2016</c:v>
                  </c:pt>
                  <c:pt idx="176">
                    <c:v>27.04.2016</c:v>
                  </c:pt>
                  <c:pt idx="177">
                    <c:v>27.04.2016</c:v>
                  </c:pt>
                  <c:pt idx="178">
                    <c:v>27.04.2016</c:v>
                  </c:pt>
                  <c:pt idx="179">
                    <c:v>27.04.2016</c:v>
                  </c:pt>
                  <c:pt idx="180">
                    <c:v>27.04.2016</c:v>
                  </c:pt>
                  <c:pt idx="181">
                    <c:v>27.04.2016</c:v>
                  </c:pt>
                  <c:pt idx="182">
                    <c:v>27.04.2016</c:v>
                  </c:pt>
                  <c:pt idx="183">
                    <c:v>27.04.2016</c:v>
                  </c:pt>
                  <c:pt idx="184">
                    <c:v>27.04.2016</c:v>
                  </c:pt>
                  <c:pt idx="185">
                    <c:v>27.04.2016</c:v>
                  </c:pt>
                  <c:pt idx="186">
                    <c:v>27.04.2016</c:v>
                  </c:pt>
                  <c:pt idx="187">
                    <c:v>27.04.2016</c:v>
                  </c:pt>
                  <c:pt idx="188">
                    <c:v>27.04.2016</c:v>
                  </c:pt>
                  <c:pt idx="189">
                    <c:v>27.04.2016</c:v>
                  </c:pt>
                  <c:pt idx="190">
                    <c:v>2018</c:v>
                  </c:pt>
                  <c:pt idx="191">
                    <c:v>2018</c:v>
                  </c:pt>
                  <c:pt idx="192">
                    <c:v>2018</c:v>
                  </c:pt>
                  <c:pt idx="193">
                    <c:v>2018</c:v>
                  </c:pt>
                  <c:pt idx="194">
                    <c:v>2018</c:v>
                  </c:pt>
                  <c:pt idx="195">
                    <c:v>2018</c:v>
                  </c:pt>
                  <c:pt idx="196">
                    <c:v>2018</c:v>
                  </c:pt>
                  <c:pt idx="197">
                    <c:v>2018</c:v>
                  </c:pt>
                  <c:pt idx="198">
                    <c:v>2018</c:v>
                  </c:pt>
                  <c:pt idx="199">
                    <c:v>2018</c:v>
                  </c:pt>
                  <c:pt idx="200">
                    <c:v>2018</c:v>
                  </c:pt>
                  <c:pt idx="201">
                    <c:v>2018</c:v>
                  </c:pt>
                  <c:pt idx="202">
                    <c:v>2018</c:v>
                  </c:pt>
                  <c:pt idx="203">
                    <c:v>2018</c:v>
                  </c:pt>
                  <c:pt idx="204">
                    <c:v>2018</c:v>
                  </c:pt>
                  <c:pt idx="205">
                    <c:v>2018</c:v>
                  </c:pt>
                  <c:pt idx="206">
                    <c:v>2018</c:v>
                  </c:pt>
                  <c:pt idx="207">
                    <c:v>2018</c:v>
                  </c:pt>
                  <c:pt idx="208">
                    <c:v>2018</c:v>
                  </c:pt>
                  <c:pt idx="209">
                    <c:v>2018</c:v>
                  </c:pt>
                  <c:pt idx="210">
                    <c:v>2018</c:v>
                  </c:pt>
                  <c:pt idx="211">
                    <c:v>2018</c:v>
                  </c:pt>
                  <c:pt idx="212">
                    <c:v>2018</c:v>
                  </c:pt>
                  <c:pt idx="213">
                    <c:v>2018</c:v>
                  </c:pt>
                  <c:pt idx="214">
                    <c:v>2018</c:v>
                  </c:pt>
                  <c:pt idx="215">
                    <c:v>2018</c:v>
                  </c:pt>
                  <c:pt idx="216">
                    <c:v>2018</c:v>
                  </c:pt>
                  <c:pt idx="217">
                    <c:v>2018</c:v>
                  </c:pt>
                  <c:pt idx="218">
                    <c:v>2018</c:v>
                  </c:pt>
                  <c:pt idx="219">
                    <c:v>2018</c:v>
                  </c:pt>
                  <c:pt idx="220">
                    <c:v>2018</c:v>
                  </c:pt>
                  <c:pt idx="221">
                    <c:v>2018</c:v>
                  </c:pt>
                  <c:pt idx="222">
                    <c:v>2018</c:v>
                  </c:pt>
                  <c:pt idx="223">
                    <c:v>2018</c:v>
                  </c:pt>
                  <c:pt idx="224">
                    <c:v>2018</c:v>
                  </c:pt>
                  <c:pt idx="225">
                    <c:v>2018</c:v>
                  </c:pt>
                  <c:pt idx="226">
                    <c:v>2018</c:v>
                  </c:pt>
                  <c:pt idx="227">
                    <c:v>2018</c:v>
                  </c:pt>
                  <c:pt idx="228">
                    <c:v>2018</c:v>
                  </c:pt>
                  <c:pt idx="229">
                    <c:v>2018</c:v>
                  </c:pt>
                  <c:pt idx="230">
                    <c:v>2018</c:v>
                  </c:pt>
                  <c:pt idx="231">
                    <c:v>2018</c:v>
                  </c:pt>
                  <c:pt idx="232">
                    <c:v>2018</c:v>
                  </c:pt>
                  <c:pt idx="233">
                    <c:v>2018</c:v>
                  </c:pt>
                  <c:pt idx="234">
                    <c:v>2018</c:v>
                  </c:pt>
                  <c:pt idx="235">
                    <c:v>2018</c:v>
                  </c:pt>
                  <c:pt idx="236">
                    <c:v>2018</c:v>
                  </c:pt>
                  <c:pt idx="237">
                    <c:v>2018</c:v>
                  </c:pt>
                  <c:pt idx="238">
                    <c:v>2018</c:v>
                  </c:pt>
                  <c:pt idx="239">
                    <c:v>2018</c:v>
                  </c:pt>
                  <c:pt idx="240">
                    <c:v>29-04-19</c:v>
                  </c:pt>
                  <c:pt idx="241">
                    <c:v>29-04-19</c:v>
                  </c:pt>
                  <c:pt idx="242">
                    <c:v>29-04-19</c:v>
                  </c:pt>
                  <c:pt idx="243">
                    <c:v>09-05-19</c:v>
                  </c:pt>
                  <c:pt idx="244">
                    <c:v>09-05-19</c:v>
                  </c:pt>
                  <c:pt idx="245">
                    <c:v>09-05-19</c:v>
                  </c:pt>
                  <c:pt idx="246">
                    <c:v>16-04-19</c:v>
                  </c:pt>
                  <c:pt idx="247">
                    <c:v>16-04-19</c:v>
                  </c:pt>
                  <c:pt idx="248">
                    <c:v>16-04-19</c:v>
                  </c:pt>
                  <c:pt idx="249">
                    <c:v>29-08-19</c:v>
                  </c:pt>
                  <c:pt idx="250">
                    <c:v>29-08-19</c:v>
                  </c:pt>
                  <c:pt idx="251">
                    <c:v>29-08-19</c:v>
                  </c:pt>
                  <c:pt idx="252">
                    <c:v>29-08-19</c:v>
                  </c:pt>
                  <c:pt idx="253">
                    <c:v>29-08-19</c:v>
                  </c:pt>
                  <c:pt idx="254">
                    <c:v>29-08-19</c:v>
                  </c:pt>
                </c:lvl>
                <c:lvl>
                  <c:pt idx="0">
                    <c:v>3</c:v>
                  </c:pt>
                  <c:pt idx="1">
                    <c:v>3</c:v>
                  </c:pt>
                  <c:pt idx="2">
                    <c:v>3</c:v>
                  </c:pt>
                  <c:pt idx="3">
                    <c:v>3</c:v>
                  </c:pt>
                  <c:pt idx="4">
                    <c:v>3</c:v>
                  </c:pt>
                  <c:pt idx="5">
                    <c:v>3</c:v>
                  </c:pt>
                  <c:pt idx="6">
                    <c:v>3</c:v>
                  </c:pt>
                  <c:pt idx="7">
                    <c:v>3</c:v>
                  </c:pt>
                  <c:pt idx="8">
                    <c:v>3</c:v>
                  </c:pt>
                  <c:pt idx="9">
                    <c:v>3</c:v>
                  </c:pt>
                  <c:pt idx="10">
                    <c:v>1</c:v>
                  </c:pt>
                  <c:pt idx="11">
                    <c:v>1</c:v>
                  </c:pt>
                  <c:pt idx="12">
                    <c:v>1</c:v>
                  </c:pt>
                  <c:pt idx="13">
                    <c:v>1</c:v>
                  </c:pt>
                  <c:pt idx="14">
                    <c:v>1</c:v>
                  </c:pt>
                  <c:pt idx="15">
                    <c:v>1</c:v>
                  </c:pt>
                  <c:pt idx="16">
                    <c:v>1</c:v>
                  </c:pt>
                  <c:pt idx="17">
                    <c:v>1</c:v>
                  </c:pt>
                  <c:pt idx="18">
                    <c:v>1</c:v>
                  </c:pt>
                  <c:pt idx="19">
                    <c:v>1</c:v>
                  </c:pt>
                  <c:pt idx="20">
                    <c:v>3</c:v>
                  </c:pt>
                  <c:pt idx="21">
                    <c:v>3</c:v>
                  </c:pt>
                  <c:pt idx="22">
                    <c:v>3</c:v>
                  </c:pt>
                  <c:pt idx="23">
                    <c:v>3</c:v>
                  </c:pt>
                  <c:pt idx="24">
                    <c:v>3</c:v>
                  </c:pt>
                  <c:pt idx="25">
                    <c:v>3</c:v>
                  </c:pt>
                  <c:pt idx="26">
                    <c:v>3</c:v>
                  </c:pt>
                  <c:pt idx="27">
                    <c:v>3</c:v>
                  </c:pt>
                  <c:pt idx="28">
                    <c:v>3</c:v>
                  </c:pt>
                  <c:pt idx="29">
                    <c:v>3</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3</c:v>
                  </c:pt>
                  <c:pt idx="51">
                    <c:v>3</c:v>
                  </c:pt>
                  <c:pt idx="52">
                    <c:v>3</c:v>
                  </c:pt>
                  <c:pt idx="53">
                    <c:v>3</c:v>
                  </c:pt>
                  <c:pt idx="54">
                    <c:v>3</c:v>
                  </c:pt>
                  <c:pt idx="55">
                    <c:v>3</c:v>
                  </c:pt>
                  <c:pt idx="56">
                    <c:v>3</c:v>
                  </c:pt>
                  <c:pt idx="57">
                    <c:v>3</c:v>
                  </c:pt>
                  <c:pt idx="58">
                    <c:v>3</c:v>
                  </c:pt>
                  <c:pt idx="59">
                    <c:v>3</c:v>
                  </c:pt>
                  <c:pt idx="60">
                    <c:v>2</c:v>
                  </c:pt>
                  <c:pt idx="61">
                    <c:v>2</c:v>
                  </c:pt>
                  <c:pt idx="62">
                    <c:v>2</c:v>
                  </c:pt>
                  <c:pt idx="63">
                    <c:v>2</c:v>
                  </c:pt>
                  <c:pt idx="64">
                    <c:v>2</c:v>
                  </c:pt>
                  <c:pt idx="65">
                    <c:v>2</c:v>
                  </c:pt>
                  <c:pt idx="66">
                    <c:v>2</c:v>
                  </c:pt>
                  <c:pt idx="67">
                    <c:v>2</c:v>
                  </c:pt>
                  <c:pt idx="68">
                    <c:v>2</c:v>
                  </c:pt>
                  <c:pt idx="69">
                    <c:v>2</c:v>
                  </c:pt>
                  <c:pt idx="70">
                    <c:v>1</c:v>
                  </c:pt>
                  <c:pt idx="71">
                    <c:v>1</c:v>
                  </c:pt>
                  <c:pt idx="72">
                    <c:v>1</c:v>
                  </c:pt>
                  <c:pt idx="73">
                    <c:v>1</c:v>
                  </c:pt>
                  <c:pt idx="74">
                    <c:v>1</c:v>
                  </c:pt>
                  <c:pt idx="75">
                    <c:v>1</c:v>
                  </c:pt>
                  <c:pt idx="76">
                    <c:v>1</c:v>
                  </c:pt>
                  <c:pt idx="77">
                    <c:v>1</c:v>
                  </c:pt>
                  <c:pt idx="78">
                    <c:v>1</c:v>
                  </c:pt>
                  <c:pt idx="79">
                    <c:v>1</c:v>
                  </c:pt>
                  <c:pt idx="80">
                    <c:v>2</c:v>
                  </c:pt>
                  <c:pt idx="81">
                    <c:v>2</c:v>
                  </c:pt>
                  <c:pt idx="82">
                    <c:v>2</c:v>
                  </c:pt>
                  <c:pt idx="83">
                    <c:v>2</c:v>
                  </c:pt>
                  <c:pt idx="84">
                    <c:v>2</c:v>
                  </c:pt>
                  <c:pt idx="85">
                    <c:v>2</c:v>
                  </c:pt>
                  <c:pt idx="86">
                    <c:v>2</c:v>
                  </c:pt>
                  <c:pt idx="87">
                    <c:v>2</c:v>
                  </c:pt>
                  <c:pt idx="88">
                    <c:v>2</c:v>
                  </c:pt>
                  <c:pt idx="89">
                    <c:v>2</c:v>
                  </c:pt>
                  <c:pt idx="90">
                    <c:v>3</c:v>
                  </c:pt>
                  <c:pt idx="91">
                    <c:v>3</c:v>
                  </c:pt>
                  <c:pt idx="92">
                    <c:v>3</c:v>
                  </c:pt>
                  <c:pt idx="93">
                    <c:v>3</c:v>
                  </c:pt>
                  <c:pt idx="94">
                    <c:v>3</c:v>
                  </c:pt>
                  <c:pt idx="95">
                    <c:v>3</c:v>
                  </c:pt>
                  <c:pt idx="96">
                    <c:v>3</c:v>
                  </c:pt>
                  <c:pt idx="97">
                    <c:v>3</c:v>
                  </c:pt>
                  <c:pt idx="98">
                    <c:v>3</c:v>
                  </c:pt>
                  <c:pt idx="99">
                    <c:v>3</c:v>
                  </c:pt>
                  <c:pt idx="100">
                    <c:v>2</c:v>
                  </c:pt>
                  <c:pt idx="101">
                    <c:v>2</c:v>
                  </c:pt>
                  <c:pt idx="102">
                    <c:v>2</c:v>
                  </c:pt>
                  <c:pt idx="103">
                    <c:v>2</c:v>
                  </c:pt>
                  <c:pt idx="104">
                    <c:v>2</c:v>
                  </c:pt>
                  <c:pt idx="105">
                    <c:v>2</c:v>
                  </c:pt>
                  <c:pt idx="106">
                    <c:v>2</c:v>
                  </c:pt>
                  <c:pt idx="107">
                    <c:v>2</c:v>
                  </c:pt>
                  <c:pt idx="108">
                    <c:v>2</c:v>
                  </c:pt>
                  <c:pt idx="109">
                    <c:v>2</c:v>
                  </c:pt>
                  <c:pt idx="110">
                    <c:v>2</c:v>
                  </c:pt>
                  <c:pt idx="111">
                    <c:v>2</c:v>
                  </c:pt>
                  <c:pt idx="112">
                    <c:v>2</c:v>
                  </c:pt>
                  <c:pt idx="113">
                    <c:v>2</c:v>
                  </c:pt>
                  <c:pt idx="114">
                    <c:v>2</c:v>
                  </c:pt>
                  <c:pt idx="115">
                    <c:v>2</c:v>
                  </c:pt>
                  <c:pt idx="116">
                    <c:v>2</c:v>
                  </c:pt>
                  <c:pt idx="117">
                    <c:v>2</c:v>
                  </c:pt>
                  <c:pt idx="118">
                    <c:v>2</c:v>
                  </c:pt>
                  <c:pt idx="119">
                    <c:v>2</c:v>
                  </c:pt>
                  <c:pt idx="120">
                    <c:v>3</c:v>
                  </c:pt>
                  <c:pt idx="121">
                    <c:v>3</c:v>
                  </c:pt>
                  <c:pt idx="122">
                    <c:v>3</c:v>
                  </c:pt>
                  <c:pt idx="123">
                    <c:v>3</c:v>
                  </c:pt>
                  <c:pt idx="124">
                    <c:v>3</c:v>
                  </c:pt>
                  <c:pt idx="125">
                    <c:v>3</c:v>
                  </c:pt>
                  <c:pt idx="126">
                    <c:v>3</c:v>
                  </c:pt>
                  <c:pt idx="127">
                    <c:v>3</c:v>
                  </c:pt>
                  <c:pt idx="128">
                    <c:v>3</c:v>
                  </c:pt>
                  <c:pt idx="129">
                    <c:v>3</c:v>
                  </c:pt>
                  <c:pt idx="130">
                    <c:v>3</c:v>
                  </c:pt>
                  <c:pt idx="131">
                    <c:v>3</c:v>
                  </c:pt>
                  <c:pt idx="132">
                    <c:v>3</c:v>
                  </c:pt>
                  <c:pt idx="133">
                    <c:v>3</c:v>
                  </c:pt>
                  <c:pt idx="134">
                    <c:v>3</c:v>
                  </c:pt>
                  <c:pt idx="135">
                    <c:v>3</c:v>
                  </c:pt>
                  <c:pt idx="136">
                    <c:v>3</c:v>
                  </c:pt>
                  <c:pt idx="137">
                    <c:v>3</c:v>
                  </c:pt>
                  <c:pt idx="138">
                    <c:v>3</c:v>
                  </c:pt>
                  <c:pt idx="139">
                    <c:v>3</c:v>
                  </c:pt>
                  <c:pt idx="140">
                    <c:v>1</c:v>
                  </c:pt>
                  <c:pt idx="141">
                    <c:v>1</c:v>
                  </c:pt>
                  <c:pt idx="142">
                    <c:v>1</c:v>
                  </c:pt>
                  <c:pt idx="143">
                    <c:v>1</c:v>
                  </c:pt>
                  <c:pt idx="144">
                    <c:v>1</c:v>
                  </c:pt>
                  <c:pt idx="145">
                    <c:v>1</c:v>
                  </c:pt>
                  <c:pt idx="146">
                    <c:v>1</c:v>
                  </c:pt>
                  <c:pt idx="147">
                    <c:v>1</c:v>
                  </c:pt>
                  <c:pt idx="148">
                    <c:v>1</c:v>
                  </c:pt>
                  <c:pt idx="149">
                    <c:v>1</c:v>
                  </c:pt>
                  <c:pt idx="150">
                    <c:v>1</c:v>
                  </c:pt>
                  <c:pt idx="151">
                    <c:v>1</c:v>
                  </c:pt>
                  <c:pt idx="152">
                    <c:v>1</c:v>
                  </c:pt>
                  <c:pt idx="153">
                    <c:v>1</c:v>
                  </c:pt>
                  <c:pt idx="154">
                    <c:v>1</c:v>
                  </c:pt>
                  <c:pt idx="155">
                    <c:v>1</c:v>
                  </c:pt>
                  <c:pt idx="156">
                    <c:v>1</c:v>
                  </c:pt>
                  <c:pt idx="157">
                    <c:v>1</c:v>
                  </c:pt>
                  <c:pt idx="158">
                    <c:v>1</c:v>
                  </c:pt>
                  <c:pt idx="159">
                    <c:v>1</c:v>
                  </c:pt>
                  <c:pt idx="160">
                    <c:v>3</c:v>
                  </c:pt>
                  <c:pt idx="161">
                    <c:v>3</c:v>
                  </c:pt>
                  <c:pt idx="162">
                    <c:v>3</c:v>
                  </c:pt>
                  <c:pt idx="163">
                    <c:v>3</c:v>
                  </c:pt>
                  <c:pt idx="164">
                    <c:v>3</c:v>
                  </c:pt>
                  <c:pt idx="165">
                    <c:v>3</c:v>
                  </c:pt>
                  <c:pt idx="166">
                    <c:v>3</c:v>
                  </c:pt>
                  <c:pt idx="167">
                    <c:v>3</c:v>
                  </c:pt>
                  <c:pt idx="168">
                    <c:v>3</c:v>
                  </c:pt>
                  <c:pt idx="169">
                    <c:v>3</c:v>
                  </c:pt>
                  <c:pt idx="170">
                    <c:v>3</c:v>
                  </c:pt>
                  <c:pt idx="171">
                    <c:v>3</c:v>
                  </c:pt>
                  <c:pt idx="172">
                    <c:v>3</c:v>
                  </c:pt>
                  <c:pt idx="173">
                    <c:v>3</c:v>
                  </c:pt>
                  <c:pt idx="174">
                    <c:v>3</c:v>
                  </c:pt>
                  <c:pt idx="175">
                    <c:v>3</c:v>
                  </c:pt>
                  <c:pt idx="176">
                    <c:v>3</c:v>
                  </c:pt>
                  <c:pt idx="177">
                    <c:v>3</c:v>
                  </c:pt>
                  <c:pt idx="178">
                    <c:v>3</c:v>
                  </c:pt>
                  <c:pt idx="179">
                    <c:v>3</c:v>
                  </c:pt>
                  <c:pt idx="180">
                    <c:v>3</c:v>
                  </c:pt>
                  <c:pt idx="181">
                    <c:v>3</c:v>
                  </c:pt>
                  <c:pt idx="182">
                    <c:v>3</c:v>
                  </c:pt>
                  <c:pt idx="183">
                    <c:v>3</c:v>
                  </c:pt>
                  <c:pt idx="184">
                    <c:v>3</c:v>
                  </c:pt>
                  <c:pt idx="185">
                    <c:v>3</c:v>
                  </c:pt>
                  <c:pt idx="186">
                    <c:v>3</c:v>
                  </c:pt>
                  <c:pt idx="187">
                    <c:v>3</c:v>
                  </c:pt>
                  <c:pt idx="188">
                    <c:v>3</c:v>
                  </c:pt>
                  <c:pt idx="189">
                    <c:v>3</c:v>
                  </c:pt>
                  <c:pt idx="190">
                    <c:v>3</c:v>
                  </c:pt>
                  <c:pt idx="191">
                    <c:v>3</c:v>
                  </c:pt>
                  <c:pt idx="192">
                    <c:v>3</c:v>
                  </c:pt>
                  <c:pt idx="193">
                    <c:v>3</c:v>
                  </c:pt>
                  <c:pt idx="194">
                    <c:v>3</c:v>
                  </c:pt>
                  <c:pt idx="195">
                    <c:v>3</c:v>
                  </c:pt>
                  <c:pt idx="196">
                    <c:v>3</c:v>
                  </c:pt>
                  <c:pt idx="197">
                    <c:v>3</c:v>
                  </c:pt>
                  <c:pt idx="198">
                    <c:v>3</c:v>
                  </c:pt>
                  <c:pt idx="199">
                    <c:v>3</c:v>
                  </c:pt>
                  <c:pt idx="200">
                    <c:v>3</c:v>
                  </c:pt>
                  <c:pt idx="201">
                    <c:v>3</c:v>
                  </c:pt>
                  <c:pt idx="202">
                    <c:v>3</c:v>
                  </c:pt>
                  <c:pt idx="203">
                    <c:v>3</c:v>
                  </c:pt>
                  <c:pt idx="204">
                    <c:v>3</c:v>
                  </c:pt>
                  <c:pt idx="205">
                    <c:v>3</c:v>
                  </c:pt>
                  <c:pt idx="206">
                    <c:v>3</c:v>
                  </c:pt>
                  <c:pt idx="207">
                    <c:v>3</c:v>
                  </c:pt>
                  <c:pt idx="208">
                    <c:v>3</c:v>
                  </c:pt>
                  <c:pt idx="209">
                    <c:v>3</c:v>
                  </c:pt>
                  <c:pt idx="210">
                    <c:v>4</c:v>
                  </c:pt>
                  <c:pt idx="211">
                    <c:v>4</c:v>
                  </c:pt>
                  <c:pt idx="212">
                    <c:v>4</c:v>
                  </c:pt>
                  <c:pt idx="213">
                    <c:v>4</c:v>
                  </c:pt>
                  <c:pt idx="214">
                    <c:v>4</c:v>
                  </c:pt>
                  <c:pt idx="215">
                    <c:v>4</c:v>
                  </c:pt>
                  <c:pt idx="216">
                    <c:v>4</c:v>
                  </c:pt>
                  <c:pt idx="217">
                    <c:v>4</c:v>
                  </c:pt>
                  <c:pt idx="218">
                    <c:v>4</c:v>
                  </c:pt>
                  <c:pt idx="219">
                    <c:v>4</c:v>
                  </c:pt>
                  <c:pt idx="220">
                    <c:v>5</c:v>
                  </c:pt>
                  <c:pt idx="221">
                    <c:v>5</c:v>
                  </c:pt>
                  <c:pt idx="222">
                    <c:v>5</c:v>
                  </c:pt>
                  <c:pt idx="223">
                    <c:v>5</c:v>
                  </c:pt>
                  <c:pt idx="224">
                    <c:v>5</c:v>
                  </c:pt>
                  <c:pt idx="225">
                    <c:v>5</c:v>
                  </c:pt>
                  <c:pt idx="226">
                    <c:v>5</c:v>
                  </c:pt>
                  <c:pt idx="227">
                    <c:v>5</c:v>
                  </c:pt>
                  <c:pt idx="228">
                    <c:v>5</c:v>
                  </c:pt>
                  <c:pt idx="229">
                    <c:v>5</c:v>
                  </c:pt>
                  <c:pt idx="230">
                    <c:v>6</c:v>
                  </c:pt>
                  <c:pt idx="231">
                    <c:v>6</c:v>
                  </c:pt>
                  <c:pt idx="232">
                    <c:v>6</c:v>
                  </c:pt>
                  <c:pt idx="233">
                    <c:v>6</c:v>
                  </c:pt>
                  <c:pt idx="234">
                    <c:v>6</c:v>
                  </c:pt>
                  <c:pt idx="235">
                    <c:v>6</c:v>
                  </c:pt>
                  <c:pt idx="236">
                    <c:v>6</c:v>
                  </c:pt>
                  <c:pt idx="237">
                    <c:v>6</c:v>
                  </c:pt>
                  <c:pt idx="238">
                    <c:v>6</c:v>
                  </c:pt>
                  <c:pt idx="239">
                    <c:v>6</c:v>
                  </c:pt>
                  <c:pt idx="240">
                    <c:v>1</c:v>
                  </c:pt>
                  <c:pt idx="241">
                    <c:v>1</c:v>
                  </c:pt>
                  <c:pt idx="242">
                    <c:v>1</c:v>
                  </c:pt>
                  <c:pt idx="243">
                    <c:v>2</c:v>
                  </c:pt>
                  <c:pt idx="244">
                    <c:v>2</c:v>
                  </c:pt>
                  <c:pt idx="245">
                    <c:v>2</c:v>
                  </c:pt>
                  <c:pt idx="246">
                    <c:v>3</c:v>
                  </c:pt>
                  <c:pt idx="247">
                    <c:v>3</c:v>
                  </c:pt>
                  <c:pt idx="248">
                    <c:v>3</c:v>
                  </c:pt>
                  <c:pt idx="249">
                    <c:v>3</c:v>
                  </c:pt>
                  <c:pt idx="250">
                    <c:v>3</c:v>
                  </c:pt>
                  <c:pt idx="251">
                    <c:v>3</c:v>
                  </c:pt>
                  <c:pt idx="252">
                    <c:v>2</c:v>
                  </c:pt>
                  <c:pt idx="253">
                    <c:v>2</c:v>
                  </c:pt>
                  <c:pt idx="254">
                    <c:v>2</c:v>
                  </c:pt>
                </c:lvl>
              </c:multiLvlStrCache>
            </c:multiLvlStrRef>
          </c:cat>
          <c:val>
            <c:numRef>
              <c:f>'FA on clear table'!$F$2:$F$256</c:f>
              <c:numCache>
                <c:formatCode>0.00000</c:formatCode>
                <c:ptCount val="255"/>
                <c:pt idx="0">
                  <c:v>-1.238160984351953</c:v>
                </c:pt>
                <c:pt idx="1">
                  <c:v>-0.85482776363743918</c:v>
                </c:pt>
                <c:pt idx="2">
                  <c:v>-7.9852642635111659E-2</c:v>
                </c:pt>
                <c:pt idx="3">
                  <c:v>-0.76784781553158254</c:v>
                </c:pt>
                <c:pt idx="4">
                  <c:v>-0.65220436034090579</c:v>
                </c:pt>
                <c:pt idx="5">
                  <c:v>-1.2162229582383588</c:v>
                </c:pt>
                <c:pt idx="6">
                  <c:v>-0.22090453427941947</c:v>
                </c:pt>
                <c:pt idx="7">
                  <c:v>-0.69755980096107528</c:v>
                </c:pt>
                <c:pt idx="8">
                  <c:v>0.18605108026996361</c:v>
                </c:pt>
                <c:pt idx="9">
                  <c:v>-0.59153745932497548</c:v>
                </c:pt>
                <c:pt idx="10">
                  <c:v>-0.16566079175377824</c:v>
                </c:pt>
                <c:pt idx="11">
                  <c:v>1.0044580264539529</c:v>
                </c:pt>
                <c:pt idx="12">
                  <c:v>0.578248902615354</c:v>
                </c:pt>
                <c:pt idx="13">
                  <c:v>0.42829939741154743</c:v>
                </c:pt>
                <c:pt idx="14">
                  <c:v>0.58364500364927352</c:v>
                </c:pt>
                <c:pt idx="15">
                  <c:v>0.41280000531920658</c:v>
                </c:pt>
                <c:pt idx="16">
                  <c:v>0.345992178412316</c:v>
                </c:pt>
                <c:pt idx="17">
                  <c:v>0.49748848351861552</c:v>
                </c:pt>
                <c:pt idx="18">
                  <c:v>2.3509193779433257</c:v>
                </c:pt>
                <c:pt idx="19">
                  <c:v>0.9435143491069371</c:v>
                </c:pt>
                <c:pt idx="20">
                  <c:v>-0.20164531204756247</c:v>
                </c:pt>
                <c:pt idx="21">
                  <c:v>-1.1834991429142652</c:v>
                </c:pt>
                <c:pt idx="22">
                  <c:v>-1.1497836190655284</c:v>
                </c:pt>
                <c:pt idx="23">
                  <c:v>-0.87858857859155048</c:v>
                </c:pt>
                <c:pt idx="24">
                  <c:v>-0.6819467444225682</c:v>
                </c:pt>
                <c:pt idx="25">
                  <c:v>-1.0527382171764517</c:v>
                </c:pt>
                <c:pt idx="26">
                  <c:v>-0.97485759058200872</c:v>
                </c:pt>
                <c:pt idx="27">
                  <c:v>-1.1947943760604063</c:v>
                </c:pt>
                <c:pt idx="28">
                  <c:v>-0.80621521554663766</c:v>
                </c:pt>
                <c:pt idx="29">
                  <c:v>-0.60683622476545251</c:v>
                </c:pt>
                <c:pt idx="30">
                  <c:v>1.3238241996164339</c:v>
                </c:pt>
                <c:pt idx="31">
                  <c:v>2.5925155867900012</c:v>
                </c:pt>
                <c:pt idx="32">
                  <c:v>1.0611517485610868</c:v>
                </c:pt>
                <c:pt idx="33">
                  <c:v>1.2020622016427684</c:v>
                </c:pt>
                <c:pt idx="34">
                  <c:v>1.2549276414864683</c:v>
                </c:pt>
                <c:pt idx="35">
                  <c:v>0.29510586103357617</c:v>
                </c:pt>
                <c:pt idx="36">
                  <c:v>0.54798978808996224</c:v>
                </c:pt>
                <c:pt idx="37">
                  <c:v>0.53175812015534984</c:v>
                </c:pt>
                <c:pt idx="38">
                  <c:v>0.5169551462372286</c:v>
                </c:pt>
                <c:pt idx="39">
                  <c:v>1.8765699847570958</c:v>
                </c:pt>
                <c:pt idx="40">
                  <c:v>0.97022462480940008</c:v>
                </c:pt>
                <c:pt idx="41">
                  <c:v>0.86267562874185277</c:v>
                </c:pt>
                <c:pt idx="42">
                  <c:v>0.87841284112660178</c:v>
                </c:pt>
                <c:pt idx="43">
                  <c:v>0.40536019427508357</c:v>
                </c:pt>
                <c:pt idx="44">
                  <c:v>1.1157607296308107</c:v>
                </c:pt>
                <c:pt idx="45">
                  <c:v>0.81983203992391007</c:v>
                </c:pt>
                <c:pt idx="46">
                  <c:v>0.44614498642126121</c:v>
                </c:pt>
                <c:pt idx="47">
                  <c:v>1.0405046523500752</c:v>
                </c:pt>
                <c:pt idx="48">
                  <c:v>-6.6120771013681981E-2</c:v>
                </c:pt>
                <c:pt idx="49">
                  <c:v>0.82918674698526929</c:v>
                </c:pt>
                <c:pt idx="50">
                  <c:v>-0.73699173028859954</c:v>
                </c:pt>
                <c:pt idx="51">
                  <c:v>-0.53182559094485249</c:v>
                </c:pt>
                <c:pt idx="52">
                  <c:v>-0.2808562648350425</c:v>
                </c:pt>
                <c:pt idx="53">
                  <c:v>-0.32709681895222742</c:v>
                </c:pt>
                <c:pt idx="54">
                  <c:v>-0.67858860511185448</c:v>
                </c:pt>
                <c:pt idx="55">
                  <c:v>-0.80566161397576819</c:v>
                </c:pt>
                <c:pt idx="56">
                  <c:v>-0.91081799817547027</c:v>
                </c:pt>
                <c:pt idx="57">
                  <c:v>-0.26057599838311873</c:v>
                </c:pt>
                <c:pt idx="58">
                  <c:v>-0.19311983569155514</c:v>
                </c:pt>
                <c:pt idx="59">
                  <c:v>-0.48929879411620308</c:v>
                </c:pt>
                <c:pt idx="60">
                  <c:v>-0.18800980932705785</c:v>
                </c:pt>
                <c:pt idx="61">
                  <c:v>-0.15214472779478699</c:v>
                </c:pt>
                <c:pt idx="62">
                  <c:v>-0.23273678707904583</c:v>
                </c:pt>
                <c:pt idx="63">
                  <c:v>-0.63157513939633703</c:v>
                </c:pt>
                <c:pt idx="64">
                  <c:v>-0.6568049205001083</c:v>
                </c:pt>
                <c:pt idx="65">
                  <c:v>-0.35889690807378671</c:v>
                </c:pt>
                <c:pt idx="66">
                  <c:v>-0.4922155363052419</c:v>
                </c:pt>
                <c:pt idx="67">
                  <c:v>-1.3551906142073078</c:v>
                </c:pt>
                <c:pt idx="68">
                  <c:v>-0.7981448639337817</c:v>
                </c:pt>
                <c:pt idx="69">
                  <c:v>-0.68147603151986325</c:v>
                </c:pt>
                <c:pt idx="70">
                  <c:v>1.7877090751704547</c:v>
                </c:pt>
                <c:pt idx="71">
                  <c:v>1.5838545177144718E-2</c:v>
                </c:pt>
                <c:pt idx="72">
                  <c:v>0.50393654543998867</c:v>
                </c:pt>
                <c:pt idx="73">
                  <c:v>0.25427879789129343</c:v>
                </c:pt>
                <c:pt idx="74">
                  <c:v>1.1248632447152629</c:v>
                </c:pt>
                <c:pt idx="75">
                  <c:v>0.17353704587569102</c:v>
                </c:pt>
                <c:pt idx="76">
                  <c:v>2.3300385703260402</c:v>
                </c:pt>
                <c:pt idx="77">
                  <c:v>-0.47333630406924748</c:v>
                </c:pt>
                <c:pt idx="78">
                  <c:v>0.42507106065564976</c:v>
                </c:pt>
                <c:pt idx="79">
                  <c:v>1.6989767752798774</c:v>
                </c:pt>
                <c:pt idx="80">
                  <c:v>-3.365764485514551E-2</c:v>
                </c:pt>
                <c:pt idx="81">
                  <c:v>-1.4796649065503764</c:v>
                </c:pt>
                <c:pt idx="82">
                  <c:v>-0.17552750961797822</c:v>
                </c:pt>
                <c:pt idx="83">
                  <c:v>-0.4902939993294434</c:v>
                </c:pt>
                <c:pt idx="84">
                  <c:v>-0.74259795591435995</c:v>
                </c:pt>
                <c:pt idx="85">
                  <c:v>0.25494105722137977</c:v>
                </c:pt>
                <c:pt idx="86">
                  <c:v>-0.89552223933455455</c:v>
                </c:pt>
                <c:pt idx="87">
                  <c:v>-0.13217508924971516</c:v>
                </c:pt>
                <c:pt idx="88">
                  <c:v>-0.89703065293767437</c:v>
                </c:pt>
                <c:pt idx="89">
                  <c:v>-0.43642062031722334</c:v>
                </c:pt>
                <c:pt idx="90">
                  <c:v>-1.0663666102775256</c:v>
                </c:pt>
                <c:pt idx="91">
                  <c:v>-1.083780299052334</c:v>
                </c:pt>
                <c:pt idx="92">
                  <c:v>-1.4771551617613645</c:v>
                </c:pt>
                <c:pt idx="93">
                  <c:v>-1.1636250981998979</c:v>
                </c:pt>
                <c:pt idx="94">
                  <c:v>-0.88169525943953964</c:v>
                </c:pt>
                <c:pt idx="95">
                  <c:v>-1.0810183258246566</c:v>
                </c:pt>
                <c:pt idx="96">
                  <c:v>-0.61726324627420404</c:v>
                </c:pt>
                <c:pt idx="97">
                  <c:v>-1.3708429280103076</c:v>
                </c:pt>
                <c:pt idx="98">
                  <c:v>-1.1051633135463588</c:v>
                </c:pt>
                <c:pt idx="99">
                  <c:v>-1.197202453739288</c:v>
                </c:pt>
                <c:pt idx="100">
                  <c:v>-0.59762557912801573</c:v>
                </c:pt>
                <c:pt idx="101">
                  <c:v>-0.78226838039965585</c:v>
                </c:pt>
                <c:pt idx="102">
                  <c:v>-0.7110455393444638</c:v>
                </c:pt>
                <c:pt idx="103">
                  <c:v>-0.72624002868247139</c:v>
                </c:pt>
                <c:pt idx="104">
                  <c:v>-0.89297562596482749</c:v>
                </c:pt>
                <c:pt idx="105">
                  <c:v>-0.75851087901011993</c:v>
                </c:pt>
                <c:pt idx="106">
                  <c:v>-0.51223342509578174</c:v>
                </c:pt>
                <c:pt idx="107">
                  <c:v>-0.70475002754105687</c:v>
                </c:pt>
                <c:pt idx="108">
                  <c:v>-0.69233223206439121</c:v>
                </c:pt>
                <c:pt idx="109">
                  <c:v>-0.51618746858334474</c:v>
                </c:pt>
                <c:pt idx="110">
                  <c:v>-0.32609446062296799</c:v>
                </c:pt>
                <c:pt idx="111">
                  <c:v>-0.78491446534175136</c:v>
                </c:pt>
                <c:pt idx="112">
                  <c:v>-0.19898154145945082</c:v>
                </c:pt>
                <c:pt idx="113">
                  <c:v>-0.51078810306904765</c:v>
                </c:pt>
                <c:pt idx="114">
                  <c:v>-0.46773516617330768</c:v>
                </c:pt>
                <c:pt idx="115">
                  <c:v>-0.84814704568503629</c:v>
                </c:pt>
                <c:pt idx="116">
                  <c:v>1.6022842393803652E-2</c:v>
                </c:pt>
                <c:pt idx="117">
                  <c:v>-0.41958038368186351</c:v>
                </c:pt>
                <c:pt idx="118">
                  <c:v>-0.71322777018330763</c:v>
                </c:pt>
                <c:pt idx="119">
                  <c:v>-0.53285673684057921</c:v>
                </c:pt>
                <c:pt idx="120">
                  <c:v>-0.59743063626676651</c:v>
                </c:pt>
                <c:pt idx="121">
                  <c:v>-0.31391004833188274</c:v>
                </c:pt>
                <c:pt idx="122">
                  <c:v>-0.67434854022981494</c:v>
                </c:pt>
                <c:pt idx="123">
                  <c:v>-0.43784023783065579</c:v>
                </c:pt>
                <c:pt idx="124">
                  <c:v>-0.6042649091779444</c:v>
                </c:pt>
                <c:pt idx="125">
                  <c:v>-0.4718574306881072</c:v>
                </c:pt>
                <c:pt idx="126">
                  <c:v>-0.64090198070566073</c:v>
                </c:pt>
                <c:pt idx="127">
                  <c:v>-0.61766743780737288</c:v>
                </c:pt>
                <c:pt idx="128">
                  <c:v>-0.76452901338716861</c:v>
                </c:pt>
                <c:pt idx="129">
                  <c:v>-0.46374211221599315</c:v>
                </c:pt>
                <c:pt idx="130">
                  <c:v>-0.68720456750321857</c:v>
                </c:pt>
                <c:pt idx="131">
                  <c:v>-0.79666308117614448</c:v>
                </c:pt>
                <c:pt idx="132">
                  <c:v>-0.45904058160421929</c:v>
                </c:pt>
                <c:pt idx="133">
                  <c:v>-0.79348548116172568</c:v>
                </c:pt>
                <c:pt idx="134">
                  <c:v>-0.64024695440376267</c:v>
                </c:pt>
                <c:pt idx="135">
                  <c:v>-0.55844761313353231</c:v>
                </c:pt>
                <c:pt idx="136">
                  <c:v>-0.681611539123121</c:v>
                </c:pt>
                <c:pt idx="137">
                  <c:v>-0.34563140570245532</c:v>
                </c:pt>
                <c:pt idx="138">
                  <c:v>-0.57702130987308231</c:v>
                </c:pt>
                <c:pt idx="139">
                  <c:v>-0.5078806904356441</c:v>
                </c:pt>
                <c:pt idx="140">
                  <c:v>-7.1647966006922765E-3</c:v>
                </c:pt>
                <c:pt idx="141">
                  <c:v>0.34624199757464691</c:v>
                </c:pt>
                <c:pt idx="142">
                  <c:v>0.31853153550129565</c:v>
                </c:pt>
                <c:pt idx="143">
                  <c:v>0.91910189643743767</c:v>
                </c:pt>
                <c:pt idx="144">
                  <c:v>-0.23199581525479682</c:v>
                </c:pt>
                <c:pt idx="145">
                  <c:v>4.7591974376511782E-2</c:v>
                </c:pt>
                <c:pt idx="146">
                  <c:v>0.34841711302042649</c:v>
                </c:pt>
                <c:pt idx="147">
                  <c:v>2.1114458617883871</c:v>
                </c:pt>
                <c:pt idx="148">
                  <c:v>1.5335408136006523</c:v>
                </c:pt>
                <c:pt idx="149">
                  <c:v>0.68225179558951687</c:v>
                </c:pt>
                <c:pt idx="150">
                  <c:v>1.7967043039394774</c:v>
                </c:pt>
                <c:pt idx="151">
                  <c:v>0.97548298251408472</c:v>
                </c:pt>
                <c:pt idx="152">
                  <c:v>0.15467944057878075</c:v>
                </c:pt>
                <c:pt idx="153">
                  <c:v>1.1173671963897229</c:v>
                </c:pt>
                <c:pt idx="154">
                  <c:v>0.9958540691703055</c:v>
                </c:pt>
                <c:pt idx="155">
                  <c:v>2.8352768445340765E-2</c:v>
                </c:pt>
                <c:pt idx="156">
                  <c:v>2.9357373645082382E-2</c:v>
                </c:pt>
                <c:pt idx="157">
                  <c:v>0.34867023586538881</c:v>
                </c:pt>
                <c:pt idx="158">
                  <c:v>1.4726896744920184</c:v>
                </c:pt>
                <c:pt idx="159">
                  <c:v>1.132144856383372</c:v>
                </c:pt>
                <c:pt idx="160">
                  <c:v>1.1352247158773274</c:v>
                </c:pt>
                <c:pt idx="161">
                  <c:v>1.1106918365231564</c:v>
                </c:pt>
                <c:pt idx="162">
                  <c:v>1.4985543297048052</c:v>
                </c:pt>
                <c:pt idx="163">
                  <c:v>1.7897933703279938</c:v>
                </c:pt>
                <c:pt idx="164">
                  <c:v>0.80509677694003889</c:v>
                </c:pt>
                <c:pt idx="165">
                  <c:v>1.3501049943940782</c:v>
                </c:pt>
                <c:pt idx="166">
                  <c:v>0.92660228750030016</c:v>
                </c:pt>
                <c:pt idx="167">
                  <c:v>5.5727875347253972</c:v>
                </c:pt>
                <c:pt idx="168">
                  <c:v>2.6630172416293263</c:v>
                </c:pt>
                <c:pt idx="169">
                  <c:v>2.1916181174282441</c:v>
                </c:pt>
                <c:pt idx="170">
                  <c:v>0.41314482947531672</c:v>
                </c:pt>
                <c:pt idx="171">
                  <c:v>0.9800878702209741</c:v>
                </c:pt>
                <c:pt idx="172">
                  <c:v>0.8504255800689442</c:v>
                </c:pt>
                <c:pt idx="173">
                  <c:v>0.25543755550458486</c:v>
                </c:pt>
                <c:pt idx="174">
                  <c:v>1.6462826736082559</c:v>
                </c:pt>
                <c:pt idx="175">
                  <c:v>0.48065157302049138</c:v>
                </c:pt>
                <c:pt idx="176">
                  <c:v>0.3966577853396781</c:v>
                </c:pt>
                <c:pt idx="177">
                  <c:v>0.38652138969725347</c:v>
                </c:pt>
                <c:pt idx="178">
                  <c:v>-0.12482737969177779</c:v>
                </c:pt>
                <c:pt idx="179">
                  <c:v>-0.8313545132397776</c:v>
                </c:pt>
                <c:pt idx="180">
                  <c:v>1.8286168402702765</c:v>
                </c:pt>
                <c:pt idx="181">
                  <c:v>0.7533560633978823</c:v>
                </c:pt>
                <c:pt idx="182">
                  <c:v>1.8264469387025692</c:v>
                </c:pt>
                <c:pt idx="183">
                  <c:v>2.1560871081220152</c:v>
                </c:pt>
                <c:pt idx="184">
                  <c:v>1.2636553496834853</c:v>
                </c:pt>
                <c:pt idx="185">
                  <c:v>2.7252815848406002</c:v>
                </c:pt>
                <c:pt idx="186">
                  <c:v>0.29864750827715486</c:v>
                </c:pt>
                <c:pt idx="187">
                  <c:v>0.41548834888599379</c:v>
                </c:pt>
                <c:pt idx="188">
                  <c:v>3.4869372016964029</c:v>
                </c:pt>
                <c:pt idx="189">
                  <c:v>0.58458603784060115</c:v>
                </c:pt>
                <c:pt idx="190">
                  <c:v>-0.43755665325990711</c:v>
                </c:pt>
                <c:pt idx="191">
                  <c:v>-0.27630031742389655</c:v>
                </c:pt>
                <c:pt idx="192">
                  <c:v>-0.52181451915624799</c:v>
                </c:pt>
                <c:pt idx="193">
                  <c:v>-0.30891420831830163</c:v>
                </c:pt>
                <c:pt idx="194">
                  <c:v>-0.4706436977293596</c:v>
                </c:pt>
                <c:pt idx="195">
                  <c:v>-0.36376602365686467</c:v>
                </c:pt>
                <c:pt idx="196">
                  <c:v>-0.36398377185689768</c:v>
                </c:pt>
                <c:pt idx="197">
                  <c:v>-0.28807345398210449</c:v>
                </c:pt>
                <c:pt idx="198">
                  <c:v>-0.46795562179925754</c:v>
                </c:pt>
                <c:pt idx="199">
                  <c:v>-0.22915439526685921</c:v>
                </c:pt>
                <c:pt idx="200">
                  <c:v>-0.39128393744550816</c:v>
                </c:pt>
                <c:pt idx="201">
                  <c:v>-0.35744839832712694</c:v>
                </c:pt>
                <c:pt idx="202">
                  <c:v>0.1198365107934891</c:v>
                </c:pt>
                <c:pt idx="203">
                  <c:v>-0.28503262674824131</c:v>
                </c:pt>
                <c:pt idx="204">
                  <c:v>-0.18374489879855266</c:v>
                </c:pt>
                <c:pt idx="205">
                  <c:v>3.6473711811432427E-2</c:v>
                </c:pt>
                <c:pt idx="206">
                  <c:v>-0.10115341209475934</c:v>
                </c:pt>
                <c:pt idx="207">
                  <c:v>-0.38694178490215148</c:v>
                </c:pt>
                <c:pt idx="208">
                  <c:v>0.68860593180575702</c:v>
                </c:pt>
                <c:pt idx="209">
                  <c:v>-1.9714304990063616E-2</c:v>
                </c:pt>
                <c:pt idx="210">
                  <c:v>-0.53552867755624733</c:v>
                </c:pt>
                <c:pt idx="211">
                  <c:v>2.8904884994131907E-2</c:v>
                </c:pt>
                <c:pt idx="212">
                  <c:v>0.85744041611229849</c:v>
                </c:pt>
                <c:pt idx="213">
                  <c:v>-3.0302475748365323E-2</c:v>
                </c:pt>
                <c:pt idx="214">
                  <c:v>8.8665699407945692E-2</c:v>
                </c:pt>
                <c:pt idx="215">
                  <c:v>-3.9036152534738272E-2</c:v>
                </c:pt>
                <c:pt idx="216">
                  <c:v>-4.8977044644282486E-2</c:v>
                </c:pt>
                <c:pt idx="217">
                  <c:v>0.14265143591547433</c:v>
                </c:pt>
                <c:pt idx="218">
                  <c:v>-0.60899236379702926</c:v>
                </c:pt>
                <c:pt idx="219">
                  <c:v>-0.31282976610834007</c:v>
                </c:pt>
                <c:pt idx="220">
                  <c:v>-0.63346597028663942</c:v>
                </c:pt>
                <c:pt idx="221">
                  <c:v>-0.89350553438966385</c:v>
                </c:pt>
                <c:pt idx="222">
                  <c:v>-0.46091850045354138</c:v>
                </c:pt>
                <c:pt idx="223">
                  <c:v>-0.2697644718859904</c:v>
                </c:pt>
                <c:pt idx="224">
                  <c:v>-0.318382744808831</c:v>
                </c:pt>
                <c:pt idx="225">
                  <c:v>-0.23388063774721166</c:v>
                </c:pt>
                <c:pt idx="226">
                  <c:v>0.19973872810760257</c:v>
                </c:pt>
                <c:pt idx="227">
                  <c:v>-0.18662759164711684</c:v>
                </c:pt>
                <c:pt idx="228">
                  <c:v>5.189266721106689E-2</c:v>
                </c:pt>
                <c:pt idx="229">
                  <c:v>0.219156433532844</c:v>
                </c:pt>
                <c:pt idx="230">
                  <c:v>-2.049520390134548</c:v>
                </c:pt>
                <c:pt idx="231">
                  <c:v>-1.2394471455046185</c:v>
                </c:pt>
                <c:pt idx="232">
                  <c:v>-2.1399746871535528</c:v>
                </c:pt>
                <c:pt idx="233">
                  <c:v>-1.8039127559154824</c:v>
                </c:pt>
                <c:pt idx="234">
                  <c:v>-1.7074803612611011</c:v>
                </c:pt>
                <c:pt idx="235">
                  <c:v>-1.7075163841786303</c:v>
                </c:pt>
                <c:pt idx="236">
                  <c:v>-1.4900047484761267</c:v>
                </c:pt>
                <c:pt idx="237">
                  <c:v>-1.8725873738774759</c:v>
                </c:pt>
                <c:pt idx="238">
                  <c:v>-1.7398626543172537</c:v>
                </c:pt>
                <c:pt idx="239">
                  <c:v>-1.693888694674804</c:v>
                </c:pt>
                <c:pt idx="240">
                  <c:v>1.2372126634957925</c:v>
                </c:pt>
                <c:pt idx="241">
                  <c:v>0.73447887576924187</c:v>
                </c:pt>
                <c:pt idx="242">
                  <c:v>1.2442479342177493</c:v>
                </c:pt>
                <c:pt idx="243">
                  <c:v>-0.25193991793223652</c:v>
                </c:pt>
                <c:pt idx="244">
                  <c:v>-0.14684472598021439</c:v>
                </c:pt>
                <c:pt idx="245">
                  <c:v>0.27659925431250332</c:v>
                </c:pt>
                <c:pt idx="246">
                  <c:v>-0.28900991545678067</c:v>
                </c:pt>
                <c:pt idx="247">
                  <c:v>-0.484466982334397</c:v>
                </c:pt>
                <c:pt idx="248">
                  <c:v>1.2346650291775195E-2</c:v>
                </c:pt>
                <c:pt idx="249">
                  <c:v>0.38374749808807851</c:v>
                </c:pt>
                <c:pt idx="250">
                  <c:v>0.44311042090318442</c:v>
                </c:pt>
                <c:pt idx="251">
                  <c:v>0.1157120789897554</c:v>
                </c:pt>
                <c:pt idx="252">
                  <c:v>0.18835923854596545</c:v>
                </c:pt>
                <c:pt idx="253">
                  <c:v>0.28658385040464807</c:v>
                </c:pt>
                <c:pt idx="254">
                  <c:v>1.8299433924185815E-2</c:v>
                </c:pt>
              </c:numCache>
            </c:numRef>
          </c:val>
          <c:extLst>
            <c:ext xmlns:c16="http://schemas.microsoft.com/office/drawing/2014/chart" uri="{C3380CC4-5D6E-409C-BE32-E72D297353CC}">
              <c16:uniqueId val="{00000002-098C-4EBF-9C3E-3A44B1697A50}"/>
            </c:ext>
          </c:extLst>
        </c:ser>
        <c:ser>
          <c:idx val="3"/>
          <c:order val="3"/>
          <c:tx>
            <c:strRef>
              <c:f>'FA on clear table'!$G$1</c:f>
              <c:strCache>
                <c:ptCount val="1"/>
                <c:pt idx="0">
                  <c:v>F4</c:v>
                </c:pt>
              </c:strCache>
            </c:strRef>
          </c:tx>
          <c:spPr>
            <a:noFill/>
            <a:ln w="25400" cap="flat" cmpd="sng" algn="ctr">
              <a:solidFill>
                <a:schemeClr val="accent4"/>
              </a:solidFill>
              <a:miter lim="800000"/>
            </a:ln>
            <a:effectLst/>
          </c:spPr>
          <c:invertIfNegative val="0"/>
          <c:cat>
            <c:multiLvlStrRef>
              <c:f>'FA on clear table'!$A$2:$C$256</c:f>
              <c:multiLvlStrCache>
                <c:ptCount val="255"/>
                <c:lvl>
                  <c:pt idx="0">
                    <c:v>27-Aug-13</c:v>
                  </c:pt>
                  <c:pt idx="1">
                    <c:v>27-Aug-13</c:v>
                  </c:pt>
                  <c:pt idx="2">
                    <c:v>27-Aug-13</c:v>
                  </c:pt>
                  <c:pt idx="3">
                    <c:v>27-Aug-13</c:v>
                  </c:pt>
                  <c:pt idx="4">
                    <c:v>27-Aug-13</c:v>
                  </c:pt>
                  <c:pt idx="5">
                    <c:v>27-Aug-13</c:v>
                  </c:pt>
                  <c:pt idx="6">
                    <c:v>27-Aug-13</c:v>
                  </c:pt>
                  <c:pt idx="7">
                    <c:v>27-Aug-13</c:v>
                  </c:pt>
                  <c:pt idx="8">
                    <c:v>27-Aug-13</c:v>
                  </c:pt>
                  <c:pt idx="9">
                    <c:v>27-Aug-13</c:v>
                  </c:pt>
                  <c:pt idx="10">
                    <c:v>26-Aug-13</c:v>
                  </c:pt>
                  <c:pt idx="11">
                    <c:v>26-Aug-13</c:v>
                  </c:pt>
                  <c:pt idx="12">
                    <c:v>26-Aug-13</c:v>
                  </c:pt>
                  <c:pt idx="13">
                    <c:v>26-Aug-13</c:v>
                  </c:pt>
                  <c:pt idx="14">
                    <c:v>26-Aug-13</c:v>
                  </c:pt>
                  <c:pt idx="15">
                    <c:v>26-Aug-13</c:v>
                  </c:pt>
                  <c:pt idx="16">
                    <c:v>26-Aug-13</c:v>
                  </c:pt>
                  <c:pt idx="17">
                    <c:v>26-Aug-13</c:v>
                  </c:pt>
                  <c:pt idx="18">
                    <c:v>26-Aug-13</c:v>
                  </c:pt>
                  <c:pt idx="19">
                    <c:v>26-Aug-13</c:v>
                  </c:pt>
                  <c:pt idx="20">
                    <c:v>04-Apr-13</c:v>
                  </c:pt>
                  <c:pt idx="21">
                    <c:v>04-Apr-13</c:v>
                  </c:pt>
                  <c:pt idx="22">
                    <c:v>04-Apr-13</c:v>
                  </c:pt>
                  <c:pt idx="23">
                    <c:v>04-Apr-13</c:v>
                  </c:pt>
                  <c:pt idx="24">
                    <c:v>04-Apr-13</c:v>
                  </c:pt>
                  <c:pt idx="25">
                    <c:v>04-Apr-13</c:v>
                  </c:pt>
                  <c:pt idx="26">
                    <c:v>04-Apr-13</c:v>
                  </c:pt>
                  <c:pt idx="27">
                    <c:v>04-Apr-13</c:v>
                  </c:pt>
                  <c:pt idx="28">
                    <c:v>04-Apr-13</c:v>
                  </c:pt>
                  <c:pt idx="29">
                    <c:v>04-Apr-13</c:v>
                  </c:pt>
                  <c:pt idx="30">
                    <c:v>04-Apr-13</c:v>
                  </c:pt>
                  <c:pt idx="31">
                    <c:v>05-Apr-13</c:v>
                  </c:pt>
                  <c:pt idx="32">
                    <c:v>05-Apr-13</c:v>
                  </c:pt>
                  <c:pt idx="33">
                    <c:v>05-Apr-13</c:v>
                  </c:pt>
                  <c:pt idx="34">
                    <c:v>05-Apr-13</c:v>
                  </c:pt>
                  <c:pt idx="35">
                    <c:v>05-Apr-13</c:v>
                  </c:pt>
                  <c:pt idx="36">
                    <c:v>05-Apr-13</c:v>
                  </c:pt>
                  <c:pt idx="37">
                    <c:v>05-Apr-13</c:v>
                  </c:pt>
                  <c:pt idx="38">
                    <c:v>05-Apr-13</c:v>
                  </c:pt>
                  <c:pt idx="39">
                    <c:v>06-Apr-13</c:v>
                  </c:pt>
                  <c:pt idx="40">
                    <c:v>4.2014</c:v>
                  </c:pt>
                  <c:pt idx="41">
                    <c:v>4.2014</c:v>
                  </c:pt>
                  <c:pt idx="42">
                    <c:v>4.2014</c:v>
                  </c:pt>
                  <c:pt idx="43">
                    <c:v>4.2014</c:v>
                  </c:pt>
                  <c:pt idx="44">
                    <c:v>4.2014</c:v>
                  </c:pt>
                  <c:pt idx="45">
                    <c:v>4.2014</c:v>
                  </c:pt>
                  <c:pt idx="46">
                    <c:v>4.2014</c:v>
                  </c:pt>
                  <c:pt idx="47">
                    <c:v>4.2014</c:v>
                  </c:pt>
                  <c:pt idx="48">
                    <c:v>4.2014</c:v>
                  </c:pt>
                  <c:pt idx="49">
                    <c:v>4.2014</c:v>
                  </c:pt>
                  <c:pt idx="50">
                    <c:v>4.2014</c:v>
                  </c:pt>
                  <c:pt idx="51">
                    <c:v>4.2014</c:v>
                  </c:pt>
                  <c:pt idx="52">
                    <c:v>4.2014</c:v>
                  </c:pt>
                  <c:pt idx="53">
                    <c:v>4.2014</c:v>
                  </c:pt>
                  <c:pt idx="54">
                    <c:v>4.2014</c:v>
                  </c:pt>
                  <c:pt idx="55">
                    <c:v>4.2014</c:v>
                  </c:pt>
                  <c:pt idx="56">
                    <c:v>4.2014</c:v>
                  </c:pt>
                  <c:pt idx="57">
                    <c:v>4.2014</c:v>
                  </c:pt>
                  <c:pt idx="58">
                    <c:v>4.2014</c:v>
                  </c:pt>
                  <c:pt idx="59">
                    <c:v>4.2014</c:v>
                  </c:pt>
                  <c:pt idx="60">
                    <c:v>4.2014</c:v>
                  </c:pt>
                  <c:pt idx="61">
                    <c:v>4.2014</c:v>
                  </c:pt>
                  <c:pt idx="62">
                    <c:v>4.2014</c:v>
                  </c:pt>
                  <c:pt idx="63">
                    <c:v>4.2014</c:v>
                  </c:pt>
                  <c:pt idx="64">
                    <c:v>4.2014</c:v>
                  </c:pt>
                  <c:pt idx="65">
                    <c:v>4.2014</c:v>
                  </c:pt>
                  <c:pt idx="66">
                    <c:v>4.2014</c:v>
                  </c:pt>
                  <c:pt idx="67">
                    <c:v>4.2014</c:v>
                  </c:pt>
                  <c:pt idx="68">
                    <c:v>4.2014</c:v>
                  </c:pt>
                  <c:pt idx="69">
                    <c:v>4.2014</c:v>
                  </c:pt>
                  <c:pt idx="70">
                    <c:v>8.2014</c:v>
                  </c:pt>
                  <c:pt idx="71">
                    <c:v>8.2014</c:v>
                  </c:pt>
                  <c:pt idx="72">
                    <c:v>8.2014</c:v>
                  </c:pt>
                  <c:pt idx="73">
                    <c:v>8.2014</c:v>
                  </c:pt>
                  <c:pt idx="74">
                    <c:v>8.2014</c:v>
                  </c:pt>
                  <c:pt idx="75">
                    <c:v>8.2014</c:v>
                  </c:pt>
                  <c:pt idx="76">
                    <c:v>8.2014</c:v>
                  </c:pt>
                  <c:pt idx="77">
                    <c:v>8.2014</c:v>
                  </c:pt>
                  <c:pt idx="78">
                    <c:v>8.2014</c:v>
                  </c:pt>
                  <c:pt idx="79">
                    <c:v>8.2014</c:v>
                  </c:pt>
                  <c:pt idx="80">
                    <c:v>8.2014</c:v>
                  </c:pt>
                  <c:pt idx="81">
                    <c:v>8.2014</c:v>
                  </c:pt>
                  <c:pt idx="82">
                    <c:v>8.2014</c:v>
                  </c:pt>
                  <c:pt idx="83">
                    <c:v>8.2014</c:v>
                  </c:pt>
                  <c:pt idx="84">
                    <c:v>8.2014</c:v>
                  </c:pt>
                  <c:pt idx="85">
                    <c:v>8.2014</c:v>
                  </c:pt>
                  <c:pt idx="86">
                    <c:v>8.2014</c:v>
                  </c:pt>
                  <c:pt idx="87">
                    <c:v>8.2014</c:v>
                  </c:pt>
                  <c:pt idx="88">
                    <c:v>8.2014</c:v>
                  </c:pt>
                  <c:pt idx="89">
                    <c:v>8.2014</c:v>
                  </c:pt>
                  <c:pt idx="90">
                    <c:v>8.2014</c:v>
                  </c:pt>
                  <c:pt idx="91">
                    <c:v>8.2014</c:v>
                  </c:pt>
                  <c:pt idx="92">
                    <c:v>8.2014</c:v>
                  </c:pt>
                  <c:pt idx="93">
                    <c:v>8.2014</c:v>
                  </c:pt>
                  <c:pt idx="94">
                    <c:v>8.2014</c:v>
                  </c:pt>
                  <c:pt idx="95">
                    <c:v>8.2014</c:v>
                  </c:pt>
                  <c:pt idx="96">
                    <c:v>8.2014</c:v>
                  </c:pt>
                  <c:pt idx="97">
                    <c:v>8.2014</c:v>
                  </c:pt>
                  <c:pt idx="98">
                    <c:v>8.2014</c:v>
                  </c:pt>
                  <c:pt idx="99">
                    <c:v>8.2014</c:v>
                  </c:pt>
                  <c:pt idx="100">
                    <c:v>02.03.2015 </c:v>
                  </c:pt>
                  <c:pt idx="101">
                    <c:v>02.03.2015 </c:v>
                  </c:pt>
                  <c:pt idx="102">
                    <c:v>02.03.2015 </c:v>
                  </c:pt>
                  <c:pt idx="103">
                    <c:v>02.03.2015 </c:v>
                  </c:pt>
                  <c:pt idx="104">
                    <c:v>02.03.2015 </c:v>
                  </c:pt>
                  <c:pt idx="105">
                    <c:v>02.03.2015 </c:v>
                  </c:pt>
                  <c:pt idx="106">
                    <c:v>02.03.2015 </c:v>
                  </c:pt>
                  <c:pt idx="107">
                    <c:v>02.03.2015 </c:v>
                  </c:pt>
                  <c:pt idx="108">
                    <c:v>02.03.2015 </c:v>
                  </c:pt>
                  <c:pt idx="109">
                    <c:v>02.03.2015 </c:v>
                  </c:pt>
                  <c:pt idx="110">
                    <c:v>28.08.2015 </c:v>
                  </c:pt>
                  <c:pt idx="111">
                    <c:v>28.08.2015 </c:v>
                  </c:pt>
                  <c:pt idx="112">
                    <c:v>28.08.2015 </c:v>
                  </c:pt>
                  <c:pt idx="113">
                    <c:v>28.08.2015 </c:v>
                  </c:pt>
                  <c:pt idx="114">
                    <c:v>28.08.2015 </c:v>
                  </c:pt>
                  <c:pt idx="115">
                    <c:v>28.08.2015 </c:v>
                  </c:pt>
                  <c:pt idx="116">
                    <c:v>28.08.2015 </c:v>
                  </c:pt>
                  <c:pt idx="117">
                    <c:v>28.08.2015 </c:v>
                  </c:pt>
                  <c:pt idx="118">
                    <c:v>28.08.2015 </c:v>
                  </c:pt>
                  <c:pt idx="119">
                    <c:v>28.08.2015 </c:v>
                  </c:pt>
                  <c:pt idx="120">
                    <c:v>02.03.2015 </c:v>
                  </c:pt>
                  <c:pt idx="121">
                    <c:v>02.03.2015 </c:v>
                  </c:pt>
                  <c:pt idx="122">
                    <c:v>02.03.2015 </c:v>
                  </c:pt>
                  <c:pt idx="123">
                    <c:v>02.03.2015 </c:v>
                  </c:pt>
                  <c:pt idx="124">
                    <c:v>02.03.2015 </c:v>
                  </c:pt>
                  <c:pt idx="125">
                    <c:v>02.03.2015 </c:v>
                  </c:pt>
                  <c:pt idx="126">
                    <c:v>02.03.2015 </c:v>
                  </c:pt>
                  <c:pt idx="127">
                    <c:v>02.03.2015 </c:v>
                  </c:pt>
                  <c:pt idx="128">
                    <c:v>02.03.2015 </c:v>
                  </c:pt>
                  <c:pt idx="129">
                    <c:v>02.03.2015 </c:v>
                  </c:pt>
                  <c:pt idx="130">
                    <c:v>27.08.2015 </c:v>
                  </c:pt>
                  <c:pt idx="131">
                    <c:v>27.08.2015 </c:v>
                  </c:pt>
                  <c:pt idx="132">
                    <c:v>27.08.2015 </c:v>
                  </c:pt>
                  <c:pt idx="133">
                    <c:v>27.08.2015 </c:v>
                  </c:pt>
                  <c:pt idx="134">
                    <c:v>27.08.2015 </c:v>
                  </c:pt>
                  <c:pt idx="135">
                    <c:v>27.08.2015 </c:v>
                  </c:pt>
                  <c:pt idx="136">
                    <c:v>27.08.2015 </c:v>
                  </c:pt>
                  <c:pt idx="137">
                    <c:v>27.08.2015 </c:v>
                  </c:pt>
                  <c:pt idx="138">
                    <c:v>27.08.2015 </c:v>
                  </c:pt>
                  <c:pt idx="139">
                    <c:v>27.08.2015 </c:v>
                  </c:pt>
                  <c:pt idx="140">
                    <c:v>02.03.2015 </c:v>
                  </c:pt>
                  <c:pt idx="141">
                    <c:v>02.03.2015 </c:v>
                  </c:pt>
                  <c:pt idx="142">
                    <c:v>02.03.2015 </c:v>
                  </c:pt>
                  <c:pt idx="143">
                    <c:v>02.03.2015 </c:v>
                  </c:pt>
                  <c:pt idx="144">
                    <c:v>02.03.2015 </c:v>
                  </c:pt>
                  <c:pt idx="145">
                    <c:v>02.03.2015 </c:v>
                  </c:pt>
                  <c:pt idx="146">
                    <c:v>02.03.2015 </c:v>
                  </c:pt>
                  <c:pt idx="147">
                    <c:v>02.03.2015 </c:v>
                  </c:pt>
                  <c:pt idx="148">
                    <c:v>02.03.2015 </c:v>
                  </c:pt>
                  <c:pt idx="149">
                    <c:v>02.03.2015 </c:v>
                  </c:pt>
                  <c:pt idx="150">
                    <c:v>27.08.2015 </c:v>
                  </c:pt>
                  <c:pt idx="151">
                    <c:v>27.08.2015 </c:v>
                  </c:pt>
                  <c:pt idx="152">
                    <c:v>27.08.2015 </c:v>
                  </c:pt>
                  <c:pt idx="153">
                    <c:v>27.08.2015 </c:v>
                  </c:pt>
                  <c:pt idx="154">
                    <c:v>27.08.2015 </c:v>
                  </c:pt>
                  <c:pt idx="155">
                    <c:v>27.08.2015 </c:v>
                  </c:pt>
                  <c:pt idx="156">
                    <c:v>27.08.2015 </c:v>
                  </c:pt>
                  <c:pt idx="157">
                    <c:v>27.08.2015 </c:v>
                  </c:pt>
                  <c:pt idx="158">
                    <c:v>27.08.2015 </c:v>
                  </c:pt>
                  <c:pt idx="159">
                    <c:v>27.08.2015 </c:v>
                  </c:pt>
                  <c:pt idx="160">
                    <c:v>26.08.2016</c:v>
                  </c:pt>
                  <c:pt idx="161">
                    <c:v>26.08.2016</c:v>
                  </c:pt>
                  <c:pt idx="162">
                    <c:v>26.08.2016</c:v>
                  </c:pt>
                  <c:pt idx="163">
                    <c:v>26.08.2016</c:v>
                  </c:pt>
                  <c:pt idx="164">
                    <c:v>26.08.2016</c:v>
                  </c:pt>
                  <c:pt idx="165">
                    <c:v>26.08.2016</c:v>
                  </c:pt>
                  <c:pt idx="166">
                    <c:v>26.08.2016</c:v>
                  </c:pt>
                  <c:pt idx="167">
                    <c:v>26.08.2016</c:v>
                  </c:pt>
                  <c:pt idx="168">
                    <c:v>26.08.2016</c:v>
                  </c:pt>
                  <c:pt idx="169">
                    <c:v>26.08.2016</c:v>
                  </c:pt>
                  <c:pt idx="170">
                    <c:v>27.04.2016</c:v>
                  </c:pt>
                  <c:pt idx="171">
                    <c:v>27.04.2016</c:v>
                  </c:pt>
                  <c:pt idx="172">
                    <c:v>27.04.2016</c:v>
                  </c:pt>
                  <c:pt idx="173">
                    <c:v>27.04.2016</c:v>
                  </c:pt>
                  <c:pt idx="174">
                    <c:v>27.04.2016</c:v>
                  </c:pt>
                  <c:pt idx="175">
                    <c:v>27.04.2016</c:v>
                  </c:pt>
                  <c:pt idx="176">
                    <c:v>27.04.2016</c:v>
                  </c:pt>
                  <c:pt idx="177">
                    <c:v>27.04.2016</c:v>
                  </c:pt>
                  <c:pt idx="178">
                    <c:v>27.04.2016</c:v>
                  </c:pt>
                  <c:pt idx="179">
                    <c:v>27.04.2016</c:v>
                  </c:pt>
                  <c:pt idx="180">
                    <c:v>27.04.2016</c:v>
                  </c:pt>
                  <c:pt idx="181">
                    <c:v>27.04.2016</c:v>
                  </c:pt>
                  <c:pt idx="182">
                    <c:v>27.04.2016</c:v>
                  </c:pt>
                  <c:pt idx="183">
                    <c:v>27.04.2016</c:v>
                  </c:pt>
                  <c:pt idx="184">
                    <c:v>27.04.2016</c:v>
                  </c:pt>
                  <c:pt idx="185">
                    <c:v>27.04.2016</c:v>
                  </c:pt>
                  <c:pt idx="186">
                    <c:v>27.04.2016</c:v>
                  </c:pt>
                  <c:pt idx="187">
                    <c:v>27.04.2016</c:v>
                  </c:pt>
                  <c:pt idx="188">
                    <c:v>27.04.2016</c:v>
                  </c:pt>
                  <c:pt idx="189">
                    <c:v>27.04.2016</c:v>
                  </c:pt>
                  <c:pt idx="190">
                    <c:v>2018</c:v>
                  </c:pt>
                  <c:pt idx="191">
                    <c:v>2018</c:v>
                  </c:pt>
                  <c:pt idx="192">
                    <c:v>2018</c:v>
                  </c:pt>
                  <c:pt idx="193">
                    <c:v>2018</c:v>
                  </c:pt>
                  <c:pt idx="194">
                    <c:v>2018</c:v>
                  </c:pt>
                  <c:pt idx="195">
                    <c:v>2018</c:v>
                  </c:pt>
                  <c:pt idx="196">
                    <c:v>2018</c:v>
                  </c:pt>
                  <c:pt idx="197">
                    <c:v>2018</c:v>
                  </c:pt>
                  <c:pt idx="198">
                    <c:v>2018</c:v>
                  </c:pt>
                  <c:pt idx="199">
                    <c:v>2018</c:v>
                  </c:pt>
                  <c:pt idx="200">
                    <c:v>2018</c:v>
                  </c:pt>
                  <c:pt idx="201">
                    <c:v>2018</c:v>
                  </c:pt>
                  <c:pt idx="202">
                    <c:v>2018</c:v>
                  </c:pt>
                  <c:pt idx="203">
                    <c:v>2018</c:v>
                  </c:pt>
                  <c:pt idx="204">
                    <c:v>2018</c:v>
                  </c:pt>
                  <c:pt idx="205">
                    <c:v>2018</c:v>
                  </c:pt>
                  <c:pt idx="206">
                    <c:v>2018</c:v>
                  </c:pt>
                  <c:pt idx="207">
                    <c:v>2018</c:v>
                  </c:pt>
                  <c:pt idx="208">
                    <c:v>2018</c:v>
                  </c:pt>
                  <c:pt idx="209">
                    <c:v>2018</c:v>
                  </c:pt>
                  <c:pt idx="210">
                    <c:v>2018</c:v>
                  </c:pt>
                  <c:pt idx="211">
                    <c:v>2018</c:v>
                  </c:pt>
                  <c:pt idx="212">
                    <c:v>2018</c:v>
                  </c:pt>
                  <c:pt idx="213">
                    <c:v>2018</c:v>
                  </c:pt>
                  <c:pt idx="214">
                    <c:v>2018</c:v>
                  </c:pt>
                  <c:pt idx="215">
                    <c:v>2018</c:v>
                  </c:pt>
                  <c:pt idx="216">
                    <c:v>2018</c:v>
                  </c:pt>
                  <c:pt idx="217">
                    <c:v>2018</c:v>
                  </c:pt>
                  <c:pt idx="218">
                    <c:v>2018</c:v>
                  </c:pt>
                  <c:pt idx="219">
                    <c:v>2018</c:v>
                  </c:pt>
                  <c:pt idx="220">
                    <c:v>2018</c:v>
                  </c:pt>
                  <c:pt idx="221">
                    <c:v>2018</c:v>
                  </c:pt>
                  <c:pt idx="222">
                    <c:v>2018</c:v>
                  </c:pt>
                  <c:pt idx="223">
                    <c:v>2018</c:v>
                  </c:pt>
                  <c:pt idx="224">
                    <c:v>2018</c:v>
                  </c:pt>
                  <c:pt idx="225">
                    <c:v>2018</c:v>
                  </c:pt>
                  <c:pt idx="226">
                    <c:v>2018</c:v>
                  </c:pt>
                  <c:pt idx="227">
                    <c:v>2018</c:v>
                  </c:pt>
                  <c:pt idx="228">
                    <c:v>2018</c:v>
                  </c:pt>
                  <c:pt idx="229">
                    <c:v>2018</c:v>
                  </c:pt>
                  <c:pt idx="230">
                    <c:v>2018</c:v>
                  </c:pt>
                  <c:pt idx="231">
                    <c:v>2018</c:v>
                  </c:pt>
                  <c:pt idx="232">
                    <c:v>2018</c:v>
                  </c:pt>
                  <c:pt idx="233">
                    <c:v>2018</c:v>
                  </c:pt>
                  <c:pt idx="234">
                    <c:v>2018</c:v>
                  </c:pt>
                  <c:pt idx="235">
                    <c:v>2018</c:v>
                  </c:pt>
                  <c:pt idx="236">
                    <c:v>2018</c:v>
                  </c:pt>
                  <c:pt idx="237">
                    <c:v>2018</c:v>
                  </c:pt>
                  <c:pt idx="238">
                    <c:v>2018</c:v>
                  </c:pt>
                  <c:pt idx="239">
                    <c:v>2018</c:v>
                  </c:pt>
                  <c:pt idx="240">
                    <c:v>29-04-19</c:v>
                  </c:pt>
                  <c:pt idx="241">
                    <c:v>29-04-19</c:v>
                  </c:pt>
                  <c:pt idx="242">
                    <c:v>29-04-19</c:v>
                  </c:pt>
                  <c:pt idx="243">
                    <c:v>09-05-19</c:v>
                  </c:pt>
                  <c:pt idx="244">
                    <c:v>09-05-19</c:v>
                  </c:pt>
                  <c:pt idx="245">
                    <c:v>09-05-19</c:v>
                  </c:pt>
                  <c:pt idx="246">
                    <c:v>16-04-19</c:v>
                  </c:pt>
                  <c:pt idx="247">
                    <c:v>16-04-19</c:v>
                  </c:pt>
                  <c:pt idx="248">
                    <c:v>16-04-19</c:v>
                  </c:pt>
                  <c:pt idx="249">
                    <c:v>29-08-19</c:v>
                  </c:pt>
                  <c:pt idx="250">
                    <c:v>29-08-19</c:v>
                  </c:pt>
                  <c:pt idx="251">
                    <c:v>29-08-19</c:v>
                  </c:pt>
                  <c:pt idx="252">
                    <c:v>29-08-19</c:v>
                  </c:pt>
                  <c:pt idx="253">
                    <c:v>29-08-19</c:v>
                  </c:pt>
                  <c:pt idx="254">
                    <c:v>29-08-19</c:v>
                  </c:pt>
                </c:lvl>
                <c:lvl>
                  <c:pt idx="0">
                    <c:v>3</c:v>
                  </c:pt>
                  <c:pt idx="1">
                    <c:v>3</c:v>
                  </c:pt>
                  <c:pt idx="2">
                    <c:v>3</c:v>
                  </c:pt>
                  <c:pt idx="3">
                    <c:v>3</c:v>
                  </c:pt>
                  <c:pt idx="4">
                    <c:v>3</c:v>
                  </c:pt>
                  <c:pt idx="5">
                    <c:v>3</c:v>
                  </c:pt>
                  <c:pt idx="6">
                    <c:v>3</c:v>
                  </c:pt>
                  <c:pt idx="7">
                    <c:v>3</c:v>
                  </c:pt>
                  <c:pt idx="8">
                    <c:v>3</c:v>
                  </c:pt>
                  <c:pt idx="9">
                    <c:v>3</c:v>
                  </c:pt>
                  <c:pt idx="10">
                    <c:v>1</c:v>
                  </c:pt>
                  <c:pt idx="11">
                    <c:v>1</c:v>
                  </c:pt>
                  <c:pt idx="12">
                    <c:v>1</c:v>
                  </c:pt>
                  <c:pt idx="13">
                    <c:v>1</c:v>
                  </c:pt>
                  <c:pt idx="14">
                    <c:v>1</c:v>
                  </c:pt>
                  <c:pt idx="15">
                    <c:v>1</c:v>
                  </c:pt>
                  <c:pt idx="16">
                    <c:v>1</c:v>
                  </c:pt>
                  <c:pt idx="17">
                    <c:v>1</c:v>
                  </c:pt>
                  <c:pt idx="18">
                    <c:v>1</c:v>
                  </c:pt>
                  <c:pt idx="19">
                    <c:v>1</c:v>
                  </c:pt>
                  <c:pt idx="20">
                    <c:v>3</c:v>
                  </c:pt>
                  <c:pt idx="21">
                    <c:v>3</c:v>
                  </c:pt>
                  <c:pt idx="22">
                    <c:v>3</c:v>
                  </c:pt>
                  <c:pt idx="23">
                    <c:v>3</c:v>
                  </c:pt>
                  <c:pt idx="24">
                    <c:v>3</c:v>
                  </c:pt>
                  <c:pt idx="25">
                    <c:v>3</c:v>
                  </c:pt>
                  <c:pt idx="26">
                    <c:v>3</c:v>
                  </c:pt>
                  <c:pt idx="27">
                    <c:v>3</c:v>
                  </c:pt>
                  <c:pt idx="28">
                    <c:v>3</c:v>
                  </c:pt>
                  <c:pt idx="29">
                    <c:v>3</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3</c:v>
                  </c:pt>
                  <c:pt idx="51">
                    <c:v>3</c:v>
                  </c:pt>
                  <c:pt idx="52">
                    <c:v>3</c:v>
                  </c:pt>
                  <c:pt idx="53">
                    <c:v>3</c:v>
                  </c:pt>
                  <c:pt idx="54">
                    <c:v>3</c:v>
                  </c:pt>
                  <c:pt idx="55">
                    <c:v>3</c:v>
                  </c:pt>
                  <c:pt idx="56">
                    <c:v>3</c:v>
                  </c:pt>
                  <c:pt idx="57">
                    <c:v>3</c:v>
                  </c:pt>
                  <c:pt idx="58">
                    <c:v>3</c:v>
                  </c:pt>
                  <c:pt idx="59">
                    <c:v>3</c:v>
                  </c:pt>
                  <c:pt idx="60">
                    <c:v>2</c:v>
                  </c:pt>
                  <c:pt idx="61">
                    <c:v>2</c:v>
                  </c:pt>
                  <c:pt idx="62">
                    <c:v>2</c:v>
                  </c:pt>
                  <c:pt idx="63">
                    <c:v>2</c:v>
                  </c:pt>
                  <c:pt idx="64">
                    <c:v>2</c:v>
                  </c:pt>
                  <c:pt idx="65">
                    <c:v>2</c:v>
                  </c:pt>
                  <c:pt idx="66">
                    <c:v>2</c:v>
                  </c:pt>
                  <c:pt idx="67">
                    <c:v>2</c:v>
                  </c:pt>
                  <c:pt idx="68">
                    <c:v>2</c:v>
                  </c:pt>
                  <c:pt idx="69">
                    <c:v>2</c:v>
                  </c:pt>
                  <c:pt idx="70">
                    <c:v>1</c:v>
                  </c:pt>
                  <c:pt idx="71">
                    <c:v>1</c:v>
                  </c:pt>
                  <c:pt idx="72">
                    <c:v>1</c:v>
                  </c:pt>
                  <c:pt idx="73">
                    <c:v>1</c:v>
                  </c:pt>
                  <c:pt idx="74">
                    <c:v>1</c:v>
                  </c:pt>
                  <c:pt idx="75">
                    <c:v>1</c:v>
                  </c:pt>
                  <c:pt idx="76">
                    <c:v>1</c:v>
                  </c:pt>
                  <c:pt idx="77">
                    <c:v>1</c:v>
                  </c:pt>
                  <c:pt idx="78">
                    <c:v>1</c:v>
                  </c:pt>
                  <c:pt idx="79">
                    <c:v>1</c:v>
                  </c:pt>
                  <c:pt idx="80">
                    <c:v>2</c:v>
                  </c:pt>
                  <c:pt idx="81">
                    <c:v>2</c:v>
                  </c:pt>
                  <c:pt idx="82">
                    <c:v>2</c:v>
                  </c:pt>
                  <c:pt idx="83">
                    <c:v>2</c:v>
                  </c:pt>
                  <c:pt idx="84">
                    <c:v>2</c:v>
                  </c:pt>
                  <c:pt idx="85">
                    <c:v>2</c:v>
                  </c:pt>
                  <c:pt idx="86">
                    <c:v>2</c:v>
                  </c:pt>
                  <c:pt idx="87">
                    <c:v>2</c:v>
                  </c:pt>
                  <c:pt idx="88">
                    <c:v>2</c:v>
                  </c:pt>
                  <c:pt idx="89">
                    <c:v>2</c:v>
                  </c:pt>
                  <c:pt idx="90">
                    <c:v>3</c:v>
                  </c:pt>
                  <c:pt idx="91">
                    <c:v>3</c:v>
                  </c:pt>
                  <c:pt idx="92">
                    <c:v>3</c:v>
                  </c:pt>
                  <c:pt idx="93">
                    <c:v>3</c:v>
                  </c:pt>
                  <c:pt idx="94">
                    <c:v>3</c:v>
                  </c:pt>
                  <c:pt idx="95">
                    <c:v>3</c:v>
                  </c:pt>
                  <c:pt idx="96">
                    <c:v>3</c:v>
                  </c:pt>
                  <c:pt idx="97">
                    <c:v>3</c:v>
                  </c:pt>
                  <c:pt idx="98">
                    <c:v>3</c:v>
                  </c:pt>
                  <c:pt idx="99">
                    <c:v>3</c:v>
                  </c:pt>
                  <c:pt idx="100">
                    <c:v>2</c:v>
                  </c:pt>
                  <c:pt idx="101">
                    <c:v>2</c:v>
                  </c:pt>
                  <c:pt idx="102">
                    <c:v>2</c:v>
                  </c:pt>
                  <c:pt idx="103">
                    <c:v>2</c:v>
                  </c:pt>
                  <c:pt idx="104">
                    <c:v>2</c:v>
                  </c:pt>
                  <c:pt idx="105">
                    <c:v>2</c:v>
                  </c:pt>
                  <c:pt idx="106">
                    <c:v>2</c:v>
                  </c:pt>
                  <c:pt idx="107">
                    <c:v>2</c:v>
                  </c:pt>
                  <c:pt idx="108">
                    <c:v>2</c:v>
                  </c:pt>
                  <c:pt idx="109">
                    <c:v>2</c:v>
                  </c:pt>
                  <c:pt idx="110">
                    <c:v>2</c:v>
                  </c:pt>
                  <c:pt idx="111">
                    <c:v>2</c:v>
                  </c:pt>
                  <c:pt idx="112">
                    <c:v>2</c:v>
                  </c:pt>
                  <c:pt idx="113">
                    <c:v>2</c:v>
                  </c:pt>
                  <c:pt idx="114">
                    <c:v>2</c:v>
                  </c:pt>
                  <c:pt idx="115">
                    <c:v>2</c:v>
                  </c:pt>
                  <c:pt idx="116">
                    <c:v>2</c:v>
                  </c:pt>
                  <c:pt idx="117">
                    <c:v>2</c:v>
                  </c:pt>
                  <c:pt idx="118">
                    <c:v>2</c:v>
                  </c:pt>
                  <c:pt idx="119">
                    <c:v>2</c:v>
                  </c:pt>
                  <c:pt idx="120">
                    <c:v>3</c:v>
                  </c:pt>
                  <c:pt idx="121">
                    <c:v>3</c:v>
                  </c:pt>
                  <c:pt idx="122">
                    <c:v>3</c:v>
                  </c:pt>
                  <c:pt idx="123">
                    <c:v>3</c:v>
                  </c:pt>
                  <c:pt idx="124">
                    <c:v>3</c:v>
                  </c:pt>
                  <c:pt idx="125">
                    <c:v>3</c:v>
                  </c:pt>
                  <c:pt idx="126">
                    <c:v>3</c:v>
                  </c:pt>
                  <c:pt idx="127">
                    <c:v>3</c:v>
                  </c:pt>
                  <c:pt idx="128">
                    <c:v>3</c:v>
                  </c:pt>
                  <c:pt idx="129">
                    <c:v>3</c:v>
                  </c:pt>
                  <c:pt idx="130">
                    <c:v>3</c:v>
                  </c:pt>
                  <c:pt idx="131">
                    <c:v>3</c:v>
                  </c:pt>
                  <c:pt idx="132">
                    <c:v>3</c:v>
                  </c:pt>
                  <c:pt idx="133">
                    <c:v>3</c:v>
                  </c:pt>
                  <c:pt idx="134">
                    <c:v>3</c:v>
                  </c:pt>
                  <c:pt idx="135">
                    <c:v>3</c:v>
                  </c:pt>
                  <c:pt idx="136">
                    <c:v>3</c:v>
                  </c:pt>
                  <c:pt idx="137">
                    <c:v>3</c:v>
                  </c:pt>
                  <c:pt idx="138">
                    <c:v>3</c:v>
                  </c:pt>
                  <c:pt idx="139">
                    <c:v>3</c:v>
                  </c:pt>
                  <c:pt idx="140">
                    <c:v>1</c:v>
                  </c:pt>
                  <c:pt idx="141">
                    <c:v>1</c:v>
                  </c:pt>
                  <c:pt idx="142">
                    <c:v>1</c:v>
                  </c:pt>
                  <c:pt idx="143">
                    <c:v>1</c:v>
                  </c:pt>
                  <c:pt idx="144">
                    <c:v>1</c:v>
                  </c:pt>
                  <c:pt idx="145">
                    <c:v>1</c:v>
                  </c:pt>
                  <c:pt idx="146">
                    <c:v>1</c:v>
                  </c:pt>
                  <c:pt idx="147">
                    <c:v>1</c:v>
                  </c:pt>
                  <c:pt idx="148">
                    <c:v>1</c:v>
                  </c:pt>
                  <c:pt idx="149">
                    <c:v>1</c:v>
                  </c:pt>
                  <c:pt idx="150">
                    <c:v>1</c:v>
                  </c:pt>
                  <c:pt idx="151">
                    <c:v>1</c:v>
                  </c:pt>
                  <c:pt idx="152">
                    <c:v>1</c:v>
                  </c:pt>
                  <c:pt idx="153">
                    <c:v>1</c:v>
                  </c:pt>
                  <c:pt idx="154">
                    <c:v>1</c:v>
                  </c:pt>
                  <c:pt idx="155">
                    <c:v>1</c:v>
                  </c:pt>
                  <c:pt idx="156">
                    <c:v>1</c:v>
                  </c:pt>
                  <c:pt idx="157">
                    <c:v>1</c:v>
                  </c:pt>
                  <c:pt idx="158">
                    <c:v>1</c:v>
                  </c:pt>
                  <c:pt idx="159">
                    <c:v>1</c:v>
                  </c:pt>
                  <c:pt idx="160">
                    <c:v>3</c:v>
                  </c:pt>
                  <c:pt idx="161">
                    <c:v>3</c:v>
                  </c:pt>
                  <c:pt idx="162">
                    <c:v>3</c:v>
                  </c:pt>
                  <c:pt idx="163">
                    <c:v>3</c:v>
                  </c:pt>
                  <c:pt idx="164">
                    <c:v>3</c:v>
                  </c:pt>
                  <c:pt idx="165">
                    <c:v>3</c:v>
                  </c:pt>
                  <c:pt idx="166">
                    <c:v>3</c:v>
                  </c:pt>
                  <c:pt idx="167">
                    <c:v>3</c:v>
                  </c:pt>
                  <c:pt idx="168">
                    <c:v>3</c:v>
                  </c:pt>
                  <c:pt idx="169">
                    <c:v>3</c:v>
                  </c:pt>
                  <c:pt idx="170">
                    <c:v>3</c:v>
                  </c:pt>
                  <c:pt idx="171">
                    <c:v>3</c:v>
                  </c:pt>
                  <c:pt idx="172">
                    <c:v>3</c:v>
                  </c:pt>
                  <c:pt idx="173">
                    <c:v>3</c:v>
                  </c:pt>
                  <c:pt idx="174">
                    <c:v>3</c:v>
                  </c:pt>
                  <c:pt idx="175">
                    <c:v>3</c:v>
                  </c:pt>
                  <c:pt idx="176">
                    <c:v>3</c:v>
                  </c:pt>
                  <c:pt idx="177">
                    <c:v>3</c:v>
                  </c:pt>
                  <c:pt idx="178">
                    <c:v>3</c:v>
                  </c:pt>
                  <c:pt idx="179">
                    <c:v>3</c:v>
                  </c:pt>
                  <c:pt idx="180">
                    <c:v>3</c:v>
                  </c:pt>
                  <c:pt idx="181">
                    <c:v>3</c:v>
                  </c:pt>
                  <c:pt idx="182">
                    <c:v>3</c:v>
                  </c:pt>
                  <c:pt idx="183">
                    <c:v>3</c:v>
                  </c:pt>
                  <c:pt idx="184">
                    <c:v>3</c:v>
                  </c:pt>
                  <c:pt idx="185">
                    <c:v>3</c:v>
                  </c:pt>
                  <c:pt idx="186">
                    <c:v>3</c:v>
                  </c:pt>
                  <c:pt idx="187">
                    <c:v>3</c:v>
                  </c:pt>
                  <c:pt idx="188">
                    <c:v>3</c:v>
                  </c:pt>
                  <c:pt idx="189">
                    <c:v>3</c:v>
                  </c:pt>
                  <c:pt idx="190">
                    <c:v>3</c:v>
                  </c:pt>
                  <c:pt idx="191">
                    <c:v>3</c:v>
                  </c:pt>
                  <c:pt idx="192">
                    <c:v>3</c:v>
                  </c:pt>
                  <c:pt idx="193">
                    <c:v>3</c:v>
                  </c:pt>
                  <c:pt idx="194">
                    <c:v>3</c:v>
                  </c:pt>
                  <c:pt idx="195">
                    <c:v>3</c:v>
                  </c:pt>
                  <c:pt idx="196">
                    <c:v>3</c:v>
                  </c:pt>
                  <c:pt idx="197">
                    <c:v>3</c:v>
                  </c:pt>
                  <c:pt idx="198">
                    <c:v>3</c:v>
                  </c:pt>
                  <c:pt idx="199">
                    <c:v>3</c:v>
                  </c:pt>
                  <c:pt idx="200">
                    <c:v>3</c:v>
                  </c:pt>
                  <c:pt idx="201">
                    <c:v>3</c:v>
                  </c:pt>
                  <c:pt idx="202">
                    <c:v>3</c:v>
                  </c:pt>
                  <c:pt idx="203">
                    <c:v>3</c:v>
                  </c:pt>
                  <c:pt idx="204">
                    <c:v>3</c:v>
                  </c:pt>
                  <c:pt idx="205">
                    <c:v>3</c:v>
                  </c:pt>
                  <c:pt idx="206">
                    <c:v>3</c:v>
                  </c:pt>
                  <c:pt idx="207">
                    <c:v>3</c:v>
                  </c:pt>
                  <c:pt idx="208">
                    <c:v>3</c:v>
                  </c:pt>
                  <c:pt idx="209">
                    <c:v>3</c:v>
                  </c:pt>
                  <c:pt idx="210">
                    <c:v>4</c:v>
                  </c:pt>
                  <c:pt idx="211">
                    <c:v>4</c:v>
                  </c:pt>
                  <c:pt idx="212">
                    <c:v>4</c:v>
                  </c:pt>
                  <c:pt idx="213">
                    <c:v>4</c:v>
                  </c:pt>
                  <c:pt idx="214">
                    <c:v>4</c:v>
                  </c:pt>
                  <c:pt idx="215">
                    <c:v>4</c:v>
                  </c:pt>
                  <c:pt idx="216">
                    <c:v>4</c:v>
                  </c:pt>
                  <c:pt idx="217">
                    <c:v>4</c:v>
                  </c:pt>
                  <c:pt idx="218">
                    <c:v>4</c:v>
                  </c:pt>
                  <c:pt idx="219">
                    <c:v>4</c:v>
                  </c:pt>
                  <c:pt idx="220">
                    <c:v>5</c:v>
                  </c:pt>
                  <c:pt idx="221">
                    <c:v>5</c:v>
                  </c:pt>
                  <c:pt idx="222">
                    <c:v>5</c:v>
                  </c:pt>
                  <c:pt idx="223">
                    <c:v>5</c:v>
                  </c:pt>
                  <c:pt idx="224">
                    <c:v>5</c:v>
                  </c:pt>
                  <c:pt idx="225">
                    <c:v>5</c:v>
                  </c:pt>
                  <c:pt idx="226">
                    <c:v>5</c:v>
                  </c:pt>
                  <c:pt idx="227">
                    <c:v>5</c:v>
                  </c:pt>
                  <c:pt idx="228">
                    <c:v>5</c:v>
                  </c:pt>
                  <c:pt idx="229">
                    <c:v>5</c:v>
                  </c:pt>
                  <c:pt idx="230">
                    <c:v>6</c:v>
                  </c:pt>
                  <c:pt idx="231">
                    <c:v>6</c:v>
                  </c:pt>
                  <c:pt idx="232">
                    <c:v>6</c:v>
                  </c:pt>
                  <c:pt idx="233">
                    <c:v>6</c:v>
                  </c:pt>
                  <c:pt idx="234">
                    <c:v>6</c:v>
                  </c:pt>
                  <c:pt idx="235">
                    <c:v>6</c:v>
                  </c:pt>
                  <c:pt idx="236">
                    <c:v>6</c:v>
                  </c:pt>
                  <c:pt idx="237">
                    <c:v>6</c:v>
                  </c:pt>
                  <c:pt idx="238">
                    <c:v>6</c:v>
                  </c:pt>
                  <c:pt idx="239">
                    <c:v>6</c:v>
                  </c:pt>
                  <c:pt idx="240">
                    <c:v>1</c:v>
                  </c:pt>
                  <c:pt idx="241">
                    <c:v>1</c:v>
                  </c:pt>
                  <c:pt idx="242">
                    <c:v>1</c:v>
                  </c:pt>
                  <c:pt idx="243">
                    <c:v>2</c:v>
                  </c:pt>
                  <c:pt idx="244">
                    <c:v>2</c:v>
                  </c:pt>
                  <c:pt idx="245">
                    <c:v>2</c:v>
                  </c:pt>
                  <c:pt idx="246">
                    <c:v>3</c:v>
                  </c:pt>
                  <c:pt idx="247">
                    <c:v>3</c:v>
                  </c:pt>
                  <c:pt idx="248">
                    <c:v>3</c:v>
                  </c:pt>
                  <c:pt idx="249">
                    <c:v>3</c:v>
                  </c:pt>
                  <c:pt idx="250">
                    <c:v>3</c:v>
                  </c:pt>
                  <c:pt idx="251">
                    <c:v>3</c:v>
                  </c:pt>
                  <c:pt idx="252">
                    <c:v>2</c:v>
                  </c:pt>
                  <c:pt idx="253">
                    <c:v>2</c:v>
                  </c:pt>
                  <c:pt idx="254">
                    <c:v>2</c:v>
                  </c:pt>
                </c:lvl>
              </c:multiLvlStrCache>
            </c:multiLvlStrRef>
          </c:cat>
          <c:val>
            <c:numRef>
              <c:f>'FA on clear table'!$G$2:$G$256</c:f>
              <c:numCache>
                <c:formatCode>0.00000</c:formatCode>
                <c:ptCount val="255"/>
                <c:pt idx="0">
                  <c:v>0.91269772430630625</c:v>
                </c:pt>
                <c:pt idx="1">
                  <c:v>-6.9149817305711597E-2</c:v>
                </c:pt>
                <c:pt idx="2">
                  <c:v>-0.25697181300021532</c:v>
                </c:pt>
                <c:pt idx="3">
                  <c:v>-0.34790918112542996</c:v>
                </c:pt>
                <c:pt idx="4">
                  <c:v>-5.0893514765106007E-3</c:v>
                </c:pt>
                <c:pt idx="5">
                  <c:v>0.65721540728961603</c:v>
                </c:pt>
                <c:pt idx="6">
                  <c:v>-0.11373281660540092</c:v>
                </c:pt>
                <c:pt idx="7">
                  <c:v>0.16117887414880572</c:v>
                </c:pt>
                <c:pt idx="8">
                  <c:v>9.2914009771973172E-2</c:v>
                </c:pt>
                <c:pt idx="9">
                  <c:v>-0.23163805309172925</c:v>
                </c:pt>
                <c:pt idx="10">
                  <c:v>1.6615184461234986</c:v>
                </c:pt>
                <c:pt idx="11">
                  <c:v>3.7059644071847124</c:v>
                </c:pt>
                <c:pt idx="12">
                  <c:v>1.4094345081661412</c:v>
                </c:pt>
                <c:pt idx="13">
                  <c:v>1.1351525967579346</c:v>
                </c:pt>
                <c:pt idx="14">
                  <c:v>1.0183924843351673</c:v>
                </c:pt>
                <c:pt idx="15">
                  <c:v>1.0233788198133207</c:v>
                </c:pt>
                <c:pt idx="16">
                  <c:v>1.0984405162865856</c:v>
                </c:pt>
                <c:pt idx="17">
                  <c:v>1.2187430678190356</c:v>
                </c:pt>
                <c:pt idx="18">
                  <c:v>2.4543917362937306</c:v>
                </c:pt>
                <c:pt idx="19">
                  <c:v>1.4975767108327027</c:v>
                </c:pt>
                <c:pt idx="20">
                  <c:v>0.5300436201178218</c:v>
                </c:pt>
                <c:pt idx="21">
                  <c:v>0.60904724249620834</c:v>
                </c:pt>
                <c:pt idx="22">
                  <c:v>0.2699258414457294</c:v>
                </c:pt>
                <c:pt idx="23">
                  <c:v>8.2708795264257243E-2</c:v>
                </c:pt>
                <c:pt idx="24">
                  <c:v>-6.7260691520572083E-2</c:v>
                </c:pt>
                <c:pt idx="25">
                  <c:v>0.55320573472576284</c:v>
                </c:pt>
                <c:pt idx="26">
                  <c:v>-4.8666707493350156E-2</c:v>
                </c:pt>
                <c:pt idx="27">
                  <c:v>0.51808878779407075</c:v>
                </c:pt>
                <c:pt idx="28">
                  <c:v>0.11013424384540772</c:v>
                </c:pt>
                <c:pt idx="29">
                  <c:v>5.2816516792914159E-2</c:v>
                </c:pt>
                <c:pt idx="30">
                  <c:v>0.81152889509428539</c:v>
                </c:pt>
                <c:pt idx="31">
                  <c:v>0.67921380704422252</c:v>
                </c:pt>
                <c:pt idx="32">
                  <c:v>0.97782253955965992</c:v>
                </c:pt>
                <c:pt idx="33">
                  <c:v>0.72329437071358149</c:v>
                </c:pt>
                <c:pt idx="34">
                  <c:v>0.71878954308460219</c:v>
                </c:pt>
                <c:pt idx="35">
                  <c:v>1.6346662116058093</c:v>
                </c:pt>
                <c:pt idx="36">
                  <c:v>0.87669684268159442</c:v>
                </c:pt>
                <c:pt idx="37">
                  <c:v>0.85165037447343439</c:v>
                </c:pt>
                <c:pt idx="38">
                  <c:v>0.37092526901409612</c:v>
                </c:pt>
                <c:pt idx="39">
                  <c:v>2.1270396167843892</c:v>
                </c:pt>
                <c:pt idx="40">
                  <c:v>0.12514152057173544</c:v>
                </c:pt>
                <c:pt idx="41">
                  <c:v>0.19181770509196083</c:v>
                </c:pt>
                <c:pt idx="42">
                  <c:v>-0.34911895126234904</c:v>
                </c:pt>
                <c:pt idx="43">
                  <c:v>-0.82527883878419517</c:v>
                </c:pt>
                <c:pt idx="44">
                  <c:v>0.21368331583011935</c:v>
                </c:pt>
                <c:pt idx="45">
                  <c:v>2.3352132240124335E-2</c:v>
                </c:pt>
                <c:pt idx="46">
                  <c:v>0.11335080282988941</c:v>
                </c:pt>
                <c:pt idx="47">
                  <c:v>-0.78805274410613901</c:v>
                </c:pt>
                <c:pt idx="48">
                  <c:v>0.95297562285719506</c:v>
                </c:pt>
                <c:pt idx="49">
                  <c:v>7.1110027462616326E-2</c:v>
                </c:pt>
                <c:pt idx="50">
                  <c:v>0.51693702237977024</c:v>
                </c:pt>
                <c:pt idx="51">
                  <c:v>0.28888234816195479</c:v>
                </c:pt>
                <c:pt idx="52">
                  <c:v>-0.39480550025850997</c:v>
                </c:pt>
                <c:pt idx="53">
                  <c:v>0.16427257935344372</c:v>
                </c:pt>
                <c:pt idx="54">
                  <c:v>-0.13290500687951562</c:v>
                </c:pt>
                <c:pt idx="55">
                  <c:v>0.56313748121701723</c:v>
                </c:pt>
                <c:pt idx="56">
                  <c:v>0.47358164654894064</c:v>
                </c:pt>
                <c:pt idx="57">
                  <c:v>-0.19610782038095548</c:v>
                </c:pt>
                <c:pt idx="58">
                  <c:v>-0.64484122454404524</c:v>
                </c:pt>
                <c:pt idx="59">
                  <c:v>-9.1238321415067811E-2</c:v>
                </c:pt>
                <c:pt idx="60">
                  <c:v>0.63112603131108902</c:v>
                </c:pt>
                <c:pt idx="61">
                  <c:v>-6.6761809317625459E-2</c:v>
                </c:pt>
                <c:pt idx="62">
                  <c:v>-0.71504798069328868</c:v>
                </c:pt>
                <c:pt idx="63">
                  <c:v>7.0686050196977518E-2</c:v>
                </c:pt>
                <c:pt idx="64">
                  <c:v>0.3122100928965762</c:v>
                </c:pt>
                <c:pt idx="65">
                  <c:v>-6.539549385396401E-2</c:v>
                </c:pt>
                <c:pt idx="66">
                  <c:v>0.24436379618976434</c:v>
                </c:pt>
                <c:pt idx="67">
                  <c:v>1.0127496027924807</c:v>
                </c:pt>
                <c:pt idx="68">
                  <c:v>0.49041214398514915</c:v>
                </c:pt>
                <c:pt idx="69">
                  <c:v>0.71366450794608571</c:v>
                </c:pt>
                <c:pt idx="70">
                  <c:v>1.2841807112650452</c:v>
                </c:pt>
                <c:pt idx="71">
                  <c:v>1.3545058318861896</c:v>
                </c:pt>
                <c:pt idx="72">
                  <c:v>0.86529708959006879</c:v>
                </c:pt>
                <c:pt idx="73">
                  <c:v>1.4072467930486179</c:v>
                </c:pt>
                <c:pt idx="74">
                  <c:v>1.8588843799459527</c:v>
                </c:pt>
                <c:pt idx="75">
                  <c:v>1.2632916703233299</c:v>
                </c:pt>
                <c:pt idx="76">
                  <c:v>1.5171674045101282</c:v>
                </c:pt>
                <c:pt idx="77">
                  <c:v>1.5373477394547583</c:v>
                </c:pt>
                <c:pt idx="78">
                  <c:v>0.92097091356541028</c:v>
                </c:pt>
                <c:pt idx="79">
                  <c:v>1.9577968413144677</c:v>
                </c:pt>
                <c:pt idx="80">
                  <c:v>0.99947184050254911</c:v>
                </c:pt>
                <c:pt idx="81">
                  <c:v>1.3113127777364824</c:v>
                </c:pt>
                <c:pt idx="82">
                  <c:v>-0.38891885691366357</c:v>
                </c:pt>
                <c:pt idx="83">
                  <c:v>9.4176227803842189E-2</c:v>
                </c:pt>
                <c:pt idx="84">
                  <c:v>2.601645096153106E-2</c:v>
                </c:pt>
                <c:pt idx="85">
                  <c:v>-0.19480943745913037</c:v>
                </c:pt>
                <c:pt idx="86">
                  <c:v>0.19360517271367084</c:v>
                </c:pt>
                <c:pt idx="87">
                  <c:v>-6.7817294065944805E-3</c:v>
                </c:pt>
                <c:pt idx="88">
                  <c:v>0.29349548423992294</c:v>
                </c:pt>
                <c:pt idx="89">
                  <c:v>-0.11830111411711981</c:v>
                </c:pt>
                <c:pt idx="90">
                  <c:v>-7.3740811309583626E-2</c:v>
                </c:pt>
                <c:pt idx="91">
                  <c:v>0.19561213877195105</c:v>
                </c:pt>
                <c:pt idx="92">
                  <c:v>0.34163361665945036</c:v>
                </c:pt>
                <c:pt idx="93">
                  <c:v>0.24311256431523082</c:v>
                </c:pt>
                <c:pt idx="94">
                  <c:v>0.22643778223214905</c:v>
                </c:pt>
                <c:pt idx="95">
                  <c:v>0.56592813535668884</c:v>
                </c:pt>
                <c:pt idx="96">
                  <c:v>-0.16173474726192083</c:v>
                </c:pt>
                <c:pt idx="97">
                  <c:v>0.4394878030259744</c:v>
                </c:pt>
                <c:pt idx="98">
                  <c:v>0.2238120481268614</c:v>
                </c:pt>
                <c:pt idx="99">
                  <c:v>0.72827467103241839</c:v>
                </c:pt>
                <c:pt idx="100">
                  <c:v>-0.17113965611661769</c:v>
                </c:pt>
                <c:pt idx="101">
                  <c:v>-0.30256616283707238</c:v>
                </c:pt>
                <c:pt idx="102">
                  <c:v>-3.7186435762507297E-2</c:v>
                </c:pt>
                <c:pt idx="103">
                  <c:v>-0.47178962623836496</c:v>
                </c:pt>
                <c:pt idx="104">
                  <c:v>-0.22995037387923001</c:v>
                </c:pt>
                <c:pt idx="105">
                  <c:v>-0.35175593479500999</c:v>
                </c:pt>
                <c:pt idx="106">
                  <c:v>-1.7060246023908252E-2</c:v>
                </c:pt>
                <c:pt idx="107">
                  <c:v>3.1507409609199837E-2</c:v>
                </c:pt>
                <c:pt idx="108">
                  <c:v>-0.27422000909460831</c:v>
                </c:pt>
                <c:pt idx="109">
                  <c:v>-0.39373044068232266</c:v>
                </c:pt>
                <c:pt idx="110">
                  <c:v>-0.46585629342994511</c:v>
                </c:pt>
                <c:pt idx="111">
                  <c:v>-0.36419519318168375</c:v>
                </c:pt>
                <c:pt idx="112">
                  <c:v>-0.5807491776901923</c:v>
                </c:pt>
                <c:pt idx="113">
                  <c:v>-0.43187142259827849</c:v>
                </c:pt>
                <c:pt idx="114">
                  <c:v>-0.38599131275320225</c:v>
                </c:pt>
                <c:pt idx="115">
                  <c:v>-0.45021347419345703</c:v>
                </c:pt>
                <c:pt idx="116">
                  <c:v>-0.10226614365519104</c:v>
                </c:pt>
                <c:pt idx="117">
                  <c:v>-0.28498593007390172</c:v>
                </c:pt>
                <c:pt idx="118">
                  <c:v>-0.47734818813256574</c:v>
                </c:pt>
                <c:pt idx="119">
                  <c:v>-0.55665992839868506</c:v>
                </c:pt>
                <c:pt idx="120">
                  <c:v>-0.29431203161149544</c:v>
                </c:pt>
                <c:pt idx="121">
                  <c:v>-0.44344888496965762</c:v>
                </c:pt>
                <c:pt idx="122">
                  <c:v>-0.28490916372555453</c:v>
                </c:pt>
                <c:pt idx="123">
                  <c:v>-0.43695925540869085</c:v>
                </c:pt>
                <c:pt idx="124">
                  <c:v>-0.31983236094129913</c:v>
                </c:pt>
                <c:pt idx="125">
                  <c:v>-0.4566580102745863</c:v>
                </c:pt>
                <c:pt idx="126">
                  <c:v>-0.48964370421041714</c:v>
                </c:pt>
                <c:pt idx="127">
                  <c:v>-0.21158472326557717</c:v>
                </c:pt>
                <c:pt idx="128">
                  <c:v>-0.26019015851615857</c:v>
                </c:pt>
                <c:pt idx="129">
                  <c:v>-0.1517141264518419</c:v>
                </c:pt>
                <c:pt idx="130">
                  <c:v>-0.24622992983957914</c:v>
                </c:pt>
                <c:pt idx="131">
                  <c:v>-4.8347951674464484E-3</c:v>
                </c:pt>
                <c:pt idx="132">
                  <c:v>-0.35744478016086256</c:v>
                </c:pt>
                <c:pt idx="133">
                  <c:v>-0.31370192904852406</c:v>
                </c:pt>
                <c:pt idx="134">
                  <c:v>-0.3283617080067468</c:v>
                </c:pt>
                <c:pt idx="135">
                  <c:v>-0.36646609079496661</c:v>
                </c:pt>
                <c:pt idx="136">
                  <c:v>-0.31767962394042115</c:v>
                </c:pt>
                <c:pt idx="137">
                  <c:v>-0.21579170982324772</c:v>
                </c:pt>
                <c:pt idx="138">
                  <c:v>-0.35175498888481316</c:v>
                </c:pt>
                <c:pt idx="139">
                  <c:v>-0.26916767071391623</c:v>
                </c:pt>
                <c:pt idx="140">
                  <c:v>1.3089185374922929</c:v>
                </c:pt>
                <c:pt idx="141">
                  <c:v>1.1234900084326878</c:v>
                </c:pt>
                <c:pt idx="142">
                  <c:v>0.84746649720286027</c:v>
                </c:pt>
                <c:pt idx="143">
                  <c:v>1.2581418740744605</c:v>
                </c:pt>
                <c:pt idx="144">
                  <c:v>1.0234709054788795</c:v>
                </c:pt>
                <c:pt idx="145">
                  <c:v>1.1941552106050985</c:v>
                </c:pt>
                <c:pt idx="146">
                  <c:v>1.0741243411555847</c:v>
                </c:pt>
                <c:pt idx="147">
                  <c:v>1.9682963544473946</c:v>
                </c:pt>
                <c:pt idx="148">
                  <c:v>1.6464207933359969</c:v>
                </c:pt>
                <c:pt idx="149">
                  <c:v>1.1055731374699174</c:v>
                </c:pt>
                <c:pt idx="150">
                  <c:v>1.6091414955632568</c:v>
                </c:pt>
                <c:pt idx="151">
                  <c:v>1.4668045742934313</c:v>
                </c:pt>
                <c:pt idx="152">
                  <c:v>1.3368991244691042</c:v>
                </c:pt>
                <c:pt idx="153">
                  <c:v>1.2537956741183376</c:v>
                </c:pt>
                <c:pt idx="154">
                  <c:v>1.3992236912781306</c:v>
                </c:pt>
                <c:pt idx="155">
                  <c:v>1.3301070994853326</c:v>
                </c:pt>
                <c:pt idx="156">
                  <c:v>0.6579957241681067</c:v>
                </c:pt>
                <c:pt idx="157">
                  <c:v>0.69314329073760295</c:v>
                </c:pt>
                <c:pt idx="158">
                  <c:v>1.5279419054951617</c:v>
                </c:pt>
                <c:pt idx="159">
                  <c:v>1.766867863146518</c:v>
                </c:pt>
                <c:pt idx="160">
                  <c:v>-1.7993773390228447</c:v>
                </c:pt>
                <c:pt idx="161">
                  <c:v>-1.2679338731727607</c:v>
                </c:pt>
                <c:pt idx="162">
                  <c:v>-1.5383053692135804</c:v>
                </c:pt>
                <c:pt idx="163">
                  <c:v>-2.4247043674313815</c:v>
                </c:pt>
                <c:pt idx="164">
                  <c:v>-1.1344322969669223</c:v>
                </c:pt>
                <c:pt idx="165">
                  <c:v>-1.0814031509680098</c:v>
                </c:pt>
                <c:pt idx="166">
                  <c:v>-1.1523509375788772</c:v>
                </c:pt>
                <c:pt idx="167">
                  <c:v>-3.0321619716244568</c:v>
                </c:pt>
                <c:pt idx="168">
                  <c:v>-1.9267272994383009</c:v>
                </c:pt>
                <c:pt idx="169">
                  <c:v>-2.1302617476294499</c:v>
                </c:pt>
                <c:pt idx="170">
                  <c:v>-1.7749095553864527</c:v>
                </c:pt>
                <c:pt idx="171">
                  <c:v>-1.6521639820371417</c:v>
                </c:pt>
                <c:pt idx="172">
                  <c:v>-1.4332440691153288</c:v>
                </c:pt>
                <c:pt idx="173">
                  <c:v>-1.5129848139704263</c:v>
                </c:pt>
                <c:pt idx="174">
                  <c:v>-1.6954968096558209</c:v>
                </c:pt>
                <c:pt idx="175">
                  <c:v>-1.5638036631278305</c:v>
                </c:pt>
                <c:pt idx="176">
                  <c:v>-1.5947620900594248</c:v>
                </c:pt>
                <c:pt idx="177">
                  <c:v>-1.7836739283288017</c:v>
                </c:pt>
                <c:pt idx="178">
                  <c:v>-1.3821645688633606</c:v>
                </c:pt>
                <c:pt idx="179">
                  <c:v>7.0221931935416718E-2</c:v>
                </c:pt>
                <c:pt idx="180">
                  <c:v>-2.0293996477054335</c:v>
                </c:pt>
                <c:pt idx="181">
                  <c:v>-1.0329068144385671</c:v>
                </c:pt>
                <c:pt idx="182">
                  <c:v>-1.7574484665649233</c:v>
                </c:pt>
                <c:pt idx="183">
                  <c:v>-1.5070366484544866</c:v>
                </c:pt>
                <c:pt idx="184">
                  <c:v>-2.3477445327788056</c:v>
                </c:pt>
                <c:pt idx="185">
                  <c:v>-1.6378968905536719</c:v>
                </c:pt>
                <c:pt idx="186">
                  <c:v>-1.2668700747371739</c:v>
                </c:pt>
                <c:pt idx="187">
                  <c:v>-0.95093984653269881</c:v>
                </c:pt>
                <c:pt idx="188">
                  <c:v>-1.829259071966171</c:v>
                </c:pt>
                <c:pt idx="189">
                  <c:v>-2.0746888358053051</c:v>
                </c:pt>
                <c:pt idx="190">
                  <c:v>-0.60282414036840914</c:v>
                </c:pt>
                <c:pt idx="191">
                  <c:v>-0.64029525196416215</c:v>
                </c:pt>
                <c:pt idx="192">
                  <c:v>-0.66001878006808701</c:v>
                </c:pt>
                <c:pt idx="193">
                  <c:v>-0.67157676602107208</c:v>
                </c:pt>
                <c:pt idx="194">
                  <c:v>-0.62973548099983856</c:v>
                </c:pt>
                <c:pt idx="195">
                  <c:v>-0.53576669440912783</c:v>
                </c:pt>
                <c:pt idx="196">
                  <c:v>-0.57969051867865973</c:v>
                </c:pt>
                <c:pt idx="197">
                  <c:v>-0.62346322212319338</c:v>
                </c:pt>
                <c:pt idx="198">
                  <c:v>-0.65511434441320959</c:v>
                </c:pt>
                <c:pt idx="199">
                  <c:v>-0.31735615215022289</c:v>
                </c:pt>
                <c:pt idx="200">
                  <c:v>1.3734443754843312E-2</c:v>
                </c:pt>
                <c:pt idx="201">
                  <c:v>-6.3324405603447154E-2</c:v>
                </c:pt>
                <c:pt idx="202">
                  <c:v>6.8688506503799721E-2</c:v>
                </c:pt>
                <c:pt idx="203">
                  <c:v>-3.188866329121548E-3</c:v>
                </c:pt>
                <c:pt idx="204">
                  <c:v>-6.9532517839328747E-2</c:v>
                </c:pt>
                <c:pt idx="205">
                  <c:v>-0.2064339775040504</c:v>
                </c:pt>
                <c:pt idx="206">
                  <c:v>0.21349007759879207</c:v>
                </c:pt>
                <c:pt idx="207">
                  <c:v>5.075502300233932E-2</c:v>
                </c:pt>
                <c:pt idx="208">
                  <c:v>-9.7205405908123516E-2</c:v>
                </c:pt>
                <c:pt idx="209">
                  <c:v>6.1056912693758833E-2</c:v>
                </c:pt>
                <c:pt idx="210">
                  <c:v>0.66977460871512595</c:v>
                </c:pt>
                <c:pt idx="211">
                  <c:v>0.29517471721390082</c:v>
                </c:pt>
                <c:pt idx="212">
                  <c:v>0.46908055498129286</c:v>
                </c:pt>
                <c:pt idx="213">
                  <c:v>0.30614184237893999</c:v>
                </c:pt>
                <c:pt idx="214">
                  <c:v>0.81804719959685945</c:v>
                </c:pt>
                <c:pt idx="215">
                  <c:v>1.0718915411803778</c:v>
                </c:pt>
                <c:pt idx="216">
                  <c:v>0.91677745679575307</c:v>
                </c:pt>
                <c:pt idx="217">
                  <c:v>0.64805152121761145</c:v>
                </c:pt>
                <c:pt idx="218">
                  <c:v>0.71302345529676792</c:v>
                </c:pt>
                <c:pt idx="219">
                  <c:v>1.2695896617255504</c:v>
                </c:pt>
                <c:pt idx="220">
                  <c:v>1.1043741725197369</c:v>
                </c:pt>
                <c:pt idx="221">
                  <c:v>1.0655734373302961</c:v>
                </c:pt>
                <c:pt idx="222">
                  <c:v>0.67326210759521543</c:v>
                </c:pt>
                <c:pt idx="223">
                  <c:v>1.1045941852657675</c:v>
                </c:pt>
                <c:pt idx="224">
                  <c:v>1.1399166087236179</c:v>
                </c:pt>
                <c:pt idx="225">
                  <c:v>0.30946473176048084</c:v>
                </c:pt>
                <c:pt idx="226">
                  <c:v>0.13995945487523256</c:v>
                </c:pt>
                <c:pt idx="227">
                  <c:v>0.60425579586404143</c:v>
                </c:pt>
                <c:pt idx="228">
                  <c:v>-0.19496153133050728</c:v>
                </c:pt>
                <c:pt idx="229">
                  <c:v>0.6177040878635176</c:v>
                </c:pt>
                <c:pt idx="230">
                  <c:v>-1.7011371005556364</c:v>
                </c:pt>
                <c:pt idx="231">
                  <c:v>-2.0506301287434741</c:v>
                </c:pt>
                <c:pt idx="232">
                  <c:v>-1.283716237096133</c:v>
                </c:pt>
                <c:pt idx="233">
                  <c:v>-1.2153890595616361</c:v>
                </c:pt>
                <c:pt idx="234">
                  <c:v>-1.3152967637739581</c:v>
                </c:pt>
                <c:pt idx="235">
                  <c:v>-1.3992451352350448</c:v>
                </c:pt>
                <c:pt idx="236">
                  <c:v>-1.3659836650032056</c:v>
                </c:pt>
                <c:pt idx="237">
                  <c:v>-1.5367920782214921</c:v>
                </c:pt>
                <c:pt idx="238">
                  <c:v>-1.1499826690619543</c:v>
                </c:pt>
                <c:pt idx="239">
                  <c:v>-1.4996800277449378</c:v>
                </c:pt>
                <c:pt idx="240">
                  <c:v>0.57167912788958475</c:v>
                </c:pt>
                <c:pt idx="241">
                  <c:v>0.29714738030207227</c:v>
                </c:pt>
                <c:pt idx="242">
                  <c:v>0.3202769874041656</c:v>
                </c:pt>
                <c:pt idx="243">
                  <c:v>-0.89050547687189519</c:v>
                </c:pt>
                <c:pt idx="244">
                  <c:v>-0.77109179846758213</c:v>
                </c:pt>
                <c:pt idx="245">
                  <c:v>-0.54319730274747924</c:v>
                </c:pt>
                <c:pt idx="246">
                  <c:v>-0.57546854137155157</c:v>
                </c:pt>
                <c:pt idx="247">
                  <c:v>-0.46925175724154611</c:v>
                </c:pt>
                <c:pt idx="248">
                  <c:v>-0.90059205303332512</c:v>
                </c:pt>
                <c:pt idx="249">
                  <c:v>-1.0764578514089067</c:v>
                </c:pt>
                <c:pt idx="250">
                  <c:v>-0.72301424637013256</c:v>
                </c:pt>
                <c:pt idx="251">
                  <c:v>-1.3568797701897215</c:v>
                </c:pt>
                <c:pt idx="252">
                  <c:v>-1.2432257365692032</c:v>
                </c:pt>
                <c:pt idx="253">
                  <c:v>-1.0301594175467961</c:v>
                </c:pt>
                <c:pt idx="254">
                  <c:v>-1.006593173426986</c:v>
                </c:pt>
              </c:numCache>
            </c:numRef>
          </c:val>
          <c:extLst>
            <c:ext xmlns:c16="http://schemas.microsoft.com/office/drawing/2014/chart" uri="{C3380CC4-5D6E-409C-BE32-E72D297353CC}">
              <c16:uniqueId val="{00000003-098C-4EBF-9C3E-3A44B1697A50}"/>
            </c:ext>
          </c:extLst>
        </c:ser>
        <c:ser>
          <c:idx val="4"/>
          <c:order val="4"/>
          <c:tx>
            <c:strRef>
              <c:f>'FA on clear table'!$H$1</c:f>
              <c:strCache>
                <c:ptCount val="1"/>
                <c:pt idx="0">
                  <c:v>F5</c:v>
                </c:pt>
              </c:strCache>
            </c:strRef>
          </c:tx>
          <c:spPr>
            <a:noFill/>
            <a:ln w="25400" cap="flat" cmpd="sng" algn="ctr">
              <a:solidFill>
                <a:schemeClr val="accent5"/>
              </a:solidFill>
              <a:miter lim="800000"/>
            </a:ln>
            <a:effectLst/>
          </c:spPr>
          <c:invertIfNegative val="0"/>
          <c:cat>
            <c:multiLvlStrRef>
              <c:f>'FA on clear table'!$A$2:$C$256</c:f>
              <c:multiLvlStrCache>
                <c:ptCount val="255"/>
                <c:lvl>
                  <c:pt idx="0">
                    <c:v>27-Aug-13</c:v>
                  </c:pt>
                  <c:pt idx="1">
                    <c:v>27-Aug-13</c:v>
                  </c:pt>
                  <c:pt idx="2">
                    <c:v>27-Aug-13</c:v>
                  </c:pt>
                  <c:pt idx="3">
                    <c:v>27-Aug-13</c:v>
                  </c:pt>
                  <c:pt idx="4">
                    <c:v>27-Aug-13</c:v>
                  </c:pt>
                  <c:pt idx="5">
                    <c:v>27-Aug-13</c:v>
                  </c:pt>
                  <c:pt idx="6">
                    <c:v>27-Aug-13</c:v>
                  </c:pt>
                  <c:pt idx="7">
                    <c:v>27-Aug-13</c:v>
                  </c:pt>
                  <c:pt idx="8">
                    <c:v>27-Aug-13</c:v>
                  </c:pt>
                  <c:pt idx="9">
                    <c:v>27-Aug-13</c:v>
                  </c:pt>
                  <c:pt idx="10">
                    <c:v>26-Aug-13</c:v>
                  </c:pt>
                  <c:pt idx="11">
                    <c:v>26-Aug-13</c:v>
                  </c:pt>
                  <c:pt idx="12">
                    <c:v>26-Aug-13</c:v>
                  </c:pt>
                  <c:pt idx="13">
                    <c:v>26-Aug-13</c:v>
                  </c:pt>
                  <c:pt idx="14">
                    <c:v>26-Aug-13</c:v>
                  </c:pt>
                  <c:pt idx="15">
                    <c:v>26-Aug-13</c:v>
                  </c:pt>
                  <c:pt idx="16">
                    <c:v>26-Aug-13</c:v>
                  </c:pt>
                  <c:pt idx="17">
                    <c:v>26-Aug-13</c:v>
                  </c:pt>
                  <c:pt idx="18">
                    <c:v>26-Aug-13</c:v>
                  </c:pt>
                  <c:pt idx="19">
                    <c:v>26-Aug-13</c:v>
                  </c:pt>
                  <c:pt idx="20">
                    <c:v>04-Apr-13</c:v>
                  </c:pt>
                  <c:pt idx="21">
                    <c:v>04-Apr-13</c:v>
                  </c:pt>
                  <c:pt idx="22">
                    <c:v>04-Apr-13</c:v>
                  </c:pt>
                  <c:pt idx="23">
                    <c:v>04-Apr-13</c:v>
                  </c:pt>
                  <c:pt idx="24">
                    <c:v>04-Apr-13</c:v>
                  </c:pt>
                  <c:pt idx="25">
                    <c:v>04-Apr-13</c:v>
                  </c:pt>
                  <c:pt idx="26">
                    <c:v>04-Apr-13</c:v>
                  </c:pt>
                  <c:pt idx="27">
                    <c:v>04-Apr-13</c:v>
                  </c:pt>
                  <c:pt idx="28">
                    <c:v>04-Apr-13</c:v>
                  </c:pt>
                  <c:pt idx="29">
                    <c:v>04-Apr-13</c:v>
                  </c:pt>
                  <c:pt idx="30">
                    <c:v>04-Apr-13</c:v>
                  </c:pt>
                  <c:pt idx="31">
                    <c:v>05-Apr-13</c:v>
                  </c:pt>
                  <c:pt idx="32">
                    <c:v>05-Apr-13</c:v>
                  </c:pt>
                  <c:pt idx="33">
                    <c:v>05-Apr-13</c:v>
                  </c:pt>
                  <c:pt idx="34">
                    <c:v>05-Apr-13</c:v>
                  </c:pt>
                  <c:pt idx="35">
                    <c:v>05-Apr-13</c:v>
                  </c:pt>
                  <c:pt idx="36">
                    <c:v>05-Apr-13</c:v>
                  </c:pt>
                  <c:pt idx="37">
                    <c:v>05-Apr-13</c:v>
                  </c:pt>
                  <c:pt idx="38">
                    <c:v>05-Apr-13</c:v>
                  </c:pt>
                  <c:pt idx="39">
                    <c:v>06-Apr-13</c:v>
                  </c:pt>
                  <c:pt idx="40">
                    <c:v>4.2014</c:v>
                  </c:pt>
                  <c:pt idx="41">
                    <c:v>4.2014</c:v>
                  </c:pt>
                  <c:pt idx="42">
                    <c:v>4.2014</c:v>
                  </c:pt>
                  <c:pt idx="43">
                    <c:v>4.2014</c:v>
                  </c:pt>
                  <c:pt idx="44">
                    <c:v>4.2014</c:v>
                  </c:pt>
                  <c:pt idx="45">
                    <c:v>4.2014</c:v>
                  </c:pt>
                  <c:pt idx="46">
                    <c:v>4.2014</c:v>
                  </c:pt>
                  <c:pt idx="47">
                    <c:v>4.2014</c:v>
                  </c:pt>
                  <c:pt idx="48">
                    <c:v>4.2014</c:v>
                  </c:pt>
                  <c:pt idx="49">
                    <c:v>4.2014</c:v>
                  </c:pt>
                  <c:pt idx="50">
                    <c:v>4.2014</c:v>
                  </c:pt>
                  <c:pt idx="51">
                    <c:v>4.2014</c:v>
                  </c:pt>
                  <c:pt idx="52">
                    <c:v>4.2014</c:v>
                  </c:pt>
                  <c:pt idx="53">
                    <c:v>4.2014</c:v>
                  </c:pt>
                  <c:pt idx="54">
                    <c:v>4.2014</c:v>
                  </c:pt>
                  <c:pt idx="55">
                    <c:v>4.2014</c:v>
                  </c:pt>
                  <c:pt idx="56">
                    <c:v>4.2014</c:v>
                  </c:pt>
                  <c:pt idx="57">
                    <c:v>4.2014</c:v>
                  </c:pt>
                  <c:pt idx="58">
                    <c:v>4.2014</c:v>
                  </c:pt>
                  <c:pt idx="59">
                    <c:v>4.2014</c:v>
                  </c:pt>
                  <c:pt idx="60">
                    <c:v>4.2014</c:v>
                  </c:pt>
                  <c:pt idx="61">
                    <c:v>4.2014</c:v>
                  </c:pt>
                  <c:pt idx="62">
                    <c:v>4.2014</c:v>
                  </c:pt>
                  <c:pt idx="63">
                    <c:v>4.2014</c:v>
                  </c:pt>
                  <c:pt idx="64">
                    <c:v>4.2014</c:v>
                  </c:pt>
                  <c:pt idx="65">
                    <c:v>4.2014</c:v>
                  </c:pt>
                  <c:pt idx="66">
                    <c:v>4.2014</c:v>
                  </c:pt>
                  <c:pt idx="67">
                    <c:v>4.2014</c:v>
                  </c:pt>
                  <c:pt idx="68">
                    <c:v>4.2014</c:v>
                  </c:pt>
                  <c:pt idx="69">
                    <c:v>4.2014</c:v>
                  </c:pt>
                  <c:pt idx="70">
                    <c:v>8.2014</c:v>
                  </c:pt>
                  <c:pt idx="71">
                    <c:v>8.2014</c:v>
                  </c:pt>
                  <c:pt idx="72">
                    <c:v>8.2014</c:v>
                  </c:pt>
                  <c:pt idx="73">
                    <c:v>8.2014</c:v>
                  </c:pt>
                  <c:pt idx="74">
                    <c:v>8.2014</c:v>
                  </c:pt>
                  <c:pt idx="75">
                    <c:v>8.2014</c:v>
                  </c:pt>
                  <c:pt idx="76">
                    <c:v>8.2014</c:v>
                  </c:pt>
                  <c:pt idx="77">
                    <c:v>8.2014</c:v>
                  </c:pt>
                  <c:pt idx="78">
                    <c:v>8.2014</c:v>
                  </c:pt>
                  <c:pt idx="79">
                    <c:v>8.2014</c:v>
                  </c:pt>
                  <c:pt idx="80">
                    <c:v>8.2014</c:v>
                  </c:pt>
                  <c:pt idx="81">
                    <c:v>8.2014</c:v>
                  </c:pt>
                  <c:pt idx="82">
                    <c:v>8.2014</c:v>
                  </c:pt>
                  <c:pt idx="83">
                    <c:v>8.2014</c:v>
                  </c:pt>
                  <c:pt idx="84">
                    <c:v>8.2014</c:v>
                  </c:pt>
                  <c:pt idx="85">
                    <c:v>8.2014</c:v>
                  </c:pt>
                  <c:pt idx="86">
                    <c:v>8.2014</c:v>
                  </c:pt>
                  <c:pt idx="87">
                    <c:v>8.2014</c:v>
                  </c:pt>
                  <c:pt idx="88">
                    <c:v>8.2014</c:v>
                  </c:pt>
                  <c:pt idx="89">
                    <c:v>8.2014</c:v>
                  </c:pt>
                  <c:pt idx="90">
                    <c:v>8.2014</c:v>
                  </c:pt>
                  <c:pt idx="91">
                    <c:v>8.2014</c:v>
                  </c:pt>
                  <c:pt idx="92">
                    <c:v>8.2014</c:v>
                  </c:pt>
                  <c:pt idx="93">
                    <c:v>8.2014</c:v>
                  </c:pt>
                  <c:pt idx="94">
                    <c:v>8.2014</c:v>
                  </c:pt>
                  <c:pt idx="95">
                    <c:v>8.2014</c:v>
                  </c:pt>
                  <c:pt idx="96">
                    <c:v>8.2014</c:v>
                  </c:pt>
                  <c:pt idx="97">
                    <c:v>8.2014</c:v>
                  </c:pt>
                  <c:pt idx="98">
                    <c:v>8.2014</c:v>
                  </c:pt>
                  <c:pt idx="99">
                    <c:v>8.2014</c:v>
                  </c:pt>
                  <c:pt idx="100">
                    <c:v>02.03.2015 </c:v>
                  </c:pt>
                  <c:pt idx="101">
                    <c:v>02.03.2015 </c:v>
                  </c:pt>
                  <c:pt idx="102">
                    <c:v>02.03.2015 </c:v>
                  </c:pt>
                  <c:pt idx="103">
                    <c:v>02.03.2015 </c:v>
                  </c:pt>
                  <c:pt idx="104">
                    <c:v>02.03.2015 </c:v>
                  </c:pt>
                  <c:pt idx="105">
                    <c:v>02.03.2015 </c:v>
                  </c:pt>
                  <c:pt idx="106">
                    <c:v>02.03.2015 </c:v>
                  </c:pt>
                  <c:pt idx="107">
                    <c:v>02.03.2015 </c:v>
                  </c:pt>
                  <c:pt idx="108">
                    <c:v>02.03.2015 </c:v>
                  </c:pt>
                  <c:pt idx="109">
                    <c:v>02.03.2015 </c:v>
                  </c:pt>
                  <c:pt idx="110">
                    <c:v>28.08.2015 </c:v>
                  </c:pt>
                  <c:pt idx="111">
                    <c:v>28.08.2015 </c:v>
                  </c:pt>
                  <c:pt idx="112">
                    <c:v>28.08.2015 </c:v>
                  </c:pt>
                  <c:pt idx="113">
                    <c:v>28.08.2015 </c:v>
                  </c:pt>
                  <c:pt idx="114">
                    <c:v>28.08.2015 </c:v>
                  </c:pt>
                  <c:pt idx="115">
                    <c:v>28.08.2015 </c:v>
                  </c:pt>
                  <c:pt idx="116">
                    <c:v>28.08.2015 </c:v>
                  </c:pt>
                  <c:pt idx="117">
                    <c:v>28.08.2015 </c:v>
                  </c:pt>
                  <c:pt idx="118">
                    <c:v>28.08.2015 </c:v>
                  </c:pt>
                  <c:pt idx="119">
                    <c:v>28.08.2015 </c:v>
                  </c:pt>
                  <c:pt idx="120">
                    <c:v>02.03.2015 </c:v>
                  </c:pt>
                  <c:pt idx="121">
                    <c:v>02.03.2015 </c:v>
                  </c:pt>
                  <c:pt idx="122">
                    <c:v>02.03.2015 </c:v>
                  </c:pt>
                  <c:pt idx="123">
                    <c:v>02.03.2015 </c:v>
                  </c:pt>
                  <c:pt idx="124">
                    <c:v>02.03.2015 </c:v>
                  </c:pt>
                  <c:pt idx="125">
                    <c:v>02.03.2015 </c:v>
                  </c:pt>
                  <c:pt idx="126">
                    <c:v>02.03.2015 </c:v>
                  </c:pt>
                  <c:pt idx="127">
                    <c:v>02.03.2015 </c:v>
                  </c:pt>
                  <c:pt idx="128">
                    <c:v>02.03.2015 </c:v>
                  </c:pt>
                  <c:pt idx="129">
                    <c:v>02.03.2015 </c:v>
                  </c:pt>
                  <c:pt idx="130">
                    <c:v>27.08.2015 </c:v>
                  </c:pt>
                  <c:pt idx="131">
                    <c:v>27.08.2015 </c:v>
                  </c:pt>
                  <c:pt idx="132">
                    <c:v>27.08.2015 </c:v>
                  </c:pt>
                  <c:pt idx="133">
                    <c:v>27.08.2015 </c:v>
                  </c:pt>
                  <c:pt idx="134">
                    <c:v>27.08.2015 </c:v>
                  </c:pt>
                  <c:pt idx="135">
                    <c:v>27.08.2015 </c:v>
                  </c:pt>
                  <c:pt idx="136">
                    <c:v>27.08.2015 </c:v>
                  </c:pt>
                  <c:pt idx="137">
                    <c:v>27.08.2015 </c:v>
                  </c:pt>
                  <c:pt idx="138">
                    <c:v>27.08.2015 </c:v>
                  </c:pt>
                  <c:pt idx="139">
                    <c:v>27.08.2015 </c:v>
                  </c:pt>
                  <c:pt idx="140">
                    <c:v>02.03.2015 </c:v>
                  </c:pt>
                  <c:pt idx="141">
                    <c:v>02.03.2015 </c:v>
                  </c:pt>
                  <c:pt idx="142">
                    <c:v>02.03.2015 </c:v>
                  </c:pt>
                  <c:pt idx="143">
                    <c:v>02.03.2015 </c:v>
                  </c:pt>
                  <c:pt idx="144">
                    <c:v>02.03.2015 </c:v>
                  </c:pt>
                  <c:pt idx="145">
                    <c:v>02.03.2015 </c:v>
                  </c:pt>
                  <c:pt idx="146">
                    <c:v>02.03.2015 </c:v>
                  </c:pt>
                  <c:pt idx="147">
                    <c:v>02.03.2015 </c:v>
                  </c:pt>
                  <c:pt idx="148">
                    <c:v>02.03.2015 </c:v>
                  </c:pt>
                  <c:pt idx="149">
                    <c:v>02.03.2015 </c:v>
                  </c:pt>
                  <c:pt idx="150">
                    <c:v>27.08.2015 </c:v>
                  </c:pt>
                  <c:pt idx="151">
                    <c:v>27.08.2015 </c:v>
                  </c:pt>
                  <c:pt idx="152">
                    <c:v>27.08.2015 </c:v>
                  </c:pt>
                  <c:pt idx="153">
                    <c:v>27.08.2015 </c:v>
                  </c:pt>
                  <c:pt idx="154">
                    <c:v>27.08.2015 </c:v>
                  </c:pt>
                  <c:pt idx="155">
                    <c:v>27.08.2015 </c:v>
                  </c:pt>
                  <c:pt idx="156">
                    <c:v>27.08.2015 </c:v>
                  </c:pt>
                  <c:pt idx="157">
                    <c:v>27.08.2015 </c:v>
                  </c:pt>
                  <c:pt idx="158">
                    <c:v>27.08.2015 </c:v>
                  </c:pt>
                  <c:pt idx="159">
                    <c:v>27.08.2015 </c:v>
                  </c:pt>
                  <c:pt idx="160">
                    <c:v>26.08.2016</c:v>
                  </c:pt>
                  <c:pt idx="161">
                    <c:v>26.08.2016</c:v>
                  </c:pt>
                  <c:pt idx="162">
                    <c:v>26.08.2016</c:v>
                  </c:pt>
                  <c:pt idx="163">
                    <c:v>26.08.2016</c:v>
                  </c:pt>
                  <c:pt idx="164">
                    <c:v>26.08.2016</c:v>
                  </c:pt>
                  <c:pt idx="165">
                    <c:v>26.08.2016</c:v>
                  </c:pt>
                  <c:pt idx="166">
                    <c:v>26.08.2016</c:v>
                  </c:pt>
                  <c:pt idx="167">
                    <c:v>26.08.2016</c:v>
                  </c:pt>
                  <c:pt idx="168">
                    <c:v>26.08.2016</c:v>
                  </c:pt>
                  <c:pt idx="169">
                    <c:v>26.08.2016</c:v>
                  </c:pt>
                  <c:pt idx="170">
                    <c:v>27.04.2016</c:v>
                  </c:pt>
                  <c:pt idx="171">
                    <c:v>27.04.2016</c:v>
                  </c:pt>
                  <c:pt idx="172">
                    <c:v>27.04.2016</c:v>
                  </c:pt>
                  <c:pt idx="173">
                    <c:v>27.04.2016</c:v>
                  </c:pt>
                  <c:pt idx="174">
                    <c:v>27.04.2016</c:v>
                  </c:pt>
                  <c:pt idx="175">
                    <c:v>27.04.2016</c:v>
                  </c:pt>
                  <c:pt idx="176">
                    <c:v>27.04.2016</c:v>
                  </c:pt>
                  <c:pt idx="177">
                    <c:v>27.04.2016</c:v>
                  </c:pt>
                  <c:pt idx="178">
                    <c:v>27.04.2016</c:v>
                  </c:pt>
                  <c:pt idx="179">
                    <c:v>27.04.2016</c:v>
                  </c:pt>
                  <c:pt idx="180">
                    <c:v>27.04.2016</c:v>
                  </c:pt>
                  <c:pt idx="181">
                    <c:v>27.04.2016</c:v>
                  </c:pt>
                  <c:pt idx="182">
                    <c:v>27.04.2016</c:v>
                  </c:pt>
                  <c:pt idx="183">
                    <c:v>27.04.2016</c:v>
                  </c:pt>
                  <c:pt idx="184">
                    <c:v>27.04.2016</c:v>
                  </c:pt>
                  <c:pt idx="185">
                    <c:v>27.04.2016</c:v>
                  </c:pt>
                  <c:pt idx="186">
                    <c:v>27.04.2016</c:v>
                  </c:pt>
                  <c:pt idx="187">
                    <c:v>27.04.2016</c:v>
                  </c:pt>
                  <c:pt idx="188">
                    <c:v>27.04.2016</c:v>
                  </c:pt>
                  <c:pt idx="189">
                    <c:v>27.04.2016</c:v>
                  </c:pt>
                  <c:pt idx="190">
                    <c:v>2018</c:v>
                  </c:pt>
                  <c:pt idx="191">
                    <c:v>2018</c:v>
                  </c:pt>
                  <c:pt idx="192">
                    <c:v>2018</c:v>
                  </c:pt>
                  <c:pt idx="193">
                    <c:v>2018</c:v>
                  </c:pt>
                  <c:pt idx="194">
                    <c:v>2018</c:v>
                  </c:pt>
                  <c:pt idx="195">
                    <c:v>2018</c:v>
                  </c:pt>
                  <c:pt idx="196">
                    <c:v>2018</c:v>
                  </c:pt>
                  <c:pt idx="197">
                    <c:v>2018</c:v>
                  </c:pt>
                  <c:pt idx="198">
                    <c:v>2018</c:v>
                  </c:pt>
                  <c:pt idx="199">
                    <c:v>2018</c:v>
                  </c:pt>
                  <c:pt idx="200">
                    <c:v>2018</c:v>
                  </c:pt>
                  <c:pt idx="201">
                    <c:v>2018</c:v>
                  </c:pt>
                  <c:pt idx="202">
                    <c:v>2018</c:v>
                  </c:pt>
                  <c:pt idx="203">
                    <c:v>2018</c:v>
                  </c:pt>
                  <c:pt idx="204">
                    <c:v>2018</c:v>
                  </c:pt>
                  <c:pt idx="205">
                    <c:v>2018</c:v>
                  </c:pt>
                  <c:pt idx="206">
                    <c:v>2018</c:v>
                  </c:pt>
                  <c:pt idx="207">
                    <c:v>2018</c:v>
                  </c:pt>
                  <c:pt idx="208">
                    <c:v>2018</c:v>
                  </c:pt>
                  <c:pt idx="209">
                    <c:v>2018</c:v>
                  </c:pt>
                  <c:pt idx="210">
                    <c:v>2018</c:v>
                  </c:pt>
                  <c:pt idx="211">
                    <c:v>2018</c:v>
                  </c:pt>
                  <c:pt idx="212">
                    <c:v>2018</c:v>
                  </c:pt>
                  <c:pt idx="213">
                    <c:v>2018</c:v>
                  </c:pt>
                  <c:pt idx="214">
                    <c:v>2018</c:v>
                  </c:pt>
                  <c:pt idx="215">
                    <c:v>2018</c:v>
                  </c:pt>
                  <c:pt idx="216">
                    <c:v>2018</c:v>
                  </c:pt>
                  <c:pt idx="217">
                    <c:v>2018</c:v>
                  </c:pt>
                  <c:pt idx="218">
                    <c:v>2018</c:v>
                  </c:pt>
                  <c:pt idx="219">
                    <c:v>2018</c:v>
                  </c:pt>
                  <c:pt idx="220">
                    <c:v>2018</c:v>
                  </c:pt>
                  <c:pt idx="221">
                    <c:v>2018</c:v>
                  </c:pt>
                  <c:pt idx="222">
                    <c:v>2018</c:v>
                  </c:pt>
                  <c:pt idx="223">
                    <c:v>2018</c:v>
                  </c:pt>
                  <c:pt idx="224">
                    <c:v>2018</c:v>
                  </c:pt>
                  <c:pt idx="225">
                    <c:v>2018</c:v>
                  </c:pt>
                  <c:pt idx="226">
                    <c:v>2018</c:v>
                  </c:pt>
                  <c:pt idx="227">
                    <c:v>2018</c:v>
                  </c:pt>
                  <c:pt idx="228">
                    <c:v>2018</c:v>
                  </c:pt>
                  <c:pt idx="229">
                    <c:v>2018</c:v>
                  </c:pt>
                  <c:pt idx="230">
                    <c:v>2018</c:v>
                  </c:pt>
                  <c:pt idx="231">
                    <c:v>2018</c:v>
                  </c:pt>
                  <c:pt idx="232">
                    <c:v>2018</c:v>
                  </c:pt>
                  <c:pt idx="233">
                    <c:v>2018</c:v>
                  </c:pt>
                  <c:pt idx="234">
                    <c:v>2018</c:v>
                  </c:pt>
                  <c:pt idx="235">
                    <c:v>2018</c:v>
                  </c:pt>
                  <c:pt idx="236">
                    <c:v>2018</c:v>
                  </c:pt>
                  <c:pt idx="237">
                    <c:v>2018</c:v>
                  </c:pt>
                  <c:pt idx="238">
                    <c:v>2018</c:v>
                  </c:pt>
                  <c:pt idx="239">
                    <c:v>2018</c:v>
                  </c:pt>
                  <c:pt idx="240">
                    <c:v>29-04-19</c:v>
                  </c:pt>
                  <c:pt idx="241">
                    <c:v>29-04-19</c:v>
                  </c:pt>
                  <c:pt idx="242">
                    <c:v>29-04-19</c:v>
                  </c:pt>
                  <c:pt idx="243">
                    <c:v>09-05-19</c:v>
                  </c:pt>
                  <c:pt idx="244">
                    <c:v>09-05-19</c:v>
                  </c:pt>
                  <c:pt idx="245">
                    <c:v>09-05-19</c:v>
                  </c:pt>
                  <c:pt idx="246">
                    <c:v>16-04-19</c:v>
                  </c:pt>
                  <c:pt idx="247">
                    <c:v>16-04-19</c:v>
                  </c:pt>
                  <c:pt idx="248">
                    <c:v>16-04-19</c:v>
                  </c:pt>
                  <c:pt idx="249">
                    <c:v>29-08-19</c:v>
                  </c:pt>
                  <c:pt idx="250">
                    <c:v>29-08-19</c:v>
                  </c:pt>
                  <c:pt idx="251">
                    <c:v>29-08-19</c:v>
                  </c:pt>
                  <c:pt idx="252">
                    <c:v>29-08-19</c:v>
                  </c:pt>
                  <c:pt idx="253">
                    <c:v>29-08-19</c:v>
                  </c:pt>
                  <c:pt idx="254">
                    <c:v>29-08-19</c:v>
                  </c:pt>
                </c:lvl>
                <c:lvl>
                  <c:pt idx="0">
                    <c:v>3</c:v>
                  </c:pt>
                  <c:pt idx="1">
                    <c:v>3</c:v>
                  </c:pt>
                  <c:pt idx="2">
                    <c:v>3</c:v>
                  </c:pt>
                  <c:pt idx="3">
                    <c:v>3</c:v>
                  </c:pt>
                  <c:pt idx="4">
                    <c:v>3</c:v>
                  </c:pt>
                  <c:pt idx="5">
                    <c:v>3</c:v>
                  </c:pt>
                  <c:pt idx="6">
                    <c:v>3</c:v>
                  </c:pt>
                  <c:pt idx="7">
                    <c:v>3</c:v>
                  </c:pt>
                  <c:pt idx="8">
                    <c:v>3</c:v>
                  </c:pt>
                  <c:pt idx="9">
                    <c:v>3</c:v>
                  </c:pt>
                  <c:pt idx="10">
                    <c:v>1</c:v>
                  </c:pt>
                  <c:pt idx="11">
                    <c:v>1</c:v>
                  </c:pt>
                  <c:pt idx="12">
                    <c:v>1</c:v>
                  </c:pt>
                  <c:pt idx="13">
                    <c:v>1</c:v>
                  </c:pt>
                  <c:pt idx="14">
                    <c:v>1</c:v>
                  </c:pt>
                  <c:pt idx="15">
                    <c:v>1</c:v>
                  </c:pt>
                  <c:pt idx="16">
                    <c:v>1</c:v>
                  </c:pt>
                  <c:pt idx="17">
                    <c:v>1</c:v>
                  </c:pt>
                  <c:pt idx="18">
                    <c:v>1</c:v>
                  </c:pt>
                  <c:pt idx="19">
                    <c:v>1</c:v>
                  </c:pt>
                  <c:pt idx="20">
                    <c:v>3</c:v>
                  </c:pt>
                  <c:pt idx="21">
                    <c:v>3</c:v>
                  </c:pt>
                  <c:pt idx="22">
                    <c:v>3</c:v>
                  </c:pt>
                  <c:pt idx="23">
                    <c:v>3</c:v>
                  </c:pt>
                  <c:pt idx="24">
                    <c:v>3</c:v>
                  </c:pt>
                  <c:pt idx="25">
                    <c:v>3</c:v>
                  </c:pt>
                  <c:pt idx="26">
                    <c:v>3</c:v>
                  </c:pt>
                  <c:pt idx="27">
                    <c:v>3</c:v>
                  </c:pt>
                  <c:pt idx="28">
                    <c:v>3</c:v>
                  </c:pt>
                  <c:pt idx="29">
                    <c:v>3</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3</c:v>
                  </c:pt>
                  <c:pt idx="51">
                    <c:v>3</c:v>
                  </c:pt>
                  <c:pt idx="52">
                    <c:v>3</c:v>
                  </c:pt>
                  <c:pt idx="53">
                    <c:v>3</c:v>
                  </c:pt>
                  <c:pt idx="54">
                    <c:v>3</c:v>
                  </c:pt>
                  <c:pt idx="55">
                    <c:v>3</c:v>
                  </c:pt>
                  <c:pt idx="56">
                    <c:v>3</c:v>
                  </c:pt>
                  <c:pt idx="57">
                    <c:v>3</c:v>
                  </c:pt>
                  <c:pt idx="58">
                    <c:v>3</c:v>
                  </c:pt>
                  <c:pt idx="59">
                    <c:v>3</c:v>
                  </c:pt>
                  <c:pt idx="60">
                    <c:v>2</c:v>
                  </c:pt>
                  <c:pt idx="61">
                    <c:v>2</c:v>
                  </c:pt>
                  <c:pt idx="62">
                    <c:v>2</c:v>
                  </c:pt>
                  <c:pt idx="63">
                    <c:v>2</c:v>
                  </c:pt>
                  <c:pt idx="64">
                    <c:v>2</c:v>
                  </c:pt>
                  <c:pt idx="65">
                    <c:v>2</c:v>
                  </c:pt>
                  <c:pt idx="66">
                    <c:v>2</c:v>
                  </c:pt>
                  <c:pt idx="67">
                    <c:v>2</c:v>
                  </c:pt>
                  <c:pt idx="68">
                    <c:v>2</c:v>
                  </c:pt>
                  <c:pt idx="69">
                    <c:v>2</c:v>
                  </c:pt>
                  <c:pt idx="70">
                    <c:v>1</c:v>
                  </c:pt>
                  <c:pt idx="71">
                    <c:v>1</c:v>
                  </c:pt>
                  <c:pt idx="72">
                    <c:v>1</c:v>
                  </c:pt>
                  <c:pt idx="73">
                    <c:v>1</c:v>
                  </c:pt>
                  <c:pt idx="74">
                    <c:v>1</c:v>
                  </c:pt>
                  <c:pt idx="75">
                    <c:v>1</c:v>
                  </c:pt>
                  <c:pt idx="76">
                    <c:v>1</c:v>
                  </c:pt>
                  <c:pt idx="77">
                    <c:v>1</c:v>
                  </c:pt>
                  <c:pt idx="78">
                    <c:v>1</c:v>
                  </c:pt>
                  <c:pt idx="79">
                    <c:v>1</c:v>
                  </c:pt>
                  <c:pt idx="80">
                    <c:v>2</c:v>
                  </c:pt>
                  <c:pt idx="81">
                    <c:v>2</c:v>
                  </c:pt>
                  <c:pt idx="82">
                    <c:v>2</c:v>
                  </c:pt>
                  <c:pt idx="83">
                    <c:v>2</c:v>
                  </c:pt>
                  <c:pt idx="84">
                    <c:v>2</c:v>
                  </c:pt>
                  <c:pt idx="85">
                    <c:v>2</c:v>
                  </c:pt>
                  <c:pt idx="86">
                    <c:v>2</c:v>
                  </c:pt>
                  <c:pt idx="87">
                    <c:v>2</c:v>
                  </c:pt>
                  <c:pt idx="88">
                    <c:v>2</c:v>
                  </c:pt>
                  <c:pt idx="89">
                    <c:v>2</c:v>
                  </c:pt>
                  <c:pt idx="90">
                    <c:v>3</c:v>
                  </c:pt>
                  <c:pt idx="91">
                    <c:v>3</c:v>
                  </c:pt>
                  <c:pt idx="92">
                    <c:v>3</c:v>
                  </c:pt>
                  <c:pt idx="93">
                    <c:v>3</c:v>
                  </c:pt>
                  <c:pt idx="94">
                    <c:v>3</c:v>
                  </c:pt>
                  <c:pt idx="95">
                    <c:v>3</c:v>
                  </c:pt>
                  <c:pt idx="96">
                    <c:v>3</c:v>
                  </c:pt>
                  <c:pt idx="97">
                    <c:v>3</c:v>
                  </c:pt>
                  <c:pt idx="98">
                    <c:v>3</c:v>
                  </c:pt>
                  <c:pt idx="99">
                    <c:v>3</c:v>
                  </c:pt>
                  <c:pt idx="100">
                    <c:v>2</c:v>
                  </c:pt>
                  <c:pt idx="101">
                    <c:v>2</c:v>
                  </c:pt>
                  <c:pt idx="102">
                    <c:v>2</c:v>
                  </c:pt>
                  <c:pt idx="103">
                    <c:v>2</c:v>
                  </c:pt>
                  <c:pt idx="104">
                    <c:v>2</c:v>
                  </c:pt>
                  <c:pt idx="105">
                    <c:v>2</c:v>
                  </c:pt>
                  <c:pt idx="106">
                    <c:v>2</c:v>
                  </c:pt>
                  <c:pt idx="107">
                    <c:v>2</c:v>
                  </c:pt>
                  <c:pt idx="108">
                    <c:v>2</c:v>
                  </c:pt>
                  <c:pt idx="109">
                    <c:v>2</c:v>
                  </c:pt>
                  <c:pt idx="110">
                    <c:v>2</c:v>
                  </c:pt>
                  <c:pt idx="111">
                    <c:v>2</c:v>
                  </c:pt>
                  <c:pt idx="112">
                    <c:v>2</c:v>
                  </c:pt>
                  <c:pt idx="113">
                    <c:v>2</c:v>
                  </c:pt>
                  <c:pt idx="114">
                    <c:v>2</c:v>
                  </c:pt>
                  <c:pt idx="115">
                    <c:v>2</c:v>
                  </c:pt>
                  <c:pt idx="116">
                    <c:v>2</c:v>
                  </c:pt>
                  <c:pt idx="117">
                    <c:v>2</c:v>
                  </c:pt>
                  <c:pt idx="118">
                    <c:v>2</c:v>
                  </c:pt>
                  <c:pt idx="119">
                    <c:v>2</c:v>
                  </c:pt>
                  <c:pt idx="120">
                    <c:v>3</c:v>
                  </c:pt>
                  <c:pt idx="121">
                    <c:v>3</c:v>
                  </c:pt>
                  <c:pt idx="122">
                    <c:v>3</c:v>
                  </c:pt>
                  <c:pt idx="123">
                    <c:v>3</c:v>
                  </c:pt>
                  <c:pt idx="124">
                    <c:v>3</c:v>
                  </c:pt>
                  <c:pt idx="125">
                    <c:v>3</c:v>
                  </c:pt>
                  <c:pt idx="126">
                    <c:v>3</c:v>
                  </c:pt>
                  <c:pt idx="127">
                    <c:v>3</c:v>
                  </c:pt>
                  <c:pt idx="128">
                    <c:v>3</c:v>
                  </c:pt>
                  <c:pt idx="129">
                    <c:v>3</c:v>
                  </c:pt>
                  <c:pt idx="130">
                    <c:v>3</c:v>
                  </c:pt>
                  <c:pt idx="131">
                    <c:v>3</c:v>
                  </c:pt>
                  <c:pt idx="132">
                    <c:v>3</c:v>
                  </c:pt>
                  <c:pt idx="133">
                    <c:v>3</c:v>
                  </c:pt>
                  <c:pt idx="134">
                    <c:v>3</c:v>
                  </c:pt>
                  <c:pt idx="135">
                    <c:v>3</c:v>
                  </c:pt>
                  <c:pt idx="136">
                    <c:v>3</c:v>
                  </c:pt>
                  <c:pt idx="137">
                    <c:v>3</c:v>
                  </c:pt>
                  <c:pt idx="138">
                    <c:v>3</c:v>
                  </c:pt>
                  <c:pt idx="139">
                    <c:v>3</c:v>
                  </c:pt>
                  <c:pt idx="140">
                    <c:v>1</c:v>
                  </c:pt>
                  <c:pt idx="141">
                    <c:v>1</c:v>
                  </c:pt>
                  <c:pt idx="142">
                    <c:v>1</c:v>
                  </c:pt>
                  <c:pt idx="143">
                    <c:v>1</c:v>
                  </c:pt>
                  <c:pt idx="144">
                    <c:v>1</c:v>
                  </c:pt>
                  <c:pt idx="145">
                    <c:v>1</c:v>
                  </c:pt>
                  <c:pt idx="146">
                    <c:v>1</c:v>
                  </c:pt>
                  <c:pt idx="147">
                    <c:v>1</c:v>
                  </c:pt>
                  <c:pt idx="148">
                    <c:v>1</c:v>
                  </c:pt>
                  <c:pt idx="149">
                    <c:v>1</c:v>
                  </c:pt>
                  <c:pt idx="150">
                    <c:v>1</c:v>
                  </c:pt>
                  <c:pt idx="151">
                    <c:v>1</c:v>
                  </c:pt>
                  <c:pt idx="152">
                    <c:v>1</c:v>
                  </c:pt>
                  <c:pt idx="153">
                    <c:v>1</c:v>
                  </c:pt>
                  <c:pt idx="154">
                    <c:v>1</c:v>
                  </c:pt>
                  <c:pt idx="155">
                    <c:v>1</c:v>
                  </c:pt>
                  <c:pt idx="156">
                    <c:v>1</c:v>
                  </c:pt>
                  <c:pt idx="157">
                    <c:v>1</c:v>
                  </c:pt>
                  <c:pt idx="158">
                    <c:v>1</c:v>
                  </c:pt>
                  <c:pt idx="159">
                    <c:v>1</c:v>
                  </c:pt>
                  <c:pt idx="160">
                    <c:v>3</c:v>
                  </c:pt>
                  <c:pt idx="161">
                    <c:v>3</c:v>
                  </c:pt>
                  <c:pt idx="162">
                    <c:v>3</c:v>
                  </c:pt>
                  <c:pt idx="163">
                    <c:v>3</c:v>
                  </c:pt>
                  <c:pt idx="164">
                    <c:v>3</c:v>
                  </c:pt>
                  <c:pt idx="165">
                    <c:v>3</c:v>
                  </c:pt>
                  <c:pt idx="166">
                    <c:v>3</c:v>
                  </c:pt>
                  <c:pt idx="167">
                    <c:v>3</c:v>
                  </c:pt>
                  <c:pt idx="168">
                    <c:v>3</c:v>
                  </c:pt>
                  <c:pt idx="169">
                    <c:v>3</c:v>
                  </c:pt>
                  <c:pt idx="170">
                    <c:v>3</c:v>
                  </c:pt>
                  <c:pt idx="171">
                    <c:v>3</c:v>
                  </c:pt>
                  <c:pt idx="172">
                    <c:v>3</c:v>
                  </c:pt>
                  <c:pt idx="173">
                    <c:v>3</c:v>
                  </c:pt>
                  <c:pt idx="174">
                    <c:v>3</c:v>
                  </c:pt>
                  <c:pt idx="175">
                    <c:v>3</c:v>
                  </c:pt>
                  <c:pt idx="176">
                    <c:v>3</c:v>
                  </c:pt>
                  <c:pt idx="177">
                    <c:v>3</c:v>
                  </c:pt>
                  <c:pt idx="178">
                    <c:v>3</c:v>
                  </c:pt>
                  <c:pt idx="179">
                    <c:v>3</c:v>
                  </c:pt>
                  <c:pt idx="180">
                    <c:v>3</c:v>
                  </c:pt>
                  <c:pt idx="181">
                    <c:v>3</c:v>
                  </c:pt>
                  <c:pt idx="182">
                    <c:v>3</c:v>
                  </c:pt>
                  <c:pt idx="183">
                    <c:v>3</c:v>
                  </c:pt>
                  <c:pt idx="184">
                    <c:v>3</c:v>
                  </c:pt>
                  <c:pt idx="185">
                    <c:v>3</c:v>
                  </c:pt>
                  <c:pt idx="186">
                    <c:v>3</c:v>
                  </c:pt>
                  <c:pt idx="187">
                    <c:v>3</c:v>
                  </c:pt>
                  <c:pt idx="188">
                    <c:v>3</c:v>
                  </c:pt>
                  <c:pt idx="189">
                    <c:v>3</c:v>
                  </c:pt>
                  <c:pt idx="190">
                    <c:v>3</c:v>
                  </c:pt>
                  <c:pt idx="191">
                    <c:v>3</c:v>
                  </c:pt>
                  <c:pt idx="192">
                    <c:v>3</c:v>
                  </c:pt>
                  <c:pt idx="193">
                    <c:v>3</c:v>
                  </c:pt>
                  <c:pt idx="194">
                    <c:v>3</c:v>
                  </c:pt>
                  <c:pt idx="195">
                    <c:v>3</c:v>
                  </c:pt>
                  <c:pt idx="196">
                    <c:v>3</c:v>
                  </c:pt>
                  <c:pt idx="197">
                    <c:v>3</c:v>
                  </c:pt>
                  <c:pt idx="198">
                    <c:v>3</c:v>
                  </c:pt>
                  <c:pt idx="199">
                    <c:v>3</c:v>
                  </c:pt>
                  <c:pt idx="200">
                    <c:v>3</c:v>
                  </c:pt>
                  <c:pt idx="201">
                    <c:v>3</c:v>
                  </c:pt>
                  <c:pt idx="202">
                    <c:v>3</c:v>
                  </c:pt>
                  <c:pt idx="203">
                    <c:v>3</c:v>
                  </c:pt>
                  <c:pt idx="204">
                    <c:v>3</c:v>
                  </c:pt>
                  <c:pt idx="205">
                    <c:v>3</c:v>
                  </c:pt>
                  <c:pt idx="206">
                    <c:v>3</c:v>
                  </c:pt>
                  <c:pt idx="207">
                    <c:v>3</c:v>
                  </c:pt>
                  <c:pt idx="208">
                    <c:v>3</c:v>
                  </c:pt>
                  <c:pt idx="209">
                    <c:v>3</c:v>
                  </c:pt>
                  <c:pt idx="210">
                    <c:v>4</c:v>
                  </c:pt>
                  <c:pt idx="211">
                    <c:v>4</c:v>
                  </c:pt>
                  <c:pt idx="212">
                    <c:v>4</c:v>
                  </c:pt>
                  <c:pt idx="213">
                    <c:v>4</c:v>
                  </c:pt>
                  <c:pt idx="214">
                    <c:v>4</c:v>
                  </c:pt>
                  <c:pt idx="215">
                    <c:v>4</c:v>
                  </c:pt>
                  <c:pt idx="216">
                    <c:v>4</c:v>
                  </c:pt>
                  <c:pt idx="217">
                    <c:v>4</c:v>
                  </c:pt>
                  <c:pt idx="218">
                    <c:v>4</c:v>
                  </c:pt>
                  <c:pt idx="219">
                    <c:v>4</c:v>
                  </c:pt>
                  <c:pt idx="220">
                    <c:v>5</c:v>
                  </c:pt>
                  <c:pt idx="221">
                    <c:v>5</c:v>
                  </c:pt>
                  <c:pt idx="222">
                    <c:v>5</c:v>
                  </c:pt>
                  <c:pt idx="223">
                    <c:v>5</c:v>
                  </c:pt>
                  <c:pt idx="224">
                    <c:v>5</c:v>
                  </c:pt>
                  <c:pt idx="225">
                    <c:v>5</c:v>
                  </c:pt>
                  <c:pt idx="226">
                    <c:v>5</c:v>
                  </c:pt>
                  <c:pt idx="227">
                    <c:v>5</c:v>
                  </c:pt>
                  <c:pt idx="228">
                    <c:v>5</c:v>
                  </c:pt>
                  <c:pt idx="229">
                    <c:v>5</c:v>
                  </c:pt>
                  <c:pt idx="230">
                    <c:v>6</c:v>
                  </c:pt>
                  <c:pt idx="231">
                    <c:v>6</c:v>
                  </c:pt>
                  <c:pt idx="232">
                    <c:v>6</c:v>
                  </c:pt>
                  <c:pt idx="233">
                    <c:v>6</c:v>
                  </c:pt>
                  <c:pt idx="234">
                    <c:v>6</c:v>
                  </c:pt>
                  <c:pt idx="235">
                    <c:v>6</c:v>
                  </c:pt>
                  <c:pt idx="236">
                    <c:v>6</c:v>
                  </c:pt>
                  <c:pt idx="237">
                    <c:v>6</c:v>
                  </c:pt>
                  <c:pt idx="238">
                    <c:v>6</c:v>
                  </c:pt>
                  <c:pt idx="239">
                    <c:v>6</c:v>
                  </c:pt>
                  <c:pt idx="240">
                    <c:v>1</c:v>
                  </c:pt>
                  <c:pt idx="241">
                    <c:v>1</c:v>
                  </c:pt>
                  <c:pt idx="242">
                    <c:v>1</c:v>
                  </c:pt>
                  <c:pt idx="243">
                    <c:v>2</c:v>
                  </c:pt>
                  <c:pt idx="244">
                    <c:v>2</c:v>
                  </c:pt>
                  <c:pt idx="245">
                    <c:v>2</c:v>
                  </c:pt>
                  <c:pt idx="246">
                    <c:v>3</c:v>
                  </c:pt>
                  <c:pt idx="247">
                    <c:v>3</c:v>
                  </c:pt>
                  <c:pt idx="248">
                    <c:v>3</c:v>
                  </c:pt>
                  <c:pt idx="249">
                    <c:v>3</c:v>
                  </c:pt>
                  <c:pt idx="250">
                    <c:v>3</c:v>
                  </c:pt>
                  <c:pt idx="251">
                    <c:v>3</c:v>
                  </c:pt>
                  <c:pt idx="252">
                    <c:v>2</c:v>
                  </c:pt>
                  <c:pt idx="253">
                    <c:v>2</c:v>
                  </c:pt>
                  <c:pt idx="254">
                    <c:v>2</c:v>
                  </c:pt>
                </c:lvl>
              </c:multiLvlStrCache>
            </c:multiLvlStrRef>
          </c:cat>
          <c:val>
            <c:numRef>
              <c:f>'FA on clear table'!$H$2:$H$256</c:f>
              <c:numCache>
                <c:formatCode>0.00000</c:formatCode>
                <c:ptCount val="255"/>
                <c:pt idx="0">
                  <c:v>-0.74457959552924968</c:v>
                </c:pt>
                <c:pt idx="1">
                  <c:v>-0.73841706934650875</c:v>
                </c:pt>
                <c:pt idx="2">
                  <c:v>-1.5133940617132156</c:v>
                </c:pt>
                <c:pt idx="3">
                  <c:v>-0.5312197316958317</c:v>
                </c:pt>
                <c:pt idx="4">
                  <c:v>-0.99933887783456699</c:v>
                </c:pt>
                <c:pt idx="5">
                  <c:v>-0.88053981197898512</c:v>
                </c:pt>
                <c:pt idx="6">
                  <c:v>-0.22428507271352544</c:v>
                </c:pt>
                <c:pt idx="7">
                  <c:v>-1.1532641860814012</c:v>
                </c:pt>
                <c:pt idx="8">
                  <c:v>-0.90856684824340062</c:v>
                </c:pt>
                <c:pt idx="9">
                  <c:v>0.99571871387715394</c:v>
                </c:pt>
                <c:pt idx="10">
                  <c:v>9.496433441679536E-2</c:v>
                </c:pt>
                <c:pt idx="11">
                  <c:v>-4.907657738480934E-2</c:v>
                </c:pt>
                <c:pt idx="12">
                  <c:v>0.54116618824192841</c:v>
                </c:pt>
                <c:pt idx="13">
                  <c:v>0.5270934730265654</c:v>
                </c:pt>
                <c:pt idx="14">
                  <c:v>0.48873198320123362</c:v>
                </c:pt>
                <c:pt idx="15">
                  <c:v>0.65611668363540232</c:v>
                </c:pt>
                <c:pt idx="16">
                  <c:v>0.56502726065857178</c:v>
                </c:pt>
                <c:pt idx="17">
                  <c:v>0.3690028690872405</c:v>
                </c:pt>
                <c:pt idx="18">
                  <c:v>-9.903722585854409E-2</c:v>
                </c:pt>
                <c:pt idx="19">
                  <c:v>0.49621282315202714</c:v>
                </c:pt>
                <c:pt idx="20">
                  <c:v>-0.86179631886481056</c:v>
                </c:pt>
                <c:pt idx="21">
                  <c:v>-0.53215884321588247</c:v>
                </c:pt>
                <c:pt idx="22">
                  <c:v>-7.6814701788245981E-2</c:v>
                </c:pt>
                <c:pt idx="23">
                  <c:v>-5.9336881818116208E-2</c:v>
                </c:pt>
                <c:pt idx="24">
                  <c:v>0.1953387254878127</c:v>
                </c:pt>
                <c:pt idx="25">
                  <c:v>-0.33222432973143973</c:v>
                </c:pt>
                <c:pt idx="26">
                  <c:v>1.6751130674985404E-2</c:v>
                </c:pt>
                <c:pt idx="27">
                  <c:v>0.37811052679305795</c:v>
                </c:pt>
                <c:pt idx="28">
                  <c:v>0.38521620305342485</c:v>
                </c:pt>
                <c:pt idx="29">
                  <c:v>-0.32079167058147912</c:v>
                </c:pt>
                <c:pt idx="30">
                  <c:v>0.16140578274495043</c:v>
                </c:pt>
                <c:pt idx="31">
                  <c:v>3.2387813171920117</c:v>
                </c:pt>
                <c:pt idx="32">
                  <c:v>0.14179948700562733</c:v>
                </c:pt>
                <c:pt idx="33">
                  <c:v>0.44154895465185345</c:v>
                </c:pt>
                <c:pt idx="34">
                  <c:v>1.4518993728468423</c:v>
                </c:pt>
                <c:pt idx="35">
                  <c:v>1.4462855561910042</c:v>
                </c:pt>
                <c:pt idx="36">
                  <c:v>2.8515593591252286</c:v>
                </c:pt>
                <c:pt idx="37">
                  <c:v>0.87442052836027762</c:v>
                </c:pt>
                <c:pt idx="38">
                  <c:v>1.9910496410482181</c:v>
                </c:pt>
                <c:pt idx="39">
                  <c:v>1.3148287161074157</c:v>
                </c:pt>
                <c:pt idx="40">
                  <c:v>0.87547058166395164</c:v>
                </c:pt>
                <c:pt idx="41">
                  <c:v>0.59190705337612604</c:v>
                </c:pt>
                <c:pt idx="42">
                  <c:v>0.19076622021187192</c:v>
                </c:pt>
                <c:pt idx="43">
                  <c:v>1.2552742928289067</c:v>
                </c:pt>
                <c:pt idx="44">
                  <c:v>0.40123038147257145</c:v>
                </c:pt>
                <c:pt idx="45">
                  <c:v>1.8633108857799912</c:v>
                </c:pt>
                <c:pt idx="46">
                  <c:v>0.45359071433730935</c:v>
                </c:pt>
                <c:pt idx="47">
                  <c:v>1.8581235582101496</c:v>
                </c:pt>
                <c:pt idx="48">
                  <c:v>0.60481608600093595</c:v>
                </c:pt>
                <c:pt idx="49">
                  <c:v>1.1371427965958052</c:v>
                </c:pt>
                <c:pt idx="50">
                  <c:v>-0.63429775935341126</c:v>
                </c:pt>
                <c:pt idx="51">
                  <c:v>-0.66308002849204839</c:v>
                </c:pt>
                <c:pt idx="52">
                  <c:v>-0.5249227049974351</c:v>
                </c:pt>
                <c:pt idx="53">
                  <c:v>-0.74087056006946361</c:v>
                </c:pt>
                <c:pt idx="54">
                  <c:v>-0.69008565168919234</c:v>
                </c:pt>
                <c:pt idx="55">
                  <c:v>-0.50767556307819439</c:v>
                </c:pt>
                <c:pt idx="56">
                  <c:v>-0.23579509585557179</c:v>
                </c:pt>
                <c:pt idx="57">
                  <c:v>-0.62558330970604892</c:v>
                </c:pt>
                <c:pt idx="58">
                  <c:v>-0.37766681308516198</c:v>
                </c:pt>
                <c:pt idx="59">
                  <c:v>-0.7743819889030098</c:v>
                </c:pt>
                <c:pt idx="60">
                  <c:v>4.3614440999266736E-3</c:v>
                </c:pt>
                <c:pt idx="61">
                  <c:v>0.58468379449633712</c:v>
                </c:pt>
                <c:pt idx="62">
                  <c:v>0.92530517157747172</c:v>
                </c:pt>
                <c:pt idx="63">
                  <c:v>0.58102788523948523</c:v>
                </c:pt>
                <c:pt idx="64">
                  <c:v>0.46266851366476325</c:v>
                </c:pt>
                <c:pt idx="65">
                  <c:v>0.27230815903236516</c:v>
                </c:pt>
                <c:pt idx="66">
                  <c:v>0.38190200114274525</c:v>
                </c:pt>
                <c:pt idx="67">
                  <c:v>7.6518985864319447E-2</c:v>
                </c:pt>
                <c:pt idx="68">
                  <c:v>0.79257238168940514</c:v>
                </c:pt>
                <c:pt idx="69">
                  <c:v>-0.12749473732974198</c:v>
                </c:pt>
                <c:pt idx="70">
                  <c:v>1.6244300437401942</c:v>
                </c:pt>
                <c:pt idx="71">
                  <c:v>-0.15770317736803616</c:v>
                </c:pt>
                <c:pt idx="72">
                  <c:v>1.1830514105793251</c:v>
                </c:pt>
                <c:pt idx="73">
                  <c:v>0.51820978812110596</c:v>
                </c:pt>
                <c:pt idx="74">
                  <c:v>-0.6389265494237687</c:v>
                </c:pt>
                <c:pt idx="75">
                  <c:v>0.31817160620484836</c:v>
                </c:pt>
                <c:pt idx="76">
                  <c:v>0.93807123127180336</c:v>
                </c:pt>
                <c:pt idx="77">
                  <c:v>0.36814401635267435</c:v>
                </c:pt>
                <c:pt idx="78">
                  <c:v>-0.1715416840036364</c:v>
                </c:pt>
                <c:pt idx="79">
                  <c:v>0.25530673162303141</c:v>
                </c:pt>
                <c:pt idx="80">
                  <c:v>-1.4223724196844993</c:v>
                </c:pt>
                <c:pt idx="81">
                  <c:v>-0.43987386592739747</c:v>
                </c:pt>
                <c:pt idx="82">
                  <c:v>-0.12699750408807187</c:v>
                </c:pt>
                <c:pt idx="83">
                  <c:v>-1.3431156552902415</c:v>
                </c:pt>
                <c:pt idx="84">
                  <c:v>-0.53965583700206488</c:v>
                </c:pt>
                <c:pt idx="85">
                  <c:v>-1.1224824965926699</c:v>
                </c:pt>
                <c:pt idx="86">
                  <c:v>-0.64639807940197869</c:v>
                </c:pt>
                <c:pt idx="87">
                  <c:v>-0.55538576036039966</c:v>
                </c:pt>
                <c:pt idx="88">
                  <c:v>-0.87696587859142039</c:v>
                </c:pt>
                <c:pt idx="89">
                  <c:v>-1.4461453001463815</c:v>
                </c:pt>
                <c:pt idx="90">
                  <c:v>-0.98744572832092958</c:v>
                </c:pt>
                <c:pt idx="91">
                  <c:v>-1.0279591988460515</c:v>
                </c:pt>
                <c:pt idx="92">
                  <c:v>-0.97321252426296811</c:v>
                </c:pt>
                <c:pt idx="93">
                  <c:v>-0.96542978501084131</c:v>
                </c:pt>
                <c:pt idx="94">
                  <c:v>-0.89936172601267628</c:v>
                </c:pt>
                <c:pt idx="95">
                  <c:v>-1.1508856260054792</c:v>
                </c:pt>
                <c:pt idx="96">
                  <c:v>-0.76805629030235378</c:v>
                </c:pt>
                <c:pt idx="97">
                  <c:v>-1.1435472380020599</c:v>
                </c:pt>
                <c:pt idx="98">
                  <c:v>-1.1574960641595358</c:v>
                </c:pt>
                <c:pt idx="99">
                  <c:v>-1.2169099677309203</c:v>
                </c:pt>
                <c:pt idx="100">
                  <c:v>0.38819865218640648</c:v>
                </c:pt>
                <c:pt idx="101">
                  <c:v>0.55895425354879757</c:v>
                </c:pt>
                <c:pt idx="102">
                  <c:v>0.50071761453161623</c:v>
                </c:pt>
                <c:pt idx="103">
                  <c:v>0.69649289498868483</c:v>
                </c:pt>
                <c:pt idx="104">
                  <c:v>0.65279345842137737</c:v>
                </c:pt>
                <c:pt idx="105">
                  <c:v>0.53655004809724571</c:v>
                </c:pt>
                <c:pt idx="106">
                  <c:v>0.21930047282660228</c:v>
                </c:pt>
                <c:pt idx="107">
                  <c:v>0.28426544284934618</c:v>
                </c:pt>
                <c:pt idx="108">
                  <c:v>0.41003319827777818</c:v>
                </c:pt>
                <c:pt idx="109">
                  <c:v>0.42445151938884407</c:v>
                </c:pt>
                <c:pt idx="110">
                  <c:v>0.21150168174993242</c:v>
                </c:pt>
                <c:pt idx="111">
                  <c:v>0.30785786551917177</c:v>
                </c:pt>
                <c:pt idx="112">
                  <c:v>0.1791023635425168</c:v>
                </c:pt>
                <c:pt idx="113">
                  <c:v>0.2473329451451402</c:v>
                </c:pt>
                <c:pt idx="114">
                  <c:v>0.19588743610533119</c:v>
                </c:pt>
                <c:pt idx="115">
                  <c:v>0.42256748594070653</c:v>
                </c:pt>
                <c:pt idx="116">
                  <c:v>-0.22656180307582113</c:v>
                </c:pt>
                <c:pt idx="117">
                  <c:v>-3.4028587731890464E-2</c:v>
                </c:pt>
                <c:pt idx="118">
                  <c:v>0.43872261826405728</c:v>
                </c:pt>
                <c:pt idx="119">
                  <c:v>0.20199414987793729</c:v>
                </c:pt>
                <c:pt idx="120">
                  <c:v>-0.39847522765626375</c:v>
                </c:pt>
                <c:pt idx="121">
                  <c:v>-0.30359285234312838</c:v>
                </c:pt>
                <c:pt idx="122">
                  <c:v>-0.340021030699237</c:v>
                </c:pt>
                <c:pt idx="123">
                  <c:v>-0.37171458292236809</c:v>
                </c:pt>
                <c:pt idx="124">
                  <c:v>-0.34826282106919426</c:v>
                </c:pt>
                <c:pt idx="125">
                  <c:v>-0.46781192745480743</c:v>
                </c:pt>
                <c:pt idx="126">
                  <c:v>-0.27878146068902471</c:v>
                </c:pt>
                <c:pt idx="127">
                  <c:v>-0.39040617257158178</c:v>
                </c:pt>
                <c:pt idx="128">
                  <c:v>-0.38005838140494685</c:v>
                </c:pt>
                <c:pt idx="129">
                  <c:v>-0.42196295992394461</c:v>
                </c:pt>
                <c:pt idx="130">
                  <c:v>-0.64029007122588966</c:v>
                </c:pt>
                <c:pt idx="131">
                  <c:v>-0.70530848848666672</c:v>
                </c:pt>
                <c:pt idx="132">
                  <c:v>-0.83075765913420618</c:v>
                </c:pt>
                <c:pt idx="133">
                  <c:v>-0.56527291777941058</c:v>
                </c:pt>
                <c:pt idx="134">
                  <c:v>-0.56847489055607203</c:v>
                </c:pt>
                <c:pt idx="135">
                  <c:v>-0.68647520365316428</c:v>
                </c:pt>
                <c:pt idx="136">
                  <c:v>-0.65169917957561763</c:v>
                </c:pt>
                <c:pt idx="137">
                  <c:v>-0.79314702311811458</c:v>
                </c:pt>
                <c:pt idx="138">
                  <c:v>-0.69218358502318489</c:v>
                </c:pt>
                <c:pt idx="139">
                  <c:v>-0.6423192203111836</c:v>
                </c:pt>
                <c:pt idx="140">
                  <c:v>1.0385990684710198</c:v>
                </c:pt>
                <c:pt idx="141">
                  <c:v>0.8011692988583643</c:v>
                </c:pt>
                <c:pt idx="142">
                  <c:v>0.8580166841419743</c:v>
                </c:pt>
                <c:pt idx="143">
                  <c:v>0.67785799468331409</c:v>
                </c:pt>
                <c:pt idx="144">
                  <c:v>1.0681537401108259</c:v>
                </c:pt>
                <c:pt idx="145">
                  <c:v>0.81045095904256181</c:v>
                </c:pt>
                <c:pt idx="146">
                  <c:v>0.84491793114312252</c:v>
                </c:pt>
                <c:pt idx="147">
                  <c:v>0.53148067901791407</c:v>
                </c:pt>
                <c:pt idx="148">
                  <c:v>0.53021600297952998</c:v>
                </c:pt>
                <c:pt idx="149">
                  <c:v>0.79973878117089792</c:v>
                </c:pt>
                <c:pt idx="150">
                  <c:v>0.44364414261218621</c:v>
                </c:pt>
                <c:pt idx="151">
                  <c:v>0.20095137525812123</c:v>
                </c:pt>
                <c:pt idx="152">
                  <c:v>0.58544024624900748</c:v>
                </c:pt>
                <c:pt idx="153">
                  <c:v>0.51689299065802508</c:v>
                </c:pt>
                <c:pt idx="154">
                  <c:v>0.2722408292220222</c:v>
                </c:pt>
                <c:pt idx="155">
                  <c:v>0.62856873038590055</c:v>
                </c:pt>
                <c:pt idx="156">
                  <c:v>0.87728324097197474</c:v>
                </c:pt>
                <c:pt idx="157">
                  <c:v>0.60605486018057453</c:v>
                </c:pt>
                <c:pt idx="158">
                  <c:v>0.63150417427624694</c:v>
                </c:pt>
                <c:pt idx="159">
                  <c:v>0.52444318318667615</c:v>
                </c:pt>
                <c:pt idx="160">
                  <c:v>-0.78313086055542847</c:v>
                </c:pt>
                <c:pt idx="161">
                  <c:v>-0.22438765359663265</c:v>
                </c:pt>
                <c:pt idx="162">
                  <c:v>0.14562450265460902</c:v>
                </c:pt>
                <c:pt idx="163">
                  <c:v>0.21083675971486698</c:v>
                </c:pt>
                <c:pt idx="164">
                  <c:v>-1.441710879704228</c:v>
                </c:pt>
                <c:pt idx="165">
                  <c:v>-1.2904382864000328</c:v>
                </c:pt>
                <c:pt idx="166">
                  <c:v>-1.2100201946881204</c:v>
                </c:pt>
                <c:pt idx="167">
                  <c:v>-2.0724575214526153</c:v>
                </c:pt>
                <c:pt idx="168">
                  <c:v>-0.9219148000118268</c:v>
                </c:pt>
                <c:pt idx="169">
                  <c:v>-0.29380584630799439</c:v>
                </c:pt>
                <c:pt idx="170">
                  <c:v>0.35386735242784656</c:v>
                </c:pt>
                <c:pt idx="171">
                  <c:v>5.3110685101600927E-2</c:v>
                </c:pt>
                <c:pt idx="172">
                  <c:v>0.26536512348696728</c:v>
                </c:pt>
                <c:pt idx="173">
                  <c:v>0.10234488070162351</c:v>
                </c:pt>
                <c:pt idx="174">
                  <c:v>0.10501740619091665</c:v>
                </c:pt>
                <c:pt idx="175">
                  <c:v>-0.45756699639509357</c:v>
                </c:pt>
                <c:pt idx="176">
                  <c:v>0.32568509384198435</c:v>
                </c:pt>
                <c:pt idx="177">
                  <c:v>0.23799559256515251</c:v>
                </c:pt>
                <c:pt idx="178">
                  <c:v>-0.15922485642585352</c:v>
                </c:pt>
                <c:pt idx="179">
                  <c:v>-0.97175147977772436</c:v>
                </c:pt>
                <c:pt idx="180">
                  <c:v>0.22635949031902458</c:v>
                </c:pt>
                <c:pt idx="181">
                  <c:v>-0.34253048495304145</c:v>
                </c:pt>
                <c:pt idx="182">
                  <c:v>-0.5764927813436036</c:v>
                </c:pt>
                <c:pt idx="183">
                  <c:v>-0.36603087949905178</c:v>
                </c:pt>
                <c:pt idx="184">
                  <c:v>-0.19024046738566719</c:v>
                </c:pt>
                <c:pt idx="185">
                  <c:v>-0.68941119850389421</c:v>
                </c:pt>
                <c:pt idx="186">
                  <c:v>9.0862712815740737E-2</c:v>
                </c:pt>
                <c:pt idx="187">
                  <c:v>-0.56095417001325887</c:v>
                </c:pt>
                <c:pt idx="188">
                  <c:v>-0.39042413322455205</c:v>
                </c:pt>
                <c:pt idx="189">
                  <c:v>-0.31020804922301703</c:v>
                </c:pt>
                <c:pt idx="190">
                  <c:v>-0.3639506375216976</c:v>
                </c:pt>
                <c:pt idx="191">
                  <c:v>-0.46022766790821668</c:v>
                </c:pt>
                <c:pt idx="192">
                  <c:v>-0.34791694804020251</c:v>
                </c:pt>
                <c:pt idx="193">
                  <c:v>-0.46857987711441784</c:v>
                </c:pt>
                <c:pt idx="194">
                  <c:v>-0.29661709967173494</c:v>
                </c:pt>
                <c:pt idx="195">
                  <c:v>-0.50964383609729302</c:v>
                </c:pt>
                <c:pt idx="196">
                  <c:v>-0.37815681940024898</c:v>
                </c:pt>
                <c:pt idx="197">
                  <c:v>-0.43068044626020463</c:v>
                </c:pt>
                <c:pt idx="198">
                  <c:v>-0.33093168942503082</c:v>
                </c:pt>
                <c:pt idx="199">
                  <c:v>-0.90665716985598743</c:v>
                </c:pt>
                <c:pt idx="200">
                  <c:v>-1.0302090536508048</c:v>
                </c:pt>
                <c:pt idx="201">
                  <c:v>-0.94835494859468106</c:v>
                </c:pt>
                <c:pt idx="202">
                  <c:v>-1.6020033434069141</c:v>
                </c:pt>
                <c:pt idx="203">
                  <c:v>-1.0857562539539471</c:v>
                </c:pt>
                <c:pt idx="204">
                  <c:v>-0.88084195831015044</c:v>
                </c:pt>
                <c:pt idx="205">
                  <c:v>-1.2664567793753756</c:v>
                </c:pt>
                <c:pt idx="206">
                  <c:v>-1.0882351034448765</c:v>
                </c:pt>
                <c:pt idx="207">
                  <c:v>-1.017880670170711</c:v>
                </c:pt>
                <c:pt idx="208">
                  <c:v>-2.1081473640656898</c:v>
                </c:pt>
                <c:pt idx="209">
                  <c:v>-1.4098395469268772</c:v>
                </c:pt>
                <c:pt idx="210">
                  <c:v>-1.4385241847831332</c:v>
                </c:pt>
                <c:pt idx="211">
                  <c:v>-0.52136686295881518</c:v>
                </c:pt>
                <c:pt idx="212">
                  <c:v>-0.92903863072450354</c:v>
                </c:pt>
                <c:pt idx="213">
                  <c:v>-0.85734101434266552</c:v>
                </c:pt>
                <c:pt idx="214">
                  <c:v>-0.79302584065324222</c:v>
                </c:pt>
                <c:pt idx="215">
                  <c:v>-0.7651420913633451</c:v>
                </c:pt>
                <c:pt idx="216">
                  <c:v>-0.94349676876917432</c:v>
                </c:pt>
                <c:pt idx="217">
                  <c:v>-1.2162112578540569</c:v>
                </c:pt>
                <c:pt idx="218">
                  <c:v>-0.92711342902959482</c:v>
                </c:pt>
                <c:pt idx="219">
                  <c:v>-1.7008861538217748</c:v>
                </c:pt>
                <c:pt idx="220">
                  <c:v>-0.26101701749707468</c:v>
                </c:pt>
                <c:pt idx="221">
                  <c:v>-0.74363181046032756</c:v>
                </c:pt>
                <c:pt idx="222">
                  <c:v>-0.54093991498397376</c:v>
                </c:pt>
                <c:pt idx="223">
                  <c:v>-1.240106223204084</c:v>
                </c:pt>
                <c:pt idx="224">
                  <c:v>-0.82207377475211885</c:v>
                </c:pt>
                <c:pt idx="225">
                  <c:v>-0.6382565284624615</c:v>
                </c:pt>
                <c:pt idx="226">
                  <c:v>-0.24970623765499689</c:v>
                </c:pt>
                <c:pt idx="227">
                  <c:v>-0.87908103470728283</c:v>
                </c:pt>
                <c:pt idx="228">
                  <c:v>-0.43440434477595008</c:v>
                </c:pt>
                <c:pt idx="229">
                  <c:v>-0.61855790254788234</c:v>
                </c:pt>
                <c:pt idx="230">
                  <c:v>4.0020535683644063</c:v>
                </c:pt>
                <c:pt idx="231">
                  <c:v>3.1453188165841985</c:v>
                </c:pt>
                <c:pt idx="232">
                  <c:v>3.0201612145796695</c:v>
                </c:pt>
                <c:pt idx="233">
                  <c:v>2.0445011605199603</c:v>
                </c:pt>
                <c:pt idx="234">
                  <c:v>1.9735316056367846</c:v>
                </c:pt>
                <c:pt idx="235">
                  <c:v>2.0073020616593418</c:v>
                </c:pt>
                <c:pt idx="236">
                  <c:v>1.7869528274277753</c:v>
                </c:pt>
                <c:pt idx="237">
                  <c:v>3.9315546291337977</c:v>
                </c:pt>
                <c:pt idx="238">
                  <c:v>2.2149800213028112</c:v>
                </c:pt>
                <c:pt idx="239">
                  <c:v>3.2649379359387116</c:v>
                </c:pt>
                <c:pt idx="240">
                  <c:v>2.1223101462709417</c:v>
                </c:pt>
                <c:pt idx="241">
                  <c:v>2.7571268995701406</c:v>
                </c:pt>
                <c:pt idx="242">
                  <c:v>1.9881163658396122</c:v>
                </c:pt>
                <c:pt idx="243">
                  <c:v>8.3672347369938227E-2</c:v>
                </c:pt>
                <c:pt idx="244">
                  <c:v>-0.10224592856835688</c:v>
                </c:pt>
                <c:pt idx="245">
                  <c:v>-0.32972151239552505</c:v>
                </c:pt>
                <c:pt idx="246">
                  <c:v>-0.39283095416212177</c:v>
                </c:pt>
                <c:pt idx="247">
                  <c:v>-0.19441674779858972</c:v>
                </c:pt>
                <c:pt idx="248">
                  <c:v>-0.76376124073902318</c:v>
                </c:pt>
                <c:pt idx="249">
                  <c:v>-0.22270826868905175</c:v>
                </c:pt>
                <c:pt idx="250">
                  <c:v>-0.73342736972535105</c:v>
                </c:pt>
                <c:pt idx="251">
                  <c:v>0.9410458549445716</c:v>
                </c:pt>
                <c:pt idx="252">
                  <c:v>-0.10078379556926552</c:v>
                </c:pt>
                <c:pt idx="253">
                  <c:v>2.0788308902442102E-2</c:v>
                </c:pt>
                <c:pt idx="254">
                  <c:v>0.29860827002540458</c:v>
                </c:pt>
              </c:numCache>
            </c:numRef>
          </c:val>
          <c:extLst>
            <c:ext xmlns:c16="http://schemas.microsoft.com/office/drawing/2014/chart" uri="{C3380CC4-5D6E-409C-BE32-E72D297353CC}">
              <c16:uniqueId val="{00000004-098C-4EBF-9C3E-3A44B1697A50}"/>
            </c:ext>
          </c:extLst>
        </c:ser>
        <c:dLbls>
          <c:showLegendKey val="0"/>
          <c:showVal val="0"/>
          <c:showCatName val="0"/>
          <c:showSerName val="0"/>
          <c:showPercent val="0"/>
          <c:showBubbleSize val="0"/>
        </c:dLbls>
        <c:gapWidth val="164"/>
        <c:overlap val="-35"/>
        <c:axId val="-1263241712"/>
        <c:axId val="-1263233008"/>
      </c:barChart>
      <c:catAx>
        <c:axId val="-1263241712"/>
        <c:scaling>
          <c:orientation val="minMax"/>
        </c:scaling>
        <c:delete val="1"/>
        <c:axPos val="b"/>
        <c:numFmt formatCode="General" sourceLinked="1"/>
        <c:majorTickMark val="none"/>
        <c:minorTickMark val="none"/>
        <c:tickLblPos val="low"/>
        <c:crossAx val="-1263233008"/>
        <c:crosses val="autoZero"/>
        <c:auto val="1"/>
        <c:lblAlgn val="ctr"/>
        <c:lblOffset val="100"/>
        <c:noMultiLvlLbl val="0"/>
      </c:catAx>
      <c:valAx>
        <c:axId val="-1263233008"/>
        <c:scaling>
          <c:orientation val="minMax"/>
        </c:scaling>
        <c:delete val="1"/>
        <c:axPos val="l"/>
        <c:numFmt formatCode="0.00000" sourceLinked="1"/>
        <c:majorTickMark val="none"/>
        <c:minorTickMark val="none"/>
        <c:tickLblPos val="nextTo"/>
        <c:crossAx val="-1263241712"/>
        <c:crosses val="autoZero"/>
        <c:crossBetween val="between"/>
      </c:valAx>
      <c:spPr>
        <a:noFill/>
        <a:ln>
          <a:noFill/>
        </a:ln>
        <a:effectLst/>
      </c:spPr>
    </c:plotArea>
    <c:legend>
      <c:legendPos val="t"/>
      <c:layout>
        <c:manualLayout>
          <c:xMode val="edge"/>
          <c:yMode val="edge"/>
          <c:x val="0.41643387924040204"/>
          <c:y val="0.11399944116933028"/>
          <c:w val="0.17972494850747914"/>
          <c:h val="3.735330902429142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1">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50000"/>
        <a:lumOff val="50000"/>
      </a:schemeClr>
    </cs:fontRef>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bg1"/>
    </cs:fontRef>
    <cs:spPr>
      <a:solidFill>
        <a:schemeClr val="tx1">
          <a:lumMod val="35000"/>
          <a:lumOff val="65000"/>
        </a:schemeClr>
      </a:solidFill>
    </cs:spPr>
    <cs:defRPr sz="900"/>
    <cs:bodyPr rot="0" spcFirstLastPara="1" vertOverflow="clip" horzOverflow="clip" vert="horz" wrap="square" lIns="36576" tIns="18288" rIns="36576" bIns="18288" anchor="ctr" anchorCtr="1">
      <a:spAutoFit/>
    </cs:bodyPr>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900"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00" b="0" kern="1200" cap="none" spc="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0.03006</cdr:x>
      <cdr:y>0.41106</cdr:y>
    </cdr:from>
    <cdr:to>
      <cdr:x>0.98624</cdr:x>
      <cdr:y>0.41256</cdr:y>
    </cdr:to>
    <cdr:cxnSp macro="">
      <cdr:nvCxnSpPr>
        <cdr:cNvPr id="2" name="Straight Connector 1">
          <a:extLst xmlns:a="http://schemas.openxmlformats.org/drawingml/2006/main">
            <a:ext uri="{FF2B5EF4-FFF2-40B4-BE49-F238E27FC236}">
              <a16:creationId xmlns:a16="http://schemas.microsoft.com/office/drawing/2014/main" id="{CAD722DA-8205-5120-2A9C-1B3AC55A10E4}"/>
            </a:ext>
          </a:extLst>
        </cdr:cNvPr>
        <cdr:cNvCxnSpPr/>
      </cdr:nvCxnSpPr>
      <cdr:spPr>
        <a:xfrm xmlns:a="http://schemas.openxmlformats.org/drawingml/2006/main">
          <a:off x="344032" y="1489777"/>
          <a:ext cx="10942122" cy="5437"/>
        </a:xfrm>
        <a:prstGeom xmlns:a="http://schemas.openxmlformats.org/drawingml/2006/main" prst="line">
          <a:avLst/>
        </a:prstGeom>
        <a:ln xmlns:a="http://schemas.openxmlformats.org/drawingml/2006/main" w="22225" cmpd="sng">
          <a:solidFill>
            <a:srgbClr val="FF0000"/>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0.38192</cdr:x>
      <cdr:y>0.45998</cdr:y>
    </cdr:from>
    <cdr:to>
      <cdr:x>0.40935</cdr:x>
      <cdr:y>0.54001</cdr:y>
    </cdr:to>
    <cdr:sp macro="" textlink="">
      <cdr:nvSpPr>
        <cdr:cNvPr id="3" name="Arrow: Down 2">
          <a:extLst xmlns:a="http://schemas.openxmlformats.org/drawingml/2006/main">
            <a:ext uri="{FF2B5EF4-FFF2-40B4-BE49-F238E27FC236}">
              <a16:creationId xmlns:a16="http://schemas.microsoft.com/office/drawing/2014/main" id="{33E21FDD-C947-0B1D-64F2-2F6C9C85B344}"/>
            </a:ext>
          </a:extLst>
        </cdr:cNvPr>
        <cdr:cNvSpPr/>
      </cdr:nvSpPr>
      <cdr:spPr>
        <a:xfrm xmlns:a="http://schemas.openxmlformats.org/drawingml/2006/main" rot="10800000">
          <a:off x="4370532" y="1667106"/>
          <a:ext cx="313897" cy="290049"/>
        </a:xfrm>
        <a:prstGeom xmlns:a="http://schemas.openxmlformats.org/drawingml/2006/main" prst="downArrow">
          <a:avLst/>
        </a:prstGeom>
        <a:solidFill xmlns:a="http://schemas.openxmlformats.org/drawingml/2006/main">
          <a:srgbClr val="FFB461"/>
        </a:solidFill>
      </cdr:spPr>
      <cdr:style>
        <a:lnRef xmlns:a="http://schemas.openxmlformats.org/drawingml/2006/main" idx="2">
          <a:schemeClr val="accent6">
            <a:shade val="50000"/>
          </a:schemeClr>
        </a:lnRef>
        <a:fillRef xmlns:a="http://schemas.openxmlformats.org/drawingml/2006/main" idx="1">
          <a:schemeClr val="accent6"/>
        </a:fillRef>
        <a:effectRef xmlns:a="http://schemas.openxmlformats.org/drawingml/2006/main" idx="0">
          <a:schemeClr val="accent6"/>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0.46338</cdr:x>
      <cdr:y>0.45998</cdr:y>
    </cdr:from>
    <cdr:to>
      <cdr:x>0.49081</cdr:x>
      <cdr:y>0.54001</cdr:y>
    </cdr:to>
    <cdr:sp macro="" textlink="">
      <cdr:nvSpPr>
        <cdr:cNvPr id="4" name="Arrow: Down 3">
          <a:extLst xmlns:a="http://schemas.openxmlformats.org/drawingml/2006/main">
            <a:ext uri="{FF2B5EF4-FFF2-40B4-BE49-F238E27FC236}">
              <a16:creationId xmlns:a16="http://schemas.microsoft.com/office/drawing/2014/main" id="{47E808D8-3954-74D5-3ED7-0927BD78A2EE}"/>
            </a:ext>
          </a:extLst>
        </cdr:cNvPr>
        <cdr:cNvSpPr/>
      </cdr:nvSpPr>
      <cdr:spPr>
        <a:xfrm xmlns:a="http://schemas.openxmlformats.org/drawingml/2006/main" rot="10800000">
          <a:off x="5649474" y="1861512"/>
          <a:ext cx="334426" cy="323873"/>
        </a:xfrm>
        <a:prstGeom xmlns:a="http://schemas.openxmlformats.org/drawingml/2006/main" prst="downArrow">
          <a:avLst/>
        </a:prstGeom>
        <a:solidFill xmlns:a="http://schemas.openxmlformats.org/drawingml/2006/main">
          <a:srgbClr val="FFB461"/>
        </a:solidFill>
      </cdr:spPr>
      <cdr:style>
        <a:lnRef xmlns:a="http://schemas.openxmlformats.org/drawingml/2006/main" idx="2">
          <a:schemeClr val="accent6">
            <a:shade val="50000"/>
          </a:schemeClr>
        </a:lnRef>
        <a:fillRef xmlns:a="http://schemas.openxmlformats.org/drawingml/2006/main" idx="1">
          <a:schemeClr val="accent6"/>
        </a:fillRef>
        <a:effectRef xmlns:a="http://schemas.openxmlformats.org/drawingml/2006/main" idx="0">
          <a:schemeClr val="accent6"/>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0.60036</cdr:x>
      <cdr:y>0.45998</cdr:y>
    </cdr:from>
    <cdr:to>
      <cdr:x>0.6278</cdr:x>
      <cdr:y>0.54001</cdr:y>
    </cdr:to>
    <cdr:sp macro="" textlink="">
      <cdr:nvSpPr>
        <cdr:cNvPr id="5" name="Arrow: Down 4">
          <a:extLst xmlns:a="http://schemas.openxmlformats.org/drawingml/2006/main">
            <a:ext uri="{FF2B5EF4-FFF2-40B4-BE49-F238E27FC236}">
              <a16:creationId xmlns:a16="http://schemas.microsoft.com/office/drawing/2014/main" id="{C4FEDFE9-E27F-3E6D-2762-6D4570630E5D}"/>
            </a:ext>
          </a:extLst>
        </cdr:cNvPr>
        <cdr:cNvSpPr/>
      </cdr:nvSpPr>
      <cdr:spPr>
        <a:xfrm xmlns:a="http://schemas.openxmlformats.org/drawingml/2006/main" rot="10800000">
          <a:off x="7319648" y="1861512"/>
          <a:ext cx="334549" cy="323873"/>
        </a:xfrm>
        <a:prstGeom xmlns:a="http://schemas.openxmlformats.org/drawingml/2006/main" prst="downArrow">
          <a:avLst/>
        </a:prstGeom>
        <a:solidFill xmlns:a="http://schemas.openxmlformats.org/drawingml/2006/main">
          <a:srgbClr val="FFB461"/>
        </a:solidFill>
      </cdr:spPr>
      <cdr:style>
        <a:lnRef xmlns:a="http://schemas.openxmlformats.org/drawingml/2006/main" idx="2">
          <a:schemeClr val="accent6">
            <a:shade val="50000"/>
          </a:schemeClr>
        </a:lnRef>
        <a:fillRef xmlns:a="http://schemas.openxmlformats.org/drawingml/2006/main" idx="1">
          <a:schemeClr val="accent6"/>
        </a:fillRef>
        <a:effectRef xmlns:a="http://schemas.openxmlformats.org/drawingml/2006/main" idx="0">
          <a:schemeClr val="accent6"/>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0.13777</cdr:x>
      <cdr:y>0.21666</cdr:y>
    </cdr:from>
    <cdr:to>
      <cdr:x>0.15601</cdr:x>
      <cdr:y>0.37149</cdr:y>
    </cdr:to>
    <cdr:sp macro="" textlink="">
      <cdr:nvSpPr>
        <cdr:cNvPr id="6" name="Arrow: Down 5">
          <a:extLst xmlns:a="http://schemas.openxmlformats.org/drawingml/2006/main">
            <a:ext uri="{FF2B5EF4-FFF2-40B4-BE49-F238E27FC236}">
              <a16:creationId xmlns:a16="http://schemas.microsoft.com/office/drawing/2014/main" id="{8D8BBB46-989C-143D-E6B0-9F21ECD313CD}"/>
            </a:ext>
          </a:extLst>
        </cdr:cNvPr>
        <cdr:cNvSpPr/>
      </cdr:nvSpPr>
      <cdr:spPr>
        <a:xfrm xmlns:a="http://schemas.openxmlformats.org/drawingml/2006/main">
          <a:off x="1576563" y="785233"/>
          <a:ext cx="208731" cy="561145"/>
        </a:xfrm>
        <a:prstGeom xmlns:a="http://schemas.openxmlformats.org/drawingml/2006/main" prst="downArrow">
          <a:avLst/>
        </a:prstGeom>
      </cdr:spPr>
      <cdr:style>
        <a:lnRef xmlns:a="http://schemas.openxmlformats.org/drawingml/2006/main" idx="2">
          <a:schemeClr val="accent6">
            <a:shade val="50000"/>
          </a:schemeClr>
        </a:lnRef>
        <a:fillRef xmlns:a="http://schemas.openxmlformats.org/drawingml/2006/main" idx="1">
          <a:schemeClr val="accent6"/>
        </a:fillRef>
        <a:effectRef xmlns:a="http://schemas.openxmlformats.org/drawingml/2006/main" idx="0">
          <a:schemeClr val="accent6"/>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0.71513</cdr:x>
      <cdr:y>0.25665</cdr:y>
    </cdr:from>
    <cdr:to>
      <cdr:x>0.78153</cdr:x>
      <cdr:y>0.37768</cdr:y>
    </cdr:to>
    <cdr:sp macro="" textlink="">
      <cdr:nvSpPr>
        <cdr:cNvPr id="7" name="Arrow: Down 6">
          <a:extLst xmlns:a="http://schemas.openxmlformats.org/drawingml/2006/main">
            <a:ext uri="{FF2B5EF4-FFF2-40B4-BE49-F238E27FC236}">
              <a16:creationId xmlns:a16="http://schemas.microsoft.com/office/drawing/2014/main" id="{83D91A5B-823B-B1D5-886A-A6350694237D}"/>
            </a:ext>
          </a:extLst>
        </cdr:cNvPr>
        <cdr:cNvSpPr/>
      </cdr:nvSpPr>
      <cdr:spPr>
        <a:xfrm xmlns:a="http://schemas.openxmlformats.org/drawingml/2006/main">
          <a:off x="8718834" y="1038628"/>
          <a:ext cx="809625" cy="489815"/>
        </a:xfrm>
        <a:prstGeom xmlns:a="http://schemas.openxmlformats.org/drawingml/2006/main" prst="downArrow">
          <a:avLst/>
        </a:prstGeom>
      </cdr:spPr>
      <cdr:style>
        <a:lnRef xmlns:a="http://schemas.openxmlformats.org/drawingml/2006/main" idx="2">
          <a:schemeClr val="accent6">
            <a:shade val="50000"/>
          </a:schemeClr>
        </a:lnRef>
        <a:fillRef xmlns:a="http://schemas.openxmlformats.org/drawingml/2006/main" idx="1">
          <a:schemeClr val="accent6"/>
        </a:fillRef>
        <a:effectRef xmlns:a="http://schemas.openxmlformats.org/drawingml/2006/main" idx="0">
          <a:schemeClr val="accent6"/>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0.20733</cdr:x>
      <cdr:y>0.45818</cdr:y>
    </cdr:from>
    <cdr:to>
      <cdr:x>0.23475</cdr:x>
      <cdr:y>0.54182</cdr:y>
    </cdr:to>
    <cdr:sp macro="" textlink="">
      <cdr:nvSpPr>
        <cdr:cNvPr id="8" name="Arrow: Down 7">
          <a:extLst xmlns:a="http://schemas.openxmlformats.org/drawingml/2006/main">
            <a:ext uri="{FF2B5EF4-FFF2-40B4-BE49-F238E27FC236}">
              <a16:creationId xmlns:a16="http://schemas.microsoft.com/office/drawing/2014/main" id="{259DDAC0-A4D9-4101-DBAD-4BB72CE9435F}"/>
            </a:ext>
          </a:extLst>
        </cdr:cNvPr>
        <cdr:cNvSpPr/>
      </cdr:nvSpPr>
      <cdr:spPr>
        <a:xfrm xmlns:a="http://schemas.openxmlformats.org/drawingml/2006/main" rot="10800000">
          <a:off x="2372647" y="1660564"/>
          <a:ext cx="313783" cy="303134"/>
        </a:xfrm>
        <a:prstGeom xmlns:a="http://schemas.openxmlformats.org/drawingml/2006/main" prst="downArrow">
          <a:avLst/>
        </a:prstGeom>
        <a:solidFill xmlns:a="http://schemas.openxmlformats.org/drawingml/2006/main">
          <a:srgbClr val="FFB461"/>
        </a:solidFill>
      </cdr:spPr>
      <cdr:style>
        <a:lnRef xmlns:a="http://schemas.openxmlformats.org/drawingml/2006/main" idx="2">
          <a:schemeClr val="accent6">
            <a:shade val="50000"/>
          </a:schemeClr>
        </a:lnRef>
        <a:fillRef xmlns:a="http://schemas.openxmlformats.org/drawingml/2006/main" idx="1">
          <a:schemeClr val="accent6"/>
        </a:fillRef>
        <a:effectRef xmlns:a="http://schemas.openxmlformats.org/drawingml/2006/main" idx="0">
          <a:schemeClr val="accent6"/>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A3114B-0CDD-4419-A4DE-E0C29A2AE1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FC25048-78D1-4821-8E2B-7A77CCA12F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252186-C111-43A8-A0F7-F77FFDE4DF82}" type="datetimeFigureOut">
              <a:rPr lang="en-US" smtClean="0"/>
              <a:t>29-Jan-24</a:t>
            </a:fld>
            <a:endParaRPr lang="en-US" dirty="0"/>
          </a:p>
        </p:txBody>
      </p:sp>
      <p:sp>
        <p:nvSpPr>
          <p:cNvPr id="4" name="Footer Placeholder 3">
            <a:extLst>
              <a:ext uri="{FF2B5EF4-FFF2-40B4-BE49-F238E27FC236}">
                <a16:creationId xmlns:a16="http://schemas.microsoft.com/office/drawing/2014/main" id="{01924695-047D-4CC8-8801-1AA37457E7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0F00293-63F6-438D-A9A8-024975FD5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6CFAD-C154-4C9C-AD01-665A5055065E}" type="slidenum">
              <a:rPr lang="en-US" smtClean="0"/>
              <a:t>‹#›</a:t>
            </a:fld>
            <a:endParaRPr lang="en-US" dirty="0"/>
          </a:p>
        </p:txBody>
      </p:sp>
    </p:spTree>
    <p:extLst>
      <p:ext uri="{BB962C8B-B14F-4D97-AF65-F5344CB8AC3E}">
        <p14:creationId xmlns:p14="http://schemas.microsoft.com/office/powerpoint/2010/main" val="3997879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BBB5B-F3DE-41D7-B279-483D20E8E363}" type="datetimeFigureOut">
              <a:rPr lang="en-US" smtClean="0"/>
              <a:t>29-Jan-24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62BC0-7DC4-4569-951D-2BB9475345C6}" type="slidenum">
              <a:rPr lang="en-US" smtClean="0"/>
              <a:t>‹#›</a:t>
            </a:fld>
            <a:endParaRPr lang="en-US" dirty="0"/>
          </a:p>
        </p:txBody>
      </p:sp>
    </p:spTree>
    <p:extLst>
      <p:ext uri="{BB962C8B-B14F-4D97-AF65-F5344CB8AC3E}">
        <p14:creationId xmlns:p14="http://schemas.microsoft.com/office/powerpoint/2010/main" val="3344641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6</a:t>
            </a:fld>
            <a:endParaRPr lang="en-US" dirty="0"/>
          </a:p>
        </p:txBody>
      </p:sp>
    </p:spTree>
    <p:extLst>
      <p:ext uri="{BB962C8B-B14F-4D97-AF65-F5344CB8AC3E}">
        <p14:creationId xmlns:p14="http://schemas.microsoft.com/office/powerpoint/2010/main" val="2399374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A325D4D-835D-41B6-9B16-A090AA088329}"/>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3" name="Title 2">
            <a:extLst>
              <a:ext uri="{FF2B5EF4-FFF2-40B4-BE49-F238E27FC236}">
                <a16:creationId xmlns:a16="http://schemas.microsoft.com/office/drawing/2014/main" id="{D1D87D16-A856-42F4-9D8C-A0C1D482E52D}"/>
              </a:ext>
            </a:extLst>
          </p:cNvPr>
          <p:cNvSpPr>
            <a:spLocks noGrp="1"/>
          </p:cNvSpPr>
          <p:nvPr>
            <p:ph type="title" hasCustomPrompt="1"/>
          </p:nvPr>
        </p:nvSpPr>
        <p:spPr>
          <a:xfrm>
            <a:off x="0" y="2442052"/>
            <a:ext cx="12192000" cy="1425257"/>
          </a:xfrm>
          <a:prstGeom prst="rect">
            <a:avLst/>
          </a:prstGeom>
          <a:solidFill>
            <a:schemeClr val="accent4">
              <a:lumMod val="50000"/>
              <a:alpha val="55000"/>
            </a:schemeClr>
          </a:solidFill>
        </p:spPr>
        <p:txBody>
          <a:bodyPr anchor="ctr"/>
          <a:lstStyle>
            <a:lvl1pPr algn="ctr">
              <a:defRPr sz="6000" cap="all" spc="100" baseline="0">
                <a:solidFill>
                  <a:schemeClr val="accent1"/>
                </a:solidFill>
              </a:defRPr>
            </a:lvl1pPr>
          </a:lstStyle>
          <a:p>
            <a:r>
              <a:rPr lang="en-US" dirty="0"/>
              <a:t>Add title</a:t>
            </a:r>
          </a:p>
        </p:txBody>
      </p:sp>
      <p:sp>
        <p:nvSpPr>
          <p:cNvPr id="12" name="Text Placeholder 10">
            <a:extLst>
              <a:ext uri="{FF2B5EF4-FFF2-40B4-BE49-F238E27FC236}">
                <a16:creationId xmlns:a16="http://schemas.microsoft.com/office/drawing/2014/main" id="{BD39BB44-64AC-49A7-8555-2CC62AD7C2D6}"/>
              </a:ext>
            </a:extLst>
          </p:cNvPr>
          <p:cNvSpPr>
            <a:spLocks noGrp="1"/>
          </p:cNvSpPr>
          <p:nvPr>
            <p:ph type="body" sz="quarter" idx="12" hasCustomPrompt="1"/>
          </p:nvPr>
        </p:nvSpPr>
        <p:spPr>
          <a:xfrm>
            <a:off x="0" y="3867309"/>
            <a:ext cx="12192000" cy="1036320"/>
          </a:xfrm>
          <a:prstGeom prst="rect">
            <a:avLst/>
          </a:prstGeom>
          <a:solidFill>
            <a:schemeClr val="accent4">
              <a:lumMod val="50000"/>
              <a:alpha val="55000"/>
            </a:schemeClr>
          </a:solidFill>
        </p:spPr>
        <p:txBody>
          <a:bodyPr anchor="ctr"/>
          <a:lstStyle>
            <a:lvl1pPr marL="0" indent="0" algn="ctr">
              <a:buNone/>
              <a:defRPr sz="2400" cap="none" spc="100" baseline="0">
                <a:solidFill>
                  <a:schemeClr val="bg1"/>
                </a:solidFill>
                <a:latin typeface="+mn-lt"/>
              </a:defRPr>
            </a:lvl1pPr>
          </a:lstStyle>
          <a:p>
            <a:pPr lvl="0"/>
            <a:r>
              <a:rPr lang="en-US" dirty="0"/>
              <a:t>Click to add subtitle</a:t>
            </a:r>
          </a:p>
        </p:txBody>
      </p:sp>
      <p:sp>
        <p:nvSpPr>
          <p:cNvPr id="2" name="Rectangle 1">
            <a:extLst>
              <a:ext uri="{FF2B5EF4-FFF2-40B4-BE49-F238E27FC236}">
                <a16:creationId xmlns:a16="http://schemas.microsoft.com/office/drawing/2014/main" id="{9F51AF15-A085-49C8-ABEC-EF90E7D7B280}"/>
              </a:ext>
              <a:ext uri="{C183D7F6-B498-43B3-948B-1728B52AA6E4}">
                <adec:decorative xmlns:adec="http://schemas.microsoft.com/office/drawing/2017/decorative" val="1"/>
              </a:ext>
            </a:extLst>
          </p:cNvPr>
          <p:cNvSpPr/>
          <p:nvPr userDrawn="1"/>
        </p:nvSpPr>
        <p:spPr>
          <a:xfrm>
            <a:off x="3192779" y="2325925"/>
            <a:ext cx="5806440" cy="159654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2036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Opportunity Compariso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198964-B829-4E4F-AAE7-4D7A404AB794}"/>
              </a:ext>
            </a:extLst>
          </p:cNvPr>
          <p:cNvSpPr>
            <a:spLocks noGrp="1"/>
          </p:cNvSpPr>
          <p:nvPr>
            <p:ph type="title" hasCustomPrompt="1"/>
          </p:nvPr>
        </p:nvSpPr>
        <p:spPr>
          <a:xfrm>
            <a:off x="3233057" y="698523"/>
            <a:ext cx="5715000" cy="469089"/>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21" name="Text Placeholder 10">
            <a:extLst>
              <a:ext uri="{FF2B5EF4-FFF2-40B4-BE49-F238E27FC236}">
                <a16:creationId xmlns:a16="http://schemas.microsoft.com/office/drawing/2014/main" id="{F7C80E83-E343-4BA5-ABB5-ACA84EEE6236}"/>
              </a:ext>
            </a:extLst>
          </p:cNvPr>
          <p:cNvSpPr>
            <a:spLocks noGrp="1"/>
          </p:cNvSpPr>
          <p:nvPr>
            <p:ph type="body" sz="quarter" idx="16" hasCustomPrompt="1"/>
          </p:nvPr>
        </p:nvSpPr>
        <p:spPr>
          <a:xfrm>
            <a:off x="1681078" y="1853427"/>
            <a:ext cx="1252367" cy="863490"/>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20" name="Text Placeholder 10">
            <a:extLst>
              <a:ext uri="{FF2B5EF4-FFF2-40B4-BE49-F238E27FC236}">
                <a16:creationId xmlns:a16="http://schemas.microsoft.com/office/drawing/2014/main" id="{BA56986C-C9AC-44CD-9D32-24AA209F7648}"/>
              </a:ext>
            </a:extLst>
          </p:cNvPr>
          <p:cNvSpPr>
            <a:spLocks noGrp="1"/>
          </p:cNvSpPr>
          <p:nvPr>
            <p:ph type="body" sz="quarter" idx="12" hasCustomPrompt="1"/>
          </p:nvPr>
        </p:nvSpPr>
        <p:spPr>
          <a:xfrm>
            <a:off x="838200"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27" name="Text Placeholder 10">
            <a:extLst>
              <a:ext uri="{FF2B5EF4-FFF2-40B4-BE49-F238E27FC236}">
                <a16:creationId xmlns:a16="http://schemas.microsoft.com/office/drawing/2014/main" id="{61B45AB9-9A5F-4872-A322-AD3890A5BE65}"/>
              </a:ext>
            </a:extLst>
          </p:cNvPr>
          <p:cNvSpPr>
            <a:spLocks noGrp="1"/>
          </p:cNvSpPr>
          <p:nvPr>
            <p:ph type="body" sz="quarter" idx="17" hasCustomPrompt="1"/>
          </p:nvPr>
        </p:nvSpPr>
        <p:spPr>
          <a:xfrm>
            <a:off x="838200"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29" name="Text Placeholder 10">
            <a:extLst>
              <a:ext uri="{FF2B5EF4-FFF2-40B4-BE49-F238E27FC236}">
                <a16:creationId xmlns:a16="http://schemas.microsoft.com/office/drawing/2014/main" id="{E5E3032E-6B86-4F42-95E1-7C7B13087199}"/>
              </a:ext>
            </a:extLst>
          </p:cNvPr>
          <p:cNvSpPr>
            <a:spLocks noGrp="1"/>
          </p:cNvSpPr>
          <p:nvPr>
            <p:ph type="body" sz="quarter" idx="19" hasCustomPrompt="1"/>
          </p:nvPr>
        </p:nvSpPr>
        <p:spPr>
          <a:xfrm>
            <a:off x="5469646" y="1853426"/>
            <a:ext cx="1252367" cy="863491"/>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28" name="Text Placeholder 10">
            <a:extLst>
              <a:ext uri="{FF2B5EF4-FFF2-40B4-BE49-F238E27FC236}">
                <a16:creationId xmlns:a16="http://schemas.microsoft.com/office/drawing/2014/main" id="{C56EA384-B876-4E37-81CC-FF14C8064ED4}"/>
              </a:ext>
            </a:extLst>
          </p:cNvPr>
          <p:cNvSpPr>
            <a:spLocks noGrp="1"/>
          </p:cNvSpPr>
          <p:nvPr>
            <p:ph type="body" sz="quarter" idx="18" hasCustomPrompt="1"/>
          </p:nvPr>
        </p:nvSpPr>
        <p:spPr>
          <a:xfrm>
            <a:off x="4626428"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30" name="Text Placeholder 10">
            <a:extLst>
              <a:ext uri="{FF2B5EF4-FFF2-40B4-BE49-F238E27FC236}">
                <a16:creationId xmlns:a16="http://schemas.microsoft.com/office/drawing/2014/main" id="{7A136A37-A8C3-48F4-978F-3042B2451FFF}"/>
              </a:ext>
            </a:extLst>
          </p:cNvPr>
          <p:cNvSpPr>
            <a:spLocks noGrp="1"/>
          </p:cNvSpPr>
          <p:nvPr>
            <p:ph type="body" sz="quarter" idx="20" hasCustomPrompt="1"/>
          </p:nvPr>
        </p:nvSpPr>
        <p:spPr>
          <a:xfrm>
            <a:off x="4626428"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32" name="Text Placeholder 10">
            <a:extLst>
              <a:ext uri="{FF2B5EF4-FFF2-40B4-BE49-F238E27FC236}">
                <a16:creationId xmlns:a16="http://schemas.microsoft.com/office/drawing/2014/main" id="{90D156C2-557C-45F2-B9BA-7CE533312A02}"/>
              </a:ext>
            </a:extLst>
          </p:cNvPr>
          <p:cNvSpPr>
            <a:spLocks noGrp="1"/>
          </p:cNvSpPr>
          <p:nvPr>
            <p:ph type="body" sz="quarter" idx="22" hasCustomPrompt="1"/>
          </p:nvPr>
        </p:nvSpPr>
        <p:spPr>
          <a:xfrm>
            <a:off x="9258214" y="1853427"/>
            <a:ext cx="1252028" cy="863492"/>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31" name="Text Placeholder 10">
            <a:extLst>
              <a:ext uri="{FF2B5EF4-FFF2-40B4-BE49-F238E27FC236}">
                <a16:creationId xmlns:a16="http://schemas.microsoft.com/office/drawing/2014/main" id="{38E358D4-D1F9-4872-A079-98E1F6BD662D}"/>
              </a:ext>
            </a:extLst>
          </p:cNvPr>
          <p:cNvSpPr>
            <a:spLocks noGrp="1"/>
          </p:cNvSpPr>
          <p:nvPr>
            <p:ph type="body" sz="quarter" idx="21" hasCustomPrompt="1"/>
          </p:nvPr>
        </p:nvSpPr>
        <p:spPr>
          <a:xfrm>
            <a:off x="8414657"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33" name="Text Placeholder 10">
            <a:extLst>
              <a:ext uri="{FF2B5EF4-FFF2-40B4-BE49-F238E27FC236}">
                <a16:creationId xmlns:a16="http://schemas.microsoft.com/office/drawing/2014/main" id="{8D809314-142B-40CA-8424-37611F5E9C1F}"/>
              </a:ext>
            </a:extLst>
          </p:cNvPr>
          <p:cNvSpPr>
            <a:spLocks noGrp="1"/>
          </p:cNvSpPr>
          <p:nvPr>
            <p:ph type="body" sz="quarter" idx="23" hasCustomPrompt="1"/>
          </p:nvPr>
        </p:nvSpPr>
        <p:spPr>
          <a:xfrm>
            <a:off x="8414657"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16" name="Picture Placeholder 8">
            <a:extLst>
              <a:ext uri="{FF2B5EF4-FFF2-40B4-BE49-F238E27FC236}">
                <a16:creationId xmlns:a16="http://schemas.microsoft.com/office/drawing/2014/main" id="{3B652552-1A5B-4884-9BDF-1A2663959342}"/>
              </a:ext>
            </a:extLst>
          </p:cNvPr>
          <p:cNvSpPr>
            <a:spLocks noGrp="1"/>
          </p:cNvSpPr>
          <p:nvPr>
            <p:ph type="pic" sz="quarter" idx="14" hasCustomPrompt="1"/>
          </p:nvPr>
        </p:nvSpPr>
        <p:spPr>
          <a:xfrm>
            <a:off x="0" y="4234542"/>
            <a:ext cx="12191999" cy="2623457"/>
          </a:xfrm>
          <a:prstGeom prst="rect">
            <a:avLst/>
          </a:prstGeom>
        </p:spPr>
        <p:txBody>
          <a:bodyPr/>
          <a:lstStyle>
            <a:lvl1pPr marL="0" indent="0" algn="ctr">
              <a:buNone/>
              <a:defRPr/>
            </a:lvl1pPr>
          </a:lstStyle>
          <a:p>
            <a:r>
              <a:rPr lang="en-US" dirty="0"/>
              <a:t>Click to add photo</a:t>
            </a:r>
          </a:p>
        </p:txBody>
      </p:sp>
      <p:sp>
        <p:nvSpPr>
          <p:cNvPr id="36" name="Date Placeholder 3">
            <a:extLst>
              <a:ext uri="{FF2B5EF4-FFF2-40B4-BE49-F238E27FC236}">
                <a16:creationId xmlns:a16="http://schemas.microsoft.com/office/drawing/2014/main" id="{5C7A8808-3BA5-498D-8E57-CAB9DF0182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37" name="Footer Placeholder 4">
            <a:extLst>
              <a:ext uri="{FF2B5EF4-FFF2-40B4-BE49-F238E27FC236}">
                <a16:creationId xmlns:a16="http://schemas.microsoft.com/office/drawing/2014/main" id="{742EE3D7-DACC-458E-82B0-EC87F8BAE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38" name="Slide Number Placeholder 5">
            <a:extLst>
              <a:ext uri="{FF2B5EF4-FFF2-40B4-BE49-F238E27FC236}">
                <a16:creationId xmlns:a16="http://schemas.microsoft.com/office/drawing/2014/main" id="{8ED908E6-B839-44D9-AFFC-E5E5E592E5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182226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225E-57F6-4605-A684-F9B30F1F664E}"/>
              </a:ext>
            </a:extLst>
          </p:cNvPr>
          <p:cNvSpPr>
            <a:spLocks noGrp="1"/>
          </p:cNvSpPr>
          <p:nvPr>
            <p:ph type="title" hasCustomPrompt="1"/>
          </p:nvPr>
        </p:nvSpPr>
        <p:spPr>
          <a:xfrm>
            <a:off x="809568" y="2450440"/>
            <a:ext cx="4143432" cy="548711"/>
          </a:xfrm>
          <a:prstGeom prst="rect">
            <a:avLst/>
          </a:prstGeom>
        </p:spPr>
        <p:txBody>
          <a:bodyPr anchor="b"/>
          <a:lstStyle>
            <a:lvl1pPr>
              <a:defRPr sz="2400" cap="all" spc="100" baseline="0">
                <a:solidFill>
                  <a:schemeClr val="accent2"/>
                </a:solidFill>
              </a:defRPr>
            </a:lvl1pPr>
          </a:lstStyle>
          <a:p>
            <a:r>
              <a:rPr lang="en-US" dirty="0"/>
              <a:t>Click to add title</a:t>
            </a:r>
          </a:p>
        </p:txBody>
      </p:sp>
      <p:sp>
        <p:nvSpPr>
          <p:cNvPr id="7" name="Picture Placeholder 8">
            <a:extLst>
              <a:ext uri="{FF2B5EF4-FFF2-40B4-BE49-F238E27FC236}">
                <a16:creationId xmlns:a16="http://schemas.microsoft.com/office/drawing/2014/main" id="{C93927AF-DF09-4CE5-8767-B2ECF0215BF5}"/>
              </a:ext>
            </a:extLst>
          </p:cNvPr>
          <p:cNvSpPr>
            <a:spLocks noGrp="1"/>
          </p:cNvSpPr>
          <p:nvPr>
            <p:ph type="pic" sz="quarter" idx="10" hasCustomPrompt="1"/>
          </p:nvPr>
        </p:nvSpPr>
        <p:spPr>
          <a:xfrm>
            <a:off x="4837756" y="0"/>
            <a:ext cx="7354243" cy="2862470"/>
          </a:xfrm>
          <a:prstGeom prst="rect">
            <a:avLst/>
          </a:prstGeom>
        </p:spPr>
        <p:txBody>
          <a:bodyPr/>
          <a:lstStyle>
            <a:lvl1pPr marL="0" indent="0" algn="ctr">
              <a:buNone/>
              <a:defRPr/>
            </a:lvl1pPr>
          </a:lstStyle>
          <a:p>
            <a:r>
              <a:rPr lang="en-US" dirty="0"/>
              <a:t>Click to add photo</a:t>
            </a:r>
          </a:p>
        </p:txBody>
      </p:sp>
      <p:sp>
        <p:nvSpPr>
          <p:cNvPr id="12" name="Text Placeholder 10">
            <a:extLst>
              <a:ext uri="{FF2B5EF4-FFF2-40B4-BE49-F238E27FC236}">
                <a16:creationId xmlns:a16="http://schemas.microsoft.com/office/drawing/2014/main" id="{AE2342C8-E968-4F49-930C-F5C43F88F0BF}"/>
              </a:ext>
            </a:extLst>
          </p:cNvPr>
          <p:cNvSpPr>
            <a:spLocks noGrp="1"/>
          </p:cNvSpPr>
          <p:nvPr>
            <p:ph type="body" sz="quarter" idx="16" hasCustomPrompt="1"/>
          </p:nvPr>
        </p:nvSpPr>
        <p:spPr>
          <a:xfrm>
            <a:off x="819728"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1" name="Text Placeholder 10">
            <a:extLst>
              <a:ext uri="{FF2B5EF4-FFF2-40B4-BE49-F238E27FC236}">
                <a16:creationId xmlns:a16="http://schemas.microsoft.com/office/drawing/2014/main" id="{FE8D114B-8AAB-41D6-AFCF-750066A65291}"/>
              </a:ext>
            </a:extLst>
          </p:cNvPr>
          <p:cNvSpPr>
            <a:spLocks noGrp="1"/>
          </p:cNvSpPr>
          <p:nvPr>
            <p:ph type="body" sz="quarter" idx="12" hasCustomPrompt="1"/>
          </p:nvPr>
        </p:nvSpPr>
        <p:spPr>
          <a:xfrm>
            <a:off x="819728"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Text Placeholder 10">
            <a:extLst>
              <a:ext uri="{FF2B5EF4-FFF2-40B4-BE49-F238E27FC236}">
                <a16:creationId xmlns:a16="http://schemas.microsoft.com/office/drawing/2014/main" id="{DCCC938D-0BC7-4BBB-BBF2-B830D9D0C13A}"/>
              </a:ext>
            </a:extLst>
          </p:cNvPr>
          <p:cNvSpPr>
            <a:spLocks noGrp="1"/>
          </p:cNvSpPr>
          <p:nvPr>
            <p:ph type="body" sz="quarter" idx="18" hasCustomPrompt="1"/>
          </p:nvPr>
        </p:nvSpPr>
        <p:spPr>
          <a:xfrm>
            <a:off x="6400800"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796405D2-E28F-41EC-844E-034C5D70725D}"/>
              </a:ext>
            </a:extLst>
          </p:cNvPr>
          <p:cNvSpPr>
            <a:spLocks noGrp="1"/>
          </p:cNvSpPr>
          <p:nvPr>
            <p:ph type="body" sz="quarter" idx="17" hasCustomPrompt="1"/>
          </p:nvPr>
        </p:nvSpPr>
        <p:spPr>
          <a:xfrm>
            <a:off x="6400800"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8" name="Date Placeholder 3">
            <a:extLst>
              <a:ext uri="{FF2B5EF4-FFF2-40B4-BE49-F238E27FC236}">
                <a16:creationId xmlns:a16="http://schemas.microsoft.com/office/drawing/2014/main" id="{8751D887-2419-4911-A7CC-9B5A598D7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9" name="Footer Placeholder 4">
            <a:extLst>
              <a:ext uri="{FF2B5EF4-FFF2-40B4-BE49-F238E27FC236}">
                <a16:creationId xmlns:a16="http://schemas.microsoft.com/office/drawing/2014/main" id="{B8B214E0-C574-4CE5-8FF0-E0F965A4A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6C033920-FB08-49F3-8A75-14E68EF78D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51951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CC3C8467-268E-4ABA-B4F5-0808AFBB278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cxnSp>
        <p:nvCxnSpPr>
          <p:cNvPr id="18" name="Straight Connector 17">
            <a:extLst>
              <a:ext uri="{FF2B5EF4-FFF2-40B4-BE49-F238E27FC236}">
                <a16:creationId xmlns:a16="http://schemas.microsoft.com/office/drawing/2014/main" id="{D69FF8FD-CDD1-4BEE-8DB9-0CD4BDE983AA}"/>
              </a:ext>
              <a:ext uri="{C183D7F6-B498-43B3-948B-1728B52AA6E4}">
                <adec:decorative xmlns:adec="http://schemas.microsoft.com/office/drawing/2017/decorative" val="1"/>
              </a:ext>
            </a:extLst>
          </p:cNvPr>
          <p:cNvCxnSpPr>
            <a:cxnSpLocks/>
          </p:cNvCxnSpPr>
          <p:nvPr userDrawn="1"/>
        </p:nvCxnSpPr>
        <p:spPr>
          <a:xfrm>
            <a:off x="7335793" y="766762"/>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9F1257F-A86F-48F4-BFFA-9BFB4355ED20}"/>
              </a:ext>
              <a:ext uri="{C183D7F6-B498-43B3-948B-1728B52AA6E4}">
                <adec:decorative xmlns:adec="http://schemas.microsoft.com/office/drawing/2017/decorative" val="1"/>
              </a:ext>
            </a:extLst>
          </p:cNvPr>
          <p:cNvCxnSpPr>
            <a:cxnSpLocks/>
          </p:cNvCxnSpPr>
          <p:nvPr userDrawn="1"/>
        </p:nvCxnSpPr>
        <p:spPr>
          <a:xfrm rot="5400000">
            <a:off x="7334351" y="757238"/>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FD01FCA-DF30-466C-9EAE-B0A13CF25D3B}"/>
              </a:ext>
              <a:ext uri="{C183D7F6-B498-43B3-948B-1728B52AA6E4}">
                <adec:decorative xmlns:adec="http://schemas.microsoft.com/office/drawing/2017/decorative" val="1"/>
              </a:ext>
            </a:extLst>
          </p:cNvPr>
          <p:cNvSpPr/>
          <p:nvPr userDrawn="1"/>
        </p:nvSpPr>
        <p:spPr>
          <a:xfrm>
            <a:off x="5831167" y="4486275"/>
            <a:ext cx="622236" cy="622236"/>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6F9F0CF-5966-47C2-9A41-0CD85E85D264}"/>
              </a:ext>
              <a:ext uri="{C183D7F6-B498-43B3-948B-1728B52AA6E4}">
                <adec:decorative xmlns:adec="http://schemas.microsoft.com/office/drawing/2017/decorative" val="1"/>
              </a:ext>
            </a:extLst>
          </p:cNvPr>
          <p:cNvSpPr/>
          <p:nvPr userDrawn="1"/>
        </p:nvSpPr>
        <p:spPr>
          <a:xfrm>
            <a:off x="4564642" y="4047275"/>
            <a:ext cx="622236" cy="622236"/>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2EFF630-FDAA-46A7-8CEE-21CAB6BC2507}"/>
              </a:ext>
              <a:ext uri="{C183D7F6-B498-43B3-948B-1728B52AA6E4}">
                <adec:decorative xmlns:adec="http://schemas.microsoft.com/office/drawing/2017/decorative" val="1"/>
              </a:ext>
            </a:extLst>
          </p:cNvPr>
          <p:cNvSpPr/>
          <p:nvPr userDrawn="1"/>
        </p:nvSpPr>
        <p:spPr>
          <a:xfrm>
            <a:off x="6229331" y="2163148"/>
            <a:ext cx="622236" cy="622236"/>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383BA8C-6DBE-4569-B07B-9FB55F80D616}"/>
              </a:ext>
              <a:ext uri="{C183D7F6-B498-43B3-948B-1728B52AA6E4}">
                <adec:decorative xmlns:adec="http://schemas.microsoft.com/office/drawing/2017/decorative" val="1"/>
              </a:ext>
            </a:extLst>
          </p:cNvPr>
          <p:cNvSpPr/>
          <p:nvPr userDrawn="1"/>
        </p:nvSpPr>
        <p:spPr>
          <a:xfrm>
            <a:off x="7859108" y="3573553"/>
            <a:ext cx="622236" cy="622236"/>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1108DE16-ABA8-4BC8-93C4-F8A521C8A509}"/>
              </a:ext>
              <a:ext uri="{C183D7F6-B498-43B3-948B-1728B52AA6E4}">
                <adec:decorative xmlns:adec="http://schemas.microsoft.com/office/drawing/2017/decorative" val="1"/>
              </a:ext>
            </a:extLst>
          </p:cNvPr>
          <p:cNvSpPr/>
          <p:nvPr userDrawn="1"/>
        </p:nvSpPr>
        <p:spPr>
          <a:xfrm>
            <a:off x="9795826" y="4201049"/>
            <a:ext cx="622236" cy="622236"/>
          </a:xfrm>
          <a:prstGeom prst="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E93C062E-DD5E-49BC-A10D-F70C1931F00A}"/>
              </a:ext>
              <a:ext uri="{C183D7F6-B498-43B3-948B-1728B52AA6E4}">
                <adec:decorative xmlns:adec="http://schemas.microsoft.com/office/drawing/2017/decorative" val="1"/>
              </a:ext>
            </a:extLst>
          </p:cNvPr>
          <p:cNvSpPr/>
          <p:nvPr userDrawn="1"/>
        </p:nvSpPr>
        <p:spPr>
          <a:xfrm>
            <a:off x="7962756" y="1603981"/>
            <a:ext cx="2057805" cy="767123"/>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799781-E0A0-4C4E-A069-37290BED8FE5}"/>
              </a:ext>
            </a:extLst>
          </p:cNvPr>
          <p:cNvSpPr>
            <a:spLocks noGrp="1"/>
          </p:cNvSpPr>
          <p:nvPr>
            <p:ph type="title" hasCustomPrompt="1"/>
          </p:nvPr>
        </p:nvSpPr>
        <p:spPr>
          <a:xfrm>
            <a:off x="740427" y="571145"/>
            <a:ext cx="5355570" cy="438144"/>
          </a:xfrm>
          <a:prstGeom prst="rect">
            <a:avLst/>
          </a:prstGeom>
        </p:spPr>
        <p:txBody>
          <a:bodyPr/>
          <a:lstStyle>
            <a:lvl1pPr>
              <a:defRPr sz="2400" cap="all" spc="100" baseline="0">
                <a:solidFill>
                  <a:schemeClr val="accent2"/>
                </a:solidFill>
              </a:defRPr>
            </a:lvl1pPr>
          </a:lstStyle>
          <a:p>
            <a:r>
              <a:rPr lang="en-US" dirty="0"/>
              <a:t>Click to add title</a:t>
            </a:r>
          </a:p>
        </p:txBody>
      </p:sp>
      <p:sp>
        <p:nvSpPr>
          <p:cNvPr id="38" name="Text Placeholder 10">
            <a:extLst>
              <a:ext uri="{FF2B5EF4-FFF2-40B4-BE49-F238E27FC236}">
                <a16:creationId xmlns:a16="http://schemas.microsoft.com/office/drawing/2014/main" id="{5D896357-F0C4-4728-BE54-A809E6E3100F}"/>
              </a:ext>
            </a:extLst>
          </p:cNvPr>
          <p:cNvSpPr>
            <a:spLocks noGrp="1"/>
          </p:cNvSpPr>
          <p:nvPr>
            <p:ph type="body" sz="quarter" idx="16" hasCustomPrompt="1"/>
          </p:nvPr>
        </p:nvSpPr>
        <p:spPr>
          <a:xfrm>
            <a:off x="6463262" y="311795"/>
            <a:ext cx="1706966" cy="426393"/>
          </a:xfrm>
          <a:prstGeom prst="rect">
            <a:avLst/>
          </a:prstGeom>
        </p:spPr>
        <p:txBody>
          <a:bodyPr anchor="b"/>
          <a:lstStyle>
            <a:lvl1pPr marL="0" indent="0" algn="ctr">
              <a:buNone/>
              <a:defRPr sz="1400" cap="all" spc="100" baseline="0">
                <a:solidFill>
                  <a:schemeClr val="bg1">
                    <a:lumMod val="50000"/>
                  </a:schemeClr>
                </a:solidFill>
                <a:latin typeface="+mj-lt"/>
              </a:defRPr>
            </a:lvl1pPr>
          </a:lstStyle>
          <a:p>
            <a:pPr lvl="0"/>
            <a:r>
              <a:rPr lang="en-US" dirty="0"/>
              <a:t>Click to add name</a:t>
            </a:r>
          </a:p>
        </p:txBody>
      </p:sp>
      <p:sp>
        <p:nvSpPr>
          <p:cNvPr id="42" name="Text Placeholder 10">
            <a:extLst>
              <a:ext uri="{FF2B5EF4-FFF2-40B4-BE49-F238E27FC236}">
                <a16:creationId xmlns:a16="http://schemas.microsoft.com/office/drawing/2014/main" id="{CB13D4EF-593A-4D3C-9712-515EE5A358AC}"/>
              </a:ext>
            </a:extLst>
          </p:cNvPr>
          <p:cNvSpPr>
            <a:spLocks noGrp="1"/>
          </p:cNvSpPr>
          <p:nvPr>
            <p:ph type="body" sz="quarter" idx="20" hasCustomPrompt="1"/>
          </p:nvPr>
        </p:nvSpPr>
        <p:spPr>
          <a:xfrm>
            <a:off x="8026762" y="1774346"/>
            <a:ext cx="1929792" cy="426393"/>
          </a:xfrm>
          <a:prstGeom prst="rect">
            <a:avLst/>
          </a:prstGeom>
        </p:spPr>
        <p:txBody>
          <a:bodyPr anchor="ctr"/>
          <a:lstStyle>
            <a:lvl1pPr marL="0" indent="0" algn="ctr">
              <a:lnSpc>
                <a:spcPct val="80000"/>
              </a:lnSpc>
              <a:spcBef>
                <a:spcPts val="0"/>
              </a:spcBef>
              <a:buNone/>
              <a:defRPr sz="2000" cap="all" spc="100" baseline="0">
                <a:solidFill>
                  <a:schemeClr val="accent6">
                    <a:lumMod val="50000"/>
                  </a:schemeClr>
                </a:solidFill>
                <a:latin typeface="+mj-lt"/>
              </a:defRPr>
            </a:lvl1pPr>
          </a:lstStyle>
          <a:p>
            <a:pPr lvl="0"/>
            <a:r>
              <a:rPr lang="en-US" dirty="0"/>
              <a:t>Click to add name</a:t>
            </a:r>
          </a:p>
        </p:txBody>
      </p:sp>
      <p:sp>
        <p:nvSpPr>
          <p:cNvPr id="47" name="Text Placeholder 10">
            <a:extLst>
              <a:ext uri="{FF2B5EF4-FFF2-40B4-BE49-F238E27FC236}">
                <a16:creationId xmlns:a16="http://schemas.microsoft.com/office/drawing/2014/main" id="{449D2BE7-8177-406D-94BB-001D561B5A89}"/>
              </a:ext>
            </a:extLst>
          </p:cNvPr>
          <p:cNvSpPr>
            <a:spLocks noGrp="1"/>
          </p:cNvSpPr>
          <p:nvPr>
            <p:ph type="body" sz="quarter" idx="25" hasCustomPrompt="1"/>
          </p:nvPr>
        </p:nvSpPr>
        <p:spPr>
          <a:xfrm>
            <a:off x="6083673" y="2261070"/>
            <a:ext cx="913553" cy="426393"/>
          </a:xfrm>
          <a:prstGeom prst="rect">
            <a:avLst/>
          </a:prstGeom>
        </p:spPr>
        <p:txBody>
          <a:bodyPr anchor="ctr"/>
          <a:lstStyle>
            <a:lvl1pPr marL="0" indent="0" algn="ctr">
              <a:buNone/>
              <a:defRPr sz="1600" cap="all" spc="100" baseline="0">
                <a:solidFill>
                  <a:schemeClr val="accent4">
                    <a:lumMod val="50000"/>
                  </a:schemeClr>
                </a:solidFill>
                <a:latin typeface="+mj-lt"/>
              </a:defRPr>
            </a:lvl1pPr>
          </a:lstStyle>
          <a:p>
            <a:pPr lvl="0"/>
            <a:r>
              <a:rPr lang="en-US" dirty="0"/>
              <a:t>name</a:t>
            </a:r>
          </a:p>
        </p:txBody>
      </p:sp>
      <p:sp>
        <p:nvSpPr>
          <p:cNvPr id="40" name="Text Placeholder 10">
            <a:extLst>
              <a:ext uri="{FF2B5EF4-FFF2-40B4-BE49-F238E27FC236}">
                <a16:creationId xmlns:a16="http://schemas.microsoft.com/office/drawing/2014/main" id="{FD164278-C8C4-4514-8B3E-9505CB674743}"/>
              </a:ext>
            </a:extLst>
          </p:cNvPr>
          <p:cNvSpPr>
            <a:spLocks noGrp="1"/>
          </p:cNvSpPr>
          <p:nvPr>
            <p:ph type="body" sz="quarter" idx="18" hasCustomPrompt="1"/>
          </p:nvPr>
        </p:nvSpPr>
        <p:spPr>
          <a:xfrm>
            <a:off x="3149242" y="3061800"/>
            <a:ext cx="1706966" cy="426393"/>
          </a:xfrm>
          <a:prstGeom prst="rect">
            <a:avLst/>
          </a:prstGeom>
        </p:spPr>
        <p:txBody>
          <a:bodyPr anchor="t"/>
          <a:lstStyle>
            <a:lvl1pPr marL="0" indent="0" algn="r">
              <a:buNone/>
              <a:defRPr sz="1400" cap="all" spc="100" baseline="0">
                <a:solidFill>
                  <a:schemeClr val="bg1">
                    <a:lumMod val="50000"/>
                  </a:schemeClr>
                </a:solidFill>
                <a:latin typeface="+mj-lt"/>
              </a:defRPr>
            </a:lvl1pPr>
          </a:lstStyle>
          <a:p>
            <a:pPr lvl="0"/>
            <a:r>
              <a:rPr lang="en-US" dirty="0"/>
              <a:t>Click to add name</a:t>
            </a:r>
          </a:p>
        </p:txBody>
      </p:sp>
      <p:sp>
        <p:nvSpPr>
          <p:cNvPr id="41" name="Text Placeholder 10">
            <a:extLst>
              <a:ext uri="{FF2B5EF4-FFF2-40B4-BE49-F238E27FC236}">
                <a16:creationId xmlns:a16="http://schemas.microsoft.com/office/drawing/2014/main" id="{45FF02C4-FA25-4AE4-B4EF-D106CDD0FEB4}"/>
              </a:ext>
            </a:extLst>
          </p:cNvPr>
          <p:cNvSpPr>
            <a:spLocks noGrp="1"/>
          </p:cNvSpPr>
          <p:nvPr>
            <p:ph type="body" sz="quarter" idx="19" hasCustomPrompt="1"/>
          </p:nvPr>
        </p:nvSpPr>
        <p:spPr>
          <a:xfrm>
            <a:off x="9795826" y="3061800"/>
            <a:ext cx="1706966" cy="426393"/>
          </a:xfrm>
          <a:prstGeom prst="rect">
            <a:avLst/>
          </a:prstGeom>
        </p:spPr>
        <p:txBody>
          <a:bodyPr anchor="t"/>
          <a:lstStyle>
            <a:lvl1pPr marL="0" indent="0" algn="l">
              <a:buNone/>
              <a:defRPr sz="1400" cap="all" spc="100" baseline="0">
                <a:solidFill>
                  <a:schemeClr val="bg1">
                    <a:lumMod val="50000"/>
                  </a:schemeClr>
                </a:solidFill>
                <a:latin typeface="+mj-lt"/>
              </a:defRPr>
            </a:lvl1pPr>
          </a:lstStyle>
          <a:p>
            <a:pPr lvl="0"/>
            <a:r>
              <a:rPr lang="en-US" dirty="0"/>
              <a:t>Click to add name</a:t>
            </a:r>
          </a:p>
        </p:txBody>
      </p:sp>
      <p:sp>
        <p:nvSpPr>
          <p:cNvPr id="45" name="Text Placeholder 10">
            <a:extLst>
              <a:ext uri="{FF2B5EF4-FFF2-40B4-BE49-F238E27FC236}">
                <a16:creationId xmlns:a16="http://schemas.microsoft.com/office/drawing/2014/main" id="{2EA0BE42-73C1-43D0-9520-94265CBEE415}"/>
              </a:ext>
            </a:extLst>
          </p:cNvPr>
          <p:cNvSpPr>
            <a:spLocks noGrp="1"/>
          </p:cNvSpPr>
          <p:nvPr>
            <p:ph type="body" sz="quarter" idx="23" hasCustomPrompt="1"/>
          </p:nvPr>
        </p:nvSpPr>
        <p:spPr>
          <a:xfrm>
            <a:off x="7713450" y="3671475"/>
            <a:ext cx="913553" cy="426393"/>
          </a:xfrm>
          <a:prstGeom prst="rect">
            <a:avLst/>
          </a:prstGeom>
        </p:spPr>
        <p:txBody>
          <a:bodyPr anchor="ctr"/>
          <a:lstStyle>
            <a:lvl1pPr marL="0" indent="0" algn="ctr">
              <a:buNone/>
              <a:defRPr sz="1600" cap="all" spc="100" baseline="0">
                <a:solidFill>
                  <a:schemeClr val="bg2">
                    <a:lumMod val="50000"/>
                  </a:schemeClr>
                </a:solidFill>
                <a:latin typeface="+mj-lt"/>
              </a:defRPr>
            </a:lvl1pPr>
          </a:lstStyle>
          <a:p>
            <a:pPr lvl="0"/>
            <a:r>
              <a:rPr lang="en-US" dirty="0"/>
              <a:t>name</a:t>
            </a:r>
          </a:p>
        </p:txBody>
      </p:sp>
      <p:sp>
        <p:nvSpPr>
          <p:cNvPr id="43" name="Text Placeholder 10">
            <a:extLst>
              <a:ext uri="{FF2B5EF4-FFF2-40B4-BE49-F238E27FC236}">
                <a16:creationId xmlns:a16="http://schemas.microsoft.com/office/drawing/2014/main" id="{4E23821A-CE37-4CA8-82BC-5731CBD7BC63}"/>
              </a:ext>
            </a:extLst>
          </p:cNvPr>
          <p:cNvSpPr>
            <a:spLocks noGrp="1"/>
          </p:cNvSpPr>
          <p:nvPr>
            <p:ph type="body" sz="quarter" idx="21" hasCustomPrompt="1"/>
          </p:nvPr>
        </p:nvSpPr>
        <p:spPr>
          <a:xfrm>
            <a:off x="4418984" y="4145197"/>
            <a:ext cx="913553" cy="426393"/>
          </a:xfrm>
          <a:prstGeom prst="rect">
            <a:avLst/>
          </a:prstGeom>
        </p:spPr>
        <p:txBody>
          <a:bodyPr anchor="ctr"/>
          <a:lstStyle>
            <a:lvl1pPr marL="0" indent="0" algn="ctr">
              <a:buNone/>
              <a:defRPr sz="1600" cap="all" spc="100" baseline="0">
                <a:solidFill>
                  <a:schemeClr val="accent1">
                    <a:lumMod val="75000"/>
                  </a:schemeClr>
                </a:solidFill>
                <a:latin typeface="+mj-lt"/>
              </a:defRPr>
            </a:lvl1pPr>
          </a:lstStyle>
          <a:p>
            <a:pPr lvl="0"/>
            <a:r>
              <a:rPr lang="en-US" dirty="0"/>
              <a:t>name</a:t>
            </a:r>
          </a:p>
        </p:txBody>
      </p:sp>
      <p:sp>
        <p:nvSpPr>
          <p:cNvPr id="44" name="Text Placeholder 10">
            <a:extLst>
              <a:ext uri="{FF2B5EF4-FFF2-40B4-BE49-F238E27FC236}">
                <a16:creationId xmlns:a16="http://schemas.microsoft.com/office/drawing/2014/main" id="{83ED92E9-F268-4C1E-9440-F605C9EBD510}"/>
              </a:ext>
            </a:extLst>
          </p:cNvPr>
          <p:cNvSpPr>
            <a:spLocks noGrp="1"/>
          </p:cNvSpPr>
          <p:nvPr>
            <p:ph type="body" sz="quarter" idx="22" hasCustomPrompt="1"/>
          </p:nvPr>
        </p:nvSpPr>
        <p:spPr>
          <a:xfrm>
            <a:off x="5685509" y="4584197"/>
            <a:ext cx="913553" cy="426393"/>
          </a:xfrm>
          <a:prstGeom prst="rect">
            <a:avLst/>
          </a:prstGeom>
        </p:spPr>
        <p:txBody>
          <a:bodyPr anchor="ctr"/>
          <a:lstStyle>
            <a:lvl1pPr marL="0" indent="0" algn="ctr">
              <a:buNone/>
              <a:defRPr sz="1600" cap="all" spc="100" baseline="0">
                <a:solidFill>
                  <a:schemeClr val="accent1">
                    <a:lumMod val="50000"/>
                  </a:schemeClr>
                </a:solidFill>
                <a:latin typeface="+mj-lt"/>
              </a:defRPr>
            </a:lvl1pPr>
          </a:lstStyle>
          <a:p>
            <a:pPr lvl="0"/>
            <a:r>
              <a:rPr lang="en-US" dirty="0"/>
              <a:t>name</a:t>
            </a:r>
          </a:p>
        </p:txBody>
      </p:sp>
      <p:sp>
        <p:nvSpPr>
          <p:cNvPr id="46" name="Text Placeholder 10">
            <a:extLst>
              <a:ext uri="{FF2B5EF4-FFF2-40B4-BE49-F238E27FC236}">
                <a16:creationId xmlns:a16="http://schemas.microsoft.com/office/drawing/2014/main" id="{B29F508B-CAFE-4871-8267-E5406A4D6C46}"/>
              </a:ext>
            </a:extLst>
          </p:cNvPr>
          <p:cNvSpPr>
            <a:spLocks noGrp="1"/>
          </p:cNvSpPr>
          <p:nvPr>
            <p:ph type="body" sz="quarter" idx="24" hasCustomPrompt="1"/>
          </p:nvPr>
        </p:nvSpPr>
        <p:spPr>
          <a:xfrm>
            <a:off x="9650168" y="4298971"/>
            <a:ext cx="913553" cy="426393"/>
          </a:xfrm>
          <a:prstGeom prst="rect">
            <a:avLst/>
          </a:prstGeom>
        </p:spPr>
        <p:txBody>
          <a:bodyPr anchor="ctr"/>
          <a:lstStyle>
            <a:lvl1pPr marL="0" indent="0" algn="ctr">
              <a:buNone/>
              <a:defRPr sz="1600" cap="all" spc="100" baseline="0">
                <a:solidFill>
                  <a:schemeClr val="bg2">
                    <a:lumMod val="75000"/>
                  </a:schemeClr>
                </a:solidFill>
                <a:latin typeface="+mj-lt"/>
              </a:defRPr>
            </a:lvl1pPr>
          </a:lstStyle>
          <a:p>
            <a:pPr lvl="0"/>
            <a:r>
              <a:rPr lang="en-US" dirty="0"/>
              <a:t>name</a:t>
            </a:r>
          </a:p>
        </p:txBody>
      </p:sp>
      <p:sp>
        <p:nvSpPr>
          <p:cNvPr id="39" name="Text Placeholder 10">
            <a:extLst>
              <a:ext uri="{FF2B5EF4-FFF2-40B4-BE49-F238E27FC236}">
                <a16:creationId xmlns:a16="http://schemas.microsoft.com/office/drawing/2014/main" id="{C40D7D1C-3379-42CE-B3D7-A585CDECBD11}"/>
              </a:ext>
            </a:extLst>
          </p:cNvPr>
          <p:cNvSpPr>
            <a:spLocks noGrp="1"/>
          </p:cNvSpPr>
          <p:nvPr>
            <p:ph type="body" sz="quarter" idx="17" hasCustomPrompt="1"/>
          </p:nvPr>
        </p:nvSpPr>
        <p:spPr>
          <a:xfrm>
            <a:off x="6463261" y="5683895"/>
            <a:ext cx="1706966" cy="426393"/>
          </a:xfrm>
          <a:prstGeom prst="rect">
            <a:avLst/>
          </a:prstGeom>
        </p:spPr>
        <p:txBody>
          <a:bodyPr anchor="t"/>
          <a:lstStyle>
            <a:lvl1pPr marL="0" indent="0" algn="ctr">
              <a:buNone/>
              <a:defRPr sz="1400" cap="all" spc="100" baseline="0">
                <a:solidFill>
                  <a:schemeClr val="bg1">
                    <a:lumMod val="50000"/>
                  </a:schemeClr>
                </a:solidFill>
                <a:latin typeface="+mj-lt"/>
              </a:defRPr>
            </a:lvl1pPr>
          </a:lstStyle>
          <a:p>
            <a:pPr lvl="0"/>
            <a:r>
              <a:rPr lang="en-US" dirty="0"/>
              <a:t>Click to add name</a:t>
            </a:r>
          </a:p>
        </p:txBody>
      </p:sp>
      <p:sp>
        <p:nvSpPr>
          <p:cNvPr id="3" name="Date Placeholder 2">
            <a:extLst>
              <a:ext uri="{FF2B5EF4-FFF2-40B4-BE49-F238E27FC236}">
                <a16:creationId xmlns:a16="http://schemas.microsoft.com/office/drawing/2014/main" id="{35129BD8-DBDF-484C-89DD-80EDD7B827E7}"/>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dirty="0"/>
              <a:t>20XX</a:t>
            </a:r>
          </a:p>
        </p:txBody>
      </p:sp>
      <p:sp>
        <p:nvSpPr>
          <p:cNvPr id="4" name="Footer Placeholder 3">
            <a:extLst>
              <a:ext uri="{FF2B5EF4-FFF2-40B4-BE49-F238E27FC236}">
                <a16:creationId xmlns:a16="http://schemas.microsoft.com/office/drawing/2014/main" id="{8CF621E8-9FBF-4DC8-AA1D-234C0A47D713}"/>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Pitch deck</a:t>
            </a:r>
          </a:p>
        </p:txBody>
      </p:sp>
      <p:sp>
        <p:nvSpPr>
          <p:cNvPr id="5" name="Slide Number Placeholder 4">
            <a:extLst>
              <a:ext uri="{FF2B5EF4-FFF2-40B4-BE49-F238E27FC236}">
                <a16:creationId xmlns:a16="http://schemas.microsoft.com/office/drawing/2014/main" id="{1C1D5819-A04D-4AB0-A144-E7BBA340031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160847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3D21-9143-4E6D-87CD-82F00F7DC6FA}"/>
              </a:ext>
            </a:extLst>
          </p:cNvPr>
          <p:cNvSpPr>
            <a:spLocks noGrp="1"/>
          </p:cNvSpPr>
          <p:nvPr>
            <p:ph type="title" hasCustomPrompt="1"/>
          </p:nvPr>
        </p:nvSpPr>
        <p:spPr>
          <a:xfrm>
            <a:off x="827314" y="627486"/>
            <a:ext cx="5268686" cy="568896"/>
          </a:xfrm>
          <a:prstGeom prst="rect">
            <a:avLst/>
          </a:prstGeom>
        </p:spPr>
        <p:txBody>
          <a:bodyPr anchor="ctr"/>
          <a:lstStyle>
            <a:lvl1pPr>
              <a:defRPr sz="2400" cap="all" spc="100" baseline="0">
                <a:solidFill>
                  <a:schemeClr val="accent2"/>
                </a:solidFill>
              </a:defRPr>
            </a:lvl1pPr>
          </a:lstStyle>
          <a:p>
            <a:r>
              <a:rPr lang="en-US" dirty="0"/>
              <a:t>Click to add title</a:t>
            </a:r>
          </a:p>
        </p:txBody>
      </p:sp>
      <p:sp>
        <p:nvSpPr>
          <p:cNvPr id="11" name="Text Placeholder 10">
            <a:extLst>
              <a:ext uri="{FF2B5EF4-FFF2-40B4-BE49-F238E27FC236}">
                <a16:creationId xmlns:a16="http://schemas.microsoft.com/office/drawing/2014/main" id="{235C24E7-D67D-40AA-B6B1-AE47659E18EC}"/>
              </a:ext>
            </a:extLst>
          </p:cNvPr>
          <p:cNvSpPr>
            <a:spLocks noGrp="1"/>
          </p:cNvSpPr>
          <p:nvPr>
            <p:ph type="body" sz="quarter" idx="33" hasCustomPrompt="1"/>
          </p:nvPr>
        </p:nvSpPr>
        <p:spPr>
          <a:xfrm>
            <a:off x="820438" y="1011439"/>
            <a:ext cx="4989233" cy="568896"/>
          </a:xfrm>
          <a:prstGeom prst="rect">
            <a:avLst/>
          </a:prstGeom>
        </p:spPr>
        <p:txBody>
          <a:bodyPr anchor="ctr"/>
          <a:lstStyle>
            <a:lvl1pPr marL="0" indent="0" algn="l">
              <a:buNone/>
              <a:defRPr sz="2000" cap="none" spc="100" baseline="0">
                <a:solidFill>
                  <a:schemeClr val="accent2"/>
                </a:solidFill>
                <a:latin typeface="+mn-lt"/>
              </a:defRPr>
            </a:lvl1pPr>
          </a:lstStyle>
          <a:p>
            <a:pPr lvl="0"/>
            <a:r>
              <a:rPr lang="en-US" dirty="0"/>
              <a:t>Click to add title</a:t>
            </a:r>
          </a:p>
        </p:txBody>
      </p:sp>
      <p:sp>
        <p:nvSpPr>
          <p:cNvPr id="19" name="Text Placeholder 14">
            <a:extLst>
              <a:ext uri="{FF2B5EF4-FFF2-40B4-BE49-F238E27FC236}">
                <a16:creationId xmlns:a16="http://schemas.microsoft.com/office/drawing/2014/main" id="{A756E9B8-BA57-4251-A0E6-DDADC29D95B9}"/>
              </a:ext>
            </a:extLst>
          </p:cNvPr>
          <p:cNvSpPr>
            <a:spLocks noGrp="1"/>
          </p:cNvSpPr>
          <p:nvPr>
            <p:ph type="body" sz="quarter" idx="26" hasCustomPrompt="1"/>
          </p:nvPr>
        </p:nvSpPr>
        <p:spPr>
          <a:xfrm>
            <a:off x="920666" y="2044485"/>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0" name="Text Placeholder 14">
            <a:extLst>
              <a:ext uri="{FF2B5EF4-FFF2-40B4-BE49-F238E27FC236}">
                <a16:creationId xmlns:a16="http://schemas.microsoft.com/office/drawing/2014/main" id="{C0B962B5-0EC7-48EC-A687-C206A69C56D6}"/>
              </a:ext>
            </a:extLst>
          </p:cNvPr>
          <p:cNvSpPr>
            <a:spLocks noGrp="1"/>
          </p:cNvSpPr>
          <p:nvPr>
            <p:ph type="body" sz="quarter" idx="13" hasCustomPrompt="1"/>
          </p:nvPr>
        </p:nvSpPr>
        <p:spPr>
          <a:xfrm>
            <a:off x="2727695" y="2044485"/>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1314A100-8075-4D1D-995C-34F5838D58F2}"/>
              </a:ext>
            </a:extLst>
          </p:cNvPr>
          <p:cNvSpPr>
            <a:spLocks noGrp="1"/>
          </p:cNvSpPr>
          <p:nvPr>
            <p:ph type="body" sz="quarter" idx="34" hasCustomPrompt="1"/>
          </p:nvPr>
        </p:nvSpPr>
        <p:spPr>
          <a:xfrm>
            <a:off x="920666" y="3428263"/>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3" name="Text Placeholder 14">
            <a:extLst>
              <a:ext uri="{FF2B5EF4-FFF2-40B4-BE49-F238E27FC236}">
                <a16:creationId xmlns:a16="http://schemas.microsoft.com/office/drawing/2014/main" id="{9C946523-4B92-4003-B43C-B01D972454F4}"/>
              </a:ext>
            </a:extLst>
          </p:cNvPr>
          <p:cNvSpPr>
            <a:spLocks noGrp="1"/>
          </p:cNvSpPr>
          <p:nvPr>
            <p:ph type="body" sz="quarter" idx="35" hasCustomPrompt="1"/>
          </p:nvPr>
        </p:nvSpPr>
        <p:spPr>
          <a:xfrm>
            <a:off x="2727695" y="3428263"/>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25" name="Text Placeholder 14">
            <a:extLst>
              <a:ext uri="{FF2B5EF4-FFF2-40B4-BE49-F238E27FC236}">
                <a16:creationId xmlns:a16="http://schemas.microsoft.com/office/drawing/2014/main" id="{F9BEEAAD-CC7F-427D-BCFF-1BBA5023ABE6}"/>
              </a:ext>
            </a:extLst>
          </p:cNvPr>
          <p:cNvSpPr>
            <a:spLocks noGrp="1"/>
          </p:cNvSpPr>
          <p:nvPr>
            <p:ph type="body" sz="quarter" idx="36" hasCustomPrompt="1"/>
          </p:nvPr>
        </p:nvSpPr>
        <p:spPr>
          <a:xfrm>
            <a:off x="920666" y="4812041"/>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6" name="Text Placeholder 14">
            <a:extLst>
              <a:ext uri="{FF2B5EF4-FFF2-40B4-BE49-F238E27FC236}">
                <a16:creationId xmlns:a16="http://schemas.microsoft.com/office/drawing/2014/main" id="{B6693A35-4411-4FE2-82FD-5D30D8D62AF3}"/>
              </a:ext>
            </a:extLst>
          </p:cNvPr>
          <p:cNvSpPr>
            <a:spLocks noGrp="1"/>
          </p:cNvSpPr>
          <p:nvPr>
            <p:ph type="body" sz="quarter" idx="37" hasCustomPrompt="1"/>
          </p:nvPr>
        </p:nvSpPr>
        <p:spPr>
          <a:xfrm>
            <a:off x="2727695" y="4812041"/>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17" name="Date Placeholder 3">
            <a:extLst>
              <a:ext uri="{FF2B5EF4-FFF2-40B4-BE49-F238E27FC236}">
                <a16:creationId xmlns:a16="http://schemas.microsoft.com/office/drawing/2014/main" id="{B658EBA7-4275-488A-B86F-67B70609FC99}"/>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2">
                    <a:lumMod val="50000"/>
                  </a:schemeClr>
                </a:solidFill>
                <a:effectLst/>
              </a:defRPr>
            </a:lvl1pPr>
          </a:lstStyle>
          <a:p>
            <a:r>
              <a:rPr lang="en-US" dirty="0"/>
              <a:t>20XX</a:t>
            </a:r>
          </a:p>
        </p:txBody>
      </p:sp>
      <p:sp>
        <p:nvSpPr>
          <p:cNvPr id="27" name="Footer Placeholder 4">
            <a:extLst>
              <a:ext uri="{FF2B5EF4-FFF2-40B4-BE49-F238E27FC236}">
                <a16:creationId xmlns:a16="http://schemas.microsoft.com/office/drawing/2014/main" id="{A59824DA-522A-4135-800A-60F504928B2D}"/>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7" name="Picture Placeholder 8">
            <a:extLst>
              <a:ext uri="{FF2B5EF4-FFF2-40B4-BE49-F238E27FC236}">
                <a16:creationId xmlns:a16="http://schemas.microsoft.com/office/drawing/2014/main" id="{93D3F372-68E2-486A-A105-748C2BB245A0}"/>
              </a:ext>
            </a:extLst>
          </p:cNvPr>
          <p:cNvSpPr>
            <a:spLocks noGrp="1"/>
          </p:cNvSpPr>
          <p:nvPr>
            <p:ph type="pic" sz="quarter" idx="14" hasCustomPrompt="1"/>
          </p:nvPr>
        </p:nvSpPr>
        <p:spPr>
          <a:xfrm>
            <a:off x="6683831" y="0"/>
            <a:ext cx="5508168" cy="6858000"/>
          </a:xfrm>
          <a:prstGeom prst="rect">
            <a:avLst/>
          </a:prstGeom>
        </p:spPr>
        <p:txBody>
          <a:bodyPr/>
          <a:lstStyle>
            <a:lvl1pPr marL="0" indent="0" algn="ctr">
              <a:buNone/>
              <a:defRPr/>
            </a:lvl1pPr>
          </a:lstStyle>
          <a:p>
            <a:r>
              <a:rPr lang="en-US" dirty="0"/>
              <a:t>Click to add photo</a:t>
            </a:r>
          </a:p>
        </p:txBody>
      </p:sp>
      <p:sp>
        <p:nvSpPr>
          <p:cNvPr id="28" name="Slide Number Placeholder 5">
            <a:extLst>
              <a:ext uri="{FF2B5EF4-FFF2-40B4-BE49-F238E27FC236}">
                <a16:creationId xmlns:a16="http://schemas.microsoft.com/office/drawing/2014/main" id="{8D667147-015B-4B04-886E-3451355DC70A}"/>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371206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09C70A-0F34-4BEB-BABD-659A58DC489C}"/>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id="{8F6663C8-5425-48D7-9E9D-F2B794222FA5}"/>
              </a:ext>
            </a:extLst>
          </p:cNvPr>
          <p:cNvSpPr>
            <a:spLocks noGrp="1"/>
          </p:cNvSpPr>
          <p:nvPr>
            <p:ph type="title" hasCustomPrompt="1"/>
          </p:nvPr>
        </p:nvSpPr>
        <p:spPr>
          <a:xfrm>
            <a:off x="4038600" y="599301"/>
            <a:ext cx="4114800" cy="607969"/>
          </a:xfrm>
          <a:prstGeom prst="rect">
            <a:avLst/>
          </a:prstGeom>
        </p:spPr>
        <p:txBody>
          <a:bodyPr anchor="ctr"/>
          <a:lstStyle>
            <a:lvl1pPr algn="ctr">
              <a:defRPr sz="2400" cap="all" spc="100" baseline="0">
                <a:solidFill>
                  <a:schemeClr val="tx2">
                    <a:lumMod val="75000"/>
                  </a:schemeClr>
                </a:solidFill>
              </a:defRPr>
            </a:lvl1pPr>
          </a:lstStyle>
          <a:p>
            <a:r>
              <a:rPr lang="en-US" dirty="0"/>
              <a:t>CLICK TO add title</a:t>
            </a:r>
          </a:p>
        </p:txBody>
      </p:sp>
      <p:sp>
        <p:nvSpPr>
          <p:cNvPr id="34" name="Text Placeholder 10">
            <a:extLst>
              <a:ext uri="{FF2B5EF4-FFF2-40B4-BE49-F238E27FC236}">
                <a16:creationId xmlns:a16="http://schemas.microsoft.com/office/drawing/2014/main" id="{781F399C-8EA8-402F-B2A4-828B062584C2}"/>
              </a:ext>
            </a:extLst>
          </p:cNvPr>
          <p:cNvSpPr>
            <a:spLocks noGrp="1"/>
          </p:cNvSpPr>
          <p:nvPr>
            <p:ph type="body" sz="quarter" idx="33" hasCustomPrompt="1"/>
          </p:nvPr>
        </p:nvSpPr>
        <p:spPr>
          <a:xfrm>
            <a:off x="4362186" y="1011441"/>
            <a:ext cx="3467628" cy="568896"/>
          </a:xfrm>
          <a:prstGeom prst="rect">
            <a:avLst/>
          </a:prstGeom>
        </p:spPr>
        <p:txBody>
          <a:bodyPr anchor="ctr"/>
          <a:lstStyle>
            <a:lvl1pPr marL="0" indent="0" algn="ctr">
              <a:buNone/>
              <a:defRPr sz="2000" cap="none" spc="100" baseline="0">
                <a:solidFill>
                  <a:schemeClr val="tx2">
                    <a:lumMod val="75000"/>
                  </a:schemeClr>
                </a:solidFill>
                <a:latin typeface="+mn-lt"/>
              </a:defRPr>
            </a:lvl1pPr>
          </a:lstStyle>
          <a:p>
            <a:pPr lvl="0"/>
            <a:r>
              <a:rPr lang="en-US" dirty="0"/>
              <a:t>Click to add title</a:t>
            </a:r>
          </a:p>
        </p:txBody>
      </p:sp>
      <p:sp>
        <p:nvSpPr>
          <p:cNvPr id="35" name="Text Placeholder 10">
            <a:extLst>
              <a:ext uri="{FF2B5EF4-FFF2-40B4-BE49-F238E27FC236}">
                <a16:creationId xmlns:a16="http://schemas.microsoft.com/office/drawing/2014/main" id="{07DF62A2-2B04-4192-9858-1F4C30EFDA5B}"/>
              </a:ext>
            </a:extLst>
          </p:cNvPr>
          <p:cNvSpPr>
            <a:spLocks noGrp="1"/>
          </p:cNvSpPr>
          <p:nvPr>
            <p:ph type="body" sz="quarter" idx="34" hasCustomPrompt="1"/>
          </p:nvPr>
        </p:nvSpPr>
        <p:spPr>
          <a:xfrm>
            <a:off x="910838" y="2564313"/>
            <a:ext cx="4750631"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dirty="0"/>
              <a:t>Click to add title</a:t>
            </a:r>
          </a:p>
        </p:txBody>
      </p:sp>
      <p:sp>
        <p:nvSpPr>
          <p:cNvPr id="11" name="Text Placeholder 10">
            <a:extLst>
              <a:ext uri="{FF2B5EF4-FFF2-40B4-BE49-F238E27FC236}">
                <a16:creationId xmlns:a16="http://schemas.microsoft.com/office/drawing/2014/main" id="{910CB016-EEF8-4992-8F92-8FE3375CEB06}"/>
              </a:ext>
            </a:extLst>
          </p:cNvPr>
          <p:cNvSpPr>
            <a:spLocks noGrp="1"/>
          </p:cNvSpPr>
          <p:nvPr>
            <p:ph type="body" sz="quarter" idx="25" hasCustomPrompt="1"/>
          </p:nvPr>
        </p:nvSpPr>
        <p:spPr>
          <a:xfrm>
            <a:off x="7739877" y="2564313"/>
            <a:ext cx="3532840"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dirty="0"/>
              <a:t>Click to add title</a:t>
            </a:r>
          </a:p>
        </p:txBody>
      </p:sp>
      <p:sp>
        <p:nvSpPr>
          <p:cNvPr id="30" name="Content Placeholder 29">
            <a:extLst>
              <a:ext uri="{FF2B5EF4-FFF2-40B4-BE49-F238E27FC236}">
                <a16:creationId xmlns:a16="http://schemas.microsoft.com/office/drawing/2014/main" id="{E7176063-74EF-4FC1-A687-2F5900412F55}"/>
              </a:ext>
            </a:extLst>
          </p:cNvPr>
          <p:cNvSpPr>
            <a:spLocks noGrp="1"/>
          </p:cNvSpPr>
          <p:nvPr>
            <p:ph sz="quarter" idx="35" hasCustomPrompt="1"/>
          </p:nvPr>
        </p:nvSpPr>
        <p:spPr>
          <a:xfrm>
            <a:off x="911225" y="3187700"/>
            <a:ext cx="4749800" cy="2771775"/>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37" name="Content Placeholder 29">
            <a:extLst>
              <a:ext uri="{FF2B5EF4-FFF2-40B4-BE49-F238E27FC236}">
                <a16:creationId xmlns:a16="http://schemas.microsoft.com/office/drawing/2014/main" id="{1958214F-5F3C-4FBF-9DBD-97579EF4CF49}"/>
              </a:ext>
            </a:extLst>
          </p:cNvPr>
          <p:cNvSpPr>
            <a:spLocks noGrp="1"/>
          </p:cNvSpPr>
          <p:nvPr>
            <p:ph sz="quarter" idx="36" hasCustomPrompt="1"/>
          </p:nvPr>
        </p:nvSpPr>
        <p:spPr>
          <a:xfrm>
            <a:off x="7028164" y="3107442"/>
            <a:ext cx="4252612" cy="2882900"/>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3" name="Date Placeholder 2">
            <a:extLst>
              <a:ext uri="{FF2B5EF4-FFF2-40B4-BE49-F238E27FC236}">
                <a16:creationId xmlns:a16="http://schemas.microsoft.com/office/drawing/2014/main" id="{39058ECB-2935-45B1-80F1-ED38302C2759}"/>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B8FC42CC-A62B-40E8-907A-F15D7C216F8A}"/>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333E0735-85DE-48C3-8FE9-0754F9ABD6C1}"/>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8116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Yr Action Plan">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378E50-94EF-4230-91B3-4CDA4804D460}"/>
              </a:ext>
              <a:ext uri="{C183D7F6-B498-43B3-948B-1728B52AA6E4}">
                <adec:decorative xmlns:adec="http://schemas.microsoft.com/office/drawing/2017/decorative" val="1"/>
              </a:ext>
            </a:extLst>
          </p:cNvPr>
          <p:cNvGrpSpPr/>
          <p:nvPr userDrawn="1"/>
        </p:nvGrpSpPr>
        <p:grpSpPr>
          <a:xfrm>
            <a:off x="2749477" y="4411918"/>
            <a:ext cx="7895340" cy="344415"/>
            <a:chOff x="2749477" y="4411918"/>
            <a:chExt cx="7895340" cy="344415"/>
          </a:xfrm>
        </p:grpSpPr>
        <p:cxnSp>
          <p:nvCxnSpPr>
            <p:cNvPr id="102" name="Straight Connector 101">
              <a:extLst>
                <a:ext uri="{FF2B5EF4-FFF2-40B4-BE49-F238E27FC236}">
                  <a16:creationId xmlns:a16="http://schemas.microsoft.com/office/drawing/2014/main" id="{3FDF687F-1594-4839-AA46-5DACB2E040FA}"/>
                </a:ext>
                <a:ext uri="{C183D7F6-B498-43B3-948B-1728B52AA6E4}">
                  <adec:decorative xmlns:adec="http://schemas.microsoft.com/office/drawing/2017/decorative" val="1"/>
                </a:ext>
              </a:extLst>
            </p:cNvPr>
            <p:cNvCxnSpPr>
              <a:cxnSpLocks/>
            </p:cNvCxnSpPr>
            <p:nvPr/>
          </p:nvCxnSpPr>
          <p:spPr>
            <a:xfrm flipH="1">
              <a:off x="274947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AD917A9-665D-46F4-8911-E2881838B6E6}"/>
                </a:ext>
                <a:ext uri="{C183D7F6-B498-43B3-948B-1728B52AA6E4}">
                  <adec:decorative xmlns:adec="http://schemas.microsoft.com/office/drawing/2017/decorative" val="1"/>
                </a:ext>
              </a:extLst>
            </p:cNvPr>
            <p:cNvCxnSpPr>
              <a:cxnSpLocks/>
            </p:cNvCxnSpPr>
            <p:nvPr/>
          </p:nvCxnSpPr>
          <p:spPr>
            <a:xfrm flipH="1">
              <a:off x="6699668"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7D52265-C77D-45A6-96A5-2656848A3117}"/>
                </a:ext>
                <a:ext uri="{C183D7F6-B498-43B3-948B-1728B52AA6E4}">
                  <adec:decorative xmlns:adec="http://schemas.microsoft.com/office/drawing/2017/decorative" val="1"/>
                </a:ext>
              </a:extLst>
            </p:cNvPr>
            <p:cNvCxnSpPr>
              <a:cxnSpLocks/>
            </p:cNvCxnSpPr>
            <p:nvPr/>
          </p:nvCxnSpPr>
          <p:spPr>
            <a:xfrm flipH="1">
              <a:off x="1064355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4075B284-B3F9-49E3-A5BC-FBFD2C706C3D}"/>
              </a:ext>
              <a:ext uri="{C183D7F6-B498-43B3-948B-1728B52AA6E4}">
                <adec:decorative xmlns:adec="http://schemas.microsoft.com/office/drawing/2017/decorative" val="1"/>
              </a:ext>
            </a:extLst>
          </p:cNvPr>
          <p:cNvGrpSpPr/>
          <p:nvPr userDrawn="1"/>
        </p:nvGrpSpPr>
        <p:grpSpPr>
          <a:xfrm>
            <a:off x="2750737" y="2675138"/>
            <a:ext cx="6313957" cy="344415"/>
            <a:chOff x="2750737" y="2675138"/>
            <a:chExt cx="6313957" cy="344415"/>
          </a:xfrm>
        </p:grpSpPr>
        <p:cxnSp>
          <p:nvCxnSpPr>
            <p:cNvPr id="148" name="Straight Connector 147">
              <a:extLst>
                <a:ext uri="{FF2B5EF4-FFF2-40B4-BE49-F238E27FC236}">
                  <a16:creationId xmlns:a16="http://schemas.microsoft.com/office/drawing/2014/main" id="{1D75FFD8-965E-47C7-B05F-A941B5164AB4}"/>
                </a:ext>
                <a:ext uri="{C183D7F6-B498-43B3-948B-1728B52AA6E4}">
                  <adec:decorative xmlns:adec="http://schemas.microsoft.com/office/drawing/2017/decorative" val="1"/>
                </a:ext>
              </a:extLst>
            </p:cNvPr>
            <p:cNvCxnSpPr>
              <a:cxnSpLocks/>
            </p:cNvCxnSpPr>
            <p:nvPr userDrawn="1"/>
          </p:nvCxnSpPr>
          <p:spPr>
            <a:xfrm flipH="1">
              <a:off x="275073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BDDFF1A-AABD-4DA5-9811-02C4149132AF}"/>
                </a:ext>
                <a:ext uri="{C183D7F6-B498-43B3-948B-1728B52AA6E4}">
                  <adec:decorative xmlns:adec="http://schemas.microsoft.com/office/drawing/2017/decorative" val="1"/>
                </a:ext>
              </a:extLst>
            </p:cNvPr>
            <p:cNvCxnSpPr>
              <a:cxnSpLocks/>
            </p:cNvCxnSpPr>
            <p:nvPr userDrawn="1"/>
          </p:nvCxnSpPr>
          <p:spPr>
            <a:xfrm flipH="1">
              <a:off x="511688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862A0FB-DDED-42C5-B28D-D466080F4637}"/>
                </a:ext>
                <a:ext uri="{C183D7F6-B498-43B3-948B-1728B52AA6E4}">
                  <adec:decorative xmlns:adec="http://schemas.microsoft.com/office/drawing/2017/decorative" val="1"/>
                </a:ext>
              </a:extLst>
            </p:cNvPr>
            <p:cNvCxnSpPr>
              <a:cxnSpLocks/>
            </p:cNvCxnSpPr>
            <p:nvPr userDrawn="1"/>
          </p:nvCxnSpPr>
          <p:spPr>
            <a:xfrm flipH="1">
              <a:off x="9063434"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7CD073CE-AA33-40C2-9636-3F5C236050F4}"/>
              </a:ext>
            </a:extLst>
          </p:cNvPr>
          <p:cNvSpPr>
            <a:spLocks noGrp="1"/>
          </p:cNvSpPr>
          <p:nvPr>
            <p:ph type="title" hasCustomPrompt="1"/>
          </p:nvPr>
        </p:nvSpPr>
        <p:spPr>
          <a:xfrm>
            <a:off x="4292241" y="693422"/>
            <a:ext cx="3607518" cy="633402"/>
          </a:xfrm>
          <a:prstGeom prst="rect">
            <a:avLst/>
          </a:prstGeom>
          <a:ln w="28575">
            <a:solidFill>
              <a:schemeClr val="accent2"/>
            </a:solidFill>
          </a:ln>
        </p:spPr>
        <p:txBody>
          <a:bodyPr anchor="ctr"/>
          <a:lstStyle>
            <a:lvl1pPr algn="ctr">
              <a:defRPr sz="2400" cap="all" spc="100" baseline="0">
                <a:solidFill>
                  <a:schemeClr val="tx2"/>
                </a:solidFill>
              </a:defRPr>
            </a:lvl1pPr>
          </a:lstStyle>
          <a:p>
            <a:r>
              <a:rPr lang="en-US" dirty="0"/>
              <a:t>Click to add title</a:t>
            </a:r>
          </a:p>
        </p:txBody>
      </p:sp>
      <p:sp>
        <p:nvSpPr>
          <p:cNvPr id="58" name="Text Placeholder 14">
            <a:extLst>
              <a:ext uri="{FF2B5EF4-FFF2-40B4-BE49-F238E27FC236}">
                <a16:creationId xmlns:a16="http://schemas.microsoft.com/office/drawing/2014/main" id="{FC053B39-4BE6-44B3-8D93-ED230B1611A4}"/>
              </a:ext>
            </a:extLst>
          </p:cNvPr>
          <p:cNvSpPr>
            <a:spLocks noGrp="1"/>
          </p:cNvSpPr>
          <p:nvPr>
            <p:ph type="body" sz="quarter" idx="43" hasCustomPrompt="1"/>
          </p:nvPr>
        </p:nvSpPr>
        <p:spPr>
          <a:xfrm>
            <a:off x="202936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59" name="Text Placeholder 14">
            <a:extLst>
              <a:ext uri="{FF2B5EF4-FFF2-40B4-BE49-F238E27FC236}">
                <a16:creationId xmlns:a16="http://schemas.microsoft.com/office/drawing/2014/main" id="{95F74BD3-C751-4644-9E0D-36D890A69E6E}"/>
              </a:ext>
            </a:extLst>
          </p:cNvPr>
          <p:cNvSpPr>
            <a:spLocks noGrp="1"/>
          </p:cNvSpPr>
          <p:nvPr>
            <p:ph type="body" sz="quarter" idx="44" hasCustomPrompt="1"/>
          </p:nvPr>
        </p:nvSpPr>
        <p:spPr>
          <a:xfrm>
            <a:off x="4397612"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60" name="Text Placeholder 14">
            <a:extLst>
              <a:ext uri="{FF2B5EF4-FFF2-40B4-BE49-F238E27FC236}">
                <a16:creationId xmlns:a16="http://schemas.microsoft.com/office/drawing/2014/main" id="{3D5CF2BE-8C0B-408F-AEEB-45E3B588305D}"/>
              </a:ext>
            </a:extLst>
          </p:cNvPr>
          <p:cNvSpPr>
            <a:spLocks noGrp="1"/>
          </p:cNvSpPr>
          <p:nvPr>
            <p:ph type="body" sz="quarter" idx="45" hasCustomPrompt="1"/>
          </p:nvPr>
        </p:nvSpPr>
        <p:spPr>
          <a:xfrm>
            <a:off x="834468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56" name="Text Placeholder 14">
            <a:extLst>
              <a:ext uri="{FF2B5EF4-FFF2-40B4-BE49-F238E27FC236}">
                <a16:creationId xmlns:a16="http://schemas.microsoft.com/office/drawing/2014/main" id="{4A07D9B0-4F06-4D69-B211-37FC634E5084}"/>
              </a:ext>
            </a:extLst>
          </p:cNvPr>
          <p:cNvSpPr>
            <a:spLocks noGrp="1"/>
          </p:cNvSpPr>
          <p:nvPr>
            <p:ph type="body" sz="quarter" idx="41" hasCustomPrompt="1"/>
          </p:nvPr>
        </p:nvSpPr>
        <p:spPr>
          <a:xfrm>
            <a:off x="696804" y="2739533"/>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dirty="0"/>
              <a:t>Add year</a:t>
            </a:r>
          </a:p>
        </p:txBody>
      </p:sp>
      <p:sp>
        <p:nvSpPr>
          <p:cNvPr id="20" name="Text Placeholder 14">
            <a:extLst>
              <a:ext uri="{FF2B5EF4-FFF2-40B4-BE49-F238E27FC236}">
                <a16:creationId xmlns:a16="http://schemas.microsoft.com/office/drawing/2014/main" id="{E36FDE7A-7F96-4A7E-AB4F-DBCEFD81C3BA}"/>
              </a:ext>
            </a:extLst>
          </p:cNvPr>
          <p:cNvSpPr>
            <a:spLocks noGrp="1"/>
          </p:cNvSpPr>
          <p:nvPr>
            <p:ph type="body" sz="quarter" idx="17" hasCustomPrompt="1"/>
          </p:nvPr>
        </p:nvSpPr>
        <p:spPr>
          <a:xfrm>
            <a:off x="171234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1" name="Text Placeholder 14">
            <a:extLst>
              <a:ext uri="{FF2B5EF4-FFF2-40B4-BE49-F238E27FC236}">
                <a16:creationId xmlns:a16="http://schemas.microsoft.com/office/drawing/2014/main" id="{C3C9C771-CEBA-46FF-9941-0F82E4028CC4}"/>
              </a:ext>
            </a:extLst>
          </p:cNvPr>
          <p:cNvSpPr>
            <a:spLocks noGrp="1"/>
          </p:cNvSpPr>
          <p:nvPr>
            <p:ph type="body" sz="quarter" idx="18" hasCustomPrompt="1"/>
          </p:nvPr>
        </p:nvSpPr>
        <p:spPr>
          <a:xfrm>
            <a:off x="250176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945F6154-355B-4195-8155-1E8C079CDEE2}"/>
              </a:ext>
            </a:extLst>
          </p:cNvPr>
          <p:cNvSpPr>
            <a:spLocks noGrp="1"/>
          </p:cNvSpPr>
          <p:nvPr>
            <p:ph type="body" sz="quarter" idx="19" hasCustomPrompt="1"/>
          </p:nvPr>
        </p:nvSpPr>
        <p:spPr>
          <a:xfrm>
            <a:off x="329117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3" name="Text Placeholder 14">
            <a:extLst>
              <a:ext uri="{FF2B5EF4-FFF2-40B4-BE49-F238E27FC236}">
                <a16:creationId xmlns:a16="http://schemas.microsoft.com/office/drawing/2014/main" id="{B8E228D5-C0F1-4215-8880-B28856B6F77B}"/>
              </a:ext>
            </a:extLst>
          </p:cNvPr>
          <p:cNvSpPr>
            <a:spLocks noGrp="1"/>
          </p:cNvSpPr>
          <p:nvPr>
            <p:ph type="body" sz="quarter" idx="20" hasCustomPrompt="1"/>
          </p:nvPr>
        </p:nvSpPr>
        <p:spPr>
          <a:xfrm>
            <a:off x="408059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4" name="Text Placeholder 14">
            <a:extLst>
              <a:ext uri="{FF2B5EF4-FFF2-40B4-BE49-F238E27FC236}">
                <a16:creationId xmlns:a16="http://schemas.microsoft.com/office/drawing/2014/main" id="{5568E40A-0330-4C80-9F64-FB6C4B7CC11D}"/>
              </a:ext>
            </a:extLst>
          </p:cNvPr>
          <p:cNvSpPr>
            <a:spLocks noGrp="1"/>
          </p:cNvSpPr>
          <p:nvPr>
            <p:ph type="body" sz="quarter" idx="21" hasCustomPrompt="1"/>
          </p:nvPr>
        </p:nvSpPr>
        <p:spPr>
          <a:xfrm>
            <a:off x="4810807" y="31701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5" name="Text Placeholder 14">
            <a:extLst>
              <a:ext uri="{FF2B5EF4-FFF2-40B4-BE49-F238E27FC236}">
                <a16:creationId xmlns:a16="http://schemas.microsoft.com/office/drawing/2014/main" id="{EC8A3FD2-F6F6-40A0-89E1-7769CBB8D4BB}"/>
              </a:ext>
            </a:extLst>
          </p:cNvPr>
          <p:cNvSpPr>
            <a:spLocks noGrp="1"/>
          </p:cNvSpPr>
          <p:nvPr>
            <p:ph type="body" sz="quarter" idx="22" hasCustomPrompt="1"/>
          </p:nvPr>
        </p:nvSpPr>
        <p:spPr>
          <a:xfrm>
            <a:off x="565942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6" name="Text Placeholder 14">
            <a:extLst>
              <a:ext uri="{FF2B5EF4-FFF2-40B4-BE49-F238E27FC236}">
                <a16:creationId xmlns:a16="http://schemas.microsoft.com/office/drawing/2014/main" id="{A882D901-8E7C-431B-B6E9-14C8BD5B22C0}"/>
              </a:ext>
            </a:extLst>
          </p:cNvPr>
          <p:cNvSpPr>
            <a:spLocks noGrp="1"/>
          </p:cNvSpPr>
          <p:nvPr>
            <p:ph type="body" sz="quarter" idx="23" hasCustomPrompt="1"/>
          </p:nvPr>
        </p:nvSpPr>
        <p:spPr>
          <a:xfrm>
            <a:off x="644883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7" name="Text Placeholder 14">
            <a:extLst>
              <a:ext uri="{FF2B5EF4-FFF2-40B4-BE49-F238E27FC236}">
                <a16:creationId xmlns:a16="http://schemas.microsoft.com/office/drawing/2014/main" id="{2051E2EF-F729-4B79-8CD4-C0D60EE9AD08}"/>
              </a:ext>
            </a:extLst>
          </p:cNvPr>
          <p:cNvSpPr>
            <a:spLocks noGrp="1"/>
          </p:cNvSpPr>
          <p:nvPr>
            <p:ph type="body" sz="quarter" idx="24" hasCustomPrompt="1"/>
          </p:nvPr>
        </p:nvSpPr>
        <p:spPr>
          <a:xfrm>
            <a:off x="723825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8" name="Text Placeholder 14">
            <a:extLst>
              <a:ext uri="{FF2B5EF4-FFF2-40B4-BE49-F238E27FC236}">
                <a16:creationId xmlns:a16="http://schemas.microsoft.com/office/drawing/2014/main" id="{A8A6BF26-67C7-4AFD-82B4-5F8831E6276B}"/>
              </a:ext>
            </a:extLst>
          </p:cNvPr>
          <p:cNvSpPr>
            <a:spLocks noGrp="1"/>
          </p:cNvSpPr>
          <p:nvPr>
            <p:ph type="body" sz="quarter" idx="25" hasCustomPrompt="1"/>
          </p:nvPr>
        </p:nvSpPr>
        <p:spPr>
          <a:xfrm>
            <a:off x="802766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9" name="Text Placeholder 14">
            <a:extLst>
              <a:ext uri="{FF2B5EF4-FFF2-40B4-BE49-F238E27FC236}">
                <a16:creationId xmlns:a16="http://schemas.microsoft.com/office/drawing/2014/main" id="{9D579002-8C14-4A35-90BB-43E508420D98}"/>
              </a:ext>
            </a:extLst>
          </p:cNvPr>
          <p:cNvSpPr>
            <a:spLocks noGrp="1"/>
          </p:cNvSpPr>
          <p:nvPr>
            <p:ph type="body" sz="quarter" idx="26" hasCustomPrompt="1"/>
          </p:nvPr>
        </p:nvSpPr>
        <p:spPr>
          <a:xfrm>
            <a:off x="881708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0" name="Text Placeholder 14">
            <a:extLst>
              <a:ext uri="{FF2B5EF4-FFF2-40B4-BE49-F238E27FC236}">
                <a16:creationId xmlns:a16="http://schemas.microsoft.com/office/drawing/2014/main" id="{AA2D386B-15E3-4543-8D79-5B890CB60E7F}"/>
              </a:ext>
            </a:extLst>
          </p:cNvPr>
          <p:cNvSpPr>
            <a:spLocks noGrp="1"/>
          </p:cNvSpPr>
          <p:nvPr>
            <p:ph type="body" sz="quarter" idx="27" hasCustomPrompt="1"/>
          </p:nvPr>
        </p:nvSpPr>
        <p:spPr>
          <a:xfrm>
            <a:off x="960649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1" name="Text Placeholder 14">
            <a:extLst>
              <a:ext uri="{FF2B5EF4-FFF2-40B4-BE49-F238E27FC236}">
                <a16:creationId xmlns:a16="http://schemas.microsoft.com/office/drawing/2014/main" id="{D1BBCCCB-0A70-4CE2-AC23-DC53C20096BA}"/>
              </a:ext>
            </a:extLst>
          </p:cNvPr>
          <p:cNvSpPr>
            <a:spLocks noGrp="1"/>
          </p:cNvSpPr>
          <p:nvPr>
            <p:ph type="body" sz="quarter" idx="28" hasCustomPrompt="1"/>
          </p:nvPr>
        </p:nvSpPr>
        <p:spPr>
          <a:xfrm>
            <a:off x="10395907"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61" name="Text Placeholder 14">
            <a:extLst>
              <a:ext uri="{FF2B5EF4-FFF2-40B4-BE49-F238E27FC236}">
                <a16:creationId xmlns:a16="http://schemas.microsoft.com/office/drawing/2014/main" id="{83DD38EA-382F-4255-927F-5F23153D51A7}"/>
              </a:ext>
            </a:extLst>
          </p:cNvPr>
          <p:cNvSpPr>
            <a:spLocks noGrp="1"/>
          </p:cNvSpPr>
          <p:nvPr>
            <p:ph type="body" sz="quarter" idx="46" hasCustomPrompt="1"/>
          </p:nvPr>
        </p:nvSpPr>
        <p:spPr>
          <a:xfrm>
            <a:off x="202936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62" name="Text Placeholder 14">
            <a:extLst>
              <a:ext uri="{FF2B5EF4-FFF2-40B4-BE49-F238E27FC236}">
                <a16:creationId xmlns:a16="http://schemas.microsoft.com/office/drawing/2014/main" id="{DDBB317C-ECEA-48F8-B070-51A7C7B4CDB2}"/>
              </a:ext>
            </a:extLst>
          </p:cNvPr>
          <p:cNvSpPr>
            <a:spLocks noGrp="1"/>
          </p:cNvSpPr>
          <p:nvPr>
            <p:ph type="body" sz="quarter" idx="47" hasCustomPrompt="1"/>
          </p:nvPr>
        </p:nvSpPr>
        <p:spPr>
          <a:xfrm>
            <a:off x="5976442" y="4003137"/>
            <a:ext cx="1440088" cy="408780"/>
          </a:xfrm>
          <a:prstGeom prst="rect">
            <a:avLst/>
          </a:prstGeom>
        </p:spPr>
        <p:txBody>
          <a:bodyPr anchor="b"/>
          <a:lstStyle>
            <a:lvl1pPr marL="0" indent="0" algn="ctr">
              <a:lnSpc>
                <a:spcPct val="100000"/>
              </a:lnSpc>
              <a:spcBef>
                <a:spcPts val="0"/>
              </a:spcBef>
              <a:buNone/>
              <a:defRPr sz="1400" b="0" cap="none" spc="100" baseline="0">
                <a:solidFill>
                  <a:schemeClr val="accent5">
                    <a:lumMod val="50000"/>
                  </a:schemeClr>
                </a:solidFill>
                <a:latin typeface="+mn-lt"/>
              </a:defRPr>
            </a:lvl1pPr>
          </a:lstStyle>
          <a:p>
            <a:pPr lvl="0"/>
            <a:r>
              <a:rPr lang="en-US" dirty="0"/>
              <a:t>Click to add text</a:t>
            </a:r>
          </a:p>
        </p:txBody>
      </p:sp>
      <p:sp>
        <p:nvSpPr>
          <p:cNvPr id="63" name="Text Placeholder 14">
            <a:extLst>
              <a:ext uri="{FF2B5EF4-FFF2-40B4-BE49-F238E27FC236}">
                <a16:creationId xmlns:a16="http://schemas.microsoft.com/office/drawing/2014/main" id="{5C19CD78-318A-4E21-9027-254A8711F4C1}"/>
              </a:ext>
            </a:extLst>
          </p:cNvPr>
          <p:cNvSpPr>
            <a:spLocks noGrp="1"/>
          </p:cNvSpPr>
          <p:nvPr>
            <p:ph type="body" sz="quarter" idx="48" hasCustomPrompt="1"/>
          </p:nvPr>
        </p:nvSpPr>
        <p:spPr>
          <a:xfrm>
            <a:off x="992351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j-lt"/>
              </a:defRPr>
            </a:lvl1pPr>
          </a:lstStyle>
          <a:p>
            <a:pPr lvl="0"/>
            <a:r>
              <a:rPr lang="en-US" dirty="0"/>
              <a:t>Click to add text</a:t>
            </a:r>
          </a:p>
        </p:txBody>
      </p:sp>
      <p:sp>
        <p:nvSpPr>
          <p:cNvPr id="57" name="Text Placeholder 14">
            <a:extLst>
              <a:ext uri="{FF2B5EF4-FFF2-40B4-BE49-F238E27FC236}">
                <a16:creationId xmlns:a16="http://schemas.microsoft.com/office/drawing/2014/main" id="{A437805B-FB40-4996-AD55-1BF1A2D64F0B}"/>
              </a:ext>
            </a:extLst>
          </p:cNvPr>
          <p:cNvSpPr>
            <a:spLocks noGrp="1"/>
          </p:cNvSpPr>
          <p:nvPr>
            <p:ph type="body" sz="quarter" idx="42" hasCustomPrompt="1"/>
          </p:nvPr>
        </p:nvSpPr>
        <p:spPr>
          <a:xfrm>
            <a:off x="696804" y="4437609"/>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dirty="0"/>
              <a:t>Add year</a:t>
            </a:r>
          </a:p>
        </p:txBody>
      </p:sp>
      <p:sp>
        <p:nvSpPr>
          <p:cNvPr id="32" name="Text Placeholder 14">
            <a:extLst>
              <a:ext uri="{FF2B5EF4-FFF2-40B4-BE49-F238E27FC236}">
                <a16:creationId xmlns:a16="http://schemas.microsoft.com/office/drawing/2014/main" id="{40A55730-770B-4851-B7C1-A3AE260339EC}"/>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3" name="Text Placeholder 14">
            <a:extLst>
              <a:ext uri="{FF2B5EF4-FFF2-40B4-BE49-F238E27FC236}">
                <a16:creationId xmlns:a16="http://schemas.microsoft.com/office/drawing/2014/main" id="{32F5F67C-8450-4CC2-984C-18CEA2A424FA}"/>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4" name="Text Placeholder 14">
            <a:extLst>
              <a:ext uri="{FF2B5EF4-FFF2-40B4-BE49-F238E27FC236}">
                <a16:creationId xmlns:a16="http://schemas.microsoft.com/office/drawing/2014/main" id="{205940B1-D0A7-4FA0-8075-1DD875262A2B}"/>
              </a:ext>
            </a:extLst>
          </p:cNvPr>
          <p:cNvSpPr>
            <a:spLocks noGrp="1"/>
          </p:cNvSpPr>
          <p:nvPr>
            <p:ph type="body" sz="quarter" idx="31" hasCustomPrompt="1"/>
          </p:nvPr>
        </p:nvSpPr>
        <p:spPr>
          <a:xfrm>
            <a:off x="329117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5" name="Text Placeholder 14">
            <a:extLst>
              <a:ext uri="{FF2B5EF4-FFF2-40B4-BE49-F238E27FC236}">
                <a16:creationId xmlns:a16="http://schemas.microsoft.com/office/drawing/2014/main" id="{FF257E24-EF53-4359-8CF5-CC42A8F66184}"/>
              </a:ext>
            </a:extLst>
          </p:cNvPr>
          <p:cNvSpPr>
            <a:spLocks noGrp="1"/>
          </p:cNvSpPr>
          <p:nvPr>
            <p:ph type="body" sz="quarter" idx="32" hasCustomPrompt="1"/>
          </p:nvPr>
        </p:nvSpPr>
        <p:spPr>
          <a:xfrm>
            <a:off x="408059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6" name="Text Placeholder 14">
            <a:extLst>
              <a:ext uri="{FF2B5EF4-FFF2-40B4-BE49-F238E27FC236}">
                <a16:creationId xmlns:a16="http://schemas.microsoft.com/office/drawing/2014/main" id="{5A2166B8-0F7E-45E9-970E-79F921472A30}"/>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7" name="Text Placeholder 14">
            <a:extLst>
              <a:ext uri="{FF2B5EF4-FFF2-40B4-BE49-F238E27FC236}">
                <a16:creationId xmlns:a16="http://schemas.microsoft.com/office/drawing/2014/main" id="{FF45DCBF-40C1-4B85-9196-4C0237FA8CE9}"/>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8" name="Text Placeholder 14">
            <a:extLst>
              <a:ext uri="{FF2B5EF4-FFF2-40B4-BE49-F238E27FC236}">
                <a16:creationId xmlns:a16="http://schemas.microsoft.com/office/drawing/2014/main" id="{E0182695-A664-4408-ACB6-D9273831D560}"/>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9" name="Text Placeholder 14">
            <a:extLst>
              <a:ext uri="{FF2B5EF4-FFF2-40B4-BE49-F238E27FC236}">
                <a16:creationId xmlns:a16="http://schemas.microsoft.com/office/drawing/2014/main" id="{2928531F-4FEC-4B06-9428-27244D33B936}"/>
              </a:ext>
            </a:extLst>
          </p:cNvPr>
          <p:cNvSpPr>
            <a:spLocks noGrp="1"/>
          </p:cNvSpPr>
          <p:nvPr>
            <p:ph type="body" sz="quarter" idx="36" hasCustomPrompt="1"/>
          </p:nvPr>
        </p:nvSpPr>
        <p:spPr>
          <a:xfrm>
            <a:off x="723825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0" name="Text Placeholder 14">
            <a:extLst>
              <a:ext uri="{FF2B5EF4-FFF2-40B4-BE49-F238E27FC236}">
                <a16:creationId xmlns:a16="http://schemas.microsoft.com/office/drawing/2014/main" id="{E678C8DB-AF28-4A99-B976-36F54BA279CD}"/>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1" name="Text Placeholder 14">
            <a:extLst>
              <a:ext uri="{FF2B5EF4-FFF2-40B4-BE49-F238E27FC236}">
                <a16:creationId xmlns:a16="http://schemas.microsoft.com/office/drawing/2014/main" id="{FB1CBFC6-0E9C-4ECA-A915-798C00479D6B}"/>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2" name="Text Placeholder 14">
            <a:extLst>
              <a:ext uri="{FF2B5EF4-FFF2-40B4-BE49-F238E27FC236}">
                <a16:creationId xmlns:a16="http://schemas.microsoft.com/office/drawing/2014/main" id="{B4EC71CB-AE6D-46A0-87B4-6E2BD6A1CF6F}"/>
              </a:ext>
            </a:extLst>
          </p:cNvPr>
          <p:cNvSpPr>
            <a:spLocks noGrp="1"/>
          </p:cNvSpPr>
          <p:nvPr>
            <p:ph type="body" sz="quarter" idx="39" hasCustomPrompt="1"/>
          </p:nvPr>
        </p:nvSpPr>
        <p:spPr>
          <a:xfrm>
            <a:off x="960649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3" name="Text Placeholder 14">
            <a:extLst>
              <a:ext uri="{FF2B5EF4-FFF2-40B4-BE49-F238E27FC236}">
                <a16:creationId xmlns:a16="http://schemas.microsoft.com/office/drawing/2014/main" id="{16A1EE39-3790-4721-9E09-19024F590A96}"/>
              </a:ext>
            </a:extLst>
          </p:cNvPr>
          <p:cNvSpPr>
            <a:spLocks noGrp="1"/>
          </p:cNvSpPr>
          <p:nvPr>
            <p:ph type="body" sz="quarter" idx="40" hasCustomPrompt="1"/>
          </p:nvPr>
        </p:nvSpPr>
        <p:spPr>
          <a:xfrm>
            <a:off x="10395907"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grpSp>
        <p:nvGrpSpPr>
          <p:cNvPr id="44" name="Group 43">
            <a:extLst>
              <a:ext uri="{FF2B5EF4-FFF2-40B4-BE49-F238E27FC236}">
                <a16:creationId xmlns:a16="http://schemas.microsoft.com/office/drawing/2014/main" id="{D4F8B141-9EE2-47E7-AF2A-94CECF90771C}"/>
              </a:ext>
              <a:ext uri="{C183D7F6-B498-43B3-948B-1728B52AA6E4}">
                <adec:decorative xmlns:adec="http://schemas.microsoft.com/office/drawing/2017/decorative" val="1"/>
              </a:ext>
            </a:extLst>
          </p:cNvPr>
          <p:cNvGrpSpPr/>
          <p:nvPr userDrawn="1"/>
        </p:nvGrpSpPr>
        <p:grpSpPr>
          <a:xfrm>
            <a:off x="2047081" y="4694680"/>
            <a:ext cx="8510121" cy="0"/>
            <a:chOff x="1504814" y="2488864"/>
            <a:chExt cx="8510121" cy="0"/>
          </a:xfrm>
        </p:grpSpPr>
        <p:cxnSp>
          <p:nvCxnSpPr>
            <p:cNvPr id="45" name="Straight Connector 44">
              <a:extLst>
                <a:ext uri="{FF2B5EF4-FFF2-40B4-BE49-F238E27FC236}">
                  <a16:creationId xmlns:a16="http://schemas.microsoft.com/office/drawing/2014/main" id="{0D73D561-653C-420E-BC66-5DA51DD36C89}"/>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3729D46-C590-474A-BF51-5B9D4359EB74}"/>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48D21A3-16A8-4ECB-832A-29159F1D20E9}"/>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B217E3B-A68A-4BBD-889D-C078F6616CB6}"/>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AC64796-B68D-4AE1-A16E-54663926A7FD}"/>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69D787A-5A6E-4ADB-BAAA-FC5EF3EF1BE0}"/>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371F89-9862-4F45-9CA4-A53BF2C3F720}"/>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19AC00F-FB14-4E51-ABB2-C72FB6C0A0F7}"/>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083D041-D6E2-4DFF-A37E-21E03F46AF94}"/>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4589E1D-9976-4550-917F-D88195CDCE9F}"/>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065CC16-DED3-4048-8705-CA87554422D7}"/>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EDC1B45-4090-4B45-80FB-8DF542E67EC0}"/>
              </a:ext>
              <a:ext uri="{C183D7F6-B498-43B3-948B-1728B52AA6E4}">
                <adec:decorative xmlns:adec="http://schemas.microsoft.com/office/drawing/2017/decorative" val="1"/>
              </a:ext>
            </a:extLst>
          </p:cNvPr>
          <p:cNvGrpSpPr/>
          <p:nvPr userDrawn="1"/>
        </p:nvGrpSpPr>
        <p:grpSpPr>
          <a:xfrm>
            <a:off x="1872910" y="4599626"/>
            <a:ext cx="8858463" cy="174171"/>
            <a:chOff x="1835966" y="4162015"/>
            <a:chExt cx="8858463" cy="174171"/>
          </a:xfrm>
        </p:grpSpPr>
        <p:sp>
          <p:nvSpPr>
            <p:cNvPr id="90" name="Oval 234">
              <a:extLst>
                <a:ext uri="{FF2B5EF4-FFF2-40B4-BE49-F238E27FC236}">
                  <a16:creationId xmlns:a16="http://schemas.microsoft.com/office/drawing/2014/main" id="{1EFAF30E-1CB4-4DCC-B1A8-30450AECDE7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236">
              <a:extLst>
                <a:ext uri="{FF2B5EF4-FFF2-40B4-BE49-F238E27FC236}">
                  <a16:creationId xmlns:a16="http://schemas.microsoft.com/office/drawing/2014/main" id="{A53911EE-BFCB-48ED-9821-C8FD0449842D}"/>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238">
              <a:extLst>
                <a:ext uri="{FF2B5EF4-FFF2-40B4-BE49-F238E27FC236}">
                  <a16:creationId xmlns:a16="http://schemas.microsoft.com/office/drawing/2014/main" id="{AE84E691-02AF-4C42-B3B7-EE46E825C03F}"/>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240">
              <a:extLst>
                <a:ext uri="{FF2B5EF4-FFF2-40B4-BE49-F238E27FC236}">
                  <a16:creationId xmlns:a16="http://schemas.microsoft.com/office/drawing/2014/main" id="{EB9041A9-2967-41AF-BE0A-A7476B97B2CA}"/>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242">
              <a:extLst>
                <a:ext uri="{FF2B5EF4-FFF2-40B4-BE49-F238E27FC236}">
                  <a16:creationId xmlns:a16="http://schemas.microsoft.com/office/drawing/2014/main" id="{2B7F05AE-8C2E-43EB-BBA0-897D173AF613}"/>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244">
              <a:extLst>
                <a:ext uri="{FF2B5EF4-FFF2-40B4-BE49-F238E27FC236}">
                  <a16:creationId xmlns:a16="http://schemas.microsoft.com/office/drawing/2014/main" id="{4248E8A5-3D01-49ED-BEC6-0D27C4C50B7E}"/>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246">
              <a:extLst>
                <a:ext uri="{FF2B5EF4-FFF2-40B4-BE49-F238E27FC236}">
                  <a16:creationId xmlns:a16="http://schemas.microsoft.com/office/drawing/2014/main" id="{A50B1FA2-FFAB-4A04-8C04-CF6BC1BCDC98}"/>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248">
              <a:extLst>
                <a:ext uri="{FF2B5EF4-FFF2-40B4-BE49-F238E27FC236}">
                  <a16:creationId xmlns:a16="http://schemas.microsoft.com/office/drawing/2014/main" id="{B70F9284-E3A9-4E8C-9C28-93D985513A99}"/>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250">
              <a:extLst>
                <a:ext uri="{FF2B5EF4-FFF2-40B4-BE49-F238E27FC236}">
                  <a16:creationId xmlns:a16="http://schemas.microsoft.com/office/drawing/2014/main" id="{494AA308-491E-44AE-A81D-E62D362FC479}"/>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252">
              <a:extLst>
                <a:ext uri="{FF2B5EF4-FFF2-40B4-BE49-F238E27FC236}">
                  <a16:creationId xmlns:a16="http://schemas.microsoft.com/office/drawing/2014/main" id="{03B58A61-0691-4D1F-9A25-7CCB12DA9159}"/>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254">
              <a:extLst>
                <a:ext uri="{FF2B5EF4-FFF2-40B4-BE49-F238E27FC236}">
                  <a16:creationId xmlns:a16="http://schemas.microsoft.com/office/drawing/2014/main" id="{57F5DE50-7369-4681-A8F6-5E935A517811}"/>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256">
              <a:extLst>
                <a:ext uri="{FF2B5EF4-FFF2-40B4-BE49-F238E27FC236}">
                  <a16:creationId xmlns:a16="http://schemas.microsoft.com/office/drawing/2014/main" id="{4C666F7C-EBDE-456E-B607-1E0FA692438A}"/>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 name="Group 104">
            <a:extLst>
              <a:ext uri="{FF2B5EF4-FFF2-40B4-BE49-F238E27FC236}">
                <a16:creationId xmlns:a16="http://schemas.microsoft.com/office/drawing/2014/main" id="{FFFF66A7-062A-4A45-8A10-A8F847AF1847}"/>
              </a:ext>
              <a:ext uri="{C183D7F6-B498-43B3-948B-1728B52AA6E4}">
                <adec:decorative xmlns:adec="http://schemas.microsoft.com/office/drawing/2017/decorative" val="1"/>
              </a:ext>
            </a:extLst>
          </p:cNvPr>
          <p:cNvGrpSpPr/>
          <p:nvPr userDrawn="1"/>
        </p:nvGrpSpPr>
        <p:grpSpPr>
          <a:xfrm>
            <a:off x="2049387" y="2999128"/>
            <a:ext cx="8510121" cy="0"/>
            <a:chOff x="1504814" y="2488864"/>
            <a:chExt cx="8510121" cy="0"/>
          </a:xfrm>
        </p:grpSpPr>
        <p:cxnSp>
          <p:nvCxnSpPr>
            <p:cNvPr id="106" name="Straight Connector 105">
              <a:extLst>
                <a:ext uri="{FF2B5EF4-FFF2-40B4-BE49-F238E27FC236}">
                  <a16:creationId xmlns:a16="http://schemas.microsoft.com/office/drawing/2014/main" id="{A2090933-BFE5-4598-998F-C2857039426F}"/>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7E50B9E-AD14-448E-B2DF-ED1D0F490865}"/>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F782020-9AE0-4B20-ACD4-057C60173A6C}"/>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E1A502D-7651-4CBE-81DE-FF4F102DAA73}"/>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4C29AAF-4E83-44DA-A084-3FF3C70F6155}"/>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C5616E9-1DAC-4713-A257-8682DD24AC5C}"/>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CDC726D-AB0E-4ED3-82DB-9DD54ADB100A}"/>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2F1E4A6-E07E-4550-AB72-53438E0C4F0E}"/>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B638F82-2127-4858-AA45-F08A1CADABB9}"/>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28005E8-9894-4966-8BDE-95577A6039DC}"/>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FFBFEB2-9943-4D83-86DB-1A86AC15E8EF}"/>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67045F09-8CF5-4E51-A65C-54F8BF015868}"/>
              </a:ext>
              <a:ext uri="{C183D7F6-B498-43B3-948B-1728B52AA6E4}">
                <adec:decorative xmlns:adec="http://schemas.microsoft.com/office/drawing/2017/decorative" val="1"/>
              </a:ext>
            </a:extLst>
          </p:cNvPr>
          <p:cNvGrpSpPr/>
          <p:nvPr userDrawn="1"/>
        </p:nvGrpSpPr>
        <p:grpSpPr>
          <a:xfrm>
            <a:off x="1872910" y="2903401"/>
            <a:ext cx="8858463" cy="174171"/>
            <a:chOff x="1835966" y="4162015"/>
            <a:chExt cx="8858463" cy="174171"/>
          </a:xfrm>
        </p:grpSpPr>
        <p:sp>
          <p:nvSpPr>
            <p:cNvPr id="135" name="Oval 234">
              <a:extLst>
                <a:ext uri="{FF2B5EF4-FFF2-40B4-BE49-F238E27FC236}">
                  <a16:creationId xmlns:a16="http://schemas.microsoft.com/office/drawing/2014/main" id="{09B4CFFD-0C29-4685-915E-4DC40D4DFD9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236">
              <a:extLst>
                <a:ext uri="{FF2B5EF4-FFF2-40B4-BE49-F238E27FC236}">
                  <a16:creationId xmlns:a16="http://schemas.microsoft.com/office/drawing/2014/main" id="{736381B7-7D05-4040-9A1B-1918415768F3}"/>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238">
              <a:extLst>
                <a:ext uri="{FF2B5EF4-FFF2-40B4-BE49-F238E27FC236}">
                  <a16:creationId xmlns:a16="http://schemas.microsoft.com/office/drawing/2014/main" id="{4F77152F-41F4-45EC-B530-B38C5111C2BA}"/>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240">
              <a:extLst>
                <a:ext uri="{FF2B5EF4-FFF2-40B4-BE49-F238E27FC236}">
                  <a16:creationId xmlns:a16="http://schemas.microsoft.com/office/drawing/2014/main" id="{8FB428D5-0A0E-4CF3-A223-9F4F7B386105}"/>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242">
              <a:extLst>
                <a:ext uri="{FF2B5EF4-FFF2-40B4-BE49-F238E27FC236}">
                  <a16:creationId xmlns:a16="http://schemas.microsoft.com/office/drawing/2014/main" id="{A4275727-B33C-4EB0-9E6E-7CE33560321C}"/>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244">
              <a:extLst>
                <a:ext uri="{FF2B5EF4-FFF2-40B4-BE49-F238E27FC236}">
                  <a16:creationId xmlns:a16="http://schemas.microsoft.com/office/drawing/2014/main" id="{7998F366-05B2-42D3-9B4E-CD7F91FB9396}"/>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246">
              <a:extLst>
                <a:ext uri="{FF2B5EF4-FFF2-40B4-BE49-F238E27FC236}">
                  <a16:creationId xmlns:a16="http://schemas.microsoft.com/office/drawing/2014/main" id="{8593BF6C-17E2-4AB7-85D7-0B93D2376884}"/>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248">
              <a:extLst>
                <a:ext uri="{FF2B5EF4-FFF2-40B4-BE49-F238E27FC236}">
                  <a16:creationId xmlns:a16="http://schemas.microsoft.com/office/drawing/2014/main" id="{74F85EBE-E43B-4B81-85F1-89969EC56D55}"/>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250">
              <a:extLst>
                <a:ext uri="{FF2B5EF4-FFF2-40B4-BE49-F238E27FC236}">
                  <a16:creationId xmlns:a16="http://schemas.microsoft.com/office/drawing/2014/main" id="{16C21525-8829-45F3-8C9F-05274678E7C1}"/>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252">
              <a:extLst>
                <a:ext uri="{FF2B5EF4-FFF2-40B4-BE49-F238E27FC236}">
                  <a16:creationId xmlns:a16="http://schemas.microsoft.com/office/drawing/2014/main" id="{8FFF03BC-2EFF-4AF5-B788-A1FEA5378092}"/>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254">
              <a:extLst>
                <a:ext uri="{FF2B5EF4-FFF2-40B4-BE49-F238E27FC236}">
                  <a16:creationId xmlns:a16="http://schemas.microsoft.com/office/drawing/2014/main" id="{D811BD14-6461-4DD9-9A2C-BFC2C955390B}"/>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256">
              <a:extLst>
                <a:ext uri="{FF2B5EF4-FFF2-40B4-BE49-F238E27FC236}">
                  <a16:creationId xmlns:a16="http://schemas.microsoft.com/office/drawing/2014/main" id="{929BB859-9DB9-433D-8C7B-91E7FED48B59}"/>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9" name="Graphic 158">
            <a:extLst>
              <a:ext uri="{FF2B5EF4-FFF2-40B4-BE49-F238E27FC236}">
                <a16:creationId xmlns:a16="http://schemas.microsoft.com/office/drawing/2014/main" id="{A24C8354-AD07-4B50-9334-314D6B2B101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sp>
        <p:nvSpPr>
          <p:cNvPr id="160" name="Date Placeholder 2">
            <a:extLst>
              <a:ext uri="{FF2B5EF4-FFF2-40B4-BE49-F238E27FC236}">
                <a16:creationId xmlns:a16="http://schemas.microsoft.com/office/drawing/2014/main" id="{D3F09D93-A56A-41E4-A3BA-42472B0A3850}"/>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dirty="0"/>
              <a:t>20XX</a:t>
            </a:r>
          </a:p>
        </p:txBody>
      </p:sp>
      <p:sp>
        <p:nvSpPr>
          <p:cNvPr id="161" name="Footer Placeholder 3">
            <a:extLst>
              <a:ext uri="{FF2B5EF4-FFF2-40B4-BE49-F238E27FC236}">
                <a16:creationId xmlns:a16="http://schemas.microsoft.com/office/drawing/2014/main" id="{5951592E-5737-43C9-B6B0-D134076610B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Pitch deck</a:t>
            </a:r>
          </a:p>
        </p:txBody>
      </p:sp>
      <p:sp>
        <p:nvSpPr>
          <p:cNvPr id="162" name="Slide Number Placeholder 4">
            <a:extLst>
              <a:ext uri="{FF2B5EF4-FFF2-40B4-BE49-F238E27FC236}">
                <a16:creationId xmlns:a16="http://schemas.microsoft.com/office/drawing/2014/main" id="{3B542197-0399-4FBD-A10C-B97A68AA2A0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706256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6D4A-16D3-4C35-A383-2DF039D54CF4}"/>
              </a:ext>
            </a:extLst>
          </p:cNvPr>
          <p:cNvSpPr>
            <a:spLocks noGrp="1"/>
          </p:cNvSpPr>
          <p:nvPr>
            <p:ph type="title" hasCustomPrompt="1"/>
          </p:nvPr>
        </p:nvSpPr>
        <p:spPr>
          <a:xfrm>
            <a:off x="819728" y="317739"/>
            <a:ext cx="4114800" cy="623923"/>
          </a:xfrm>
          <a:prstGeom prst="rect">
            <a:avLst/>
          </a:prstGeom>
        </p:spPr>
        <p:txBody>
          <a:bodyPr anchor="ctr"/>
          <a:lstStyle>
            <a:lvl1pPr>
              <a:defRPr sz="2400" cap="all" spc="100" baseline="0">
                <a:solidFill>
                  <a:schemeClr val="tx2"/>
                </a:solidFill>
              </a:defRPr>
            </a:lvl1pPr>
          </a:lstStyle>
          <a:p>
            <a:r>
              <a:rPr lang="en-US" dirty="0"/>
              <a:t>Click to add title</a:t>
            </a:r>
          </a:p>
        </p:txBody>
      </p:sp>
      <p:sp>
        <p:nvSpPr>
          <p:cNvPr id="10" name="Content Placeholder 9">
            <a:extLst>
              <a:ext uri="{FF2B5EF4-FFF2-40B4-BE49-F238E27FC236}">
                <a16:creationId xmlns:a16="http://schemas.microsoft.com/office/drawing/2014/main" id="{FF255611-8280-41F3-A5FA-821E144AEAE7}"/>
              </a:ext>
            </a:extLst>
          </p:cNvPr>
          <p:cNvSpPr>
            <a:spLocks noGrp="1"/>
          </p:cNvSpPr>
          <p:nvPr>
            <p:ph sz="quarter" idx="15" hasCustomPrompt="1"/>
          </p:nvPr>
        </p:nvSpPr>
        <p:spPr>
          <a:xfrm>
            <a:off x="914400" y="905856"/>
            <a:ext cx="5759450" cy="5047269"/>
          </a:xfrm>
          <a:prstGeom prst="rect">
            <a:avLst/>
          </a:prstGeom>
        </p:spPr>
        <p:txBody>
          <a:bodyPr/>
          <a:lstStyle>
            <a:lvl1pPr marL="0" indent="0">
              <a:buNone/>
              <a:defRPr sz="1800" cap="all" baseline="0">
                <a:solidFill>
                  <a:schemeClr val="accent5">
                    <a:lumMod val="50000"/>
                  </a:schemeClr>
                </a:solidFill>
              </a:defRPr>
            </a:lvl1pPr>
            <a:lvl2pPr marL="457200" indent="0">
              <a:buNone/>
              <a:defRPr sz="1600" cap="all" baseline="0">
                <a:solidFill>
                  <a:schemeClr val="accent5">
                    <a:lumMod val="50000"/>
                  </a:schemeClr>
                </a:solidFill>
              </a:defRPr>
            </a:lvl2pPr>
            <a:lvl3pPr marL="914400" indent="0">
              <a:buNone/>
              <a:defRPr sz="1400" cap="all" baseline="0">
                <a:solidFill>
                  <a:schemeClr val="accent5">
                    <a:lumMod val="50000"/>
                  </a:schemeClr>
                </a:solidFill>
              </a:defRPr>
            </a:lvl3pPr>
            <a:lvl4pPr marL="1371600" indent="0">
              <a:buNone/>
              <a:defRPr sz="1200" cap="all" baseline="0">
                <a:solidFill>
                  <a:schemeClr val="accent5">
                    <a:lumMod val="50000"/>
                  </a:schemeClr>
                </a:solidFill>
              </a:defRPr>
            </a:lvl4pPr>
            <a:lvl5pPr marL="1828800" indent="0">
              <a:buNone/>
              <a:defRPr sz="1200" cap="all" baseline="0">
                <a:solidFill>
                  <a:schemeClr val="accent5">
                    <a:lumMod val="50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33453DB9-3C4B-4136-96D2-08A7D5AD418F}"/>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81464841-801A-499A-BFD2-9731D2D89C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8" name="Picture Placeholder 8">
            <a:extLst>
              <a:ext uri="{FF2B5EF4-FFF2-40B4-BE49-F238E27FC236}">
                <a16:creationId xmlns:a16="http://schemas.microsoft.com/office/drawing/2014/main" id="{A6BF61C1-4A8C-44D4-901D-E065B7B42A25}"/>
              </a:ext>
            </a:extLst>
          </p:cNvPr>
          <p:cNvSpPr>
            <a:spLocks noGrp="1"/>
          </p:cNvSpPr>
          <p:nvPr>
            <p:ph type="pic" sz="quarter" idx="14" hasCustomPrompt="1"/>
          </p:nvPr>
        </p:nvSpPr>
        <p:spPr>
          <a:xfrm>
            <a:off x="7598229" y="0"/>
            <a:ext cx="4593770" cy="6858000"/>
          </a:xfrm>
          <a:prstGeom prst="rect">
            <a:avLst/>
          </a:prstGeom>
        </p:spPr>
        <p:txBody>
          <a:bodyPr/>
          <a:lstStyle>
            <a:lvl1pPr marL="0" indent="0" algn="ctr">
              <a:buNone/>
              <a:defRPr/>
            </a:lvl1pPr>
          </a:lstStyle>
          <a:p>
            <a:r>
              <a:rPr lang="en-US" dirty="0"/>
              <a:t>Click to add photo</a:t>
            </a:r>
          </a:p>
        </p:txBody>
      </p:sp>
      <p:sp>
        <p:nvSpPr>
          <p:cNvPr id="5" name="Slide Number Placeholder 4">
            <a:extLst>
              <a:ext uri="{FF2B5EF4-FFF2-40B4-BE49-F238E27FC236}">
                <a16:creationId xmlns:a16="http://schemas.microsoft.com/office/drawing/2014/main" id="{F9C78F9D-CD73-4D53-A871-D6C0B643A68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378806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ur Team 4-Up">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726902C-381D-4629-AF04-0689A76C513B}"/>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80C3F3-53A4-4049-96CE-C6C4EB9DA62C}"/>
              </a:ext>
            </a:extLst>
          </p:cNvPr>
          <p:cNvSpPr>
            <a:spLocks noGrp="1"/>
          </p:cNvSpPr>
          <p:nvPr>
            <p:ph type="title" hasCustomPrompt="1"/>
          </p:nvPr>
        </p:nvSpPr>
        <p:spPr>
          <a:xfrm>
            <a:off x="4038600" y="544286"/>
            <a:ext cx="4114800" cy="747929"/>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10" name="Picture Placeholder 9">
            <a:extLst>
              <a:ext uri="{FF2B5EF4-FFF2-40B4-BE49-F238E27FC236}">
                <a16:creationId xmlns:a16="http://schemas.microsoft.com/office/drawing/2014/main" id="{3F669E6E-28BD-4FC9-BFB3-B42707D25AE2}"/>
              </a:ext>
            </a:extLst>
          </p:cNvPr>
          <p:cNvSpPr>
            <a:spLocks noGrp="1"/>
          </p:cNvSpPr>
          <p:nvPr>
            <p:ph type="pic" sz="quarter" idx="14" hasCustomPrompt="1"/>
          </p:nvPr>
        </p:nvSpPr>
        <p:spPr>
          <a:xfrm>
            <a:off x="897731" y="2427897"/>
            <a:ext cx="2099702" cy="211522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a16="http://schemas.microsoft.com/office/drawing/2014/main" id="{B0CE1D3C-6E95-41C8-9202-B6BACEA97CBA}"/>
              </a:ext>
            </a:extLst>
          </p:cNvPr>
          <p:cNvSpPr>
            <a:spLocks noGrp="1"/>
          </p:cNvSpPr>
          <p:nvPr>
            <p:ph type="body" sz="quarter" idx="18" hasCustomPrompt="1"/>
          </p:nvPr>
        </p:nvSpPr>
        <p:spPr>
          <a:xfrm>
            <a:off x="703729"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15" name="Text Placeholder 10">
            <a:extLst>
              <a:ext uri="{FF2B5EF4-FFF2-40B4-BE49-F238E27FC236}">
                <a16:creationId xmlns:a16="http://schemas.microsoft.com/office/drawing/2014/main" id="{A90F4B16-F669-4D35-8B6D-5DE38097DD9A}"/>
              </a:ext>
            </a:extLst>
          </p:cNvPr>
          <p:cNvSpPr>
            <a:spLocks noGrp="1"/>
          </p:cNvSpPr>
          <p:nvPr>
            <p:ph type="body" sz="quarter" idx="19" hasCustomPrompt="1"/>
          </p:nvPr>
        </p:nvSpPr>
        <p:spPr>
          <a:xfrm>
            <a:off x="703728"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17" name="Rectangle 16">
            <a:extLst>
              <a:ext uri="{FF2B5EF4-FFF2-40B4-BE49-F238E27FC236}">
                <a16:creationId xmlns:a16="http://schemas.microsoft.com/office/drawing/2014/main" id="{E90D56BE-BB71-4ADC-B308-883B7BB63CDE}"/>
              </a:ext>
              <a:ext uri="{C183D7F6-B498-43B3-948B-1728B52AA6E4}">
                <adec:decorative xmlns:adec="http://schemas.microsoft.com/office/drawing/2017/decorative" val="1"/>
              </a:ext>
            </a:extLst>
          </p:cNvPr>
          <p:cNvSpPr/>
          <p:nvPr userDrawn="1"/>
        </p:nvSpPr>
        <p:spPr>
          <a:xfrm>
            <a:off x="70372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9">
            <a:extLst>
              <a:ext uri="{FF2B5EF4-FFF2-40B4-BE49-F238E27FC236}">
                <a16:creationId xmlns:a16="http://schemas.microsoft.com/office/drawing/2014/main" id="{24532133-7BD7-49DF-96C1-B4A992CE4DF0}"/>
              </a:ext>
            </a:extLst>
          </p:cNvPr>
          <p:cNvSpPr>
            <a:spLocks noGrp="1"/>
          </p:cNvSpPr>
          <p:nvPr>
            <p:ph type="pic" sz="quarter" idx="20" hasCustomPrompt="1"/>
          </p:nvPr>
        </p:nvSpPr>
        <p:spPr>
          <a:xfrm>
            <a:off x="3667826" y="2427897"/>
            <a:ext cx="2099702" cy="2115227"/>
          </a:xfrm>
          <a:prstGeom prst="rect">
            <a:avLst/>
          </a:prstGeom>
        </p:spPr>
        <p:txBody>
          <a:bodyPr/>
          <a:lstStyle>
            <a:lvl1pPr marL="0" indent="0" algn="ctr">
              <a:buNone/>
              <a:defRPr/>
            </a:lvl1pPr>
          </a:lstStyle>
          <a:p>
            <a:r>
              <a:rPr lang="en-US" dirty="0"/>
              <a:t>Click to add photo</a:t>
            </a:r>
          </a:p>
        </p:txBody>
      </p:sp>
      <p:sp>
        <p:nvSpPr>
          <p:cNvPr id="19" name="Rectangle 18">
            <a:extLst>
              <a:ext uri="{FF2B5EF4-FFF2-40B4-BE49-F238E27FC236}">
                <a16:creationId xmlns:a16="http://schemas.microsoft.com/office/drawing/2014/main" id="{4AF4F5B9-821C-4A57-B5E2-055949CECC07}"/>
              </a:ext>
              <a:ext uri="{C183D7F6-B498-43B3-948B-1728B52AA6E4}">
                <adec:decorative xmlns:adec="http://schemas.microsoft.com/office/drawing/2017/decorative" val="1"/>
              </a:ext>
            </a:extLst>
          </p:cNvPr>
          <p:cNvSpPr/>
          <p:nvPr userDrawn="1"/>
        </p:nvSpPr>
        <p:spPr>
          <a:xfrm>
            <a:off x="347382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0">
            <a:extLst>
              <a:ext uri="{FF2B5EF4-FFF2-40B4-BE49-F238E27FC236}">
                <a16:creationId xmlns:a16="http://schemas.microsoft.com/office/drawing/2014/main" id="{63893EB3-C98E-4A69-A71C-7C922128375E}"/>
              </a:ext>
            </a:extLst>
          </p:cNvPr>
          <p:cNvSpPr>
            <a:spLocks noGrp="1"/>
          </p:cNvSpPr>
          <p:nvPr>
            <p:ph type="body" sz="quarter" idx="23" hasCustomPrompt="1"/>
          </p:nvPr>
        </p:nvSpPr>
        <p:spPr>
          <a:xfrm>
            <a:off x="3473826"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27" name="Text Placeholder 10">
            <a:extLst>
              <a:ext uri="{FF2B5EF4-FFF2-40B4-BE49-F238E27FC236}">
                <a16:creationId xmlns:a16="http://schemas.microsoft.com/office/drawing/2014/main" id="{5D0352AF-E877-45F2-9868-A8A1E017A91E}"/>
              </a:ext>
            </a:extLst>
          </p:cNvPr>
          <p:cNvSpPr>
            <a:spLocks noGrp="1"/>
          </p:cNvSpPr>
          <p:nvPr>
            <p:ph type="body" sz="quarter" idx="24" hasCustomPrompt="1"/>
          </p:nvPr>
        </p:nvSpPr>
        <p:spPr>
          <a:xfrm>
            <a:off x="3473825"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20" name="Picture Placeholder 9">
            <a:extLst>
              <a:ext uri="{FF2B5EF4-FFF2-40B4-BE49-F238E27FC236}">
                <a16:creationId xmlns:a16="http://schemas.microsoft.com/office/drawing/2014/main" id="{750DAF93-603B-44B6-99DC-79A63DC3A1F4}"/>
              </a:ext>
            </a:extLst>
          </p:cNvPr>
          <p:cNvSpPr>
            <a:spLocks noGrp="1"/>
          </p:cNvSpPr>
          <p:nvPr>
            <p:ph type="pic" sz="quarter" idx="21" hasCustomPrompt="1"/>
          </p:nvPr>
        </p:nvSpPr>
        <p:spPr>
          <a:xfrm>
            <a:off x="6437921" y="2427897"/>
            <a:ext cx="2099702" cy="2115227"/>
          </a:xfrm>
          <a:prstGeom prst="rect">
            <a:avLst/>
          </a:prstGeom>
        </p:spPr>
        <p:txBody>
          <a:bodyPr/>
          <a:lstStyle>
            <a:lvl1pPr marL="0" indent="0" algn="ctr">
              <a:buNone/>
              <a:defRPr/>
            </a:lvl1pPr>
          </a:lstStyle>
          <a:p>
            <a:r>
              <a:rPr lang="en-US" dirty="0"/>
              <a:t>Click to add photo</a:t>
            </a:r>
          </a:p>
        </p:txBody>
      </p:sp>
      <p:sp>
        <p:nvSpPr>
          <p:cNvPr id="21" name="Rectangle 20">
            <a:extLst>
              <a:ext uri="{FF2B5EF4-FFF2-40B4-BE49-F238E27FC236}">
                <a16:creationId xmlns:a16="http://schemas.microsoft.com/office/drawing/2014/main" id="{C372AD67-26BA-4843-BAFE-B661A05BBE9D}"/>
              </a:ext>
              <a:ext uri="{C183D7F6-B498-43B3-948B-1728B52AA6E4}">
                <adec:decorative xmlns:adec="http://schemas.microsoft.com/office/drawing/2017/decorative" val="1"/>
              </a:ext>
            </a:extLst>
          </p:cNvPr>
          <p:cNvSpPr/>
          <p:nvPr userDrawn="1"/>
        </p:nvSpPr>
        <p:spPr>
          <a:xfrm>
            <a:off x="624391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E0EAD7F-FBD0-4EA0-A7E7-5E65604B4716}"/>
              </a:ext>
              <a:ext uri="{C183D7F6-B498-43B3-948B-1728B52AA6E4}">
                <adec:decorative xmlns:adec="http://schemas.microsoft.com/office/drawing/2017/decorative" val="1"/>
              </a:ext>
            </a:extLst>
          </p:cNvPr>
          <p:cNvSpPr/>
          <p:nvPr userDrawn="1"/>
        </p:nvSpPr>
        <p:spPr>
          <a:xfrm>
            <a:off x="901401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10">
            <a:extLst>
              <a:ext uri="{FF2B5EF4-FFF2-40B4-BE49-F238E27FC236}">
                <a16:creationId xmlns:a16="http://schemas.microsoft.com/office/drawing/2014/main" id="{DA3EAA29-D608-4031-9C0E-0610D1886CA5}"/>
              </a:ext>
            </a:extLst>
          </p:cNvPr>
          <p:cNvSpPr>
            <a:spLocks noGrp="1"/>
          </p:cNvSpPr>
          <p:nvPr>
            <p:ph type="body" sz="quarter" idx="25" hasCustomPrompt="1"/>
          </p:nvPr>
        </p:nvSpPr>
        <p:spPr>
          <a:xfrm>
            <a:off x="6243921"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29" name="Text Placeholder 10">
            <a:extLst>
              <a:ext uri="{FF2B5EF4-FFF2-40B4-BE49-F238E27FC236}">
                <a16:creationId xmlns:a16="http://schemas.microsoft.com/office/drawing/2014/main" id="{1DC4676B-9880-4C33-A8A2-88FB0944CF3B}"/>
              </a:ext>
            </a:extLst>
          </p:cNvPr>
          <p:cNvSpPr>
            <a:spLocks noGrp="1"/>
          </p:cNvSpPr>
          <p:nvPr>
            <p:ph type="body" sz="quarter" idx="26" hasCustomPrompt="1"/>
          </p:nvPr>
        </p:nvSpPr>
        <p:spPr>
          <a:xfrm>
            <a:off x="6243920"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24" name="Picture Placeholder 9">
            <a:extLst>
              <a:ext uri="{FF2B5EF4-FFF2-40B4-BE49-F238E27FC236}">
                <a16:creationId xmlns:a16="http://schemas.microsoft.com/office/drawing/2014/main" id="{AF6D479F-D265-4CD5-88BE-FC37AFC5FF4B}"/>
              </a:ext>
            </a:extLst>
          </p:cNvPr>
          <p:cNvSpPr>
            <a:spLocks noGrp="1"/>
          </p:cNvSpPr>
          <p:nvPr>
            <p:ph type="pic" sz="quarter" idx="22" hasCustomPrompt="1"/>
          </p:nvPr>
        </p:nvSpPr>
        <p:spPr>
          <a:xfrm>
            <a:off x="9208016" y="2427897"/>
            <a:ext cx="2099702" cy="2115227"/>
          </a:xfrm>
          <a:prstGeom prst="rect">
            <a:avLst/>
          </a:prstGeom>
        </p:spPr>
        <p:txBody>
          <a:bodyPr/>
          <a:lstStyle>
            <a:lvl1pPr marL="0" indent="0" algn="ctr">
              <a:buNone/>
              <a:defRPr/>
            </a:lvl1pPr>
          </a:lstStyle>
          <a:p>
            <a:r>
              <a:rPr lang="en-US" dirty="0"/>
              <a:t>Click to add photo</a:t>
            </a:r>
          </a:p>
        </p:txBody>
      </p:sp>
      <p:sp>
        <p:nvSpPr>
          <p:cNvPr id="30" name="Text Placeholder 10">
            <a:extLst>
              <a:ext uri="{FF2B5EF4-FFF2-40B4-BE49-F238E27FC236}">
                <a16:creationId xmlns:a16="http://schemas.microsoft.com/office/drawing/2014/main" id="{ED618ADF-296A-4300-A8AE-A1837B390A9F}"/>
              </a:ext>
            </a:extLst>
          </p:cNvPr>
          <p:cNvSpPr>
            <a:spLocks noGrp="1"/>
          </p:cNvSpPr>
          <p:nvPr>
            <p:ph type="body" sz="quarter" idx="27" hasCustomPrompt="1"/>
          </p:nvPr>
        </p:nvSpPr>
        <p:spPr>
          <a:xfrm>
            <a:off x="9014015"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31" name="Text Placeholder 10">
            <a:extLst>
              <a:ext uri="{FF2B5EF4-FFF2-40B4-BE49-F238E27FC236}">
                <a16:creationId xmlns:a16="http://schemas.microsoft.com/office/drawing/2014/main" id="{CA503612-3331-4786-8298-4A1E0C1C75DD}"/>
              </a:ext>
            </a:extLst>
          </p:cNvPr>
          <p:cNvSpPr>
            <a:spLocks noGrp="1"/>
          </p:cNvSpPr>
          <p:nvPr>
            <p:ph type="body" sz="quarter" idx="28" hasCustomPrompt="1"/>
          </p:nvPr>
        </p:nvSpPr>
        <p:spPr>
          <a:xfrm>
            <a:off x="9014014"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3" name="Date Placeholder 2">
            <a:extLst>
              <a:ext uri="{FF2B5EF4-FFF2-40B4-BE49-F238E27FC236}">
                <a16:creationId xmlns:a16="http://schemas.microsoft.com/office/drawing/2014/main" id="{75A1D0F5-2B0B-4318-B5DC-AECB09851E41}"/>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E63A8939-F5BE-47FA-AE2F-AF66C45B135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798A3F37-FB91-4420-832B-EA39AE37BFF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23259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ur Team 8-Up">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70B2057-9B78-4391-A15F-27A41A72F11D}"/>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B059CD-37AB-48A3-9976-0B38FF7A5A95}"/>
              </a:ext>
            </a:extLst>
          </p:cNvPr>
          <p:cNvSpPr>
            <a:spLocks noGrp="1"/>
          </p:cNvSpPr>
          <p:nvPr>
            <p:ph type="title" hasCustomPrompt="1"/>
          </p:nvPr>
        </p:nvSpPr>
        <p:spPr>
          <a:xfrm>
            <a:off x="4097106" y="589720"/>
            <a:ext cx="4006114" cy="657784"/>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10" name="Picture Placeholder 9">
            <a:extLst>
              <a:ext uri="{FF2B5EF4-FFF2-40B4-BE49-F238E27FC236}">
                <a16:creationId xmlns:a16="http://schemas.microsoft.com/office/drawing/2014/main" id="{236E0B0A-0B1B-438D-8971-570ACA956B88}"/>
              </a:ext>
            </a:extLst>
          </p:cNvPr>
          <p:cNvSpPr>
            <a:spLocks noGrp="1"/>
          </p:cNvSpPr>
          <p:nvPr>
            <p:ph type="pic" sz="quarter" idx="14" hasCustomPrompt="1"/>
          </p:nvPr>
        </p:nvSpPr>
        <p:spPr>
          <a:xfrm>
            <a:off x="1564029" y="1862038"/>
            <a:ext cx="1243292" cy="1144666"/>
          </a:xfrm>
          <a:prstGeom prst="rect">
            <a:avLst/>
          </a:prstGeom>
        </p:spPr>
        <p:txBody>
          <a:bodyPr/>
          <a:lstStyle>
            <a:lvl1pPr marL="0" indent="0" algn="ctr">
              <a:buNone/>
              <a:defRPr/>
            </a:lvl1pPr>
          </a:lstStyle>
          <a:p>
            <a:r>
              <a:rPr lang="en-US" dirty="0"/>
              <a:t>Click to add photo</a:t>
            </a:r>
          </a:p>
        </p:txBody>
      </p:sp>
      <p:sp>
        <p:nvSpPr>
          <p:cNvPr id="11" name="Rectangle 10">
            <a:extLst>
              <a:ext uri="{FF2B5EF4-FFF2-40B4-BE49-F238E27FC236}">
                <a16:creationId xmlns:a16="http://schemas.microsoft.com/office/drawing/2014/main" id="{21FB8438-2DA4-4B23-ACCD-3DEADF3E753E}"/>
              </a:ext>
              <a:ext uri="{C183D7F6-B498-43B3-948B-1728B52AA6E4}">
                <adec:decorative xmlns:adec="http://schemas.microsoft.com/office/drawing/2017/decorative" val="1"/>
              </a:ext>
            </a:extLst>
          </p:cNvPr>
          <p:cNvSpPr/>
          <p:nvPr userDrawn="1"/>
        </p:nvSpPr>
        <p:spPr>
          <a:xfrm>
            <a:off x="144915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 Placeholder 10">
            <a:extLst>
              <a:ext uri="{FF2B5EF4-FFF2-40B4-BE49-F238E27FC236}">
                <a16:creationId xmlns:a16="http://schemas.microsoft.com/office/drawing/2014/main" id="{3E63EE1F-208F-40D0-9307-47F66C8581BD}"/>
              </a:ext>
            </a:extLst>
          </p:cNvPr>
          <p:cNvSpPr>
            <a:spLocks noGrp="1"/>
          </p:cNvSpPr>
          <p:nvPr>
            <p:ph type="body" sz="quarter" idx="22" hasCustomPrompt="1"/>
          </p:nvPr>
        </p:nvSpPr>
        <p:spPr>
          <a:xfrm>
            <a:off x="102807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47" name="Text Placeholder 10">
            <a:extLst>
              <a:ext uri="{FF2B5EF4-FFF2-40B4-BE49-F238E27FC236}">
                <a16:creationId xmlns:a16="http://schemas.microsoft.com/office/drawing/2014/main" id="{40F7C878-62A1-4A30-AA27-C5F502C8D315}"/>
              </a:ext>
            </a:extLst>
          </p:cNvPr>
          <p:cNvSpPr>
            <a:spLocks noGrp="1"/>
          </p:cNvSpPr>
          <p:nvPr>
            <p:ph type="body" sz="quarter" idx="23" hasCustomPrompt="1"/>
          </p:nvPr>
        </p:nvSpPr>
        <p:spPr>
          <a:xfrm>
            <a:off x="102807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48" name="Picture Placeholder 9">
            <a:extLst>
              <a:ext uri="{FF2B5EF4-FFF2-40B4-BE49-F238E27FC236}">
                <a16:creationId xmlns:a16="http://schemas.microsoft.com/office/drawing/2014/main" id="{5D495D18-EB49-4AD5-A7EE-1E6D2496B69A}"/>
              </a:ext>
            </a:extLst>
          </p:cNvPr>
          <p:cNvSpPr>
            <a:spLocks noGrp="1"/>
          </p:cNvSpPr>
          <p:nvPr>
            <p:ph type="pic" sz="quarter" idx="24" hasCustomPrompt="1"/>
          </p:nvPr>
        </p:nvSpPr>
        <p:spPr>
          <a:xfrm>
            <a:off x="4211979" y="1862038"/>
            <a:ext cx="1243292" cy="1144666"/>
          </a:xfrm>
          <a:prstGeom prst="rect">
            <a:avLst/>
          </a:prstGeom>
        </p:spPr>
        <p:txBody>
          <a:bodyPr/>
          <a:lstStyle>
            <a:lvl1pPr marL="0" indent="0" algn="ctr">
              <a:buNone/>
              <a:defRPr/>
            </a:lvl1pPr>
          </a:lstStyle>
          <a:p>
            <a:r>
              <a:rPr lang="en-US" dirty="0"/>
              <a:t>Click to add photo</a:t>
            </a:r>
          </a:p>
        </p:txBody>
      </p:sp>
      <p:sp>
        <p:nvSpPr>
          <p:cNvPr id="49" name="Rectangle 48">
            <a:extLst>
              <a:ext uri="{FF2B5EF4-FFF2-40B4-BE49-F238E27FC236}">
                <a16:creationId xmlns:a16="http://schemas.microsoft.com/office/drawing/2014/main" id="{9248BBAE-0CA8-464A-A4E0-AB7D697DA0F5}"/>
              </a:ext>
              <a:ext uri="{C183D7F6-B498-43B3-948B-1728B52AA6E4}">
                <adec:decorative xmlns:adec="http://schemas.microsoft.com/office/drawing/2017/decorative" val="1"/>
              </a:ext>
            </a:extLst>
          </p:cNvPr>
          <p:cNvSpPr/>
          <p:nvPr userDrawn="1"/>
        </p:nvSpPr>
        <p:spPr>
          <a:xfrm>
            <a:off x="409710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 Placeholder 10">
            <a:extLst>
              <a:ext uri="{FF2B5EF4-FFF2-40B4-BE49-F238E27FC236}">
                <a16:creationId xmlns:a16="http://schemas.microsoft.com/office/drawing/2014/main" id="{03551339-A94F-4674-8165-3BFA78946D07}"/>
              </a:ext>
            </a:extLst>
          </p:cNvPr>
          <p:cNvSpPr>
            <a:spLocks noGrp="1"/>
          </p:cNvSpPr>
          <p:nvPr>
            <p:ph type="body" sz="quarter" idx="25" hasCustomPrompt="1"/>
          </p:nvPr>
        </p:nvSpPr>
        <p:spPr>
          <a:xfrm>
            <a:off x="367602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1" name="Text Placeholder 10">
            <a:extLst>
              <a:ext uri="{FF2B5EF4-FFF2-40B4-BE49-F238E27FC236}">
                <a16:creationId xmlns:a16="http://schemas.microsoft.com/office/drawing/2014/main" id="{D1839C5B-C216-4FB8-A285-4D99AF56E826}"/>
              </a:ext>
            </a:extLst>
          </p:cNvPr>
          <p:cNvSpPr>
            <a:spLocks noGrp="1"/>
          </p:cNvSpPr>
          <p:nvPr>
            <p:ph type="body" sz="quarter" idx="26" hasCustomPrompt="1"/>
          </p:nvPr>
        </p:nvSpPr>
        <p:spPr>
          <a:xfrm>
            <a:off x="367602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52" name="Picture Placeholder 9">
            <a:extLst>
              <a:ext uri="{FF2B5EF4-FFF2-40B4-BE49-F238E27FC236}">
                <a16:creationId xmlns:a16="http://schemas.microsoft.com/office/drawing/2014/main" id="{ACA22B55-1DD2-4FE6-95FC-D8BC2BBECF0A}"/>
              </a:ext>
            </a:extLst>
          </p:cNvPr>
          <p:cNvSpPr>
            <a:spLocks noGrp="1"/>
          </p:cNvSpPr>
          <p:nvPr>
            <p:ph type="pic" sz="quarter" idx="27" hasCustomPrompt="1"/>
          </p:nvPr>
        </p:nvSpPr>
        <p:spPr>
          <a:xfrm>
            <a:off x="6859928" y="1862038"/>
            <a:ext cx="1243292" cy="1144666"/>
          </a:xfrm>
          <a:prstGeom prst="rect">
            <a:avLst/>
          </a:prstGeom>
        </p:spPr>
        <p:txBody>
          <a:bodyPr/>
          <a:lstStyle>
            <a:lvl1pPr marL="0" indent="0" algn="ctr">
              <a:buNone/>
              <a:defRPr/>
            </a:lvl1pPr>
          </a:lstStyle>
          <a:p>
            <a:r>
              <a:rPr lang="en-US" dirty="0"/>
              <a:t>Click to add photo</a:t>
            </a:r>
          </a:p>
        </p:txBody>
      </p:sp>
      <p:sp>
        <p:nvSpPr>
          <p:cNvPr id="53" name="Rectangle 52">
            <a:extLst>
              <a:ext uri="{FF2B5EF4-FFF2-40B4-BE49-F238E27FC236}">
                <a16:creationId xmlns:a16="http://schemas.microsoft.com/office/drawing/2014/main" id="{9473BE6D-AE02-42D4-838E-F7916980D8B2}"/>
              </a:ext>
              <a:ext uri="{C183D7F6-B498-43B3-948B-1728B52AA6E4}">
                <adec:decorative xmlns:adec="http://schemas.microsoft.com/office/drawing/2017/decorative" val="1"/>
              </a:ext>
            </a:extLst>
          </p:cNvPr>
          <p:cNvSpPr/>
          <p:nvPr userDrawn="1"/>
        </p:nvSpPr>
        <p:spPr>
          <a:xfrm>
            <a:off x="6745055"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10">
            <a:extLst>
              <a:ext uri="{FF2B5EF4-FFF2-40B4-BE49-F238E27FC236}">
                <a16:creationId xmlns:a16="http://schemas.microsoft.com/office/drawing/2014/main" id="{35C2A2FE-AA36-4715-97F6-B743D26DE3F2}"/>
              </a:ext>
            </a:extLst>
          </p:cNvPr>
          <p:cNvSpPr>
            <a:spLocks noGrp="1"/>
          </p:cNvSpPr>
          <p:nvPr>
            <p:ph type="body" sz="quarter" idx="28" hasCustomPrompt="1"/>
          </p:nvPr>
        </p:nvSpPr>
        <p:spPr>
          <a:xfrm>
            <a:off x="6323972"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5" name="Text Placeholder 10">
            <a:extLst>
              <a:ext uri="{FF2B5EF4-FFF2-40B4-BE49-F238E27FC236}">
                <a16:creationId xmlns:a16="http://schemas.microsoft.com/office/drawing/2014/main" id="{B98652DE-F8C8-4EA5-8CDA-9985B636DEA1}"/>
              </a:ext>
            </a:extLst>
          </p:cNvPr>
          <p:cNvSpPr>
            <a:spLocks noGrp="1"/>
          </p:cNvSpPr>
          <p:nvPr>
            <p:ph type="body" sz="quarter" idx="29" hasCustomPrompt="1"/>
          </p:nvPr>
        </p:nvSpPr>
        <p:spPr>
          <a:xfrm>
            <a:off x="6323972"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56" name="Picture Placeholder 9">
            <a:extLst>
              <a:ext uri="{FF2B5EF4-FFF2-40B4-BE49-F238E27FC236}">
                <a16:creationId xmlns:a16="http://schemas.microsoft.com/office/drawing/2014/main" id="{40C3D084-82F3-4C1C-95E8-56362097EDFB}"/>
              </a:ext>
            </a:extLst>
          </p:cNvPr>
          <p:cNvSpPr>
            <a:spLocks noGrp="1"/>
          </p:cNvSpPr>
          <p:nvPr>
            <p:ph type="pic" sz="quarter" idx="30" hasCustomPrompt="1"/>
          </p:nvPr>
        </p:nvSpPr>
        <p:spPr>
          <a:xfrm>
            <a:off x="9507876" y="1858432"/>
            <a:ext cx="1243292" cy="1144666"/>
          </a:xfrm>
          <a:prstGeom prst="rect">
            <a:avLst/>
          </a:prstGeom>
        </p:spPr>
        <p:txBody>
          <a:bodyPr/>
          <a:lstStyle>
            <a:lvl1pPr marL="0" indent="0" algn="ctr">
              <a:buNone/>
              <a:defRPr/>
            </a:lvl1pPr>
          </a:lstStyle>
          <a:p>
            <a:r>
              <a:rPr lang="en-US" dirty="0"/>
              <a:t>Click to add photo</a:t>
            </a:r>
          </a:p>
        </p:txBody>
      </p:sp>
      <p:sp>
        <p:nvSpPr>
          <p:cNvPr id="57" name="Rectangle 56">
            <a:extLst>
              <a:ext uri="{FF2B5EF4-FFF2-40B4-BE49-F238E27FC236}">
                <a16:creationId xmlns:a16="http://schemas.microsoft.com/office/drawing/2014/main" id="{E0EC4B6A-1FAA-43D1-9436-A3BFF08A8493}"/>
              </a:ext>
              <a:ext uri="{C183D7F6-B498-43B3-948B-1728B52AA6E4}">
                <adec:decorative xmlns:adec="http://schemas.microsoft.com/office/drawing/2017/decorative" val="1"/>
              </a:ext>
            </a:extLst>
          </p:cNvPr>
          <p:cNvSpPr/>
          <p:nvPr userDrawn="1"/>
        </p:nvSpPr>
        <p:spPr>
          <a:xfrm>
            <a:off x="9393003" y="171553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 Placeholder 10">
            <a:extLst>
              <a:ext uri="{FF2B5EF4-FFF2-40B4-BE49-F238E27FC236}">
                <a16:creationId xmlns:a16="http://schemas.microsoft.com/office/drawing/2014/main" id="{ABB7ACFA-C6F3-4D7A-A6D8-73035EF164D6}"/>
              </a:ext>
            </a:extLst>
          </p:cNvPr>
          <p:cNvSpPr>
            <a:spLocks noGrp="1"/>
          </p:cNvSpPr>
          <p:nvPr>
            <p:ph type="body" sz="quarter" idx="31" hasCustomPrompt="1"/>
          </p:nvPr>
        </p:nvSpPr>
        <p:spPr>
          <a:xfrm>
            <a:off x="8971920" y="320908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9" name="Text Placeholder 10">
            <a:extLst>
              <a:ext uri="{FF2B5EF4-FFF2-40B4-BE49-F238E27FC236}">
                <a16:creationId xmlns:a16="http://schemas.microsoft.com/office/drawing/2014/main" id="{F9CBC3B9-EDF1-45E0-BFBF-53888131CBA0}"/>
              </a:ext>
            </a:extLst>
          </p:cNvPr>
          <p:cNvSpPr>
            <a:spLocks noGrp="1"/>
          </p:cNvSpPr>
          <p:nvPr>
            <p:ph type="body" sz="quarter" idx="32" hasCustomPrompt="1"/>
          </p:nvPr>
        </p:nvSpPr>
        <p:spPr>
          <a:xfrm>
            <a:off x="8971920" y="349267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0" name="Picture Placeholder 9">
            <a:extLst>
              <a:ext uri="{FF2B5EF4-FFF2-40B4-BE49-F238E27FC236}">
                <a16:creationId xmlns:a16="http://schemas.microsoft.com/office/drawing/2014/main" id="{A7D13807-1ECF-4830-AB8D-D33E4F22330E}"/>
              </a:ext>
            </a:extLst>
          </p:cNvPr>
          <p:cNvSpPr>
            <a:spLocks noGrp="1"/>
          </p:cNvSpPr>
          <p:nvPr>
            <p:ph type="pic" sz="quarter" idx="33" hasCustomPrompt="1"/>
          </p:nvPr>
        </p:nvSpPr>
        <p:spPr>
          <a:xfrm>
            <a:off x="1564029" y="4129478"/>
            <a:ext cx="1243292" cy="1144666"/>
          </a:xfrm>
          <a:prstGeom prst="rect">
            <a:avLst/>
          </a:prstGeom>
        </p:spPr>
        <p:txBody>
          <a:bodyPr/>
          <a:lstStyle>
            <a:lvl1pPr marL="0" indent="0" algn="ctr">
              <a:buNone/>
              <a:defRPr/>
            </a:lvl1pPr>
          </a:lstStyle>
          <a:p>
            <a:r>
              <a:rPr lang="en-US" dirty="0"/>
              <a:t>Click to add photo</a:t>
            </a:r>
          </a:p>
        </p:txBody>
      </p:sp>
      <p:sp>
        <p:nvSpPr>
          <p:cNvPr id="61" name="Rectangle 60">
            <a:extLst>
              <a:ext uri="{FF2B5EF4-FFF2-40B4-BE49-F238E27FC236}">
                <a16:creationId xmlns:a16="http://schemas.microsoft.com/office/drawing/2014/main" id="{40E1F756-2737-4291-8D41-307BFE737E46}"/>
              </a:ext>
              <a:ext uri="{C183D7F6-B498-43B3-948B-1728B52AA6E4}">
                <adec:decorative xmlns:adec="http://schemas.microsoft.com/office/drawing/2017/decorative" val="1"/>
              </a:ext>
            </a:extLst>
          </p:cNvPr>
          <p:cNvSpPr/>
          <p:nvPr userDrawn="1"/>
        </p:nvSpPr>
        <p:spPr>
          <a:xfrm>
            <a:off x="144915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 Placeholder 10">
            <a:extLst>
              <a:ext uri="{FF2B5EF4-FFF2-40B4-BE49-F238E27FC236}">
                <a16:creationId xmlns:a16="http://schemas.microsoft.com/office/drawing/2014/main" id="{C5BD35EC-547F-4A42-85C6-E2C94C2A03CE}"/>
              </a:ext>
            </a:extLst>
          </p:cNvPr>
          <p:cNvSpPr>
            <a:spLocks noGrp="1"/>
          </p:cNvSpPr>
          <p:nvPr>
            <p:ph type="body" sz="quarter" idx="34" hasCustomPrompt="1"/>
          </p:nvPr>
        </p:nvSpPr>
        <p:spPr>
          <a:xfrm>
            <a:off x="102807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63" name="Text Placeholder 10">
            <a:extLst>
              <a:ext uri="{FF2B5EF4-FFF2-40B4-BE49-F238E27FC236}">
                <a16:creationId xmlns:a16="http://schemas.microsoft.com/office/drawing/2014/main" id="{D89797D3-65B3-414D-9657-B5DA3934914C}"/>
              </a:ext>
            </a:extLst>
          </p:cNvPr>
          <p:cNvSpPr>
            <a:spLocks noGrp="1"/>
          </p:cNvSpPr>
          <p:nvPr>
            <p:ph type="body" sz="quarter" idx="35" hasCustomPrompt="1"/>
          </p:nvPr>
        </p:nvSpPr>
        <p:spPr>
          <a:xfrm>
            <a:off x="102807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4" name="Picture Placeholder 9">
            <a:extLst>
              <a:ext uri="{FF2B5EF4-FFF2-40B4-BE49-F238E27FC236}">
                <a16:creationId xmlns:a16="http://schemas.microsoft.com/office/drawing/2014/main" id="{280147ED-89CE-475D-A96F-AA7A912E00B8}"/>
              </a:ext>
            </a:extLst>
          </p:cNvPr>
          <p:cNvSpPr>
            <a:spLocks noGrp="1"/>
          </p:cNvSpPr>
          <p:nvPr>
            <p:ph type="pic" sz="quarter" idx="36" hasCustomPrompt="1"/>
          </p:nvPr>
        </p:nvSpPr>
        <p:spPr>
          <a:xfrm>
            <a:off x="4211979" y="4129478"/>
            <a:ext cx="1243292" cy="1144666"/>
          </a:xfrm>
          <a:prstGeom prst="rect">
            <a:avLst/>
          </a:prstGeom>
        </p:spPr>
        <p:txBody>
          <a:bodyPr/>
          <a:lstStyle>
            <a:lvl1pPr marL="0" indent="0" algn="ctr">
              <a:buNone/>
              <a:defRPr/>
            </a:lvl1pPr>
          </a:lstStyle>
          <a:p>
            <a:r>
              <a:rPr lang="en-US" dirty="0"/>
              <a:t>Click to add photo</a:t>
            </a:r>
          </a:p>
        </p:txBody>
      </p:sp>
      <p:sp>
        <p:nvSpPr>
          <p:cNvPr id="65" name="Rectangle 64">
            <a:extLst>
              <a:ext uri="{FF2B5EF4-FFF2-40B4-BE49-F238E27FC236}">
                <a16:creationId xmlns:a16="http://schemas.microsoft.com/office/drawing/2014/main" id="{B10D74ED-CECE-4A22-B877-966D53821E46}"/>
              </a:ext>
              <a:ext uri="{C183D7F6-B498-43B3-948B-1728B52AA6E4}">
                <adec:decorative xmlns:adec="http://schemas.microsoft.com/office/drawing/2017/decorative" val="1"/>
              </a:ext>
            </a:extLst>
          </p:cNvPr>
          <p:cNvSpPr/>
          <p:nvPr userDrawn="1"/>
        </p:nvSpPr>
        <p:spPr>
          <a:xfrm>
            <a:off x="409710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 Placeholder 10">
            <a:extLst>
              <a:ext uri="{FF2B5EF4-FFF2-40B4-BE49-F238E27FC236}">
                <a16:creationId xmlns:a16="http://schemas.microsoft.com/office/drawing/2014/main" id="{0C937A25-DAA7-4478-ADF6-728F4D61897E}"/>
              </a:ext>
            </a:extLst>
          </p:cNvPr>
          <p:cNvSpPr>
            <a:spLocks noGrp="1"/>
          </p:cNvSpPr>
          <p:nvPr>
            <p:ph type="body" sz="quarter" idx="37" hasCustomPrompt="1"/>
          </p:nvPr>
        </p:nvSpPr>
        <p:spPr>
          <a:xfrm>
            <a:off x="367602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67" name="Text Placeholder 10">
            <a:extLst>
              <a:ext uri="{FF2B5EF4-FFF2-40B4-BE49-F238E27FC236}">
                <a16:creationId xmlns:a16="http://schemas.microsoft.com/office/drawing/2014/main" id="{8AB48703-9A4A-440C-9049-7FE889764E5D}"/>
              </a:ext>
            </a:extLst>
          </p:cNvPr>
          <p:cNvSpPr>
            <a:spLocks noGrp="1"/>
          </p:cNvSpPr>
          <p:nvPr>
            <p:ph type="body" sz="quarter" idx="38" hasCustomPrompt="1"/>
          </p:nvPr>
        </p:nvSpPr>
        <p:spPr>
          <a:xfrm>
            <a:off x="367602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8" name="Picture Placeholder 9">
            <a:extLst>
              <a:ext uri="{FF2B5EF4-FFF2-40B4-BE49-F238E27FC236}">
                <a16:creationId xmlns:a16="http://schemas.microsoft.com/office/drawing/2014/main" id="{5D9D5119-D677-47FD-AEEB-49FE4DDEF6B0}"/>
              </a:ext>
            </a:extLst>
          </p:cNvPr>
          <p:cNvSpPr>
            <a:spLocks noGrp="1"/>
          </p:cNvSpPr>
          <p:nvPr>
            <p:ph type="pic" sz="quarter" idx="39" hasCustomPrompt="1"/>
          </p:nvPr>
        </p:nvSpPr>
        <p:spPr>
          <a:xfrm>
            <a:off x="6859928" y="4129478"/>
            <a:ext cx="1243292" cy="1144666"/>
          </a:xfrm>
          <a:prstGeom prst="rect">
            <a:avLst/>
          </a:prstGeom>
        </p:spPr>
        <p:txBody>
          <a:bodyPr/>
          <a:lstStyle>
            <a:lvl1pPr marL="0" indent="0" algn="ctr">
              <a:buNone/>
              <a:defRPr/>
            </a:lvl1pPr>
          </a:lstStyle>
          <a:p>
            <a:r>
              <a:rPr lang="en-US" dirty="0"/>
              <a:t>Click to add photo</a:t>
            </a:r>
          </a:p>
        </p:txBody>
      </p:sp>
      <p:sp>
        <p:nvSpPr>
          <p:cNvPr id="69" name="Rectangle 68">
            <a:extLst>
              <a:ext uri="{FF2B5EF4-FFF2-40B4-BE49-F238E27FC236}">
                <a16:creationId xmlns:a16="http://schemas.microsoft.com/office/drawing/2014/main" id="{0AF0F623-CF57-4D6B-87F3-FD410516E16D}"/>
              </a:ext>
              <a:ext uri="{C183D7F6-B498-43B3-948B-1728B52AA6E4}">
                <adec:decorative xmlns:adec="http://schemas.microsoft.com/office/drawing/2017/decorative" val="1"/>
              </a:ext>
            </a:extLst>
          </p:cNvPr>
          <p:cNvSpPr/>
          <p:nvPr userDrawn="1"/>
        </p:nvSpPr>
        <p:spPr>
          <a:xfrm>
            <a:off x="6745055"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 Placeholder 10">
            <a:extLst>
              <a:ext uri="{FF2B5EF4-FFF2-40B4-BE49-F238E27FC236}">
                <a16:creationId xmlns:a16="http://schemas.microsoft.com/office/drawing/2014/main" id="{3BE3B8C3-ECB9-46D2-B11F-A55699097486}"/>
              </a:ext>
            </a:extLst>
          </p:cNvPr>
          <p:cNvSpPr>
            <a:spLocks noGrp="1"/>
          </p:cNvSpPr>
          <p:nvPr>
            <p:ph type="body" sz="quarter" idx="40" hasCustomPrompt="1"/>
          </p:nvPr>
        </p:nvSpPr>
        <p:spPr>
          <a:xfrm>
            <a:off x="6323972"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71" name="Text Placeholder 10">
            <a:extLst>
              <a:ext uri="{FF2B5EF4-FFF2-40B4-BE49-F238E27FC236}">
                <a16:creationId xmlns:a16="http://schemas.microsoft.com/office/drawing/2014/main" id="{FB1EE68D-97FA-4EA4-B792-5AC6C49F9021}"/>
              </a:ext>
            </a:extLst>
          </p:cNvPr>
          <p:cNvSpPr>
            <a:spLocks noGrp="1"/>
          </p:cNvSpPr>
          <p:nvPr>
            <p:ph type="body" sz="quarter" idx="41" hasCustomPrompt="1"/>
          </p:nvPr>
        </p:nvSpPr>
        <p:spPr>
          <a:xfrm>
            <a:off x="6323972"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72" name="Picture Placeholder 9">
            <a:extLst>
              <a:ext uri="{FF2B5EF4-FFF2-40B4-BE49-F238E27FC236}">
                <a16:creationId xmlns:a16="http://schemas.microsoft.com/office/drawing/2014/main" id="{7E98343B-32E9-4538-991A-B5EACD651D41}"/>
              </a:ext>
            </a:extLst>
          </p:cNvPr>
          <p:cNvSpPr>
            <a:spLocks noGrp="1"/>
          </p:cNvSpPr>
          <p:nvPr>
            <p:ph type="pic" sz="quarter" idx="42" hasCustomPrompt="1"/>
          </p:nvPr>
        </p:nvSpPr>
        <p:spPr>
          <a:xfrm>
            <a:off x="9507876" y="4125872"/>
            <a:ext cx="1243292" cy="1144666"/>
          </a:xfrm>
          <a:prstGeom prst="rect">
            <a:avLst/>
          </a:prstGeom>
        </p:spPr>
        <p:txBody>
          <a:bodyPr/>
          <a:lstStyle>
            <a:lvl1pPr marL="0" indent="0" algn="ctr">
              <a:buNone/>
              <a:defRPr/>
            </a:lvl1pPr>
          </a:lstStyle>
          <a:p>
            <a:r>
              <a:rPr lang="en-US" dirty="0"/>
              <a:t>Click to add photo</a:t>
            </a:r>
          </a:p>
        </p:txBody>
      </p:sp>
      <p:sp>
        <p:nvSpPr>
          <p:cNvPr id="73" name="Rectangle 72">
            <a:extLst>
              <a:ext uri="{FF2B5EF4-FFF2-40B4-BE49-F238E27FC236}">
                <a16:creationId xmlns:a16="http://schemas.microsoft.com/office/drawing/2014/main" id="{823CC91A-02A3-4B96-BCEE-76C1D25CCDC3}"/>
              </a:ext>
              <a:ext uri="{C183D7F6-B498-43B3-948B-1728B52AA6E4}">
                <adec:decorative xmlns:adec="http://schemas.microsoft.com/office/drawing/2017/decorative" val="1"/>
              </a:ext>
            </a:extLst>
          </p:cNvPr>
          <p:cNvSpPr/>
          <p:nvPr userDrawn="1"/>
        </p:nvSpPr>
        <p:spPr>
          <a:xfrm>
            <a:off x="9393003" y="398297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 Placeholder 10">
            <a:extLst>
              <a:ext uri="{FF2B5EF4-FFF2-40B4-BE49-F238E27FC236}">
                <a16:creationId xmlns:a16="http://schemas.microsoft.com/office/drawing/2014/main" id="{DBE2EAAB-674D-41E1-92E6-A7459FEFDAEC}"/>
              </a:ext>
            </a:extLst>
          </p:cNvPr>
          <p:cNvSpPr>
            <a:spLocks noGrp="1"/>
          </p:cNvSpPr>
          <p:nvPr>
            <p:ph type="body" sz="quarter" idx="43" hasCustomPrompt="1"/>
          </p:nvPr>
        </p:nvSpPr>
        <p:spPr>
          <a:xfrm>
            <a:off x="8971920" y="547652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75" name="Text Placeholder 10">
            <a:extLst>
              <a:ext uri="{FF2B5EF4-FFF2-40B4-BE49-F238E27FC236}">
                <a16:creationId xmlns:a16="http://schemas.microsoft.com/office/drawing/2014/main" id="{C60D862C-3474-4A4A-8557-AD2C7917BFE2}"/>
              </a:ext>
            </a:extLst>
          </p:cNvPr>
          <p:cNvSpPr>
            <a:spLocks noGrp="1"/>
          </p:cNvSpPr>
          <p:nvPr>
            <p:ph type="body" sz="quarter" idx="44" hasCustomPrompt="1"/>
          </p:nvPr>
        </p:nvSpPr>
        <p:spPr>
          <a:xfrm>
            <a:off x="8971920" y="576011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3" name="Date Placeholder 2">
            <a:extLst>
              <a:ext uri="{FF2B5EF4-FFF2-40B4-BE49-F238E27FC236}">
                <a16:creationId xmlns:a16="http://schemas.microsoft.com/office/drawing/2014/main" id="{63508728-25CF-4DB1-9A83-FAFA5ABEC903}"/>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99D454F9-A55F-44A0-9695-FC40C6684C20}"/>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0A38C64F-7F14-454A-B830-80CCE5B1D7B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828162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C64230-8BD4-4150-967D-421B6FE432E3}"/>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BA8AE08-0788-4D8A-8C9D-7E5AAA112A39}"/>
              </a:ext>
            </a:extLst>
          </p:cNvPr>
          <p:cNvSpPr>
            <a:spLocks noGrp="1"/>
          </p:cNvSpPr>
          <p:nvPr>
            <p:ph type="title" hasCustomPrompt="1"/>
          </p:nvPr>
        </p:nvSpPr>
        <p:spPr>
          <a:xfrm>
            <a:off x="4038600" y="615940"/>
            <a:ext cx="4137262" cy="938778"/>
          </a:xfrm>
          <a:prstGeom prst="rect">
            <a:avLst/>
          </a:prstGeom>
        </p:spPr>
        <p:txBody>
          <a:bodyPr anchor="ctr"/>
          <a:lstStyle>
            <a:lvl1pPr algn="ctr">
              <a:defRPr lang="en-US" sz="2400" cap="all" spc="100" baseline="0">
                <a:solidFill>
                  <a:schemeClr val="tx2">
                    <a:lumMod val="75000"/>
                  </a:schemeClr>
                </a:solidFill>
              </a:defRPr>
            </a:lvl1pPr>
          </a:lstStyle>
          <a:p>
            <a:r>
              <a:rPr lang="en-US" dirty="0"/>
              <a:t>Click to add title</a:t>
            </a:r>
          </a:p>
        </p:txBody>
      </p:sp>
      <p:sp>
        <p:nvSpPr>
          <p:cNvPr id="18" name="Text Placeholder 10">
            <a:extLst>
              <a:ext uri="{FF2B5EF4-FFF2-40B4-BE49-F238E27FC236}">
                <a16:creationId xmlns:a16="http://schemas.microsoft.com/office/drawing/2014/main" id="{8A119E1C-2243-42E2-8A58-CC171131D195}"/>
              </a:ext>
            </a:extLst>
          </p:cNvPr>
          <p:cNvSpPr>
            <a:spLocks noGrp="1"/>
          </p:cNvSpPr>
          <p:nvPr>
            <p:ph type="body" sz="quarter" idx="21" hasCustomPrompt="1"/>
          </p:nvPr>
        </p:nvSpPr>
        <p:spPr>
          <a:xfrm>
            <a:off x="1101170" y="3079567"/>
            <a:ext cx="120015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59" name="Text Placeholder 10">
            <a:extLst>
              <a:ext uri="{FF2B5EF4-FFF2-40B4-BE49-F238E27FC236}">
                <a16:creationId xmlns:a16="http://schemas.microsoft.com/office/drawing/2014/main" id="{337797F5-74CE-492B-806B-221CAF3535C7}"/>
              </a:ext>
            </a:extLst>
          </p:cNvPr>
          <p:cNvSpPr>
            <a:spLocks noGrp="1"/>
          </p:cNvSpPr>
          <p:nvPr>
            <p:ph type="body" sz="quarter" idx="27" hasCustomPrompt="1"/>
          </p:nvPr>
        </p:nvSpPr>
        <p:spPr>
          <a:xfrm>
            <a:off x="4010890" y="3079567"/>
            <a:ext cx="1223858"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60" name="Text Placeholder 10">
            <a:extLst>
              <a:ext uri="{FF2B5EF4-FFF2-40B4-BE49-F238E27FC236}">
                <a16:creationId xmlns:a16="http://schemas.microsoft.com/office/drawing/2014/main" id="{2431D1A0-10D1-4D2E-AC6F-F8C9E6A22601}"/>
              </a:ext>
            </a:extLst>
          </p:cNvPr>
          <p:cNvSpPr>
            <a:spLocks noGrp="1"/>
          </p:cNvSpPr>
          <p:nvPr>
            <p:ph type="body" sz="quarter" idx="28" hasCustomPrompt="1"/>
          </p:nvPr>
        </p:nvSpPr>
        <p:spPr>
          <a:xfrm>
            <a:off x="6988252" y="3079567"/>
            <a:ext cx="118761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61" name="Text Placeholder 10">
            <a:extLst>
              <a:ext uri="{FF2B5EF4-FFF2-40B4-BE49-F238E27FC236}">
                <a16:creationId xmlns:a16="http://schemas.microsoft.com/office/drawing/2014/main" id="{4028BD6A-568F-4A16-AE86-5D88861C3BB5}"/>
              </a:ext>
            </a:extLst>
          </p:cNvPr>
          <p:cNvSpPr>
            <a:spLocks noGrp="1"/>
          </p:cNvSpPr>
          <p:nvPr>
            <p:ph type="body" sz="quarter" idx="29" hasCustomPrompt="1"/>
          </p:nvPr>
        </p:nvSpPr>
        <p:spPr>
          <a:xfrm>
            <a:off x="9879382" y="3079567"/>
            <a:ext cx="1211785"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52" name="Text Placeholder 10">
            <a:extLst>
              <a:ext uri="{FF2B5EF4-FFF2-40B4-BE49-F238E27FC236}">
                <a16:creationId xmlns:a16="http://schemas.microsoft.com/office/drawing/2014/main" id="{2E935678-32B2-4589-933F-F74B3E68FFA6}"/>
              </a:ext>
            </a:extLst>
          </p:cNvPr>
          <p:cNvSpPr>
            <a:spLocks noGrp="1"/>
          </p:cNvSpPr>
          <p:nvPr>
            <p:ph type="body" sz="quarter" idx="16" hasCustomPrompt="1"/>
          </p:nvPr>
        </p:nvSpPr>
        <p:spPr>
          <a:xfrm>
            <a:off x="510458"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51" name="Text Placeholder 10">
            <a:extLst>
              <a:ext uri="{FF2B5EF4-FFF2-40B4-BE49-F238E27FC236}">
                <a16:creationId xmlns:a16="http://schemas.microsoft.com/office/drawing/2014/main" id="{B3C5A73C-51DD-4781-943C-235704BBF6B5}"/>
              </a:ext>
            </a:extLst>
          </p:cNvPr>
          <p:cNvSpPr>
            <a:spLocks noGrp="1"/>
          </p:cNvSpPr>
          <p:nvPr>
            <p:ph type="body" sz="quarter" idx="26" hasCustomPrompt="1"/>
          </p:nvPr>
        </p:nvSpPr>
        <p:spPr>
          <a:xfrm>
            <a:off x="510458" y="5156838"/>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78" name="Text Placeholder 10">
            <a:extLst>
              <a:ext uri="{FF2B5EF4-FFF2-40B4-BE49-F238E27FC236}">
                <a16:creationId xmlns:a16="http://schemas.microsoft.com/office/drawing/2014/main" id="{AD95FB24-5DA0-4000-B023-A00C32D53F08}"/>
              </a:ext>
            </a:extLst>
          </p:cNvPr>
          <p:cNvSpPr>
            <a:spLocks noGrp="1"/>
          </p:cNvSpPr>
          <p:nvPr>
            <p:ph type="body" sz="quarter" idx="31" hasCustomPrompt="1"/>
          </p:nvPr>
        </p:nvSpPr>
        <p:spPr>
          <a:xfrm>
            <a:off x="3432032"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77" name="Text Placeholder 10">
            <a:extLst>
              <a:ext uri="{FF2B5EF4-FFF2-40B4-BE49-F238E27FC236}">
                <a16:creationId xmlns:a16="http://schemas.microsoft.com/office/drawing/2014/main" id="{7455F56A-A263-4D13-A484-2D15CD61D0FC}"/>
              </a:ext>
            </a:extLst>
          </p:cNvPr>
          <p:cNvSpPr>
            <a:spLocks noGrp="1"/>
          </p:cNvSpPr>
          <p:nvPr>
            <p:ph type="body" sz="quarter" idx="30" hasCustomPrompt="1"/>
          </p:nvPr>
        </p:nvSpPr>
        <p:spPr>
          <a:xfrm>
            <a:off x="3432032" y="5156837"/>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80" name="Text Placeholder 10">
            <a:extLst>
              <a:ext uri="{FF2B5EF4-FFF2-40B4-BE49-F238E27FC236}">
                <a16:creationId xmlns:a16="http://schemas.microsoft.com/office/drawing/2014/main" id="{6C6ABB33-3D98-4D76-B96F-65F574936223}"/>
              </a:ext>
            </a:extLst>
          </p:cNvPr>
          <p:cNvSpPr>
            <a:spLocks noGrp="1"/>
          </p:cNvSpPr>
          <p:nvPr>
            <p:ph type="body" sz="quarter" idx="33" hasCustomPrompt="1"/>
          </p:nvPr>
        </p:nvSpPr>
        <p:spPr>
          <a:xfrm>
            <a:off x="6391270"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79" name="Text Placeholder 10">
            <a:extLst>
              <a:ext uri="{FF2B5EF4-FFF2-40B4-BE49-F238E27FC236}">
                <a16:creationId xmlns:a16="http://schemas.microsoft.com/office/drawing/2014/main" id="{8EA8275A-A17A-42ED-9DDC-5F06000BFBEF}"/>
              </a:ext>
            </a:extLst>
          </p:cNvPr>
          <p:cNvSpPr>
            <a:spLocks noGrp="1"/>
          </p:cNvSpPr>
          <p:nvPr>
            <p:ph type="body" sz="quarter" idx="32" hasCustomPrompt="1"/>
          </p:nvPr>
        </p:nvSpPr>
        <p:spPr>
          <a:xfrm>
            <a:off x="6391270" y="5157592"/>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82" name="Text Placeholder 10">
            <a:extLst>
              <a:ext uri="{FF2B5EF4-FFF2-40B4-BE49-F238E27FC236}">
                <a16:creationId xmlns:a16="http://schemas.microsoft.com/office/drawing/2014/main" id="{4AEA6122-22B2-49EC-8451-E43D40F3236D}"/>
              </a:ext>
            </a:extLst>
          </p:cNvPr>
          <p:cNvSpPr>
            <a:spLocks noGrp="1"/>
          </p:cNvSpPr>
          <p:nvPr>
            <p:ph type="body" sz="quarter" idx="35" hasCustomPrompt="1"/>
          </p:nvPr>
        </p:nvSpPr>
        <p:spPr>
          <a:xfrm>
            <a:off x="9294487"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81" name="Text Placeholder 10">
            <a:extLst>
              <a:ext uri="{FF2B5EF4-FFF2-40B4-BE49-F238E27FC236}">
                <a16:creationId xmlns:a16="http://schemas.microsoft.com/office/drawing/2014/main" id="{103D7EA4-00E4-43FA-8129-1CBE0C1291A0}"/>
              </a:ext>
            </a:extLst>
          </p:cNvPr>
          <p:cNvSpPr>
            <a:spLocks noGrp="1"/>
          </p:cNvSpPr>
          <p:nvPr>
            <p:ph type="body" sz="quarter" idx="34" hasCustomPrompt="1"/>
          </p:nvPr>
        </p:nvSpPr>
        <p:spPr>
          <a:xfrm>
            <a:off x="9294487" y="5166170"/>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68" name="Date Placeholder 2">
            <a:extLst>
              <a:ext uri="{FF2B5EF4-FFF2-40B4-BE49-F238E27FC236}">
                <a16:creationId xmlns:a16="http://schemas.microsoft.com/office/drawing/2014/main" id="{811592B2-2D21-495C-8C11-680EC81556F4}"/>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BEFB73D1-17D7-400F-B750-F5EA2675DD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DE30E81D-C76E-4DB7-9722-4BE8D7CF33E8}"/>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29401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dirty="0"/>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dirty="0"/>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691211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7C99-0702-4DEF-A72F-2451B3DC6D0C}"/>
              </a:ext>
            </a:extLst>
          </p:cNvPr>
          <p:cNvSpPr>
            <a:spLocks noGrp="1"/>
          </p:cNvSpPr>
          <p:nvPr>
            <p:ph type="title" hasCustomPrompt="1"/>
          </p:nvPr>
        </p:nvSpPr>
        <p:spPr>
          <a:xfrm>
            <a:off x="1186544" y="-1"/>
            <a:ext cx="3944790" cy="1845127"/>
          </a:xfrm>
          <a:prstGeom prst="rect">
            <a:avLst/>
          </a:prstGeom>
        </p:spPr>
        <p:txBody>
          <a:bodyPr anchor="ctr"/>
          <a:lstStyle>
            <a:lvl1pPr algn="r">
              <a:defRPr sz="2400" cap="all" spc="100" baseline="0">
                <a:solidFill>
                  <a:schemeClr val="accent2"/>
                </a:solidFill>
              </a:defRPr>
            </a:lvl1pPr>
          </a:lstStyle>
          <a:p>
            <a:r>
              <a:rPr lang="en-US" dirty="0"/>
              <a:t>Click to add title</a:t>
            </a:r>
          </a:p>
        </p:txBody>
      </p:sp>
      <p:sp>
        <p:nvSpPr>
          <p:cNvPr id="6" name="Picture Placeholder 7">
            <a:extLst>
              <a:ext uri="{FF2B5EF4-FFF2-40B4-BE49-F238E27FC236}">
                <a16:creationId xmlns:a16="http://schemas.microsoft.com/office/drawing/2014/main" id="{74497024-D7D5-447C-8133-660B1F47A190}"/>
              </a:ext>
            </a:extLst>
          </p:cNvPr>
          <p:cNvSpPr>
            <a:spLocks noGrp="1"/>
          </p:cNvSpPr>
          <p:nvPr>
            <p:ph type="pic" sz="quarter" idx="13" hasCustomPrompt="1"/>
          </p:nvPr>
        </p:nvSpPr>
        <p:spPr>
          <a:xfrm>
            <a:off x="0" y="1845128"/>
            <a:ext cx="12192000" cy="5012871"/>
          </a:xfrm>
          <a:prstGeom prst="rect">
            <a:avLst/>
          </a:prstGeom>
        </p:spPr>
        <p:txBody>
          <a:bodyPr/>
          <a:lstStyle>
            <a:lvl1pPr marL="0" indent="0" algn="l">
              <a:buNone/>
              <a:defRPr/>
            </a:lvl1pPr>
          </a:lstStyle>
          <a:p>
            <a:r>
              <a:rPr lang="en-US" dirty="0"/>
              <a:t>Click to add photo</a:t>
            </a:r>
          </a:p>
        </p:txBody>
      </p:sp>
      <p:sp>
        <p:nvSpPr>
          <p:cNvPr id="3" name="Date Placeholder 2">
            <a:extLst>
              <a:ext uri="{FF2B5EF4-FFF2-40B4-BE49-F238E27FC236}">
                <a16:creationId xmlns:a16="http://schemas.microsoft.com/office/drawing/2014/main" id="{AAE88F42-9013-4CBC-BF65-3FE1470550BE}"/>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8" name="Text Placeholder 10">
            <a:extLst>
              <a:ext uri="{FF2B5EF4-FFF2-40B4-BE49-F238E27FC236}">
                <a16:creationId xmlns:a16="http://schemas.microsoft.com/office/drawing/2014/main" id="{91F54EB4-06CA-459B-8F8C-86061BA6F1B2}"/>
              </a:ext>
            </a:extLst>
          </p:cNvPr>
          <p:cNvSpPr>
            <a:spLocks noGrp="1"/>
          </p:cNvSpPr>
          <p:nvPr>
            <p:ph type="body" sz="quarter" idx="16" hasCustomPrompt="1"/>
          </p:nvPr>
        </p:nvSpPr>
        <p:spPr>
          <a:xfrm>
            <a:off x="5627913" y="0"/>
            <a:ext cx="6564087" cy="3614737"/>
          </a:xfrm>
          <a:prstGeom prst="rect">
            <a:avLst/>
          </a:prstGeom>
          <a:solidFill>
            <a:schemeClr val="accent2">
              <a:alpha val="92000"/>
            </a:schemeClr>
          </a:solidFill>
        </p:spPr>
        <p:txBody>
          <a:bodyPr lIns="640080" tIns="731520" rIns="548640" anchor="t"/>
          <a:lstStyle>
            <a:lvl1pPr marL="0" indent="0" algn="l">
              <a:lnSpc>
                <a:spcPct val="125000"/>
              </a:lnSpc>
              <a:spcBef>
                <a:spcPts val="0"/>
              </a:spcBef>
              <a:buNone/>
              <a:defRPr sz="1600" cap="none" spc="100" baseline="0">
                <a:solidFill>
                  <a:schemeClr val="bg1"/>
                </a:solidFill>
                <a:latin typeface="+mn-lt"/>
              </a:defRPr>
            </a:lvl1pPr>
          </a:lstStyle>
          <a:p>
            <a:pPr lvl="0"/>
            <a:r>
              <a:rPr lang="en-US" dirty="0"/>
              <a:t>Click to add subtitle</a:t>
            </a:r>
          </a:p>
        </p:txBody>
      </p:sp>
      <p:sp>
        <p:nvSpPr>
          <p:cNvPr id="4" name="Footer Placeholder 3">
            <a:extLst>
              <a:ext uri="{FF2B5EF4-FFF2-40B4-BE49-F238E27FC236}">
                <a16:creationId xmlns:a16="http://schemas.microsoft.com/office/drawing/2014/main" id="{9322B1A3-ADD1-4AAF-A733-AF9AEAB499A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dirty="0"/>
              <a:t>Pitch deck</a:t>
            </a:r>
          </a:p>
        </p:txBody>
      </p:sp>
      <p:sp>
        <p:nvSpPr>
          <p:cNvPr id="5" name="Slide Number Placeholder 4">
            <a:extLst>
              <a:ext uri="{FF2B5EF4-FFF2-40B4-BE49-F238E27FC236}">
                <a16:creationId xmlns:a16="http://schemas.microsoft.com/office/drawing/2014/main" id="{68AE2F48-AB83-42F0-93C2-9F943F0B00C0}"/>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502069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5511344" y="0"/>
            <a:ext cx="6680656" cy="6858000"/>
          </a:xfrm>
          <a:prstGeom prst="rect">
            <a:avLst/>
          </a:prstGeom>
        </p:spPr>
        <p:txBody>
          <a:bodyPr/>
          <a:lstStyle>
            <a:lvl1pPr marL="0" indent="0" algn="ctr">
              <a:buNone/>
              <a:defRPr/>
            </a:lvl1pPr>
          </a:lstStyle>
          <a:p>
            <a:r>
              <a:rPr lang="en-US" dirty="0"/>
              <a:t>Click to add photo</a:t>
            </a:r>
          </a:p>
        </p:txBody>
      </p:sp>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20320" y="-7084"/>
            <a:ext cx="5511344"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1486566" y="3035081"/>
            <a:ext cx="2341256" cy="640698"/>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defRPr>
            </a:lvl1pPr>
          </a:lstStyle>
          <a:p>
            <a:r>
              <a:rPr lang="en-US" dirty="0"/>
              <a:t>Add title</a:t>
            </a:r>
          </a:p>
        </p:txBody>
      </p:sp>
      <p:sp>
        <p:nvSpPr>
          <p:cNvPr id="7" name="Text Placeholder 10">
            <a:extLst>
              <a:ext uri="{FF2B5EF4-FFF2-40B4-BE49-F238E27FC236}">
                <a16:creationId xmlns:a16="http://schemas.microsoft.com/office/drawing/2014/main" id="{F20D097E-45D7-422E-A8D1-635C7DE9A997}"/>
              </a:ext>
            </a:extLst>
          </p:cNvPr>
          <p:cNvSpPr>
            <a:spLocks noGrp="1"/>
          </p:cNvSpPr>
          <p:nvPr>
            <p:ph type="body" sz="quarter" idx="14" hasCustomPrompt="1"/>
          </p:nvPr>
        </p:nvSpPr>
        <p:spPr>
          <a:xfrm>
            <a:off x="1704805" y="3959761"/>
            <a:ext cx="2879477" cy="1790164"/>
          </a:xfrm>
          <a:prstGeom prst="rect">
            <a:avLst/>
          </a:prstGeom>
        </p:spPr>
        <p:txBody>
          <a:bodyPr anchor="t"/>
          <a:lstStyle>
            <a:lvl1pPr marL="0" indent="0" algn="l">
              <a:lnSpc>
                <a:spcPct val="80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dirty="0"/>
              <a:t>20XX</a:t>
            </a:r>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71333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29-Jan-24</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586326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3FCFFF-5934-4C8D-A4B0-6B19C662D8BA}"/>
              </a:ext>
              <a:ext uri="{C183D7F6-B498-43B3-948B-1728B52AA6E4}">
                <adec:decorative xmlns:adec="http://schemas.microsoft.com/office/drawing/2017/decorative" val="1"/>
              </a:ext>
            </a:extLst>
          </p:cNvPr>
          <p:cNvSpPr/>
          <p:nvPr userDrawn="1"/>
        </p:nvSpPr>
        <p:spPr>
          <a:xfrm>
            <a:off x="0" y="-13651"/>
            <a:ext cx="3701436"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914441" y="1332239"/>
            <a:ext cx="1871580"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12" name="Text Placeholder 10">
            <a:extLst>
              <a:ext uri="{FF2B5EF4-FFF2-40B4-BE49-F238E27FC236}">
                <a16:creationId xmlns:a16="http://schemas.microsoft.com/office/drawing/2014/main" id="{97404DC9-3FBE-41B9-946D-9A0D878C2887}"/>
              </a:ext>
            </a:extLst>
          </p:cNvPr>
          <p:cNvSpPr>
            <a:spLocks noGrp="1"/>
          </p:cNvSpPr>
          <p:nvPr>
            <p:ph type="body" sz="quarter" idx="16" hasCustomPrompt="1"/>
          </p:nvPr>
        </p:nvSpPr>
        <p:spPr>
          <a:xfrm>
            <a:off x="4231042"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8" name="Text Placeholder 10">
            <a:extLst>
              <a:ext uri="{FF2B5EF4-FFF2-40B4-BE49-F238E27FC236}">
                <a16:creationId xmlns:a16="http://schemas.microsoft.com/office/drawing/2014/main" id="{88BB7876-0125-4084-804C-A842C8558604}"/>
              </a:ext>
            </a:extLst>
          </p:cNvPr>
          <p:cNvSpPr>
            <a:spLocks noGrp="1"/>
          </p:cNvSpPr>
          <p:nvPr>
            <p:ph type="body" sz="quarter" idx="12" hasCustomPrompt="1"/>
          </p:nvPr>
        </p:nvSpPr>
        <p:spPr>
          <a:xfrm>
            <a:off x="4231042"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3" name="Text Placeholder 10">
            <a:extLst>
              <a:ext uri="{FF2B5EF4-FFF2-40B4-BE49-F238E27FC236}">
                <a16:creationId xmlns:a16="http://schemas.microsoft.com/office/drawing/2014/main" id="{8645735C-4621-4667-AB52-0391CFBB6B52}"/>
              </a:ext>
            </a:extLst>
          </p:cNvPr>
          <p:cNvSpPr>
            <a:spLocks noGrp="1"/>
          </p:cNvSpPr>
          <p:nvPr>
            <p:ph type="body" sz="quarter" idx="17" hasCustomPrompt="1"/>
          </p:nvPr>
        </p:nvSpPr>
        <p:spPr>
          <a:xfrm>
            <a:off x="8203339"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9" name="Text Placeholder 10">
            <a:extLst>
              <a:ext uri="{FF2B5EF4-FFF2-40B4-BE49-F238E27FC236}">
                <a16:creationId xmlns:a16="http://schemas.microsoft.com/office/drawing/2014/main" id="{488BB2B1-07E3-42A2-B3BE-7FC7D7AE158E}"/>
              </a:ext>
            </a:extLst>
          </p:cNvPr>
          <p:cNvSpPr>
            <a:spLocks noGrp="1"/>
          </p:cNvSpPr>
          <p:nvPr>
            <p:ph type="body" sz="quarter" idx="13" hasCustomPrompt="1"/>
          </p:nvPr>
        </p:nvSpPr>
        <p:spPr>
          <a:xfrm>
            <a:off x="8203339"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Text Placeholder 10">
            <a:extLst>
              <a:ext uri="{FF2B5EF4-FFF2-40B4-BE49-F238E27FC236}">
                <a16:creationId xmlns:a16="http://schemas.microsoft.com/office/drawing/2014/main" id="{02C103C8-E422-4DEB-9077-DC11E0080569}"/>
              </a:ext>
            </a:extLst>
          </p:cNvPr>
          <p:cNvSpPr>
            <a:spLocks noGrp="1"/>
          </p:cNvSpPr>
          <p:nvPr>
            <p:ph type="body" sz="quarter" idx="19" hasCustomPrompt="1"/>
          </p:nvPr>
        </p:nvSpPr>
        <p:spPr>
          <a:xfrm>
            <a:off x="4231042"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3" name="Text Placeholder 10">
            <a:extLst>
              <a:ext uri="{FF2B5EF4-FFF2-40B4-BE49-F238E27FC236}">
                <a16:creationId xmlns:a16="http://schemas.microsoft.com/office/drawing/2014/main" id="{FA80948A-8FCC-4BE4-A5F7-20802B176305}"/>
              </a:ext>
            </a:extLst>
          </p:cNvPr>
          <p:cNvSpPr>
            <a:spLocks noGrp="1"/>
          </p:cNvSpPr>
          <p:nvPr>
            <p:ph type="body" sz="quarter" idx="23" hasCustomPrompt="1"/>
          </p:nvPr>
        </p:nvSpPr>
        <p:spPr>
          <a:xfrm>
            <a:off x="4231042"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0" name="Text Placeholder 10">
            <a:extLst>
              <a:ext uri="{FF2B5EF4-FFF2-40B4-BE49-F238E27FC236}">
                <a16:creationId xmlns:a16="http://schemas.microsoft.com/office/drawing/2014/main" id="{4744F88B-3CB7-4A2B-B718-EEB4E061A79F}"/>
              </a:ext>
            </a:extLst>
          </p:cNvPr>
          <p:cNvSpPr>
            <a:spLocks noGrp="1"/>
          </p:cNvSpPr>
          <p:nvPr>
            <p:ph type="body" sz="quarter" idx="21" hasCustomPrompt="1"/>
          </p:nvPr>
        </p:nvSpPr>
        <p:spPr>
          <a:xfrm>
            <a:off x="8203339"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2" name="Text Placeholder 10">
            <a:extLst>
              <a:ext uri="{FF2B5EF4-FFF2-40B4-BE49-F238E27FC236}">
                <a16:creationId xmlns:a16="http://schemas.microsoft.com/office/drawing/2014/main" id="{7343EDF6-C2D8-47E1-856B-6329A7CE07E4}"/>
              </a:ext>
            </a:extLst>
          </p:cNvPr>
          <p:cNvSpPr>
            <a:spLocks noGrp="1"/>
          </p:cNvSpPr>
          <p:nvPr>
            <p:ph type="body" sz="quarter" idx="22" hasCustomPrompt="1"/>
          </p:nvPr>
        </p:nvSpPr>
        <p:spPr>
          <a:xfrm>
            <a:off x="8203339"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4" name="Text Placeholder 10">
            <a:extLst>
              <a:ext uri="{FF2B5EF4-FFF2-40B4-BE49-F238E27FC236}">
                <a16:creationId xmlns:a16="http://schemas.microsoft.com/office/drawing/2014/main" id="{AC6352A5-5003-4E32-B8FF-A84B4A4AC3AA}"/>
              </a:ext>
            </a:extLst>
          </p:cNvPr>
          <p:cNvSpPr>
            <a:spLocks noGrp="1"/>
          </p:cNvSpPr>
          <p:nvPr>
            <p:ph type="body" sz="quarter" idx="18" hasCustomPrompt="1"/>
          </p:nvPr>
        </p:nvSpPr>
        <p:spPr>
          <a:xfrm>
            <a:off x="4231042" y="4147932"/>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4" name="Text Placeholder 10">
            <a:extLst>
              <a:ext uri="{FF2B5EF4-FFF2-40B4-BE49-F238E27FC236}">
                <a16:creationId xmlns:a16="http://schemas.microsoft.com/office/drawing/2014/main" id="{CC2603EF-30BF-4C6C-BA93-E99C72480916}"/>
              </a:ext>
            </a:extLst>
          </p:cNvPr>
          <p:cNvSpPr>
            <a:spLocks noGrp="1"/>
          </p:cNvSpPr>
          <p:nvPr>
            <p:ph type="body" sz="quarter" idx="24" hasCustomPrompt="1"/>
          </p:nvPr>
        </p:nvSpPr>
        <p:spPr>
          <a:xfrm>
            <a:off x="4231042" y="4529933"/>
            <a:ext cx="3433138" cy="1450988"/>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6" name="Date Placeholder 3">
            <a:extLst>
              <a:ext uri="{FF2B5EF4-FFF2-40B4-BE49-F238E27FC236}">
                <a16:creationId xmlns:a16="http://schemas.microsoft.com/office/drawing/2014/main" id="{D38E30C9-543F-4532-B571-2F2EF52E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17" name="Footer Placeholder 4">
            <a:extLst>
              <a:ext uri="{FF2B5EF4-FFF2-40B4-BE49-F238E27FC236}">
                <a16:creationId xmlns:a16="http://schemas.microsoft.com/office/drawing/2014/main" id="{9E2F8B6B-A63E-448F-86E5-CF3F12A29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8" name="Slide Number Placeholder 5">
            <a:extLst>
              <a:ext uri="{FF2B5EF4-FFF2-40B4-BE49-F238E27FC236}">
                <a16:creationId xmlns:a16="http://schemas.microsoft.com/office/drawing/2014/main" id="{5EC1D779-DE8A-45DF-9A79-70F63DD68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476491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5134980" y="848536"/>
            <a:ext cx="1929607"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9" name="Picture Placeholder 8">
            <a:extLst>
              <a:ext uri="{FF2B5EF4-FFF2-40B4-BE49-F238E27FC236}">
                <a16:creationId xmlns:a16="http://schemas.microsoft.com/office/drawing/2014/main" id="{952C02D9-C262-43C0-BE24-402661B0594A}"/>
              </a:ext>
            </a:extLst>
          </p:cNvPr>
          <p:cNvSpPr>
            <a:spLocks noGrp="1"/>
          </p:cNvSpPr>
          <p:nvPr>
            <p:ph type="pic" sz="quarter" idx="10" hasCustomPrompt="1"/>
          </p:nvPr>
        </p:nvSpPr>
        <p:spPr>
          <a:xfrm>
            <a:off x="-1" y="0"/>
            <a:ext cx="4495801" cy="6858000"/>
          </a:xfrm>
          <a:prstGeom prst="rect">
            <a:avLst/>
          </a:prstGeom>
        </p:spPr>
        <p:txBody>
          <a:bodyPr/>
          <a:lstStyle>
            <a:lvl1pPr marL="0" indent="0" algn="ctr">
              <a:buNone/>
              <a:defRPr/>
            </a:lvl1pPr>
          </a:lstStyle>
          <a:p>
            <a:r>
              <a:rPr lang="en-US" dirty="0"/>
              <a:t>Click to add photo</a:t>
            </a:r>
          </a:p>
        </p:txBody>
      </p:sp>
      <p:sp>
        <p:nvSpPr>
          <p:cNvPr id="15" name="Text Placeholder 10">
            <a:extLst>
              <a:ext uri="{FF2B5EF4-FFF2-40B4-BE49-F238E27FC236}">
                <a16:creationId xmlns:a16="http://schemas.microsoft.com/office/drawing/2014/main" id="{D8BD2DF2-5753-43B2-82AD-30DBE8004DEB}"/>
              </a:ext>
            </a:extLst>
          </p:cNvPr>
          <p:cNvSpPr>
            <a:spLocks noGrp="1"/>
          </p:cNvSpPr>
          <p:nvPr>
            <p:ph type="body" sz="quarter" idx="16" hasCustomPrompt="1"/>
          </p:nvPr>
        </p:nvSpPr>
        <p:spPr>
          <a:xfrm>
            <a:off x="5024359" y="2046233"/>
            <a:ext cx="3126583"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1" name="Text Placeholder 10">
            <a:extLst>
              <a:ext uri="{FF2B5EF4-FFF2-40B4-BE49-F238E27FC236}">
                <a16:creationId xmlns:a16="http://schemas.microsoft.com/office/drawing/2014/main" id="{3A5FD5DB-8694-4BD8-819A-7AD23AAAEF4D}"/>
              </a:ext>
            </a:extLst>
          </p:cNvPr>
          <p:cNvSpPr>
            <a:spLocks noGrp="1"/>
          </p:cNvSpPr>
          <p:nvPr>
            <p:ph type="body" sz="quarter" idx="12" hasCustomPrompt="1"/>
          </p:nvPr>
        </p:nvSpPr>
        <p:spPr>
          <a:xfrm>
            <a:off x="5024359" y="2425736"/>
            <a:ext cx="3126583"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7" name="Text Placeholder 10">
            <a:extLst>
              <a:ext uri="{FF2B5EF4-FFF2-40B4-BE49-F238E27FC236}">
                <a16:creationId xmlns:a16="http://schemas.microsoft.com/office/drawing/2014/main" id="{1F5129C3-CFB0-408F-BE5C-AC32F5C68F13}"/>
              </a:ext>
            </a:extLst>
          </p:cNvPr>
          <p:cNvSpPr>
            <a:spLocks noGrp="1"/>
          </p:cNvSpPr>
          <p:nvPr>
            <p:ph type="body" sz="quarter" idx="17" hasCustomPrompt="1"/>
          </p:nvPr>
        </p:nvSpPr>
        <p:spPr>
          <a:xfrm>
            <a:off x="8526986" y="2046233"/>
            <a:ext cx="3281556"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2" name="Text Placeholder 10">
            <a:extLst>
              <a:ext uri="{FF2B5EF4-FFF2-40B4-BE49-F238E27FC236}">
                <a16:creationId xmlns:a16="http://schemas.microsoft.com/office/drawing/2014/main" id="{3344438D-488B-4739-95B6-56F81A25FACC}"/>
              </a:ext>
            </a:extLst>
          </p:cNvPr>
          <p:cNvSpPr>
            <a:spLocks noGrp="1"/>
          </p:cNvSpPr>
          <p:nvPr>
            <p:ph type="body" sz="quarter" idx="13" hasCustomPrompt="1"/>
          </p:nvPr>
        </p:nvSpPr>
        <p:spPr>
          <a:xfrm>
            <a:off x="8526986" y="2425736"/>
            <a:ext cx="3281556"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8" name="Text Placeholder 10">
            <a:extLst>
              <a:ext uri="{FF2B5EF4-FFF2-40B4-BE49-F238E27FC236}">
                <a16:creationId xmlns:a16="http://schemas.microsoft.com/office/drawing/2014/main" id="{A6F801D1-185D-4C5B-9855-3AD0372C33D8}"/>
              </a:ext>
            </a:extLst>
          </p:cNvPr>
          <p:cNvSpPr>
            <a:spLocks noGrp="1"/>
          </p:cNvSpPr>
          <p:nvPr>
            <p:ph type="body" sz="quarter" idx="18" hasCustomPrompt="1"/>
          </p:nvPr>
        </p:nvSpPr>
        <p:spPr>
          <a:xfrm>
            <a:off x="5024359" y="4180976"/>
            <a:ext cx="3126583"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3" name="Text Placeholder 10">
            <a:extLst>
              <a:ext uri="{FF2B5EF4-FFF2-40B4-BE49-F238E27FC236}">
                <a16:creationId xmlns:a16="http://schemas.microsoft.com/office/drawing/2014/main" id="{E46B3EF2-B93D-4E2D-8ECF-31A1DF927BE9}"/>
              </a:ext>
            </a:extLst>
          </p:cNvPr>
          <p:cNvSpPr>
            <a:spLocks noGrp="1"/>
          </p:cNvSpPr>
          <p:nvPr>
            <p:ph type="body" sz="quarter" idx="14" hasCustomPrompt="1"/>
          </p:nvPr>
        </p:nvSpPr>
        <p:spPr>
          <a:xfrm>
            <a:off x="5024359" y="4562976"/>
            <a:ext cx="3126583"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9" name="Text Placeholder 10">
            <a:extLst>
              <a:ext uri="{FF2B5EF4-FFF2-40B4-BE49-F238E27FC236}">
                <a16:creationId xmlns:a16="http://schemas.microsoft.com/office/drawing/2014/main" id="{35A8C3BD-2930-45A1-B3E0-EC8FA92B65F8}"/>
              </a:ext>
            </a:extLst>
          </p:cNvPr>
          <p:cNvSpPr>
            <a:spLocks noGrp="1"/>
          </p:cNvSpPr>
          <p:nvPr>
            <p:ph type="body" sz="quarter" idx="19" hasCustomPrompt="1"/>
          </p:nvPr>
        </p:nvSpPr>
        <p:spPr>
          <a:xfrm>
            <a:off x="8526986" y="4180976"/>
            <a:ext cx="3281556"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E7A5E528-A349-45DA-A841-E092311D8F76}"/>
              </a:ext>
            </a:extLst>
          </p:cNvPr>
          <p:cNvSpPr>
            <a:spLocks noGrp="1"/>
          </p:cNvSpPr>
          <p:nvPr>
            <p:ph type="body" sz="quarter" idx="15" hasCustomPrompt="1"/>
          </p:nvPr>
        </p:nvSpPr>
        <p:spPr>
          <a:xfrm>
            <a:off x="8526986" y="4562976"/>
            <a:ext cx="3281556"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0" name="Date Placeholder 3">
            <a:extLst>
              <a:ext uri="{FF2B5EF4-FFF2-40B4-BE49-F238E27FC236}">
                <a16:creationId xmlns:a16="http://schemas.microsoft.com/office/drawing/2014/main" id="{61AB9D5A-1951-48B0-9CAE-84FC869BE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31" name="Footer Placeholder 4">
            <a:extLst>
              <a:ext uri="{FF2B5EF4-FFF2-40B4-BE49-F238E27FC236}">
                <a16:creationId xmlns:a16="http://schemas.microsoft.com/office/drawing/2014/main" id="{3AEF9F4B-0EB4-4C9F-9159-80E393F3A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031209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B5AB06-9792-445C-9B3C-103D5EBCE6D9}"/>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AEFB40-063A-41A7-9581-865BBE62C3C5}"/>
              </a:ext>
            </a:extLst>
          </p:cNvPr>
          <p:cNvSpPr>
            <a:spLocks noGrp="1"/>
          </p:cNvSpPr>
          <p:nvPr>
            <p:ph type="title" hasCustomPrompt="1"/>
          </p:nvPr>
        </p:nvSpPr>
        <p:spPr>
          <a:xfrm>
            <a:off x="838200" y="597992"/>
            <a:ext cx="10515600" cy="994835"/>
          </a:xfrm>
          <a:prstGeom prst="rect">
            <a:avLst/>
          </a:prstGeom>
        </p:spPr>
        <p:txBody>
          <a:bodyPr anchor="ctr"/>
          <a:lstStyle>
            <a:lvl1pPr algn="ctr">
              <a:defRPr sz="2400" cap="all" spc="100" baseline="0">
                <a:solidFill>
                  <a:schemeClr val="tx2">
                    <a:lumMod val="75000"/>
                  </a:schemeClr>
                </a:solidFill>
              </a:defRPr>
            </a:lvl1pPr>
          </a:lstStyle>
          <a:p>
            <a:r>
              <a:rPr lang="en-US" dirty="0"/>
              <a:t>Click to add title</a:t>
            </a:r>
          </a:p>
        </p:txBody>
      </p:sp>
      <p:sp>
        <p:nvSpPr>
          <p:cNvPr id="5" name="Picture Placeholder 4">
            <a:extLst>
              <a:ext uri="{FF2B5EF4-FFF2-40B4-BE49-F238E27FC236}">
                <a16:creationId xmlns:a16="http://schemas.microsoft.com/office/drawing/2014/main" id="{4C3BAD53-6B4A-490D-BE06-B5A0B068755B}"/>
              </a:ext>
            </a:extLst>
          </p:cNvPr>
          <p:cNvSpPr>
            <a:spLocks noGrp="1"/>
          </p:cNvSpPr>
          <p:nvPr>
            <p:ph type="pic" sz="quarter" idx="23"/>
          </p:nvPr>
        </p:nvSpPr>
        <p:spPr>
          <a:xfrm>
            <a:off x="1632608" y="2982740"/>
            <a:ext cx="603504" cy="603504"/>
          </a:xfrm>
          <a:prstGeom prst="rect">
            <a:avLst/>
          </a:prstGeom>
        </p:spPr>
        <p:txBody>
          <a:bodyPr/>
          <a:lstStyle>
            <a:lvl1pPr marL="0" indent="0" algn="ctr">
              <a:buNone/>
              <a:defRPr sz="1100"/>
            </a:lvl1pPr>
          </a:lstStyle>
          <a:p>
            <a:r>
              <a:rPr lang="en-US"/>
              <a:t>Click icon to add picture</a:t>
            </a:r>
            <a:endParaRPr lang="en-US" dirty="0"/>
          </a:p>
        </p:txBody>
      </p:sp>
      <p:sp>
        <p:nvSpPr>
          <p:cNvPr id="22" name="Picture Placeholder 4">
            <a:extLst>
              <a:ext uri="{FF2B5EF4-FFF2-40B4-BE49-F238E27FC236}">
                <a16:creationId xmlns:a16="http://schemas.microsoft.com/office/drawing/2014/main" id="{30E1FC4A-DE44-4B85-856E-E2480DF55A80}"/>
              </a:ext>
            </a:extLst>
          </p:cNvPr>
          <p:cNvSpPr>
            <a:spLocks noGrp="1"/>
          </p:cNvSpPr>
          <p:nvPr>
            <p:ph type="pic" sz="quarter" idx="24"/>
          </p:nvPr>
        </p:nvSpPr>
        <p:spPr>
          <a:xfrm>
            <a:off x="4388240" y="2981421"/>
            <a:ext cx="603504" cy="594360"/>
          </a:xfrm>
          <a:prstGeom prst="rect">
            <a:avLst/>
          </a:prstGeom>
        </p:spPr>
        <p:txBody>
          <a:bodyPr/>
          <a:lstStyle>
            <a:lvl1pPr marL="0" indent="0" algn="ctr">
              <a:buNone/>
              <a:defRPr sz="1100"/>
            </a:lvl1pPr>
          </a:lstStyle>
          <a:p>
            <a:r>
              <a:rPr lang="en-US"/>
              <a:t>Click icon to add picture</a:t>
            </a:r>
            <a:endParaRPr lang="en-US" dirty="0"/>
          </a:p>
        </p:txBody>
      </p:sp>
      <p:sp>
        <p:nvSpPr>
          <p:cNvPr id="23" name="Picture Placeholder 4">
            <a:extLst>
              <a:ext uri="{FF2B5EF4-FFF2-40B4-BE49-F238E27FC236}">
                <a16:creationId xmlns:a16="http://schemas.microsoft.com/office/drawing/2014/main" id="{02E70B7A-F000-4D8D-9BDF-E10FF6B38374}"/>
              </a:ext>
            </a:extLst>
          </p:cNvPr>
          <p:cNvSpPr>
            <a:spLocks noGrp="1"/>
          </p:cNvSpPr>
          <p:nvPr>
            <p:ph type="pic" sz="quarter" idx="25"/>
          </p:nvPr>
        </p:nvSpPr>
        <p:spPr>
          <a:xfrm>
            <a:off x="7182902" y="2983163"/>
            <a:ext cx="603504" cy="603504"/>
          </a:xfrm>
          <a:prstGeom prst="rect">
            <a:avLst/>
          </a:prstGeom>
        </p:spPr>
        <p:txBody>
          <a:bodyPr/>
          <a:lstStyle>
            <a:lvl1pPr marL="0" indent="0" algn="ctr">
              <a:buNone/>
              <a:defRPr sz="1100"/>
            </a:lvl1pPr>
          </a:lstStyle>
          <a:p>
            <a:r>
              <a:rPr lang="en-US"/>
              <a:t>Click icon to add picture</a:t>
            </a:r>
            <a:endParaRPr lang="en-US" dirty="0"/>
          </a:p>
        </p:txBody>
      </p:sp>
      <p:sp>
        <p:nvSpPr>
          <p:cNvPr id="24" name="Picture Placeholder 4">
            <a:extLst>
              <a:ext uri="{FF2B5EF4-FFF2-40B4-BE49-F238E27FC236}">
                <a16:creationId xmlns:a16="http://schemas.microsoft.com/office/drawing/2014/main" id="{1CED61F8-3F2F-4611-8E56-88AAF763257E}"/>
              </a:ext>
            </a:extLst>
          </p:cNvPr>
          <p:cNvSpPr>
            <a:spLocks noGrp="1"/>
          </p:cNvSpPr>
          <p:nvPr>
            <p:ph type="pic" sz="quarter" idx="26"/>
          </p:nvPr>
        </p:nvSpPr>
        <p:spPr>
          <a:xfrm>
            <a:off x="9927648" y="3001928"/>
            <a:ext cx="594360" cy="594360"/>
          </a:xfrm>
          <a:prstGeom prst="rect">
            <a:avLst/>
          </a:prstGeom>
        </p:spPr>
        <p:txBody>
          <a:bodyPr/>
          <a:lstStyle>
            <a:lvl1pPr marL="0" indent="0" algn="ctr">
              <a:buNone/>
              <a:defRPr sz="1100"/>
            </a:lvl1pPr>
          </a:lstStyle>
          <a:p>
            <a:r>
              <a:rPr lang="en-US"/>
              <a:t>Click icon to add picture</a:t>
            </a:r>
            <a:endParaRPr lang="en-US" dirty="0"/>
          </a:p>
        </p:txBody>
      </p:sp>
      <p:sp>
        <p:nvSpPr>
          <p:cNvPr id="30" name="Text Placeholder 10">
            <a:extLst>
              <a:ext uri="{FF2B5EF4-FFF2-40B4-BE49-F238E27FC236}">
                <a16:creationId xmlns:a16="http://schemas.microsoft.com/office/drawing/2014/main" id="{B7058D0A-FADA-4AE8-99E1-90B4E5D358AC}"/>
              </a:ext>
            </a:extLst>
          </p:cNvPr>
          <p:cNvSpPr>
            <a:spLocks noGrp="1"/>
          </p:cNvSpPr>
          <p:nvPr>
            <p:ph type="body" sz="quarter" idx="16" hasCustomPrompt="1"/>
          </p:nvPr>
        </p:nvSpPr>
        <p:spPr>
          <a:xfrm>
            <a:off x="7408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28" name="Text Placeholder 10">
            <a:extLst>
              <a:ext uri="{FF2B5EF4-FFF2-40B4-BE49-F238E27FC236}">
                <a16:creationId xmlns:a16="http://schemas.microsoft.com/office/drawing/2014/main" id="{3B7B90F8-2155-4E8A-BCE9-7780EE14ED2C}"/>
              </a:ext>
            </a:extLst>
          </p:cNvPr>
          <p:cNvSpPr>
            <a:spLocks noGrp="1"/>
          </p:cNvSpPr>
          <p:nvPr>
            <p:ph type="body" sz="quarter" idx="12" hasCustomPrompt="1"/>
          </p:nvPr>
        </p:nvSpPr>
        <p:spPr>
          <a:xfrm>
            <a:off x="7408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4" name="Text Placeholder 10">
            <a:extLst>
              <a:ext uri="{FF2B5EF4-FFF2-40B4-BE49-F238E27FC236}">
                <a16:creationId xmlns:a16="http://schemas.microsoft.com/office/drawing/2014/main" id="{9C0C6E63-A45B-409B-824C-FAA0CC56EC89}"/>
              </a:ext>
            </a:extLst>
          </p:cNvPr>
          <p:cNvSpPr>
            <a:spLocks noGrp="1"/>
          </p:cNvSpPr>
          <p:nvPr>
            <p:ph type="body" sz="quarter" idx="18" hasCustomPrompt="1"/>
          </p:nvPr>
        </p:nvSpPr>
        <p:spPr>
          <a:xfrm>
            <a:off x="35085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3" name="Text Placeholder 10">
            <a:extLst>
              <a:ext uri="{FF2B5EF4-FFF2-40B4-BE49-F238E27FC236}">
                <a16:creationId xmlns:a16="http://schemas.microsoft.com/office/drawing/2014/main" id="{B910C319-3589-469F-9A8A-173CB714BA47}"/>
              </a:ext>
            </a:extLst>
          </p:cNvPr>
          <p:cNvSpPr>
            <a:spLocks noGrp="1"/>
          </p:cNvSpPr>
          <p:nvPr>
            <p:ph type="body" sz="quarter" idx="17" hasCustomPrompt="1"/>
          </p:nvPr>
        </p:nvSpPr>
        <p:spPr>
          <a:xfrm>
            <a:off x="35085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6" name="Text Placeholder 10">
            <a:extLst>
              <a:ext uri="{FF2B5EF4-FFF2-40B4-BE49-F238E27FC236}">
                <a16:creationId xmlns:a16="http://schemas.microsoft.com/office/drawing/2014/main" id="{D9802FCD-21E3-4F6F-B57C-02AEB618FE8B}"/>
              </a:ext>
            </a:extLst>
          </p:cNvPr>
          <p:cNvSpPr>
            <a:spLocks noGrp="1"/>
          </p:cNvSpPr>
          <p:nvPr>
            <p:ph type="body" sz="quarter" idx="20" hasCustomPrompt="1"/>
          </p:nvPr>
        </p:nvSpPr>
        <p:spPr>
          <a:xfrm>
            <a:off x="63034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5" name="Text Placeholder 10">
            <a:extLst>
              <a:ext uri="{FF2B5EF4-FFF2-40B4-BE49-F238E27FC236}">
                <a16:creationId xmlns:a16="http://schemas.microsoft.com/office/drawing/2014/main" id="{4AFEE648-F3AD-453E-895B-F43C7415C7BC}"/>
              </a:ext>
            </a:extLst>
          </p:cNvPr>
          <p:cNvSpPr>
            <a:spLocks noGrp="1"/>
          </p:cNvSpPr>
          <p:nvPr>
            <p:ph type="body" sz="quarter" idx="19" hasCustomPrompt="1"/>
          </p:nvPr>
        </p:nvSpPr>
        <p:spPr>
          <a:xfrm>
            <a:off x="63034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8" name="Text Placeholder 10">
            <a:extLst>
              <a:ext uri="{FF2B5EF4-FFF2-40B4-BE49-F238E27FC236}">
                <a16:creationId xmlns:a16="http://schemas.microsoft.com/office/drawing/2014/main" id="{AA760860-8E89-42DD-87FD-F9951F283727}"/>
              </a:ext>
            </a:extLst>
          </p:cNvPr>
          <p:cNvSpPr>
            <a:spLocks noGrp="1"/>
          </p:cNvSpPr>
          <p:nvPr>
            <p:ph type="body" sz="quarter" idx="22" hasCustomPrompt="1"/>
          </p:nvPr>
        </p:nvSpPr>
        <p:spPr>
          <a:xfrm>
            <a:off x="90711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7" name="Text Placeholder 10">
            <a:extLst>
              <a:ext uri="{FF2B5EF4-FFF2-40B4-BE49-F238E27FC236}">
                <a16:creationId xmlns:a16="http://schemas.microsoft.com/office/drawing/2014/main" id="{5FD2DFE0-D25E-4B72-A2B4-C40CF72D522E}"/>
              </a:ext>
            </a:extLst>
          </p:cNvPr>
          <p:cNvSpPr>
            <a:spLocks noGrp="1"/>
          </p:cNvSpPr>
          <p:nvPr>
            <p:ph type="body" sz="quarter" idx="21" hasCustomPrompt="1"/>
          </p:nvPr>
        </p:nvSpPr>
        <p:spPr>
          <a:xfrm>
            <a:off x="90711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0" name="Date Placeholder 3">
            <a:extLst>
              <a:ext uri="{FF2B5EF4-FFF2-40B4-BE49-F238E27FC236}">
                <a16:creationId xmlns:a16="http://schemas.microsoft.com/office/drawing/2014/main" id="{573EDDB2-8AC2-4A88-95EE-20082E77DE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41" name="Footer Placeholder 4">
            <a:extLst>
              <a:ext uri="{FF2B5EF4-FFF2-40B4-BE49-F238E27FC236}">
                <a16:creationId xmlns:a16="http://schemas.microsoft.com/office/drawing/2014/main" id="{325A34CF-B8DC-4A28-86BC-8D450E3D3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42" name="Slide Number Placeholder 5">
            <a:extLst>
              <a:ext uri="{FF2B5EF4-FFF2-40B4-BE49-F238E27FC236}">
                <a16:creationId xmlns:a16="http://schemas.microsoft.com/office/drawing/2014/main" id="{3F009426-0603-4EF7-8DE1-0CA50818F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147655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090415B-A73D-4D17-B5FA-F442D6C0EB27}"/>
              </a:ext>
            </a:extLst>
          </p:cNvPr>
          <p:cNvSpPr>
            <a:spLocks noGrp="1"/>
          </p:cNvSpPr>
          <p:nvPr>
            <p:ph type="pic" sz="quarter" idx="10" hasCustomPrompt="1"/>
          </p:nvPr>
        </p:nvSpPr>
        <p:spPr>
          <a:xfrm>
            <a:off x="0" y="0"/>
            <a:ext cx="12192000" cy="3429000"/>
          </a:xfrm>
          <a:prstGeom prst="rect">
            <a:avLst/>
          </a:prstGeom>
        </p:spPr>
        <p:txBody>
          <a:bodyPr/>
          <a:lstStyle>
            <a:lvl1pPr marL="0" indent="0" algn="ctr">
              <a:buNone/>
              <a:defRPr/>
            </a:lvl1pPr>
          </a:lstStyle>
          <a:p>
            <a:r>
              <a:rPr lang="en-US" dirty="0"/>
              <a:t>Click to add photo</a:t>
            </a:r>
          </a:p>
        </p:txBody>
      </p:sp>
      <p:sp>
        <p:nvSpPr>
          <p:cNvPr id="3" name="Title 2">
            <a:extLst>
              <a:ext uri="{FF2B5EF4-FFF2-40B4-BE49-F238E27FC236}">
                <a16:creationId xmlns:a16="http://schemas.microsoft.com/office/drawing/2014/main" id="{AB9CB337-B3D4-443D-99C2-B7AE9EB5D243}"/>
              </a:ext>
            </a:extLst>
          </p:cNvPr>
          <p:cNvSpPr>
            <a:spLocks noGrp="1"/>
          </p:cNvSpPr>
          <p:nvPr>
            <p:ph type="title" hasCustomPrompt="1"/>
          </p:nvPr>
        </p:nvSpPr>
        <p:spPr>
          <a:xfrm>
            <a:off x="81279" y="-136525"/>
            <a:ext cx="4979773" cy="6858000"/>
          </a:xfrm>
          <a:prstGeom prst="rect">
            <a:avLst/>
          </a:prstGeom>
          <a:solidFill>
            <a:schemeClr val="accent2">
              <a:alpha val="92000"/>
            </a:schemeClr>
          </a:solidFill>
        </p:spPr>
        <p:txBody>
          <a:bodyPr tIns="3246120" anchor="ctr"/>
          <a:lstStyle>
            <a:lvl1pPr algn="ctr">
              <a:defRPr sz="2400" cap="all" spc="100" baseline="0">
                <a:solidFill>
                  <a:schemeClr val="bg1"/>
                </a:solidFill>
              </a:defRPr>
            </a:lvl1pPr>
          </a:lstStyle>
          <a:p>
            <a:r>
              <a:rPr lang="en-US" dirty="0"/>
              <a:t>Add title</a:t>
            </a:r>
          </a:p>
        </p:txBody>
      </p:sp>
      <p:sp>
        <p:nvSpPr>
          <p:cNvPr id="8" name="Date Placeholder 3">
            <a:extLst>
              <a:ext uri="{FF2B5EF4-FFF2-40B4-BE49-F238E27FC236}">
                <a16:creationId xmlns:a16="http://schemas.microsoft.com/office/drawing/2014/main" id="{C9AB6E92-BF31-4AA5-B407-78E1D7795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9" name="Footer Placeholder 4">
            <a:extLst>
              <a:ext uri="{FF2B5EF4-FFF2-40B4-BE49-F238E27FC236}">
                <a16:creationId xmlns:a16="http://schemas.microsoft.com/office/drawing/2014/main" id="{3803124F-8B71-4805-8DBD-A3AB3ED434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99A9D64C-A9E2-4148-B514-933547C5B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
        <p:nvSpPr>
          <p:cNvPr id="15" name="Text Placeholder 10">
            <a:extLst>
              <a:ext uri="{FF2B5EF4-FFF2-40B4-BE49-F238E27FC236}">
                <a16:creationId xmlns:a16="http://schemas.microsoft.com/office/drawing/2014/main" id="{4218B468-C542-4326-86FA-43DF3A4F3DB9}"/>
              </a:ext>
            </a:extLst>
          </p:cNvPr>
          <p:cNvSpPr>
            <a:spLocks noGrp="1"/>
          </p:cNvSpPr>
          <p:nvPr>
            <p:ph type="body" sz="quarter" idx="16" hasCustomPrompt="1"/>
          </p:nvPr>
        </p:nvSpPr>
        <p:spPr>
          <a:xfrm>
            <a:off x="5743575" y="3972253"/>
            <a:ext cx="5859420" cy="1769419"/>
          </a:xfrm>
          <a:prstGeom prst="rect">
            <a:avLst/>
          </a:prstGeom>
        </p:spPr>
        <p:txBody>
          <a:bodyPr anchor="ctr"/>
          <a:lstStyle>
            <a:lvl1pPr marL="0" indent="0" algn="l">
              <a:lnSpc>
                <a:spcPct val="200000"/>
              </a:lnSpc>
              <a:spcBef>
                <a:spcPts val="0"/>
              </a:spcBef>
              <a:buNone/>
              <a:defRPr sz="1800" cap="none" spc="10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4170420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0" y="2375848"/>
            <a:ext cx="12192000" cy="4491182"/>
          </a:xfrm>
          <a:prstGeom prst="rect">
            <a:avLst/>
          </a:prstGeom>
          <a:solidFill>
            <a:schemeClr val="accent4">
              <a:lumMod val="50000"/>
              <a:alpha val="55000"/>
            </a:schemeClr>
          </a:solidFill>
        </p:spPr>
        <p:txBody>
          <a:bodyPr lIns="3657600" tIns="182880" rIns="3657600"/>
          <a:lstStyle>
            <a:lvl1pPr algn="ctr">
              <a:defRPr sz="6000" cap="all" spc="100" baseline="0">
                <a:solidFill>
                  <a:schemeClr val="accent5"/>
                </a:solidFill>
              </a:defRPr>
            </a:lvl1pPr>
          </a:lstStyle>
          <a:p>
            <a:r>
              <a:rPr lang="en-US" dirty="0"/>
              <a:t>Click to add title</a:t>
            </a:r>
          </a:p>
        </p:txBody>
      </p:sp>
    </p:spTree>
    <p:extLst>
      <p:ext uri="{BB962C8B-B14F-4D97-AF65-F5344CB8AC3E}">
        <p14:creationId xmlns:p14="http://schemas.microsoft.com/office/powerpoint/2010/main" val="1148328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bg>
      <p:bgPr>
        <a:solidFill>
          <a:schemeClr val="accent5">
            <a:alpha val="10000"/>
          </a:schemeClr>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1" y="0"/>
            <a:ext cx="6772276"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861354" y="790901"/>
            <a:ext cx="3049568" cy="640698"/>
          </a:xfrm>
          <a:prstGeom prst="rect">
            <a:avLst/>
          </a:prstGeom>
          <a:gradFill>
            <a:gsLst>
              <a:gs pos="50000">
                <a:schemeClr val="accent1">
                  <a:lumMod val="5000"/>
                  <a:lumOff val="95000"/>
                  <a:alpha val="0"/>
                </a:schemeClr>
              </a:gs>
              <a:gs pos="50000">
                <a:schemeClr val="accent5">
                  <a:alpha val="10000"/>
                </a:schemeClr>
              </a:gs>
            </a:gsLst>
            <a:lin ang="0" scaled="0"/>
          </a:gradFill>
          <a:ln w="28575">
            <a:solidFill>
              <a:schemeClr val="bg1"/>
            </a:solidFill>
          </a:ln>
        </p:spPr>
        <p:txBody>
          <a:bodyPr anchor="ctr"/>
          <a:lstStyle>
            <a:lvl1pPr algn="ctr">
              <a:defRPr sz="2400" cap="all" spc="100" baseline="0">
                <a:solidFill>
                  <a:schemeClr val="bg1"/>
                </a:solidFill>
              </a:defRPr>
            </a:lvl1pPr>
          </a:lstStyle>
          <a:p>
            <a:r>
              <a:rPr lang="en-US" dirty="0"/>
              <a:t>Add title</a:t>
            </a:r>
          </a:p>
        </p:txBody>
      </p:sp>
      <p:sp>
        <p:nvSpPr>
          <p:cNvPr id="16" name="Text Placeholder 10">
            <a:extLst>
              <a:ext uri="{FF2B5EF4-FFF2-40B4-BE49-F238E27FC236}">
                <a16:creationId xmlns:a16="http://schemas.microsoft.com/office/drawing/2014/main" id="{782CE97E-7FF6-4E8B-AF42-9777A2451F87}"/>
              </a:ext>
            </a:extLst>
          </p:cNvPr>
          <p:cNvSpPr>
            <a:spLocks noGrp="1"/>
          </p:cNvSpPr>
          <p:nvPr>
            <p:ph type="body" sz="quarter" idx="16" hasCustomPrompt="1"/>
          </p:nvPr>
        </p:nvSpPr>
        <p:spPr>
          <a:xfrm>
            <a:off x="7822086" y="826720"/>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F57B5FEE-44D7-4F94-A843-EC7BD802D827}"/>
              </a:ext>
            </a:extLst>
          </p:cNvPr>
          <p:cNvSpPr>
            <a:spLocks noGrp="1"/>
          </p:cNvSpPr>
          <p:nvPr>
            <p:ph type="body" sz="quarter" idx="12" hasCustomPrompt="1"/>
          </p:nvPr>
        </p:nvSpPr>
        <p:spPr>
          <a:xfrm>
            <a:off x="7822086" y="1206225"/>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6" name="Text Placeholder 10">
            <a:extLst>
              <a:ext uri="{FF2B5EF4-FFF2-40B4-BE49-F238E27FC236}">
                <a16:creationId xmlns:a16="http://schemas.microsoft.com/office/drawing/2014/main" id="{4250112D-DE79-407A-BBAB-B2BB2CB881C5}"/>
              </a:ext>
            </a:extLst>
          </p:cNvPr>
          <p:cNvSpPr>
            <a:spLocks noGrp="1"/>
          </p:cNvSpPr>
          <p:nvPr>
            <p:ph type="body" sz="quarter" idx="18" hasCustomPrompt="1"/>
          </p:nvPr>
        </p:nvSpPr>
        <p:spPr>
          <a:xfrm>
            <a:off x="7822086" y="2666702"/>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35" name="Text Placeholder 10">
            <a:extLst>
              <a:ext uri="{FF2B5EF4-FFF2-40B4-BE49-F238E27FC236}">
                <a16:creationId xmlns:a16="http://schemas.microsoft.com/office/drawing/2014/main" id="{1C55DCE1-6E6B-4CDD-A9D8-B2A003485698}"/>
              </a:ext>
            </a:extLst>
          </p:cNvPr>
          <p:cNvSpPr>
            <a:spLocks noGrp="1"/>
          </p:cNvSpPr>
          <p:nvPr>
            <p:ph type="body" sz="quarter" idx="17" hasCustomPrompt="1"/>
          </p:nvPr>
        </p:nvSpPr>
        <p:spPr>
          <a:xfrm>
            <a:off x="7822086" y="3046207"/>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9" name="Text Placeholder 10">
            <a:extLst>
              <a:ext uri="{FF2B5EF4-FFF2-40B4-BE49-F238E27FC236}">
                <a16:creationId xmlns:a16="http://schemas.microsoft.com/office/drawing/2014/main" id="{9CAE3862-A5E9-4B70-8F14-8F5BFEE3AAEC}"/>
              </a:ext>
            </a:extLst>
          </p:cNvPr>
          <p:cNvSpPr>
            <a:spLocks noGrp="1"/>
          </p:cNvSpPr>
          <p:nvPr>
            <p:ph type="body" sz="quarter" idx="20" hasCustomPrompt="1"/>
          </p:nvPr>
        </p:nvSpPr>
        <p:spPr>
          <a:xfrm>
            <a:off x="7822086" y="4536575"/>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38" name="Text Placeholder 10">
            <a:extLst>
              <a:ext uri="{FF2B5EF4-FFF2-40B4-BE49-F238E27FC236}">
                <a16:creationId xmlns:a16="http://schemas.microsoft.com/office/drawing/2014/main" id="{34C23C4D-3C16-4A17-BF8A-A9C4E2F013E3}"/>
              </a:ext>
            </a:extLst>
          </p:cNvPr>
          <p:cNvSpPr>
            <a:spLocks noGrp="1"/>
          </p:cNvSpPr>
          <p:nvPr>
            <p:ph type="body" sz="quarter" idx="19" hasCustomPrompt="1"/>
          </p:nvPr>
        </p:nvSpPr>
        <p:spPr>
          <a:xfrm>
            <a:off x="7822086" y="4916080"/>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8" name="Date Placeholder 3">
            <a:extLst>
              <a:ext uri="{FF2B5EF4-FFF2-40B4-BE49-F238E27FC236}">
                <a16:creationId xmlns:a16="http://schemas.microsoft.com/office/drawing/2014/main" id="{E0398655-42A6-4DBC-9542-9A8D10B44A63}"/>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9" name="Footer Placeholder 4">
            <a:extLst>
              <a:ext uri="{FF2B5EF4-FFF2-40B4-BE49-F238E27FC236}">
                <a16:creationId xmlns:a16="http://schemas.microsoft.com/office/drawing/2014/main" id="{1FF7C44B-1689-4CA8-B0BC-0671EA12750F}"/>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effectLst/>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7D6105C8-7607-448C-9CD2-9CA33B49B4DB}"/>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004238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pportunity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8E2C-0F13-417A-AD7A-E478D5C3BD4C}"/>
              </a:ext>
            </a:extLst>
          </p:cNvPr>
          <p:cNvSpPr>
            <a:spLocks noGrp="1"/>
          </p:cNvSpPr>
          <p:nvPr>
            <p:ph type="title" hasCustomPrompt="1"/>
          </p:nvPr>
        </p:nvSpPr>
        <p:spPr>
          <a:xfrm>
            <a:off x="808382" y="422661"/>
            <a:ext cx="5200532" cy="720399"/>
          </a:xfrm>
          <a:prstGeom prst="rect">
            <a:avLst/>
          </a:prstGeom>
        </p:spPr>
        <p:txBody>
          <a:bodyPr anchor="ctr"/>
          <a:lstStyle>
            <a:lvl1pPr algn="l">
              <a:defRPr sz="2400" cap="all" spc="100" baseline="0">
                <a:solidFill>
                  <a:schemeClr val="accent2"/>
                </a:solidFill>
              </a:defRPr>
            </a:lvl1pPr>
          </a:lstStyle>
          <a:p>
            <a:r>
              <a:rPr lang="en-US" dirty="0"/>
              <a:t>Click to add title</a:t>
            </a:r>
          </a:p>
        </p:txBody>
      </p:sp>
      <p:sp>
        <p:nvSpPr>
          <p:cNvPr id="15" name="Text Placeholder 10">
            <a:extLst>
              <a:ext uri="{FF2B5EF4-FFF2-40B4-BE49-F238E27FC236}">
                <a16:creationId xmlns:a16="http://schemas.microsoft.com/office/drawing/2014/main" id="{30892B14-4811-4781-A0D4-2D26A55DFF2F}"/>
              </a:ext>
            </a:extLst>
          </p:cNvPr>
          <p:cNvSpPr>
            <a:spLocks noGrp="1"/>
          </p:cNvSpPr>
          <p:nvPr>
            <p:ph type="body" sz="quarter" idx="16" hasCustomPrompt="1"/>
          </p:nvPr>
        </p:nvSpPr>
        <p:spPr>
          <a:xfrm>
            <a:off x="920003" y="1617548"/>
            <a:ext cx="876929" cy="720399"/>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22" name="Text Placeholder 10">
            <a:extLst>
              <a:ext uri="{FF2B5EF4-FFF2-40B4-BE49-F238E27FC236}">
                <a16:creationId xmlns:a16="http://schemas.microsoft.com/office/drawing/2014/main" id="{950B6E72-89BA-408A-B2C8-8424747605D1}"/>
              </a:ext>
            </a:extLst>
          </p:cNvPr>
          <p:cNvSpPr>
            <a:spLocks noGrp="1"/>
          </p:cNvSpPr>
          <p:nvPr>
            <p:ph type="body" sz="quarter" idx="18" hasCustomPrompt="1"/>
          </p:nvPr>
        </p:nvSpPr>
        <p:spPr>
          <a:xfrm>
            <a:off x="920003" y="3180036"/>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24" name="Text Placeholder 10">
            <a:extLst>
              <a:ext uri="{FF2B5EF4-FFF2-40B4-BE49-F238E27FC236}">
                <a16:creationId xmlns:a16="http://schemas.microsoft.com/office/drawing/2014/main" id="{1FCE449C-D340-41D2-BDD5-5A31068FC8B8}"/>
              </a:ext>
            </a:extLst>
          </p:cNvPr>
          <p:cNvSpPr>
            <a:spLocks noGrp="1"/>
          </p:cNvSpPr>
          <p:nvPr>
            <p:ph type="body" sz="quarter" idx="20" hasCustomPrompt="1"/>
          </p:nvPr>
        </p:nvSpPr>
        <p:spPr>
          <a:xfrm>
            <a:off x="920003" y="4760985"/>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14" name="Text Placeholder 10">
            <a:extLst>
              <a:ext uri="{FF2B5EF4-FFF2-40B4-BE49-F238E27FC236}">
                <a16:creationId xmlns:a16="http://schemas.microsoft.com/office/drawing/2014/main" id="{41E2BD66-8465-46D7-9283-569B4EE4590B}"/>
              </a:ext>
            </a:extLst>
          </p:cNvPr>
          <p:cNvSpPr>
            <a:spLocks noGrp="1"/>
          </p:cNvSpPr>
          <p:nvPr>
            <p:ph type="body" sz="quarter" idx="12" hasCustomPrompt="1"/>
          </p:nvPr>
        </p:nvSpPr>
        <p:spPr>
          <a:xfrm>
            <a:off x="2102977" y="1456753"/>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1" name="Text Placeholder 10">
            <a:extLst>
              <a:ext uri="{FF2B5EF4-FFF2-40B4-BE49-F238E27FC236}">
                <a16:creationId xmlns:a16="http://schemas.microsoft.com/office/drawing/2014/main" id="{13CFC961-1ED9-4817-9DB9-A1F1D0FD2ABA}"/>
              </a:ext>
            </a:extLst>
          </p:cNvPr>
          <p:cNvSpPr>
            <a:spLocks noGrp="1"/>
          </p:cNvSpPr>
          <p:nvPr>
            <p:ph type="body" sz="quarter" idx="17" hasCustomPrompt="1"/>
          </p:nvPr>
        </p:nvSpPr>
        <p:spPr>
          <a:xfrm>
            <a:off x="2102977" y="3031685"/>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3" name="Text Placeholder 10">
            <a:extLst>
              <a:ext uri="{FF2B5EF4-FFF2-40B4-BE49-F238E27FC236}">
                <a16:creationId xmlns:a16="http://schemas.microsoft.com/office/drawing/2014/main" id="{7E0D9B8E-402D-44A1-920E-4838543BD9F3}"/>
              </a:ext>
            </a:extLst>
          </p:cNvPr>
          <p:cNvSpPr>
            <a:spLocks noGrp="1"/>
          </p:cNvSpPr>
          <p:nvPr>
            <p:ph type="body" sz="quarter" idx="19" hasCustomPrompt="1"/>
          </p:nvPr>
        </p:nvSpPr>
        <p:spPr>
          <a:xfrm>
            <a:off x="2102977" y="4612634"/>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5" name="Date Placeholder 3">
            <a:extLst>
              <a:ext uri="{FF2B5EF4-FFF2-40B4-BE49-F238E27FC236}">
                <a16:creationId xmlns:a16="http://schemas.microsoft.com/office/drawing/2014/main" id="{64607288-5296-4BAF-B405-7F1902FA0EF0}"/>
              </a:ext>
            </a:extLst>
          </p:cNvPr>
          <p:cNvSpPr>
            <a:spLocks noGrp="1"/>
          </p:cNvSpPr>
          <p:nvPr>
            <p:ph type="dt" sz="half" idx="2"/>
          </p:nvPr>
        </p:nvSpPr>
        <p:spPr>
          <a:xfrm>
            <a:off x="0" y="6248018"/>
            <a:ext cx="2435528" cy="614850"/>
          </a:xfrm>
          <a:prstGeom prst="rect">
            <a:avLst/>
          </a:prstGeom>
          <a:solidFill>
            <a:schemeClr val="accent2">
              <a:alpha val="92000"/>
            </a:schemeClr>
          </a:solidFill>
        </p:spPr>
        <p:txBody>
          <a:bodyPr vert="horz" lIns="27432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8" name="Picture Placeholder 8">
            <a:extLst>
              <a:ext uri="{FF2B5EF4-FFF2-40B4-BE49-F238E27FC236}">
                <a16:creationId xmlns:a16="http://schemas.microsoft.com/office/drawing/2014/main" id="{61341B70-2018-4DBE-BB9A-D1F7A895F9BE}"/>
              </a:ext>
            </a:extLst>
          </p:cNvPr>
          <p:cNvSpPr>
            <a:spLocks noGrp="1"/>
          </p:cNvSpPr>
          <p:nvPr>
            <p:ph type="pic" sz="quarter" idx="10" hasCustomPrompt="1"/>
          </p:nvPr>
        </p:nvSpPr>
        <p:spPr>
          <a:xfrm>
            <a:off x="6384174" y="0"/>
            <a:ext cx="5807825" cy="6858000"/>
          </a:xfrm>
          <a:prstGeom prst="rect">
            <a:avLst/>
          </a:prstGeom>
        </p:spPr>
        <p:txBody>
          <a:bodyPr/>
          <a:lstStyle>
            <a:lvl1pPr marL="0" indent="0" algn="ctr">
              <a:buNone/>
              <a:defRPr/>
            </a:lvl1pPr>
          </a:lstStyle>
          <a:p>
            <a:r>
              <a:rPr lang="en-US" dirty="0"/>
              <a:t>Click to add photo</a:t>
            </a:r>
          </a:p>
        </p:txBody>
      </p:sp>
      <p:sp>
        <p:nvSpPr>
          <p:cNvPr id="13" name="Footer Placeholder 3">
            <a:extLst>
              <a:ext uri="{FF2B5EF4-FFF2-40B4-BE49-F238E27FC236}">
                <a16:creationId xmlns:a16="http://schemas.microsoft.com/office/drawing/2014/main" id="{83CCEE28-12C2-4138-9214-420B5A5BCEC1}"/>
              </a:ext>
            </a:extLst>
          </p:cNvPr>
          <p:cNvSpPr>
            <a:spLocks noGrp="1"/>
          </p:cNvSpPr>
          <p:nvPr>
            <p:ph type="ftr" sz="quarter" idx="11"/>
          </p:nvPr>
        </p:nvSpPr>
        <p:spPr>
          <a:xfrm>
            <a:off x="2439762" y="6248018"/>
            <a:ext cx="7267426" cy="620868"/>
          </a:xfrm>
          <a:prstGeom prst="rect">
            <a:avLst/>
          </a:prstGeom>
          <a:solidFill>
            <a:schemeClr val="accent2">
              <a:alpha val="92000"/>
            </a:schemeClr>
          </a:solidFill>
        </p:spPr>
        <p:txBody>
          <a:bodyPr tIns="0"/>
          <a:lstStyle>
            <a:lvl1pPr>
              <a:defRPr>
                <a:solidFill>
                  <a:schemeClr val="bg1"/>
                </a:solidFill>
                <a:effectLst>
                  <a:outerShdw blurRad="38100" dist="38100" dir="2700000" algn="tl">
                    <a:srgbClr val="000000">
                      <a:alpha val="43137"/>
                    </a:srgbClr>
                  </a:outerShdw>
                </a:effectLst>
              </a:defRPr>
            </a:lvl1pPr>
          </a:lstStyle>
          <a:p>
            <a:r>
              <a:rPr lang="en-US" dirty="0"/>
              <a:t>Pitch deck</a:t>
            </a:r>
          </a:p>
        </p:txBody>
      </p:sp>
      <p:sp>
        <p:nvSpPr>
          <p:cNvPr id="27" name="Slide Number Placeholder 5">
            <a:extLst>
              <a:ext uri="{FF2B5EF4-FFF2-40B4-BE49-F238E27FC236}">
                <a16:creationId xmlns:a16="http://schemas.microsoft.com/office/drawing/2014/main" id="{347ECA7D-7D2B-475F-874D-51236135A6E9}"/>
              </a:ext>
            </a:extLst>
          </p:cNvPr>
          <p:cNvSpPr>
            <a:spLocks noGrp="1"/>
          </p:cNvSpPr>
          <p:nvPr>
            <p:ph type="sldNum" sz="quarter" idx="4"/>
          </p:nvPr>
        </p:nvSpPr>
        <p:spPr>
          <a:xfrm>
            <a:off x="9707188" y="6248018"/>
            <a:ext cx="2495699" cy="620866"/>
          </a:xfrm>
          <a:prstGeom prst="rect">
            <a:avLst/>
          </a:prstGeom>
          <a:solidFill>
            <a:schemeClr val="accent2">
              <a:alpha val="92000"/>
            </a:schemeClr>
          </a:solidFill>
        </p:spPr>
        <p:txBody>
          <a:bodyPr vert="horz" lIns="45720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62532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BE02389-643A-44A3-9E32-4459CAEAC3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5" name="Footer Placeholder 4">
            <a:extLst>
              <a:ext uri="{FF2B5EF4-FFF2-40B4-BE49-F238E27FC236}">
                <a16:creationId xmlns:a16="http://schemas.microsoft.com/office/drawing/2014/main" id="{1E3E221A-6F27-4890-B073-7BA27B8FB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6" name="Slide Number Placeholder 5">
            <a:extLst>
              <a:ext uri="{FF2B5EF4-FFF2-40B4-BE49-F238E27FC236}">
                <a16:creationId xmlns:a16="http://schemas.microsoft.com/office/drawing/2014/main" id="{40B06CAC-A122-486F-81C6-4299D83E9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230113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jpe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4.svg"/><Relationship Id="rId11" Type="http://schemas.openxmlformats.org/officeDocument/2006/relationships/image" Target="../media/image19.jpe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jpe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stretch>
            <a:fillRect/>
          </a:stretch>
        </p:blipFill>
        <p:spPr>
          <a:xfrm>
            <a:off x="-118533" y="0"/>
            <a:ext cx="12462933" cy="7010399"/>
          </a:xfrm>
          <a:prstGeom prst="rect">
            <a:avLst/>
          </a:prstGeom>
        </p:spPr>
      </p:pic>
      <p:sp>
        <p:nvSpPr>
          <p:cNvPr id="7" name="Title 6">
            <a:extLst>
              <a:ext uri="{FF2B5EF4-FFF2-40B4-BE49-F238E27FC236}">
                <a16:creationId xmlns:a16="http://schemas.microsoft.com/office/drawing/2014/main" id="{CF45A9EB-00FC-4DE7-8041-09649EF9B9B6}"/>
              </a:ext>
            </a:extLst>
          </p:cNvPr>
          <p:cNvSpPr>
            <a:spLocks noGrp="1"/>
          </p:cNvSpPr>
          <p:nvPr>
            <p:ph type="title"/>
          </p:nvPr>
        </p:nvSpPr>
        <p:spPr>
          <a:xfrm>
            <a:off x="843816" y="2542450"/>
            <a:ext cx="10538233" cy="1688413"/>
          </a:xfrm>
          <a:noFill/>
        </p:spPr>
        <p:txBody>
          <a:bodyPr/>
          <a:lstStyle/>
          <a:p>
            <a:pPr indent="269875" algn="ctr">
              <a:spcAft>
                <a:spcPts val="595"/>
              </a:spcAft>
            </a:pPr>
            <a:r>
              <a:rPr lang="en-US" sz="2400" b="1" dirty="0">
                <a:effectLst/>
                <a:latin typeface="Times New Roman" panose="02020603050405020304" pitchFamily="18" charset="0"/>
                <a:ea typeface="Times New Roman" panose="02020603050405020304" pitchFamily="18" charset="0"/>
              </a:rPr>
              <a:t>Local patterns and features of the accumulation of macro- and microelements in wild-growing and cultivated mussels under anthropogenic stress.</a:t>
            </a:r>
            <a:endParaRPr lang="en-US" sz="2400" dirty="0">
              <a:effectLst/>
              <a:latin typeface="Times New Roman" panose="02020603050405020304" pitchFamily="18" charset="0"/>
              <a:ea typeface="Times New Roman" panose="02020603050405020304" pitchFamily="18" charset="0"/>
            </a:endParaRPr>
          </a:p>
        </p:txBody>
      </p:sp>
      <p:sp>
        <p:nvSpPr>
          <p:cNvPr id="14" name="Text Placeholder 13">
            <a:extLst>
              <a:ext uri="{FF2B5EF4-FFF2-40B4-BE49-F238E27FC236}">
                <a16:creationId xmlns:a16="http://schemas.microsoft.com/office/drawing/2014/main" id="{ECE1E739-E339-4FB6-A10E-22AB1A0D782B}"/>
              </a:ext>
            </a:extLst>
          </p:cNvPr>
          <p:cNvSpPr>
            <a:spLocks noGrp="1"/>
          </p:cNvSpPr>
          <p:nvPr>
            <p:ph type="body" sz="quarter" idx="12"/>
          </p:nvPr>
        </p:nvSpPr>
        <p:spPr>
          <a:xfrm>
            <a:off x="-1" y="4382597"/>
            <a:ext cx="12192000" cy="1885950"/>
          </a:xfrm>
          <a:noFill/>
        </p:spPr>
        <p:txBody>
          <a:bodyPr/>
          <a:lstStyle/>
          <a:p>
            <a:pPr indent="457200" algn="just">
              <a:lnSpc>
                <a:spcPct val="115000"/>
              </a:lnSpc>
              <a:spcAft>
                <a:spcPts val="710"/>
              </a:spcAft>
            </a:pPr>
            <a:r>
              <a:rPr lang="ru-RU"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indent="457200" algn="ctr">
              <a:lnSpc>
                <a:spcPct val="100000"/>
              </a:lnSpc>
              <a:spcBef>
                <a:spcPts val="0"/>
              </a:spcBef>
            </a:pPr>
            <a:r>
              <a:rPr lang="en-US" dirty="0"/>
              <a:t>Pavel Nekhoroshkov, Jacques Bezuidenhout, </a:t>
            </a:r>
            <a:r>
              <a:rPr lang="en-US" dirty="0" err="1"/>
              <a:t>Rikus</a:t>
            </a:r>
            <a:r>
              <a:rPr lang="en-US" dirty="0"/>
              <a:t> le Roux, </a:t>
            </a:r>
          </a:p>
          <a:p>
            <a:pPr indent="457200" algn="ctr">
              <a:lnSpc>
                <a:spcPct val="100000"/>
              </a:lnSpc>
              <a:spcBef>
                <a:spcPts val="0"/>
              </a:spcBef>
            </a:pPr>
            <a:r>
              <a:rPr lang="en-US" dirty="0"/>
              <a:t>Inga </a:t>
            </a:r>
            <a:r>
              <a:rPr lang="en-US" dirty="0" err="1"/>
              <a:t>Zinicovscaia</a:t>
            </a:r>
            <a:r>
              <a:rPr lang="en-US" dirty="0"/>
              <a:t>, Nikita Yushin, Marina </a:t>
            </a:r>
            <a:r>
              <a:rPr lang="en-US" dirty="0" err="1"/>
              <a:t>Frontasyeva</a:t>
            </a:r>
            <a:endParaRPr lang="en-US" dirty="0"/>
          </a:p>
          <a:p>
            <a:r>
              <a:rPr lang="en-US" dirty="0"/>
              <a:t>Sector of Neutron activation analysis and Applied research</a:t>
            </a:r>
          </a:p>
          <a:p>
            <a:r>
              <a:rPr lang="en-US" dirty="0"/>
              <a:t>Frank Laboratory of Neutron Physics</a:t>
            </a:r>
          </a:p>
          <a:p>
            <a:r>
              <a:rPr lang="en-US" i="1" dirty="0"/>
              <a:t>p.nekhoroshkov@gmail.com</a:t>
            </a:r>
          </a:p>
        </p:txBody>
      </p:sp>
      <p:sp>
        <p:nvSpPr>
          <p:cNvPr id="25" name="Rectangle 24">
            <a:extLst>
              <a:ext uri="{FF2B5EF4-FFF2-40B4-BE49-F238E27FC236}">
                <a16:creationId xmlns:a16="http://schemas.microsoft.com/office/drawing/2014/main" id="{995DD68C-FEB8-4CF6-883B-1CA9912E417D}"/>
              </a:ext>
              <a:ext uri="{C183D7F6-B498-43B3-948B-1728B52AA6E4}">
                <adec:decorative xmlns:adec="http://schemas.microsoft.com/office/drawing/2017/decorative" val="1"/>
              </a:ext>
            </a:extLst>
          </p:cNvPr>
          <p:cNvSpPr/>
          <p:nvPr/>
        </p:nvSpPr>
        <p:spPr>
          <a:xfrm>
            <a:off x="843816" y="2443681"/>
            <a:ext cx="10538233" cy="188595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
            <a:extLst>
              <a:ext uri="{FF2B5EF4-FFF2-40B4-BE49-F238E27FC236}">
                <a16:creationId xmlns:a16="http://schemas.microsoft.com/office/drawing/2014/main" id="{18DF61FE-95D3-784D-7DA6-3A2601D4FED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4721" y="152712"/>
            <a:ext cx="1520790" cy="19667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a:extLst>
              <a:ext uri="{FF2B5EF4-FFF2-40B4-BE49-F238E27FC236}">
                <a16:creationId xmlns:a16="http://schemas.microsoft.com/office/drawing/2014/main" id="{D1DCAD16-2984-BD49-010D-E7D9EDD35137}"/>
              </a:ext>
            </a:extLst>
          </p:cNvPr>
          <p:cNvPicPr>
            <a:picLocks noChangeAspect="1"/>
          </p:cNvPicPr>
          <p:nvPr/>
        </p:nvPicPr>
        <p:blipFill>
          <a:blip r:embed="rId4"/>
          <a:stretch>
            <a:fillRect/>
          </a:stretch>
        </p:blipFill>
        <p:spPr>
          <a:xfrm>
            <a:off x="4377128" y="197264"/>
            <a:ext cx="2863121" cy="1145249"/>
          </a:xfrm>
          <a:prstGeom prst="rect">
            <a:avLst/>
          </a:prstGeom>
        </p:spPr>
      </p:pic>
      <p:pic>
        <p:nvPicPr>
          <p:cNvPr id="21" name="Рисунок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965"/>
            <a:ext cx="2295525" cy="1885950"/>
          </a:xfrm>
          <a:prstGeom prst="rect">
            <a:avLst/>
          </a:prstGeom>
        </p:spPr>
      </p:pic>
    </p:spTree>
    <p:extLst>
      <p:ext uri="{BB962C8B-B14F-4D97-AF65-F5344CB8AC3E}">
        <p14:creationId xmlns:p14="http://schemas.microsoft.com/office/powerpoint/2010/main" val="2583275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Picture Placeholder 17">
            <a:extLst>
              <a:ext uri="{FF2B5EF4-FFF2-40B4-BE49-F238E27FC236}">
                <a16:creationId xmlns:a16="http://schemas.microsoft.com/office/drawing/2014/main" id="{3BF9D750-80D7-1B01-D8B9-E87F890D46A4}"/>
              </a:ext>
            </a:extLst>
          </p:cNvPr>
          <p:cNvGraphicFramePr>
            <a:graphicFrameLocks noGrp="1"/>
          </p:cNvGraphicFramePr>
          <p:nvPr>
            <p:ph type="pic" sz="quarter" idx="10"/>
            <p:extLst>
              <p:ext uri="{D42A27DB-BD31-4B8C-83A1-F6EECF244321}">
                <p14:modId xmlns:p14="http://schemas.microsoft.com/office/powerpoint/2010/main" val="1393838603"/>
              </p:ext>
            </p:extLst>
          </p:nvPr>
        </p:nvGraphicFramePr>
        <p:xfrm>
          <a:off x="4266712" y="1533524"/>
          <a:ext cx="7925288" cy="5324475"/>
        </p:xfrm>
        <a:graphic>
          <a:graphicData uri="http://schemas.openxmlformats.org/drawingml/2006/chart">
            <c:chart xmlns:c="http://schemas.openxmlformats.org/drawingml/2006/chart" xmlns:r="http://schemas.openxmlformats.org/officeDocument/2006/relationships" r:id="rId2"/>
          </a:graphicData>
        </a:graphic>
      </p:graphicFrame>
      <p:sp>
        <p:nvSpPr>
          <p:cNvPr id="40" name="Text Placeholder 39">
            <a:extLst>
              <a:ext uri="{FF2B5EF4-FFF2-40B4-BE49-F238E27FC236}">
                <a16:creationId xmlns:a16="http://schemas.microsoft.com/office/drawing/2014/main" id="{21057963-FA19-C4FD-3DD7-E73398542111}"/>
              </a:ext>
            </a:extLst>
          </p:cNvPr>
          <p:cNvSpPr>
            <a:spLocks noGrp="1"/>
          </p:cNvSpPr>
          <p:nvPr>
            <p:ph type="body" sz="quarter" idx="12"/>
          </p:nvPr>
        </p:nvSpPr>
        <p:spPr>
          <a:xfrm>
            <a:off x="4701778" y="106988"/>
            <a:ext cx="6238875" cy="1533366"/>
          </a:xfrm>
        </p:spPr>
        <p:txBody>
          <a:bodyPr/>
          <a:lstStyle/>
          <a:p>
            <a:r>
              <a:rPr lang="en-US" dirty="0"/>
              <a:t>Factor analysis</a:t>
            </a:r>
          </a:p>
          <a:p>
            <a:r>
              <a:rPr lang="en-US" dirty="0"/>
              <a:t>(whole set of data)</a:t>
            </a:r>
          </a:p>
        </p:txBody>
      </p:sp>
      <p:sp>
        <p:nvSpPr>
          <p:cNvPr id="8" name="Date Placeholder 7">
            <a:extLst>
              <a:ext uri="{FF2B5EF4-FFF2-40B4-BE49-F238E27FC236}">
                <a16:creationId xmlns:a16="http://schemas.microsoft.com/office/drawing/2014/main" id="{9FB3FAA1-EA3B-9664-2245-564C10D150AD}"/>
              </a:ext>
            </a:extLst>
          </p:cNvPr>
          <p:cNvSpPr>
            <a:spLocks noGrp="1"/>
          </p:cNvSpPr>
          <p:nvPr>
            <p:ph type="dt" sz="half" idx="4294967295"/>
          </p:nvPr>
        </p:nvSpPr>
        <p:spPr>
          <a:xfrm>
            <a:off x="0" y="6356350"/>
            <a:ext cx="2743200" cy="365125"/>
          </a:xfrm>
        </p:spPr>
        <p:txBody>
          <a:bodyPr/>
          <a:lstStyle/>
          <a:p>
            <a:r>
              <a:rPr lang="en-US"/>
              <a:t>20XX</a:t>
            </a:r>
            <a:endParaRPr lang="en-US" dirty="0"/>
          </a:p>
        </p:txBody>
      </p:sp>
      <p:sp>
        <p:nvSpPr>
          <p:cNvPr id="9" name="Footer Placeholder 8">
            <a:extLst>
              <a:ext uri="{FF2B5EF4-FFF2-40B4-BE49-F238E27FC236}">
                <a16:creationId xmlns:a16="http://schemas.microsoft.com/office/drawing/2014/main" id="{278477DF-61B1-63E6-D970-1741CD4F804A}"/>
              </a:ext>
            </a:extLst>
          </p:cNvPr>
          <p:cNvSpPr>
            <a:spLocks noGrp="1"/>
          </p:cNvSpPr>
          <p:nvPr>
            <p:ph type="ftr" sz="quarter" idx="4294967295"/>
          </p:nvPr>
        </p:nvSpPr>
        <p:spPr>
          <a:xfrm>
            <a:off x="0" y="6356350"/>
            <a:ext cx="4114800" cy="365125"/>
          </a:xfrm>
        </p:spPr>
        <p:txBody>
          <a:bodyPr/>
          <a:lstStyle/>
          <a:p>
            <a:r>
              <a:rPr lang="en-US"/>
              <a:t>Pitch deck</a:t>
            </a:r>
            <a:endParaRPr lang="en-US" dirty="0"/>
          </a:p>
        </p:txBody>
      </p:sp>
      <p:sp>
        <p:nvSpPr>
          <p:cNvPr id="10" name="Slide Number Placeholder 9">
            <a:extLst>
              <a:ext uri="{FF2B5EF4-FFF2-40B4-BE49-F238E27FC236}">
                <a16:creationId xmlns:a16="http://schemas.microsoft.com/office/drawing/2014/main" id="{989D1329-B2FE-9CDB-8098-EBFDBDE951DD}"/>
              </a:ext>
            </a:extLst>
          </p:cNvPr>
          <p:cNvSpPr>
            <a:spLocks noGrp="1"/>
          </p:cNvSpPr>
          <p:nvPr>
            <p:ph type="sldNum" sz="quarter" idx="4294967295"/>
          </p:nvPr>
        </p:nvSpPr>
        <p:spPr>
          <a:xfrm>
            <a:off x="9448800" y="6356350"/>
            <a:ext cx="2743200" cy="365125"/>
          </a:xfrm>
        </p:spPr>
        <p:txBody>
          <a:bodyPr/>
          <a:lstStyle/>
          <a:p>
            <a:fld id="{EA87306C-81BA-4795-A5CA-9392456A8C1E}" type="slidenum">
              <a:rPr lang="en-US" smtClean="0"/>
              <a:pPr/>
              <a:t>10</a:t>
            </a:fld>
            <a:endParaRPr lang="en-US" dirty="0"/>
          </a:p>
        </p:txBody>
      </p:sp>
      <p:graphicFrame>
        <p:nvGraphicFramePr>
          <p:cNvPr id="16" name="Table 15">
            <a:extLst>
              <a:ext uri="{FF2B5EF4-FFF2-40B4-BE49-F238E27FC236}">
                <a16:creationId xmlns:a16="http://schemas.microsoft.com/office/drawing/2014/main" id="{EFBD7C97-2523-7A8E-42B4-6FA5CCCD0C42}"/>
              </a:ext>
            </a:extLst>
          </p:cNvPr>
          <p:cNvGraphicFramePr>
            <a:graphicFrameLocks noGrp="1"/>
          </p:cNvGraphicFramePr>
          <p:nvPr>
            <p:extLst>
              <p:ext uri="{D42A27DB-BD31-4B8C-83A1-F6EECF244321}">
                <p14:modId xmlns:p14="http://schemas.microsoft.com/office/powerpoint/2010/main" val="799645628"/>
              </p:ext>
            </p:extLst>
          </p:nvPr>
        </p:nvGraphicFramePr>
        <p:xfrm>
          <a:off x="151912" y="228461"/>
          <a:ext cx="4105763" cy="6401078"/>
        </p:xfrm>
        <a:graphic>
          <a:graphicData uri="http://schemas.openxmlformats.org/drawingml/2006/table">
            <a:tbl>
              <a:tblPr>
                <a:tableStyleId>{5C22544A-7EE6-4342-B048-85BDC9FD1C3A}</a:tableStyleId>
              </a:tblPr>
              <a:tblGrid>
                <a:gridCol w="758508">
                  <a:extLst>
                    <a:ext uri="{9D8B030D-6E8A-4147-A177-3AD203B41FA5}">
                      <a16:colId xmlns:a16="http://schemas.microsoft.com/office/drawing/2014/main" val="2794388935"/>
                    </a:ext>
                  </a:extLst>
                </a:gridCol>
                <a:gridCol w="669451">
                  <a:extLst>
                    <a:ext uri="{9D8B030D-6E8A-4147-A177-3AD203B41FA5}">
                      <a16:colId xmlns:a16="http://schemas.microsoft.com/office/drawing/2014/main" val="3937755820"/>
                    </a:ext>
                  </a:extLst>
                </a:gridCol>
                <a:gridCol w="669451">
                  <a:extLst>
                    <a:ext uri="{9D8B030D-6E8A-4147-A177-3AD203B41FA5}">
                      <a16:colId xmlns:a16="http://schemas.microsoft.com/office/drawing/2014/main" val="1658579955"/>
                    </a:ext>
                  </a:extLst>
                </a:gridCol>
                <a:gridCol w="669451">
                  <a:extLst>
                    <a:ext uri="{9D8B030D-6E8A-4147-A177-3AD203B41FA5}">
                      <a16:colId xmlns:a16="http://schemas.microsoft.com/office/drawing/2014/main" val="1458258259"/>
                    </a:ext>
                  </a:extLst>
                </a:gridCol>
                <a:gridCol w="669451">
                  <a:extLst>
                    <a:ext uri="{9D8B030D-6E8A-4147-A177-3AD203B41FA5}">
                      <a16:colId xmlns:a16="http://schemas.microsoft.com/office/drawing/2014/main" val="3402924115"/>
                    </a:ext>
                  </a:extLst>
                </a:gridCol>
                <a:gridCol w="669451">
                  <a:extLst>
                    <a:ext uri="{9D8B030D-6E8A-4147-A177-3AD203B41FA5}">
                      <a16:colId xmlns:a16="http://schemas.microsoft.com/office/drawing/2014/main" val="388056434"/>
                    </a:ext>
                  </a:extLst>
                </a:gridCol>
              </a:tblGrid>
              <a:tr h="144563">
                <a:tc>
                  <a:txBody>
                    <a:bodyPr/>
                    <a:lstStyle/>
                    <a:p>
                      <a:pPr algn="ctr" fontAlgn="b"/>
                      <a:endParaRPr lang="en-US" sz="14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1400" b="1" u="none" strike="noStrike" dirty="0">
                          <a:effectLst/>
                        </a:rPr>
                        <a:t>F1</a:t>
                      </a:r>
                      <a:endParaRPr lang="en-US" sz="1400" b="1" i="0" u="none" strike="noStrike" dirty="0">
                        <a:solidFill>
                          <a:srgbClr val="9C0006"/>
                        </a:solidFill>
                        <a:effectLst/>
                        <a:latin typeface="Calibri" panose="020F0502020204030204" pitchFamily="34" charset="0"/>
                      </a:endParaRPr>
                    </a:p>
                  </a:txBody>
                  <a:tcPr marL="0" marR="0" marT="0" marB="0" anchor="b"/>
                </a:tc>
                <a:tc>
                  <a:txBody>
                    <a:bodyPr/>
                    <a:lstStyle/>
                    <a:p>
                      <a:pPr algn="l" fontAlgn="b"/>
                      <a:r>
                        <a:rPr lang="en-US" sz="1400" b="1" u="none" strike="noStrike" dirty="0">
                          <a:effectLst/>
                        </a:rPr>
                        <a:t>F2</a:t>
                      </a:r>
                      <a:endParaRPr lang="en-US" sz="1400" b="1" i="0" u="none" strike="noStrike" dirty="0">
                        <a:solidFill>
                          <a:srgbClr val="9C0006"/>
                        </a:solidFill>
                        <a:effectLst/>
                        <a:latin typeface="Calibri" panose="020F0502020204030204" pitchFamily="34" charset="0"/>
                      </a:endParaRPr>
                    </a:p>
                  </a:txBody>
                  <a:tcPr marL="0" marR="0" marT="0" marB="0" anchor="b"/>
                </a:tc>
                <a:tc>
                  <a:txBody>
                    <a:bodyPr/>
                    <a:lstStyle/>
                    <a:p>
                      <a:pPr algn="l" fontAlgn="b"/>
                      <a:r>
                        <a:rPr lang="en-US" sz="1400" b="1" u="none" strike="noStrike" dirty="0">
                          <a:effectLst/>
                        </a:rPr>
                        <a:t>F3</a:t>
                      </a:r>
                      <a:endParaRPr lang="en-US" sz="1400" b="1" i="0" u="none" strike="noStrike" dirty="0">
                        <a:solidFill>
                          <a:srgbClr val="9C0006"/>
                        </a:solidFill>
                        <a:effectLst/>
                        <a:latin typeface="Calibri" panose="020F0502020204030204" pitchFamily="34" charset="0"/>
                      </a:endParaRPr>
                    </a:p>
                  </a:txBody>
                  <a:tcPr marL="0" marR="0" marT="0" marB="0" anchor="b"/>
                </a:tc>
                <a:tc>
                  <a:txBody>
                    <a:bodyPr/>
                    <a:lstStyle/>
                    <a:p>
                      <a:pPr algn="l" fontAlgn="b"/>
                      <a:r>
                        <a:rPr lang="en-US" sz="1400" b="1" u="none" strike="noStrike" dirty="0">
                          <a:effectLst/>
                        </a:rPr>
                        <a:t>F4</a:t>
                      </a:r>
                      <a:endParaRPr lang="en-US" sz="1400" b="1" i="0" u="none" strike="noStrike" dirty="0">
                        <a:solidFill>
                          <a:srgbClr val="9C0006"/>
                        </a:solidFill>
                        <a:effectLst/>
                        <a:latin typeface="Calibri" panose="020F0502020204030204" pitchFamily="34" charset="0"/>
                      </a:endParaRPr>
                    </a:p>
                  </a:txBody>
                  <a:tcPr marL="0" marR="0" marT="0" marB="0" anchor="b"/>
                </a:tc>
                <a:tc>
                  <a:txBody>
                    <a:bodyPr/>
                    <a:lstStyle/>
                    <a:p>
                      <a:pPr algn="l" fontAlgn="b"/>
                      <a:r>
                        <a:rPr lang="en-US" sz="1400" b="1" u="none" strike="noStrike" dirty="0">
                          <a:effectLst/>
                        </a:rPr>
                        <a:t>F5</a:t>
                      </a:r>
                      <a:endParaRPr lang="en-US" sz="1400" b="1" i="0" u="none" strike="noStrike" dirty="0">
                        <a:solidFill>
                          <a:srgbClr val="9C0006"/>
                        </a:solidFill>
                        <a:effectLst/>
                        <a:latin typeface="Calibri" panose="020F0502020204030204" pitchFamily="34" charset="0"/>
                      </a:endParaRPr>
                    </a:p>
                  </a:txBody>
                  <a:tcPr marL="0" marR="0" marT="0" marB="0" anchor="b"/>
                </a:tc>
                <a:extLst>
                  <a:ext uri="{0D108BD9-81ED-4DB2-BD59-A6C34878D82A}">
                    <a16:rowId xmlns:a16="http://schemas.microsoft.com/office/drawing/2014/main" val="85983111"/>
                  </a:ext>
                </a:extLst>
              </a:tr>
              <a:tr h="144563">
                <a:tc>
                  <a:txBody>
                    <a:bodyPr/>
                    <a:lstStyle/>
                    <a:p>
                      <a:pPr algn="ctr" fontAlgn="ctr"/>
                      <a:r>
                        <a:rPr lang="en-US" sz="1400" b="1" u="none" strike="noStrike" dirty="0">
                          <a:effectLst/>
                        </a:rPr>
                        <a:t>Station</a:t>
                      </a:r>
                      <a:endParaRPr lang="en-US" sz="1400" b="1" i="0" u="none" strike="noStrike" dirty="0">
                        <a:solidFill>
                          <a:srgbClr val="9C0006"/>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-0.35</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0.42</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-0.47</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-0.44</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-0.14</a:t>
                      </a:r>
                      <a:endParaRPr lang="en-US" sz="14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430739895"/>
                  </a:ext>
                </a:extLst>
              </a:tr>
              <a:tr h="144563">
                <a:tc>
                  <a:txBody>
                    <a:bodyPr/>
                    <a:lstStyle/>
                    <a:p>
                      <a:pPr algn="ctr" fontAlgn="ctr"/>
                      <a:r>
                        <a:rPr lang="en-US" sz="1400" b="1" u="none" strike="noStrike">
                          <a:effectLst/>
                        </a:rPr>
                        <a:t>Season</a:t>
                      </a:r>
                      <a:endParaRPr lang="en-US" sz="1400" b="1" i="0" u="none" strike="noStrike">
                        <a:solidFill>
                          <a:srgbClr val="9C0006"/>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0.06</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0.30</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0.14</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-0.09</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-0.21</a:t>
                      </a:r>
                      <a:endParaRPr lang="en-US" sz="14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500583833"/>
                  </a:ext>
                </a:extLst>
              </a:tr>
              <a:tr h="144563">
                <a:tc>
                  <a:txBody>
                    <a:bodyPr/>
                    <a:lstStyle/>
                    <a:p>
                      <a:pPr algn="ctr" fontAlgn="ctr"/>
                      <a:r>
                        <a:rPr lang="en-US" sz="1400" b="1" u="none" strike="noStrike" dirty="0">
                          <a:effectLst/>
                        </a:rPr>
                        <a:t>Length</a:t>
                      </a:r>
                      <a:endParaRPr lang="en-US" sz="1400" b="1" i="0" u="none" strike="noStrike" dirty="0">
                        <a:solidFill>
                          <a:srgbClr val="9C0006"/>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-0.21</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dirty="0">
                          <a:effectLst/>
                        </a:rPr>
                        <a:t>-0.55</a:t>
                      </a:r>
                      <a:endParaRPr lang="en-US"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1400" b="0" u="none" strike="noStrike" dirty="0">
                          <a:solidFill>
                            <a:srgbClr val="FF0000"/>
                          </a:solidFill>
                          <a:effectLst/>
                        </a:rPr>
                        <a:t>-0.61</a:t>
                      </a:r>
                      <a:endParaRPr lang="en-US" sz="1400" b="0" i="0" u="none" strike="noStrike" dirty="0">
                        <a:solidFill>
                          <a:srgbClr val="FF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-0.15</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-0.12</a:t>
                      </a:r>
                      <a:endParaRPr lang="en-US" sz="14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594672551"/>
                  </a:ext>
                </a:extLst>
              </a:tr>
              <a:tr h="144563">
                <a:tc>
                  <a:txBody>
                    <a:bodyPr/>
                    <a:lstStyle/>
                    <a:p>
                      <a:pPr algn="ctr" fontAlgn="ctr"/>
                      <a:r>
                        <a:rPr lang="en-US" sz="1400" b="1" u="none" strike="noStrike">
                          <a:effectLst/>
                        </a:rPr>
                        <a:t>Na</a:t>
                      </a:r>
                      <a:endParaRPr lang="en-US" sz="1400" b="1" i="0" u="none" strike="noStrike">
                        <a:solidFill>
                          <a:srgbClr val="9C0006"/>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-0.03</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dirty="0">
                          <a:solidFill>
                            <a:srgbClr val="FF0000"/>
                          </a:solidFill>
                          <a:effectLst/>
                        </a:rPr>
                        <a:t>0.90</a:t>
                      </a:r>
                      <a:endParaRPr lang="en-US" sz="1400" b="0" i="0" u="none" strike="noStrike" dirty="0">
                        <a:solidFill>
                          <a:srgbClr val="FF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-0.25</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0.00</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0.14</a:t>
                      </a:r>
                      <a:endParaRPr lang="en-US" sz="14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224692595"/>
                  </a:ext>
                </a:extLst>
              </a:tr>
              <a:tr h="144563">
                <a:tc>
                  <a:txBody>
                    <a:bodyPr/>
                    <a:lstStyle/>
                    <a:p>
                      <a:pPr algn="ctr" fontAlgn="ctr"/>
                      <a:r>
                        <a:rPr lang="en-US" sz="1400" b="1" u="none" strike="noStrike" dirty="0">
                          <a:effectLst/>
                        </a:rPr>
                        <a:t>Mg</a:t>
                      </a:r>
                      <a:endParaRPr lang="en-US" sz="1400" b="1" i="0" u="none" strike="noStrike" dirty="0">
                        <a:solidFill>
                          <a:srgbClr val="9C0006"/>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-0.05</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dirty="0">
                          <a:solidFill>
                            <a:srgbClr val="FF0000"/>
                          </a:solidFill>
                          <a:effectLst/>
                        </a:rPr>
                        <a:t>0.91</a:t>
                      </a:r>
                      <a:endParaRPr lang="en-US" sz="1400" b="0" i="0" u="none" strike="noStrike" dirty="0">
                        <a:solidFill>
                          <a:srgbClr val="FF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-0.18</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-0.14</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-0.03</a:t>
                      </a:r>
                      <a:endParaRPr lang="en-US" sz="14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120983355"/>
                  </a:ext>
                </a:extLst>
              </a:tr>
              <a:tr h="144563">
                <a:tc>
                  <a:txBody>
                    <a:bodyPr/>
                    <a:lstStyle/>
                    <a:p>
                      <a:pPr algn="ctr" fontAlgn="ctr"/>
                      <a:r>
                        <a:rPr lang="en-US" sz="1400" b="1" u="none" strike="noStrike">
                          <a:effectLst/>
                        </a:rPr>
                        <a:t>Al</a:t>
                      </a:r>
                      <a:endParaRPr lang="en-US" sz="1400" b="1" i="0" u="none" strike="noStrike">
                        <a:solidFill>
                          <a:srgbClr val="9C0006"/>
                        </a:solidFill>
                        <a:effectLst/>
                        <a:latin typeface="Arial" panose="020B0604020202020204" pitchFamily="34" charset="0"/>
                      </a:endParaRPr>
                    </a:p>
                  </a:txBody>
                  <a:tcPr marL="0" marR="0" marT="0" marB="0" anchor="ctr"/>
                </a:tc>
                <a:tc>
                  <a:txBody>
                    <a:bodyPr/>
                    <a:lstStyle/>
                    <a:p>
                      <a:pPr algn="ctr" fontAlgn="ctr"/>
                      <a:r>
                        <a:rPr lang="en-US" sz="1400" u="none" strike="noStrike" dirty="0">
                          <a:solidFill>
                            <a:srgbClr val="FF0000"/>
                          </a:solidFill>
                          <a:effectLst/>
                        </a:rPr>
                        <a:t>0.77</a:t>
                      </a:r>
                      <a:endParaRPr lang="en-US" sz="1400" b="0" i="0" u="none" strike="noStrike" dirty="0">
                        <a:solidFill>
                          <a:srgbClr val="FF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0.10</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0.19</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0.11</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-0.01</a:t>
                      </a:r>
                      <a:endParaRPr lang="en-US" sz="14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445005179"/>
                  </a:ext>
                </a:extLst>
              </a:tr>
              <a:tr h="144563">
                <a:tc>
                  <a:txBody>
                    <a:bodyPr/>
                    <a:lstStyle/>
                    <a:p>
                      <a:pPr algn="ctr" fontAlgn="ctr"/>
                      <a:r>
                        <a:rPr lang="en-US" sz="1400" b="1" u="none" strike="noStrike">
                          <a:effectLst/>
                        </a:rPr>
                        <a:t>Cl</a:t>
                      </a:r>
                      <a:endParaRPr lang="en-US" sz="1400" b="1" i="0" u="none" strike="noStrike">
                        <a:solidFill>
                          <a:srgbClr val="9C0006"/>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-0.09</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dirty="0">
                          <a:solidFill>
                            <a:srgbClr val="FF0000"/>
                          </a:solidFill>
                          <a:effectLst/>
                        </a:rPr>
                        <a:t>0.92</a:t>
                      </a:r>
                      <a:endParaRPr lang="en-US" sz="1400" b="0" i="0" u="none" strike="noStrike" dirty="0">
                        <a:solidFill>
                          <a:srgbClr val="FF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-0.23</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0.01</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0.03</a:t>
                      </a:r>
                      <a:endParaRPr lang="en-US" sz="14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76310933"/>
                  </a:ext>
                </a:extLst>
              </a:tr>
              <a:tr h="144563">
                <a:tc>
                  <a:txBody>
                    <a:bodyPr/>
                    <a:lstStyle/>
                    <a:p>
                      <a:pPr algn="ctr" fontAlgn="ctr"/>
                      <a:r>
                        <a:rPr lang="en-US" sz="1400" b="1" u="none" strike="noStrike" dirty="0">
                          <a:effectLst/>
                        </a:rPr>
                        <a:t>K</a:t>
                      </a:r>
                      <a:endParaRPr lang="en-US" sz="1400" b="1" i="0" u="none" strike="noStrike" dirty="0">
                        <a:solidFill>
                          <a:srgbClr val="9C0006"/>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-0.14</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0.09</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dirty="0">
                          <a:solidFill>
                            <a:srgbClr val="FF0000"/>
                          </a:solidFill>
                          <a:effectLst/>
                        </a:rPr>
                        <a:t>-0.72</a:t>
                      </a:r>
                      <a:endParaRPr lang="en-US" sz="1400" b="0" i="0" u="none" strike="noStrike" dirty="0">
                        <a:solidFill>
                          <a:srgbClr val="FF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0.34</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-0.08</a:t>
                      </a:r>
                      <a:endParaRPr lang="en-US" sz="14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703375344"/>
                  </a:ext>
                </a:extLst>
              </a:tr>
              <a:tr h="144563">
                <a:tc>
                  <a:txBody>
                    <a:bodyPr/>
                    <a:lstStyle/>
                    <a:p>
                      <a:pPr algn="ctr" fontAlgn="ctr"/>
                      <a:r>
                        <a:rPr lang="en-US" sz="1400" b="1" u="none" strike="noStrike">
                          <a:effectLst/>
                        </a:rPr>
                        <a:t>Ca</a:t>
                      </a:r>
                      <a:endParaRPr lang="en-US" sz="1400" b="1" i="0" u="none" strike="noStrike">
                        <a:solidFill>
                          <a:srgbClr val="9C0006"/>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0.09</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dirty="0">
                          <a:solidFill>
                            <a:srgbClr val="FF0000"/>
                          </a:solidFill>
                          <a:effectLst/>
                        </a:rPr>
                        <a:t>0.87</a:t>
                      </a:r>
                      <a:endParaRPr lang="en-US" sz="1400" b="0" i="0" u="none" strike="noStrike" dirty="0">
                        <a:solidFill>
                          <a:srgbClr val="FF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0.12</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0.05</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-0.08</a:t>
                      </a:r>
                      <a:endParaRPr lang="en-US" sz="14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908331082"/>
                  </a:ext>
                </a:extLst>
              </a:tr>
              <a:tr h="144563">
                <a:tc>
                  <a:txBody>
                    <a:bodyPr/>
                    <a:lstStyle/>
                    <a:p>
                      <a:pPr algn="ctr" fontAlgn="ctr"/>
                      <a:r>
                        <a:rPr lang="en-US" sz="1400" b="1" u="none" strike="noStrike">
                          <a:effectLst/>
                        </a:rPr>
                        <a:t>Sc</a:t>
                      </a:r>
                      <a:endParaRPr lang="en-US" sz="1400" b="1" i="0" u="none" strike="noStrike">
                        <a:solidFill>
                          <a:srgbClr val="9C0006"/>
                        </a:solidFill>
                        <a:effectLst/>
                        <a:latin typeface="Arial" panose="020B0604020202020204" pitchFamily="34" charset="0"/>
                      </a:endParaRPr>
                    </a:p>
                  </a:txBody>
                  <a:tcPr marL="0" marR="0" marT="0" marB="0" anchor="ctr"/>
                </a:tc>
                <a:tc>
                  <a:txBody>
                    <a:bodyPr/>
                    <a:lstStyle/>
                    <a:p>
                      <a:pPr algn="ctr" fontAlgn="ctr"/>
                      <a:r>
                        <a:rPr lang="en-US" sz="1400" u="none" strike="noStrike" dirty="0">
                          <a:solidFill>
                            <a:srgbClr val="FF0000"/>
                          </a:solidFill>
                          <a:effectLst/>
                        </a:rPr>
                        <a:t>0.93</a:t>
                      </a:r>
                      <a:endParaRPr lang="en-US" sz="1400" b="0" i="0" u="none" strike="noStrike" dirty="0">
                        <a:solidFill>
                          <a:srgbClr val="FF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0.06</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0.04</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dirty="0">
                          <a:effectLst/>
                        </a:rPr>
                        <a:t>0.01</a:t>
                      </a:r>
                      <a:endParaRPr lang="en-US"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0.08</a:t>
                      </a:r>
                      <a:endParaRPr lang="en-US" sz="14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209471837"/>
                  </a:ext>
                </a:extLst>
              </a:tr>
              <a:tr h="213638">
                <a:tc>
                  <a:txBody>
                    <a:bodyPr/>
                    <a:lstStyle/>
                    <a:p>
                      <a:pPr algn="ctr" fontAlgn="ctr"/>
                      <a:r>
                        <a:rPr lang="en-US" sz="1400" b="1" u="none" strike="noStrike" dirty="0">
                          <a:effectLst/>
                        </a:rPr>
                        <a:t>V</a:t>
                      </a:r>
                      <a:endParaRPr lang="en-US" sz="1400" b="1" i="0" u="none" strike="noStrike" dirty="0">
                        <a:solidFill>
                          <a:srgbClr val="9C0006"/>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0.01</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0.07</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0.01</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dirty="0">
                          <a:solidFill>
                            <a:srgbClr val="FF0000"/>
                          </a:solidFill>
                          <a:effectLst/>
                        </a:rPr>
                        <a:t>0.62</a:t>
                      </a:r>
                      <a:endParaRPr lang="en-US" sz="1400" b="0" i="0" u="none" strike="noStrike" dirty="0">
                        <a:solidFill>
                          <a:srgbClr val="FF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0.12</a:t>
                      </a:r>
                      <a:endParaRPr lang="en-US" sz="14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982335063"/>
                  </a:ext>
                </a:extLst>
              </a:tr>
              <a:tr h="144563">
                <a:tc>
                  <a:txBody>
                    <a:bodyPr/>
                    <a:lstStyle/>
                    <a:p>
                      <a:pPr algn="ctr" fontAlgn="ctr"/>
                      <a:r>
                        <a:rPr lang="en-US" sz="1400" b="1" u="none" strike="noStrike" dirty="0">
                          <a:effectLst/>
                        </a:rPr>
                        <a:t>Cr</a:t>
                      </a:r>
                      <a:endParaRPr lang="en-US" sz="1400" b="1" i="0" u="none" strike="noStrike" dirty="0">
                        <a:solidFill>
                          <a:srgbClr val="9C0006"/>
                        </a:solidFill>
                        <a:effectLst/>
                        <a:latin typeface="Arial" panose="020B0604020202020204" pitchFamily="34" charset="0"/>
                      </a:endParaRPr>
                    </a:p>
                  </a:txBody>
                  <a:tcPr marL="0" marR="0" marT="0" marB="0" anchor="ctr"/>
                </a:tc>
                <a:tc>
                  <a:txBody>
                    <a:bodyPr/>
                    <a:lstStyle/>
                    <a:p>
                      <a:pPr algn="ctr" fontAlgn="ctr"/>
                      <a:r>
                        <a:rPr lang="en-US" sz="1400" u="none" strike="noStrike" dirty="0">
                          <a:effectLst/>
                        </a:rPr>
                        <a:t>0.29</a:t>
                      </a:r>
                      <a:endParaRPr lang="en-US"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-0.05</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0.55</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0.09</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dirty="0">
                          <a:solidFill>
                            <a:srgbClr val="FF0000"/>
                          </a:solidFill>
                          <a:effectLst/>
                        </a:rPr>
                        <a:t>0.61</a:t>
                      </a:r>
                      <a:endParaRPr lang="en-US" sz="1400" b="0" i="0" u="none" strike="noStrike" dirty="0">
                        <a:solidFill>
                          <a:srgbClr val="FF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964630434"/>
                  </a:ext>
                </a:extLst>
              </a:tr>
              <a:tr h="144563">
                <a:tc>
                  <a:txBody>
                    <a:bodyPr/>
                    <a:lstStyle/>
                    <a:p>
                      <a:pPr algn="ctr" fontAlgn="ctr"/>
                      <a:r>
                        <a:rPr lang="en-US" sz="1400" b="1" u="none" strike="noStrike">
                          <a:effectLst/>
                        </a:rPr>
                        <a:t>Mn</a:t>
                      </a:r>
                      <a:endParaRPr lang="en-US" sz="1400" b="1" i="0" u="none" strike="noStrike">
                        <a:solidFill>
                          <a:srgbClr val="9C0006"/>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0.32</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0.15</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-0.21</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0.44</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-0.21</a:t>
                      </a:r>
                      <a:endParaRPr lang="en-US" sz="14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740782553"/>
                  </a:ext>
                </a:extLst>
              </a:tr>
              <a:tr h="144563">
                <a:tc>
                  <a:txBody>
                    <a:bodyPr/>
                    <a:lstStyle/>
                    <a:p>
                      <a:pPr algn="ctr" fontAlgn="ctr"/>
                      <a:r>
                        <a:rPr lang="en-US" sz="1400" b="1" u="none" strike="noStrike">
                          <a:effectLst/>
                        </a:rPr>
                        <a:t>Fe</a:t>
                      </a:r>
                      <a:endParaRPr lang="en-US" sz="1400" b="1" i="0" u="none" strike="noStrike">
                        <a:solidFill>
                          <a:srgbClr val="9C0006"/>
                        </a:solidFill>
                        <a:effectLst/>
                        <a:latin typeface="Arial" panose="020B0604020202020204" pitchFamily="34" charset="0"/>
                      </a:endParaRPr>
                    </a:p>
                  </a:txBody>
                  <a:tcPr marL="0" marR="0" marT="0" marB="0" anchor="ctr"/>
                </a:tc>
                <a:tc>
                  <a:txBody>
                    <a:bodyPr/>
                    <a:lstStyle/>
                    <a:p>
                      <a:pPr algn="ctr" fontAlgn="ctr"/>
                      <a:r>
                        <a:rPr lang="en-US" sz="1400" u="none" strike="noStrike" dirty="0">
                          <a:solidFill>
                            <a:srgbClr val="FF0000"/>
                          </a:solidFill>
                          <a:effectLst/>
                        </a:rPr>
                        <a:t>0.76</a:t>
                      </a:r>
                      <a:endParaRPr lang="en-US" sz="1400" b="0" i="0" u="none" strike="noStrike" dirty="0">
                        <a:solidFill>
                          <a:srgbClr val="FF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0.08</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0.32</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0.21</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0.36</a:t>
                      </a:r>
                      <a:endParaRPr lang="en-US" sz="14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4284262282"/>
                  </a:ext>
                </a:extLst>
              </a:tr>
              <a:tr h="144563">
                <a:tc>
                  <a:txBody>
                    <a:bodyPr/>
                    <a:lstStyle/>
                    <a:p>
                      <a:pPr algn="ctr" fontAlgn="ctr"/>
                      <a:r>
                        <a:rPr lang="en-US" sz="1400" b="1" u="none" strike="noStrike" dirty="0">
                          <a:effectLst/>
                        </a:rPr>
                        <a:t>Co</a:t>
                      </a:r>
                      <a:endParaRPr lang="en-US" sz="1400" b="1" i="0" u="none" strike="noStrike" dirty="0">
                        <a:solidFill>
                          <a:srgbClr val="9C0006"/>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0.12</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0.14</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0.01</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0.14</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dirty="0">
                          <a:solidFill>
                            <a:srgbClr val="FF0000"/>
                          </a:solidFill>
                          <a:effectLst/>
                        </a:rPr>
                        <a:t>0.87</a:t>
                      </a:r>
                      <a:endParaRPr lang="en-US" sz="1400" b="0" i="0" u="none" strike="noStrike" dirty="0">
                        <a:solidFill>
                          <a:srgbClr val="FF0000"/>
                        </a:solidFill>
                        <a:effectLst/>
                        <a:latin typeface="Arial" panose="020B0604020202020204" pitchFamily="34" charset="0"/>
                      </a:endParaRPr>
                    </a:p>
                  </a:txBody>
                  <a:tcPr marL="0" marR="0" marT="0" marB="0" anchor="ctr"/>
                </a:tc>
                <a:extLst>
                  <a:ext uri="{0D108BD9-81ED-4DB2-BD59-A6C34878D82A}">
                    <a16:rowId xmlns:a16="http://schemas.microsoft.com/office/drawing/2014/main" val="4231634023"/>
                  </a:ext>
                </a:extLst>
              </a:tr>
              <a:tr h="144563">
                <a:tc>
                  <a:txBody>
                    <a:bodyPr/>
                    <a:lstStyle/>
                    <a:p>
                      <a:pPr algn="ctr" fontAlgn="ctr"/>
                      <a:r>
                        <a:rPr lang="en-US" sz="1400" b="1" u="none" strike="noStrike">
                          <a:effectLst/>
                        </a:rPr>
                        <a:t>Ni</a:t>
                      </a:r>
                      <a:endParaRPr lang="en-US" sz="1400" b="1" i="0" u="none" strike="noStrike">
                        <a:solidFill>
                          <a:srgbClr val="9C0006"/>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0.15</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0.08</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0.33</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0.11</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dirty="0">
                          <a:solidFill>
                            <a:srgbClr val="FF0000"/>
                          </a:solidFill>
                          <a:effectLst/>
                        </a:rPr>
                        <a:t>0.81</a:t>
                      </a:r>
                      <a:endParaRPr lang="en-US" sz="1400" b="0" i="0" u="none" strike="noStrike" dirty="0">
                        <a:solidFill>
                          <a:srgbClr val="FF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165153010"/>
                  </a:ext>
                </a:extLst>
              </a:tr>
              <a:tr h="144563">
                <a:tc>
                  <a:txBody>
                    <a:bodyPr/>
                    <a:lstStyle/>
                    <a:p>
                      <a:pPr algn="ctr" fontAlgn="ctr"/>
                      <a:r>
                        <a:rPr lang="en-US" sz="1400" b="1" u="none" strike="noStrike">
                          <a:effectLst/>
                        </a:rPr>
                        <a:t>Zn</a:t>
                      </a:r>
                      <a:endParaRPr lang="en-US" sz="1400" b="1" i="0" u="none" strike="noStrike">
                        <a:solidFill>
                          <a:srgbClr val="9C0006"/>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0.03</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0.36</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0.25</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-0.08</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0.24</a:t>
                      </a:r>
                      <a:endParaRPr lang="en-US" sz="14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677973376"/>
                  </a:ext>
                </a:extLst>
              </a:tr>
              <a:tr h="144563">
                <a:tc>
                  <a:txBody>
                    <a:bodyPr/>
                    <a:lstStyle/>
                    <a:p>
                      <a:pPr algn="ctr" fontAlgn="ctr"/>
                      <a:r>
                        <a:rPr lang="en-US" sz="1400" b="1" u="none" strike="noStrike" dirty="0">
                          <a:effectLst/>
                        </a:rPr>
                        <a:t>As</a:t>
                      </a:r>
                      <a:endParaRPr lang="en-US" sz="1400" b="1" i="0" u="none" strike="noStrike" dirty="0">
                        <a:solidFill>
                          <a:srgbClr val="9C0006"/>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-0.06</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-0.03</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0.00</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dirty="0">
                          <a:solidFill>
                            <a:srgbClr val="FF0000"/>
                          </a:solidFill>
                          <a:effectLst/>
                        </a:rPr>
                        <a:t>0.79</a:t>
                      </a:r>
                      <a:endParaRPr lang="en-US" sz="1400" b="0" i="0" u="none" strike="noStrike" dirty="0">
                        <a:solidFill>
                          <a:srgbClr val="FF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0.17</a:t>
                      </a:r>
                      <a:endParaRPr lang="en-US" sz="14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97098668"/>
                  </a:ext>
                </a:extLst>
              </a:tr>
              <a:tr h="144563">
                <a:tc>
                  <a:txBody>
                    <a:bodyPr/>
                    <a:lstStyle/>
                    <a:p>
                      <a:pPr algn="ctr" fontAlgn="ctr"/>
                      <a:r>
                        <a:rPr lang="en-US" sz="1400" b="1" u="none" strike="noStrike">
                          <a:effectLst/>
                        </a:rPr>
                        <a:t>Se</a:t>
                      </a:r>
                      <a:endParaRPr lang="en-US" sz="1400" b="1" i="0" u="none" strike="noStrike">
                        <a:solidFill>
                          <a:srgbClr val="9C0006"/>
                        </a:solidFill>
                        <a:effectLst/>
                        <a:latin typeface="Arial" panose="020B0604020202020204" pitchFamily="34" charset="0"/>
                      </a:endParaRPr>
                    </a:p>
                  </a:txBody>
                  <a:tcPr marL="0" marR="0" marT="0" marB="0" anchor="ctr"/>
                </a:tc>
                <a:tc>
                  <a:txBody>
                    <a:bodyPr/>
                    <a:lstStyle/>
                    <a:p>
                      <a:pPr algn="ctr" fontAlgn="ctr"/>
                      <a:r>
                        <a:rPr lang="en-US" sz="1400" u="none" strike="noStrike" dirty="0">
                          <a:solidFill>
                            <a:srgbClr val="FF0000"/>
                          </a:solidFill>
                          <a:effectLst/>
                        </a:rPr>
                        <a:t>0.75</a:t>
                      </a:r>
                      <a:endParaRPr lang="en-US" sz="1400" b="0" i="0" u="none" strike="noStrike" dirty="0">
                        <a:solidFill>
                          <a:srgbClr val="FF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-0.05</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-0.09</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-0.04</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0.29</a:t>
                      </a:r>
                      <a:endParaRPr lang="en-US" sz="14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583819821"/>
                  </a:ext>
                </a:extLst>
              </a:tr>
              <a:tr h="144563">
                <a:tc>
                  <a:txBody>
                    <a:bodyPr/>
                    <a:lstStyle/>
                    <a:p>
                      <a:pPr algn="ctr" fontAlgn="ctr"/>
                      <a:r>
                        <a:rPr lang="en-US" sz="1400" b="1" u="none" strike="noStrike">
                          <a:effectLst/>
                        </a:rPr>
                        <a:t>Br</a:t>
                      </a:r>
                      <a:endParaRPr lang="en-US" sz="1400" b="1" i="0" u="none" strike="noStrike">
                        <a:solidFill>
                          <a:srgbClr val="9C0006"/>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-0.02</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0.73</a:t>
                      </a:r>
                      <a:endParaRPr lang="en-US" sz="1400" b="0" i="0" u="none" strike="noStrike">
                        <a:solidFill>
                          <a:srgbClr val="9C0006"/>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0.03</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0.49</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0.22</a:t>
                      </a:r>
                      <a:endParaRPr lang="en-US" sz="14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581334158"/>
                  </a:ext>
                </a:extLst>
              </a:tr>
              <a:tr h="144563">
                <a:tc>
                  <a:txBody>
                    <a:bodyPr/>
                    <a:lstStyle/>
                    <a:p>
                      <a:pPr algn="ctr" fontAlgn="ctr"/>
                      <a:r>
                        <a:rPr lang="en-US" sz="1400" b="1" u="none" strike="noStrike" dirty="0">
                          <a:effectLst/>
                        </a:rPr>
                        <a:t>Rb</a:t>
                      </a:r>
                      <a:endParaRPr lang="en-US" sz="1400" b="1" i="0" u="none" strike="noStrike" dirty="0">
                        <a:solidFill>
                          <a:srgbClr val="9C0006"/>
                        </a:solidFill>
                        <a:effectLst/>
                        <a:latin typeface="Arial" panose="020B0604020202020204" pitchFamily="34" charset="0"/>
                      </a:endParaRPr>
                    </a:p>
                  </a:txBody>
                  <a:tcPr marL="0" marR="0" marT="0" marB="0" anchor="ctr"/>
                </a:tc>
                <a:tc>
                  <a:txBody>
                    <a:bodyPr/>
                    <a:lstStyle/>
                    <a:p>
                      <a:pPr algn="ctr" fontAlgn="ctr"/>
                      <a:r>
                        <a:rPr lang="en-US" sz="1400" u="none" strike="noStrike" dirty="0">
                          <a:effectLst/>
                        </a:rPr>
                        <a:t>0.29</a:t>
                      </a:r>
                      <a:endParaRPr lang="en-US"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0.17</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dirty="0">
                          <a:solidFill>
                            <a:srgbClr val="FF0000"/>
                          </a:solidFill>
                          <a:effectLst/>
                        </a:rPr>
                        <a:t>-0.76</a:t>
                      </a:r>
                      <a:endParaRPr lang="en-US" sz="1400" b="0" i="0" u="none" strike="noStrike" dirty="0">
                        <a:solidFill>
                          <a:srgbClr val="FF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0.34</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-0.02</a:t>
                      </a:r>
                      <a:endParaRPr lang="en-US" sz="14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705066321"/>
                  </a:ext>
                </a:extLst>
              </a:tr>
              <a:tr h="144563">
                <a:tc>
                  <a:txBody>
                    <a:bodyPr/>
                    <a:lstStyle/>
                    <a:p>
                      <a:pPr algn="ctr" fontAlgn="ctr"/>
                      <a:r>
                        <a:rPr lang="en-US" sz="1400" b="1" u="none" strike="noStrike">
                          <a:effectLst/>
                        </a:rPr>
                        <a:t>Sr</a:t>
                      </a:r>
                      <a:endParaRPr lang="en-US" sz="1400" b="1" i="0" u="none" strike="noStrike">
                        <a:solidFill>
                          <a:srgbClr val="9C0006"/>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0.03</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dirty="0">
                          <a:solidFill>
                            <a:srgbClr val="FF0000"/>
                          </a:solidFill>
                          <a:effectLst/>
                        </a:rPr>
                        <a:t>0.78</a:t>
                      </a:r>
                      <a:endParaRPr lang="en-US" sz="1400" b="0" i="0" u="none" strike="noStrike" dirty="0">
                        <a:solidFill>
                          <a:srgbClr val="FF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0.07</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0.10</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0.05</a:t>
                      </a:r>
                      <a:endParaRPr lang="en-US" sz="14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090080590"/>
                  </a:ext>
                </a:extLst>
              </a:tr>
              <a:tr h="144563">
                <a:tc>
                  <a:txBody>
                    <a:bodyPr/>
                    <a:lstStyle/>
                    <a:p>
                      <a:pPr algn="ctr" fontAlgn="ctr"/>
                      <a:r>
                        <a:rPr lang="en-US" sz="1400" b="1" u="none" strike="noStrike" dirty="0">
                          <a:effectLst/>
                        </a:rPr>
                        <a:t>Sb</a:t>
                      </a:r>
                      <a:endParaRPr lang="en-US" sz="1400" b="1" i="0" u="none" strike="noStrike" dirty="0">
                        <a:solidFill>
                          <a:srgbClr val="9C0006"/>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0.25</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-0.07</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-0.10</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0.45</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-0.04</a:t>
                      </a:r>
                      <a:endParaRPr lang="en-US" sz="14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827896444"/>
                  </a:ext>
                </a:extLst>
              </a:tr>
              <a:tr h="144563">
                <a:tc>
                  <a:txBody>
                    <a:bodyPr/>
                    <a:lstStyle/>
                    <a:p>
                      <a:pPr algn="ctr" fontAlgn="ctr"/>
                      <a:r>
                        <a:rPr lang="en-US" sz="1400" b="1" u="none" strike="noStrike">
                          <a:effectLst/>
                        </a:rPr>
                        <a:t>I</a:t>
                      </a:r>
                      <a:endParaRPr lang="en-US" sz="1400" b="1" i="0" u="none" strike="noStrike">
                        <a:solidFill>
                          <a:srgbClr val="9C0006"/>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0.06</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-0.03</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dirty="0">
                          <a:solidFill>
                            <a:srgbClr val="FF0000"/>
                          </a:solidFill>
                          <a:effectLst/>
                        </a:rPr>
                        <a:t>0.64</a:t>
                      </a:r>
                      <a:endParaRPr lang="en-US" sz="1400" b="0" i="0" u="none" strike="noStrike" dirty="0">
                        <a:solidFill>
                          <a:srgbClr val="FF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0.45</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0.29</a:t>
                      </a:r>
                      <a:endParaRPr lang="en-US" sz="14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80549257"/>
                  </a:ext>
                </a:extLst>
              </a:tr>
              <a:tr h="144563">
                <a:tc>
                  <a:txBody>
                    <a:bodyPr/>
                    <a:lstStyle/>
                    <a:p>
                      <a:pPr algn="ctr" fontAlgn="ctr"/>
                      <a:r>
                        <a:rPr lang="en-US" sz="1400" b="1" u="none" strike="noStrike" dirty="0">
                          <a:effectLst/>
                        </a:rPr>
                        <a:t>Cs</a:t>
                      </a:r>
                      <a:endParaRPr lang="en-US" sz="1400" b="1" i="0" u="none" strike="noStrike" dirty="0">
                        <a:solidFill>
                          <a:srgbClr val="9C0006"/>
                        </a:solidFill>
                        <a:effectLst/>
                        <a:latin typeface="Arial" panose="020B0604020202020204" pitchFamily="34" charset="0"/>
                      </a:endParaRPr>
                    </a:p>
                  </a:txBody>
                  <a:tcPr marL="0" marR="0" marT="0" marB="0" anchor="ctr"/>
                </a:tc>
                <a:tc>
                  <a:txBody>
                    <a:bodyPr/>
                    <a:lstStyle/>
                    <a:p>
                      <a:pPr algn="ctr" fontAlgn="ctr"/>
                      <a:r>
                        <a:rPr lang="en-US" sz="1400" u="none" strike="noStrike" dirty="0">
                          <a:solidFill>
                            <a:srgbClr val="FF0000"/>
                          </a:solidFill>
                          <a:effectLst/>
                        </a:rPr>
                        <a:t>0.82</a:t>
                      </a:r>
                      <a:endParaRPr lang="en-US" sz="1400" b="0" i="0" u="none" strike="noStrike" dirty="0">
                        <a:solidFill>
                          <a:srgbClr val="FF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-0.07</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-0.05</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0.27</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0.05</a:t>
                      </a:r>
                      <a:endParaRPr lang="en-US" sz="14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726516458"/>
                  </a:ext>
                </a:extLst>
              </a:tr>
              <a:tr h="144563">
                <a:tc>
                  <a:txBody>
                    <a:bodyPr/>
                    <a:lstStyle/>
                    <a:p>
                      <a:pPr algn="ctr" fontAlgn="ctr"/>
                      <a:r>
                        <a:rPr lang="en-US" sz="1400" b="1" u="none" strike="noStrike" dirty="0">
                          <a:effectLst/>
                        </a:rPr>
                        <a:t>Th</a:t>
                      </a:r>
                      <a:endParaRPr lang="en-US" sz="1400" b="1" i="0" u="none" strike="noStrike" dirty="0">
                        <a:solidFill>
                          <a:srgbClr val="9C0006"/>
                        </a:solidFill>
                        <a:effectLst/>
                        <a:latin typeface="Arial" panose="020B0604020202020204" pitchFamily="34" charset="0"/>
                      </a:endParaRPr>
                    </a:p>
                  </a:txBody>
                  <a:tcPr marL="0" marR="0" marT="0" marB="0" anchor="ctr"/>
                </a:tc>
                <a:tc>
                  <a:txBody>
                    <a:bodyPr/>
                    <a:lstStyle/>
                    <a:p>
                      <a:pPr algn="ctr" fontAlgn="ctr"/>
                      <a:r>
                        <a:rPr lang="en-US" sz="1400" u="none" strike="noStrike" dirty="0">
                          <a:solidFill>
                            <a:srgbClr val="FF0000"/>
                          </a:solidFill>
                          <a:effectLst/>
                        </a:rPr>
                        <a:t>0.89</a:t>
                      </a:r>
                      <a:endParaRPr lang="en-US" sz="1400" b="0" i="0" u="none" strike="noStrike" dirty="0">
                        <a:solidFill>
                          <a:srgbClr val="FF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-0.02</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0.02</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-0.08</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-0.06</a:t>
                      </a:r>
                      <a:endParaRPr lang="en-US" sz="14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165488965"/>
                  </a:ext>
                </a:extLst>
              </a:tr>
              <a:tr h="151791">
                <a:tc>
                  <a:txBody>
                    <a:bodyPr/>
                    <a:lstStyle/>
                    <a:p>
                      <a:pPr algn="ctr" fontAlgn="ctr"/>
                      <a:r>
                        <a:rPr lang="en-US" sz="1400" b="1" u="none" strike="noStrike" dirty="0">
                          <a:effectLst/>
                        </a:rPr>
                        <a:t>U</a:t>
                      </a:r>
                      <a:endParaRPr lang="en-US" sz="1400" b="1" i="0" u="none" strike="noStrike" dirty="0">
                        <a:solidFill>
                          <a:srgbClr val="9C0006"/>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0.12</a:t>
                      </a:r>
                      <a:endParaRPr lang="en-US" sz="1400" b="0" i="0" u="none" strike="noStrike">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0.49</a:t>
                      </a:r>
                      <a:endParaRPr lang="en-US" sz="1400" b="0" i="0" u="none" strike="noStrike">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0.47</a:t>
                      </a:r>
                      <a:endParaRPr lang="en-US" sz="1400" b="0" i="0" u="none" strike="noStrike">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0.43</a:t>
                      </a:r>
                      <a:endParaRPr lang="en-US" sz="1400" b="0" i="0" u="none" strike="noStrike">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n-US" sz="1400" u="none" strike="noStrike">
                          <a:effectLst/>
                        </a:rPr>
                        <a:t>0.28</a:t>
                      </a:r>
                      <a:endParaRPr lang="en-US" sz="1400" b="0" i="0" u="none" strike="noStrike">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8778605"/>
                  </a:ext>
                </a:extLst>
              </a:tr>
              <a:tr h="151791">
                <a:tc>
                  <a:txBody>
                    <a:bodyPr/>
                    <a:lstStyle/>
                    <a:p>
                      <a:pPr algn="ctr" fontAlgn="ctr"/>
                      <a:r>
                        <a:rPr lang="en-US" sz="1400" b="1" u="none" strike="noStrike" dirty="0" err="1">
                          <a:effectLst/>
                        </a:rPr>
                        <a:t>Expl.Var</a:t>
                      </a:r>
                      <a:endParaRPr lang="en-US" sz="1400" b="1" i="0" u="none" strike="noStrike" dirty="0">
                        <a:solidFill>
                          <a:srgbClr val="9C0006"/>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sz="1400" u="none" strike="noStrike" dirty="0">
                          <a:effectLst/>
                        </a:rPr>
                        <a:t>4.67</a:t>
                      </a:r>
                      <a:endParaRPr lang="en-US" sz="1400" b="0" i="0" u="none" strike="noStrike" dirty="0">
                        <a:solidFill>
                          <a:srgbClr val="9C0006"/>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sz="1400" u="none" strike="noStrike" dirty="0">
                          <a:effectLst/>
                        </a:rPr>
                        <a:t>5.45</a:t>
                      </a:r>
                      <a:endParaRPr lang="en-US" sz="1400" b="0" i="0" u="none" strike="noStrike" dirty="0">
                        <a:solidFill>
                          <a:srgbClr val="9C0006"/>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sz="1400" u="none" strike="noStrike" dirty="0">
                          <a:effectLst/>
                        </a:rPr>
                        <a:t>3.19</a:t>
                      </a:r>
                      <a:endParaRPr lang="en-US" sz="1400" b="0" i="0" u="none" strike="noStrike" dirty="0">
                        <a:solidFill>
                          <a:srgbClr val="9C0006"/>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sz="1400" u="none" strike="noStrike" dirty="0">
                          <a:effectLst/>
                        </a:rPr>
                        <a:t>2.71</a:t>
                      </a:r>
                      <a:endParaRPr lang="en-US" sz="1400" b="0" i="0" u="none" strike="noStrike" dirty="0">
                        <a:solidFill>
                          <a:srgbClr val="9C0006"/>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sz="1400" u="none" strike="noStrike" dirty="0">
                          <a:effectLst/>
                        </a:rPr>
                        <a:t>2.49</a:t>
                      </a:r>
                      <a:endParaRPr lang="en-US" sz="1400" b="0" i="0" u="none" strike="noStrike" dirty="0">
                        <a:solidFill>
                          <a:srgbClr val="9C0006"/>
                        </a:solidFill>
                        <a:effectLst/>
                        <a:latin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68037939"/>
                  </a:ext>
                </a:extLst>
              </a:tr>
              <a:tr h="144563">
                <a:tc>
                  <a:txBody>
                    <a:bodyPr/>
                    <a:lstStyle/>
                    <a:p>
                      <a:pPr algn="ctr" fontAlgn="ctr"/>
                      <a:r>
                        <a:rPr lang="en-US" sz="1400" b="1" u="none" strike="noStrike" dirty="0" err="1">
                          <a:effectLst/>
                        </a:rPr>
                        <a:t>Prp.Totl</a:t>
                      </a:r>
                      <a:endParaRPr lang="en-US" sz="1400" b="1" i="0" u="none" strike="noStrike" dirty="0">
                        <a:solidFill>
                          <a:srgbClr val="9C0006"/>
                        </a:solidFill>
                        <a:effectLst/>
                        <a:latin typeface="Arial" panose="020B0604020202020204" pitchFamily="34" charset="0"/>
                      </a:endParaRPr>
                    </a:p>
                  </a:txBody>
                  <a:tcPr marL="0" marR="0" marT="0" marB="0" anchor="ctr"/>
                </a:tc>
                <a:tc>
                  <a:txBody>
                    <a:bodyPr/>
                    <a:lstStyle/>
                    <a:p>
                      <a:pPr algn="ctr" fontAlgn="ctr"/>
                      <a:r>
                        <a:rPr lang="en-US" sz="1400" u="none" strike="noStrike" dirty="0">
                          <a:effectLst/>
                        </a:rPr>
                        <a:t>0.17</a:t>
                      </a:r>
                      <a:endParaRPr lang="en-US"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0.20</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0.12</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0.10</a:t>
                      </a:r>
                      <a:endParaRPr lang="en-US" sz="14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dirty="0">
                          <a:effectLst/>
                        </a:rPr>
                        <a:t>0.09</a:t>
                      </a:r>
                      <a:endParaRPr lang="en-US" sz="14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772605502"/>
                  </a:ext>
                </a:extLst>
              </a:tr>
            </a:tbl>
          </a:graphicData>
        </a:graphic>
      </p:graphicFrame>
      <p:sp>
        <p:nvSpPr>
          <p:cNvPr id="20" name="TextBox 19">
            <a:extLst>
              <a:ext uri="{FF2B5EF4-FFF2-40B4-BE49-F238E27FC236}">
                <a16:creationId xmlns:a16="http://schemas.microsoft.com/office/drawing/2014/main" id="{904638CE-2738-F7A9-B6E5-FB110A0962FE}"/>
              </a:ext>
            </a:extLst>
          </p:cNvPr>
          <p:cNvSpPr txBox="1"/>
          <p:nvPr/>
        </p:nvSpPr>
        <p:spPr>
          <a:xfrm>
            <a:off x="6381750" y="2466975"/>
            <a:ext cx="1171575" cy="369332"/>
          </a:xfrm>
          <a:prstGeom prst="rect">
            <a:avLst/>
          </a:prstGeom>
          <a:noFill/>
        </p:spPr>
        <p:txBody>
          <a:bodyPr wrap="square" rtlCol="0">
            <a:spAutoFit/>
          </a:bodyPr>
          <a:lstStyle/>
          <a:p>
            <a:r>
              <a:rPr lang="en-US" dirty="0"/>
              <a:t>Al-Sc-Cs</a:t>
            </a:r>
          </a:p>
        </p:txBody>
      </p:sp>
      <p:sp>
        <p:nvSpPr>
          <p:cNvPr id="21" name="TextBox 20">
            <a:extLst>
              <a:ext uri="{FF2B5EF4-FFF2-40B4-BE49-F238E27FC236}">
                <a16:creationId xmlns:a16="http://schemas.microsoft.com/office/drawing/2014/main" id="{330F927D-D219-D44C-95AF-A842FBC7CEEB}"/>
              </a:ext>
            </a:extLst>
          </p:cNvPr>
          <p:cNvSpPr txBox="1"/>
          <p:nvPr/>
        </p:nvSpPr>
        <p:spPr>
          <a:xfrm>
            <a:off x="9048750" y="2466975"/>
            <a:ext cx="1171575" cy="369332"/>
          </a:xfrm>
          <a:prstGeom prst="rect">
            <a:avLst/>
          </a:prstGeom>
          <a:noFill/>
        </p:spPr>
        <p:txBody>
          <a:bodyPr wrap="square" rtlCol="0">
            <a:spAutoFit/>
          </a:bodyPr>
          <a:lstStyle/>
          <a:p>
            <a:r>
              <a:rPr lang="en-US" dirty="0"/>
              <a:t>K-Rb-I</a:t>
            </a:r>
          </a:p>
        </p:txBody>
      </p:sp>
      <p:sp>
        <p:nvSpPr>
          <p:cNvPr id="22" name="TextBox 21">
            <a:extLst>
              <a:ext uri="{FF2B5EF4-FFF2-40B4-BE49-F238E27FC236}">
                <a16:creationId xmlns:a16="http://schemas.microsoft.com/office/drawing/2014/main" id="{14738138-0AC1-EA14-38E3-402A90DAFE78}"/>
              </a:ext>
            </a:extLst>
          </p:cNvPr>
          <p:cNvSpPr txBox="1"/>
          <p:nvPr/>
        </p:nvSpPr>
        <p:spPr>
          <a:xfrm>
            <a:off x="10217944" y="2993400"/>
            <a:ext cx="1085850" cy="646331"/>
          </a:xfrm>
          <a:prstGeom prst="rect">
            <a:avLst/>
          </a:prstGeom>
          <a:noFill/>
        </p:spPr>
        <p:txBody>
          <a:bodyPr wrap="square" rtlCol="0">
            <a:spAutoFit/>
          </a:bodyPr>
          <a:lstStyle/>
          <a:p>
            <a:r>
              <a:rPr lang="en-US" dirty="0"/>
              <a:t>Na-Mg-Cl-Ca-Sr</a:t>
            </a:r>
          </a:p>
        </p:txBody>
      </p:sp>
      <p:sp>
        <p:nvSpPr>
          <p:cNvPr id="23" name="TextBox 22">
            <a:extLst>
              <a:ext uri="{FF2B5EF4-FFF2-40B4-BE49-F238E27FC236}">
                <a16:creationId xmlns:a16="http://schemas.microsoft.com/office/drawing/2014/main" id="{2B0DC449-E324-6B5B-500B-15646E1A2DC1}"/>
              </a:ext>
            </a:extLst>
          </p:cNvPr>
          <p:cNvSpPr txBox="1"/>
          <p:nvPr/>
        </p:nvSpPr>
        <p:spPr>
          <a:xfrm>
            <a:off x="5175647" y="3477806"/>
            <a:ext cx="1085850" cy="369332"/>
          </a:xfrm>
          <a:prstGeom prst="rect">
            <a:avLst/>
          </a:prstGeom>
          <a:noFill/>
        </p:spPr>
        <p:txBody>
          <a:bodyPr wrap="square" rtlCol="0">
            <a:spAutoFit/>
          </a:bodyPr>
          <a:lstStyle/>
          <a:p>
            <a:r>
              <a:rPr lang="en-US" dirty="0"/>
              <a:t>Cr-Co-Ni</a:t>
            </a:r>
          </a:p>
        </p:txBody>
      </p:sp>
      <p:sp>
        <p:nvSpPr>
          <p:cNvPr id="24" name="TextBox 23">
            <a:extLst>
              <a:ext uri="{FF2B5EF4-FFF2-40B4-BE49-F238E27FC236}">
                <a16:creationId xmlns:a16="http://schemas.microsoft.com/office/drawing/2014/main" id="{110031DD-64B6-E59B-E2FC-A8C28D3D8463}"/>
              </a:ext>
            </a:extLst>
          </p:cNvPr>
          <p:cNvSpPr txBox="1"/>
          <p:nvPr/>
        </p:nvSpPr>
        <p:spPr>
          <a:xfrm>
            <a:off x="4342209" y="3131899"/>
            <a:ext cx="719138" cy="369332"/>
          </a:xfrm>
          <a:prstGeom prst="rect">
            <a:avLst/>
          </a:prstGeom>
          <a:noFill/>
        </p:spPr>
        <p:txBody>
          <a:bodyPr wrap="square" rtlCol="0">
            <a:spAutoFit/>
          </a:bodyPr>
          <a:lstStyle/>
          <a:p>
            <a:r>
              <a:rPr lang="en-US" dirty="0"/>
              <a:t>V-As</a:t>
            </a:r>
          </a:p>
        </p:txBody>
      </p:sp>
      <p:sp>
        <p:nvSpPr>
          <p:cNvPr id="13" name="TextBox 12">
            <a:extLst>
              <a:ext uri="{FF2B5EF4-FFF2-40B4-BE49-F238E27FC236}">
                <a16:creationId xmlns:a16="http://schemas.microsoft.com/office/drawing/2014/main" id="{2B0DC449-E324-6B5B-500B-15646E1A2DC1}"/>
              </a:ext>
            </a:extLst>
          </p:cNvPr>
          <p:cNvSpPr txBox="1"/>
          <p:nvPr/>
        </p:nvSpPr>
        <p:spPr>
          <a:xfrm>
            <a:off x="4342208" y="5827878"/>
            <a:ext cx="2039541" cy="369332"/>
          </a:xfrm>
          <a:prstGeom prst="rect">
            <a:avLst/>
          </a:prstGeom>
          <a:noFill/>
        </p:spPr>
        <p:txBody>
          <a:bodyPr wrap="square" rtlCol="0">
            <a:spAutoFit/>
          </a:bodyPr>
          <a:lstStyle/>
          <a:p>
            <a:r>
              <a:rPr lang="en-US" dirty="0"/>
              <a:t>Years, 2013</a:t>
            </a:r>
          </a:p>
        </p:txBody>
      </p:sp>
      <p:sp>
        <p:nvSpPr>
          <p:cNvPr id="14" name="TextBox 13">
            <a:extLst>
              <a:ext uri="{FF2B5EF4-FFF2-40B4-BE49-F238E27FC236}">
                <a16:creationId xmlns:a16="http://schemas.microsoft.com/office/drawing/2014/main" id="{2B0DC449-E324-6B5B-500B-15646E1A2DC1}"/>
              </a:ext>
            </a:extLst>
          </p:cNvPr>
          <p:cNvSpPr txBox="1"/>
          <p:nvPr/>
        </p:nvSpPr>
        <p:spPr>
          <a:xfrm>
            <a:off x="11384272" y="5911110"/>
            <a:ext cx="1085850" cy="369332"/>
          </a:xfrm>
          <a:prstGeom prst="rect">
            <a:avLst/>
          </a:prstGeom>
          <a:noFill/>
        </p:spPr>
        <p:txBody>
          <a:bodyPr wrap="square" rtlCol="0">
            <a:spAutoFit/>
          </a:bodyPr>
          <a:lstStyle/>
          <a:p>
            <a:r>
              <a:rPr lang="en-US" dirty="0"/>
              <a:t>2019</a:t>
            </a:r>
          </a:p>
        </p:txBody>
      </p:sp>
      <p:sp>
        <p:nvSpPr>
          <p:cNvPr id="3" name="TextBox 2">
            <a:extLst>
              <a:ext uri="{FF2B5EF4-FFF2-40B4-BE49-F238E27FC236}">
                <a16:creationId xmlns:a16="http://schemas.microsoft.com/office/drawing/2014/main" id="{989093F8-5BB9-46C0-F99B-42AA31EBE558}"/>
              </a:ext>
            </a:extLst>
          </p:cNvPr>
          <p:cNvSpPr txBox="1"/>
          <p:nvPr/>
        </p:nvSpPr>
        <p:spPr>
          <a:xfrm>
            <a:off x="7925288" y="6420405"/>
            <a:ext cx="4137434" cy="369332"/>
          </a:xfrm>
          <a:prstGeom prst="rect">
            <a:avLst/>
          </a:prstGeom>
          <a:noFill/>
        </p:spPr>
        <p:txBody>
          <a:bodyPr wrap="square">
            <a:spAutoFit/>
          </a:bodyPr>
          <a:lstStyle/>
          <a:p>
            <a:r>
              <a:rPr lang="en-US" cap="none" dirty="0"/>
              <a:t>Nekhoroshkov et al., (2023) </a:t>
            </a:r>
            <a:endParaRPr lang="ru-RU" cap="none" dirty="0"/>
          </a:p>
        </p:txBody>
      </p:sp>
    </p:spTree>
    <p:extLst>
      <p:ext uri="{BB962C8B-B14F-4D97-AF65-F5344CB8AC3E}">
        <p14:creationId xmlns:p14="http://schemas.microsoft.com/office/powerpoint/2010/main" val="3877729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3E1DE-A6E1-86DF-23B1-E95F1C55EB04}"/>
              </a:ext>
            </a:extLst>
          </p:cNvPr>
          <p:cNvSpPr>
            <a:spLocks noGrp="1"/>
          </p:cNvSpPr>
          <p:nvPr>
            <p:ph type="title"/>
          </p:nvPr>
        </p:nvSpPr>
        <p:spPr>
          <a:xfrm>
            <a:off x="3144000" y="410037"/>
            <a:ext cx="5904000" cy="623923"/>
          </a:xfrm>
        </p:spPr>
        <p:txBody>
          <a:bodyPr/>
          <a:lstStyle/>
          <a:p>
            <a:r>
              <a:rPr lang="en-US" dirty="0">
                <a:solidFill>
                  <a:schemeClr val="tx1"/>
                </a:solidFill>
              </a:rPr>
              <a:t>Concentrations of As and Zn and Maximum permissible levels (WHO)</a:t>
            </a:r>
          </a:p>
        </p:txBody>
      </p:sp>
      <p:pic>
        <p:nvPicPr>
          <p:cNvPr id="9" name="Content Placeholder 8">
            <a:extLst>
              <a:ext uri="{FF2B5EF4-FFF2-40B4-BE49-F238E27FC236}">
                <a16:creationId xmlns:a16="http://schemas.microsoft.com/office/drawing/2014/main" id="{C0B404A6-6404-3D8E-5850-A41936F28372}"/>
              </a:ext>
            </a:extLst>
          </p:cNvPr>
          <p:cNvPicPr>
            <a:picLocks noGrp="1" noChangeAspect="1"/>
          </p:cNvPicPr>
          <p:nvPr>
            <p:ph sz="quarter" idx="15"/>
          </p:nvPr>
        </p:nvPicPr>
        <p:blipFill>
          <a:blip r:embed="rId2"/>
          <a:stretch>
            <a:fillRect/>
          </a:stretch>
        </p:blipFill>
        <p:spPr>
          <a:xfrm>
            <a:off x="245642" y="1704495"/>
            <a:ext cx="5581190" cy="3889021"/>
          </a:xfrm>
        </p:spPr>
      </p:pic>
      <p:sp>
        <p:nvSpPr>
          <p:cNvPr id="4" name="Date Placeholder 3">
            <a:extLst>
              <a:ext uri="{FF2B5EF4-FFF2-40B4-BE49-F238E27FC236}">
                <a16:creationId xmlns:a16="http://schemas.microsoft.com/office/drawing/2014/main" id="{4AD6C0BA-847C-7B07-4F28-9F6D8CD953DC}"/>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59853291-B287-969C-A43E-57F43B38F45B}"/>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id="{0490B7F1-2BAF-D0A3-F9A0-DA1B04A3BD02}"/>
              </a:ext>
            </a:extLst>
          </p:cNvPr>
          <p:cNvSpPr>
            <a:spLocks noGrp="1"/>
          </p:cNvSpPr>
          <p:nvPr>
            <p:ph type="sldNum" sz="quarter" idx="12"/>
          </p:nvPr>
        </p:nvSpPr>
        <p:spPr/>
        <p:txBody>
          <a:bodyPr/>
          <a:lstStyle/>
          <a:p>
            <a:fld id="{EA87306C-81BA-4795-A5CA-9392456A8C1E}" type="slidenum">
              <a:rPr lang="en-US" smtClean="0"/>
              <a:pPr/>
              <a:t>11</a:t>
            </a:fld>
            <a:endParaRPr lang="en-US" dirty="0"/>
          </a:p>
        </p:txBody>
      </p:sp>
      <p:pic>
        <p:nvPicPr>
          <p:cNvPr id="11" name="Picture 10">
            <a:extLst>
              <a:ext uri="{FF2B5EF4-FFF2-40B4-BE49-F238E27FC236}">
                <a16:creationId xmlns:a16="http://schemas.microsoft.com/office/drawing/2014/main" id="{485B5783-DCF8-9B41-EB10-D48D123E3EE0}"/>
              </a:ext>
            </a:extLst>
          </p:cNvPr>
          <p:cNvPicPr>
            <a:picLocks noChangeAspect="1"/>
          </p:cNvPicPr>
          <p:nvPr/>
        </p:nvPicPr>
        <p:blipFill>
          <a:blip r:embed="rId3"/>
          <a:stretch>
            <a:fillRect/>
          </a:stretch>
        </p:blipFill>
        <p:spPr>
          <a:xfrm>
            <a:off x="5961235" y="1704495"/>
            <a:ext cx="5774158" cy="3889021"/>
          </a:xfrm>
          <a:prstGeom prst="rect">
            <a:avLst/>
          </a:prstGeom>
        </p:spPr>
      </p:pic>
      <p:sp>
        <p:nvSpPr>
          <p:cNvPr id="12" name="Oval 11">
            <a:extLst>
              <a:ext uri="{FF2B5EF4-FFF2-40B4-BE49-F238E27FC236}">
                <a16:creationId xmlns:a16="http://schemas.microsoft.com/office/drawing/2014/main" id="{72AF01BB-3477-9C45-1413-FD329A23F59E}"/>
              </a:ext>
            </a:extLst>
          </p:cNvPr>
          <p:cNvSpPr/>
          <p:nvPr/>
        </p:nvSpPr>
        <p:spPr>
          <a:xfrm>
            <a:off x="933450" y="3009900"/>
            <a:ext cx="1704975" cy="1676400"/>
          </a:xfrm>
          <a:custGeom>
            <a:avLst/>
            <a:gdLst>
              <a:gd name="connsiteX0" fmla="*/ 0 w 1704975"/>
              <a:gd name="connsiteY0" fmla="*/ 838200 h 1676400"/>
              <a:gd name="connsiteX1" fmla="*/ 852488 w 1704975"/>
              <a:gd name="connsiteY1" fmla="*/ 0 h 1676400"/>
              <a:gd name="connsiteX2" fmla="*/ 1704976 w 1704975"/>
              <a:gd name="connsiteY2" fmla="*/ 838200 h 1676400"/>
              <a:gd name="connsiteX3" fmla="*/ 852488 w 1704975"/>
              <a:gd name="connsiteY3" fmla="*/ 1676400 h 1676400"/>
              <a:gd name="connsiteX4" fmla="*/ 0 w 1704975"/>
              <a:gd name="connsiteY4" fmla="*/ 838200 h 167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75" h="1676400" extrusionOk="0">
                <a:moveTo>
                  <a:pt x="0" y="838200"/>
                </a:moveTo>
                <a:cubicBezTo>
                  <a:pt x="-28859" y="341339"/>
                  <a:pt x="463532" y="-29721"/>
                  <a:pt x="852488" y="0"/>
                </a:cubicBezTo>
                <a:cubicBezTo>
                  <a:pt x="1244781" y="44119"/>
                  <a:pt x="1772350" y="355171"/>
                  <a:pt x="1704976" y="838200"/>
                </a:cubicBezTo>
                <a:cubicBezTo>
                  <a:pt x="1685743" y="1262779"/>
                  <a:pt x="1310684" y="1715669"/>
                  <a:pt x="852488" y="1676400"/>
                </a:cubicBezTo>
                <a:cubicBezTo>
                  <a:pt x="407849" y="1640289"/>
                  <a:pt x="20039" y="1299476"/>
                  <a:pt x="0" y="838200"/>
                </a:cubicBezTo>
                <a:close/>
              </a:path>
            </a:pathLst>
          </a:custGeom>
          <a:noFill/>
          <a:ln w="38100">
            <a:solidFill>
              <a:srgbClr val="CC8504"/>
            </a:solidFill>
            <a:prstDash val="lgDashDotDot"/>
            <a:extLst>
              <a:ext uri="{C807C97D-BFC1-408E-A445-0C87EB9F89A2}">
                <ask:lineSketchStyleProps xmlns:ask="http://schemas.microsoft.com/office/drawing/2018/sketchyshapes" sd="879248734">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6F0CB82-CB56-883B-47AD-5A72F8F3B9C1}"/>
              </a:ext>
            </a:extLst>
          </p:cNvPr>
          <p:cNvSpPr/>
          <p:nvPr/>
        </p:nvSpPr>
        <p:spPr>
          <a:xfrm>
            <a:off x="7080069" y="1907176"/>
            <a:ext cx="1073331" cy="2882537"/>
          </a:xfrm>
          <a:custGeom>
            <a:avLst/>
            <a:gdLst>
              <a:gd name="connsiteX0" fmla="*/ 0 w 1073331"/>
              <a:gd name="connsiteY0" fmla="*/ 1441269 h 2882537"/>
              <a:gd name="connsiteX1" fmla="*/ 536666 w 1073331"/>
              <a:gd name="connsiteY1" fmla="*/ 0 h 2882537"/>
              <a:gd name="connsiteX2" fmla="*/ 1073332 w 1073331"/>
              <a:gd name="connsiteY2" fmla="*/ 1441269 h 2882537"/>
              <a:gd name="connsiteX3" fmla="*/ 536666 w 1073331"/>
              <a:gd name="connsiteY3" fmla="*/ 2882538 h 2882537"/>
              <a:gd name="connsiteX4" fmla="*/ 0 w 1073331"/>
              <a:gd name="connsiteY4" fmla="*/ 1441269 h 288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331" h="2882537" extrusionOk="0">
                <a:moveTo>
                  <a:pt x="0" y="1441269"/>
                </a:moveTo>
                <a:cubicBezTo>
                  <a:pt x="-55932" y="579506"/>
                  <a:pt x="296223" y="-20313"/>
                  <a:pt x="536666" y="0"/>
                </a:cubicBezTo>
                <a:cubicBezTo>
                  <a:pt x="720165" y="63430"/>
                  <a:pt x="1125859" y="629604"/>
                  <a:pt x="1073332" y="1441269"/>
                </a:cubicBezTo>
                <a:cubicBezTo>
                  <a:pt x="1043746" y="2178273"/>
                  <a:pt x="813425" y="2943627"/>
                  <a:pt x="536666" y="2882538"/>
                </a:cubicBezTo>
                <a:cubicBezTo>
                  <a:pt x="341911" y="2742328"/>
                  <a:pt x="106864" y="2228466"/>
                  <a:pt x="0" y="1441269"/>
                </a:cubicBezTo>
                <a:close/>
              </a:path>
            </a:pathLst>
          </a:custGeom>
          <a:noFill/>
          <a:ln w="38100">
            <a:solidFill>
              <a:srgbClr val="CC8504"/>
            </a:solidFill>
            <a:prstDash val="lgDashDotDot"/>
            <a:extLst>
              <a:ext uri="{C807C97D-BFC1-408E-A445-0C87EB9F89A2}">
                <ask:lineSketchStyleProps xmlns:ask="http://schemas.microsoft.com/office/drawing/2018/sketchyshapes" sd="879248734">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93D89C0-8EAC-AE5E-1AD9-D59C0476B296}"/>
              </a:ext>
            </a:extLst>
          </p:cNvPr>
          <p:cNvSpPr txBox="1"/>
          <p:nvPr/>
        </p:nvSpPr>
        <p:spPr>
          <a:xfrm>
            <a:off x="1175385" y="2247066"/>
            <a:ext cx="1463040" cy="646331"/>
          </a:xfrm>
          <a:prstGeom prst="rect">
            <a:avLst/>
          </a:prstGeom>
          <a:noFill/>
        </p:spPr>
        <p:txBody>
          <a:bodyPr wrap="square" rtlCol="0">
            <a:spAutoFit/>
          </a:bodyPr>
          <a:lstStyle/>
          <a:p>
            <a:r>
              <a:rPr lang="en-US" dirty="0"/>
              <a:t>Water discharges</a:t>
            </a:r>
          </a:p>
        </p:txBody>
      </p:sp>
      <p:sp>
        <p:nvSpPr>
          <p:cNvPr id="15" name="TextBox 14">
            <a:extLst>
              <a:ext uri="{FF2B5EF4-FFF2-40B4-BE49-F238E27FC236}">
                <a16:creationId xmlns:a16="http://schemas.microsoft.com/office/drawing/2014/main" id="{740D32A7-483E-5E3F-67CD-167FA03D3BA3}"/>
              </a:ext>
            </a:extLst>
          </p:cNvPr>
          <p:cNvSpPr txBox="1"/>
          <p:nvPr/>
        </p:nvSpPr>
        <p:spPr>
          <a:xfrm>
            <a:off x="8089634" y="1837763"/>
            <a:ext cx="1463040" cy="646331"/>
          </a:xfrm>
          <a:prstGeom prst="rect">
            <a:avLst/>
          </a:prstGeom>
          <a:noFill/>
        </p:spPr>
        <p:txBody>
          <a:bodyPr wrap="square" rtlCol="0">
            <a:spAutoFit/>
          </a:bodyPr>
          <a:lstStyle/>
          <a:p>
            <a:r>
              <a:rPr lang="en-US" dirty="0"/>
              <a:t>Water discharges</a:t>
            </a:r>
          </a:p>
        </p:txBody>
      </p:sp>
      <p:sp>
        <p:nvSpPr>
          <p:cNvPr id="3" name="TextBox 2">
            <a:extLst>
              <a:ext uri="{FF2B5EF4-FFF2-40B4-BE49-F238E27FC236}">
                <a16:creationId xmlns:a16="http://schemas.microsoft.com/office/drawing/2014/main" id="{BF3B6BCF-944B-5884-61A8-315FFF764EC1}"/>
              </a:ext>
            </a:extLst>
          </p:cNvPr>
          <p:cNvSpPr txBox="1"/>
          <p:nvPr/>
        </p:nvSpPr>
        <p:spPr>
          <a:xfrm>
            <a:off x="387036" y="5796197"/>
            <a:ext cx="11804964" cy="523220"/>
          </a:xfrm>
          <a:prstGeom prst="rect">
            <a:avLst/>
          </a:prstGeom>
          <a:noFill/>
        </p:spPr>
        <p:txBody>
          <a:bodyPr wrap="square">
            <a:spAutoFit/>
          </a:bodyPr>
          <a:lstStyle/>
          <a:p>
            <a:r>
              <a:rPr lang="en-US" sz="1400" cap="none" dirty="0"/>
              <a:t>Nekhoroshkov, P., Bezuidenhout, J., </a:t>
            </a:r>
            <a:r>
              <a:rPr lang="en-US" sz="1400" cap="none" dirty="0" err="1"/>
              <a:t>Zinicovscaia</a:t>
            </a:r>
            <a:r>
              <a:rPr lang="en-US" sz="1400" cap="none" dirty="0"/>
              <a:t>, I., </a:t>
            </a:r>
            <a:r>
              <a:rPr lang="en-US" sz="1400" cap="none" dirty="0" err="1"/>
              <a:t>Frontasyeva</a:t>
            </a:r>
            <a:r>
              <a:rPr lang="en-US" sz="1400" cap="none" dirty="0"/>
              <a:t> M. &amp; Yushin N. Seasonal and interannual variability of heavy metals and other microelements in wild and farmed mussels Mytilus galloprovincialis in Saldanha Bay (South Africa). Regional Studies in Marine Science. (under review)</a:t>
            </a:r>
          </a:p>
        </p:txBody>
      </p:sp>
    </p:spTree>
    <p:extLst>
      <p:ext uri="{BB962C8B-B14F-4D97-AF65-F5344CB8AC3E}">
        <p14:creationId xmlns:p14="http://schemas.microsoft.com/office/powerpoint/2010/main" val="2194513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F0276-1A3F-217C-4552-876D88CE6078}"/>
              </a:ext>
            </a:extLst>
          </p:cNvPr>
          <p:cNvSpPr>
            <a:spLocks noGrp="1"/>
          </p:cNvSpPr>
          <p:nvPr>
            <p:ph type="title"/>
          </p:nvPr>
        </p:nvSpPr>
        <p:spPr>
          <a:xfrm>
            <a:off x="819727" y="317739"/>
            <a:ext cx="5400003" cy="623923"/>
          </a:xfrm>
        </p:spPr>
        <p:txBody>
          <a:bodyPr/>
          <a:lstStyle/>
          <a:p>
            <a:r>
              <a:rPr lang="en-US" dirty="0"/>
              <a:t>The assessment of levels</a:t>
            </a:r>
          </a:p>
        </p:txBody>
      </p:sp>
      <p:pic>
        <p:nvPicPr>
          <p:cNvPr id="9" name="Content Placeholder 8">
            <a:extLst>
              <a:ext uri="{FF2B5EF4-FFF2-40B4-BE49-F238E27FC236}">
                <a16:creationId xmlns:a16="http://schemas.microsoft.com/office/drawing/2014/main" id="{C4D6CB0B-A8FE-ABFB-5681-FAAE57FD3DE7}"/>
              </a:ext>
            </a:extLst>
          </p:cNvPr>
          <p:cNvPicPr>
            <a:picLocks noGrp="1" noChangeAspect="1"/>
          </p:cNvPicPr>
          <p:nvPr>
            <p:ph sz="quarter" idx="15"/>
          </p:nvPr>
        </p:nvPicPr>
        <p:blipFill>
          <a:blip r:embed="rId2"/>
          <a:stretch>
            <a:fillRect/>
          </a:stretch>
        </p:blipFill>
        <p:spPr>
          <a:xfrm>
            <a:off x="511462" y="1579664"/>
            <a:ext cx="5584538" cy="4321645"/>
          </a:xfrm>
        </p:spPr>
      </p:pic>
      <p:sp>
        <p:nvSpPr>
          <p:cNvPr id="4" name="Date Placeholder 3">
            <a:extLst>
              <a:ext uri="{FF2B5EF4-FFF2-40B4-BE49-F238E27FC236}">
                <a16:creationId xmlns:a16="http://schemas.microsoft.com/office/drawing/2014/main" id="{B9C5DB5B-0DAC-44EE-0EBC-174F17C4915C}"/>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4F6F3949-C2CA-F42F-AF6A-7FB3CE0DF59D}"/>
              </a:ext>
            </a:extLst>
          </p:cNvPr>
          <p:cNvSpPr>
            <a:spLocks noGrp="1"/>
          </p:cNvSpPr>
          <p:nvPr>
            <p:ph type="ftr" sz="quarter" idx="11"/>
          </p:nvPr>
        </p:nvSpPr>
        <p:spPr/>
        <p:txBody>
          <a:bodyPr/>
          <a:lstStyle/>
          <a:p>
            <a:r>
              <a:rPr lang="en-US"/>
              <a:t>Pitch deck</a:t>
            </a:r>
            <a:endParaRPr lang="en-US" dirty="0"/>
          </a:p>
        </p:txBody>
      </p:sp>
      <p:sp>
        <p:nvSpPr>
          <p:cNvPr id="7" name="Slide Number Placeholder 6">
            <a:extLst>
              <a:ext uri="{FF2B5EF4-FFF2-40B4-BE49-F238E27FC236}">
                <a16:creationId xmlns:a16="http://schemas.microsoft.com/office/drawing/2014/main" id="{5BC611D5-B6E4-799A-5FF6-DE5F5C0C3797}"/>
              </a:ext>
            </a:extLst>
          </p:cNvPr>
          <p:cNvSpPr>
            <a:spLocks noGrp="1"/>
          </p:cNvSpPr>
          <p:nvPr>
            <p:ph type="sldNum" sz="quarter" idx="12"/>
          </p:nvPr>
        </p:nvSpPr>
        <p:spPr/>
        <p:txBody>
          <a:bodyPr/>
          <a:lstStyle/>
          <a:p>
            <a:fld id="{EA87306C-81BA-4795-A5CA-9392456A8C1E}" type="slidenum">
              <a:rPr lang="en-US" smtClean="0"/>
              <a:pPr/>
              <a:t>12</a:t>
            </a:fld>
            <a:endParaRPr lang="en-US" dirty="0"/>
          </a:p>
        </p:txBody>
      </p:sp>
      <p:sp>
        <p:nvSpPr>
          <p:cNvPr id="12" name="Oval 11">
            <a:extLst>
              <a:ext uri="{FF2B5EF4-FFF2-40B4-BE49-F238E27FC236}">
                <a16:creationId xmlns:a16="http://schemas.microsoft.com/office/drawing/2014/main" id="{E4A27BE3-DF22-753E-6D99-2174E8EAD0A2}"/>
              </a:ext>
            </a:extLst>
          </p:cNvPr>
          <p:cNvSpPr/>
          <p:nvPr/>
        </p:nvSpPr>
        <p:spPr>
          <a:xfrm>
            <a:off x="4038600" y="1891485"/>
            <a:ext cx="1289957" cy="1182642"/>
          </a:xfrm>
          <a:custGeom>
            <a:avLst/>
            <a:gdLst>
              <a:gd name="connsiteX0" fmla="*/ 0 w 1289957"/>
              <a:gd name="connsiteY0" fmla="*/ 591321 h 1182642"/>
              <a:gd name="connsiteX1" fmla="*/ 644979 w 1289957"/>
              <a:gd name="connsiteY1" fmla="*/ 0 h 1182642"/>
              <a:gd name="connsiteX2" fmla="*/ 1289958 w 1289957"/>
              <a:gd name="connsiteY2" fmla="*/ 591321 h 1182642"/>
              <a:gd name="connsiteX3" fmla="*/ 644979 w 1289957"/>
              <a:gd name="connsiteY3" fmla="*/ 1182642 h 1182642"/>
              <a:gd name="connsiteX4" fmla="*/ 0 w 1289957"/>
              <a:gd name="connsiteY4" fmla="*/ 591321 h 1182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957" h="1182642" extrusionOk="0">
                <a:moveTo>
                  <a:pt x="0" y="591321"/>
                </a:moveTo>
                <a:cubicBezTo>
                  <a:pt x="-53401" y="201947"/>
                  <a:pt x="335483" y="-16961"/>
                  <a:pt x="644979" y="0"/>
                </a:cubicBezTo>
                <a:cubicBezTo>
                  <a:pt x="921825" y="44592"/>
                  <a:pt x="1299501" y="261895"/>
                  <a:pt x="1289958" y="591321"/>
                </a:cubicBezTo>
                <a:cubicBezTo>
                  <a:pt x="1259836" y="857844"/>
                  <a:pt x="976333" y="1259991"/>
                  <a:pt x="644979" y="1182642"/>
                </a:cubicBezTo>
                <a:cubicBezTo>
                  <a:pt x="341412" y="1110017"/>
                  <a:pt x="25724" y="915782"/>
                  <a:pt x="0" y="591321"/>
                </a:cubicBezTo>
                <a:close/>
              </a:path>
            </a:pathLst>
          </a:custGeom>
          <a:noFill/>
          <a:ln w="38100">
            <a:solidFill>
              <a:srgbClr val="CC8504"/>
            </a:solidFill>
            <a:prstDash val="lgDashDotDot"/>
            <a:extLst>
              <a:ext uri="{C807C97D-BFC1-408E-A445-0C87EB9F89A2}">
                <ask:lineSketchStyleProps xmlns:ask="http://schemas.microsoft.com/office/drawing/2018/sketchyshapes" sd="879248734">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7998C47-EA4D-F527-48ED-E8BB865C2337}"/>
              </a:ext>
            </a:extLst>
          </p:cNvPr>
          <p:cNvSpPr txBox="1"/>
          <p:nvPr/>
        </p:nvSpPr>
        <p:spPr>
          <a:xfrm>
            <a:off x="1175657" y="2586853"/>
            <a:ext cx="1463040" cy="369332"/>
          </a:xfrm>
          <a:prstGeom prst="rect">
            <a:avLst/>
          </a:prstGeom>
          <a:noFill/>
        </p:spPr>
        <p:txBody>
          <a:bodyPr wrap="square" rtlCol="0">
            <a:spAutoFit/>
          </a:bodyPr>
          <a:lstStyle/>
          <a:p>
            <a:r>
              <a:rPr lang="en-US" dirty="0"/>
              <a:t>Closed bays</a:t>
            </a:r>
          </a:p>
        </p:txBody>
      </p:sp>
      <p:sp>
        <p:nvSpPr>
          <p:cNvPr id="14" name="TextBox 13">
            <a:extLst>
              <a:ext uri="{FF2B5EF4-FFF2-40B4-BE49-F238E27FC236}">
                <a16:creationId xmlns:a16="http://schemas.microsoft.com/office/drawing/2014/main" id="{E83989B3-E1AE-3CB4-5F7A-145EEEE12DA7}"/>
              </a:ext>
            </a:extLst>
          </p:cNvPr>
          <p:cNvSpPr txBox="1"/>
          <p:nvPr/>
        </p:nvSpPr>
        <p:spPr>
          <a:xfrm>
            <a:off x="3395255" y="3232194"/>
            <a:ext cx="1463040" cy="369332"/>
          </a:xfrm>
          <a:prstGeom prst="rect">
            <a:avLst/>
          </a:prstGeom>
          <a:noFill/>
        </p:spPr>
        <p:txBody>
          <a:bodyPr wrap="square" rtlCol="0">
            <a:spAutoFit/>
          </a:bodyPr>
          <a:lstStyle/>
          <a:p>
            <a:r>
              <a:rPr lang="en-US" dirty="0"/>
              <a:t>Open waters</a:t>
            </a:r>
          </a:p>
        </p:txBody>
      </p:sp>
      <p:sp>
        <p:nvSpPr>
          <p:cNvPr id="15" name="TextBox 14">
            <a:extLst>
              <a:ext uri="{FF2B5EF4-FFF2-40B4-BE49-F238E27FC236}">
                <a16:creationId xmlns:a16="http://schemas.microsoft.com/office/drawing/2014/main" id="{B733D5D2-6E76-4B5D-960B-F5FA1DFBC688}"/>
              </a:ext>
            </a:extLst>
          </p:cNvPr>
          <p:cNvSpPr txBox="1"/>
          <p:nvPr/>
        </p:nvSpPr>
        <p:spPr>
          <a:xfrm>
            <a:off x="2658291" y="1983045"/>
            <a:ext cx="1463040" cy="646331"/>
          </a:xfrm>
          <a:prstGeom prst="rect">
            <a:avLst/>
          </a:prstGeom>
          <a:noFill/>
        </p:spPr>
        <p:txBody>
          <a:bodyPr wrap="square" rtlCol="0">
            <a:spAutoFit/>
          </a:bodyPr>
          <a:lstStyle/>
          <a:p>
            <a:r>
              <a:rPr lang="en-US" dirty="0"/>
              <a:t>Wastewater discharges</a:t>
            </a:r>
          </a:p>
        </p:txBody>
      </p:sp>
      <p:pic>
        <p:nvPicPr>
          <p:cNvPr id="16" name="Picture 10">
            <a:extLst>
              <a:ext uri="{FF2B5EF4-FFF2-40B4-BE49-F238E27FC236}">
                <a16:creationId xmlns:a16="http://schemas.microsoft.com/office/drawing/2014/main" id="{5210B6F0-8ED4-1971-73AD-B41F92576E58}"/>
              </a:ext>
            </a:extLst>
          </p:cNvPr>
          <p:cNvPicPr>
            <a:picLocks noGrp="1" noChangeAspect="1"/>
          </p:cNvPicPr>
          <p:nvPr>
            <p:ph type="pic" sz="quarter" idx="14"/>
          </p:nvPr>
        </p:nvPicPr>
        <p:blipFill>
          <a:blip r:embed="rId3"/>
          <a:srcRect l="12957" r="12957"/>
          <a:stretch>
            <a:fillRect/>
          </a:stretch>
        </p:blipFill>
        <p:spPr>
          <a:prstGeom prst="rect">
            <a:avLst/>
          </a:prstGeom>
          <a:noFill/>
        </p:spPr>
      </p:pic>
      <p:sp>
        <p:nvSpPr>
          <p:cNvPr id="3" name="Text Placeholder 2">
            <a:extLst>
              <a:ext uri="{FF2B5EF4-FFF2-40B4-BE49-F238E27FC236}">
                <a16:creationId xmlns:a16="http://schemas.microsoft.com/office/drawing/2014/main" id="{697FE4F8-EB5B-7CB3-A000-5D1C6DCF97BA}"/>
              </a:ext>
            </a:extLst>
          </p:cNvPr>
          <p:cNvSpPr txBox="1">
            <a:spLocks/>
          </p:cNvSpPr>
          <p:nvPr/>
        </p:nvSpPr>
        <p:spPr>
          <a:xfrm>
            <a:off x="717902" y="959108"/>
            <a:ext cx="6476197" cy="5688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The mussels from the outlets’ sites were separated in one group</a:t>
            </a:r>
          </a:p>
        </p:txBody>
      </p:sp>
    </p:spTree>
    <p:extLst>
      <p:ext uri="{BB962C8B-B14F-4D97-AF65-F5344CB8AC3E}">
        <p14:creationId xmlns:p14="http://schemas.microsoft.com/office/powerpoint/2010/main" val="4141910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359E1-4F36-9031-F2A9-0997CBEB7CD9}"/>
              </a:ext>
            </a:extLst>
          </p:cNvPr>
          <p:cNvSpPr>
            <a:spLocks noGrp="1"/>
          </p:cNvSpPr>
          <p:nvPr>
            <p:ph type="title"/>
          </p:nvPr>
        </p:nvSpPr>
        <p:spPr>
          <a:xfrm>
            <a:off x="3167143" y="409800"/>
            <a:ext cx="5944732" cy="607969"/>
          </a:xfrm>
        </p:spPr>
        <p:txBody>
          <a:bodyPr/>
          <a:lstStyle/>
          <a:p>
            <a:r>
              <a:rPr lang="en-US" dirty="0"/>
              <a:t>Risks for human consumption (Target hazard quotients)</a:t>
            </a:r>
          </a:p>
        </p:txBody>
      </p:sp>
      <p:sp>
        <p:nvSpPr>
          <p:cNvPr id="3" name="Text Placeholder 2">
            <a:extLst>
              <a:ext uri="{FF2B5EF4-FFF2-40B4-BE49-F238E27FC236}">
                <a16:creationId xmlns:a16="http://schemas.microsoft.com/office/drawing/2014/main" id="{853EBC7D-7372-71D8-BCED-186FE3CC61B9}"/>
              </a:ext>
            </a:extLst>
          </p:cNvPr>
          <p:cNvSpPr>
            <a:spLocks noGrp="1"/>
          </p:cNvSpPr>
          <p:nvPr>
            <p:ph type="body" sz="quarter" idx="33"/>
          </p:nvPr>
        </p:nvSpPr>
        <p:spPr>
          <a:xfrm>
            <a:off x="3505201" y="1017769"/>
            <a:ext cx="5105399" cy="568896"/>
          </a:xfrm>
        </p:spPr>
        <p:txBody>
          <a:bodyPr/>
          <a:lstStyle/>
          <a:p>
            <a:r>
              <a:rPr lang="en-US" dirty="0"/>
              <a:t>Description of stations on mussels</a:t>
            </a:r>
          </a:p>
        </p:txBody>
      </p:sp>
      <p:sp>
        <p:nvSpPr>
          <p:cNvPr id="4" name="Text Placeholder 3">
            <a:extLst>
              <a:ext uri="{FF2B5EF4-FFF2-40B4-BE49-F238E27FC236}">
                <a16:creationId xmlns:a16="http://schemas.microsoft.com/office/drawing/2014/main" id="{ECA1E76C-727B-CC90-2301-682C6E56A48C}"/>
              </a:ext>
            </a:extLst>
          </p:cNvPr>
          <p:cNvSpPr>
            <a:spLocks noGrp="1"/>
          </p:cNvSpPr>
          <p:nvPr>
            <p:ph type="body" sz="quarter" idx="34"/>
          </p:nvPr>
        </p:nvSpPr>
        <p:spPr>
          <a:xfrm>
            <a:off x="838200" y="2247568"/>
            <a:ext cx="4750631" cy="448769"/>
          </a:xfrm>
        </p:spPr>
        <p:txBody>
          <a:bodyPr/>
          <a:lstStyle/>
          <a:p>
            <a:r>
              <a:rPr lang="en-US" dirty="0"/>
              <a:t>Principal Component Analysis</a:t>
            </a:r>
          </a:p>
        </p:txBody>
      </p:sp>
      <p:sp>
        <p:nvSpPr>
          <p:cNvPr id="5" name="Text Placeholder 4">
            <a:extLst>
              <a:ext uri="{FF2B5EF4-FFF2-40B4-BE49-F238E27FC236}">
                <a16:creationId xmlns:a16="http://schemas.microsoft.com/office/drawing/2014/main" id="{F6E326B8-DB81-CAC8-CE54-5578612CB13C}"/>
              </a:ext>
            </a:extLst>
          </p:cNvPr>
          <p:cNvSpPr>
            <a:spLocks noGrp="1"/>
          </p:cNvSpPr>
          <p:nvPr>
            <p:ph type="body" sz="quarter" idx="25"/>
          </p:nvPr>
        </p:nvSpPr>
        <p:spPr>
          <a:xfrm>
            <a:off x="7136096" y="2247568"/>
            <a:ext cx="4217704" cy="448769"/>
          </a:xfrm>
        </p:spPr>
        <p:txBody>
          <a:bodyPr/>
          <a:lstStyle/>
          <a:p>
            <a:r>
              <a:rPr lang="en-US" dirty="0"/>
              <a:t>Linear Discriminant Analysis</a:t>
            </a:r>
          </a:p>
        </p:txBody>
      </p:sp>
      <p:pic>
        <p:nvPicPr>
          <p:cNvPr id="19" name="Content Placeholder 18">
            <a:extLst>
              <a:ext uri="{FF2B5EF4-FFF2-40B4-BE49-F238E27FC236}">
                <a16:creationId xmlns:a16="http://schemas.microsoft.com/office/drawing/2014/main" id="{8F80D443-969C-A5B1-38EC-013CA9317A03}"/>
              </a:ext>
            </a:extLst>
          </p:cNvPr>
          <p:cNvPicPr>
            <a:picLocks noGrp="1" noChangeAspect="1"/>
          </p:cNvPicPr>
          <p:nvPr>
            <p:ph sz="quarter" idx="36"/>
          </p:nvPr>
        </p:nvPicPr>
        <p:blipFill>
          <a:blip r:embed="rId2"/>
          <a:stretch>
            <a:fillRect/>
          </a:stretch>
        </p:blipFill>
        <p:spPr>
          <a:xfrm>
            <a:off x="6116923" y="2696337"/>
            <a:ext cx="5847963" cy="3919715"/>
          </a:xfrm>
        </p:spPr>
      </p:pic>
      <p:sp>
        <p:nvSpPr>
          <p:cNvPr id="8" name="Date Placeholder 7">
            <a:extLst>
              <a:ext uri="{FF2B5EF4-FFF2-40B4-BE49-F238E27FC236}">
                <a16:creationId xmlns:a16="http://schemas.microsoft.com/office/drawing/2014/main" id="{781871E9-26C5-DB92-0D84-614626358402}"/>
              </a:ext>
            </a:extLst>
          </p:cNvPr>
          <p:cNvSpPr>
            <a:spLocks noGrp="1"/>
          </p:cNvSpPr>
          <p:nvPr>
            <p:ph type="dt" sz="half" idx="10"/>
          </p:nvPr>
        </p:nvSpPr>
        <p:spPr/>
        <p:txBody>
          <a:bodyPr/>
          <a:lstStyle/>
          <a:p>
            <a:r>
              <a:rPr lang="en-US" dirty="0"/>
              <a:t>20</a:t>
            </a:r>
            <a:r>
              <a:rPr lang="ru-RU" dirty="0"/>
              <a:t>23</a:t>
            </a:r>
            <a:endParaRPr lang="en-US" dirty="0"/>
          </a:p>
        </p:txBody>
      </p:sp>
      <p:sp>
        <p:nvSpPr>
          <p:cNvPr id="10" name="Slide Number Placeholder 9">
            <a:extLst>
              <a:ext uri="{FF2B5EF4-FFF2-40B4-BE49-F238E27FC236}">
                <a16:creationId xmlns:a16="http://schemas.microsoft.com/office/drawing/2014/main" id="{27BADC44-DA42-93E8-BFC9-057B6E82EDC6}"/>
              </a:ext>
            </a:extLst>
          </p:cNvPr>
          <p:cNvSpPr>
            <a:spLocks noGrp="1"/>
          </p:cNvSpPr>
          <p:nvPr>
            <p:ph type="sldNum" sz="quarter" idx="12"/>
          </p:nvPr>
        </p:nvSpPr>
        <p:spPr/>
        <p:txBody>
          <a:bodyPr/>
          <a:lstStyle/>
          <a:p>
            <a:fld id="{EA87306C-81BA-4795-A5CA-9392456A8C1E}" type="slidenum">
              <a:rPr lang="en-US" smtClean="0"/>
              <a:pPr/>
              <a:t>13</a:t>
            </a:fld>
            <a:endParaRPr lang="en-US" dirty="0"/>
          </a:p>
        </p:txBody>
      </p:sp>
      <p:pic>
        <p:nvPicPr>
          <p:cNvPr id="13" name="Content Placeholder 12">
            <a:extLst>
              <a:ext uri="{FF2B5EF4-FFF2-40B4-BE49-F238E27FC236}">
                <a16:creationId xmlns:a16="http://schemas.microsoft.com/office/drawing/2014/main" id="{3FC55FDE-4EBB-87EC-83AE-28CF7C372705}"/>
              </a:ext>
            </a:extLst>
          </p:cNvPr>
          <p:cNvPicPr>
            <a:picLocks noGrp="1" noChangeAspect="1"/>
          </p:cNvPicPr>
          <p:nvPr>
            <p:ph sz="quarter" idx="35"/>
          </p:nvPr>
        </p:nvPicPr>
        <p:blipFill>
          <a:blip r:embed="rId3"/>
          <a:stretch>
            <a:fillRect/>
          </a:stretch>
        </p:blipFill>
        <p:spPr>
          <a:xfrm>
            <a:off x="-2197" y="2696337"/>
            <a:ext cx="6060097" cy="4134754"/>
          </a:xfrm>
          <a:prstGeom prst="rect">
            <a:avLst/>
          </a:prstGeom>
        </p:spPr>
      </p:pic>
      <p:sp>
        <p:nvSpPr>
          <p:cNvPr id="6" name="Oval 5">
            <a:extLst>
              <a:ext uri="{FF2B5EF4-FFF2-40B4-BE49-F238E27FC236}">
                <a16:creationId xmlns:a16="http://schemas.microsoft.com/office/drawing/2014/main" id="{7CA290F3-C662-071C-513F-7CDEC3D11093}"/>
              </a:ext>
            </a:extLst>
          </p:cNvPr>
          <p:cNvSpPr/>
          <p:nvPr/>
        </p:nvSpPr>
        <p:spPr>
          <a:xfrm>
            <a:off x="10106025" y="4902580"/>
            <a:ext cx="1714500" cy="774320"/>
          </a:xfrm>
          <a:custGeom>
            <a:avLst/>
            <a:gdLst>
              <a:gd name="connsiteX0" fmla="*/ 0 w 1714500"/>
              <a:gd name="connsiteY0" fmla="*/ 387160 h 774320"/>
              <a:gd name="connsiteX1" fmla="*/ 857250 w 1714500"/>
              <a:gd name="connsiteY1" fmla="*/ 0 h 774320"/>
              <a:gd name="connsiteX2" fmla="*/ 1714500 w 1714500"/>
              <a:gd name="connsiteY2" fmla="*/ 387160 h 774320"/>
              <a:gd name="connsiteX3" fmla="*/ 857250 w 1714500"/>
              <a:gd name="connsiteY3" fmla="*/ 774320 h 774320"/>
              <a:gd name="connsiteX4" fmla="*/ 0 w 1714500"/>
              <a:gd name="connsiteY4" fmla="*/ 387160 h 7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0" h="774320" extrusionOk="0">
                <a:moveTo>
                  <a:pt x="0" y="387160"/>
                </a:moveTo>
                <a:cubicBezTo>
                  <a:pt x="-3071" y="195388"/>
                  <a:pt x="455385" y="68178"/>
                  <a:pt x="857250" y="0"/>
                </a:cubicBezTo>
                <a:cubicBezTo>
                  <a:pt x="1334762" y="-8053"/>
                  <a:pt x="1692231" y="218976"/>
                  <a:pt x="1714500" y="387160"/>
                </a:cubicBezTo>
                <a:cubicBezTo>
                  <a:pt x="1724247" y="621276"/>
                  <a:pt x="1331507" y="829819"/>
                  <a:pt x="857250" y="774320"/>
                </a:cubicBezTo>
                <a:cubicBezTo>
                  <a:pt x="353682" y="767734"/>
                  <a:pt x="-23988" y="582573"/>
                  <a:pt x="0" y="387160"/>
                </a:cubicBezTo>
                <a:close/>
              </a:path>
            </a:pathLst>
          </a:custGeom>
          <a:noFill/>
          <a:ln w="57150">
            <a:solidFill>
              <a:srgbClr val="C00000"/>
            </a:solidFill>
            <a:prstDash val="sysDash"/>
            <a:extLst>
              <a:ext uri="{C807C97D-BFC1-408E-A445-0C87EB9F89A2}">
                <ask:lineSketchStyleProps xmlns:ask="http://schemas.microsoft.com/office/drawing/2018/sketchyshapes" sd="437392774">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9E61129-152C-CA8A-641C-CC216A0AF2C6}"/>
              </a:ext>
            </a:extLst>
          </p:cNvPr>
          <p:cNvSpPr/>
          <p:nvPr/>
        </p:nvSpPr>
        <p:spPr>
          <a:xfrm>
            <a:off x="2347913" y="4143375"/>
            <a:ext cx="1795462" cy="666750"/>
          </a:xfrm>
          <a:custGeom>
            <a:avLst/>
            <a:gdLst>
              <a:gd name="connsiteX0" fmla="*/ 0 w 1795462"/>
              <a:gd name="connsiteY0" fmla="*/ 333375 h 666750"/>
              <a:gd name="connsiteX1" fmla="*/ 897731 w 1795462"/>
              <a:gd name="connsiteY1" fmla="*/ 0 h 666750"/>
              <a:gd name="connsiteX2" fmla="*/ 1795462 w 1795462"/>
              <a:gd name="connsiteY2" fmla="*/ 333375 h 666750"/>
              <a:gd name="connsiteX3" fmla="*/ 897731 w 1795462"/>
              <a:gd name="connsiteY3" fmla="*/ 666750 h 666750"/>
              <a:gd name="connsiteX4" fmla="*/ 0 w 1795462"/>
              <a:gd name="connsiteY4" fmla="*/ 3333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2" h="666750" extrusionOk="0">
                <a:moveTo>
                  <a:pt x="0" y="333375"/>
                </a:moveTo>
                <a:cubicBezTo>
                  <a:pt x="-12587" y="239649"/>
                  <a:pt x="457895" y="53307"/>
                  <a:pt x="897731" y="0"/>
                </a:cubicBezTo>
                <a:cubicBezTo>
                  <a:pt x="1401507" y="-15791"/>
                  <a:pt x="1776987" y="187120"/>
                  <a:pt x="1795462" y="333375"/>
                </a:cubicBezTo>
                <a:cubicBezTo>
                  <a:pt x="1836921" y="603809"/>
                  <a:pt x="1394600" y="739723"/>
                  <a:pt x="897731" y="666750"/>
                </a:cubicBezTo>
                <a:cubicBezTo>
                  <a:pt x="370734" y="659930"/>
                  <a:pt x="-7480" y="511752"/>
                  <a:pt x="0" y="333375"/>
                </a:cubicBezTo>
                <a:close/>
              </a:path>
            </a:pathLst>
          </a:custGeom>
          <a:noFill/>
          <a:ln w="57150">
            <a:solidFill>
              <a:srgbClr val="C00000"/>
            </a:solidFill>
            <a:prstDash val="sysDash"/>
            <a:extLst>
              <a:ext uri="{C807C97D-BFC1-408E-A445-0C87EB9F89A2}">
                <ask:lineSketchStyleProps xmlns:ask="http://schemas.microsoft.com/office/drawing/2018/sketchyshapes" sd="437392774">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233845" y="4333825"/>
            <a:ext cx="898632" cy="646331"/>
          </a:xfrm>
          <a:prstGeom prst="rect">
            <a:avLst/>
          </a:prstGeom>
          <a:noFill/>
        </p:spPr>
        <p:txBody>
          <a:bodyPr wrap="square" rtlCol="0">
            <a:spAutoFit/>
          </a:bodyPr>
          <a:lstStyle/>
          <a:p>
            <a:r>
              <a:rPr lang="en-US" dirty="0"/>
              <a:t>Open ocean</a:t>
            </a:r>
            <a:endParaRPr lang="ru-RU" dirty="0"/>
          </a:p>
        </p:txBody>
      </p:sp>
      <p:sp>
        <p:nvSpPr>
          <p:cNvPr id="14" name="TextBox 13"/>
          <p:cNvSpPr txBox="1"/>
          <p:nvPr/>
        </p:nvSpPr>
        <p:spPr>
          <a:xfrm>
            <a:off x="9244948" y="3034074"/>
            <a:ext cx="898632" cy="646331"/>
          </a:xfrm>
          <a:prstGeom prst="rect">
            <a:avLst/>
          </a:prstGeom>
          <a:noFill/>
        </p:spPr>
        <p:txBody>
          <a:bodyPr wrap="square" rtlCol="0">
            <a:spAutoFit/>
          </a:bodyPr>
          <a:lstStyle/>
          <a:p>
            <a:r>
              <a:rPr lang="en-US" dirty="0"/>
              <a:t>Open ocean</a:t>
            </a:r>
            <a:endParaRPr lang="ru-RU" dirty="0"/>
          </a:p>
        </p:txBody>
      </p:sp>
      <p:sp>
        <p:nvSpPr>
          <p:cNvPr id="15" name="TextBox 14"/>
          <p:cNvSpPr txBox="1"/>
          <p:nvPr/>
        </p:nvSpPr>
        <p:spPr>
          <a:xfrm>
            <a:off x="2268511" y="2935720"/>
            <a:ext cx="898632" cy="646331"/>
          </a:xfrm>
          <a:prstGeom prst="rect">
            <a:avLst/>
          </a:prstGeom>
          <a:noFill/>
        </p:spPr>
        <p:txBody>
          <a:bodyPr wrap="square" rtlCol="0">
            <a:spAutoFit/>
          </a:bodyPr>
          <a:lstStyle/>
          <a:p>
            <a:r>
              <a:rPr lang="en-US" dirty="0"/>
              <a:t>Open ocean</a:t>
            </a:r>
            <a:endParaRPr lang="ru-RU" dirty="0"/>
          </a:p>
        </p:txBody>
      </p:sp>
      <p:sp>
        <p:nvSpPr>
          <p:cNvPr id="16" name="TextBox 15"/>
          <p:cNvSpPr txBox="1"/>
          <p:nvPr/>
        </p:nvSpPr>
        <p:spPr>
          <a:xfrm>
            <a:off x="2129218" y="5470636"/>
            <a:ext cx="1573351" cy="369332"/>
          </a:xfrm>
          <a:prstGeom prst="rect">
            <a:avLst/>
          </a:prstGeom>
          <a:noFill/>
        </p:spPr>
        <p:txBody>
          <a:bodyPr wrap="square" rtlCol="0">
            <a:spAutoFit/>
          </a:bodyPr>
          <a:lstStyle/>
          <a:p>
            <a:r>
              <a:rPr lang="en-US" dirty="0"/>
              <a:t>Closed bay</a:t>
            </a:r>
            <a:endParaRPr lang="ru-RU" dirty="0"/>
          </a:p>
        </p:txBody>
      </p:sp>
      <p:sp>
        <p:nvSpPr>
          <p:cNvPr id="17" name="TextBox 16"/>
          <p:cNvSpPr txBox="1"/>
          <p:nvPr/>
        </p:nvSpPr>
        <p:spPr>
          <a:xfrm>
            <a:off x="8907588" y="5831959"/>
            <a:ext cx="1573351" cy="369332"/>
          </a:xfrm>
          <a:prstGeom prst="rect">
            <a:avLst/>
          </a:prstGeom>
          <a:noFill/>
        </p:spPr>
        <p:txBody>
          <a:bodyPr wrap="square" rtlCol="0">
            <a:spAutoFit/>
          </a:bodyPr>
          <a:lstStyle/>
          <a:p>
            <a:r>
              <a:rPr lang="en-US" dirty="0"/>
              <a:t>Closed bay</a:t>
            </a:r>
            <a:endParaRPr lang="ru-RU" dirty="0"/>
          </a:p>
        </p:txBody>
      </p:sp>
    </p:spTree>
    <p:extLst>
      <p:ext uri="{BB962C8B-B14F-4D97-AF65-F5344CB8AC3E}">
        <p14:creationId xmlns:p14="http://schemas.microsoft.com/office/powerpoint/2010/main" val="1488487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005BE-9BE1-4146-658E-40C711BD2A33}"/>
              </a:ext>
            </a:extLst>
          </p:cNvPr>
          <p:cNvSpPr>
            <a:spLocks noGrp="1"/>
          </p:cNvSpPr>
          <p:nvPr>
            <p:ph type="title"/>
          </p:nvPr>
        </p:nvSpPr>
        <p:spPr>
          <a:xfrm>
            <a:off x="838200" y="808353"/>
            <a:ext cx="2732387" cy="1162174"/>
          </a:xfrm>
        </p:spPr>
        <p:txBody>
          <a:bodyPr/>
          <a:lstStyle/>
          <a:p>
            <a:r>
              <a:rPr lang="en-US" dirty="0"/>
              <a:t>Hazard Indices</a:t>
            </a:r>
            <a:br>
              <a:rPr lang="en-US" dirty="0"/>
            </a:br>
            <a:r>
              <a:rPr lang="en-US" dirty="0"/>
              <a:t>for Saldanha</a:t>
            </a:r>
          </a:p>
        </p:txBody>
      </p:sp>
      <p:sp>
        <p:nvSpPr>
          <p:cNvPr id="3" name="Text Placeholder 2">
            <a:extLst>
              <a:ext uri="{FF2B5EF4-FFF2-40B4-BE49-F238E27FC236}">
                <a16:creationId xmlns:a16="http://schemas.microsoft.com/office/drawing/2014/main" id="{7FF87B62-E2A7-AAC1-12F5-2CC1718AE077}"/>
              </a:ext>
            </a:extLst>
          </p:cNvPr>
          <p:cNvSpPr>
            <a:spLocks noGrp="1"/>
          </p:cNvSpPr>
          <p:nvPr>
            <p:ph type="body" sz="quarter" idx="12"/>
          </p:nvPr>
        </p:nvSpPr>
        <p:spPr>
          <a:xfrm>
            <a:off x="4385352" y="388765"/>
            <a:ext cx="7257403" cy="2227685"/>
          </a:xfrm>
        </p:spPr>
        <p:txBody>
          <a:bodyPr/>
          <a:lstStyle/>
          <a:p>
            <a:r>
              <a:rPr lang="en-US" sz="16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HI: </a:t>
            </a: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Al, V, Cr, Mn, Fe, Co, Ni, Zn, As, Se, Sr, Sb, I, Cs, U</a:t>
            </a:r>
            <a:endParaRPr lang="ru-RU"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p>
            <a:endParaRPr lang="ru-RU" sz="1800"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a:p>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HI = ∑</a:t>
            </a:r>
            <a:r>
              <a:rPr lang="en-US" sz="1800" dirty="0" err="1">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THQ</a:t>
            </a:r>
            <a:r>
              <a:rPr lang="en-US" sz="1800" baseline="-25000" dirty="0" err="1">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i</a:t>
            </a:r>
            <a:r>
              <a:rPr lang="en-US"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a:t>
            </a:r>
            <a:r>
              <a:rPr lang="en-US" sz="1800"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 ∑(C</a:t>
            </a:r>
            <a:r>
              <a:rPr lang="en-US" sz="1800" baseline="-25000"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i</a:t>
            </a:r>
            <a:r>
              <a:rPr lang="en-US" sz="1800"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 * CR / </a:t>
            </a:r>
            <a:r>
              <a:rPr lang="en-US" sz="1800" dirty="0" err="1">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RfD</a:t>
            </a:r>
            <a:r>
              <a:rPr lang="en-US" sz="1800" baseline="-25000" dirty="0" err="1">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i</a:t>
            </a:r>
            <a:r>
              <a:rPr lang="en-US" sz="1800"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 BW)</a:t>
            </a:r>
            <a:endParaRPr lang="ru-RU" sz="1800"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a:p>
            <a:endParaRPr lang="ru-RU" sz="1800"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a:p>
            <a:r>
              <a:rPr lang="en-US" sz="1800"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The mussels could pose the risks in seasonal increasing the appropriate elements</a:t>
            </a:r>
            <a:endParaRPr lang="en-US" dirty="0"/>
          </a:p>
        </p:txBody>
      </p:sp>
      <p:sp>
        <p:nvSpPr>
          <p:cNvPr id="5" name="Date Placeholder 4">
            <a:extLst>
              <a:ext uri="{FF2B5EF4-FFF2-40B4-BE49-F238E27FC236}">
                <a16:creationId xmlns:a16="http://schemas.microsoft.com/office/drawing/2014/main" id="{440435B3-549C-363F-CE0A-B5EA4CAEE826}"/>
              </a:ext>
            </a:extLst>
          </p:cNvPr>
          <p:cNvSpPr>
            <a:spLocks noGrp="1"/>
          </p:cNvSpPr>
          <p:nvPr>
            <p:ph type="dt" sz="half" idx="2"/>
          </p:nvPr>
        </p:nvSpPr>
        <p:spPr/>
        <p:txBody>
          <a:bodyPr/>
          <a:lstStyle/>
          <a:p>
            <a:r>
              <a:rPr lang="en-US" dirty="0"/>
              <a:t>20</a:t>
            </a:r>
            <a:r>
              <a:rPr lang="ru-RU" dirty="0"/>
              <a:t>23</a:t>
            </a:r>
            <a:endParaRPr lang="en-US" dirty="0"/>
          </a:p>
        </p:txBody>
      </p:sp>
      <p:sp>
        <p:nvSpPr>
          <p:cNvPr id="6" name="Footer Placeholder 5">
            <a:extLst>
              <a:ext uri="{FF2B5EF4-FFF2-40B4-BE49-F238E27FC236}">
                <a16:creationId xmlns:a16="http://schemas.microsoft.com/office/drawing/2014/main" id="{6E9E75B3-FABF-085A-3AA0-2A55BA15B6FC}"/>
              </a:ext>
            </a:extLst>
          </p:cNvPr>
          <p:cNvSpPr>
            <a:spLocks noGrp="1"/>
          </p:cNvSpPr>
          <p:nvPr>
            <p:ph type="ftr" sz="quarter" idx="3"/>
          </p:nvPr>
        </p:nvSpPr>
        <p:spPr/>
        <p:txBody>
          <a:bodyPr/>
          <a:lstStyle/>
          <a:p>
            <a:r>
              <a:rPr lang="en-US"/>
              <a:t>Pitch deck</a:t>
            </a:r>
            <a:endParaRPr lang="en-US" dirty="0"/>
          </a:p>
        </p:txBody>
      </p:sp>
      <p:sp>
        <p:nvSpPr>
          <p:cNvPr id="7" name="Slide Number Placeholder 6">
            <a:extLst>
              <a:ext uri="{FF2B5EF4-FFF2-40B4-BE49-F238E27FC236}">
                <a16:creationId xmlns:a16="http://schemas.microsoft.com/office/drawing/2014/main" id="{8737228D-755C-705E-433B-8B21DBA52E16}"/>
              </a:ext>
            </a:extLst>
          </p:cNvPr>
          <p:cNvSpPr>
            <a:spLocks noGrp="1"/>
          </p:cNvSpPr>
          <p:nvPr>
            <p:ph type="sldNum" sz="quarter" idx="4"/>
          </p:nvPr>
        </p:nvSpPr>
        <p:spPr/>
        <p:txBody>
          <a:bodyPr/>
          <a:lstStyle/>
          <a:p>
            <a:fld id="{EA87306C-81BA-4795-A5CA-9392456A8C1E}" type="slidenum">
              <a:rPr lang="en-US" smtClean="0"/>
              <a:pPr/>
              <a:t>14</a:t>
            </a:fld>
            <a:endParaRPr lang="en-US" dirty="0"/>
          </a:p>
        </p:txBody>
      </p:sp>
      <p:pic>
        <p:nvPicPr>
          <p:cNvPr id="10" name="Picture Placeholder 9">
            <a:extLst>
              <a:ext uri="{FF2B5EF4-FFF2-40B4-BE49-F238E27FC236}">
                <a16:creationId xmlns:a16="http://schemas.microsoft.com/office/drawing/2014/main" id="{4D9876C5-B879-D44E-3349-958B7660E901}"/>
              </a:ext>
            </a:extLst>
          </p:cNvPr>
          <p:cNvPicPr>
            <a:picLocks noGrp="1" noChangeAspect="1"/>
          </p:cNvPicPr>
          <p:nvPr>
            <p:ph type="pic" sz="quarter" idx="10"/>
          </p:nvPr>
        </p:nvPicPr>
        <p:blipFill>
          <a:blip r:embed="rId2"/>
          <a:srcRect l="1554" r="1554"/>
          <a:stretch>
            <a:fillRect/>
          </a:stretch>
        </p:blipFill>
        <p:spPr>
          <a:xfrm>
            <a:off x="496550" y="2616450"/>
            <a:ext cx="11198900" cy="3328330"/>
          </a:xfrm>
          <a:prstGeom prst="rect">
            <a:avLst/>
          </a:prstGeom>
        </p:spPr>
      </p:pic>
      <p:sp>
        <p:nvSpPr>
          <p:cNvPr id="13" name="TextBox 12">
            <a:extLst>
              <a:ext uri="{FF2B5EF4-FFF2-40B4-BE49-F238E27FC236}">
                <a16:creationId xmlns:a16="http://schemas.microsoft.com/office/drawing/2014/main" id="{0CE1F1C4-5221-6C13-47FF-976307444052}"/>
              </a:ext>
            </a:extLst>
          </p:cNvPr>
          <p:cNvSpPr txBox="1"/>
          <p:nvPr/>
        </p:nvSpPr>
        <p:spPr>
          <a:xfrm>
            <a:off x="496550" y="5946015"/>
            <a:ext cx="11804964" cy="523220"/>
          </a:xfrm>
          <a:prstGeom prst="rect">
            <a:avLst/>
          </a:prstGeom>
          <a:noFill/>
        </p:spPr>
        <p:txBody>
          <a:bodyPr wrap="square">
            <a:spAutoFit/>
          </a:bodyPr>
          <a:lstStyle/>
          <a:p>
            <a:r>
              <a:rPr lang="en-US" sz="1400" cap="none" dirty="0"/>
              <a:t>Nekhoroshkov, P., Bezuidenhout, J., </a:t>
            </a:r>
            <a:r>
              <a:rPr lang="en-US" sz="1400" cap="none" dirty="0" err="1"/>
              <a:t>Zinicovscaia</a:t>
            </a:r>
            <a:r>
              <a:rPr lang="en-US" sz="1400" cap="none" dirty="0"/>
              <a:t>, I., </a:t>
            </a:r>
            <a:r>
              <a:rPr lang="en-US" sz="1400" cap="none" dirty="0" err="1"/>
              <a:t>Frontasyeva</a:t>
            </a:r>
            <a:r>
              <a:rPr lang="en-US" sz="1400" cap="none" dirty="0"/>
              <a:t> M. &amp; Yushin N. Temporal trends of risks in consumption of wild and farmed mussels in 2013-2019 in the Saldanha Bay area (South Africa). Journal of Food composition and analysis. (Under review)</a:t>
            </a:r>
          </a:p>
        </p:txBody>
      </p:sp>
    </p:spTree>
    <p:extLst>
      <p:ext uri="{BB962C8B-B14F-4D97-AF65-F5344CB8AC3E}">
        <p14:creationId xmlns:p14="http://schemas.microsoft.com/office/powerpoint/2010/main" val="3860951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Grp="1" noChangeAspect="1"/>
          </p:cNvPicPr>
          <p:nvPr>
            <p:ph type="pic" sz="quarter" idx="13"/>
          </p:nvPr>
        </p:nvPicPr>
        <p:blipFill rotWithShape="1">
          <a:blip r:embed="rId2"/>
          <a:srcRect l="13279" t="15509" b="15509"/>
          <a:stretch/>
        </p:blipFill>
        <p:spPr>
          <a:xfrm>
            <a:off x="0" y="1845126"/>
            <a:ext cx="10573062" cy="5012871"/>
          </a:xfrm>
          <a:prstGeom prst="rect">
            <a:avLst/>
          </a:prstGeom>
        </p:spPr>
      </p:pic>
      <p:sp>
        <p:nvSpPr>
          <p:cNvPr id="14" name="Title 13">
            <a:extLst>
              <a:ext uri="{FF2B5EF4-FFF2-40B4-BE49-F238E27FC236}">
                <a16:creationId xmlns:a16="http://schemas.microsoft.com/office/drawing/2014/main" id="{4CD4EC34-A56A-4AFF-967C-7826E8491850}"/>
              </a:ext>
            </a:extLst>
          </p:cNvPr>
          <p:cNvSpPr>
            <a:spLocks noGrp="1"/>
          </p:cNvSpPr>
          <p:nvPr>
            <p:ph type="title"/>
          </p:nvPr>
        </p:nvSpPr>
        <p:spPr>
          <a:xfrm>
            <a:off x="1186544" y="-1"/>
            <a:ext cx="3944790" cy="1845127"/>
          </a:xfrm>
        </p:spPr>
        <p:txBody>
          <a:bodyPr/>
          <a:lstStyle/>
          <a:p>
            <a:r>
              <a:rPr lang="en-US" noProof="0" dirty="0"/>
              <a:t>summary</a:t>
            </a:r>
            <a:endParaRPr lang="en-US" dirty="0"/>
          </a:p>
        </p:txBody>
      </p:sp>
      <p:sp>
        <p:nvSpPr>
          <p:cNvPr id="2" name="Date Placeholder 1">
            <a:extLst>
              <a:ext uri="{FF2B5EF4-FFF2-40B4-BE49-F238E27FC236}">
                <a16:creationId xmlns:a16="http://schemas.microsoft.com/office/drawing/2014/main" id="{72D2BFB9-EF4C-43BD-82AF-44BB97E87417}"/>
              </a:ext>
            </a:extLst>
          </p:cNvPr>
          <p:cNvSpPr>
            <a:spLocks noGrp="1"/>
          </p:cNvSpPr>
          <p:nvPr>
            <p:ph type="dt" sz="half" idx="10"/>
          </p:nvPr>
        </p:nvSpPr>
        <p:spPr>
          <a:xfrm>
            <a:off x="838200" y="6356350"/>
            <a:ext cx="2743200" cy="365125"/>
          </a:xfrm>
        </p:spPr>
        <p:txBody>
          <a:bodyPr/>
          <a:lstStyle/>
          <a:p>
            <a:r>
              <a:rPr lang="en-US" dirty="0"/>
              <a:t>2023</a:t>
            </a:r>
          </a:p>
        </p:txBody>
      </p:sp>
      <p:sp>
        <p:nvSpPr>
          <p:cNvPr id="21" name="Text Placeholder 20">
            <a:extLst>
              <a:ext uri="{FF2B5EF4-FFF2-40B4-BE49-F238E27FC236}">
                <a16:creationId xmlns:a16="http://schemas.microsoft.com/office/drawing/2014/main" id="{1ACAAE1E-C644-4F5F-B013-E7D2D2C82E71}"/>
              </a:ext>
            </a:extLst>
          </p:cNvPr>
          <p:cNvSpPr>
            <a:spLocks noGrp="1"/>
          </p:cNvSpPr>
          <p:nvPr>
            <p:ph type="body" sz="quarter" idx="16"/>
          </p:nvPr>
        </p:nvSpPr>
        <p:spPr>
          <a:xfrm>
            <a:off x="5627913" y="-1"/>
            <a:ext cx="6564087" cy="5540722"/>
          </a:xfrm>
        </p:spPr>
        <p:txBody>
          <a:bodyPr/>
          <a:lstStyle/>
          <a:p>
            <a:pPr marL="342900" indent="-342900" algn="just">
              <a:buAutoNum type="arabicPeriod"/>
            </a:pPr>
            <a:r>
              <a:rPr lang="en-US" dirty="0"/>
              <a:t>The mussels could be used for temporal biomonitoring</a:t>
            </a:r>
          </a:p>
          <a:p>
            <a:pPr marL="342900" indent="-342900" algn="just">
              <a:buAutoNum type="arabicPeriod"/>
            </a:pPr>
            <a:r>
              <a:rPr lang="en-US" dirty="0"/>
              <a:t>The risks for human population are low, but with wide temporal range for specific elements</a:t>
            </a:r>
          </a:p>
          <a:p>
            <a:pPr marL="342900" indent="-342900" algn="just">
              <a:buAutoNum type="arabicPeriod"/>
            </a:pPr>
            <a:r>
              <a:rPr lang="en-US" dirty="0"/>
              <a:t>The low levels could be increased due to anthropogenic activities</a:t>
            </a:r>
          </a:p>
          <a:p>
            <a:pPr marL="342900" indent="-342900" algn="just">
              <a:buAutoNum type="arabicPeriod"/>
            </a:pPr>
            <a:r>
              <a:rPr lang="en-US" dirty="0"/>
              <a:t>The guideline limits should be tested on typical groups of food (mussels) and reassessed</a:t>
            </a:r>
            <a:endParaRPr lang="ru-RU" dirty="0"/>
          </a:p>
          <a:p>
            <a:pPr marL="342900" indent="-342900" algn="just">
              <a:buFont typeface="Arial" panose="020B0604020202020204" pitchFamily="34" charset="0"/>
              <a:buAutoNum type="arabicPeriod"/>
            </a:pPr>
            <a:r>
              <a:rPr lang="en-US" dirty="0"/>
              <a:t>Ratios El/Al, El/Sc, El/Th in soft tissue could be used as indicator of terrigenous matter (river runoff and storm resuspending of sediments)</a:t>
            </a:r>
          </a:p>
          <a:p>
            <a:pPr marL="342900" indent="-342900" algn="just">
              <a:buAutoNum type="arabicPeriod"/>
            </a:pPr>
            <a:r>
              <a:rPr lang="en-US" dirty="0"/>
              <a:t>The range of controlled elements should be expanded</a:t>
            </a:r>
          </a:p>
          <a:p>
            <a:pPr marL="342900" indent="-342900" algn="just">
              <a:buAutoNum type="arabicPeriod"/>
            </a:pPr>
            <a:r>
              <a:rPr lang="en-US" dirty="0"/>
              <a:t>Temporal studies on the local populations should be conducted</a:t>
            </a:r>
          </a:p>
        </p:txBody>
      </p:sp>
      <p:sp>
        <p:nvSpPr>
          <p:cNvPr id="3" name="Footer Placeholder 2">
            <a:extLst>
              <a:ext uri="{FF2B5EF4-FFF2-40B4-BE49-F238E27FC236}">
                <a16:creationId xmlns:a16="http://schemas.microsoft.com/office/drawing/2014/main" id="{CEAB7E33-6C5A-49D2-AA9F-51E7DEA11D3B}"/>
              </a:ext>
            </a:extLst>
          </p:cNvPr>
          <p:cNvSpPr>
            <a:spLocks noGrp="1"/>
          </p:cNvSpPr>
          <p:nvPr>
            <p:ph type="ftr" sz="quarter" idx="11"/>
          </p:nvPr>
        </p:nvSpPr>
        <p:spPr>
          <a:xfrm>
            <a:off x="4038600" y="6356350"/>
            <a:ext cx="4114800" cy="365125"/>
          </a:xfrm>
        </p:spPr>
        <p:txBody>
          <a:bodyPr/>
          <a:lstStyle/>
          <a:p>
            <a:r>
              <a:rPr lang="en-US" dirty="0"/>
              <a:t>Pitch deck</a:t>
            </a:r>
          </a:p>
        </p:txBody>
      </p:sp>
      <p:sp>
        <p:nvSpPr>
          <p:cNvPr id="4" name="Slide Number Placeholder 3">
            <a:extLst>
              <a:ext uri="{FF2B5EF4-FFF2-40B4-BE49-F238E27FC236}">
                <a16:creationId xmlns:a16="http://schemas.microsoft.com/office/drawing/2014/main" id="{F0D5A82B-E666-4FD6-A993-84ED558D3B3A}"/>
              </a:ext>
            </a:extLst>
          </p:cNvPr>
          <p:cNvSpPr>
            <a:spLocks noGrp="1"/>
          </p:cNvSpPr>
          <p:nvPr>
            <p:ph type="sldNum" sz="quarter" idx="12"/>
          </p:nvPr>
        </p:nvSpPr>
        <p:spPr>
          <a:xfrm>
            <a:off x="8610600" y="6356350"/>
            <a:ext cx="2743200" cy="365125"/>
          </a:xfrm>
        </p:spPr>
        <p:txBody>
          <a:bodyPr/>
          <a:lstStyle/>
          <a:p>
            <a:fld id="{EA87306C-81BA-4795-A5CA-9392456A8C1E}" type="slidenum">
              <a:rPr lang="en-US" smtClean="0"/>
              <a:pPr/>
              <a:t>15</a:t>
            </a:fld>
            <a:endParaRPr lang="en-US" dirty="0"/>
          </a:p>
        </p:txBody>
      </p:sp>
    </p:spTree>
    <p:extLst>
      <p:ext uri="{BB962C8B-B14F-4D97-AF65-F5344CB8AC3E}">
        <p14:creationId xmlns:p14="http://schemas.microsoft.com/office/powerpoint/2010/main" val="204619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8B0A0B61-E44C-4C98-A84B-B96C81DA5816}"/>
              </a:ext>
            </a:extLst>
          </p:cNvPr>
          <p:cNvSpPr>
            <a:spLocks noGrp="1"/>
          </p:cNvSpPr>
          <p:nvPr>
            <p:ph type="title"/>
          </p:nvPr>
        </p:nvSpPr>
        <p:spPr>
          <a:xfrm>
            <a:off x="1123950" y="1390650"/>
            <a:ext cx="4019550" cy="1294529"/>
          </a:xfrm>
        </p:spPr>
        <p:txBody>
          <a:bodyPr/>
          <a:lstStyle/>
          <a:p>
            <a:r>
              <a:rPr lang="en-US" noProof="0" dirty="0"/>
              <a:t>Thank you for attention!</a:t>
            </a:r>
            <a:endParaRPr lang="en-US" dirty="0"/>
          </a:p>
        </p:txBody>
      </p:sp>
      <p:sp>
        <p:nvSpPr>
          <p:cNvPr id="9" name="Text Placeholder 8">
            <a:extLst>
              <a:ext uri="{FF2B5EF4-FFF2-40B4-BE49-F238E27FC236}">
                <a16:creationId xmlns:a16="http://schemas.microsoft.com/office/drawing/2014/main" id="{0BF8A3EA-3C0A-457C-ACBD-FA9FBF4DCB9F}"/>
              </a:ext>
            </a:extLst>
          </p:cNvPr>
          <p:cNvSpPr>
            <a:spLocks noGrp="1"/>
          </p:cNvSpPr>
          <p:nvPr>
            <p:ph type="body" sz="quarter" idx="14"/>
          </p:nvPr>
        </p:nvSpPr>
        <p:spPr>
          <a:xfrm>
            <a:off x="1390651" y="2969161"/>
            <a:ext cx="3543299" cy="1790164"/>
          </a:xfrm>
        </p:spPr>
        <p:txBody>
          <a:bodyPr/>
          <a:lstStyle/>
          <a:p>
            <a:r>
              <a:rPr lang="pt-BR" dirty="0"/>
              <a:t>Pavel Nekhoroshkov</a:t>
            </a:r>
          </a:p>
          <a:p>
            <a:endParaRPr lang="pt-BR" dirty="0"/>
          </a:p>
          <a:p>
            <a:r>
              <a:rPr lang="pt-BR" dirty="0"/>
              <a:t>Researcher in</a:t>
            </a:r>
          </a:p>
          <a:p>
            <a:r>
              <a:rPr lang="pt-BR" dirty="0"/>
              <a:t>Sector of Neutron activation analysis and Applied research</a:t>
            </a:r>
          </a:p>
          <a:p>
            <a:endParaRPr lang="pt-BR" dirty="0"/>
          </a:p>
          <a:p>
            <a:r>
              <a:rPr lang="pt-BR" dirty="0"/>
              <a:t>p.nekhoroshkov@gmail.com</a:t>
            </a:r>
          </a:p>
        </p:txBody>
      </p:sp>
      <p:sp>
        <p:nvSpPr>
          <p:cNvPr id="2" name="Date Placeholder 1">
            <a:extLst>
              <a:ext uri="{FF2B5EF4-FFF2-40B4-BE49-F238E27FC236}">
                <a16:creationId xmlns:a16="http://schemas.microsoft.com/office/drawing/2014/main" id="{2790CE37-04F9-4227-B00E-A878A9056DA7}"/>
              </a:ext>
            </a:extLst>
          </p:cNvPr>
          <p:cNvSpPr>
            <a:spLocks noGrp="1"/>
          </p:cNvSpPr>
          <p:nvPr>
            <p:ph type="dt" sz="half" idx="10"/>
          </p:nvPr>
        </p:nvSpPr>
        <p:spPr>
          <a:xfrm>
            <a:off x="838200" y="6356350"/>
            <a:ext cx="2743200" cy="365125"/>
          </a:xfrm>
        </p:spPr>
        <p:txBody>
          <a:bodyPr/>
          <a:lstStyle/>
          <a:p>
            <a:r>
              <a:rPr lang="en-US" dirty="0"/>
              <a:t>2023</a:t>
            </a:r>
          </a:p>
        </p:txBody>
      </p:sp>
      <p:sp>
        <p:nvSpPr>
          <p:cNvPr id="3" name="Footer Placeholder 2">
            <a:extLst>
              <a:ext uri="{FF2B5EF4-FFF2-40B4-BE49-F238E27FC236}">
                <a16:creationId xmlns:a16="http://schemas.microsoft.com/office/drawing/2014/main" id="{45AB52D9-2BE1-41EE-B28C-4DEDAEFD750F}"/>
              </a:ext>
            </a:extLst>
          </p:cNvPr>
          <p:cNvSpPr>
            <a:spLocks noGrp="1"/>
          </p:cNvSpPr>
          <p:nvPr>
            <p:ph type="ftr" sz="quarter" idx="3"/>
          </p:nvPr>
        </p:nvSpPr>
        <p:spPr>
          <a:xfrm>
            <a:off x="6473608" y="6356350"/>
            <a:ext cx="2743200" cy="365125"/>
          </a:xfrm>
        </p:spPr>
        <p:txBody>
          <a:bodyPr/>
          <a:lstStyle/>
          <a:p>
            <a:r>
              <a:rPr lang="en-US" dirty="0"/>
              <a:t>Pitch deck</a:t>
            </a:r>
          </a:p>
        </p:txBody>
      </p:sp>
      <p:sp>
        <p:nvSpPr>
          <p:cNvPr id="4" name="Slide Number Placeholder 3">
            <a:extLst>
              <a:ext uri="{FF2B5EF4-FFF2-40B4-BE49-F238E27FC236}">
                <a16:creationId xmlns:a16="http://schemas.microsoft.com/office/drawing/2014/main" id="{D48E7CB9-A0ED-4EB9-BBDE-0C1004C498B9}"/>
              </a:ext>
            </a:extLst>
          </p:cNvPr>
          <p:cNvSpPr>
            <a:spLocks noGrp="1"/>
          </p:cNvSpPr>
          <p:nvPr>
            <p:ph type="sldNum" sz="quarter" idx="4"/>
          </p:nvPr>
        </p:nvSpPr>
        <p:spPr>
          <a:xfrm>
            <a:off x="9791700" y="6356350"/>
            <a:ext cx="1562100" cy="365125"/>
          </a:xfrm>
        </p:spPr>
        <p:txBody>
          <a:bodyPr/>
          <a:lstStyle/>
          <a:p>
            <a:fld id="{EA87306C-81BA-4795-A5CA-9392456A8C1E}" type="slidenum">
              <a:rPr lang="en-US" smtClean="0"/>
              <a:pPr/>
              <a:t>16</a:t>
            </a:fld>
            <a:endParaRPr lang="en-US" dirty="0"/>
          </a:p>
        </p:txBody>
      </p:sp>
      <p:pic>
        <p:nvPicPr>
          <p:cNvPr id="20" name="Рисунок 19"/>
          <p:cNvPicPr>
            <a:picLocks noChangeAspect="1"/>
          </p:cNvPicPr>
          <p:nvPr/>
        </p:nvPicPr>
        <p:blipFill rotWithShape="1">
          <a:blip r:embed="rId2"/>
          <a:srcRect t="10043"/>
          <a:stretch/>
        </p:blipFill>
        <p:spPr>
          <a:xfrm>
            <a:off x="6473608" y="-824"/>
            <a:ext cx="5718393" cy="6829765"/>
          </a:xfrm>
          <a:prstGeom prst="rect">
            <a:avLst/>
          </a:prstGeom>
        </p:spPr>
      </p:pic>
    </p:spTree>
    <p:extLst>
      <p:ext uri="{BB962C8B-B14F-4D97-AF65-F5344CB8AC3E}">
        <p14:creationId xmlns:p14="http://schemas.microsoft.com/office/powerpoint/2010/main" val="1851646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DC88BF9-129A-F8B7-7B87-B400850D3166}"/>
              </a:ext>
            </a:extLst>
          </p:cNvPr>
          <p:cNvGrpSpPr/>
          <p:nvPr/>
        </p:nvGrpSpPr>
        <p:grpSpPr>
          <a:xfrm>
            <a:off x="1303811" y="0"/>
            <a:ext cx="9584378" cy="6758412"/>
            <a:chOff x="1358198" y="50528"/>
            <a:chExt cx="9529835" cy="6858000"/>
          </a:xfrm>
        </p:grpSpPr>
        <p:pic>
          <p:nvPicPr>
            <p:cNvPr id="5" name="Picture 4">
              <a:extLst>
                <a:ext uri="{FF2B5EF4-FFF2-40B4-BE49-F238E27FC236}">
                  <a16:creationId xmlns:a16="http://schemas.microsoft.com/office/drawing/2014/main" id="{E62EF69D-D93D-EF98-2526-E7519B82AB9C}"/>
                </a:ext>
              </a:extLst>
            </p:cNvPr>
            <p:cNvPicPr>
              <a:picLocks noChangeAspect="1"/>
            </p:cNvPicPr>
            <p:nvPr/>
          </p:nvPicPr>
          <p:blipFill>
            <a:blip r:embed="rId2"/>
            <a:stretch>
              <a:fillRect/>
            </a:stretch>
          </p:blipFill>
          <p:spPr>
            <a:xfrm>
              <a:off x="1358198" y="50528"/>
              <a:ext cx="9529835" cy="6858000"/>
            </a:xfrm>
            <a:prstGeom prst="rect">
              <a:avLst/>
            </a:prstGeom>
          </p:spPr>
        </p:pic>
        <p:sp>
          <p:nvSpPr>
            <p:cNvPr id="6" name="TextBox 5">
              <a:extLst>
                <a:ext uri="{FF2B5EF4-FFF2-40B4-BE49-F238E27FC236}">
                  <a16:creationId xmlns:a16="http://schemas.microsoft.com/office/drawing/2014/main" id="{A4739668-5AA0-C356-8461-15A73C7DC9FE}"/>
                </a:ext>
              </a:extLst>
            </p:cNvPr>
            <p:cNvSpPr txBox="1"/>
            <p:nvPr/>
          </p:nvSpPr>
          <p:spPr>
            <a:xfrm>
              <a:off x="8519012" y="6499741"/>
              <a:ext cx="2040992" cy="276999"/>
            </a:xfrm>
            <a:prstGeom prst="rect">
              <a:avLst/>
            </a:prstGeom>
            <a:noFill/>
          </p:spPr>
          <p:txBody>
            <a:bodyPr wrap="square" rtlCol="0">
              <a:spAutoFit/>
            </a:bodyPr>
            <a:lstStyle/>
            <a:p>
              <a:r>
                <a:rPr lang="en-US" sz="1200" dirty="0" err="1">
                  <a:solidFill>
                    <a:srgbClr val="C00000"/>
                  </a:solidFill>
                </a:rPr>
                <a:t>Wepener</a:t>
              </a:r>
              <a:r>
                <a:rPr lang="en-US" sz="1200" dirty="0">
                  <a:solidFill>
                    <a:srgbClr val="C00000"/>
                  </a:solidFill>
                </a:rPr>
                <a:t> and </a:t>
              </a:r>
              <a:r>
                <a:rPr lang="en-US" sz="1200" dirty="0" err="1">
                  <a:solidFill>
                    <a:srgbClr val="C00000"/>
                  </a:solidFill>
                </a:rPr>
                <a:t>Degger</a:t>
              </a:r>
              <a:r>
                <a:rPr lang="en-US" sz="1200" dirty="0">
                  <a:solidFill>
                    <a:srgbClr val="C00000"/>
                  </a:solidFill>
                </a:rPr>
                <a:t>, 2019</a:t>
              </a:r>
            </a:p>
          </p:txBody>
        </p:sp>
        <p:sp>
          <p:nvSpPr>
            <p:cNvPr id="8" name="Isosceles Triangle 7">
              <a:extLst>
                <a:ext uri="{FF2B5EF4-FFF2-40B4-BE49-F238E27FC236}">
                  <a16:creationId xmlns:a16="http://schemas.microsoft.com/office/drawing/2014/main" id="{3EAD845D-C8B5-A0AC-F31C-E2952D0CE292}"/>
                </a:ext>
              </a:extLst>
            </p:cNvPr>
            <p:cNvSpPr/>
            <p:nvPr/>
          </p:nvSpPr>
          <p:spPr>
            <a:xfrm>
              <a:off x="4140150" y="2233833"/>
              <a:ext cx="157530" cy="135802"/>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694B7B9B-DB67-CF5C-EFB0-5234C3E95D06}"/>
                </a:ext>
              </a:extLst>
            </p:cNvPr>
            <p:cNvSpPr/>
            <p:nvPr/>
          </p:nvSpPr>
          <p:spPr>
            <a:xfrm>
              <a:off x="4794716" y="3508766"/>
              <a:ext cx="157530" cy="135802"/>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940E287C-9970-BD6E-594F-A1B802E8653E}"/>
                </a:ext>
              </a:extLst>
            </p:cNvPr>
            <p:cNvSpPr/>
            <p:nvPr/>
          </p:nvSpPr>
          <p:spPr>
            <a:xfrm>
              <a:off x="4976573" y="4559237"/>
              <a:ext cx="293226" cy="252781"/>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DB5ED7E5-456F-74CC-1E0B-D8D3CCD9862F}"/>
                </a:ext>
              </a:extLst>
            </p:cNvPr>
            <p:cNvSpPr/>
            <p:nvPr/>
          </p:nvSpPr>
          <p:spPr>
            <a:xfrm>
              <a:off x="4288627" y="2530060"/>
              <a:ext cx="157530" cy="135802"/>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5C9C736E-CC76-5E92-4A5D-D2CE42415686}"/>
                </a:ext>
              </a:extLst>
            </p:cNvPr>
            <p:cNvSpPr/>
            <p:nvPr/>
          </p:nvSpPr>
          <p:spPr>
            <a:xfrm>
              <a:off x="8774657" y="2856223"/>
              <a:ext cx="157530" cy="135802"/>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1607CAD4-4308-B34E-8365-E007D4CAC3D5}"/>
                </a:ext>
              </a:extLst>
            </p:cNvPr>
            <p:cNvSpPr/>
            <p:nvPr/>
          </p:nvSpPr>
          <p:spPr>
            <a:xfrm>
              <a:off x="6947712" y="4472424"/>
              <a:ext cx="157530" cy="135802"/>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8928DDA1-E65A-5882-C9CC-8F4E38C5CCD5}"/>
                </a:ext>
              </a:extLst>
            </p:cNvPr>
            <p:cNvSpPr/>
            <p:nvPr/>
          </p:nvSpPr>
          <p:spPr>
            <a:xfrm>
              <a:off x="8361481" y="3203149"/>
              <a:ext cx="157530" cy="135802"/>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B63DB2C6-22F2-CC3D-02B1-F1D8C50D08D3}"/>
                </a:ext>
              </a:extLst>
            </p:cNvPr>
            <p:cNvSpPr/>
            <p:nvPr/>
          </p:nvSpPr>
          <p:spPr>
            <a:xfrm>
              <a:off x="9122230" y="1766674"/>
              <a:ext cx="157530" cy="135802"/>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22A9BC5E-E136-C0EB-AD84-87924490C64B}"/>
                </a:ext>
              </a:extLst>
            </p:cNvPr>
            <p:cNvSpPr/>
            <p:nvPr/>
          </p:nvSpPr>
          <p:spPr>
            <a:xfrm>
              <a:off x="7664364" y="4091695"/>
              <a:ext cx="157530" cy="135802"/>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C045F12B-A19A-5759-BD48-C5AE49DBA1A5}"/>
                </a:ext>
              </a:extLst>
            </p:cNvPr>
            <p:cNvSpPr/>
            <p:nvPr/>
          </p:nvSpPr>
          <p:spPr>
            <a:xfrm>
              <a:off x="8017449" y="3644568"/>
              <a:ext cx="157530" cy="135802"/>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E42F9742-8CF9-E407-28CF-4D5C027A158C}"/>
                </a:ext>
              </a:extLst>
            </p:cNvPr>
            <p:cNvSpPr/>
            <p:nvPr/>
          </p:nvSpPr>
          <p:spPr>
            <a:xfrm>
              <a:off x="1720494" y="6640938"/>
              <a:ext cx="157530" cy="135802"/>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72569F3-B2C9-5F71-A737-7307EF16A88F}"/>
                </a:ext>
              </a:extLst>
            </p:cNvPr>
            <p:cNvSpPr txBox="1"/>
            <p:nvPr/>
          </p:nvSpPr>
          <p:spPr>
            <a:xfrm>
              <a:off x="1878024" y="6570339"/>
              <a:ext cx="2040992" cy="276999"/>
            </a:xfrm>
            <a:prstGeom prst="rect">
              <a:avLst/>
            </a:prstGeom>
            <a:noFill/>
          </p:spPr>
          <p:txBody>
            <a:bodyPr wrap="square" rtlCol="0">
              <a:spAutoFit/>
            </a:bodyPr>
            <a:lstStyle/>
            <a:p>
              <a:r>
                <a:rPr lang="en-US" sz="1200" dirty="0">
                  <a:solidFill>
                    <a:srgbClr val="C00000"/>
                  </a:solidFill>
                </a:rPr>
                <a:t> – sampling sites</a:t>
              </a:r>
            </a:p>
          </p:txBody>
        </p:sp>
        <p:sp>
          <p:nvSpPr>
            <p:cNvPr id="20" name="Isosceles Triangle 19">
              <a:extLst>
                <a:ext uri="{FF2B5EF4-FFF2-40B4-BE49-F238E27FC236}">
                  <a16:creationId xmlns:a16="http://schemas.microsoft.com/office/drawing/2014/main" id="{ADFB69FD-46DC-BDCC-8412-50A380B02960}"/>
                </a:ext>
              </a:extLst>
            </p:cNvPr>
            <p:cNvSpPr/>
            <p:nvPr/>
          </p:nvSpPr>
          <p:spPr>
            <a:xfrm>
              <a:off x="6125688" y="4491336"/>
              <a:ext cx="157530" cy="135802"/>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5FFAA6A3-F507-C1CC-7208-16913530287F}"/>
                </a:ext>
              </a:extLst>
            </p:cNvPr>
            <p:cNvSpPr/>
            <p:nvPr/>
          </p:nvSpPr>
          <p:spPr>
            <a:xfrm>
              <a:off x="4897807" y="4259860"/>
              <a:ext cx="157530" cy="135802"/>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965E2D07-9760-416E-0B84-622092DD7689}"/>
              </a:ext>
            </a:extLst>
          </p:cNvPr>
          <p:cNvSpPr txBox="1"/>
          <p:nvPr/>
        </p:nvSpPr>
        <p:spPr>
          <a:xfrm>
            <a:off x="3768877" y="705909"/>
            <a:ext cx="5422619" cy="830997"/>
          </a:xfrm>
          <a:prstGeom prst="rect">
            <a:avLst/>
          </a:prstGeom>
          <a:noFill/>
        </p:spPr>
        <p:txBody>
          <a:bodyPr wrap="square" rtlCol="0">
            <a:spAutoFit/>
          </a:bodyPr>
          <a:lstStyle/>
          <a:p>
            <a:pPr algn="ctr"/>
            <a:r>
              <a:rPr lang="en-US" sz="2400" b="1" dirty="0"/>
              <a:t>Sampling sites </a:t>
            </a:r>
          </a:p>
          <a:p>
            <a:pPr algn="ctr"/>
            <a:r>
              <a:rPr lang="en-US" sz="2400" b="1" dirty="0"/>
              <a:t>(South coast of Africa)</a:t>
            </a:r>
          </a:p>
        </p:txBody>
      </p:sp>
      <p:sp>
        <p:nvSpPr>
          <p:cNvPr id="3" name="Oval 2">
            <a:extLst>
              <a:ext uri="{FF2B5EF4-FFF2-40B4-BE49-F238E27FC236}">
                <a16:creationId xmlns:a16="http://schemas.microsoft.com/office/drawing/2014/main" id="{97B2222F-617A-F069-A46D-5B02AD590830}"/>
              </a:ext>
            </a:extLst>
          </p:cNvPr>
          <p:cNvSpPr/>
          <p:nvPr/>
        </p:nvSpPr>
        <p:spPr>
          <a:xfrm>
            <a:off x="4629594" y="4051659"/>
            <a:ext cx="460753" cy="460753"/>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4933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5ADC411E-5830-C7DD-54D9-601738690BDB}"/>
              </a:ext>
            </a:extLst>
          </p:cNvPr>
          <p:cNvSpPr>
            <a:spLocks noGrp="1"/>
          </p:cNvSpPr>
          <p:nvPr>
            <p:ph type="title"/>
          </p:nvPr>
        </p:nvSpPr>
        <p:spPr>
          <a:xfrm>
            <a:off x="499359" y="11082"/>
            <a:ext cx="5873927" cy="720399"/>
          </a:xfrm>
        </p:spPr>
        <p:txBody>
          <a:bodyPr/>
          <a:lstStyle/>
          <a:p>
            <a:r>
              <a:rPr lang="en-US" dirty="0"/>
              <a:t>Sampling sites in the 2013-2019</a:t>
            </a:r>
          </a:p>
        </p:txBody>
      </p:sp>
      <p:sp>
        <p:nvSpPr>
          <p:cNvPr id="32" name="Text Placeholder 2">
            <a:extLst>
              <a:ext uri="{FF2B5EF4-FFF2-40B4-BE49-F238E27FC236}">
                <a16:creationId xmlns:a16="http://schemas.microsoft.com/office/drawing/2014/main" id="{F5F356CB-C76B-DDD1-9D08-AFB93D2B6C24}"/>
              </a:ext>
            </a:extLst>
          </p:cNvPr>
          <p:cNvSpPr>
            <a:spLocks noGrp="1"/>
          </p:cNvSpPr>
          <p:nvPr>
            <p:ph type="body" sz="quarter" idx="16"/>
          </p:nvPr>
        </p:nvSpPr>
        <p:spPr>
          <a:xfrm>
            <a:off x="1259839" y="750227"/>
            <a:ext cx="876929" cy="720399"/>
          </a:xfrm>
        </p:spPr>
        <p:txBody>
          <a:bodyPr/>
          <a:lstStyle/>
          <a:p>
            <a:r>
              <a:rPr lang="en-US" dirty="0"/>
              <a:t>St. 1</a:t>
            </a:r>
          </a:p>
        </p:txBody>
      </p:sp>
      <p:sp>
        <p:nvSpPr>
          <p:cNvPr id="35" name="Text Placeholder 5">
            <a:extLst>
              <a:ext uri="{FF2B5EF4-FFF2-40B4-BE49-F238E27FC236}">
                <a16:creationId xmlns:a16="http://schemas.microsoft.com/office/drawing/2014/main" id="{A7E2E66E-169D-0050-AF0C-8BC1AF6B9C3E}"/>
              </a:ext>
            </a:extLst>
          </p:cNvPr>
          <p:cNvSpPr>
            <a:spLocks noGrp="1"/>
          </p:cNvSpPr>
          <p:nvPr>
            <p:ph type="body" sz="quarter" idx="12"/>
          </p:nvPr>
        </p:nvSpPr>
        <p:spPr>
          <a:xfrm>
            <a:off x="2312184" y="731442"/>
            <a:ext cx="3365003" cy="1017102"/>
          </a:xfrm>
        </p:spPr>
        <p:txBody>
          <a:bodyPr/>
          <a:lstStyle/>
          <a:p>
            <a:r>
              <a:rPr lang="en-US" dirty="0"/>
              <a:t>Pristine open ocean area with tidal activities</a:t>
            </a:r>
          </a:p>
        </p:txBody>
      </p:sp>
      <p:sp>
        <p:nvSpPr>
          <p:cNvPr id="5" name="Date Placeholder 4">
            <a:extLst>
              <a:ext uri="{FF2B5EF4-FFF2-40B4-BE49-F238E27FC236}">
                <a16:creationId xmlns:a16="http://schemas.microsoft.com/office/drawing/2014/main" id="{F01F21E8-6B09-5A7C-D7CE-48B82A6F9D85}"/>
              </a:ext>
            </a:extLst>
          </p:cNvPr>
          <p:cNvSpPr>
            <a:spLocks noGrp="1"/>
          </p:cNvSpPr>
          <p:nvPr>
            <p:ph type="dt" sz="half" idx="2"/>
          </p:nvPr>
        </p:nvSpPr>
        <p:spPr>
          <a:xfrm>
            <a:off x="0" y="6248018"/>
            <a:ext cx="2435528" cy="614850"/>
          </a:xfrm>
        </p:spPr>
        <p:txBody>
          <a:bodyPr anchor="ctr">
            <a:normAutofit/>
          </a:bodyPr>
          <a:lstStyle/>
          <a:p>
            <a:pPr>
              <a:spcAft>
                <a:spcPts val="600"/>
              </a:spcAft>
            </a:pPr>
            <a:r>
              <a:rPr lang="en-US" dirty="0"/>
              <a:t>2023</a:t>
            </a:r>
          </a:p>
        </p:txBody>
      </p:sp>
      <p:pic>
        <p:nvPicPr>
          <p:cNvPr id="11" name="Picture 10">
            <a:extLst>
              <a:ext uri="{FF2B5EF4-FFF2-40B4-BE49-F238E27FC236}">
                <a16:creationId xmlns:a16="http://schemas.microsoft.com/office/drawing/2014/main" id="{5210B6F0-8ED4-1971-73AD-B41F92576E58}"/>
              </a:ext>
            </a:extLst>
          </p:cNvPr>
          <p:cNvPicPr>
            <a:picLocks noChangeAspect="1"/>
          </p:cNvPicPr>
          <p:nvPr/>
        </p:nvPicPr>
        <p:blipFill>
          <a:blip r:embed="rId2"/>
          <a:stretch>
            <a:fillRect/>
          </a:stretch>
        </p:blipFill>
        <p:spPr>
          <a:xfrm>
            <a:off x="6384174" y="220256"/>
            <a:ext cx="5807825" cy="6417487"/>
          </a:xfrm>
          <a:prstGeom prst="rect">
            <a:avLst/>
          </a:prstGeom>
          <a:noFill/>
        </p:spPr>
      </p:pic>
      <p:sp>
        <p:nvSpPr>
          <p:cNvPr id="6" name="Footer Placeholder 5">
            <a:extLst>
              <a:ext uri="{FF2B5EF4-FFF2-40B4-BE49-F238E27FC236}">
                <a16:creationId xmlns:a16="http://schemas.microsoft.com/office/drawing/2014/main" id="{BFA9CB26-94FA-778E-7382-6AE42DAB0E3E}"/>
              </a:ext>
            </a:extLst>
          </p:cNvPr>
          <p:cNvSpPr>
            <a:spLocks noGrp="1"/>
          </p:cNvSpPr>
          <p:nvPr>
            <p:ph type="ftr" sz="quarter" idx="11"/>
          </p:nvPr>
        </p:nvSpPr>
        <p:spPr>
          <a:xfrm>
            <a:off x="2439762" y="6248018"/>
            <a:ext cx="7267426" cy="620868"/>
          </a:xfrm>
        </p:spPr>
        <p:txBody>
          <a:bodyPr anchor="ctr">
            <a:normAutofit/>
          </a:bodyPr>
          <a:lstStyle/>
          <a:p>
            <a:pPr>
              <a:spcAft>
                <a:spcPts val="600"/>
              </a:spcAft>
            </a:pPr>
            <a:r>
              <a:rPr lang="en-US" dirty="0"/>
              <a:t>Sampling sites</a:t>
            </a:r>
          </a:p>
        </p:txBody>
      </p:sp>
      <p:sp>
        <p:nvSpPr>
          <p:cNvPr id="7" name="Slide Number Placeholder 6">
            <a:extLst>
              <a:ext uri="{FF2B5EF4-FFF2-40B4-BE49-F238E27FC236}">
                <a16:creationId xmlns:a16="http://schemas.microsoft.com/office/drawing/2014/main" id="{FBF04A55-176D-9FD2-901D-210069FC0C2C}"/>
              </a:ext>
            </a:extLst>
          </p:cNvPr>
          <p:cNvSpPr>
            <a:spLocks noGrp="1"/>
          </p:cNvSpPr>
          <p:nvPr>
            <p:ph type="sldNum" sz="quarter" idx="4"/>
          </p:nvPr>
        </p:nvSpPr>
        <p:spPr>
          <a:xfrm>
            <a:off x="9707188" y="6248018"/>
            <a:ext cx="2495699" cy="620866"/>
          </a:xfrm>
        </p:spPr>
        <p:txBody>
          <a:bodyPr anchor="ctr">
            <a:normAutofit/>
          </a:bodyPr>
          <a:lstStyle/>
          <a:p>
            <a:pPr>
              <a:spcAft>
                <a:spcPts val="600"/>
              </a:spcAft>
            </a:pPr>
            <a:fld id="{EA87306C-81BA-4795-A5CA-9392456A8C1E}" type="slidenum">
              <a:rPr lang="en-US" smtClean="0"/>
              <a:pPr>
                <a:spcAft>
                  <a:spcPts val="600"/>
                </a:spcAft>
              </a:pPr>
              <a:t>3</a:t>
            </a:fld>
            <a:endParaRPr lang="en-US"/>
          </a:p>
        </p:txBody>
      </p:sp>
      <p:sp>
        <p:nvSpPr>
          <p:cNvPr id="12" name="Text Placeholder 2">
            <a:extLst>
              <a:ext uri="{FF2B5EF4-FFF2-40B4-BE49-F238E27FC236}">
                <a16:creationId xmlns:a16="http://schemas.microsoft.com/office/drawing/2014/main" id="{BFCE34D5-CA34-D248-EC54-9514B1345B5E}"/>
              </a:ext>
            </a:extLst>
          </p:cNvPr>
          <p:cNvSpPr txBox="1">
            <a:spLocks/>
          </p:cNvSpPr>
          <p:nvPr/>
        </p:nvSpPr>
        <p:spPr>
          <a:xfrm>
            <a:off x="1259839" y="1631421"/>
            <a:ext cx="876929" cy="720399"/>
          </a:xfrm>
          <a:prstGeom prst="rect">
            <a:avLst/>
          </a:prstGeom>
          <a:ln w="28575">
            <a:solidFill>
              <a:schemeClr val="accent4"/>
            </a:solidFill>
          </a:ln>
        </p:spPr>
        <p:txBody>
          <a:bodyPr lIns="0" tIns="0" rIns="0" bIns="0" anchor="ctr"/>
          <a:lstStyle>
            <a:lvl1pPr marL="0" indent="0" algn="ctr" defTabSz="914400" rtl="0" eaLnBrk="1" latinLnBrk="0" hangingPunct="1">
              <a:lnSpc>
                <a:spcPct val="100000"/>
              </a:lnSpc>
              <a:spcBef>
                <a:spcPts val="0"/>
              </a:spcBef>
              <a:buFont typeface="Arial" panose="020B0604020202020204" pitchFamily="34" charset="0"/>
              <a:buNone/>
              <a:defRPr sz="24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 2</a:t>
            </a:r>
          </a:p>
        </p:txBody>
      </p:sp>
      <p:sp>
        <p:nvSpPr>
          <p:cNvPr id="15" name="Text Placeholder 5">
            <a:extLst>
              <a:ext uri="{FF2B5EF4-FFF2-40B4-BE49-F238E27FC236}">
                <a16:creationId xmlns:a16="http://schemas.microsoft.com/office/drawing/2014/main" id="{2D314467-FC8D-814E-DF18-CBDDCBA1F252}"/>
              </a:ext>
            </a:extLst>
          </p:cNvPr>
          <p:cNvSpPr txBox="1">
            <a:spLocks/>
          </p:cNvSpPr>
          <p:nvPr/>
        </p:nvSpPr>
        <p:spPr>
          <a:xfrm>
            <a:off x="2301296" y="1480583"/>
            <a:ext cx="3365003" cy="1017102"/>
          </a:xfrm>
          <a:prstGeom prst="rect">
            <a:avLst/>
          </a:prstGeom>
        </p:spPr>
        <p:txBody>
          <a:bodyPr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Mouth of protected area. Yacht club, prier</a:t>
            </a:r>
          </a:p>
        </p:txBody>
      </p:sp>
      <p:sp>
        <p:nvSpPr>
          <p:cNvPr id="17" name="Text Placeholder 2">
            <a:extLst>
              <a:ext uri="{FF2B5EF4-FFF2-40B4-BE49-F238E27FC236}">
                <a16:creationId xmlns:a16="http://schemas.microsoft.com/office/drawing/2014/main" id="{D10B772C-7D53-7632-B6A5-0F2EA0324DFD}"/>
              </a:ext>
            </a:extLst>
          </p:cNvPr>
          <p:cNvSpPr txBox="1">
            <a:spLocks/>
          </p:cNvSpPr>
          <p:nvPr/>
        </p:nvSpPr>
        <p:spPr>
          <a:xfrm>
            <a:off x="1259839" y="2559282"/>
            <a:ext cx="876929" cy="720399"/>
          </a:xfrm>
          <a:prstGeom prst="rect">
            <a:avLst/>
          </a:prstGeom>
          <a:ln w="28575">
            <a:solidFill>
              <a:schemeClr val="accent4"/>
            </a:solidFill>
          </a:ln>
        </p:spPr>
        <p:txBody>
          <a:bodyPr lIns="0" tIns="0" rIns="0" bIns="0" anchor="ctr"/>
          <a:lstStyle>
            <a:lvl1pPr marL="0" indent="0" algn="ctr" defTabSz="914400" rtl="0" eaLnBrk="1" latinLnBrk="0" hangingPunct="1">
              <a:lnSpc>
                <a:spcPct val="100000"/>
              </a:lnSpc>
              <a:spcBef>
                <a:spcPts val="0"/>
              </a:spcBef>
              <a:buFont typeface="Arial" panose="020B0604020202020204" pitchFamily="34" charset="0"/>
              <a:buNone/>
              <a:defRPr sz="24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 3</a:t>
            </a:r>
          </a:p>
        </p:txBody>
      </p:sp>
      <p:sp>
        <p:nvSpPr>
          <p:cNvPr id="19" name="Text Placeholder 5">
            <a:extLst>
              <a:ext uri="{FF2B5EF4-FFF2-40B4-BE49-F238E27FC236}">
                <a16:creationId xmlns:a16="http://schemas.microsoft.com/office/drawing/2014/main" id="{CA2019C5-D72E-5D1F-3A4E-C37FBD699262}"/>
              </a:ext>
            </a:extLst>
          </p:cNvPr>
          <p:cNvSpPr txBox="1">
            <a:spLocks/>
          </p:cNvSpPr>
          <p:nvPr/>
        </p:nvSpPr>
        <p:spPr>
          <a:xfrm>
            <a:off x="2301295" y="2471091"/>
            <a:ext cx="3365003" cy="854970"/>
          </a:xfrm>
          <a:prstGeom prst="rect">
            <a:avLst/>
          </a:prstGeom>
        </p:spPr>
        <p:txBody>
          <a:bodyPr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Semi-closed area. Technological transport</a:t>
            </a:r>
          </a:p>
        </p:txBody>
      </p:sp>
      <p:sp>
        <p:nvSpPr>
          <p:cNvPr id="21" name="Text Placeholder 2">
            <a:extLst>
              <a:ext uri="{FF2B5EF4-FFF2-40B4-BE49-F238E27FC236}">
                <a16:creationId xmlns:a16="http://schemas.microsoft.com/office/drawing/2014/main" id="{62E2DE62-FAAF-DB9F-42A4-DEE8BB6E9BB0}"/>
              </a:ext>
            </a:extLst>
          </p:cNvPr>
          <p:cNvSpPr txBox="1">
            <a:spLocks/>
          </p:cNvSpPr>
          <p:nvPr/>
        </p:nvSpPr>
        <p:spPr>
          <a:xfrm>
            <a:off x="1270727" y="3430434"/>
            <a:ext cx="876929" cy="720399"/>
          </a:xfrm>
          <a:prstGeom prst="rect">
            <a:avLst/>
          </a:prstGeom>
          <a:ln w="28575">
            <a:solidFill>
              <a:schemeClr val="accent4"/>
            </a:solidFill>
          </a:ln>
        </p:spPr>
        <p:txBody>
          <a:bodyPr lIns="0" tIns="0" rIns="0" bIns="0" anchor="ctr"/>
          <a:lstStyle>
            <a:lvl1pPr marL="0" indent="0" algn="ctr" defTabSz="914400" rtl="0" eaLnBrk="1" latinLnBrk="0" hangingPunct="1">
              <a:lnSpc>
                <a:spcPct val="100000"/>
              </a:lnSpc>
              <a:spcBef>
                <a:spcPts val="0"/>
              </a:spcBef>
              <a:buFont typeface="Arial" panose="020B0604020202020204" pitchFamily="34" charset="0"/>
              <a:buNone/>
              <a:defRPr sz="24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 4</a:t>
            </a:r>
          </a:p>
        </p:txBody>
      </p:sp>
      <p:sp>
        <p:nvSpPr>
          <p:cNvPr id="23" name="Text Placeholder 5">
            <a:extLst>
              <a:ext uri="{FF2B5EF4-FFF2-40B4-BE49-F238E27FC236}">
                <a16:creationId xmlns:a16="http://schemas.microsoft.com/office/drawing/2014/main" id="{2FE003F7-F240-CB20-EEFF-1CFE16EA38E2}"/>
              </a:ext>
            </a:extLst>
          </p:cNvPr>
          <p:cNvSpPr txBox="1">
            <a:spLocks/>
          </p:cNvSpPr>
          <p:nvPr/>
        </p:nvSpPr>
        <p:spPr>
          <a:xfrm>
            <a:off x="2323072" y="3368837"/>
            <a:ext cx="3973226" cy="1017102"/>
          </a:xfrm>
          <a:prstGeom prst="rect">
            <a:avLst/>
          </a:prstGeom>
        </p:spPr>
        <p:txBody>
          <a:bodyPr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Semi-closed area.</a:t>
            </a:r>
          </a:p>
          <a:p>
            <a:r>
              <a:rPr lang="en-US" dirty="0">
                <a:solidFill>
                  <a:srgbClr val="FF0000"/>
                </a:solidFill>
              </a:rPr>
              <a:t>Outlets of grey water (discharges)</a:t>
            </a:r>
          </a:p>
        </p:txBody>
      </p:sp>
      <p:sp>
        <p:nvSpPr>
          <p:cNvPr id="25" name="Text Placeholder 2">
            <a:extLst>
              <a:ext uri="{FF2B5EF4-FFF2-40B4-BE49-F238E27FC236}">
                <a16:creationId xmlns:a16="http://schemas.microsoft.com/office/drawing/2014/main" id="{63A4E788-6945-08DF-B981-F060AA23E10B}"/>
              </a:ext>
            </a:extLst>
          </p:cNvPr>
          <p:cNvSpPr txBox="1">
            <a:spLocks/>
          </p:cNvSpPr>
          <p:nvPr/>
        </p:nvSpPr>
        <p:spPr>
          <a:xfrm>
            <a:off x="1270727" y="4305006"/>
            <a:ext cx="876929" cy="720399"/>
          </a:xfrm>
          <a:prstGeom prst="rect">
            <a:avLst/>
          </a:prstGeom>
          <a:ln w="28575">
            <a:solidFill>
              <a:schemeClr val="accent4"/>
            </a:solidFill>
          </a:ln>
        </p:spPr>
        <p:txBody>
          <a:bodyPr lIns="0" tIns="0" rIns="0" bIns="0" anchor="ctr"/>
          <a:lstStyle>
            <a:lvl1pPr marL="0" indent="0" algn="ctr" defTabSz="914400" rtl="0" eaLnBrk="1" latinLnBrk="0" hangingPunct="1">
              <a:lnSpc>
                <a:spcPct val="100000"/>
              </a:lnSpc>
              <a:spcBef>
                <a:spcPts val="0"/>
              </a:spcBef>
              <a:buFont typeface="Arial" panose="020B0604020202020204" pitchFamily="34" charset="0"/>
              <a:buNone/>
              <a:defRPr sz="24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 5</a:t>
            </a:r>
          </a:p>
        </p:txBody>
      </p:sp>
      <p:sp>
        <p:nvSpPr>
          <p:cNvPr id="27" name="Text Placeholder 5">
            <a:extLst>
              <a:ext uri="{FF2B5EF4-FFF2-40B4-BE49-F238E27FC236}">
                <a16:creationId xmlns:a16="http://schemas.microsoft.com/office/drawing/2014/main" id="{DCDA2450-AC3E-5C62-B835-D1D189FA2F9E}"/>
              </a:ext>
            </a:extLst>
          </p:cNvPr>
          <p:cNvSpPr txBox="1">
            <a:spLocks/>
          </p:cNvSpPr>
          <p:nvPr/>
        </p:nvSpPr>
        <p:spPr>
          <a:xfrm>
            <a:off x="2333960" y="4230716"/>
            <a:ext cx="4050214" cy="1017102"/>
          </a:xfrm>
          <a:prstGeom prst="rect">
            <a:avLst/>
          </a:prstGeom>
        </p:spPr>
        <p:txBody>
          <a:bodyPr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Mouth of protected area.</a:t>
            </a:r>
          </a:p>
          <a:p>
            <a:r>
              <a:rPr lang="en-US" dirty="0">
                <a:solidFill>
                  <a:srgbClr val="FF0000"/>
                </a:solidFill>
              </a:rPr>
              <a:t>Outlets of grey water (discharges)</a:t>
            </a:r>
          </a:p>
        </p:txBody>
      </p:sp>
      <p:sp>
        <p:nvSpPr>
          <p:cNvPr id="29" name="Text Placeholder 2">
            <a:extLst>
              <a:ext uri="{FF2B5EF4-FFF2-40B4-BE49-F238E27FC236}">
                <a16:creationId xmlns:a16="http://schemas.microsoft.com/office/drawing/2014/main" id="{2C5EC6FD-28A5-D1A1-80BA-C2D218BAAA5C}"/>
              </a:ext>
            </a:extLst>
          </p:cNvPr>
          <p:cNvSpPr txBox="1">
            <a:spLocks/>
          </p:cNvSpPr>
          <p:nvPr/>
        </p:nvSpPr>
        <p:spPr>
          <a:xfrm>
            <a:off x="1270727" y="5176158"/>
            <a:ext cx="876929" cy="720399"/>
          </a:xfrm>
          <a:prstGeom prst="rect">
            <a:avLst/>
          </a:prstGeom>
          <a:ln w="28575">
            <a:solidFill>
              <a:schemeClr val="accent4"/>
            </a:solidFill>
          </a:ln>
        </p:spPr>
        <p:txBody>
          <a:bodyPr lIns="0" tIns="0" rIns="0" bIns="0" anchor="ctr"/>
          <a:lstStyle>
            <a:lvl1pPr marL="0" indent="0" algn="ctr" defTabSz="914400" rtl="0" eaLnBrk="1" latinLnBrk="0" hangingPunct="1">
              <a:lnSpc>
                <a:spcPct val="100000"/>
              </a:lnSpc>
              <a:spcBef>
                <a:spcPts val="0"/>
              </a:spcBef>
              <a:buFont typeface="Arial" panose="020B0604020202020204" pitchFamily="34" charset="0"/>
              <a:buNone/>
              <a:defRPr sz="24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 6</a:t>
            </a:r>
          </a:p>
        </p:txBody>
      </p:sp>
      <p:sp>
        <p:nvSpPr>
          <p:cNvPr id="39" name="Text Placeholder 5">
            <a:extLst>
              <a:ext uri="{FF2B5EF4-FFF2-40B4-BE49-F238E27FC236}">
                <a16:creationId xmlns:a16="http://schemas.microsoft.com/office/drawing/2014/main" id="{FC961644-7DA1-42C7-610A-EAF50FF0CD4C}"/>
              </a:ext>
            </a:extLst>
          </p:cNvPr>
          <p:cNvSpPr txBox="1">
            <a:spLocks/>
          </p:cNvSpPr>
          <p:nvPr/>
        </p:nvSpPr>
        <p:spPr>
          <a:xfrm>
            <a:off x="2323072" y="5103722"/>
            <a:ext cx="3365003" cy="1017102"/>
          </a:xfrm>
          <a:prstGeom prst="rect">
            <a:avLst/>
          </a:prstGeom>
        </p:spPr>
        <p:txBody>
          <a:bodyPr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Open ocean area with tidal activities. Marine transport</a:t>
            </a:r>
          </a:p>
        </p:txBody>
      </p:sp>
      <p:sp>
        <p:nvSpPr>
          <p:cNvPr id="41" name="Text Placeholder 2">
            <a:extLst>
              <a:ext uri="{FF2B5EF4-FFF2-40B4-BE49-F238E27FC236}">
                <a16:creationId xmlns:a16="http://schemas.microsoft.com/office/drawing/2014/main" id="{B2D86C19-6764-E06B-26C8-A8A6ECCDECA0}"/>
              </a:ext>
            </a:extLst>
          </p:cNvPr>
          <p:cNvSpPr txBox="1">
            <a:spLocks/>
          </p:cNvSpPr>
          <p:nvPr/>
        </p:nvSpPr>
        <p:spPr>
          <a:xfrm>
            <a:off x="488471" y="750227"/>
            <a:ext cx="765924" cy="720399"/>
          </a:xfrm>
          <a:prstGeom prst="rect">
            <a:avLst/>
          </a:prstGeom>
          <a:solidFill>
            <a:schemeClr val="accent3">
              <a:lumMod val="60000"/>
              <a:lumOff val="40000"/>
            </a:schemeClr>
          </a:solidFill>
          <a:ln w="28575">
            <a:solidFill>
              <a:schemeClr val="accent4"/>
            </a:solidFill>
          </a:ln>
        </p:spPr>
        <p:txBody>
          <a:bodyPr lIns="0" tIns="0" rIns="0" bIns="0" anchor="ctr"/>
          <a:lstStyle>
            <a:lvl1pPr marL="0" indent="0" algn="ctr" defTabSz="914400" rtl="0" eaLnBrk="1" latinLnBrk="0" hangingPunct="1">
              <a:lnSpc>
                <a:spcPct val="100000"/>
              </a:lnSpc>
              <a:spcBef>
                <a:spcPts val="0"/>
              </a:spcBef>
              <a:buFont typeface="Arial" panose="020B0604020202020204" pitchFamily="34" charset="0"/>
              <a:buNone/>
              <a:defRPr sz="24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Wild</a:t>
            </a:r>
          </a:p>
        </p:txBody>
      </p:sp>
      <p:sp>
        <p:nvSpPr>
          <p:cNvPr id="43" name="Text Placeholder 2">
            <a:extLst>
              <a:ext uri="{FF2B5EF4-FFF2-40B4-BE49-F238E27FC236}">
                <a16:creationId xmlns:a16="http://schemas.microsoft.com/office/drawing/2014/main" id="{5DA532C9-F487-623C-05AD-E59CC01CD179}"/>
              </a:ext>
            </a:extLst>
          </p:cNvPr>
          <p:cNvSpPr txBox="1">
            <a:spLocks/>
          </p:cNvSpPr>
          <p:nvPr/>
        </p:nvSpPr>
        <p:spPr>
          <a:xfrm>
            <a:off x="488471" y="1631421"/>
            <a:ext cx="765924" cy="720399"/>
          </a:xfrm>
          <a:prstGeom prst="rect">
            <a:avLst/>
          </a:prstGeom>
          <a:solidFill>
            <a:schemeClr val="accent3">
              <a:lumMod val="60000"/>
              <a:lumOff val="40000"/>
            </a:schemeClr>
          </a:solidFill>
          <a:ln w="28575">
            <a:solidFill>
              <a:schemeClr val="accent4"/>
            </a:solidFill>
          </a:ln>
        </p:spPr>
        <p:txBody>
          <a:bodyPr lIns="0" tIns="0" rIns="0" bIns="0" anchor="ctr"/>
          <a:lstStyle>
            <a:lvl1pPr marL="0" indent="0" algn="ctr" defTabSz="914400" rtl="0" eaLnBrk="1" latinLnBrk="0" hangingPunct="1">
              <a:lnSpc>
                <a:spcPct val="100000"/>
              </a:lnSpc>
              <a:spcBef>
                <a:spcPts val="0"/>
              </a:spcBef>
              <a:buFont typeface="Arial" panose="020B0604020202020204" pitchFamily="34" charset="0"/>
              <a:buNone/>
              <a:defRPr sz="24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Wild</a:t>
            </a:r>
          </a:p>
        </p:txBody>
      </p:sp>
      <p:sp>
        <p:nvSpPr>
          <p:cNvPr id="45" name="Text Placeholder 2">
            <a:extLst>
              <a:ext uri="{FF2B5EF4-FFF2-40B4-BE49-F238E27FC236}">
                <a16:creationId xmlns:a16="http://schemas.microsoft.com/office/drawing/2014/main" id="{F9A39B5A-B887-8C86-22A0-DE063FEE2BCB}"/>
              </a:ext>
            </a:extLst>
          </p:cNvPr>
          <p:cNvSpPr txBox="1">
            <a:spLocks/>
          </p:cNvSpPr>
          <p:nvPr/>
        </p:nvSpPr>
        <p:spPr>
          <a:xfrm>
            <a:off x="499359" y="3429001"/>
            <a:ext cx="765924" cy="728660"/>
          </a:xfrm>
          <a:prstGeom prst="rect">
            <a:avLst/>
          </a:prstGeom>
          <a:solidFill>
            <a:schemeClr val="accent3">
              <a:lumMod val="60000"/>
              <a:lumOff val="40000"/>
            </a:schemeClr>
          </a:solidFill>
          <a:ln w="28575">
            <a:solidFill>
              <a:schemeClr val="accent4"/>
            </a:solidFill>
          </a:ln>
        </p:spPr>
        <p:txBody>
          <a:bodyPr lIns="0" tIns="0" rIns="0" bIns="0" anchor="ctr"/>
          <a:lstStyle>
            <a:lvl1pPr marL="0" indent="0" algn="ctr" defTabSz="914400" rtl="0" eaLnBrk="1" latinLnBrk="0" hangingPunct="1">
              <a:lnSpc>
                <a:spcPct val="100000"/>
              </a:lnSpc>
              <a:spcBef>
                <a:spcPts val="0"/>
              </a:spcBef>
              <a:buFont typeface="Arial" panose="020B0604020202020204" pitchFamily="34" charset="0"/>
              <a:buNone/>
              <a:defRPr sz="24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Wild</a:t>
            </a:r>
          </a:p>
        </p:txBody>
      </p:sp>
      <p:sp>
        <p:nvSpPr>
          <p:cNvPr id="46" name="Text Placeholder 2">
            <a:extLst>
              <a:ext uri="{FF2B5EF4-FFF2-40B4-BE49-F238E27FC236}">
                <a16:creationId xmlns:a16="http://schemas.microsoft.com/office/drawing/2014/main" id="{C469C883-92D4-BFFE-0473-38FDF9833D8F}"/>
              </a:ext>
            </a:extLst>
          </p:cNvPr>
          <p:cNvSpPr txBox="1">
            <a:spLocks/>
          </p:cNvSpPr>
          <p:nvPr/>
        </p:nvSpPr>
        <p:spPr>
          <a:xfrm>
            <a:off x="499359" y="4305006"/>
            <a:ext cx="765924" cy="720399"/>
          </a:xfrm>
          <a:prstGeom prst="rect">
            <a:avLst/>
          </a:prstGeom>
          <a:solidFill>
            <a:schemeClr val="accent3">
              <a:lumMod val="60000"/>
              <a:lumOff val="40000"/>
            </a:schemeClr>
          </a:solidFill>
          <a:ln w="28575">
            <a:solidFill>
              <a:schemeClr val="accent4"/>
            </a:solidFill>
          </a:ln>
        </p:spPr>
        <p:txBody>
          <a:bodyPr lIns="0" tIns="0" rIns="0" bIns="0" anchor="ctr"/>
          <a:lstStyle>
            <a:lvl1pPr marL="0" indent="0" algn="ctr" defTabSz="914400" rtl="0" eaLnBrk="1" latinLnBrk="0" hangingPunct="1">
              <a:lnSpc>
                <a:spcPct val="100000"/>
              </a:lnSpc>
              <a:spcBef>
                <a:spcPts val="0"/>
              </a:spcBef>
              <a:buFont typeface="Arial" panose="020B0604020202020204" pitchFamily="34" charset="0"/>
              <a:buNone/>
              <a:defRPr sz="24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Wild</a:t>
            </a:r>
          </a:p>
        </p:txBody>
      </p:sp>
      <p:sp>
        <p:nvSpPr>
          <p:cNvPr id="47" name="Text Placeholder 2">
            <a:extLst>
              <a:ext uri="{FF2B5EF4-FFF2-40B4-BE49-F238E27FC236}">
                <a16:creationId xmlns:a16="http://schemas.microsoft.com/office/drawing/2014/main" id="{9BD026EC-3A73-969C-21B3-5DE67B9E3EDC}"/>
              </a:ext>
            </a:extLst>
          </p:cNvPr>
          <p:cNvSpPr txBox="1">
            <a:spLocks/>
          </p:cNvSpPr>
          <p:nvPr/>
        </p:nvSpPr>
        <p:spPr>
          <a:xfrm>
            <a:off x="499359" y="5172891"/>
            <a:ext cx="765924" cy="730493"/>
          </a:xfrm>
          <a:prstGeom prst="rect">
            <a:avLst/>
          </a:prstGeom>
          <a:solidFill>
            <a:schemeClr val="accent3">
              <a:lumMod val="60000"/>
              <a:lumOff val="40000"/>
            </a:schemeClr>
          </a:solidFill>
          <a:ln w="28575">
            <a:solidFill>
              <a:schemeClr val="accent4"/>
            </a:solidFill>
          </a:ln>
        </p:spPr>
        <p:txBody>
          <a:bodyPr lIns="0" tIns="0" rIns="0" bIns="0" anchor="ctr"/>
          <a:lstStyle>
            <a:lvl1pPr marL="0" indent="0" algn="ctr" defTabSz="914400" rtl="0" eaLnBrk="1" latinLnBrk="0" hangingPunct="1">
              <a:lnSpc>
                <a:spcPct val="100000"/>
              </a:lnSpc>
              <a:spcBef>
                <a:spcPts val="0"/>
              </a:spcBef>
              <a:buFont typeface="Arial" panose="020B0604020202020204" pitchFamily="34" charset="0"/>
              <a:buNone/>
              <a:defRPr sz="24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Wild</a:t>
            </a:r>
          </a:p>
        </p:txBody>
      </p:sp>
      <p:sp>
        <p:nvSpPr>
          <p:cNvPr id="48" name="Text Placeholder 2">
            <a:extLst>
              <a:ext uri="{FF2B5EF4-FFF2-40B4-BE49-F238E27FC236}">
                <a16:creationId xmlns:a16="http://schemas.microsoft.com/office/drawing/2014/main" id="{E2814D52-F15A-1A56-3A1E-F5D65F8C8983}"/>
              </a:ext>
            </a:extLst>
          </p:cNvPr>
          <p:cNvSpPr txBox="1">
            <a:spLocks/>
          </p:cNvSpPr>
          <p:nvPr/>
        </p:nvSpPr>
        <p:spPr>
          <a:xfrm>
            <a:off x="499359" y="2559281"/>
            <a:ext cx="765924" cy="720399"/>
          </a:xfrm>
          <a:prstGeom prst="rect">
            <a:avLst/>
          </a:prstGeom>
          <a:solidFill>
            <a:schemeClr val="accent6">
              <a:lumMod val="60000"/>
              <a:lumOff val="40000"/>
            </a:schemeClr>
          </a:solidFill>
          <a:ln w="28575">
            <a:solidFill>
              <a:schemeClr val="accent4"/>
            </a:solidFill>
          </a:ln>
        </p:spPr>
        <p:txBody>
          <a:bodyPr lIns="0" tIns="0" rIns="0" bIns="0" anchor="ctr"/>
          <a:lstStyle>
            <a:lvl1pPr marL="0" indent="0" algn="ctr" defTabSz="914400" rtl="0" eaLnBrk="1" latinLnBrk="0" hangingPunct="1">
              <a:lnSpc>
                <a:spcPct val="100000"/>
              </a:lnSpc>
              <a:spcBef>
                <a:spcPts val="0"/>
              </a:spcBef>
              <a:buFont typeface="Arial" panose="020B0604020202020204" pitchFamily="34" charset="0"/>
              <a:buNone/>
              <a:defRPr sz="24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Farmed</a:t>
            </a:r>
          </a:p>
        </p:txBody>
      </p:sp>
    </p:spTree>
    <p:extLst>
      <p:ext uri="{BB962C8B-B14F-4D97-AF65-F5344CB8AC3E}">
        <p14:creationId xmlns:p14="http://schemas.microsoft.com/office/powerpoint/2010/main" val="1143351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CDA2767E-38F3-49F7-BE02-EA3E6C7C8096}"/>
              </a:ext>
            </a:extLst>
          </p:cNvPr>
          <p:cNvSpPr>
            <a:spLocks noGrp="1"/>
          </p:cNvSpPr>
          <p:nvPr>
            <p:ph type="title"/>
          </p:nvPr>
        </p:nvSpPr>
        <p:spPr>
          <a:xfrm>
            <a:off x="914400" y="1331913"/>
            <a:ext cx="2068643" cy="641350"/>
          </a:xfrm>
        </p:spPr>
        <p:txBody>
          <a:bodyPr/>
          <a:lstStyle/>
          <a:p>
            <a:r>
              <a:rPr lang="en-US" noProof="0" dirty="0"/>
              <a:t>problems</a:t>
            </a:r>
            <a:endParaRPr lang="en-US" dirty="0"/>
          </a:p>
        </p:txBody>
      </p:sp>
      <p:sp>
        <p:nvSpPr>
          <p:cNvPr id="22" name="Text Placeholder 21">
            <a:extLst>
              <a:ext uri="{FF2B5EF4-FFF2-40B4-BE49-F238E27FC236}">
                <a16:creationId xmlns:a16="http://schemas.microsoft.com/office/drawing/2014/main" id="{322BD54C-AB8D-4B3B-836D-ABFFFE5D70BE}"/>
              </a:ext>
            </a:extLst>
          </p:cNvPr>
          <p:cNvSpPr>
            <a:spLocks noGrp="1"/>
          </p:cNvSpPr>
          <p:nvPr>
            <p:ph type="body" sz="quarter" idx="16"/>
          </p:nvPr>
        </p:nvSpPr>
        <p:spPr>
          <a:xfrm>
            <a:off x="4231042" y="652826"/>
            <a:ext cx="3433138" cy="426393"/>
          </a:xfrm>
        </p:spPr>
        <p:txBody>
          <a:bodyPr/>
          <a:lstStyle/>
          <a:p>
            <a:r>
              <a:rPr lang="en-US" dirty="0"/>
              <a:t>Number of elements</a:t>
            </a:r>
          </a:p>
        </p:txBody>
      </p:sp>
      <p:sp>
        <p:nvSpPr>
          <p:cNvPr id="18" name="Text Placeholder 17">
            <a:extLst>
              <a:ext uri="{FF2B5EF4-FFF2-40B4-BE49-F238E27FC236}">
                <a16:creationId xmlns:a16="http://schemas.microsoft.com/office/drawing/2014/main" id="{62192F0C-65C9-4E6D-9314-81FB7E4DB469}"/>
              </a:ext>
            </a:extLst>
          </p:cNvPr>
          <p:cNvSpPr>
            <a:spLocks noGrp="1"/>
          </p:cNvSpPr>
          <p:nvPr>
            <p:ph type="body" sz="quarter" idx="12"/>
          </p:nvPr>
        </p:nvSpPr>
        <p:spPr>
          <a:xfrm>
            <a:off x="4231041" y="1032329"/>
            <a:ext cx="3509671" cy="2740174"/>
          </a:xfrm>
        </p:spPr>
        <p:txBody>
          <a:bodyPr/>
          <a:lstStyle/>
          <a:p>
            <a:pPr algn="just"/>
            <a:r>
              <a:rPr lang="en-US" dirty="0"/>
              <a:t>The most harmful trace elements such as Cu, Cd, Pb, Hg are well studied and controlled in food products.</a:t>
            </a:r>
          </a:p>
          <a:p>
            <a:pPr algn="just"/>
            <a:r>
              <a:rPr lang="en-US" dirty="0"/>
              <a:t>However, other microelements are not well studied. Interaction, limits of accumulation, properties and function.</a:t>
            </a:r>
          </a:p>
        </p:txBody>
      </p:sp>
      <p:sp>
        <p:nvSpPr>
          <p:cNvPr id="23" name="Text Placeholder 22">
            <a:extLst>
              <a:ext uri="{FF2B5EF4-FFF2-40B4-BE49-F238E27FC236}">
                <a16:creationId xmlns:a16="http://schemas.microsoft.com/office/drawing/2014/main" id="{B36D4B3E-84DA-44C7-A6BE-5A3E2200511C}"/>
              </a:ext>
            </a:extLst>
          </p:cNvPr>
          <p:cNvSpPr>
            <a:spLocks noGrp="1"/>
          </p:cNvSpPr>
          <p:nvPr>
            <p:ph type="body" sz="quarter" idx="17"/>
          </p:nvPr>
        </p:nvSpPr>
        <p:spPr>
          <a:xfrm>
            <a:off x="8203339" y="652826"/>
            <a:ext cx="3433138" cy="426393"/>
          </a:xfrm>
        </p:spPr>
        <p:txBody>
          <a:bodyPr/>
          <a:lstStyle/>
          <a:p>
            <a:r>
              <a:rPr lang="en-US" dirty="0"/>
              <a:t>Consumption rate</a:t>
            </a:r>
          </a:p>
        </p:txBody>
      </p:sp>
      <p:sp>
        <p:nvSpPr>
          <p:cNvPr id="19" name="Text Placeholder 18">
            <a:extLst>
              <a:ext uri="{FF2B5EF4-FFF2-40B4-BE49-F238E27FC236}">
                <a16:creationId xmlns:a16="http://schemas.microsoft.com/office/drawing/2014/main" id="{41F484C5-3EB9-4664-93EB-E81179E953BB}"/>
              </a:ext>
            </a:extLst>
          </p:cNvPr>
          <p:cNvSpPr>
            <a:spLocks noGrp="1"/>
          </p:cNvSpPr>
          <p:nvPr>
            <p:ph type="body" sz="quarter" idx="13"/>
          </p:nvPr>
        </p:nvSpPr>
        <p:spPr>
          <a:xfrm>
            <a:off x="8203338" y="1032330"/>
            <a:ext cx="3509671" cy="1370672"/>
          </a:xfrm>
        </p:spPr>
        <p:txBody>
          <a:bodyPr/>
          <a:lstStyle/>
          <a:p>
            <a:pPr algn="just"/>
            <a:r>
              <a:rPr lang="en-US" dirty="0"/>
              <a:t>The levels of consumption should be regulated according to levels of toxic substances. It is hard to define real consumption</a:t>
            </a:r>
          </a:p>
        </p:txBody>
      </p:sp>
      <p:sp>
        <p:nvSpPr>
          <p:cNvPr id="25" name="Text Placeholder 24">
            <a:extLst>
              <a:ext uri="{FF2B5EF4-FFF2-40B4-BE49-F238E27FC236}">
                <a16:creationId xmlns:a16="http://schemas.microsoft.com/office/drawing/2014/main" id="{FB26710D-F165-490A-A2CE-0A7D9FD8F9BA}"/>
              </a:ext>
            </a:extLst>
          </p:cNvPr>
          <p:cNvSpPr>
            <a:spLocks noGrp="1"/>
          </p:cNvSpPr>
          <p:nvPr>
            <p:ph type="body" sz="quarter" idx="19"/>
          </p:nvPr>
        </p:nvSpPr>
        <p:spPr>
          <a:xfrm>
            <a:off x="8203338" y="4795440"/>
            <a:ext cx="3433138" cy="428891"/>
          </a:xfrm>
        </p:spPr>
        <p:txBody>
          <a:bodyPr/>
          <a:lstStyle/>
          <a:p>
            <a:r>
              <a:rPr lang="en-US" dirty="0"/>
              <a:t>Environmental changes</a:t>
            </a:r>
          </a:p>
        </p:txBody>
      </p:sp>
      <p:sp>
        <p:nvSpPr>
          <p:cNvPr id="21" name="Text Placeholder 20">
            <a:extLst>
              <a:ext uri="{FF2B5EF4-FFF2-40B4-BE49-F238E27FC236}">
                <a16:creationId xmlns:a16="http://schemas.microsoft.com/office/drawing/2014/main" id="{D5F29795-F227-44BE-8FFE-BEDE82043BB8}"/>
              </a:ext>
            </a:extLst>
          </p:cNvPr>
          <p:cNvSpPr>
            <a:spLocks noGrp="1"/>
          </p:cNvSpPr>
          <p:nvPr>
            <p:ph type="body" sz="quarter" idx="23"/>
          </p:nvPr>
        </p:nvSpPr>
        <p:spPr>
          <a:xfrm>
            <a:off x="8203338" y="5165897"/>
            <a:ext cx="3370846" cy="1450988"/>
          </a:xfrm>
        </p:spPr>
        <p:txBody>
          <a:bodyPr/>
          <a:lstStyle/>
          <a:p>
            <a:pPr algn="just"/>
            <a:r>
              <a:rPr lang="en-US" dirty="0"/>
              <a:t>Natural and anthropogenic factors affect the levels of elements and state of organisms</a:t>
            </a:r>
          </a:p>
        </p:txBody>
      </p:sp>
      <p:sp>
        <p:nvSpPr>
          <p:cNvPr id="45" name="Text Placeholder 44">
            <a:extLst>
              <a:ext uri="{FF2B5EF4-FFF2-40B4-BE49-F238E27FC236}">
                <a16:creationId xmlns:a16="http://schemas.microsoft.com/office/drawing/2014/main" id="{DD180B3D-49E9-46B9-A20B-5BB4BD204605}"/>
              </a:ext>
            </a:extLst>
          </p:cNvPr>
          <p:cNvSpPr>
            <a:spLocks noGrp="1"/>
          </p:cNvSpPr>
          <p:nvPr>
            <p:ph type="body" sz="quarter" idx="21"/>
          </p:nvPr>
        </p:nvSpPr>
        <p:spPr>
          <a:xfrm>
            <a:off x="8203338" y="2800745"/>
            <a:ext cx="3433138" cy="428891"/>
          </a:xfrm>
        </p:spPr>
        <p:txBody>
          <a:bodyPr/>
          <a:lstStyle/>
          <a:p>
            <a:r>
              <a:rPr lang="en-US" dirty="0"/>
              <a:t>Background levels</a:t>
            </a:r>
          </a:p>
        </p:txBody>
      </p:sp>
      <p:sp>
        <p:nvSpPr>
          <p:cNvPr id="20" name="Text Placeholder 19">
            <a:extLst>
              <a:ext uri="{FF2B5EF4-FFF2-40B4-BE49-F238E27FC236}">
                <a16:creationId xmlns:a16="http://schemas.microsoft.com/office/drawing/2014/main" id="{B0C9F763-9E0D-4C82-9B80-0BC0FEBCD7FA}"/>
              </a:ext>
            </a:extLst>
          </p:cNvPr>
          <p:cNvSpPr>
            <a:spLocks noGrp="1"/>
          </p:cNvSpPr>
          <p:nvPr>
            <p:ph type="body" sz="quarter" idx="22"/>
          </p:nvPr>
        </p:nvSpPr>
        <p:spPr>
          <a:xfrm>
            <a:off x="8203338" y="3182746"/>
            <a:ext cx="3433138" cy="961350"/>
          </a:xfrm>
        </p:spPr>
        <p:txBody>
          <a:bodyPr/>
          <a:lstStyle/>
          <a:p>
            <a:pPr algn="just"/>
            <a:r>
              <a:rPr lang="en-US" dirty="0"/>
              <a:t>For each coastal zone, the background levels should be established on the local studies.</a:t>
            </a:r>
          </a:p>
        </p:txBody>
      </p:sp>
      <p:sp>
        <p:nvSpPr>
          <p:cNvPr id="24" name="Text Placeholder 23">
            <a:extLst>
              <a:ext uri="{FF2B5EF4-FFF2-40B4-BE49-F238E27FC236}">
                <a16:creationId xmlns:a16="http://schemas.microsoft.com/office/drawing/2014/main" id="{4AB50F20-85E8-46ED-94DD-28F720071BF3}"/>
              </a:ext>
            </a:extLst>
          </p:cNvPr>
          <p:cNvSpPr>
            <a:spLocks noGrp="1"/>
          </p:cNvSpPr>
          <p:nvPr>
            <p:ph type="body" sz="quarter" idx="18"/>
          </p:nvPr>
        </p:nvSpPr>
        <p:spPr>
          <a:xfrm>
            <a:off x="4231042" y="4147932"/>
            <a:ext cx="3433138" cy="428891"/>
          </a:xfrm>
        </p:spPr>
        <p:txBody>
          <a:bodyPr/>
          <a:lstStyle/>
          <a:p>
            <a:r>
              <a:rPr lang="en-US" dirty="0"/>
              <a:t>Guideline limits</a:t>
            </a:r>
          </a:p>
        </p:txBody>
      </p:sp>
      <p:sp>
        <p:nvSpPr>
          <p:cNvPr id="44" name="Text Placeholder 43">
            <a:extLst>
              <a:ext uri="{FF2B5EF4-FFF2-40B4-BE49-F238E27FC236}">
                <a16:creationId xmlns:a16="http://schemas.microsoft.com/office/drawing/2014/main" id="{540F4685-F7C7-4370-AF35-F80D53D13A43}"/>
              </a:ext>
            </a:extLst>
          </p:cNvPr>
          <p:cNvSpPr>
            <a:spLocks noGrp="1"/>
          </p:cNvSpPr>
          <p:nvPr>
            <p:ph type="body" sz="quarter" idx="24"/>
          </p:nvPr>
        </p:nvSpPr>
        <p:spPr>
          <a:xfrm>
            <a:off x="4231042" y="4529933"/>
            <a:ext cx="3433138" cy="1450988"/>
          </a:xfrm>
        </p:spPr>
        <p:txBody>
          <a:bodyPr/>
          <a:lstStyle/>
          <a:p>
            <a:pPr algn="just"/>
            <a:r>
              <a:rPr lang="en-US" dirty="0"/>
              <a:t>The regulation limits for the most elements are under consideration.</a:t>
            </a:r>
          </a:p>
          <a:p>
            <a:pPr algn="just"/>
            <a:endParaRPr lang="en-US" dirty="0"/>
          </a:p>
        </p:txBody>
      </p:sp>
      <p:sp>
        <p:nvSpPr>
          <p:cNvPr id="323" name="Date Placeholder 322">
            <a:extLst>
              <a:ext uri="{FF2B5EF4-FFF2-40B4-BE49-F238E27FC236}">
                <a16:creationId xmlns:a16="http://schemas.microsoft.com/office/drawing/2014/main" id="{E3799503-8083-4A2B-B1A6-DA877569C577}"/>
              </a:ext>
            </a:extLst>
          </p:cNvPr>
          <p:cNvSpPr>
            <a:spLocks noGrp="1"/>
          </p:cNvSpPr>
          <p:nvPr>
            <p:ph type="dt" sz="half" idx="2"/>
          </p:nvPr>
        </p:nvSpPr>
        <p:spPr>
          <a:xfrm>
            <a:off x="838200" y="6356350"/>
            <a:ext cx="2743200" cy="365125"/>
          </a:xfrm>
        </p:spPr>
        <p:txBody>
          <a:bodyPr/>
          <a:lstStyle/>
          <a:p>
            <a:r>
              <a:rPr lang="en-US" dirty="0"/>
              <a:t>2023</a:t>
            </a:r>
          </a:p>
        </p:txBody>
      </p:sp>
      <p:sp>
        <p:nvSpPr>
          <p:cNvPr id="324" name="Footer Placeholder 323">
            <a:extLst>
              <a:ext uri="{FF2B5EF4-FFF2-40B4-BE49-F238E27FC236}">
                <a16:creationId xmlns:a16="http://schemas.microsoft.com/office/drawing/2014/main" id="{F3416D3B-8D80-4408-8E8E-08E7B3A092C0}"/>
              </a:ext>
            </a:extLst>
          </p:cNvPr>
          <p:cNvSpPr>
            <a:spLocks noGrp="1"/>
          </p:cNvSpPr>
          <p:nvPr>
            <p:ph type="ftr" sz="quarter" idx="3"/>
          </p:nvPr>
        </p:nvSpPr>
        <p:spPr>
          <a:xfrm>
            <a:off x="4038600" y="6356350"/>
            <a:ext cx="4114800" cy="365125"/>
          </a:xfrm>
        </p:spPr>
        <p:txBody>
          <a:bodyPr/>
          <a:lstStyle/>
          <a:p>
            <a:r>
              <a:rPr lang="en-US" dirty="0"/>
              <a:t>Pitch deck</a:t>
            </a:r>
          </a:p>
        </p:txBody>
      </p:sp>
      <p:sp>
        <p:nvSpPr>
          <p:cNvPr id="325" name="Slide Number Placeholder 324">
            <a:extLst>
              <a:ext uri="{FF2B5EF4-FFF2-40B4-BE49-F238E27FC236}">
                <a16:creationId xmlns:a16="http://schemas.microsoft.com/office/drawing/2014/main" id="{C9F5126E-D75A-4501-9BA9-5485EAB795BA}"/>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4</a:t>
            </a:fld>
            <a:endParaRPr lang="en-US" dirty="0"/>
          </a:p>
        </p:txBody>
      </p:sp>
      <p:pic>
        <p:nvPicPr>
          <p:cNvPr id="4" name="Рисунок 3"/>
          <p:cNvPicPr>
            <a:picLocks noChangeAspect="1"/>
          </p:cNvPicPr>
          <p:nvPr/>
        </p:nvPicPr>
        <p:blipFill rotWithShape="1">
          <a:blip r:embed="rId2"/>
          <a:srcRect t="11585" b="32678"/>
          <a:stretch/>
        </p:blipFill>
        <p:spPr>
          <a:xfrm>
            <a:off x="19908" y="3049452"/>
            <a:ext cx="3857625" cy="3822492"/>
          </a:xfrm>
          <a:prstGeom prst="rect">
            <a:avLst/>
          </a:prstGeom>
          <a:ln>
            <a:noFill/>
          </a:ln>
          <a:effectLst>
            <a:softEdge rad="112500"/>
          </a:effectLst>
        </p:spPr>
      </p:pic>
    </p:spTree>
    <p:extLst>
      <p:ext uri="{BB962C8B-B14F-4D97-AF65-F5344CB8AC3E}">
        <p14:creationId xmlns:p14="http://schemas.microsoft.com/office/powerpoint/2010/main" val="2174002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rock and rocks under water&#10;&#10;Description automatically generated with medium confidence">
            <a:extLst>
              <a:ext uri="{FF2B5EF4-FFF2-40B4-BE49-F238E27FC236}">
                <a16:creationId xmlns:a16="http://schemas.microsoft.com/office/drawing/2014/main" id="{50FE9176-A711-54AB-F134-5FAA69D8385B}"/>
              </a:ext>
            </a:extLst>
          </p:cNvPr>
          <p:cNvPicPr>
            <a:picLocks noGrp="1" noChangeAspect="1"/>
          </p:cNvPicPr>
          <p:nvPr>
            <p:ph type="pic" sz="quarter" idx="15"/>
          </p:nvPr>
        </p:nvPicPr>
        <p:blipFill rotWithShape="1">
          <a:blip r:embed="rId2"/>
          <a:srcRect t="11376" r="1" b="11377"/>
          <a:stretch/>
        </p:blipFill>
        <p:spPr>
          <a:xfrm>
            <a:off x="5511344" y="10"/>
            <a:ext cx="6680656" cy="6857990"/>
          </a:xfrm>
          <a:prstGeom prst="rect">
            <a:avLst/>
          </a:prstGeom>
          <a:noFill/>
        </p:spPr>
      </p:pic>
      <p:sp>
        <p:nvSpPr>
          <p:cNvPr id="3" name="Title 2">
            <a:extLst>
              <a:ext uri="{FF2B5EF4-FFF2-40B4-BE49-F238E27FC236}">
                <a16:creationId xmlns:a16="http://schemas.microsoft.com/office/drawing/2014/main" id="{65A25FA4-A288-4460-BF12-637E077953CB}"/>
              </a:ext>
            </a:extLst>
          </p:cNvPr>
          <p:cNvSpPr>
            <a:spLocks noGrp="1"/>
          </p:cNvSpPr>
          <p:nvPr>
            <p:ph type="title"/>
          </p:nvPr>
        </p:nvSpPr>
        <p:spPr>
          <a:xfrm>
            <a:off x="926192" y="386850"/>
            <a:ext cx="3560727" cy="640698"/>
          </a:xfrm>
        </p:spPr>
        <p:txBody>
          <a:bodyPr anchor="ctr">
            <a:normAutofit/>
          </a:bodyPr>
          <a:lstStyle/>
          <a:p>
            <a:r>
              <a:rPr lang="en-US" sz="2800" dirty="0"/>
              <a:t>Why Mussels?</a:t>
            </a:r>
          </a:p>
        </p:txBody>
      </p:sp>
      <p:sp>
        <p:nvSpPr>
          <p:cNvPr id="7" name="Text Placeholder 6">
            <a:extLst>
              <a:ext uri="{FF2B5EF4-FFF2-40B4-BE49-F238E27FC236}">
                <a16:creationId xmlns:a16="http://schemas.microsoft.com/office/drawing/2014/main" id="{91C52C13-996F-4CF8-BBA5-F6CC233475A7}"/>
              </a:ext>
            </a:extLst>
          </p:cNvPr>
          <p:cNvSpPr>
            <a:spLocks noGrp="1"/>
          </p:cNvSpPr>
          <p:nvPr>
            <p:ph type="body" sz="quarter" idx="14"/>
          </p:nvPr>
        </p:nvSpPr>
        <p:spPr>
          <a:xfrm>
            <a:off x="603003" y="1433844"/>
            <a:ext cx="4207107" cy="4592201"/>
          </a:xfrm>
        </p:spPr>
        <p:txBody>
          <a:bodyPr anchor="t">
            <a:normAutofit/>
          </a:bodyPr>
          <a:lstStyle/>
          <a:p>
            <a:pPr marL="342900" indent="-342900" algn="just">
              <a:spcAft>
                <a:spcPts val="600"/>
              </a:spcAft>
              <a:buFont typeface="Arial" panose="020B0604020202020204" pitchFamily="34" charset="0"/>
              <a:buChar char="•"/>
            </a:pPr>
            <a:r>
              <a:rPr lang="en-US" sz="2000" dirty="0"/>
              <a:t>Bivalve </a:t>
            </a:r>
            <a:r>
              <a:rPr lang="en-US" sz="2000" dirty="0" err="1"/>
              <a:t>molluscs-filtrators</a:t>
            </a:r>
            <a:endParaRPr lang="en-US" sz="2000" dirty="0"/>
          </a:p>
          <a:p>
            <a:pPr marL="342900" indent="-342900" algn="just">
              <a:spcAft>
                <a:spcPts val="600"/>
              </a:spcAft>
              <a:buFont typeface="Arial" panose="020B0604020202020204" pitchFamily="34" charset="0"/>
              <a:buChar char="•"/>
            </a:pPr>
            <a:r>
              <a:rPr lang="en-US" sz="2000" dirty="0"/>
              <a:t>Accumulate the dissolved and suspended elements with the food</a:t>
            </a:r>
          </a:p>
          <a:p>
            <a:pPr marL="342900" indent="-342900" algn="just">
              <a:spcAft>
                <a:spcPts val="600"/>
              </a:spcAft>
              <a:buFont typeface="Arial" panose="020B0604020202020204" pitchFamily="34" charset="0"/>
              <a:buChar char="•"/>
            </a:pPr>
            <a:r>
              <a:rPr lang="en-US" sz="2000" dirty="0"/>
              <a:t>Ecosystem engineers</a:t>
            </a:r>
          </a:p>
          <a:p>
            <a:pPr marL="342900" indent="-342900" algn="just">
              <a:spcAft>
                <a:spcPts val="600"/>
              </a:spcAft>
              <a:buFont typeface="Arial" panose="020B0604020202020204" pitchFamily="34" charset="0"/>
              <a:buChar char="•"/>
            </a:pPr>
            <a:r>
              <a:rPr lang="en-US" sz="2000" i="1" dirty="0" err="1"/>
              <a:t>Mytilus</a:t>
            </a:r>
            <a:r>
              <a:rPr lang="en-US" sz="2000" i="1" dirty="0"/>
              <a:t> galloprovincialis</a:t>
            </a:r>
            <a:r>
              <a:rPr lang="en-US" sz="2000" dirty="0"/>
              <a:t> – ubiquitous alien organisms, tolerable to anthropogenic and natural influence.</a:t>
            </a:r>
          </a:p>
          <a:p>
            <a:pPr marL="342900" indent="-342900" algn="just">
              <a:spcAft>
                <a:spcPts val="600"/>
              </a:spcAft>
              <a:buFont typeface="Arial" panose="020B0604020202020204" pitchFamily="34" charset="0"/>
              <a:buChar char="•"/>
            </a:pPr>
            <a:r>
              <a:rPr lang="en-US" sz="2000" dirty="0"/>
              <a:t>Reflect the state of ecosystem from days to years</a:t>
            </a:r>
          </a:p>
          <a:p>
            <a:pPr marL="342900" indent="-342900" algn="just">
              <a:spcAft>
                <a:spcPts val="600"/>
              </a:spcAft>
              <a:buFont typeface="Arial" panose="020B0604020202020204" pitchFamily="34" charset="0"/>
              <a:buChar char="•"/>
            </a:pPr>
            <a:r>
              <a:rPr lang="en-US" sz="2000" dirty="0"/>
              <a:t>Uncontrolled used in food – could cause harm for human population</a:t>
            </a:r>
          </a:p>
          <a:p>
            <a:pPr algn="just">
              <a:spcAft>
                <a:spcPts val="600"/>
              </a:spcAft>
            </a:pPr>
            <a:endParaRPr lang="en-US" sz="2000" dirty="0"/>
          </a:p>
          <a:p>
            <a:pPr algn="just">
              <a:spcAft>
                <a:spcPts val="600"/>
              </a:spcAft>
            </a:pPr>
            <a:endParaRPr lang="en-US" sz="2000" dirty="0"/>
          </a:p>
        </p:txBody>
      </p:sp>
      <p:sp>
        <p:nvSpPr>
          <p:cNvPr id="58" name="Footer Placeholder 57">
            <a:extLst>
              <a:ext uri="{FF2B5EF4-FFF2-40B4-BE49-F238E27FC236}">
                <a16:creationId xmlns:a16="http://schemas.microsoft.com/office/drawing/2014/main" id="{4DDD181B-D1CF-4E5A-B354-DE584F3F2B23}"/>
              </a:ext>
            </a:extLst>
          </p:cNvPr>
          <p:cNvSpPr>
            <a:spLocks noGrp="1"/>
          </p:cNvSpPr>
          <p:nvPr>
            <p:ph type="ftr" sz="quarter" idx="3"/>
          </p:nvPr>
        </p:nvSpPr>
        <p:spPr>
          <a:xfrm>
            <a:off x="5373044" y="6454046"/>
            <a:ext cx="6818956" cy="365125"/>
          </a:xfrm>
        </p:spPr>
        <p:txBody>
          <a:bodyPr anchor="ctr">
            <a:noAutofit/>
          </a:bodyPr>
          <a:lstStyle/>
          <a:p>
            <a:pPr>
              <a:spcAft>
                <a:spcPts val="600"/>
              </a:spcAft>
            </a:pPr>
            <a:r>
              <a:rPr lang="en-US" sz="1400" dirty="0"/>
              <a:t>Natural wild colony of </a:t>
            </a:r>
            <a:r>
              <a:rPr lang="en-US" sz="1400" i="1" cap="none" dirty="0"/>
              <a:t>Mytilus galloprovincialis</a:t>
            </a:r>
            <a:r>
              <a:rPr lang="en-US" sz="1400" cap="none" dirty="0"/>
              <a:t> ON ROCKS</a:t>
            </a:r>
            <a:endParaRPr lang="en-US" sz="1400" dirty="0"/>
          </a:p>
        </p:txBody>
      </p:sp>
      <p:sp>
        <p:nvSpPr>
          <p:cNvPr id="59" name="Slide Number Placeholder 58">
            <a:extLst>
              <a:ext uri="{FF2B5EF4-FFF2-40B4-BE49-F238E27FC236}">
                <a16:creationId xmlns:a16="http://schemas.microsoft.com/office/drawing/2014/main" id="{185AB600-E5B8-4AFD-A7DA-37E5D3AFF5FA}"/>
              </a:ext>
            </a:extLst>
          </p:cNvPr>
          <p:cNvSpPr>
            <a:spLocks noGrp="1"/>
          </p:cNvSpPr>
          <p:nvPr>
            <p:ph type="sldNum" sz="quarter" idx="4"/>
          </p:nvPr>
        </p:nvSpPr>
        <p:spPr>
          <a:xfrm>
            <a:off x="9791700" y="6356350"/>
            <a:ext cx="1562100" cy="365125"/>
          </a:xfrm>
        </p:spPr>
        <p:txBody>
          <a:bodyPr anchor="ctr">
            <a:normAutofit/>
          </a:bodyPr>
          <a:lstStyle/>
          <a:p>
            <a:pPr>
              <a:spcAft>
                <a:spcPts val="600"/>
              </a:spcAft>
            </a:pPr>
            <a:fld id="{EA87306C-81BA-4795-A5CA-9392456A8C1E}" type="slidenum">
              <a:rPr lang="en-US" smtClean="0"/>
              <a:pPr>
                <a:spcAft>
                  <a:spcPts val="600"/>
                </a:spcAft>
              </a:pPr>
              <a:t>5</a:t>
            </a:fld>
            <a:endParaRPr lang="en-US" dirty="0"/>
          </a:p>
        </p:txBody>
      </p:sp>
      <p:sp>
        <p:nvSpPr>
          <p:cNvPr id="4" name="Date Placeholder 3">
            <a:extLst>
              <a:ext uri="{FF2B5EF4-FFF2-40B4-BE49-F238E27FC236}">
                <a16:creationId xmlns:a16="http://schemas.microsoft.com/office/drawing/2014/main" id="{EB7016CC-FC38-936D-598E-3D525A909A2F}"/>
              </a:ext>
            </a:extLst>
          </p:cNvPr>
          <p:cNvSpPr txBox="1">
            <a:spLocks/>
          </p:cNvSpPr>
          <p:nvPr/>
        </p:nvSpPr>
        <p:spPr>
          <a:xfrm>
            <a:off x="463087" y="643234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441FF6-3BE3-4435-BD45-3D8F58091D13}" type="datetime1">
              <a:rPr lang="en-US" smtClean="0"/>
              <a:pPr/>
              <a:t>29-Jan-24</a:t>
            </a:fld>
            <a:endParaRPr lang="en-US" dirty="0"/>
          </a:p>
        </p:txBody>
      </p:sp>
    </p:spTree>
    <p:extLst>
      <p:ext uri="{BB962C8B-B14F-4D97-AF65-F5344CB8AC3E}">
        <p14:creationId xmlns:p14="http://schemas.microsoft.com/office/powerpoint/2010/main" val="2815339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F580F041-DC12-4416-8D50-10D5CB88036E}"/>
              </a:ext>
            </a:extLst>
          </p:cNvPr>
          <p:cNvSpPr>
            <a:spLocks noGrp="1"/>
          </p:cNvSpPr>
          <p:nvPr>
            <p:ph type="title"/>
          </p:nvPr>
        </p:nvSpPr>
        <p:spPr>
          <a:xfrm>
            <a:off x="740800" y="136524"/>
            <a:ext cx="10681826" cy="891987"/>
          </a:xfrm>
        </p:spPr>
        <p:txBody>
          <a:bodyPr/>
          <a:lstStyle/>
          <a:p>
            <a:r>
              <a:rPr lang="en-US" b="1" dirty="0">
                <a:solidFill>
                  <a:schemeClr val="accent1">
                    <a:lumMod val="25000"/>
                  </a:schemeClr>
                </a:solidFill>
                <a:latin typeface="Times New Roman" panose="02020603050405020304" pitchFamily="18" charset="0"/>
                <a:cs typeface="Times New Roman" panose="02020603050405020304" pitchFamily="18" charset="0"/>
              </a:rPr>
              <a:t>Neutron activation analysis at the REGATA</a:t>
            </a:r>
            <a:r>
              <a:rPr lang="ru-RU" b="1" dirty="0">
                <a:solidFill>
                  <a:schemeClr val="accent1">
                    <a:lumMod val="25000"/>
                  </a:schemeClr>
                </a:solidFill>
                <a:latin typeface="Times New Roman" panose="02020603050405020304" pitchFamily="18" charset="0"/>
                <a:cs typeface="Times New Roman" panose="02020603050405020304" pitchFamily="18" charset="0"/>
              </a:rPr>
              <a:t> </a:t>
            </a:r>
            <a:r>
              <a:rPr lang="en-US" b="1" dirty="0">
                <a:solidFill>
                  <a:schemeClr val="accent1">
                    <a:lumMod val="25000"/>
                  </a:schemeClr>
                </a:solidFill>
                <a:latin typeface="Times New Roman" panose="02020603050405020304" pitchFamily="18" charset="0"/>
                <a:cs typeface="Times New Roman" panose="02020603050405020304" pitchFamily="18" charset="0"/>
              </a:rPr>
              <a:t>facility of the reactor IBR-2</a:t>
            </a:r>
            <a:endParaRPr lang="en-US" dirty="0">
              <a:solidFill>
                <a:schemeClr val="accent1">
                  <a:lumMod val="25000"/>
                </a:schemeClr>
              </a:solidFill>
            </a:endParaRPr>
          </a:p>
        </p:txBody>
      </p:sp>
      <p:pic>
        <p:nvPicPr>
          <p:cNvPr id="46" name="Picture Placeholder 45" descr="Unique box icon">
            <a:extLst>
              <a:ext uri="{FF2B5EF4-FFF2-40B4-BE49-F238E27FC236}">
                <a16:creationId xmlns:a16="http://schemas.microsoft.com/office/drawing/2014/main" id="{1420D33F-ACED-46BE-B2DF-C61CB4ABF7CF}"/>
              </a:ext>
            </a:extLst>
          </p:cNvPr>
          <p:cNvPicPr>
            <a:picLocks noGrp="1" noChangeAspect="1"/>
          </p:cNvPicPr>
          <p:nvPr>
            <p:ph type="pic" sz="quarter" idx="23"/>
          </p:nvPr>
        </p:nvPicPr>
        <p:blipFill rotWithShape="1">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52871" y="2775779"/>
            <a:ext cx="603504" cy="603504"/>
          </a:xfrm>
        </p:spPr>
      </p:pic>
      <p:pic>
        <p:nvPicPr>
          <p:cNvPr id="66" name="Picture Placeholder 65" descr="Market icon">
            <a:extLst>
              <a:ext uri="{FF2B5EF4-FFF2-40B4-BE49-F238E27FC236}">
                <a16:creationId xmlns:a16="http://schemas.microsoft.com/office/drawing/2014/main" id="{A336AF83-492E-4D22-9173-676DCAB77B13}"/>
              </a:ext>
            </a:extLst>
          </p:cNvPr>
          <p:cNvPicPr>
            <a:picLocks noGrp="1" noChangeAspect="1"/>
          </p:cNvPicPr>
          <p:nvPr>
            <p:ph type="pic" sz="quarter" idx="24"/>
          </p:nvPr>
        </p:nvPicPr>
        <p:blipFill rotWithShape="1">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rcRect t="789" b="789"/>
          <a:stretch/>
        </p:blipFill>
        <p:spPr>
          <a:xfrm>
            <a:off x="4420651" y="2775779"/>
            <a:ext cx="603504" cy="594360"/>
          </a:xfrm>
        </p:spPr>
      </p:pic>
      <p:pic>
        <p:nvPicPr>
          <p:cNvPr id="87" name="Picture Placeholder 86" descr="Clipboard Icon">
            <a:extLst>
              <a:ext uri="{FF2B5EF4-FFF2-40B4-BE49-F238E27FC236}">
                <a16:creationId xmlns:a16="http://schemas.microsoft.com/office/drawing/2014/main" id="{8BBFDB51-02F2-47A2-A20D-538E6E43E738}"/>
              </a:ext>
            </a:extLst>
          </p:cNvPr>
          <p:cNvPicPr>
            <a:picLocks noGrp="1" noChangeAspect="1"/>
          </p:cNvPicPr>
          <p:nvPr>
            <p:ph type="pic" sz="quarter" idx="25"/>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215471" y="2775779"/>
            <a:ext cx="603504" cy="603504"/>
          </a:xfrm>
        </p:spPr>
      </p:pic>
      <p:pic>
        <p:nvPicPr>
          <p:cNvPr id="105" name="Picture Placeholder 104" descr="Question icon">
            <a:extLst>
              <a:ext uri="{FF2B5EF4-FFF2-40B4-BE49-F238E27FC236}">
                <a16:creationId xmlns:a16="http://schemas.microsoft.com/office/drawing/2014/main" id="{4ECD9547-8CC8-47C4-BE18-635B19076589}"/>
              </a:ext>
            </a:extLst>
          </p:cNvPr>
          <p:cNvPicPr>
            <a:picLocks noGrp="1" noChangeAspect="1"/>
          </p:cNvPicPr>
          <p:nvPr>
            <p:ph type="pic" sz="quarter" idx="26"/>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9987823" y="2775779"/>
            <a:ext cx="594360" cy="594360"/>
          </a:xfrm>
        </p:spPr>
      </p:pic>
      <p:sp>
        <p:nvSpPr>
          <p:cNvPr id="62" name="Text Placeholder 61">
            <a:extLst>
              <a:ext uri="{FF2B5EF4-FFF2-40B4-BE49-F238E27FC236}">
                <a16:creationId xmlns:a16="http://schemas.microsoft.com/office/drawing/2014/main" id="{F3A35CB8-192D-46E2-ABAC-ED96BB3582BE}"/>
              </a:ext>
            </a:extLst>
          </p:cNvPr>
          <p:cNvSpPr>
            <a:spLocks noGrp="1"/>
          </p:cNvSpPr>
          <p:nvPr>
            <p:ph type="body" sz="quarter" idx="16"/>
          </p:nvPr>
        </p:nvSpPr>
        <p:spPr>
          <a:xfrm>
            <a:off x="212334" y="3650278"/>
            <a:ext cx="2351446" cy="491509"/>
          </a:xfrm>
        </p:spPr>
        <p:txBody>
          <a:bodyPr/>
          <a:lstStyle/>
          <a:p>
            <a:r>
              <a:rPr lang="en-US" b="1" dirty="0"/>
              <a:t>Sample preparation</a:t>
            </a:r>
          </a:p>
        </p:txBody>
      </p:sp>
      <p:sp>
        <p:nvSpPr>
          <p:cNvPr id="61" name="Text Placeholder 60">
            <a:extLst>
              <a:ext uri="{FF2B5EF4-FFF2-40B4-BE49-F238E27FC236}">
                <a16:creationId xmlns:a16="http://schemas.microsoft.com/office/drawing/2014/main" id="{AAB80485-19C5-4162-A7D1-C16C0A37DB0A}"/>
              </a:ext>
            </a:extLst>
          </p:cNvPr>
          <p:cNvSpPr>
            <a:spLocks noGrp="1"/>
          </p:cNvSpPr>
          <p:nvPr>
            <p:ph type="body" sz="quarter" idx="12"/>
          </p:nvPr>
        </p:nvSpPr>
        <p:spPr>
          <a:xfrm>
            <a:off x="212333" y="4310904"/>
            <a:ext cx="2666669" cy="1209322"/>
          </a:xfrm>
        </p:spPr>
        <p:txBody>
          <a:bodyPr>
            <a:normAutofit/>
          </a:bodyPr>
          <a:lstStyle/>
          <a:p>
            <a:r>
              <a:rPr lang="en-US" dirty="0"/>
              <a:t>Lyophilizing, Weighing. Milling, homogenization, packing into aluminum cups and plastic bags</a:t>
            </a:r>
          </a:p>
        </p:txBody>
      </p:sp>
      <p:sp>
        <p:nvSpPr>
          <p:cNvPr id="64" name="Text Placeholder 63">
            <a:extLst>
              <a:ext uri="{FF2B5EF4-FFF2-40B4-BE49-F238E27FC236}">
                <a16:creationId xmlns:a16="http://schemas.microsoft.com/office/drawing/2014/main" id="{A1AC70BF-8941-481C-8D24-0B619A898EDE}"/>
              </a:ext>
            </a:extLst>
          </p:cNvPr>
          <p:cNvSpPr>
            <a:spLocks noGrp="1"/>
          </p:cNvSpPr>
          <p:nvPr>
            <p:ph type="body" sz="quarter" idx="18"/>
          </p:nvPr>
        </p:nvSpPr>
        <p:spPr>
          <a:xfrm>
            <a:off x="3028897" y="3453964"/>
            <a:ext cx="2473851" cy="679449"/>
          </a:xfrm>
        </p:spPr>
        <p:txBody>
          <a:bodyPr/>
          <a:lstStyle/>
          <a:p>
            <a:pPr>
              <a:spcBef>
                <a:spcPts val="0"/>
              </a:spcBef>
            </a:pPr>
            <a:r>
              <a:rPr lang="en-US" b="1" dirty="0"/>
              <a:t>Irradiation</a:t>
            </a:r>
          </a:p>
          <a:p>
            <a:pPr>
              <a:spcBef>
                <a:spcPts val="0"/>
              </a:spcBef>
            </a:pPr>
            <a:r>
              <a:rPr lang="en-US" b="1" dirty="0"/>
              <a:t>At the reactor</a:t>
            </a:r>
          </a:p>
        </p:txBody>
      </p:sp>
      <p:sp>
        <p:nvSpPr>
          <p:cNvPr id="63" name="Text Placeholder 62">
            <a:extLst>
              <a:ext uri="{FF2B5EF4-FFF2-40B4-BE49-F238E27FC236}">
                <a16:creationId xmlns:a16="http://schemas.microsoft.com/office/drawing/2014/main" id="{8D138E80-5256-446A-AE30-0A9CBCEC97CC}"/>
              </a:ext>
            </a:extLst>
          </p:cNvPr>
          <p:cNvSpPr>
            <a:spLocks noGrp="1"/>
          </p:cNvSpPr>
          <p:nvPr>
            <p:ph type="body" sz="quarter" idx="17"/>
          </p:nvPr>
        </p:nvSpPr>
        <p:spPr>
          <a:xfrm>
            <a:off x="3109871" y="4285924"/>
            <a:ext cx="2473851" cy="1501341"/>
          </a:xfrm>
        </p:spPr>
        <p:txBody>
          <a:bodyPr/>
          <a:lstStyle/>
          <a:p>
            <a:r>
              <a:rPr lang="en-US" dirty="0"/>
              <a:t>REGATA facility</a:t>
            </a:r>
            <a:r>
              <a:rPr lang="ru-RU" dirty="0"/>
              <a:t>. </a:t>
            </a:r>
            <a:r>
              <a:rPr lang="en-US" dirty="0"/>
              <a:t>The transportation of the containers and control of time of irradiation and measurement</a:t>
            </a:r>
          </a:p>
        </p:txBody>
      </p:sp>
      <p:sp>
        <p:nvSpPr>
          <p:cNvPr id="77" name="Text Placeholder 76">
            <a:extLst>
              <a:ext uri="{FF2B5EF4-FFF2-40B4-BE49-F238E27FC236}">
                <a16:creationId xmlns:a16="http://schemas.microsoft.com/office/drawing/2014/main" id="{F8450002-65CC-44ED-9FA3-79F17962B3B5}"/>
              </a:ext>
            </a:extLst>
          </p:cNvPr>
          <p:cNvSpPr>
            <a:spLocks noGrp="1"/>
          </p:cNvSpPr>
          <p:nvPr>
            <p:ph type="body" sz="quarter" idx="20"/>
          </p:nvPr>
        </p:nvSpPr>
        <p:spPr>
          <a:xfrm>
            <a:off x="5925089" y="3548912"/>
            <a:ext cx="3205798" cy="607518"/>
          </a:xfrm>
        </p:spPr>
        <p:txBody>
          <a:bodyPr/>
          <a:lstStyle/>
          <a:p>
            <a:r>
              <a:rPr lang="en-US" b="1" dirty="0"/>
              <a:t>Measurements with detectors</a:t>
            </a:r>
          </a:p>
        </p:txBody>
      </p:sp>
      <p:sp>
        <p:nvSpPr>
          <p:cNvPr id="76" name="Text Placeholder 75">
            <a:extLst>
              <a:ext uri="{FF2B5EF4-FFF2-40B4-BE49-F238E27FC236}">
                <a16:creationId xmlns:a16="http://schemas.microsoft.com/office/drawing/2014/main" id="{C5E5A4C4-6086-4F2D-BF5F-1A909411BAA3}"/>
              </a:ext>
            </a:extLst>
          </p:cNvPr>
          <p:cNvSpPr>
            <a:spLocks noGrp="1"/>
          </p:cNvSpPr>
          <p:nvPr>
            <p:ph type="body" sz="quarter" idx="19"/>
          </p:nvPr>
        </p:nvSpPr>
        <p:spPr>
          <a:xfrm>
            <a:off x="6352265" y="4314625"/>
            <a:ext cx="2351446" cy="1501341"/>
          </a:xfrm>
        </p:spPr>
        <p:txBody>
          <a:bodyPr>
            <a:normAutofit/>
          </a:bodyPr>
          <a:lstStyle/>
          <a:p>
            <a:r>
              <a:rPr lang="en-US" dirty="0"/>
              <a:t>Measurements the induced gamma activities of isotopes in the samples</a:t>
            </a:r>
          </a:p>
        </p:txBody>
      </p:sp>
      <p:sp>
        <p:nvSpPr>
          <p:cNvPr id="79" name="Text Placeholder 78">
            <a:extLst>
              <a:ext uri="{FF2B5EF4-FFF2-40B4-BE49-F238E27FC236}">
                <a16:creationId xmlns:a16="http://schemas.microsoft.com/office/drawing/2014/main" id="{3ECFAB54-2FAE-44AC-A18F-60ABE9A74175}"/>
              </a:ext>
            </a:extLst>
          </p:cNvPr>
          <p:cNvSpPr>
            <a:spLocks noGrp="1"/>
          </p:cNvSpPr>
          <p:nvPr>
            <p:ph type="body" sz="quarter" idx="22"/>
          </p:nvPr>
        </p:nvSpPr>
        <p:spPr>
          <a:xfrm>
            <a:off x="9386749" y="3486157"/>
            <a:ext cx="2351446" cy="491509"/>
          </a:xfrm>
        </p:spPr>
        <p:txBody>
          <a:bodyPr/>
          <a:lstStyle/>
          <a:p>
            <a:r>
              <a:rPr lang="en-US" b="1" dirty="0"/>
              <a:t>Data processing</a:t>
            </a:r>
          </a:p>
        </p:txBody>
      </p:sp>
      <p:sp>
        <p:nvSpPr>
          <p:cNvPr id="78" name="Text Placeholder 77">
            <a:extLst>
              <a:ext uri="{FF2B5EF4-FFF2-40B4-BE49-F238E27FC236}">
                <a16:creationId xmlns:a16="http://schemas.microsoft.com/office/drawing/2014/main" id="{DF2F3071-377B-4538-8351-AE48F52BD1CC}"/>
              </a:ext>
            </a:extLst>
          </p:cNvPr>
          <p:cNvSpPr>
            <a:spLocks noGrp="1"/>
          </p:cNvSpPr>
          <p:nvPr>
            <p:ph type="body" sz="quarter" idx="21"/>
          </p:nvPr>
        </p:nvSpPr>
        <p:spPr>
          <a:xfrm>
            <a:off x="9028843" y="4287239"/>
            <a:ext cx="2950824" cy="1867804"/>
          </a:xfrm>
        </p:spPr>
        <p:txBody>
          <a:bodyPr/>
          <a:lstStyle/>
          <a:p>
            <a:r>
              <a:rPr lang="en-US" dirty="0"/>
              <a:t>Search the peaks of isotopes and recalculation of activities in concentrations by using Genie2000 and </a:t>
            </a:r>
            <a:r>
              <a:rPr lang="en-US" dirty="0" err="1"/>
              <a:t>CalcConc</a:t>
            </a:r>
            <a:endParaRPr lang="en-US" dirty="0"/>
          </a:p>
        </p:txBody>
      </p:sp>
      <p:sp>
        <p:nvSpPr>
          <p:cNvPr id="2" name="Date Placeholder 1">
            <a:extLst>
              <a:ext uri="{FF2B5EF4-FFF2-40B4-BE49-F238E27FC236}">
                <a16:creationId xmlns:a16="http://schemas.microsoft.com/office/drawing/2014/main" id="{5E721BE0-5D53-95F8-279B-CEAF63430ADF}"/>
              </a:ext>
            </a:extLst>
          </p:cNvPr>
          <p:cNvSpPr>
            <a:spLocks noGrp="1"/>
          </p:cNvSpPr>
          <p:nvPr>
            <p:ph type="dt" sz="half" idx="2"/>
          </p:nvPr>
        </p:nvSpPr>
        <p:spPr>
          <a:xfrm>
            <a:off x="838200" y="6356350"/>
            <a:ext cx="2743200" cy="365125"/>
          </a:xfrm>
        </p:spPr>
        <p:txBody>
          <a:bodyPr/>
          <a:lstStyle/>
          <a:p>
            <a:r>
              <a:rPr lang="en-US" dirty="0"/>
              <a:t>20</a:t>
            </a:r>
            <a:r>
              <a:rPr lang="ru-RU" dirty="0"/>
              <a:t>23</a:t>
            </a:r>
            <a:endParaRPr lang="en-US" dirty="0"/>
          </a:p>
        </p:txBody>
      </p:sp>
      <p:sp>
        <p:nvSpPr>
          <p:cNvPr id="27" name="Footer Placeholder 26">
            <a:extLst>
              <a:ext uri="{FF2B5EF4-FFF2-40B4-BE49-F238E27FC236}">
                <a16:creationId xmlns:a16="http://schemas.microsoft.com/office/drawing/2014/main" id="{C3D8D50B-B373-41DD-AF52-1CAB93D959AA}"/>
              </a:ext>
            </a:extLst>
          </p:cNvPr>
          <p:cNvSpPr>
            <a:spLocks noGrp="1"/>
          </p:cNvSpPr>
          <p:nvPr>
            <p:ph type="ftr" sz="quarter" idx="3"/>
          </p:nvPr>
        </p:nvSpPr>
        <p:spPr>
          <a:xfrm>
            <a:off x="3669306" y="6356349"/>
            <a:ext cx="5118100" cy="365125"/>
          </a:xfrm>
        </p:spPr>
        <p:txBody>
          <a:bodyPr/>
          <a:lstStyle/>
          <a:p>
            <a:r>
              <a:rPr lang="en-US" dirty="0"/>
              <a:t>The neutron activation analysis stages</a:t>
            </a:r>
          </a:p>
        </p:txBody>
      </p:sp>
      <p:sp>
        <p:nvSpPr>
          <p:cNvPr id="28" name="Slide Number Placeholder 27">
            <a:extLst>
              <a:ext uri="{FF2B5EF4-FFF2-40B4-BE49-F238E27FC236}">
                <a16:creationId xmlns:a16="http://schemas.microsoft.com/office/drawing/2014/main" id="{657CD656-D89A-42CD-A918-0CA133A22C45}"/>
              </a:ext>
            </a:extLst>
          </p:cNvPr>
          <p:cNvSpPr>
            <a:spLocks noGrp="1"/>
          </p:cNvSpPr>
          <p:nvPr>
            <p:ph type="sldNum" sz="quarter" idx="4"/>
          </p:nvPr>
        </p:nvSpPr>
        <p:spPr>
          <a:xfrm>
            <a:off x="8641147" y="6390218"/>
            <a:ext cx="2743200" cy="365125"/>
          </a:xfrm>
        </p:spPr>
        <p:txBody>
          <a:bodyPr/>
          <a:lstStyle/>
          <a:p>
            <a:fld id="{EA87306C-81BA-4795-A5CA-9392456A8C1E}" type="slidenum">
              <a:rPr lang="en-US" smtClean="0"/>
              <a:pPr/>
              <a:t>6</a:t>
            </a:fld>
            <a:endParaRPr lang="en-US" dirty="0"/>
          </a:p>
        </p:txBody>
      </p:sp>
      <p:pic>
        <p:nvPicPr>
          <p:cNvPr id="3" name="Объект 8">
            <a:extLst>
              <a:ext uri="{FF2B5EF4-FFF2-40B4-BE49-F238E27FC236}">
                <a16:creationId xmlns:a16="http://schemas.microsoft.com/office/drawing/2014/main" id="{F264B72A-28BF-EE18-FCB5-5569A9949B6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1996" y="1365178"/>
            <a:ext cx="2845306" cy="2133980"/>
          </a:xfrm>
          <a:prstGeom prst="rect">
            <a:avLst/>
          </a:prstGeom>
          <a:ln>
            <a:noFill/>
          </a:ln>
          <a:effectLst>
            <a:softEdge rad="112500"/>
          </a:effectLst>
        </p:spPr>
      </p:pic>
      <p:pic>
        <p:nvPicPr>
          <p:cNvPr id="4" name="Picture 3" descr="H:\Regata\IMG_0244.JPG">
            <a:extLst>
              <a:ext uri="{FF2B5EF4-FFF2-40B4-BE49-F238E27FC236}">
                <a16:creationId xmlns:a16="http://schemas.microsoft.com/office/drawing/2014/main" id="{E504F525-C3EB-588E-4EB8-D16ED5BA78E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73693" y="1453738"/>
            <a:ext cx="2710734" cy="20330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4" descr="H:\Regata\IMG_0245 (2).JPG">
            <a:extLst>
              <a:ext uri="{FF2B5EF4-FFF2-40B4-BE49-F238E27FC236}">
                <a16:creationId xmlns:a16="http://schemas.microsoft.com/office/drawing/2014/main" id="{EBF9B4DC-30FB-8D21-4445-6863C218898D}"/>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18214"/>
          <a:stretch/>
        </p:blipFill>
        <p:spPr bwMode="auto">
          <a:xfrm>
            <a:off x="7123880" y="1527926"/>
            <a:ext cx="1821971" cy="19868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descr="D:\Фото\Дубна\IMG_0262.JPG">
            <a:extLst>
              <a:ext uri="{FF2B5EF4-FFF2-40B4-BE49-F238E27FC236}">
                <a16:creationId xmlns:a16="http://schemas.microsoft.com/office/drawing/2014/main" id="{AC0EEB9C-DE76-DA4E-3055-31863A6225AF}"/>
              </a:ext>
            </a:extLst>
          </p:cNvPr>
          <p:cNvPicPr>
            <a:picLocks noChangeAspect="1" noChangeArrowheads="1"/>
          </p:cNvPicPr>
          <p:nvPr/>
        </p:nvPicPr>
        <p:blipFill rotWithShape="1">
          <a:blip r:embed="rId14" cstate="print"/>
          <a:srcRect l="12885" t="24518" r="5366"/>
          <a:stretch/>
        </p:blipFill>
        <p:spPr bwMode="auto">
          <a:xfrm>
            <a:off x="9201713" y="1579227"/>
            <a:ext cx="2869058" cy="1986831"/>
          </a:xfrm>
          <a:prstGeom prst="rect">
            <a:avLst/>
          </a:prstGeom>
          <a:ln>
            <a:noFill/>
          </a:ln>
          <a:effectLst>
            <a:softEdge rad="112500"/>
          </a:effectLst>
        </p:spPr>
      </p:pic>
      <p:pic>
        <p:nvPicPr>
          <p:cNvPr id="5" name="Picture 2" descr="QuBS | Free Full-Text | Neutron Sources at the Frank Laboratory of Neutron  Physics of the Joint Institute for Nuclear Research | HTML">
            <a:extLst>
              <a:ext uri="{FF2B5EF4-FFF2-40B4-BE49-F238E27FC236}">
                <a16:creationId xmlns:a16="http://schemas.microsoft.com/office/drawing/2014/main" id="{C2B9C393-3EC1-79A2-24A4-02BF88B3783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15890" y="1371535"/>
            <a:ext cx="2218398" cy="22041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Arrow: Right 10">
            <a:extLst>
              <a:ext uri="{FF2B5EF4-FFF2-40B4-BE49-F238E27FC236}">
                <a16:creationId xmlns:a16="http://schemas.microsoft.com/office/drawing/2014/main" id="{72AB6B60-1B33-A200-2288-76D09AC98179}"/>
              </a:ext>
            </a:extLst>
          </p:cNvPr>
          <p:cNvSpPr/>
          <p:nvPr/>
        </p:nvSpPr>
        <p:spPr>
          <a:xfrm>
            <a:off x="2764633" y="2246833"/>
            <a:ext cx="528528" cy="446860"/>
          </a:xfrm>
          <a:prstGeom prst="rightArrow">
            <a:avLst/>
          </a:prstGeom>
          <a:solidFill>
            <a:srgbClr val="FFFF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Right 11">
            <a:extLst>
              <a:ext uri="{FF2B5EF4-FFF2-40B4-BE49-F238E27FC236}">
                <a16:creationId xmlns:a16="http://schemas.microsoft.com/office/drawing/2014/main" id="{A357F58D-6BCA-A38D-E350-82A34E635F8D}"/>
              </a:ext>
            </a:extLst>
          </p:cNvPr>
          <p:cNvSpPr/>
          <p:nvPr/>
        </p:nvSpPr>
        <p:spPr>
          <a:xfrm>
            <a:off x="6909512" y="2246833"/>
            <a:ext cx="428736" cy="446860"/>
          </a:xfrm>
          <a:prstGeom prst="rightArrow">
            <a:avLst/>
          </a:prstGeom>
          <a:solidFill>
            <a:srgbClr val="FFFF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Right 12">
            <a:extLst>
              <a:ext uri="{FF2B5EF4-FFF2-40B4-BE49-F238E27FC236}">
                <a16:creationId xmlns:a16="http://schemas.microsoft.com/office/drawing/2014/main" id="{F4385A18-EA6F-43EF-25D5-4C79DC300ED9}"/>
              </a:ext>
            </a:extLst>
          </p:cNvPr>
          <p:cNvSpPr/>
          <p:nvPr/>
        </p:nvSpPr>
        <p:spPr>
          <a:xfrm>
            <a:off x="8872876" y="2246833"/>
            <a:ext cx="428736" cy="446860"/>
          </a:xfrm>
          <a:prstGeom prst="rightArrow">
            <a:avLst/>
          </a:prstGeom>
          <a:solidFill>
            <a:srgbClr val="FFFF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74855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 name="Дата 14"/>
          <p:cNvSpPr>
            <a:spLocks noGrp="1"/>
          </p:cNvSpPr>
          <p:nvPr>
            <p:ph type="dt" sz="half" idx="4294967295"/>
          </p:nvPr>
        </p:nvSpPr>
        <p:spPr>
          <a:xfrm>
            <a:off x="0" y="6356350"/>
            <a:ext cx="2743200" cy="365125"/>
          </a:xfrm>
        </p:spPr>
        <p:txBody>
          <a:bodyPr/>
          <a:lstStyle/>
          <a:p>
            <a:r>
              <a:rPr lang="en-US"/>
              <a:t>20XX</a:t>
            </a:r>
            <a:endParaRPr lang="en-US" dirty="0"/>
          </a:p>
        </p:txBody>
      </p:sp>
      <p:sp>
        <p:nvSpPr>
          <p:cNvPr id="16" name="Нижний колонтитул 15"/>
          <p:cNvSpPr>
            <a:spLocks noGrp="1"/>
          </p:cNvSpPr>
          <p:nvPr>
            <p:ph type="ftr" sz="quarter" idx="4294967295"/>
          </p:nvPr>
        </p:nvSpPr>
        <p:spPr>
          <a:xfrm>
            <a:off x="0" y="6356350"/>
            <a:ext cx="4114800" cy="365125"/>
          </a:xfrm>
        </p:spPr>
        <p:txBody>
          <a:bodyPr/>
          <a:lstStyle/>
          <a:p>
            <a:r>
              <a:rPr lang="en-US"/>
              <a:t>Pitch deck</a:t>
            </a:r>
            <a:endParaRPr lang="en-US" dirty="0"/>
          </a:p>
        </p:txBody>
      </p:sp>
      <p:sp>
        <p:nvSpPr>
          <p:cNvPr id="17" name="Номер слайда 16"/>
          <p:cNvSpPr>
            <a:spLocks noGrp="1"/>
          </p:cNvSpPr>
          <p:nvPr>
            <p:ph type="sldNum" sz="quarter" idx="4294967295"/>
          </p:nvPr>
        </p:nvSpPr>
        <p:spPr>
          <a:xfrm>
            <a:off x="9448800" y="6356350"/>
            <a:ext cx="2743200" cy="365125"/>
          </a:xfrm>
        </p:spPr>
        <p:txBody>
          <a:bodyPr/>
          <a:lstStyle/>
          <a:p>
            <a:fld id="{EA87306C-81BA-4795-A5CA-9392456A8C1E}" type="slidenum">
              <a:rPr lang="en-US" smtClean="0"/>
              <a:pPr/>
              <a:t>7</a:t>
            </a:fld>
            <a:endParaRPr lang="en-US" dirty="0"/>
          </a:p>
        </p:txBody>
      </p:sp>
      <p:pic>
        <p:nvPicPr>
          <p:cNvPr id="3" name="Picture 2">
            <a:extLst>
              <a:ext uri="{FF2B5EF4-FFF2-40B4-BE49-F238E27FC236}">
                <a16:creationId xmlns:a16="http://schemas.microsoft.com/office/drawing/2014/main" id="{C9364029-1EFD-DD97-6DF9-29CF0F324E2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51446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Analytical technique</a:t>
            </a:r>
            <a:endParaRPr lang="ru-RU" dirty="0"/>
          </a:p>
        </p:txBody>
      </p:sp>
      <p:sp>
        <p:nvSpPr>
          <p:cNvPr id="3" name="Объект 2"/>
          <p:cNvSpPr>
            <a:spLocks noGrp="1"/>
          </p:cNvSpPr>
          <p:nvPr>
            <p:ph sz="quarter" idx="15"/>
          </p:nvPr>
        </p:nvSpPr>
        <p:spPr>
          <a:xfrm>
            <a:off x="416987" y="1139597"/>
            <a:ext cx="6853241" cy="5047269"/>
          </a:xfrm>
          <a:prstGeom prst="rect">
            <a:avLst/>
          </a:prstGeom>
        </p:spPr>
        <p:txBody>
          <a:bodyPr/>
          <a:lstStyle/>
          <a:p>
            <a:pPr algn="just">
              <a:defRPr/>
            </a:pPr>
            <a:r>
              <a:rPr lang="en-US" sz="2400" cap="none" dirty="0"/>
              <a:t>Neutron activation analysis: </a:t>
            </a:r>
          </a:p>
          <a:p>
            <a:pPr marL="742950" lvl="1" indent="-285750" algn="just">
              <a:buFont typeface="Arial" panose="020B0604020202020204" pitchFamily="34" charset="0"/>
              <a:buChar char="•"/>
              <a:defRPr/>
            </a:pPr>
            <a:r>
              <a:rPr lang="en-US" sz="2000" cap="none" dirty="0"/>
              <a:t>Samples irradiated at 2 channels at the IBR-2 reactor (FLNP, </a:t>
            </a:r>
            <a:r>
              <a:rPr lang="en-US" sz="2000" cap="none" dirty="0" err="1"/>
              <a:t>Dubna</a:t>
            </a:r>
            <a:r>
              <a:rPr lang="en-US" sz="2000" cap="none" dirty="0"/>
              <a:t>) with the neutron flux of 3.31⋅10</a:t>
            </a:r>
            <a:r>
              <a:rPr lang="en-US" sz="2000" cap="none" baseline="30000" dirty="0"/>
              <a:t>11</a:t>
            </a:r>
            <a:r>
              <a:rPr lang="en-US" sz="2000" cap="none" dirty="0"/>
              <a:t>n cm</a:t>
            </a:r>
            <a:r>
              <a:rPr lang="en-US" sz="2000" cap="none" baseline="30000" dirty="0"/>
              <a:t>-2 </a:t>
            </a:r>
            <a:r>
              <a:rPr lang="en-US" sz="2000" cap="none" dirty="0"/>
              <a:t>s</a:t>
            </a:r>
            <a:r>
              <a:rPr lang="en-US" sz="2000" cap="none" baseline="30000" dirty="0"/>
              <a:t>-1</a:t>
            </a:r>
            <a:r>
              <a:rPr lang="en-US" sz="2000" cap="none" dirty="0"/>
              <a:t>, </a:t>
            </a:r>
          </a:p>
          <a:p>
            <a:pPr marL="742950" lvl="1" indent="-285750" algn="just">
              <a:buFont typeface="Arial" panose="020B0604020202020204" pitchFamily="34" charset="0"/>
              <a:buChar char="•"/>
              <a:defRPr/>
            </a:pPr>
            <a:r>
              <a:rPr lang="en-US" sz="2000" cap="none" dirty="0"/>
              <a:t>Technique of the group standard: 10 SRMs (NIST, IRMM, BCR) irradiated and measured together with the samples for quality assurance (including oyster tissue)</a:t>
            </a:r>
          </a:p>
          <a:p>
            <a:pPr marL="742950" lvl="1" indent="-285750" algn="just">
              <a:buFont typeface="Arial" panose="020B0604020202020204" pitchFamily="34" charset="0"/>
              <a:buChar char="•"/>
              <a:defRPr/>
            </a:pPr>
            <a:r>
              <a:rPr lang="en-US" sz="2000" cap="none" dirty="0"/>
              <a:t>Measurements by Canberra detectors with the resolution  of 1.9 </a:t>
            </a:r>
            <a:r>
              <a:rPr lang="en-US" sz="2000" cap="none" dirty="0" err="1"/>
              <a:t>kev</a:t>
            </a:r>
            <a:r>
              <a:rPr lang="en-US" sz="2000" cap="none" dirty="0"/>
              <a:t> for 1332 </a:t>
            </a:r>
            <a:r>
              <a:rPr lang="en-US" sz="2000" cap="none" dirty="0" err="1"/>
              <a:t>kev</a:t>
            </a:r>
            <a:r>
              <a:rPr lang="en-US" sz="2000" cap="none" dirty="0"/>
              <a:t> of </a:t>
            </a:r>
            <a:r>
              <a:rPr lang="en-US" sz="2000" cap="none" baseline="30000" dirty="0"/>
              <a:t>60</a:t>
            </a:r>
            <a:r>
              <a:rPr lang="en-US" sz="2000" cap="none" dirty="0"/>
              <a:t>co</a:t>
            </a:r>
          </a:p>
          <a:p>
            <a:pPr marL="742950" lvl="1" indent="-285750" algn="just">
              <a:buFont typeface="Arial" panose="020B0604020202020204" pitchFamily="34" charset="0"/>
              <a:buChar char="•"/>
              <a:defRPr/>
            </a:pPr>
            <a:r>
              <a:rPr lang="en-US" sz="2000" cap="none" dirty="0"/>
              <a:t>Obtaining mass fractions of &gt; 20 macro and microelements in soft tissues and shells were analyzed in each sample</a:t>
            </a:r>
            <a:endParaRPr lang="ru-RU" sz="2000" cap="none" dirty="0"/>
          </a:p>
          <a:p>
            <a:pPr marL="742950" lvl="1" indent="-285750" algn="just">
              <a:buFont typeface="Arial" panose="020B0604020202020204" pitchFamily="34" charset="0"/>
              <a:buChar char="•"/>
              <a:defRPr/>
            </a:pPr>
            <a:r>
              <a:rPr lang="en-US" sz="2000" cap="none" dirty="0"/>
              <a:t>The differences between certified and determined levels (recovery rates) were in the range 0-5 % for the majority of elements </a:t>
            </a:r>
          </a:p>
          <a:p>
            <a:pPr lvl="1" algn="just">
              <a:defRPr/>
            </a:pPr>
            <a:endParaRPr lang="en-US" sz="2000" cap="none" dirty="0"/>
          </a:p>
          <a:p>
            <a:pPr marL="0" lvl="1" algn="just">
              <a:defRPr/>
            </a:pPr>
            <a:r>
              <a:rPr lang="en-US" sz="2400" cap="none" dirty="0"/>
              <a:t>Statistics: nonparametric </a:t>
            </a:r>
            <a:r>
              <a:rPr lang="en-US" sz="2400" cap="none" dirty="0" err="1"/>
              <a:t>Kruskal</a:t>
            </a:r>
            <a:r>
              <a:rPr lang="en-US" sz="2400" cap="none" dirty="0"/>
              <a:t>-Wallis test</a:t>
            </a:r>
            <a:endParaRPr lang="ru-RU" sz="3200" cap="none" dirty="0"/>
          </a:p>
        </p:txBody>
      </p:sp>
      <p:pic>
        <p:nvPicPr>
          <p:cNvPr id="15" name="Рисунок 14"/>
          <p:cNvPicPr>
            <a:picLocks noGrp="1" noChangeAspect="1"/>
          </p:cNvPicPr>
          <p:nvPr>
            <p:ph type="pic" sz="quarter" idx="14"/>
          </p:nvPr>
        </p:nvPicPr>
        <p:blipFill>
          <a:blip r:embed="rId2"/>
          <a:srcRect t="242" b="242"/>
          <a:stretch>
            <a:fillRect/>
          </a:stretch>
        </p:blipFill>
        <p:spPr>
          <a:prstGeom prst="rect">
            <a:avLst/>
          </a:prstGeom>
        </p:spPr>
      </p:pic>
    </p:spTree>
    <p:extLst>
      <p:ext uri="{BB962C8B-B14F-4D97-AF65-F5344CB8AC3E}">
        <p14:creationId xmlns:p14="http://schemas.microsoft.com/office/powerpoint/2010/main" val="3956580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8434256-89AB-A8C1-B383-F83E116BF5F1}"/>
              </a:ext>
            </a:extLst>
          </p:cNvPr>
          <p:cNvSpPr>
            <a:spLocks noGrp="1"/>
          </p:cNvSpPr>
          <p:nvPr>
            <p:ph type="title"/>
          </p:nvPr>
        </p:nvSpPr>
        <p:spPr>
          <a:xfrm>
            <a:off x="688064" y="470780"/>
            <a:ext cx="2882524" cy="1499747"/>
          </a:xfrm>
        </p:spPr>
        <p:txBody>
          <a:bodyPr/>
          <a:lstStyle/>
          <a:p>
            <a:r>
              <a:rPr lang="en-US" dirty="0"/>
              <a:t>Elemental ratios along south coast of Africa</a:t>
            </a:r>
          </a:p>
        </p:txBody>
      </p:sp>
      <p:sp>
        <p:nvSpPr>
          <p:cNvPr id="14" name="Text Placeholder 13">
            <a:extLst>
              <a:ext uri="{FF2B5EF4-FFF2-40B4-BE49-F238E27FC236}">
                <a16:creationId xmlns:a16="http://schemas.microsoft.com/office/drawing/2014/main" id="{4C6CDE41-263A-A27F-00B5-177F8245E582}"/>
              </a:ext>
            </a:extLst>
          </p:cNvPr>
          <p:cNvSpPr>
            <a:spLocks noGrp="1"/>
          </p:cNvSpPr>
          <p:nvPr>
            <p:ph type="body" sz="quarter" idx="12"/>
          </p:nvPr>
        </p:nvSpPr>
        <p:spPr>
          <a:xfrm>
            <a:off x="4421566" y="470780"/>
            <a:ext cx="7082369" cy="2181885"/>
          </a:xfrm>
        </p:spPr>
        <p:txBody>
          <a:bodyPr/>
          <a:lstStyle/>
          <a:p>
            <a:pPr marL="285750" indent="-285750">
              <a:buFont typeface="Arial" panose="020B0604020202020204" pitchFamily="34" charset="0"/>
              <a:buChar char="•"/>
            </a:pPr>
            <a:r>
              <a:rPr lang="en-US" sz="1800" dirty="0"/>
              <a:t>As/Sc indicated the anthropogenic coastal water discharges and influence of the bottom contribution of the groundwaters.</a:t>
            </a:r>
          </a:p>
          <a:p>
            <a:pPr marL="285750" indent="-285750">
              <a:buFont typeface="Arial" panose="020B0604020202020204" pitchFamily="34" charset="0"/>
              <a:buChar char="•"/>
            </a:pPr>
            <a:r>
              <a:rPr lang="en-US" sz="1800" dirty="0"/>
              <a:t>The low levels of As/Sc ratios could indicate the accumulation of a terrigenous suspended matter of river runoffs (In the cases of high levels of Sc)</a:t>
            </a:r>
          </a:p>
        </p:txBody>
      </p:sp>
      <p:sp>
        <p:nvSpPr>
          <p:cNvPr id="5" name="Date Placeholder 4">
            <a:extLst>
              <a:ext uri="{FF2B5EF4-FFF2-40B4-BE49-F238E27FC236}">
                <a16:creationId xmlns:a16="http://schemas.microsoft.com/office/drawing/2014/main" id="{8CB328C7-0A52-2EFF-37DF-D0BE7701F3DB}"/>
              </a:ext>
            </a:extLst>
          </p:cNvPr>
          <p:cNvSpPr>
            <a:spLocks noGrp="1"/>
          </p:cNvSpPr>
          <p:nvPr>
            <p:ph type="dt" sz="half" idx="2"/>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91478C48-404B-3087-38C0-47234376E48E}"/>
              </a:ext>
            </a:extLst>
          </p:cNvPr>
          <p:cNvSpPr>
            <a:spLocks noGrp="1"/>
          </p:cNvSpPr>
          <p:nvPr>
            <p:ph type="ftr" sz="quarter" idx="3"/>
          </p:nvPr>
        </p:nvSpPr>
        <p:spPr/>
        <p:txBody>
          <a:bodyPr/>
          <a:lstStyle/>
          <a:p>
            <a:r>
              <a:rPr lang="en-US"/>
              <a:t>Pitch deck</a:t>
            </a:r>
            <a:endParaRPr lang="en-US" dirty="0"/>
          </a:p>
        </p:txBody>
      </p:sp>
      <p:sp>
        <p:nvSpPr>
          <p:cNvPr id="7" name="Slide Number Placeholder 6">
            <a:extLst>
              <a:ext uri="{FF2B5EF4-FFF2-40B4-BE49-F238E27FC236}">
                <a16:creationId xmlns:a16="http://schemas.microsoft.com/office/drawing/2014/main" id="{F943D85E-4943-0A6F-6907-9A833DEEBDF4}"/>
              </a:ext>
            </a:extLst>
          </p:cNvPr>
          <p:cNvSpPr>
            <a:spLocks noGrp="1"/>
          </p:cNvSpPr>
          <p:nvPr>
            <p:ph type="sldNum" sz="quarter" idx="4"/>
          </p:nvPr>
        </p:nvSpPr>
        <p:spPr/>
        <p:txBody>
          <a:bodyPr/>
          <a:lstStyle/>
          <a:p>
            <a:fld id="{EA87306C-81BA-4795-A5CA-9392456A8C1E}" type="slidenum">
              <a:rPr lang="en-US" smtClean="0"/>
              <a:pPr/>
              <a:t>9</a:t>
            </a:fld>
            <a:endParaRPr lang="en-US" dirty="0"/>
          </a:p>
        </p:txBody>
      </p:sp>
      <p:graphicFrame>
        <p:nvGraphicFramePr>
          <p:cNvPr id="15" name="Picture Placeholder 9">
            <a:extLst>
              <a:ext uri="{FF2B5EF4-FFF2-40B4-BE49-F238E27FC236}">
                <a16:creationId xmlns:a16="http://schemas.microsoft.com/office/drawing/2014/main" id="{20B02DD6-A868-FE8C-5FB2-55425E7334E0}"/>
              </a:ext>
            </a:extLst>
          </p:cNvPr>
          <p:cNvGraphicFramePr>
            <a:graphicFrameLocks noGrp="1"/>
          </p:cNvGraphicFramePr>
          <p:nvPr>
            <p:ph type="pic" sz="quarter" idx="10"/>
            <p:extLst>
              <p:ext uri="{D42A27DB-BD31-4B8C-83A1-F6EECF244321}">
                <p14:modId xmlns:p14="http://schemas.microsoft.com/office/powerpoint/2010/main" val="1780908128"/>
              </p:ext>
            </p:extLst>
          </p:nvPr>
        </p:nvGraphicFramePr>
        <p:xfrm>
          <a:off x="199176" y="2835385"/>
          <a:ext cx="11443580" cy="36242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09400733"/>
      </p:ext>
    </p:extLst>
  </p:cSld>
  <p:clrMapOvr>
    <a:masterClrMapping/>
  </p:clrMapOvr>
</p:sld>
</file>

<file path=ppt/theme/theme1.xml><?xml version="1.0" encoding="utf-8"?>
<a:theme xmlns:a="http://schemas.openxmlformats.org/drawingml/2006/main" name="Office Theme">
  <a:themeElements>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fontScheme name="Custom 26">
      <a:majorFont>
        <a:latin typeface="Tenorite Bold"/>
        <a:ea typeface=""/>
        <a:cs typeface=""/>
      </a:majorFont>
      <a:minorFont>
        <a:latin typeface="Tenorite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en Pitch Deck_TM16411175_Win32_JC_SL_v3" id="{8B4DAF89-59FE-4064-AB7A-372A9529B50F}" vid="{3DF83A45-BE94-4B01-94A1-C38A7DA6C9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439292-23DE-4FBC-B000-AFED89AC64F3}">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065F1115-A9D1-4ADF-878E-8B9CEB1416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1B15C2-B622-4464-872A-FFB13E3A35CE}">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{A4C89EA7-4F21-4135-BEF9-C4BD3A4D40EE}tf16411175_win32</Template>
  <TotalTime>3758</TotalTime>
  <Words>1258</Words>
  <Application>Microsoft Office PowerPoint</Application>
  <PresentationFormat>Widescreen</PresentationFormat>
  <Paragraphs>343</Paragraphs>
  <Slides>16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Tenorite </vt:lpstr>
      <vt:lpstr>Arial</vt:lpstr>
      <vt:lpstr>Calibri</vt:lpstr>
      <vt:lpstr>Palatino Linotype</vt:lpstr>
      <vt:lpstr>Tenorite Bold</vt:lpstr>
      <vt:lpstr>Times New Roman</vt:lpstr>
      <vt:lpstr>Office Theme</vt:lpstr>
      <vt:lpstr>Local patterns and features of the accumulation of macro- and microelements in wild-growing and cultivated mussels under anthropogenic stress.</vt:lpstr>
      <vt:lpstr>PowerPoint Presentation</vt:lpstr>
      <vt:lpstr>Sampling sites in the 2013-2019</vt:lpstr>
      <vt:lpstr>problems</vt:lpstr>
      <vt:lpstr>Why Mussels?</vt:lpstr>
      <vt:lpstr>Neutron activation analysis at the REGATA facility of the reactor IBR-2</vt:lpstr>
      <vt:lpstr>PowerPoint Presentation</vt:lpstr>
      <vt:lpstr>Analytical technique</vt:lpstr>
      <vt:lpstr>Elemental ratios along south coast of Africa</vt:lpstr>
      <vt:lpstr>PowerPoint Presentation</vt:lpstr>
      <vt:lpstr>Concentrations of As and Zn and Maximum permissible levels (WHO)</vt:lpstr>
      <vt:lpstr>The assessment of levels</vt:lpstr>
      <vt:lpstr>Risks for human consumption (Target hazard quotients)</vt:lpstr>
      <vt:lpstr>Hazard Indices for Saldanha</vt:lpstr>
      <vt:lpstr>summary</vt:lpstr>
      <vt:lpstr>Thank you for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Risks in mussel consumption: Temporary fluctuations</dc:title>
  <dc:creator>Pavel</dc:creator>
  <cp:lastModifiedBy>Pavel</cp:lastModifiedBy>
  <cp:revision>59</cp:revision>
  <dcterms:created xsi:type="dcterms:W3CDTF">2023-09-11T12:38:34Z</dcterms:created>
  <dcterms:modified xsi:type="dcterms:W3CDTF">2024-01-29T10:17:20Z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