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12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15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0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89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29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9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10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2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3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90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41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49E7-AB97-4816-9156-3E58FBC6482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B3300F1-81E1-4D33-99A9-9A64E118C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8D71-6DF0-4F51-99F4-205B50669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LHC and NICA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0F9DB-D14F-47C9-BDAC-A42C96417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none" dirty="0"/>
              <a:t>Work Environment : Comparison Features for Control Room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4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18" y="1691928"/>
            <a:ext cx="9603275" cy="3474144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Responsibilities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835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8D71-6DF0-4F51-99F4-205B50669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95" y="582740"/>
            <a:ext cx="8637073" cy="977621"/>
          </a:xfrm>
        </p:spPr>
        <p:txBody>
          <a:bodyPr>
            <a:normAutofit/>
          </a:bodyPr>
          <a:lstStyle/>
          <a:p>
            <a:r>
              <a:rPr lang="en-US" sz="3200" cap="none" dirty="0"/>
              <a:t>Comparison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0F9DB-D14F-47C9-BDAC-A42C96417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95" y="1764547"/>
            <a:ext cx="8637072" cy="3917161"/>
          </a:xfrm>
        </p:spPr>
        <p:txBody>
          <a:bodyPr>
            <a:normAutofit/>
          </a:bodyPr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Workstation groupings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 locations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gates(Enter/Exit)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5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9BF86-3DC1-4AF0-B929-98C26498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40" y="1916617"/>
            <a:ext cx="5733174" cy="3725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6E723-B064-4A46-BFC0-4073D05B3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40" y="1916617"/>
            <a:ext cx="5566302" cy="3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58DB1-AEE7-4852-A1D6-FC46632C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54" y="2299316"/>
            <a:ext cx="4668330" cy="2625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58D08-87F2-488B-B169-F480CC5F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18" y="2299316"/>
            <a:ext cx="3466759" cy="2609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49F70-4EDD-40C7-B4F6-96999C81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7" y="2299316"/>
            <a:ext cx="3020002" cy="26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Workstation groupings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1479-A121-41CA-A030-69CF8E049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84" y="955813"/>
            <a:ext cx="3608742" cy="2407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58E16-AA5E-4B23-9FDC-5F0044B6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4" y="1606858"/>
            <a:ext cx="7794523" cy="423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51576-8444-444F-95C2-05A3FC37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684" y="3494479"/>
            <a:ext cx="3724082" cy="24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Workstation groupings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1479-A121-41CA-A030-69CF8E049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84" y="955813"/>
            <a:ext cx="3608742" cy="2407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6E5E05-8A59-481F-8C45-82CD0E04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684" y="3494480"/>
            <a:ext cx="3598511" cy="240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88632-5F33-45DD-9226-7E2377B5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4" y="1606858"/>
            <a:ext cx="7785017" cy="41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6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3DFB-9243-4C98-AD47-6ACBE3CF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536" y="955813"/>
            <a:ext cx="3835154" cy="2549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3B9B6-9B00-4812-BA1B-8BE7F8B0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179" y="3592135"/>
            <a:ext cx="3598511" cy="2407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4E32FB-AB1A-4A7F-B4C2-B47F8A000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10" y="1743510"/>
            <a:ext cx="7605310" cy="39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3DFB-9243-4C98-AD47-6ACBE3CF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536" y="955813"/>
            <a:ext cx="3835154" cy="2549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3B9B6-9B00-4812-BA1B-8BE7F8B0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536" y="3567542"/>
            <a:ext cx="3835154" cy="2566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2C688-E56B-4164-942A-C7A389349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9" y="1641567"/>
            <a:ext cx="7696931" cy="41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4B52-4688-4930-90D1-C50BBFD8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8" y="955813"/>
            <a:ext cx="9603275" cy="65104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Number of gates(Enter/Exit)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713B0-DC4E-424F-8556-42EEA41C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98" y="2119147"/>
            <a:ext cx="7999301" cy="2619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5AA3A-CE7F-4F8B-AD59-568F63ADD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3" y="2159752"/>
            <a:ext cx="3609252" cy="24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0368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</TotalTime>
  <Words>50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Gallery</vt:lpstr>
      <vt:lpstr>LHC and NICA</vt:lpstr>
      <vt:lpstr>Comparison Features</vt:lpstr>
      <vt:lpstr>Area</vt:lpstr>
      <vt:lpstr>Windows</vt:lpstr>
      <vt:lpstr>Workstation groupings</vt:lpstr>
      <vt:lpstr>Workstation groupings</vt:lpstr>
      <vt:lpstr>Supervisor locations</vt:lpstr>
      <vt:lpstr>Supervisor locations</vt:lpstr>
      <vt:lpstr>The Number of gates(Enter/Exit)</vt:lpstr>
      <vt:lpstr>Responsibilities  Network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and NICA</dc:title>
  <dc:creator>Abdelrhman Hussam</dc:creator>
  <cp:lastModifiedBy>Abdelrhman Hussam</cp:lastModifiedBy>
  <cp:revision>8</cp:revision>
  <dcterms:created xsi:type="dcterms:W3CDTF">2023-12-08T08:41:48Z</dcterms:created>
  <dcterms:modified xsi:type="dcterms:W3CDTF">2023-12-12T14:21:45Z</dcterms:modified>
</cp:coreProperties>
</file>