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85" r:id="rId2"/>
    <p:sldId id="302" r:id="rId3"/>
    <p:sldId id="284" r:id="rId4"/>
    <p:sldId id="258" r:id="rId5"/>
    <p:sldId id="264" r:id="rId6"/>
    <p:sldId id="262" r:id="rId7"/>
    <p:sldId id="268" r:id="rId8"/>
    <p:sldId id="269" r:id="rId9"/>
    <p:sldId id="267" r:id="rId10"/>
    <p:sldId id="263" r:id="rId11"/>
    <p:sldId id="276" r:id="rId12"/>
    <p:sldId id="304" r:id="rId13"/>
    <p:sldId id="305" r:id="rId14"/>
    <p:sldId id="306" r:id="rId15"/>
    <p:sldId id="303" r:id="rId16"/>
    <p:sldId id="308" r:id="rId17"/>
    <p:sldId id="270" r:id="rId18"/>
    <p:sldId id="292" r:id="rId19"/>
    <p:sldId id="257" r:id="rId20"/>
    <p:sldId id="273" r:id="rId21"/>
    <p:sldId id="293" r:id="rId22"/>
    <p:sldId id="291" r:id="rId23"/>
    <p:sldId id="316" r:id="rId24"/>
    <p:sldId id="313" r:id="rId25"/>
    <p:sldId id="314" r:id="rId26"/>
    <p:sldId id="315" r:id="rId27"/>
    <p:sldId id="259" r:id="rId28"/>
    <p:sldId id="260" r:id="rId29"/>
    <p:sldId id="310" r:id="rId30"/>
    <p:sldId id="300" r:id="rId31"/>
    <p:sldId id="299" r:id="rId32"/>
    <p:sldId id="312" r:id="rId33"/>
    <p:sldId id="311" r:id="rId34"/>
    <p:sldId id="317" r:id="rId35"/>
  </p:sldIdLst>
  <p:sldSz cx="9144000" cy="6858000" type="screen4x3"/>
  <p:notesSz cx="6794500" cy="9906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20" autoAdjust="0"/>
  </p:normalViewPr>
  <p:slideViewPr>
    <p:cSldViewPr>
      <p:cViewPr>
        <p:scale>
          <a:sx n="86" d="100"/>
          <a:sy n="86" d="100"/>
        </p:scale>
        <p:origin x="-1368" y="21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H:\bashashin\mmcp2017\tes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H:\bashashin\pot_tes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H:\bashashin\tes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76524646812187"/>
          <c:y val="0.10546110357458033"/>
          <c:w val="0.75024891763327661"/>
          <c:h val="0.46882782663311839"/>
        </c:manualLayout>
      </c:layout>
      <c:scatterChart>
        <c:scatterStyle val="smoothMarker"/>
        <c:varyColors val="0"/>
        <c:ser>
          <c:idx val="0"/>
          <c:order val="0"/>
          <c:tx>
            <c:v>SANS PSI-1 data (227 points)</c:v>
          </c:tx>
          <c:spPr>
            <a:ln w="19050" cap="rnd">
              <a:solidFill>
                <a:schemeClr val="accent6">
                  <a:alpha val="60000"/>
                </a:schemeClr>
              </a:solidFill>
              <a:round/>
            </a:ln>
            <a:effectLst/>
          </c:spPr>
          <c:marker>
            <c:symbol val="circle"/>
            <c:size val="6"/>
            <c:spPr>
              <a:solidFill>
                <a:schemeClr val="lt1"/>
              </a:solidFill>
              <a:ln w="38100">
                <a:solidFill>
                  <a:schemeClr val="accent6">
                    <a:alpha val="60000"/>
                  </a:schemeClr>
                </a:solidFill>
              </a:ln>
              <a:effectLst/>
            </c:spPr>
          </c:marker>
          <c:xVal>
            <c:numRef>
              <c:f>Лист1!$J$10:$T$10</c:f>
              <c:numCache>
                <c:formatCode>General</c:formatCode>
                <c:ptCount val="11"/>
                <c:pt idx="0">
                  <c:v>1</c:v>
                </c:pt>
                <c:pt idx="1">
                  <c:v>2</c:v>
                </c:pt>
                <c:pt idx="2">
                  <c:v>4</c:v>
                </c:pt>
                <c:pt idx="3">
                  <c:v>6</c:v>
                </c:pt>
                <c:pt idx="4">
                  <c:v>8</c:v>
                </c:pt>
                <c:pt idx="5">
                  <c:v>10</c:v>
                </c:pt>
                <c:pt idx="6">
                  <c:v>12</c:v>
                </c:pt>
                <c:pt idx="7">
                  <c:v>14</c:v>
                </c:pt>
                <c:pt idx="8">
                  <c:v>16</c:v>
                </c:pt>
                <c:pt idx="9">
                  <c:v>18</c:v>
                </c:pt>
                <c:pt idx="10">
                  <c:v>20</c:v>
                </c:pt>
              </c:numCache>
            </c:numRef>
          </c:xVal>
          <c:yVal>
            <c:numRef>
              <c:f>Лист1!$J$15:$T$15</c:f>
              <c:numCache>
                <c:formatCode>General</c:formatCode>
                <c:ptCount val="11"/>
                <c:pt idx="0">
                  <c:v>1</c:v>
                </c:pt>
                <c:pt idx="1">
                  <c:v>1.8845070422535215</c:v>
                </c:pt>
                <c:pt idx="2">
                  <c:v>3.2318840579710155</c:v>
                </c:pt>
                <c:pt idx="3">
                  <c:v>4.4304635761589406</c:v>
                </c:pt>
                <c:pt idx="4">
                  <c:v>5.5750000000000002</c:v>
                </c:pt>
                <c:pt idx="5">
                  <c:v>5.8173913043478276</c:v>
                </c:pt>
                <c:pt idx="6">
                  <c:v>5.9203539823008873</c:v>
                </c:pt>
                <c:pt idx="7">
                  <c:v>7.6022727272727284</c:v>
                </c:pt>
                <c:pt idx="8">
                  <c:v>8.5769230769230749</c:v>
                </c:pt>
                <c:pt idx="9">
                  <c:v>6.8969072164948457</c:v>
                </c:pt>
                <c:pt idx="10">
                  <c:v>7.8705882352941181</c:v>
                </c:pt>
              </c:numCache>
            </c:numRef>
          </c:yVal>
          <c:smooth val="1"/>
          <c:extLst xmlns:c16r2="http://schemas.microsoft.com/office/drawing/2015/06/chart">
            <c:ext xmlns:c16="http://schemas.microsoft.com/office/drawing/2014/chart" uri="{C3380CC4-5D6E-409C-BE32-E72D297353CC}">
              <c16:uniqueId val="{00000000-A06F-45E7-8EB4-5E0B6D763E20}"/>
            </c:ext>
          </c:extLst>
        </c:ser>
        <c:ser>
          <c:idx val="1"/>
          <c:order val="1"/>
          <c:tx>
            <c:v>YuMO data (60 points)</c:v>
          </c:tx>
          <c:spPr>
            <a:ln w="19050" cap="rnd">
              <a:solidFill>
                <a:schemeClr val="accent5">
                  <a:alpha val="60000"/>
                </a:schemeClr>
              </a:solidFill>
              <a:round/>
            </a:ln>
            <a:effectLst/>
          </c:spPr>
          <c:marker>
            <c:symbol val="circle"/>
            <c:size val="6"/>
            <c:spPr>
              <a:solidFill>
                <a:schemeClr val="lt1"/>
              </a:solidFill>
              <a:ln w="38100">
                <a:solidFill>
                  <a:schemeClr val="accent5">
                    <a:alpha val="60000"/>
                  </a:schemeClr>
                </a:solidFill>
              </a:ln>
              <a:effectLst/>
            </c:spPr>
          </c:marker>
          <c:xVal>
            <c:numRef>
              <c:f>Лист1!$J$10:$T$10</c:f>
              <c:numCache>
                <c:formatCode>General</c:formatCode>
                <c:ptCount val="11"/>
                <c:pt idx="0">
                  <c:v>1</c:v>
                </c:pt>
                <c:pt idx="1">
                  <c:v>2</c:v>
                </c:pt>
                <c:pt idx="2">
                  <c:v>4</c:v>
                </c:pt>
                <c:pt idx="3">
                  <c:v>6</c:v>
                </c:pt>
                <c:pt idx="4">
                  <c:v>8</c:v>
                </c:pt>
                <c:pt idx="5">
                  <c:v>10</c:v>
                </c:pt>
                <c:pt idx="6">
                  <c:v>12</c:v>
                </c:pt>
                <c:pt idx="7">
                  <c:v>14</c:v>
                </c:pt>
                <c:pt idx="8">
                  <c:v>16</c:v>
                </c:pt>
                <c:pt idx="9">
                  <c:v>18</c:v>
                </c:pt>
                <c:pt idx="10">
                  <c:v>20</c:v>
                </c:pt>
              </c:numCache>
            </c:numRef>
          </c:xVal>
          <c:yVal>
            <c:numRef>
              <c:f>Лист1!$J$14:$T$14</c:f>
              <c:numCache>
                <c:formatCode>General</c:formatCode>
                <c:ptCount val="11"/>
                <c:pt idx="0">
                  <c:v>1</c:v>
                </c:pt>
                <c:pt idx="1">
                  <c:v>1.8247422680412375</c:v>
                </c:pt>
                <c:pt idx="2">
                  <c:v>3.1052631578947372</c:v>
                </c:pt>
                <c:pt idx="3">
                  <c:v>4.1162790697674412</c:v>
                </c:pt>
                <c:pt idx="4">
                  <c:v>6.3214285714285703</c:v>
                </c:pt>
                <c:pt idx="5">
                  <c:v>5.7096774193548407</c:v>
                </c:pt>
                <c:pt idx="6">
                  <c:v>6.5555555555555536</c:v>
                </c:pt>
                <c:pt idx="7">
                  <c:v>4.1162790697674412</c:v>
                </c:pt>
                <c:pt idx="8">
                  <c:v>2.6029411764705879</c:v>
                </c:pt>
                <c:pt idx="9">
                  <c:v>3.7659574468085113</c:v>
                </c:pt>
                <c:pt idx="10">
                  <c:v>5.0571428571428569</c:v>
                </c:pt>
              </c:numCache>
            </c:numRef>
          </c:yVal>
          <c:smooth val="1"/>
          <c:extLst xmlns:c16r2="http://schemas.microsoft.com/office/drawing/2015/06/chart">
            <c:ext xmlns:c16="http://schemas.microsoft.com/office/drawing/2014/chart" uri="{C3380CC4-5D6E-409C-BE32-E72D297353CC}">
              <c16:uniqueId val="{00000001-A06F-45E7-8EB4-5E0B6D763E20}"/>
            </c:ext>
          </c:extLst>
        </c:ser>
        <c:dLbls>
          <c:showLegendKey val="0"/>
          <c:showVal val="0"/>
          <c:showCatName val="0"/>
          <c:showSerName val="0"/>
          <c:showPercent val="0"/>
          <c:showBubbleSize val="0"/>
        </c:dLbls>
        <c:axId val="102369536"/>
        <c:axId val="102370112"/>
      </c:scatterChart>
      <c:valAx>
        <c:axId val="102369536"/>
        <c:scaling>
          <c:orientation val="minMax"/>
          <c:max val="2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Number of MPI-processes</a:t>
                </a:r>
              </a:p>
              <a:p>
                <a:pPr>
                  <a:defRPr sz="1197" b="0" i="0" u="none" strike="noStrike" kern="1200" cap="all" baseline="0">
                    <a:solidFill>
                      <a:schemeClr val="tx1">
                        <a:lumMod val="65000"/>
                        <a:lumOff val="35000"/>
                      </a:schemeClr>
                    </a:solidFill>
                    <a:latin typeface="+mn-lt"/>
                    <a:ea typeface="+mn-ea"/>
                    <a:cs typeface="+mn-cs"/>
                  </a:defRPr>
                </a:pPr>
                <a:endParaRPr lang="ru-RU"/>
              </a:p>
            </c:rich>
          </c:tx>
          <c:layout/>
          <c:overlay val="0"/>
          <c:spPr>
            <a:noFill/>
            <a:ln>
              <a:noFill/>
            </a:ln>
            <a:effectLst/>
          </c:sp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ru-RU"/>
          </a:p>
        </c:txPr>
        <c:crossAx val="102370112"/>
        <c:crosses val="autoZero"/>
        <c:crossBetween val="midCat"/>
      </c:valAx>
      <c:valAx>
        <c:axId val="102370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dirty="0" smtClean="0"/>
                  <a:t>Speedup (times</a:t>
                </a:r>
                <a:r>
                  <a:rPr lang="en-US" dirty="0"/>
                  <a:t>)</a:t>
                </a:r>
                <a:endParaRPr lang="ru-RU" dirty="0"/>
              </a:p>
            </c:rich>
          </c:tx>
          <c:layout>
            <c:manualLayout>
              <c:xMode val="edge"/>
              <c:yMode val="edge"/>
              <c:x val="1.6800349880895158E-2"/>
              <c:y val="9.5022624434389136E-2"/>
            </c:manualLayout>
          </c:layout>
          <c:overlay val="0"/>
          <c:spPr>
            <a:noFill/>
            <a:ln>
              <a:noFill/>
            </a:ln>
            <a:effectLst/>
          </c:sp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ru-RU"/>
          </a:p>
        </c:txPr>
        <c:crossAx val="1023695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6">
                  <a:alpha val="60000"/>
                </a:schemeClr>
              </a:solidFill>
              <a:round/>
            </a:ln>
            <a:effectLst/>
          </c:spPr>
          <c:marker>
            <c:symbol val="circle"/>
            <c:size val="6"/>
            <c:spPr>
              <a:solidFill>
                <a:schemeClr val="lt1"/>
              </a:solidFill>
              <a:ln w="38100">
                <a:solidFill>
                  <a:schemeClr val="accent6">
                    <a:alpha val="60000"/>
                  </a:schemeClr>
                </a:solidFill>
              </a:ln>
              <a:effectLst/>
            </c:spPr>
          </c:marker>
          <c:xVal>
            <c:numRef>
              <c:f>Лист1!$G$3:$Q$3</c:f>
              <c:numCache>
                <c:formatCode>General</c:formatCode>
                <c:ptCount val="11"/>
                <c:pt idx="0">
                  <c:v>1</c:v>
                </c:pt>
                <c:pt idx="1">
                  <c:v>2</c:v>
                </c:pt>
                <c:pt idx="2">
                  <c:v>4</c:v>
                </c:pt>
                <c:pt idx="3">
                  <c:v>6</c:v>
                </c:pt>
                <c:pt idx="4">
                  <c:v>8</c:v>
                </c:pt>
                <c:pt idx="5">
                  <c:v>10</c:v>
                </c:pt>
                <c:pt idx="6">
                  <c:v>12</c:v>
                </c:pt>
                <c:pt idx="7">
                  <c:v>14</c:v>
                </c:pt>
                <c:pt idx="8">
                  <c:v>16</c:v>
                </c:pt>
                <c:pt idx="9">
                  <c:v>18</c:v>
                </c:pt>
                <c:pt idx="10">
                  <c:v>20</c:v>
                </c:pt>
              </c:numCache>
            </c:numRef>
          </c:xVal>
          <c:yVal>
            <c:numRef>
              <c:f>Лист1!$G$8:$Q$8</c:f>
              <c:numCache>
                <c:formatCode>General</c:formatCode>
                <c:ptCount val="11"/>
                <c:pt idx="0">
                  <c:v>1</c:v>
                </c:pt>
                <c:pt idx="1">
                  <c:v>1.8818837244976225</c:v>
                </c:pt>
                <c:pt idx="2">
                  <c:v>3.7840838988278849</c:v>
                </c:pt>
                <c:pt idx="3">
                  <c:v>5.3062283737024236</c:v>
                </c:pt>
                <c:pt idx="4">
                  <c:v>5.2159863945578238</c:v>
                </c:pt>
                <c:pt idx="5">
                  <c:v>8.9612856099342597</c:v>
                </c:pt>
                <c:pt idx="6">
                  <c:v>7.6246115599751372</c:v>
                </c:pt>
                <c:pt idx="7">
                  <c:v>9.9255663430420746</c:v>
                </c:pt>
                <c:pt idx="8">
                  <c:v>8.7378917378917329</c:v>
                </c:pt>
                <c:pt idx="9">
                  <c:v>13.525909592061746</c:v>
                </c:pt>
                <c:pt idx="10">
                  <c:v>16.423025435073626</c:v>
                </c:pt>
              </c:numCache>
            </c:numRef>
          </c:yVal>
          <c:smooth val="1"/>
          <c:extLst xmlns:c16r2="http://schemas.microsoft.com/office/drawing/2015/06/chart">
            <c:ext xmlns:c16="http://schemas.microsoft.com/office/drawing/2014/chart" uri="{C3380CC4-5D6E-409C-BE32-E72D297353CC}">
              <c16:uniqueId val="{00000000-AA24-4D39-A34D-45F5E13157C3}"/>
            </c:ext>
          </c:extLst>
        </c:ser>
        <c:dLbls>
          <c:showLegendKey val="0"/>
          <c:showVal val="0"/>
          <c:showCatName val="0"/>
          <c:showSerName val="0"/>
          <c:showPercent val="0"/>
          <c:showBubbleSize val="0"/>
        </c:dLbls>
        <c:axId val="102371264"/>
        <c:axId val="102371840"/>
      </c:scatterChart>
      <c:valAx>
        <c:axId val="102371264"/>
        <c:scaling>
          <c:orientation val="minMax"/>
          <c:max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Number of MPI-processes</a:t>
                </a:r>
              </a:p>
            </c:rich>
          </c:tx>
          <c:layout/>
          <c:overlay val="0"/>
          <c:spPr>
            <a:noFill/>
            <a:ln>
              <a:noFill/>
            </a:ln>
            <a:effectLst/>
          </c:sp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ru-RU"/>
          </a:p>
        </c:txPr>
        <c:crossAx val="102371840"/>
        <c:crosses val="autoZero"/>
        <c:crossBetween val="midCat"/>
      </c:valAx>
      <c:valAx>
        <c:axId val="102371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Speedup (times)</a:t>
                </a:r>
                <a:endParaRPr lang="ru-RU"/>
              </a:p>
            </c:rich>
          </c:tx>
          <c:layout/>
          <c:overlay val="0"/>
          <c:spPr>
            <a:noFill/>
            <a:ln>
              <a:noFill/>
            </a:ln>
            <a:effectLst/>
          </c:sp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ru-RU"/>
          </a:p>
        </c:txPr>
        <c:crossAx val="1023712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52347006315066"/>
          <c:y val="0.11604253128497866"/>
          <c:w val="0.74491356003670905"/>
          <c:h val="0.55130783681787976"/>
        </c:manualLayout>
      </c:layout>
      <c:scatterChart>
        <c:scatterStyle val="smoothMarker"/>
        <c:varyColors val="0"/>
        <c:ser>
          <c:idx val="0"/>
          <c:order val="0"/>
          <c:tx>
            <c:v>T=20000000 x=5000</c:v>
          </c:tx>
          <c:spPr>
            <a:ln w="19050" cap="rnd">
              <a:solidFill>
                <a:schemeClr val="accent6">
                  <a:alpha val="60000"/>
                </a:schemeClr>
              </a:solidFill>
              <a:round/>
            </a:ln>
            <a:effectLst/>
          </c:spPr>
          <c:marker>
            <c:symbol val="circle"/>
            <c:size val="6"/>
            <c:spPr>
              <a:solidFill>
                <a:schemeClr val="lt1"/>
              </a:solidFill>
              <a:ln w="38100">
                <a:solidFill>
                  <a:schemeClr val="accent6">
                    <a:alpha val="60000"/>
                  </a:schemeClr>
                </a:solidFill>
              </a:ln>
              <a:effectLst/>
            </c:spPr>
          </c:marker>
          <c:xVal>
            <c:numRef>
              <c:f>Лист1!$H$11:$U$11</c:f>
              <c:numCache>
                <c:formatCode>General</c:formatCode>
                <c:ptCount val="14"/>
                <c:pt idx="0">
                  <c:v>1</c:v>
                </c:pt>
                <c:pt idx="1">
                  <c:v>2</c:v>
                </c:pt>
                <c:pt idx="2">
                  <c:v>4</c:v>
                </c:pt>
                <c:pt idx="3">
                  <c:v>6</c:v>
                </c:pt>
                <c:pt idx="4">
                  <c:v>8</c:v>
                </c:pt>
                <c:pt idx="5">
                  <c:v>10</c:v>
                </c:pt>
                <c:pt idx="6">
                  <c:v>12</c:v>
                </c:pt>
                <c:pt idx="7">
                  <c:v>14</c:v>
                </c:pt>
                <c:pt idx="8">
                  <c:v>16</c:v>
                </c:pt>
                <c:pt idx="9">
                  <c:v>18</c:v>
                </c:pt>
                <c:pt idx="10">
                  <c:v>20</c:v>
                </c:pt>
                <c:pt idx="11">
                  <c:v>22</c:v>
                </c:pt>
                <c:pt idx="12">
                  <c:v>24</c:v>
                </c:pt>
                <c:pt idx="13">
                  <c:v>26</c:v>
                </c:pt>
              </c:numCache>
            </c:numRef>
          </c:xVal>
          <c:yVal>
            <c:numRef>
              <c:f>Лист1!$H$12:$U$12</c:f>
              <c:numCache>
                <c:formatCode>General</c:formatCode>
                <c:ptCount val="14"/>
                <c:pt idx="0">
                  <c:v>1</c:v>
                </c:pt>
                <c:pt idx="1">
                  <c:v>1.5903794953121346</c:v>
                </c:pt>
                <c:pt idx="2">
                  <c:v>2.9216782492039997</c:v>
                </c:pt>
                <c:pt idx="3">
                  <c:v>4.0837612065219142</c:v>
                </c:pt>
                <c:pt idx="4">
                  <c:v>5.132344165629962</c:v>
                </c:pt>
                <c:pt idx="5">
                  <c:v>5.7815401793343906</c:v>
                </c:pt>
                <c:pt idx="6">
                  <c:v>6.7512389822052237</c:v>
                </c:pt>
                <c:pt idx="7">
                  <c:v>6.7160336966376164</c:v>
                </c:pt>
                <c:pt idx="8">
                  <c:v>7.0990486849468413</c:v>
                </c:pt>
                <c:pt idx="9">
                  <c:v>7.2724666967631917</c:v>
                </c:pt>
                <c:pt idx="10">
                  <c:v>5.5190415853214221</c:v>
                </c:pt>
                <c:pt idx="11">
                  <c:v>7.2767946769151335</c:v>
                </c:pt>
                <c:pt idx="12">
                  <c:v>4.483061741047174</c:v>
                </c:pt>
                <c:pt idx="13">
                  <c:v>3.9768804247732108</c:v>
                </c:pt>
              </c:numCache>
            </c:numRef>
          </c:yVal>
          <c:smooth val="1"/>
          <c:extLst xmlns:c16r2="http://schemas.microsoft.com/office/drawing/2015/06/chart">
            <c:ext xmlns:c16="http://schemas.microsoft.com/office/drawing/2014/chart" uri="{C3380CC4-5D6E-409C-BE32-E72D297353CC}">
              <c16:uniqueId val="{00000000-B70D-4ABC-A3B2-6BC702F7CCBD}"/>
            </c:ext>
          </c:extLst>
        </c:ser>
        <c:ser>
          <c:idx val="1"/>
          <c:order val="1"/>
          <c:tx>
            <c:v>T=2000000 x=5000</c:v>
          </c:tx>
          <c:spPr>
            <a:ln w="19050" cap="rnd">
              <a:solidFill>
                <a:schemeClr val="accent5">
                  <a:alpha val="60000"/>
                </a:schemeClr>
              </a:solidFill>
              <a:round/>
            </a:ln>
            <a:effectLst/>
          </c:spPr>
          <c:marker>
            <c:symbol val="circle"/>
            <c:size val="6"/>
            <c:spPr>
              <a:solidFill>
                <a:schemeClr val="lt1"/>
              </a:solidFill>
              <a:ln w="38100">
                <a:solidFill>
                  <a:schemeClr val="accent5">
                    <a:alpha val="60000"/>
                  </a:schemeClr>
                </a:solidFill>
              </a:ln>
              <a:effectLst/>
            </c:spPr>
          </c:marker>
          <c:xVal>
            <c:numRef>
              <c:f>Лист1!$H$11:$U$11</c:f>
              <c:numCache>
                <c:formatCode>General</c:formatCode>
                <c:ptCount val="14"/>
                <c:pt idx="0">
                  <c:v>1</c:v>
                </c:pt>
                <c:pt idx="1">
                  <c:v>2</c:v>
                </c:pt>
                <c:pt idx="2">
                  <c:v>4</c:v>
                </c:pt>
                <c:pt idx="3">
                  <c:v>6</c:v>
                </c:pt>
                <c:pt idx="4">
                  <c:v>8</c:v>
                </c:pt>
                <c:pt idx="5">
                  <c:v>10</c:v>
                </c:pt>
                <c:pt idx="6">
                  <c:v>12</c:v>
                </c:pt>
                <c:pt idx="7">
                  <c:v>14</c:v>
                </c:pt>
                <c:pt idx="8">
                  <c:v>16</c:v>
                </c:pt>
                <c:pt idx="9">
                  <c:v>18</c:v>
                </c:pt>
                <c:pt idx="10">
                  <c:v>20</c:v>
                </c:pt>
                <c:pt idx="11">
                  <c:v>22</c:v>
                </c:pt>
                <c:pt idx="12">
                  <c:v>24</c:v>
                </c:pt>
                <c:pt idx="13">
                  <c:v>26</c:v>
                </c:pt>
              </c:numCache>
            </c:numRef>
          </c:xVal>
          <c:yVal>
            <c:numRef>
              <c:f>Лист1!$H$13:$U$13</c:f>
              <c:numCache>
                <c:formatCode>General</c:formatCode>
                <c:ptCount val="14"/>
                <c:pt idx="0">
                  <c:v>1</c:v>
                </c:pt>
                <c:pt idx="1">
                  <c:v>1.7731063829787232</c:v>
                </c:pt>
                <c:pt idx="2">
                  <c:v>3.3258932458711872</c:v>
                </c:pt>
                <c:pt idx="3">
                  <c:v>4.6517679535582364</c:v>
                </c:pt>
                <c:pt idx="4">
                  <c:v>5.6385690384804636</c:v>
                </c:pt>
                <c:pt idx="5">
                  <c:v>6.7056999063670411</c:v>
                </c:pt>
                <c:pt idx="6">
                  <c:v>7.5406027902079504</c:v>
                </c:pt>
                <c:pt idx="7">
                  <c:v>7.7998094071200068</c:v>
                </c:pt>
                <c:pt idx="8">
                  <c:v>7.8248429390876781</c:v>
                </c:pt>
                <c:pt idx="9">
                  <c:v>7.9096431283219442</c:v>
                </c:pt>
                <c:pt idx="10">
                  <c:v>8.1140773261577639</c:v>
                </c:pt>
                <c:pt idx="11">
                  <c:v>8.076901388595191</c:v>
                </c:pt>
                <c:pt idx="12">
                  <c:v>4.4151735830154495</c:v>
                </c:pt>
                <c:pt idx="13">
                  <c:v>4.8522972686851551</c:v>
                </c:pt>
              </c:numCache>
            </c:numRef>
          </c:yVal>
          <c:smooth val="1"/>
          <c:extLst xmlns:c16r2="http://schemas.microsoft.com/office/drawing/2015/06/chart">
            <c:ext xmlns:c16="http://schemas.microsoft.com/office/drawing/2014/chart" uri="{C3380CC4-5D6E-409C-BE32-E72D297353CC}">
              <c16:uniqueId val="{00000001-B70D-4ABC-A3B2-6BC702F7CCBD}"/>
            </c:ext>
          </c:extLst>
        </c:ser>
        <c:ser>
          <c:idx val="2"/>
          <c:order val="2"/>
          <c:tx>
            <c:v>T=2000000 x=10000</c:v>
          </c:tx>
          <c:spPr>
            <a:ln w="19050" cap="rnd">
              <a:solidFill>
                <a:schemeClr val="accent4">
                  <a:alpha val="60000"/>
                </a:schemeClr>
              </a:solidFill>
              <a:round/>
            </a:ln>
            <a:effectLst/>
          </c:spPr>
          <c:marker>
            <c:symbol val="circle"/>
            <c:size val="6"/>
            <c:spPr>
              <a:solidFill>
                <a:schemeClr val="lt1"/>
              </a:solidFill>
              <a:ln w="38100">
                <a:solidFill>
                  <a:schemeClr val="accent4">
                    <a:alpha val="60000"/>
                  </a:schemeClr>
                </a:solidFill>
              </a:ln>
              <a:effectLst/>
            </c:spPr>
          </c:marker>
          <c:xVal>
            <c:numRef>
              <c:f>Лист1!$H$11:$U$11</c:f>
              <c:numCache>
                <c:formatCode>General</c:formatCode>
                <c:ptCount val="14"/>
                <c:pt idx="0">
                  <c:v>1</c:v>
                </c:pt>
                <c:pt idx="1">
                  <c:v>2</c:v>
                </c:pt>
                <c:pt idx="2">
                  <c:v>4</c:v>
                </c:pt>
                <c:pt idx="3">
                  <c:v>6</c:v>
                </c:pt>
                <c:pt idx="4">
                  <c:v>8</c:v>
                </c:pt>
                <c:pt idx="5">
                  <c:v>10</c:v>
                </c:pt>
                <c:pt idx="6">
                  <c:v>12</c:v>
                </c:pt>
                <c:pt idx="7">
                  <c:v>14</c:v>
                </c:pt>
                <c:pt idx="8">
                  <c:v>16</c:v>
                </c:pt>
                <c:pt idx="9">
                  <c:v>18</c:v>
                </c:pt>
                <c:pt idx="10">
                  <c:v>20</c:v>
                </c:pt>
                <c:pt idx="11">
                  <c:v>22</c:v>
                </c:pt>
                <c:pt idx="12">
                  <c:v>24</c:v>
                </c:pt>
                <c:pt idx="13">
                  <c:v>26</c:v>
                </c:pt>
              </c:numCache>
            </c:numRef>
          </c:xVal>
          <c:yVal>
            <c:numRef>
              <c:f>Лист1!$H$14:$U$14</c:f>
              <c:numCache>
                <c:formatCode>General</c:formatCode>
                <c:ptCount val="14"/>
                <c:pt idx="0">
                  <c:v>1</c:v>
                </c:pt>
                <c:pt idx="1">
                  <c:v>1.8105778535403703</c:v>
                </c:pt>
                <c:pt idx="2">
                  <c:v>3.7659855240532645</c:v>
                </c:pt>
                <c:pt idx="3">
                  <c:v>4.7501260970442862</c:v>
                </c:pt>
                <c:pt idx="4">
                  <c:v>4.8758801601546322</c:v>
                </c:pt>
                <c:pt idx="5">
                  <c:v>5.6388312310394362</c:v>
                </c:pt>
                <c:pt idx="6">
                  <c:v>9.1427092097598877</c:v>
                </c:pt>
                <c:pt idx="7">
                  <c:v>8.4475407385259444</c:v>
                </c:pt>
                <c:pt idx="8">
                  <c:v>6.3201127441111344</c:v>
                </c:pt>
                <c:pt idx="9">
                  <c:v>8.5861723142379578</c:v>
                </c:pt>
                <c:pt idx="10">
                  <c:v>6.3419605378347441</c:v>
                </c:pt>
                <c:pt idx="11">
                  <c:v>8.0669274476772408</c:v>
                </c:pt>
                <c:pt idx="12">
                  <c:v>6.8138143932085669</c:v>
                </c:pt>
                <c:pt idx="13">
                  <c:v>8.9722760329003819</c:v>
                </c:pt>
              </c:numCache>
            </c:numRef>
          </c:yVal>
          <c:smooth val="1"/>
          <c:extLst xmlns:c16r2="http://schemas.microsoft.com/office/drawing/2015/06/chart">
            <c:ext xmlns:c16="http://schemas.microsoft.com/office/drawing/2014/chart" uri="{C3380CC4-5D6E-409C-BE32-E72D297353CC}">
              <c16:uniqueId val="{00000002-B70D-4ABC-A3B2-6BC702F7CCBD}"/>
            </c:ext>
          </c:extLst>
        </c:ser>
        <c:dLbls>
          <c:showLegendKey val="0"/>
          <c:showVal val="0"/>
          <c:showCatName val="0"/>
          <c:showSerName val="0"/>
          <c:showPercent val="0"/>
          <c:showBubbleSize val="0"/>
        </c:dLbls>
        <c:axId val="102373568"/>
        <c:axId val="102374144"/>
      </c:scatterChart>
      <c:valAx>
        <c:axId val="1023735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Number of </a:t>
                </a:r>
                <a:r>
                  <a:rPr lang="ru-RU"/>
                  <a:t> </a:t>
                </a:r>
                <a:r>
                  <a:rPr lang="en-US"/>
                  <a:t>MPI-processes</a:t>
                </a:r>
                <a:endParaRPr lang="ru-RU"/>
              </a:p>
            </c:rich>
          </c:tx>
          <c:layout/>
          <c:overlay val="0"/>
          <c:spPr>
            <a:noFill/>
            <a:ln>
              <a:noFill/>
            </a:ln>
            <a:effectLst/>
          </c:sp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ru-RU"/>
          </a:p>
        </c:txPr>
        <c:crossAx val="102374144"/>
        <c:crosses val="autoZero"/>
        <c:crossBetween val="midCat"/>
      </c:valAx>
      <c:valAx>
        <c:axId val="102374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Speedup (times)</a:t>
                </a:r>
                <a:endParaRPr lang="ru-RU"/>
              </a:p>
            </c:rich>
          </c:tx>
          <c:layout/>
          <c:overlay val="0"/>
          <c:spPr>
            <a:noFill/>
            <a:ln>
              <a:noFill/>
            </a:ln>
            <a:effectLst/>
          </c:sp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ru-RU"/>
          </a:p>
        </c:txPr>
        <c:crossAx val="1023735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diagrams/_rels/data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8.png"/><Relationship Id="rId1" Type="http://schemas.openxmlformats.org/officeDocument/2006/relationships/image" Target="../media/image9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45105-68AA-406F-B667-1A170E4D3A84}" type="doc">
      <dgm:prSet loTypeId="urn:microsoft.com/office/officeart/2005/8/layout/target2" loCatId="relationship" qsTypeId="urn:microsoft.com/office/officeart/2005/8/quickstyle/simple1" qsCatId="simple" csTypeId="urn:microsoft.com/office/officeart/2005/8/colors/colorful5" csCatId="colorful" phldr="1"/>
      <dgm:spPr/>
      <dgm:t>
        <a:bodyPr/>
        <a:lstStyle/>
        <a:p>
          <a:endParaRPr lang="ru-RU"/>
        </a:p>
      </dgm:t>
    </dgm:pt>
    <dgm:pt modelId="{3C64E032-C4C9-4C41-9656-DD21C21F76A6}">
      <dgm:prSet custT="1"/>
      <dgm:spPr>
        <a:xfrm>
          <a:off x="0" y="6"/>
          <a:ext cx="7848872" cy="936103"/>
        </a:xfrm>
        <a:prstGeom prst="roundRect">
          <a:avLst>
            <a:gd name="adj" fmla="val 8500"/>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en-GB" sz="2400" b="1" dirty="0" smtClean="0">
              <a:solidFill>
                <a:sysClr val="window" lastClr="FFFFFF"/>
              </a:solidFill>
              <a:latin typeface="Arial"/>
              <a:ea typeface="+mn-ea"/>
              <a:cs typeface="+mn-cs"/>
            </a:rPr>
            <a:t>Network</a:t>
          </a:r>
          <a:endParaRPr lang="ru-RU" sz="2400" b="1" dirty="0">
            <a:solidFill>
              <a:sysClr val="window" lastClr="FFFFFF"/>
            </a:solidFill>
            <a:latin typeface="Arial"/>
            <a:ea typeface="+mn-ea"/>
            <a:cs typeface="+mn-cs"/>
          </a:endParaRPr>
        </a:p>
      </dgm:t>
    </dgm:pt>
    <dgm:pt modelId="{49B14879-5102-40BE-BF95-9DCDE1C63E65}" type="parTrans" cxnId="{F636EDEB-7FCE-4D50-B75B-355654F67300}">
      <dgm:prSet/>
      <dgm:spPr/>
      <dgm:t>
        <a:bodyPr/>
        <a:lstStyle/>
        <a:p>
          <a:endParaRPr lang="ru-RU"/>
        </a:p>
      </dgm:t>
    </dgm:pt>
    <dgm:pt modelId="{518D8D28-7DF9-460F-8463-57E169E66226}" type="sibTrans" cxnId="{F636EDEB-7FCE-4D50-B75B-355654F67300}">
      <dgm:prSet/>
      <dgm:spPr/>
      <dgm:t>
        <a:bodyPr/>
        <a:lstStyle/>
        <a:p>
          <a:endParaRPr lang="ru-RU"/>
        </a:p>
      </dgm:t>
    </dgm:pt>
    <dgm:pt modelId="{3210C58E-DCCD-4BBA-B512-5AD498818220}">
      <dgm:prSet/>
      <dgm:spPr>
        <a:xfrm>
          <a:off x="1440177" y="144017"/>
          <a:ext cx="6160352" cy="615668"/>
        </a:xfrm>
        <a:prstGeom prst="roundRect">
          <a:avLst>
            <a:gd name="adj" fmla="val 10500"/>
          </a:avLst>
        </a:prstGeom>
        <a:solidFill>
          <a:sysClr val="window" lastClr="FFFFFF">
            <a:alpha val="90000"/>
            <a:hueOff val="0"/>
            <a:satOff val="0"/>
            <a:lumOff val="0"/>
            <a:alphaOff val="0"/>
          </a:sysClr>
        </a:solidFill>
        <a:ln w="19050" cap="flat" cmpd="sng" algn="ctr">
          <a:solidFill>
            <a:srgbClr val="5AA2AE">
              <a:hueOff val="0"/>
              <a:satOff val="0"/>
              <a:lumOff val="0"/>
              <a:alphaOff val="0"/>
            </a:srgbClr>
          </a:solidFill>
          <a:prstDash val="solid"/>
        </a:ln>
        <a:effectLst/>
      </dgm:spPr>
      <dgm:t>
        <a:bodyPr/>
        <a:lstStyle/>
        <a:p>
          <a:pPr rtl="0"/>
          <a:r>
            <a:rPr lang="en-GB" dirty="0" smtClean="0">
              <a:solidFill>
                <a:sysClr val="windowText" lastClr="000000">
                  <a:hueOff val="0"/>
                  <a:satOff val="0"/>
                  <a:lumOff val="0"/>
                  <a:alphaOff val="0"/>
                </a:sysClr>
              </a:solidFill>
              <a:latin typeface="Arial"/>
              <a:ea typeface="+mn-ea"/>
              <a:cs typeface="+mn-cs"/>
            </a:rPr>
            <a:t>Telecommunication channels, JINR LAN</a:t>
          </a:r>
          <a:r>
            <a:rPr lang="en-US" dirty="0" smtClean="0">
              <a:solidFill>
                <a:sysClr val="windowText" lastClr="000000">
                  <a:hueOff val="0"/>
                  <a:satOff val="0"/>
                  <a:lumOff val="0"/>
                  <a:alphaOff val="0"/>
                </a:sysClr>
              </a:solidFill>
              <a:latin typeface="Arial"/>
              <a:ea typeface="+mn-ea"/>
              <a:cs typeface="+mn-cs"/>
            </a:rPr>
            <a:t>, </a:t>
          </a:r>
          <a:r>
            <a:rPr lang="en-GB" dirty="0" smtClean="0">
              <a:solidFill>
                <a:sysClr val="windowText" lastClr="000000">
                  <a:hueOff val="0"/>
                  <a:satOff val="0"/>
                  <a:lumOff val="0"/>
                  <a:alphaOff val="0"/>
                </a:sysClr>
              </a:solidFill>
              <a:latin typeface="Arial"/>
              <a:ea typeface="+mn-ea"/>
              <a:cs typeface="+mn-cs"/>
            </a:rPr>
            <a:t>JINR </a:t>
          </a:r>
          <a:r>
            <a:rPr lang="en-GB" dirty="0" err="1" smtClean="0">
              <a:solidFill>
                <a:sysClr val="windowText" lastClr="000000">
                  <a:hueOff val="0"/>
                  <a:satOff val="0"/>
                  <a:lumOff val="0"/>
                  <a:alphaOff val="0"/>
                </a:sysClr>
              </a:solidFill>
              <a:latin typeface="Arial"/>
              <a:ea typeface="+mn-ea"/>
              <a:cs typeface="+mn-cs"/>
            </a:rPr>
            <a:t>IXP</a:t>
          </a:r>
          <a:r>
            <a:rPr lang="en-GB" dirty="0" smtClean="0">
              <a:solidFill>
                <a:sysClr val="windowText" lastClr="000000">
                  <a:hueOff val="0"/>
                  <a:satOff val="0"/>
                  <a:lumOff val="0"/>
                  <a:alphaOff val="0"/>
                </a:sysClr>
              </a:solidFill>
              <a:latin typeface="Arial"/>
              <a:ea typeface="+mn-ea"/>
              <a:cs typeface="+mn-cs"/>
            </a:rPr>
            <a:t>, JINR LAN Remote Access, </a:t>
          </a:r>
          <a:r>
            <a:rPr lang="en-GB" dirty="0" err="1" smtClean="0">
              <a:solidFill>
                <a:sysClr val="windowText" lastClr="000000">
                  <a:hueOff val="0"/>
                  <a:satOff val="0"/>
                  <a:lumOff val="0"/>
                  <a:alphaOff val="0"/>
                </a:sysClr>
              </a:solidFill>
              <a:latin typeface="Arial"/>
              <a:ea typeface="+mn-ea"/>
              <a:cs typeface="+mn-cs"/>
            </a:rPr>
            <a:t>Datacenter</a:t>
          </a:r>
          <a:r>
            <a:rPr lang="en-GB" dirty="0" smtClean="0">
              <a:solidFill>
                <a:sysClr val="windowText" lastClr="000000">
                  <a:hueOff val="0"/>
                  <a:satOff val="0"/>
                  <a:lumOff val="0"/>
                  <a:alphaOff val="0"/>
                </a:sysClr>
              </a:solidFill>
              <a:latin typeface="Arial"/>
              <a:ea typeface="+mn-ea"/>
              <a:cs typeface="+mn-cs"/>
            </a:rPr>
            <a:t> Network, Device registration,  </a:t>
          </a:r>
          <a:r>
            <a:rPr lang="en-GB" dirty="0" err="1" smtClean="0">
              <a:solidFill>
                <a:sysClr val="windowText" lastClr="000000">
                  <a:hueOff val="0"/>
                  <a:satOff val="0"/>
                  <a:lumOff val="0"/>
                  <a:alphaOff val="0"/>
                </a:sysClr>
              </a:solidFill>
              <a:latin typeface="Arial"/>
              <a:ea typeface="+mn-ea"/>
              <a:cs typeface="+mn-cs"/>
            </a:rPr>
            <a:t>DHCP</a:t>
          </a:r>
          <a:r>
            <a:rPr lang="en-GB" dirty="0" smtClean="0">
              <a:solidFill>
                <a:sysClr val="windowText" lastClr="000000">
                  <a:hueOff val="0"/>
                  <a:satOff val="0"/>
                  <a:lumOff val="0"/>
                  <a:alphaOff val="0"/>
                </a:sysClr>
              </a:solidFill>
              <a:latin typeface="Arial"/>
              <a:ea typeface="+mn-ea"/>
              <a:cs typeface="+mn-cs"/>
            </a:rPr>
            <a:t>, DNS, </a:t>
          </a:r>
          <a:r>
            <a:rPr lang="en-GB" dirty="0" err="1" smtClean="0">
              <a:solidFill>
                <a:sysClr val="windowText" lastClr="000000">
                  <a:hueOff val="0"/>
                  <a:satOff val="0"/>
                  <a:lumOff val="0"/>
                  <a:alphaOff val="0"/>
                </a:sysClr>
              </a:solidFill>
              <a:latin typeface="Arial"/>
              <a:ea typeface="+mn-ea"/>
              <a:cs typeface="+mn-cs"/>
            </a:rPr>
            <a:t>IPDB</a:t>
          </a:r>
          <a:r>
            <a:rPr lang="en-GB" dirty="0" smtClean="0">
              <a:solidFill>
                <a:sysClr val="windowText" lastClr="000000">
                  <a:hueOff val="0"/>
                  <a:satOff val="0"/>
                  <a:lumOff val="0"/>
                  <a:alphaOff val="0"/>
                </a:sysClr>
              </a:solidFill>
              <a:latin typeface="Arial"/>
              <a:ea typeface="+mn-ea"/>
              <a:cs typeface="+mn-cs"/>
            </a:rPr>
            <a:t>, Network Registration &amp; Connection,  Network Monitoring, Technical Network, </a:t>
          </a:r>
          <a:r>
            <a:rPr lang="en-GB" dirty="0" err="1" smtClean="0">
              <a:solidFill>
                <a:sysClr val="windowText" lastClr="000000">
                  <a:hueOff val="0"/>
                  <a:satOff val="0"/>
                  <a:lumOff val="0"/>
                  <a:alphaOff val="0"/>
                </a:sysClr>
              </a:solidFill>
              <a:latin typeface="Arial"/>
              <a:ea typeface="+mn-ea"/>
              <a:cs typeface="+mn-cs"/>
            </a:rPr>
            <a:t>WIFI</a:t>
          </a:r>
          <a:r>
            <a:rPr lang="en-GB" dirty="0" smtClean="0">
              <a:solidFill>
                <a:sysClr val="windowText" lastClr="000000">
                  <a:hueOff val="0"/>
                  <a:satOff val="0"/>
                  <a:lumOff val="0"/>
                  <a:alphaOff val="0"/>
                </a:sysClr>
              </a:solidFill>
              <a:latin typeface="Arial"/>
              <a:ea typeface="+mn-ea"/>
              <a:cs typeface="+mn-cs"/>
            </a:rPr>
            <a:t>,  WLCG Network</a:t>
          </a:r>
          <a:endParaRPr lang="ru-RU" dirty="0">
            <a:solidFill>
              <a:sysClr val="windowText" lastClr="000000">
                <a:hueOff val="0"/>
                <a:satOff val="0"/>
                <a:lumOff val="0"/>
                <a:alphaOff val="0"/>
              </a:sysClr>
            </a:solidFill>
            <a:latin typeface="Arial"/>
            <a:ea typeface="+mn-ea"/>
            <a:cs typeface="+mn-cs"/>
          </a:endParaRPr>
        </a:p>
      </dgm:t>
    </dgm:pt>
    <dgm:pt modelId="{0CFE6E13-E37C-4CFA-BB4E-CD54F91C4BF3}" type="parTrans" cxnId="{D5CCC7DB-6008-4058-AD4C-CDE047CF76CE}">
      <dgm:prSet/>
      <dgm:spPr/>
      <dgm:t>
        <a:bodyPr/>
        <a:lstStyle/>
        <a:p>
          <a:endParaRPr lang="ru-RU"/>
        </a:p>
      </dgm:t>
    </dgm:pt>
    <dgm:pt modelId="{649CC274-0EE6-4C04-BB7C-8C8F90F34EC1}" type="sibTrans" cxnId="{D5CCC7DB-6008-4058-AD4C-CDE047CF76CE}">
      <dgm:prSet/>
      <dgm:spPr/>
      <dgm:t>
        <a:bodyPr/>
        <a:lstStyle/>
        <a:p>
          <a:endParaRPr lang="ru-RU"/>
        </a:p>
      </dgm:t>
    </dgm:pt>
    <dgm:pt modelId="{B0BF5A14-99F5-4F72-AA77-91E5551C58FE}" type="pres">
      <dgm:prSet presAssocID="{22E45105-68AA-406F-B667-1A170E4D3A84}" presName="Name0" presStyleCnt="0">
        <dgm:presLayoutVars>
          <dgm:chMax val="3"/>
          <dgm:chPref val="1"/>
          <dgm:dir/>
          <dgm:animLvl val="lvl"/>
          <dgm:resizeHandles/>
        </dgm:presLayoutVars>
      </dgm:prSet>
      <dgm:spPr/>
      <dgm:t>
        <a:bodyPr/>
        <a:lstStyle/>
        <a:p>
          <a:endParaRPr lang="ru-RU"/>
        </a:p>
      </dgm:t>
    </dgm:pt>
    <dgm:pt modelId="{F1D19F67-D6DC-412C-9989-6110FFEA1A54}" type="pres">
      <dgm:prSet presAssocID="{22E45105-68AA-406F-B667-1A170E4D3A84}" presName="outerBox" presStyleCnt="0"/>
      <dgm:spPr/>
    </dgm:pt>
    <dgm:pt modelId="{759A28A9-183F-4B37-849D-B04D4360DC4F}" type="pres">
      <dgm:prSet presAssocID="{22E45105-68AA-406F-B667-1A170E4D3A84}" presName="outerBoxParent" presStyleLbl="node1" presStyleIdx="0" presStyleCnt="1" custScaleY="68421" custLinFactNeighborY="-15789"/>
      <dgm:spPr/>
      <dgm:t>
        <a:bodyPr/>
        <a:lstStyle/>
        <a:p>
          <a:endParaRPr lang="ru-RU"/>
        </a:p>
      </dgm:t>
    </dgm:pt>
    <dgm:pt modelId="{75968F20-1DF7-47D4-8F19-7BF0FD77F07C}" type="pres">
      <dgm:prSet presAssocID="{22E45105-68AA-406F-B667-1A170E4D3A84}" presName="outerBoxChildren" presStyleCnt="0"/>
      <dgm:spPr/>
    </dgm:pt>
    <dgm:pt modelId="{1F189B7A-2905-46ED-8BEC-B465E99CF978}" type="pres">
      <dgm:prSet presAssocID="{3210C58E-DCCD-4BBA-B512-5AD498818220}" presName="oChild" presStyleLbl="fgAcc1" presStyleIdx="0" presStyleCnt="1" custScaleX="82618" custLinFactNeighborX="16683" custLinFactNeighborY="-76608">
        <dgm:presLayoutVars>
          <dgm:bulletEnabled val="1"/>
        </dgm:presLayoutVars>
      </dgm:prSet>
      <dgm:spPr/>
      <dgm:t>
        <a:bodyPr/>
        <a:lstStyle/>
        <a:p>
          <a:endParaRPr lang="ru-RU"/>
        </a:p>
      </dgm:t>
    </dgm:pt>
  </dgm:ptLst>
  <dgm:cxnLst>
    <dgm:cxn modelId="{F384750D-4C78-4385-B1A8-731D382DF2AA}" type="presOf" srcId="{22E45105-68AA-406F-B667-1A170E4D3A84}" destId="{B0BF5A14-99F5-4F72-AA77-91E5551C58FE}" srcOrd="0" destOrd="0" presId="urn:microsoft.com/office/officeart/2005/8/layout/target2"/>
    <dgm:cxn modelId="{BABA144E-1F7C-4FDF-BD89-206335E8B65F}" type="presOf" srcId="{3210C58E-DCCD-4BBA-B512-5AD498818220}" destId="{1F189B7A-2905-46ED-8BEC-B465E99CF978}" srcOrd="0" destOrd="0" presId="urn:microsoft.com/office/officeart/2005/8/layout/target2"/>
    <dgm:cxn modelId="{D9327AEA-CB87-40C7-A3C3-8A59016542B5}" type="presOf" srcId="{3C64E032-C4C9-4C41-9656-DD21C21F76A6}" destId="{759A28A9-183F-4B37-849D-B04D4360DC4F}" srcOrd="0" destOrd="0" presId="urn:microsoft.com/office/officeart/2005/8/layout/target2"/>
    <dgm:cxn modelId="{F636EDEB-7FCE-4D50-B75B-355654F67300}" srcId="{22E45105-68AA-406F-B667-1A170E4D3A84}" destId="{3C64E032-C4C9-4C41-9656-DD21C21F76A6}" srcOrd="0" destOrd="0" parTransId="{49B14879-5102-40BE-BF95-9DCDE1C63E65}" sibTransId="{518D8D28-7DF9-460F-8463-57E169E66226}"/>
    <dgm:cxn modelId="{D5CCC7DB-6008-4058-AD4C-CDE047CF76CE}" srcId="{3C64E032-C4C9-4C41-9656-DD21C21F76A6}" destId="{3210C58E-DCCD-4BBA-B512-5AD498818220}" srcOrd="0" destOrd="0" parTransId="{0CFE6E13-E37C-4CFA-BB4E-CD54F91C4BF3}" sibTransId="{649CC274-0EE6-4C04-BB7C-8C8F90F34EC1}"/>
    <dgm:cxn modelId="{A05F9070-44EB-4492-A1F4-6F71A3291725}" type="presParOf" srcId="{B0BF5A14-99F5-4F72-AA77-91E5551C58FE}" destId="{F1D19F67-D6DC-412C-9989-6110FFEA1A54}" srcOrd="0" destOrd="0" presId="urn:microsoft.com/office/officeart/2005/8/layout/target2"/>
    <dgm:cxn modelId="{1E9699FB-F7D9-43B4-9F15-B41CA057EF54}" type="presParOf" srcId="{F1D19F67-D6DC-412C-9989-6110FFEA1A54}" destId="{759A28A9-183F-4B37-849D-B04D4360DC4F}" srcOrd="0" destOrd="0" presId="urn:microsoft.com/office/officeart/2005/8/layout/target2"/>
    <dgm:cxn modelId="{86D07D5C-1F22-44C5-B723-F35DF63B0F6A}" type="presParOf" srcId="{F1D19F67-D6DC-412C-9989-6110FFEA1A54}" destId="{75968F20-1DF7-47D4-8F19-7BF0FD77F07C}" srcOrd="1" destOrd="0" presId="urn:microsoft.com/office/officeart/2005/8/layout/target2"/>
    <dgm:cxn modelId="{C02089B4-B219-4B7A-8FB8-7BEF22B44BA1}" type="presParOf" srcId="{75968F20-1DF7-47D4-8F19-7BF0FD77F07C}" destId="{1F189B7A-2905-46ED-8BEC-B465E99CF978}" srcOrd="0"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F1978FC-3A18-4838-A7C9-1B95C6015C51}" type="doc">
      <dgm:prSet loTypeId="urn:microsoft.com/office/officeart/2005/8/layout/hList7" loCatId="picture" qsTypeId="urn:microsoft.com/office/officeart/2005/8/quickstyle/simple1" qsCatId="simple" csTypeId="urn:microsoft.com/office/officeart/2005/8/colors/accent1_2" csCatId="accent1" phldr="1"/>
      <dgm:spPr/>
    </dgm:pt>
    <dgm:pt modelId="{83F81B52-E750-4DC6-8E64-1EDBAF7BFD1D}">
      <dgm:prSet phldrT="[Текст]" custT="1"/>
      <dgm:spPr>
        <a:xfrm>
          <a:off x="1964" y="0"/>
          <a:ext cx="2058926" cy="6336703"/>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nchor="ctr" anchorCtr="1"/>
        <a:lstStyle/>
        <a:p>
          <a:pPr>
            <a:buClr>
              <a:srgbClr val="C00000"/>
            </a:buClr>
            <a:buSzPct val="110000"/>
            <a:buFont typeface="Wingdings" pitchFamily="2" charset="2"/>
            <a:buChar char="Ø"/>
          </a:pPr>
          <a:endParaRPr lang="ru-RU" sz="2000" dirty="0">
            <a:solidFill>
              <a:schemeClr val="bg1"/>
            </a:solidFill>
            <a:latin typeface="Calibri"/>
            <a:ea typeface="+mn-ea"/>
            <a:cs typeface="+mn-cs"/>
          </a:endParaRPr>
        </a:p>
      </dgm:t>
    </dgm:pt>
    <dgm:pt modelId="{7A04AC21-22C1-418B-9BF3-83DD4DD55722}" type="parTrans" cxnId="{FF4A5BFD-8D19-4AC2-BBC5-DF34AED0FA38}">
      <dgm:prSet/>
      <dgm:spPr/>
      <dgm:t>
        <a:bodyPr/>
        <a:lstStyle/>
        <a:p>
          <a:endParaRPr lang="ru-RU"/>
        </a:p>
      </dgm:t>
    </dgm:pt>
    <dgm:pt modelId="{5FD22227-539F-4751-9383-A9C630C0FF1D}" type="sibTrans" cxnId="{FF4A5BFD-8D19-4AC2-BBC5-DF34AED0FA38}">
      <dgm:prSet/>
      <dgm:spPr/>
      <dgm:t>
        <a:bodyPr/>
        <a:lstStyle/>
        <a:p>
          <a:endParaRPr lang="ru-RU"/>
        </a:p>
      </dgm:t>
    </dgm:pt>
    <dgm:pt modelId="{5B7130E9-8699-457A-95F2-9118AF08FB7C}">
      <dgm:prSet phldrT="[Текст]"/>
      <dgm:spPr>
        <a:xfrm>
          <a:off x="2122658" y="0"/>
          <a:ext cx="2058926" cy="6336703"/>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lang="ru-RU" dirty="0">
            <a:solidFill>
              <a:sysClr val="window" lastClr="FFFFFF"/>
            </a:solidFill>
            <a:latin typeface="Calibri"/>
            <a:ea typeface="+mn-ea"/>
            <a:cs typeface="+mn-cs"/>
          </a:endParaRPr>
        </a:p>
      </dgm:t>
    </dgm:pt>
    <dgm:pt modelId="{BC50FC60-0371-4CD5-A054-E4978A0FC7E2}" type="parTrans" cxnId="{2AD634C2-3D9F-4D26-96AC-102C78ADDCBB}">
      <dgm:prSet/>
      <dgm:spPr/>
      <dgm:t>
        <a:bodyPr/>
        <a:lstStyle/>
        <a:p>
          <a:endParaRPr lang="ru-RU"/>
        </a:p>
      </dgm:t>
    </dgm:pt>
    <dgm:pt modelId="{A95B4583-052E-4261-BB90-36825E74ECDC}" type="sibTrans" cxnId="{2AD634C2-3D9F-4D26-96AC-102C78ADDCBB}">
      <dgm:prSet/>
      <dgm:spPr/>
      <dgm:t>
        <a:bodyPr/>
        <a:lstStyle/>
        <a:p>
          <a:endParaRPr lang="ru-RU"/>
        </a:p>
      </dgm:t>
    </dgm:pt>
    <dgm:pt modelId="{7C280B8E-8E67-4243-8F50-592B1C352FDE}">
      <dgm:prSet phldrT="[Текст]"/>
      <dgm:spPr>
        <a:xfrm>
          <a:off x="6364045" y="0"/>
          <a:ext cx="2058926" cy="6336703"/>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lang="ru-RU" dirty="0">
            <a:solidFill>
              <a:sysClr val="window" lastClr="FFFFFF"/>
            </a:solidFill>
            <a:latin typeface="Calibri"/>
            <a:ea typeface="+mn-ea"/>
            <a:cs typeface="+mn-cs"/>
          </a:endParaRPr>
        </a:p>
      </dgm:t>
    </dgm:pt>
    <dgm:pt modelId="{8AF8D21E-E82B-4121-831B-69D4DD441ACB}" type="parTrans" cxnId="{330C78BB-F001-4EB5-AEF8-ECD3A3F9E28C}">
      <dgm:prSet/>
      <dgm:spPr/>
      <dgm:t>
        <a:bodyPr/>
        <a:lstStyle/>
        <a:p>
          <a:endParaRPr lang="ru-RU"/>
        </a:p>
      </dgm:t>
    </dgm:pt>
    <dgm:pt modelId="{AA7FE070-2464-4D2D-A32F-62306D29A2F1}" type="sibTrans" cxnId="{330C78BB-F001-4EB5-AEF8-ECD3A3F9E28C}">
      <dgm:prSet/>
      <dgm:spPr/>
      <dgm:t>
        <a:bodyPr/>
        <a:lstStyle/>
        <a:p>
          <a:endParaRPr lang="ru-RU"/>
        </a:p>
      </dgm:t>
    </dgm:pt>
    <dgm:pt modelId="{4AAF36B4-82A9-4395-AE40-74256E10A55A}">
      <dgm:prSet phldrT="[Текст]"/>
      <dgm:spPr>
        <a:xfrm>
          <a:off x="4243351" y="0"/>
          <a:ext cx="2058926" cy="6336703"/>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lang="ru-RU" dirty="0">
            <a:solidFill>
              <a:sysClr val="window" lastClr="FFFFFF"/>
            </a:solidFill>
            <a:latin typeface="Calibri"/>
            <a:ea typeface="+mn-ea"/>
            <a:cs typeface="+mn-cs"/>
          </a:endParaRPr>
        </a:p>
      </dgm:t>
    </dgm:pt>
    <dgm:pt modelId="{91AEA7F5-447C-4D66-BD16-D19E6E7317E9}" type="parTrans" cxnId="{E3348619-3DDF-40F1-B516-60F8F8475B16}">
      <dgm:prSet/>
      <dgm:spPr/>
      <dgm:t>
        <a:bodyPr/>
        <a:lstStyle/>
        <a:p>
          <a:endParaRPr lang="ru-RU"/>
        </a:p>
      </dgm:t>
    </dgm:pt>
    <dgm:pt modelId="{7AF585D7-ADDF-4B1F-9827-84232322063F}" type="sibTrans" cxnId="{E3348619-3DDF-40F1-B516-60F8F8475B16}">
      <dgm:prSet/>
      <dgm:spPr/>
      <dgm:t>
        <a:bodyPr/>
        <a:lstStyle/>
        <a:p>
          <a:endParaRPr lang="ru-RU"/>
        </a:p>
      </dgm:t>
    </dgm:pt>
    <dgm:pt modelId="{2F3F8EB0-6D83-4CE5-AEA0-EC6CBE7303F4}" type="pres">
      <dgm:prSet presAssocID="{2F1978FC-3A18-4838-A7C9-1B95C6015C51}" presName="Name0" presStyleCnt="0">
        <dgm:presLayoutVars>
          <dgm:dir/>
          <dgm:resizeHandles val="exact"/>
        </dgm:presLayoutVars>
      </dgm:prSet>
      <dgm:spPr/>
    </dgm:pt>
    <dgm:pt modelId="{D713827C-73B9-4832-9AB0-3A64B3FD1747}" type="pres">
      <dgm:prSet presAssocID="{2F1978FC-3A18-4838-A7C9-1B95C6015C51}" presName="fgShape" presStyleLbl="fgShp" presStyleIdx="0" presStyleCnt="1" custScaleX="107431" custScaleY="51515" custLinFactNeighborX="-297" custLinFactNeighborY="52009"/>
      <dgm:spPr>
        <a:xfrm>
          <a:off x="72031" y="5112563"/>
          <a:ext cx="8326913" cy="950505"/>
        </a:xfrm>
        <a:prstGeom prst="leftRightArrow">
          <a:avLst/>
        </a:prstGeom>
        <a:blipFill rotWithShape="0">
          <a:blip xmlns:r="http://schemas.openxmlformats.org/officeDocument/2006/relationships" r:embed="rId1"/>
          <a:srcRect/>
          <a:stretch>
            <a:fillRect t="-243000" b="-243000"/>
          </a:stretch>
        </a:blipFill>
        <a:ln w="25400" cap="flat" cmpd="sng" algn="ctr">
          <a:solidFill>
            <a:sysClr val="window" lastClr="FFFFFF">
              <a:hueOff val="0"/>
              <a:satOff val="0"/>
              <a:lumOff val="0"/>
              <a:alphaOff val="0"/>
            </a:sysClr>
          </a:solidFill>
          <a:prstDash val="solid"/>
        </a:ln>
        <a:effectLst/>
      </dgm:spPr>
      <dgm:t>
        <a:bodyPr/>
        <a:lstStyle/>
        <a:p>
          <a:endParaRPr lang="ru-RU"/>
        </a:p>
      </dgm:t>
    </dgm:pt>
    <dgm:pt modelId="{B4B2E9E9-BFE6-4EC4-847D-FF9BC5FA44A7}" type="pres">
      <dgm:prSet presAssocID="{2F1978FC-3A18-4838-A7C9-1B95C6015C51}" presName="linComp" presStyleCnt="0"/>
      <dgm:spPr/>
    </dgm:pt>
    <dgm:pt modelId="{B81ADFFA-4A05-407C-949A-CAF2C3F265B7}" type="pres">
      <dgm:prSet presAssocID="{83F81B52-E750-4DC6-8E64-1EDBAF7BFD1D}" presName="compNode" presStyleCnt="0"/>
      <dgm:spPr/>
    </dgm:pt>
    <dgm:pt modelId="{0E2EE212-7675-4E88-8EA5-815AADC11F78}" type="pres">
      <dgm:prSet presAssocID="{83F81B52-E750-4DC6-8E64-1EDBAF7BFD1D}" presName="bkgdShape" presStyleLbl="node1" presStyleIdx="0" presStyleCnt="4" custLinFactNeighborX="-95" custLinFactNeighborY="-267"/>
      <dgm:spPr>
        <a:prstGeom prst="roundRect">
          <a:avLst>
            <a:gd name="adj" fmla="val 10000"/>
          </a:avLst>
        </a:prstGeom>
      </dgm:spPr>
      <dgm:t>
        <a:bodyPr/>
        <a:lstStyle/>
        <a:p>
          <a:endParaRPr lang="ru-RU"/>
        </a:p>
      </dgm:t>
    </dgm:pt>
    <dgm:pt modelId="{87EC637E-34DF-47A2-95C3-4451FA06566F}" type="pres">
      <dgm:prSet presAssocID="{83F81B52-E750-4DC6-8E64-1EDBAF7BFD1D}" presName="nodeTx" presStyleLbl="node1" presStyleIdx="0" presStyleCnt="4">
        <dgm:presLayoutVars>
          <dgm:bulletEnabled val="1"/>
        </dgm:presLayoutVars>
      </dgm:prSet>
      <dgm:spPr/>
      <dgm:t>
        <a:bodyPr/>
        <a:lstStyle/>
        <a:p>
          <a:endParaRPr lang="ru-RU"/>
        </a:p>
      </dgm:t>
    </dgm:pt>
    <dgm:pt modelId="{8F67F55E-0C14-49AE-AA00-5B0623BE46BB}" type="pres">
      <dgm:prSet presAssocID="{83F81B52-E750-4DC6-8E64-1EDBAF7BFD1D}" presName="invisiNode" presStyleLbl="node1" presStyleIdx="0" presStyleCnt="4"/>
      <dgm:spPr/>
    </dgm:pt>
    <dgm:pt modelId="{25A762E2-197E-4B1B-95E0-7B7FDE622A6F}" type="pres">
      <dgm:prSet presAssocID="{83F81B52-E750-4DC6-8E64-1EDBAF7BFD1D}" presName="imagNode" presStyleLbl="fgImgPlace1" presStyleIdx="0" presStyleCnt="4"/>
      <dgm:spPr>
        <a:xfrm>
          <a:off x="63732" y="380202"/>
          <a:ext cx="1935390" cy="2110122"/>
        </a:xfrm>
        <a:prstGeom prst="ellipse">
          <a:avLst/>
        </a:prstGeom>
        <a:blipFill rotWithShape="1">
          <a:blip xmlns:r="http://schemas.openxmlformats.org/officeDocument/2006/relationships" r:embed="rId2"/>
          <a:srcRect/>
          <a:stretch>
            <a:fillRect l="-6000" r="-6000"/>
          </a:stretch>
        </a:blipFill>
        <a:ln w="25400" cap="flat" cmpd="sng" algn="ctr">
          <a:solidFill>
            <a:sysClr val="window" lastClr="FFFFFF">
              <a:hueOff val="0"/>
              <a:satOff val="0"/>
              <a:lumOff val="0"/>
              <a:alphaOff val="0"/>
            </a:sysClr>
          </a:solidFill>
          <a:prstDash val="solid"/>
        </a:ln>
        <a:effectLst/>
      </dgm:spPr>
    </dgm:pt>
    <dgm:pt modelId="{2259A48A-C6A9-406A-8EBF-2D91305F215B}" type="pres">
      <dgm:prSet presAssocID="{5FD22227-539F-4751-9383-A9C630C0FF1D}" presName="sibTrans" presStyleLbl="sibTrans2D1" presStyleIdx="0" presStyleCnt="0"/>
      <dgm:spPr/>
      <dgm:t>
        <a:bodyPr/>
        <a:lstStyle/>
        <a:p>
          <a:endParaRPr lang="ru-RU"/>
        </a:p>
      </dgm:t>
    </dgm:pt>
    <dgm:pt modelId="{4E5EF674-0D8E-4491-87CF-81B76D14269E}" type="pres">
      <dgm:prSet presAssocID="{5B7130E9-8699-457A-95F2-9118AF08FB7C}" presName="compNode" presStyleCnt="0"/>
      <dgm:spPr/>
    </dgm:pt>
    <dgm:pt modelId="{411E8CE9-C03D-4527-A583-52103196C85C}" type="pres">
      <dgm:prSet presAssocID="{5B7130E9-8699-457A-95F2-9118AF08FB7C}" presName="bkgdShape" presStyleLbl="node1" presStyleIdx="1" presStyleCnt="4" custLinFactNeighborX="-1110" custLinFactNeighborY="-537"/>
      <dgm:spPr>
        <a:prstGeom prst="roundRect">
          <a:avLst>
            <a:gd name="adj" fmla="val 10000"/>
          </a:avLst>
        </a:prstGeom>
      </dgm:spPr>
      <dgm:t>
        <a:bodyPr/>
        <a:lstStyle/>
        <a:p>
          <a:endParaRPr lang="ru-RU"/>
        </a:p>
      </dgm:t>
    </dgm:pt>
    <dgm:pt modelId="{7638702C-1128-4CFE-8101-FA2866A9CD4A}" type="pres">
      <dgm:prSet presAssocID="{5B7130E9-8699-457A-95F2-9118AF08FB7C}" presName="nodeTx" presStyleLbl="node1" presStyleIdx="1" presStyleCnt="4">
        <dgm:presLayoutVars>
          <dgm:bulletEnabled val="1"/>
        </dgm:presLayoutVars>
      </dgm:prSet>
      <dgm:spPr/>
      <dgm:t>
        <a:bodyPr/>
        <a:lstStyle/>
        <a:p>
          <a:endParaRPr lang="ru-RU"/>
        </a:p>
      </dgm:t>
    </dgm:pt>
    <dgm:pt modelId="{172259B6-3B54-4BFC-B916-71EC5C1ED8B5}" type="pres">
      <dgm:prSet presAssocID="{5B7130E9-8699-457A-95F2-9118AF08FB7C}" presName="invisiNode" presStyleLbl="node1" presStyleIdx="1" presStyleCnt="4"/>
      <dgm:spPr/>
    </dgm:pt>
    <dgm:pt modelId="{BDC0D6F5-25CE-46DF-86FF-9E28DA4BDD83}" type="pres">
      <dgm:prSet presAssocID="{5B7130E9-8699-457A-95F2-9118AF08FB7C}" presName="imagNode" presStyleLbl="fgImgPlace1" presStyleIdx="1" presStyleCnt="4"/>
      <dgm:spPr>
        <a:xfrm>
          <a:off x="2184425" y="380202"/>
          <a:ext cx="1935390" cy="2110122"/>
        </a:xfrm>
        <a:prstGeom prst="ellipse">
          <a:avLst/>
        </a:prstGeom>
        <a:solidFill>
          <a:srgbClr val="4F81BD">
            <a:tint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749E0E2E-9674-4DB3-BC44-EEAEAE8D4803}" type="pres">
      <dgm:prSet presAssocID="{A95B4583-052E-4261-BB90-36825E74ECDC}" presName="sibTrans" presStyleLbl="sibTrans2D1" presStyleIdx="0" presStyleCnt="0"/>
      <dgm:spPr/>
      <dgm:t>
        <a:bodyPr/>
        <a:lstStyle/>
        <a:p>
          <a:endParaRPr lang="ru-RU"/>
        </a:p>
      </dgm:t>
    </dgm:pt>
    <dgm:pt modelId="{7B3A564B-0A4E-4F52-AC84-31BD442594BD}" type="pres">
      <dgm:prSet presAssocID="{4AAF36B4-82A9-4395-AE40-74256E10A55A}" presName="compNode" presStyleCnt="0"/>
      <dgm:spPr/>
    </dgm:pt>
    <dgm:pt modelId="{CE6A871B-572C-4C38-8875-AFD47576A5BB}" type="pres">
      <dgm:prSet presAssocID="{4AAF36B4-82A9-4395-AE40-74256E10A55A}" presName="bkgdShape" presStyleLbl="node1" presStyleIdx="2" presStyleCnt="4" custLinFactNeighborX="-3319"/>
      <dgm:spPr>
        <a:prstGeom prst="roundRect">
          <a:avLst>
            <a:gd name="adj" fmla="val 10000"/>
          </a:avLst>
        </a:prstGeom>
      </dgm:spPr>
      <dgm:t>
        <a:bodyPr/>
        <a:lstStyle/>
        <a:p>
          <a:endParaRPr lang="ru-RU"/>
        </a:p>
      </dgm:t>
    </dgm:pt>
    <dgm:pt modelId="{466BF544-6F40-4170-A6BF-5F7F561431D2}" type="pres">
      <dgm:prSet presAssocID="{4AAF36B4-82A9-4395-AE40-74256E10A55A}" presName="nodeTx" presStyleLbl="node1" presStyleIdx="2" presStyleCnt="4">
        <dgm:presLayoutVars>
          <dgm:bulletEnabled val="1"/>
        </dgm:presLayoutVars>
      </dgm:prSet>
      <dgm:spPr/>
      <dgm:t>
        <a:bodyPr/>
        <a:lstStyle/>
        <a:p>
          <a:endParaRPr lang="ru-RU"/>
        </a:p>
      </dgm:t>
    </dgm:pt>
    <dgm:pt modelId="{A4C1BEB9-63E0-4B9C-97A2-4B5AEA576899}" type="pres">
      <dgm:prSet presAssocID="{4AAF36B4-82A9-4395-AE40-74256E10A55A}" presName="invisiNode" presStyleLbl="node1" presStyleIdx="2" presStyleCnt="4"/>
      <dgm:spPr/>
    </dgm:pt>
    <dgm:pt modelId="{95514BEE-C4D0-4EE1-B499-A8482AF71F31}" type="pres">
      <dgm:prSet presAssocID="{4AAF36B4-82A9-4395-AE40-74256E10A55A}" presName="imagNode" presStyleLbl="fgImgPlace1" presStyleIdx="2" presStyleCnt="4" custLinFactNeighborX="-2927" custLinFactNeighborY="-955"/>
      <dgm:spPr/>
    </dgm:pt>
    <dgm:pt modelId="{C18BD68D-25B7-4675-BF5A-8FE32FA0AE9C}" type="pres">
      <dgm:prSet presAssocID="{7AF585D7-ADDF-4B1F-9827-84232322063F}" presName="sibTrans" presStyleLbl="sibTrans2D1" presStyleIdx="0" presStyleCnt="0"/>
      <dgm:spPr/>
      <dgm:t>
        <a:bodyPr/>
        <a:lstStyle/>
        <a:p>
          <a:endParaRPr lang="ru-RU"/>
        </a:p>
      </dgm:t>
    </dgm:pt>
    <dgm:pt modelId="{0374080A-C375-4514-8474-F7AA8012B622}" type="pres">
      <dgm:prSet presAssocID="{7C280B8E-8E67-4243-8F50-592B1C352FDE}" presName="compNode" presStyleCnt="0"/>
      <dgm:spPr/>
    </dgm:pt>
    <dgm:pt modelId="{0B7D6DC0-F034-405C-98FE-85580475D2BB}" type="pres">
      <dgm:prSet presAssocID="{7C280B8E-8E67-4243-8F50-592B1C352FDE}" presName="bkgdShape" presStyleLbl="node1" presStyleIdx="3" presStyleCnt="4"/>
      <dgm:spPr>
        <a:prstGeom prst="roundRect">
          <a:avLst>
            <a:gd name="adj" fmla="val 10000"/>
          </a:avLst>
        </a:prstGeom>
      </dgm:spPr>
      <dgm:t>
        <a:bodyPr/>
        <a:lstStyle/>
        <a:p>
          <a:endParaRPr lang="ru-RU"/>
        </a:p>
      </dgm:t>
    </dgm:pt>
    <dgm:pt modelId="{108ED0BB-C36B-463B-92A5-EB8C683B05D6}" type="pres">
      <dgm:prSet presAssocID="{7C280B8E-8E67-4243-8F50-592B1C352FDE}" presName="nodeTx" presStyleLbl="node1" presStyleIdx="3" presStyleCnt="4">
        <dgm:presLayoutVars>
          <dgm:bulletEnabled val="1"/>
        </dgm:presLayoutVars>
      </dgm:prSet>
      <dgm:spPr/>
      <dgm:t>
        <a:bodyPr/>
        <a:lstStyle/>
        <a:p>
          <a:endParaRPr lang="ru-RU"/>
        </a:p>
      </dgm:t>
    </dgm:pt>
    <dgm:pt modelId="{7A210C65-221B-4919-B571-34309D66C627}" type="pres">
      <dgm:prSet presAssocID="{7C280B8E-8E67-4243-8F50-592B1C352FDE}" presName="invisiNode" presStyleLbl="node1" presStyleIdx="3" presStyleCnt="4"/>
      <dgm:spPr/>
    </dgm:pt>
    <dgm:pt modelId="{51997D5C-CFB2-49E6-857B-D38406C68815}" type="pres">
      <dgm:prSet presAssocID="{7C280B8E-8E67-4243-8F50-592B1C352FDE}" presName="imagNode" presStyleLbl="fgImgPlace1" presStyleIdx="3" presStyleCnt="4" custLinFactNeighborX="-884" custLinFactNeighborY="-4368"/>
      <dgm:spPr>
        <a:xfrm>
          <a:off x="6408704" y="288032"/>
          <a:ext cx="1935390" cy="2110122"/>
        </a:xfrm>
        <a:prstGeom prst="ellipse">
          <a:avLst/>
        </a:prstGeom>
        <a:blipFill rotWithShape="1">
          <a:blip xmlns:r="http://schemas.openxmlformats.org/officeDocument/2006/relationships" r:embed="rId3"/>
          <a:srcRect/>
          <a:stretch>
            <a:fillRect/>
          </a:stretch>
        </a:blipFill>
        <a:ln w="25400" cap="flat" cmpd="sng" algn="ctr">
          <a:solidFill>
            <a:sysClr val="window" lastClr="FFFFFF">
              <a:hueOff val="0"/>
              <a:satOff val="0"/>
              <a:lumOff val="0"/>
              <a:alphaOff val="0"/>
            </a:sysClr>
          </a:solidFill>
          <a:prstDash val="solid"/>
        </a:ln>
        <a:effectLst/>
      </dgm:spPr>
    </dgm:pt>
  </dgm:ptLst>
  <dgm:cxnLst>
    <dgm:cxn modelId="{90209CB2-1F8A-47EE-A469-08D2EC5E2F04}" type="presOf" srcId="{5FD22227-539F-4751-9383-A9C630C0FF1D}" destId="{2259A48A-C6A9-406A-8EBF-2D91305F215B}" srcOrd="0" destOrd="0" presId="urn:microsoft.com/office/officeart/2005/8/layout/hList7"/>
    <dgm:cxn modelId="{885B9BDD-B116-4CC0-8C9A-27940F7D9B7A}" type="presOf" srcId="{4AAF36B4-82A9-4395-AE40-74256E10A55A}" destId="{CE6A871B-572C-4C38-8875-AFD47576A5BB}" srcOrd="0" destOrd="0" presId="urn:microsoft.com/office/officeart/2005/8/layout/hList7"/>
    <dgm:cxn modelId="{FF4A5BFD-8D19-4AC2-BBC5-DF34AED0FA38}" srcId="{2F1978FC-3A18-4838-A7C9-1B95C6015C51}" destId="{83F81B52-E750-4DC6-8E64-1EDBAF7BFD1D}" srcOrd="0" destOrd="0" parTransId="{7A04AC21-22C1-418B-9BF3-83DD4DD55722}" sibTransId="{5FD22227-539F-4751-9383-A9C630C0FF1D}"/>
    <dgm:cxn modelId="{2AD634C2-3D9F-4D26-96AC-102C78ADDCBB}" srcId="{2F1978FC-3A18-4838-A7C9-1B95C6015C51}" destId="{5B7130E9-8699-457A-95F2-9118AF08FB7C}" srcOrd="1" destOrd="0" parTransId="{BC50FC60-0371-4CD5-A054-E4978A0FC7E2}" sibTransId="{A95B4583-052E-4261-BB90-36825E74ECDC}"/>
    <dgm:cxn modelId="{0F2D3DF3-BA20-437B-A710-CA2BCB36C589}" type="presOf" srcId="{A95B4583-052E-4261-BB90-36825E74ECDC}" destId="{749E0E2E-9674-4DB3-BC44-EEAEAE8D4803}" srcOrd="0" destOrd="0" presId="urn:microsoft.com/office/officeart/2005/8/layout/hList7"/>
    <dgm:cxn modelId="{3AD3CAA2-5951-44CE-9138-B526AD597FFC}" type="presOf" srcId="{5B7130E9-8699-457A-95F2-9118AF08FB7C}" destId="{7638702C-1128-4CFE-8101-FA2866A9CD4A}" srcOrd="1" destOrd="0" presId="urn:microsoft.com/office/officeart/2005/8/layout/hList7"/>
    <dgm:cxn modelId="{88D1282B-67DD-4006-AF95-9D8BEC75B7E2}" type="presOf" srcId="{7C280B8E-8E67-4243-8F50-592B1C352FDE}" destId="{0B7D6DC0-F034-405C-98FE-85580475D2BB}" srcOrd="0" destOrd="0" presId="urn:microsoft.com/office/officeart/2005/8/layout/hList7"/>
    <dgm:cxn modelId="{4B8EC2DD-0E50-42F8-9919-DC1DDAD29A3B}" type="presOf" srcId="{83F81B52-E750-4DC6-8E64-1EDBAF7BFD1D}" destId="{87EC637E-34DF-47A2-95C3-4451FA06566F}" srcOrd="1" destOrd="0" presId="urn:microsoft.com/office/officeart/2005/8/layout/hList7"/>
    <dgm:cxn modelId="{5DE6BD2E-817B-47EC-B6AF-C47C83EF1220}" type="presOf" srcId="{4AAF36B4-82A9-4395-AE40-74256E10A55A}" destId="{466BF544-6F40-4170-A6BF-5F7F561431D2}" srcOrd="1" destOrd="0" presId="urn:microsoft.com/office/officeart/2005/8/layout/hList7"/>
    <dgm:cxn modelId="{330C78BB-F001-4EB5-AEF8-ECD3A3F9E28C}" srcId="{2F1978FC-3A18-4838-A7C9-1B95C6015C51}" destId="{7C280B8E-8E67-4243-8F50-592B1C352FDE}" srcOrd="3" destOrd="0" parTransId="{8AF8D21E-E82B-4121-831B-69D4DD441ACB}" sibTransId="{AA7FE070-2464-4D2D-A32F-62306D29A2F1}"/>
    <dgm:cxn modelId="{9B3D31A8-1C2F-4C52-825F-C3186E2DFEA9}" type="presOf" srcId="{7AF585D7-ADDF-4B1F-9827-84232322063F}" destId="{C18BD68D-25B7-4675-BF5A-8FE32FA0AE9C}" srcOrd="0" destOrd="0" presId="urn:microsoft.com/office/officeart/2005/8/layout/hList7"/>
    <dgm:cxn modelId="{1C3A5CF1-8BA5-4BCF-AEF8-94EC12E35049}" type="presOf" srcId="{83F81B52-E750-4DC6-8E64-1EDBAF7BFD1D}" destId="{0E2EE212-7675-4E88-8EA5-815AADC11F78}" srcOrd="0" destOrd="0" presId="urn:microsoft.com/office/officeart/2005/8/layout/hList7"/>
    <dgm:cxn modelId="{6A06A510-B0F0-4C3C-A768-FBDE0334C620}" type="presOf" srcId="{2F1978FC-3A18-4838-A7C9-1B95C6015C51}" destId="{2F3F8EB0-6D83-4CE5-AEA0-EC6CBE7303F4}" srcOrd="0" destOrd="0" presId="urn:microsoft.com/office/officeart/2005/8/layout/hList7"/>
    <dgm:cxn modelId="{F32BE9F6-1A1B-4CDD-B192-6A6241FF4014}" type="presOf" srcId="{7C280B8E-8E67-4243-8F50-592B1C352FDE}" destId="{108ED0BB-C36B-463B-92A5-EB8C683B05D6}" srcOrd="1" destOrd="0" presId="urn:microsoft.com/office/officeart/2005/8/layout/hList7"/>
    <dgm:cxn modelId="{E3348619-3DDF-40F1-B516-60F8F8475B16}" srcId="{2F1978FC-3A18-4838-A7C9-1B95C6015C51}" destId="{4AAF36B4-82A9-4395-AE40-74256E10A55A}" srcOrd="2" destOrd="0" parTransId="{91AEA7F5-447C-4D66-BD16-D19E6E7317E9}" sibTransId="{7AF585D7-ADDF-4B1F-9827-84232322063F}"/>
    <dgm:cxn modelId="{F653EFB2-0CB0-434E-B45D-A81B61061966}" type="presOf" srcId="{5B7130E9-8699-457A-95F2-9118AF08FB7C}" destId="{411E8CE9-C03D-4527-A583-52103196C85C}" srcOrd="0" destOrd="0" presId="urn:microsoft.com/office/officeart/2005/8/layout/hList7"/>
    <dgm:cxn modelId="{251FE004-5F2C-4B62-8731-A9461B274703}" type="presParOf" srcId="{2F3F8EB0-6D83-4CE5-AEA0-EC6CBE7303F4}" destId="{D713827C-73B9-4832-9AB0-3A64B3FD1747}" srcOrd="0" destOrd="0" presId="urn:microsoft.com/office/officeart/2005/8/layout/hList7"/>
    <dgm:cxn modelId="{4FDB9A79-9C2C-4C7A-8F22-584163A8223E}" type="presParOf" srcId="{2F3F8EB0-6D83-4CE5-AEA0-EC6CBE7303F4}" destId="{B4B2E9E9-BFE6-4EC4-847D-FF9BC5FA44A7}" srcOrd="1" destOrd="0" presId="urn:microsoft.com/office/officeart/2005/8/layout/hList7"/>
    <dgm:cxn modelId="{CF87674B-5D53-45CC-BE7E-7138FD64D01E}" type="presParOf" srcId="{B4B2E9E9-BFE6-4EC4-847D-FF9BC5FA44A7}" destId="{B81ADFFA-4A05-407C-949A-CAF2C3F265B7}" srcOrd="0" destOrd="0" presId="urn:microsoft.com/office/officeart/2005/8/layout/hList7"/>
    <dgm:cxn modelId="{09012F38-B584-4534-B20A-05A06B4D477A}" type="presParOf" srcId="{B81ADFFA-4A05-407C-949A-CAF2C3F265B7}" destId="{0E2EE212-7675-4E88-8EA5-815AADC11F78}" srcOrd="0" destOrd="0" presId="urn:microsoft.com/office/officeart/2005/8/layout/hList7"/>
    <dgm:cxn modelId="{01F40710-FA23-45FA-B742-EC056C8B2F57}" type="presParOf" srcId="{B81ADFFA-4A05-407C-949A-CAF2C3F265B7}" destId="{87EC637E-34DF-47A2-95C3-4451FA06566F}" srcOrd="1" destOrd="0" presId="urn:microsoft.com/office/officeart/2005/8/layout/hList7"/>
    <dgm:cxn modelId="{5BF9203C-4E73-4F01-92F8-B63D8CCE6B68}" type="presParOf" srcId="{B81ADFFA-4A05-407C-949A-CAF2C3F265B7}" destId="{8F67F55E-0C14-49AE-AA00-5B0623BE46BB}" srcOrd="2" destOrd="0" presId="urn:microsoft.com/office/officeart/2005/8/layout/hList7"/>
    <dgm:cxn modelId="{B33AC61E-A03A-4378-87E2-0157ED46C38E}" type="presParOf" srcId="{B81ADFFA-4A05-407C-949A-CAF2C3F265B7}" destId="{25A762E2-197E-4B1B-95E0-7B7FDE622A6F}" srcOrd="3" destOrd="0" presId="urn:microsoft.com/office/officeart/2005/8/layout/hList7"/>
    <dgm:cxn modelId="{156D71B4-6C36-46DD-8BC9-3A59F1D0C558}" type="presParOf" srcId="{B4B2E9E9-BFE6-4EC4-847D-FF9BC5FA44A7}" destId="{2259A48A-C6A9-406A-8EBF-2D91305F215B}" srcOrd="1" destOrd="0" presId="urn:microsoft.com/office/officeart/2005/8/layout/hList7"/>
    <dgm:cxn modelId="{255EF80E-91E5-4D2F-B798-987415ED55B0}" type="presParOf" srcId="{B4B2E9E9-BFE6-4EC4-847D-FF9BC5FA44A7}" destId="{4E5EF674-0D8E-4491-87CF-81B76D14269E}" srcOrd="2" destOrd="0" presId="urn:microsoft.com/office/officeart/2005/8/layout/hList7"/>
    <dgm:cxn modelId="{B8AB5B2B-C9E5-4397-AC24-12F03A699D4C}" type="presParOf" srcId="{4E5EF674-0D8E-4491-87CF-81B76D14269E}" destId="{411E8CE9-C03D-4527-A583-52103196C85C}" srcOrd="0" destOrd="0" presId="urn:microsoft.com/office/officeart/2005/8/layout/hList7"/>
    <dgm:cxn modelId="{418B66F0-7294-4462-B356-C5E64270BBE9}" type="presParOf" srcId="{4E5EF674-0D8E-4491-87CF-81B76D14269E}" destId="{7638702C-1128-4CFE-8101-FA2866A9CD4A}" srcOrd="1" destOrd="0" presId="urn:microsoft.com/office/officeart/2005/8/layout/hList7"/>
    <dgm:cxn modelId="{97FADFCF-42BD-4838-B53A-198F4A10FEC9}" type="presParOf" srcId="{4E5EF674-0D8E-4491-87CF-81B76D14269E}" destId="{172259B6-3B54-4BFC-B916-71EC5C1ED8B5}" srcOrd="2" destOrd="0" presId="urn:microsoft.com/office/officeart/2005/8/layout/hList7"/>
    <dgm:cxn modelId="{936D7E3F-5B9A-44E6-9F6B-EF5E98F1B3D8}" type="presParOf" srcId="{4E5EF674-0D8E-4491-87CF-81B76D14269E}" destId="{BDC0D6F5-25CE-46DF-86FF-9E28DA4BDD83}" srcOrd="3" destOrd="0" presId="urn:microsoft.com/office/officeart/2005/8/layout/hList7"/>
    <dgm:cxn modelId="{72292E62-A326-48DE-8D84-BC95EEE47288}" type="presParOf" srcId="{B4B2E9E9-BFE6-4EC4-847D-FF9BC5FA44A7}" destId="{749E0E2E-9674-4DB3-BC44-EEAEAE8D4803}" srcOrd="3" destOrd="0" presId="urn:microsoft.com/office/officeart/2005/8/layout/hList7"/>
    <dgm:cxn modelId="{19357540-4953-4746-B965-F88ED3E9120A}" type="presParOf" srcId="{B4B2E9E9-BFE6-4EC4-847D-FF9BC5FA44A7}" destId="{7B3A564B-0A4E-4F52-AC84-31BD442594BD}" srcOrd="4" destOrd="0" presId="urn:microsoft.com/office/officeart/2005/8/layout/hList7"/>
    <dgm:cxn modelId="{E13AE5B2-A991-4094-A354-D1052917D1AB}" type="presParOf" srcId="{7B3A564B-0A4E-4F52-AC84-31BD442594BD}" destId="{CE6A871B-572C-4C38-8875-AFD47576A5BB}" srcOrd="0" destOrd="0" presId="urn:microsoft.com/office/officeart/2005/8/layout/hList7"/>
    <dgm:cxn modelId="{0FE78FF6-1A73-4EF7-8C10-4B2FCF4F2D54}" type="presParOf" srcId="{7B3A564B-0A4E-4F52-AC84-31BD442594BD}" destId="{466BF544-6F40-4170-A6BF-5F7F561431D2}" srcOrd="1" destOrd="0" presId="urn:microsoft.com/office/officeart/2005/8/layout/hList7"/>
    <dgm:cxn modelId="{55F13E9B-E82E-46A1-9465-04957A068F3E}" type="presParOf" srcId="{7B3A564B-0A4E-4F52-AC84-31BD442594BD}" destId="{A4C1BEB9-63E0-4B9C-97A2-4B5AEA576899}" srcOrd="2" destOrd="0" presId="urn:microsoft.com/office/officeart/2005/8/layout/hList7"/>
    <dgm:cxn modelId="{47690E7D-D17A-46B3-B12A-283E4FA13554}" type="presParOf" srcId="{7B3A564B-0A4E-4F52-AC84-31BD442594BD}" destId="{95514BEE-C4D0-4EE1-B499-A8482AF71F31}" srcOrd="3" destOrd="0" presId="urn:microsoft.com/office/officeart/2005/8/layout/hList7"/>
    <dgm:cxn modelId="{8D3AB361-534A-402F-9091-DDA287401B10}" type="presParOf" srcId="{B4B2E9E9-BFE6-4EC4-847D-FF9BC5FA44A7}" destId="{C18BD68D-25B7-4675-BF5A-8FE32FA0AE9C}" srcOrd="5" destOrd="0" presId="urn:microsoft.com/office/officeart/2005/8/layout/hList7"/>
    <dgm:cxn modelId="{75CB865F-B382-4276-9264-3A0B76B2EEEE}" type="presParOf" srcId="{B4B2E9E9-BFE6-4EC4-847D-FF9BC5FA44A7}" destId="{0374080A-C375-4514-8474-F7AA8012B622}" srcOrd="6" destOrd="0" presId="urn:microsoft.com/office/officeart/2005/8/layout/hList7"/>
    <dgm:cxn modelId="{7F833005-7245-41BD-9C64-2AE2376A2144}" type="presParOf" srcId="{0374080A-C375-4514-8474-F7AA8012B622}" destId="{0B7D6DC0-F034-405C-98FE-85580475D2BB}" srcOrd="0" destOrd="0" presId="urn:microsoft.com/office/officeart/2005/8/layout/hList7"/>
    <dgm:cxn modelId="{F26535B2-7C5F-4C26-983A-08CDFFB0869F}" type="presParOf" srcId="{0374080A-C375-4514-8474-F7AA8012B622}" destId="{108ED0BB-C36B-463B-92A5-EB8C683B05D6}" srcOrd="1" destOrd="0" presId="urn:microsoft.com/office/officeart/2005/8/layout/hList7"/>
    <dgm:cxn modelId="{634AF3BC-8359-42C7-85A5-412A444143EF}" type="presParOf" srcId="{0374080A-C375-4514-8474-F7AA8012B622}" destId="{7A210C65-221B-4919-B571-34309D66C627}" srcOrd="2" destOrd="0" presId="urn:microsoft.com/office/officeart/2005/8/layout/hList7"/>
    <dgm:cxn modelId="{F84D9F38-69D9-4951-A2D4-2EA09064C2B9}" type="presParOf" srcId="{0374080A-C375-4514-8474-F7AA8012B622}" destId="{51997D5C-CFB2-49E6-857B-D38406C6881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8F208EE-321C-4F77-8C89-64573935709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ru-RU"/>
        </a:p>
      </dgm:t>
    </dgm:pt>
    <dgm:pt modelId="{301E109C-E804-4EBA-A71E-556E9E50606D}">
      <dgm:prSet phldrT="[Текст]"/>
      <dgm:spPr/>
      <dgm:t>
        <a:bodyPr/>
        <a:lstStyle/>
        <a:p>
          <a:r>
            <a:rPr lang="en-GB" b="1" dirty="0" smtClean="0"/>
            <a:t>Telecommunication technologies</a:t>
          </a:r>
          <a:endParaRPr lang="ru-RU" b="1" dirty="0"/>
        </a:p>
      </dgm:t>
    </dgm:pt>
    <dgm:pt modelId="{9098791F-F09A-484E-A7D5-4C038526719B}" type="parTrans" cxnId="{59CB6A91-41D3-4C05-912D-8D71B50BD17C}">
      <dgm:prSet/>
      <dgm:spPr/>
      <dgm:t>
        <a:bodyPr/>
        <a:lstStyle/>
        <a:p>
          <a:endParaRPr lang="ru-RU"/>
        </a:p>
      </dgm:t>
    </dgm:pt>
    <dgm:pt modelId="{888643E1-2D16-4D1C-BD5F-E2C5C699FF0A}" type="sibTrans" cxnId="{59CB6A91-41D3-4C05-912D-8D71B50BD17C}">
      <dgm:prSet/>
      <dgm:spPr/>
      <dgm:t>
        <a:bodyPr/>
        <a:lstStyle/>
        <a:p>
          <a:endParaRPr lang="ru-RU"/>
        </a:p>
      </dgm:t>
    </dgm:pt>
    <dgm:pt modelId="{BD7566F4-3E88-46E3-B37C-2BDE204BFD20}">
      <dgm:prSet phldrT="[Текст]" custT="1"/>
      <dgm:spPr/>
      <dgm:t>
        <a:bodyPr/>
        <a:lstStyle/>
        <a:p>
          <a:r>
            <a:rPr lang="en-US" sz="1200" b="1" dirty="0" smtClean="0"/>
            <a:t>networks with terabit data speeds</a:t>
          </a:r>
          <a:endParaRPr lang="ru-RU" sz="1200" b="1" dirty="0"/>
        </a:p>
      </dgm:t>
    </dgm:pt>
    <dgm:pt modelId="{64C7C3BC-9975-4E39-A76C-110B94592293}" type="parTrans" cxnId="{A17361EE-890D-4CD4-A195-C070EDCD79F5}">
      <dgm:prSet/>
      <dgm:spPr/>
      <dgm:t>
        <a:bodyPr/>
        <a:lstStyle/>
        <a:p>
          <a:endParaRPr lang="ru-RU"/>
        </a:p>
      </dgm:t>
    </dgm:pt>
    <dgm:pt modelId="{E863B6EA-63C2-4598-8095-6E1741DA052E}" type="sibTrans" cxnId="{A17361EE-890D-4CD4-A195-C070EDCD79F5}">
      <dgm:prSet/>
      <dgm:spPr/>
      <dgm:t>
        <a:bodyPr/>
        <a:lstStyle/>
        <a:p>
          <a:endParaRPr lang="ru-RU"/>
        </a:p>
      </dgm:t>
    </dgm:pt>
    <dgm:pt modelId="{9764E938-485C-446A-9A6A-573839BFF78F}">
      <dgm:prSet phldrT="[Текст]"/>
      <dgm:spPr/>
      <dgm:t>
        <a:bodyPr/>
        <a:lstStyle/>
        <a:p>
          <a:r>
            <a:rPr lang="en-GB" b="1" dirty="0" smtClean="0"/>
            <a:t>Computer systems</a:t>
          </a:r>
          <a:endParaRPr lang="ru-RU" b="1" dirty="0"/>
        </a:p>
      </dgm:t>
    </dgm:pt>
    <dgm:pt modelId="{E5871DC8-0DDE-457F-BA0E-3EFBF2A63779}" type="parTrans" cxnId="{9C037EC6-CB7E-4524-9329-217600192E32}">
      <dgm:prSet/>
      <dgm:spPr/>
      <dgm:t>
        <a:bodyPr/>
        <a:lstStyle/>
        <a:p>
          <a:endParaRPr lang="ru-RU"/>
        </a:p>
      </dgm:t>
    </dgm:pt>
    <dgm:pt modelId="{82A23C92-5E44-4EE6-8471-D2E9D34F7321}" type="sibTrans" cxnId="{9C037EC6-CB7E-4524-9329-217600192E32}">
      <dgm:prSet/>
      <dgm:spPr/>
      <dgm:t>
        <a:bodyPr/>
        <a:lstStyle/>
        <a:p>
          <a:endParaRPr lang="ru-RU"/>
        </a:p>
      </dgm:t>
    </dgm:pt>
    <dgm:pt modelId="{69502619-69D7-45F6-A623-BE5BE570E66F}">
      <dgm:prSet phldrT="[Текст]" custT="1"/>
      <dgm:spPr/>
      <dgm:t>
        <a:bodyPr/>
        <a:lstStyle/>
        <a:p>
          <a:r>
            <a:rPr lang="en-US" sz="1200" b="1" dirty="0" smtClean="0"/>
            <a:t>distributed software-configured platform that combines supercomputer (heterogeneous), grid and cloud technologies for the most efficient use of the latest computing architectures</a:t>
          </a:r>
          <a:endParaRPr lang="ru-RU" sz="1200" b="1" dirty="0"/>
        </a:p>
      </dgm:t>
    </dgm:pt>
    <dgm:pt modelId="{99979C17-4665-4CC9-973E-DEA34E2F309D}" type="parTrans" cxnId="{62DEE2FE-2507-4C7A-BD04-3BFCC05F7EBE}">
      <dgm:prSet/>
      <dgm:spPr/>
      <dgm:t>
        <a:bodyPr/>
        <a:lstStyle/>
        <a:p>
          <a:endParaRPr lang="ru-RU"/>
        </a:p>
      </dgm:t>
    </dgm:pt>
    <dgm:pt modelId="{0B556FA7-0691-42BA-A7B8-228D33B6E79C}" type="sibTrans" cxnId="{62DEE2FE-2507-4C7A-BD04-3BFCC05F7EBE}">
      <dgm:prSet/>
      <dgm:spPr/>
      <dgm:t>
        <a:bodyPr/>
        <a:lstStyle/>
        <a:p>
          <a:endParaRPr lang="ru-RU"/>
        </a:p>
      </dgm:t>
    </dgm:pt>
    <dgm:pt modelId="{3522AD99-B370-4EF6-9D07-4177E16375F9}">
      <dgm:prSet phldrT="[Текст]" custT="1"/>
      <dgm:spPr/>
      <dgm:t>
        <a:bodyPr/>
        <a:lstStyle/>
        <a:p>
          <a:r>
            <a:rPr lang="en-US" sz="1200" b="1" dirty="0" err="1" smtClean="0"/>
            <a:t>exascale</a:t>
          </a:r>
          <a:r>
            <a:rPr lang="en-US" sz="1200" b="1" dirty="0" smtClean="0"/>
            <a:t> distributed data storage</a:t>
          </a:r>
          <a:endParaRPr lang="ru-RU" sz="1200" b="1" dirty="0"/>
        </a:p>
      </dgm:t>
    </dgm:pt>
    <dgm:pt modelId="{C6FA26F5-0D50-4D0D-8ECA-63100A6169A5}" type="parTrans" cxnId="{2180517F-E788-484B-A3B8-A694EA46EF93}">
      <dgm:prSet/>
      <dgm:spPr/>
      <dgm:t>
        <a:bodyPr/>
        <a:lstStyle/>
        <a:p>
          <a:endParaRPr lang="ru-RU"/>
        </a:p>
      </dgm:t>
    </dgm:pt>
    <dgm:pt modelId="{99B38310-0F6F-4167-BA5A-DBA16126261A}" type="sibTrans" cxnId="{2180517F-E788-484B-A3B8-A694EA46EF93}">
      <dgm:prSet/>
      <dgm:spPr/>
      <dgm:t>
        <a:bodyPr/>
        <a:lstStyle/>
        <a:p>
          <a:endParaRPr lang="ru-RU"/>
        </a:p>
      </dgm:t>
    </dgm:pt>
    <dgm:pt modelId="{FE1F3A94-A525-41BB-B6B8-E3153CE5BFDC}">
      <dgm:prSet phldrT="[Текст]"/>
      <dgm:spPr/>
      <dgm:t>
        <a:bodyPr/>
        <a:lstStyle/>
        <a:p>
          <a:r>
            <a:rPr lang="en-GB" b="1" dirty="0" smtClean="0"/>
            <a:t>Algorithms and software </a:t>
          </a:r>
          <a:endParaRPr lang="ru-RU" b="1" dirty="0"/>
        </a:p>
      </dgm:t>
    </dgm:pt>
    <dgm:pt modelId="{69B99B8B-76AC-42D5-9406-9045D1666CBE}" type="parTrans" cxnId="{295E15BB-8C7B-4D14-A9D0-AE285F7B9211}">
      <dgm:prSet/>
      <dgm:spPr/>
      <dgm:t>
        <a:bodyPr/>
        <a:lstStyle/>
        <a:p>
          <a:endParaRPr lang="ru-RU"/>
        </a:p>
      </dgm:t>
    </dgm:pt>
    <dgm:pt modelId="{88B698E5-531E-4877-A3A5-D5E6BA198BD6}" type="sibTrans" cxnId="{295E15BB-8C7B-4D14-A9D0-AE285F7B9211}">
      <dgm:prSet/>
      <dgm:spPr/>
      <dgm:t>
        <a:bodyPr/>
        <a:lstStyle/>
        <a:p>
          <a:endParaRPr lang="ru-RU"/>
        </a:p>
      </dgm:t>
    </dgm:pt>
    <dgm:pt modelId="{61588466-BF90-4E0E-8ADB-088CFF5DEC43}">
      <dgm:prSet phldrT="[Текст]" custT="1"/>
      <dgm:spPr/>
      <dgm:t>
        <a:bodyPr/>
        <a:lstStyle/>
        <a:p>
          <a:r>
            <a:rPr lang="en-US" sz="1200" b="1" dirty="0" smtClean="0"/>
            <a:t>distributed solution of certain classes of computational problems </a:t>
          </a:r>
          <a:endParaRPr lang="ru-RU" sz="1200" b="1" dirty="0"/>
        </a:p>
      </dgm:t>
    </dgm:pt>
    <dgm:pt modelId="{1782CC79-F272-4BAE-84FC-6578D00BA8C7}" type="parTrans" cxnId="{94AEFA1D-6062-4A8A-9519-19F74B3B0E33}">
      <dgm:prSet/>
      <dgm:spPr/>
      <dgm:t>
        <a:bodyPr/>
        <a:lstStyle/>
        <a:p>
          <a:endParaRPr lang="ru-RU"/>
        </a:p>
      </dgm:t>
    </dgm:pt>
    <dgm:pt modelId="{25217C5E-0591-4A29-B25D-2A713903AD0E}" type="sibTrans" cxnId="{94AEFA1D-6062-4A8A-9519-19F74B3B0E33}">
      <dgm:prSet/>
      <dgm:spPr/>
      <dgm:t>
        <a:bodyPr/>
        <a:lstStyle/>
        <a:p>
          <a:endParaRPr lang="ru-RU"/>
        </a:p>
      </dgm:t>
    </dgm:pt>
    <dgm:pt modelId="{3C541736-08AB-47EE-9ABF-75963DA63223}">
      <dgm:prSet phldrT="[Текст]"/>
      <dgm:spPr/>
      <dgm:t>
        <a:bodyPr/>
        <a:lstStyle/>
        <a:p>
          <a:r>
            <a:rPr lang="en-US" b="1" dirty="0" smtClean="0"/>
            <a:t>Technologies of data processing and analysis</a:t>
          </a:r>
          <a:endParaRPr lang="ru-RU" b="1" dirty="0"/>
        </a:p>
      </dgm:t>
    </dgm:pt>
    <dgm:pt modelId="{1EEB43A3-B53A-48B5-9EFE-2BE1956B588C}" type="parTrans" cxnId="{28A6976B-F842-4770-95D0-C79C66C8E645}">
      <dgm:prSet/>
      <dgm:spPr/>
      <dgm:t>
        <a:bodyPr/>
        <a:lstStyle/>
        <a:p>
          <a:endParaRPr lang="ru-RU"/>
        </a:p>
      </dgm:t>
    </dgm:pt>
    <dgm:pt modelId="{2DA48F31-B41B-4C12-A68F-2171D6A298BA}" type="sibTrans" cxnId="{28A6976B-F842-4770-95D0-C79C66C8E645}">
      <dgm:prSet/>
      <dgm:spPr/>
      <dgm:t>
        <a:bodyPr/>
        <a:lstStyle/>
        <a:p>
          <a:endParaRPr lang="ru-RU"/>
        </a:p>
      </dgm:t>
    </dgm:pt>
    <dgm:pt modelId="{FAA6CB78-2206-4E9F-AD8A-085E674D1431}">
      <dgm:prSet custT="1"/>
      <dgm:spPr/>
      <dgm:t>
        <a:bodyPr/>
        <a:lstStyle/>
        <a:p>
          <a:r>
            <a:rPr lang="en-US" sz="1200" b="1" dirty="0" smtClean="0"/>
            <a:t>networks based on new principles of the organization, including cognitive, hybrid, adaptive, reconfigurable and heterogeneous (network-on-demand, network networking, software-configured networks, etc.)</a:t>
          </a:r>
          <a:endParaRPr lang="ru-RU" sz="1200" b="1" dirty="0"/>
        </a:p>
      </dgm:t>
    </dgm:pt>
    <dgm:pt modelId="{309D8FDB-7196-45A4-BBD2-6BB93D82597A}" type="parTrans" cxnId="{1D69FEC6-F45C-4D65-9472-3EE2FDD5B1F3}">
      <dgm:prSet/>
      <dgm:spPr/>
      <dgm:t>
        <a:bodyPr/>
        <a:lstStyle/>
        <a:p>
          <a:endParaRPr lang="ru-RU"/>
        </a:p>
      </dgm:t>
    </dgm:pt>
    <dgm:pt modelId="{A0320E2C-7BFD-4550-BC20-62E866E71C1A}" type="sibTrans" cxnId="{1D69FEC6-F45C-4D65-9472-3EE2FDD5B1F3}">
      <dgm:prSet/>
      <dgm:spPr/>
      <dgm:t>
        <a:bodyPr/>
        <a:lstStyle/>
        <a:p>
          <a:endParaRPr lang="ru-RU"/>
        </a:p>
      </dgm:t>
    </dgm:pt>
    <dgm:pt modelId="{F3C73831-9A19-46C0-A978-AA5D4363EBA1}">
      <dgm:prSet custT="1"/>
      <dgm:spPr/>
      <dgm:t>
        <a:bodyPr/>
        <a:lstStyle/>
        <a:p>
          <a:r>
            <a:rPr lang="en-US" sz="1200" b="1" dirty="0" smtClean="0"/>
            <a:t>network systems with guaranteed dynamic resource allocation</a:t>
          </a:r>
          <a:endParaRPr lang="ru-RU" sz="1200" b="1" dirty="0"/>
        </a:p>
      </dgm:t>
    </dgm:pt>
    <dgm:pt modelId="{18C1FCF7-847E-4516-BD49-5F746B1BD1C5}" type="parTrans" cxnId="{70DDEC43-E6FA-44C2-A1C7-AC1816C69490}">
      <dgm:prSet/>
      <dgm:spPr/>
      <dgm:t>
        <a:bodyPr/>
        <a:lstStyle/>
        <a:p>
          <a:endParaRPr lang="ru-RU"/>
        </a:p>
      </dgm:t>
    </dgm:pt>
    <dgm:pt modelId="{9843BA21-E34A-4886-80F9-DBDA715CD4D4}" type="sibTrans" cxnId="{70DDEC43-E6FA-44C2-A1C7-AC1816C69490}">
      <dgm:prSet/>
      <dgm:spPr/>
      <dgm:t>
        <a:bodyPr/>
        <a:lstStyle/>
        <a:p>
          <a:endParaRPr lang="ru-RU"/>
        </a:p>
      </dgm:t>
    </dgm:pt>
    <dgm:pt modelId="{D6288519-5F3A-44D1-A634-107724E70A7A}">
      <dgm:prSet custT="1"/>
      <dgm:spPr/>
      <dgm:t>
        <a:bodyPr/>
        <a:lstStyle/>
        <a:p>
          <a:r>
            <a:rPr lang="en-US" sz="1200" b="1" dirty="0" smtClean="0"/>
            <a:t>research systems of new generation allowing to transfer enormous data</a:t>
          </a:r>
          <a:endParaRPr lang="ru-RU" sz="1200" b="1" dirty="0"/>
        </a:p>
      </dgm:t>
    </dgm:pt>
    <dgm:pt modelId="{A7B58BC5-A930-4CBE-9F6C-B44C4DACD2F4}" type="parTrans" cxnId="{7396D748-3745-4E05-A4FB-075407DD777B}">
      <dgm:prSet/>
      <dgm:spPr/>
      <dgm:t>
        <a:bodyPr/>
        <a:lstStyle/>
        <a:p>
          <a:endParaRPr lang="ru-RU"/>
        </a:p>
      </dgm:t>
    </dgm:pt>
    <dgm:pt modelId="{E99ECA76-03A5-4145-B8FD-4F61F7DCE08B}" type="sibTrans" cxnId="{7396D748-3745-4E05-A4FB-075407DD777B}">
      <dgm:prSet/>
      <dgm:spPr/>
      <dgm:t>
        <a:bodyPr/>
        <a:lstStyle/>
        <a:p>
          <a:endParaRPr lang="ru-RU"/>
        </a:p>
      </dgm:t>
    </dgm:pt>
    <dgm:pt modelId="{A8DC293F-5D71-4CD1-9373-16A16862A612}">
      <dgm:prSet custT="1"/>
      <dgm:spPr/>
      <dgm:t>
        <a:bodyPr/>
        <a:lstStyle/>
        <a:p>
          <a:r>
            <a:rPr lang="en-US" sz="1200" b="1" dirty="0" smtClean="0"/>
            <a:t>network that allows performing a distributed processing of </a:t>
          </a:r>
          <a:r>
            <a:rPr lang="en-US" sz="1200" b="1" dirty="0" err="1" smtClean="0"/>
            <a:t>exabyte</a:t>
          </a:r>
          <a:r>
            <a:rPr lang="en-US" sz="1200" b="1" dirty="0" smtClean="0"/>
            <a:t> amounts of data</a:t>
          </a:r>
          <a:endParaRPr lang="ru-RU" sz="1200" b="1" dirty="0"/>
        </a:p>
      </dgm:t>
    </dgm:pt>
    <dgm:pt modelId="{A89C70BB-09AC-4963-BB97-8AFFD2D1F366}" type="parTrans" cxnId="{F700DA34-34C6-4787-9BF8-59469DF94C5A}">
      <dgm:prSet/>
      <dgm:spPr/>
      <dgm:t>
        <a:bodyPr/>
        <a:lstStyle/>
        <a:p>
          <a:endParaRPr lang="ru-RU"/>
        </a:p>
      </dgm:t>
    </dgm:pt>
    <dgm:pt modelId="{A834FE57-82DD-49A2-88E0-AAF7EAB8C8AC}" type="sibTrans" cxnId="{F700DA34-34C6-4787-9BF8-59469DF94C5A}">
      <dgm:prSet/>
      <dgm:spPr/>
      <dgm:t>
        <a:bodyPr/>
        <a:lstStyle/>
        <a:p>
          <a:endParaRPr lang="ru-RU"/>
        </a:p>
      </dgm:t>
    </dgm:pt>
    <dgm:pt modelId="{1606F3BD-891A-4661-B7F1-9A00949E5317}">
      <dgm:prSet custT="1"/>
      <dgm:spPr/>
      <dgm:t>
        <a:bodyPr/>
        <a:lstStyle/>
        <a:p>
          <a:r>
            <a:rPr lang="en-GB" sz="1200" b="1" dirty="0" smtClean="0"/>
            <a:t>machine learning </a:t>
          </a:r>
          <a:endParaRPr lang="ru-RU" sz="1200" b="1" dirty="0"/>
        </a:p>
      </dgm:t>
    </dgm:pt>
    <dgm:pt modelId="{40DCF768-7586-4439-8254-C8A4D85EA630}" type="parTrans" cxnId="{684BAE46-96CE-44AE-A48D-EA0ACF3EE3CE}">
      <dgm:prSet/>
      <dgm:spPr/>
      <dgm:t>
        <a:bodyPr/>
        <a:lstStyle/>
        <a:p>
          <a:endParaRPr lang="ru-RU"/>
        </a:p>
      </dgm:t>
    </dgm:pt>
    <dgm:pt modelId="{40490803-B4CA-41B9-909A-24F268C082A9}" type="sibTrans" cxnId="{684BAE46-96CE-44AE-A48D-EA0ACF3EE3CE}">
      <dgm:prSet/>
      <dgm:spPr/>
      <dgm:t>
        <a:bodyPr/>
        <a:lstStyle/>
        <a:p>
          <a:endParaRPr lang="ru-RU"/>
        </a:p>
      </dgm:t>
    </dgm:pt>
    <dgm:pt modelId="{7E8B34F2-E9EA-4FFB-BD4D-B5F95FD780A3}">
      <dgm:prSet custT="1"/>
      <dgm:spPr/>
      <dgm:t>
        <a:bodyPr/>
        <a:lstStyle/>
        <a:p>
          <a:r>
            <a:rPr lang="en-US" sz="1200" b="1" dirty="0" smtClean="0"/>
            <a:t>formalization and extraction of information from bad structured and unstructured data</a:t>
          </a:r>
          <a:endParaRPr lang="ru-RU" sz="1200" b="1" dirty="0"/>
        </a:p>
      </dgm:t>
    </dgm:pt>
    <dgm:pt modelId="{B204F199-EE14-4E5C-B200-AA580F01E479}" type="parTrans" cxnId="{A0D6C188-D464-4465-A03C-CCC70639AAAC}">
      <dgm:prSet/>
      <dgm:spPr/>
      <dgm:t>
        <a:bodyPr/>
        <a:lstStyle/>
        <a:p>
          <a:endParaRPr lang="ru-RU"/>
        </a:p>
      </dgm:t>
    </dgm:pt>
    <dgm:pt modelId="{20687E4B-0A9A-45E4-B604-D0656D0A7CCE}" type="sibTrans" cxnId="{A0D6C188-D464-4465-A03C-CCC70639AAAC}">
      <dgm:prSet/>
      <dgm:spPr/>
      <dgm:t>
        <a:bodyPr/>
        <a:lstStyle/>
        <a:p>
          <a:endParaRPr lang="ru-RU"/>
        </a:p>
      </dgm:t>
    </dgm:pt>
    <dgm:pt modelId="{58518106-F350-40F9-B3F3-145CF8026C94}">
      <dgm:prSet custT="1"/>
      <dgm:spPr/>
      <dgm:t>
        <a:bodyPr/>
        <a:lstStyle/>
        <a:p>
          <a:r>
            <a:rPr lang="en-GB" sz="1200" b="1" dirty="0" smtClean="0"/>
            <a:t>calculations based on quantum formalism</a:t>
          </a:r>
          <a:endParaRPr lang="ru-RU" sz="1200" b="1" dirty="0"/>
        </a:p>
      </dgm:t>
    </dgm:pt>
    <dgm:pt modelId="{F65AC30B-91CA-4302-A86D-5E0FD7F6F406}" type="parTrans" cxnId="{8E7C74C0-FC3B-4E02-9F97-75541C928486}">
      <dgm:prSet/>
      <dgm:spPr/>
      <dgm:t>
        <a:bodyPr/>
        <a:lstStyle/>
        <a:p>
          <a:endParaRPr lang="ru-RU"/>
        </a:p>
      </dgm:t>
    </dgm:pt>
    <dgm:pt modelId="{E31ADFD3-CA93-45FC-AD0C-A9C778AB5624}" type="sibTrans" cxnId="{8E7C74C0-FC3B-4E02-9F97-75541C928486}">
      <dgm:prSet/>
      <dgm:spPr/>
      <dgm:t>
        <a:bodyPr/>
        <a:lstStyle/>
        <a:p>
          <a:endParaRPr lang="ru-RU"/>
        </a:p>
      </dgm:t>
    </dgm:pt>
    <dgm:pt modelId="{7994BCFC-F168-4E9B-AA57-3CAC4FD45811}">
      <dgm:prSet custT="1"/>
      <dgm:spPr/>
      <dgm:t>
        <a:bodyPr/>
        <a:lstStyle/>
        <a:p>
          <a:r>
            <a:rPr lang="en-US" sz="1100" b="1" dirty="0" smtClean="0"/>
            <a:t>services for distributed and parallel computing (metacomputing) to improve the efficiency of scientific research via the use of supercomputers</a:t>
          </a:r>
          <a:endParaRPr lang="ru-RU" sz="1100" b="1" dirty="0"/>
        </a:p>
      </dgm:t>
    </dgm:pt>
    <dgm:pt modelId="{5214A3E9-AC11-4672-A65F-9CE1065B264F}" type="parTrans" cxnId="{29458FD8-DB66-4827-BE0F-76AC66317443}">
      <dgm:prSet/>
      <dgm:spPr/>
      <dgm:t>
        <a:bodyPr/>
        <a:lstStyle/>
        <a:p>
          <a:endParaRPr lang="ru-RU"/>
        </a:p>
      </dgm:t>
    </dgm:pt>
    <dgm:pt modelId="{BE2618FD-121F-48AA-96C6-CFF421794940}" type="sibTrans" cxnId="{29458FD8-DB66-4827-BE0F-76AC66317443}">
      <dgm:prSet/>
      <dgm:spPr/>
      <dgm:t>
        <a:bodyPr/>
        <a:lstStyle/>
        <a:p>
          <a:endParaRPr lang="ru-RU"/>
        </a:p>
      </dgm:t>
    </dgm:pt>
    <dgm:pt modelId="{F826FB0F-ED8F-4EF1-8235-229877C291F7}">
      <dgm:prSet custT="1"/>
      <dgm:spPr/>
      <dgm:t>
        <a:bodyPr/>
        <a:lstStyle/>
        <a:p>
          <a:r>
            <a:rPr lang="en-US" sz="1100" b="1" dirty="0" smtClean="0"/>
            <a:t>development of scalable algorithms and programs for processing multi-parameter, multi-dimensional, hierarchical and serial data sets of </a:t>
          </a:r>
          <a:r>
            <a:rPr lang="en-US" sz="1100" b="1" dirty="0" err="1" smtClean="0"/>
            <a:t>exabyte</a:t>
          </a:r>
          <a:r>
            <a:rPr lang="en-US" sz="1100" b="1" dirty="0" smtClean="0"/>
            <a:t> volume</a:t>
          </a:r>
          <a:endParaRPr lang="ru-RU" sz="1100" b="1" dirty="0"/>
        </a:p>
      </dgm:t>
    </dgm:pt>
    <dgm:pt modelId="{C9874B0E-6829-4B79-AB7A-5BF406D97F7B}" type="parTrans" cxnId="{80700BD9-0EAB-4E2F-B088-D9CB47388600}">
      <dgm:prSet/>
      <dgm:spPr/>
      <dgm:t>
        <a:bodyPr/>
        <a:lstStyle/>
        <a:p>
          <a:endParaRPr lang="ru-RU"/>
        </a:p>
      </dgm:t>
    </dgm:pt>
    <dgm:pt modelId="{AABE2087-47FB-44EF-AD0C-9E17E7447900}" type="sibTrans" cxnId="{80700BD9-0EAB-4E2F-B088-D9CB47388600}">
      <dgm:prSet/>
      <dgm:spPr/>
      <dgm:t>
        <a:bodyPr/>
        <a:lstStyle/>
        <a:p>
          <a:endParaRPr lang="ru-RU"/>
        </a:p>
      </dgm:t>
    </dgm:pt>
    <dgm:pt modelId="{B754AA28-8819-4E41-AB4A-AF77A09CAD85}">
      <dgm:prSet custT="1"/>
      <dgm:spPr/>
      <dgm:t>
        <a:bodyPr/>
        <a:lstStyle/>
        <a:p>
          <a:r>
            <a:rPr lang="en-US" sz="1100" b="1" dirty="0" smtClean="0"/>
            <a:t>system analysts of the new generation based on efficient methods and algorithms of formalization and knowledge extraction and big data processing</a:t>
          </a:r>
          <a:endParaRPr lang="ru-RU" sz="1100" b="1" dirty="0"/>
        </a:p>
      </dgm:t>
    </dgm:pt>
    <dgm:pt modelId="{90A922FC-2230-49AC-AE3B-E9C3759D23ED}" type="parTrans" cxnId="{1D1C1741-3970-448E-B80C-4AB0FA7CAB01}">
      <dgm:prSet/>
      <dgm:spPr/>
      <dgm:t>
        <a:bodyPr/>
        <a:lstStyle/>
        <a:p>
          <a:endParaRPr lang="ru-RU"/>
        </a:p>
      </dgm:t>
    </dgm:pt>
    <dgm:pt modelId="{D9010FE4-1608-482F-A5A2-CA922B176F1A}" type="sibTrans" cxnId="{1D1C1741-3970-448E-B80C-4AB0FA7CAB01}">
      <dgm:prSet/>
      <dgm:spPr/>
      <dgm:t>
        <a:bodyPr/>
        <a:lstStyle/>
        <a:p>
          <a:endParaRPr lang="ru-RU"/>
        </a:p>
      </dgm:t>
    </dgm:pt>
    <dgm:pt modelId="{30191E46-37CC-4D7B-B34B-29858DD6FFA9}">
      <dgm:prSet custT="1"/>
      <dgm:spPr/>
      <dgm:t>
        <a:bodyPr/>
        <a:lstStyle/>
        <a:p>
          <a:r>
            <a:rPr lang="en-US" sz="1100" b="1" dirty="0" smtClean="0"/>
            <a:t>predictive modeling, computer models of mega-experiments</a:t>
          </a:r>
          <a:endParaRPr lang="ru-RU" sz="1100" b="1" dirty="0"/>
        </a:p>
      </dgm:t>
    </dgm:pt>
    <dgm:pt modelId="{EEA9617C-EC37-4110-85D4-606CD9B329EE}" type="parTrans" cxnId="{DD72322A-65BE-4AE0-9EFD-7B9BEE94BBCF}">
      <dgm:prSet/>
      <dgm:spPr/>
      <dgm:t>
        <a:bodyPr/>
        <a:lstStyle/>
        <a:p>
          <a:endParaRPr lang="ru-RU"/>
        </a:p>
      </dgm:t>
    </dgm:pt>
    <dgm:pt modelId="{71D09591-25C1-4A91-86CF-B5B42D2E4155}" type="sibTrans" cxnId="{DD72322A-65BE-4AE0-9EFD-7B9BEE94BBCF}">
      <dgm:prSet/>
      <dgm:spPr/>
      <dgm:t>
        <a:bodyPr/>
        <a:lstStyle/>
        <a:p>
          <a:endParaRPr lang="ru-RU"/>
        </a:p>
      </dgm:t>
    </dgm:pt>
    <dgm:pt modelId="{34FDAF0E-6260-4A29-9198-977A38191C88}">
      <dgm:prSet/>
      <dgm:spPr/>
      <dgm:t>
        <a:bodyPr/>
        <a:lstStyle/>
        <a:p>
          <a:r>
            <a:rPr lang="en-GB" b="1" dirty="0" smtClean="0"/>
            <a:t>Information security</a:t>
          </a:r>
          <a:endParaRPr lang="ru-RU" b="1" dirty="0"/>
        </a:p>
      </dgm:t>
    </dgm:pt>
    <dgm:pt modelId="{9327851B-33FF-434C-AADF-7CEEBDA87946}" type="parTrans" cxnId="{2FD412E5-04B8-4632-830E-428C39710454}">
      <dgm:prSet/>
      <dgm:spPr/>
      <dgm:t>
        <a:bodyPr/>
        <a:lstStyle/>
        <a:p>
          <a:endParaRPr lang="ru-RU"/>
        </a:p>
      </dgm:t>
    </dgm:pt>
    <dgm:pt modelId="{BCBDD203-E45C-46B1-9AA6-521B57B18549}" type="sibTrans" cxnId="{2FD412E5-04B8-4632-830E-428C39710454}">
      <dgm:prSet/>
      <dgm:spPr/>
      <dgm:t>
        <a:bodyPr/>
        <a:lstStyle/>
        <a:p>
          <a:endParaRPr lang="ru-RU"/>
        </a:p>
      </dgm:t>
    </dgm:pt>
    <dgm:pt modelId="{F7D2785E-2A8B-445D-86A8-45864F44E21F}">
      <dgm:prSet custT="1"/>
      <dgm:spPr/>
      <dgm:t>
        <a:bodyPr/>
        <a:lstStyle/>
        <a:p>
          <a:r>
            <a:rPr lang="en-US" sz="1100" b="1" dirty="0" smtClean="0"/>
            <a:t>protection of the computer infrastructure systems based on fundamentally new paradigms, including quantum cryptography and computing, neurocognitive principles</a:t>
          </a:r>
          <a:endParaRPr lang="ru-RU" sz="1100" b="1" dirty="0"/>
        </a:p>
      </dgm:t>
    </dgm:pt>
    <dgm:pt modelId="{160DBF15-8D62-4979-9BBF-B5DC384E41A5}" type="parTrans" cxnId="{491AFA00-C175-42F9-AB5E-321FEB8E33DC}">
      <dgm:prSet/>
      <dgm:spPr/>
      <dgm:t>
        <a:bodyPr/>
        <a:lstStyle/>
        <a:p>
          <a:endParaRPr lang="ru-RU"/>
        </a:p>
      </dgm:t>
    </dgm:pt>
    <dgm:pt modelId="{2D9809FA-8546-447E-B8D0-6043E80C71BF}" type="sibTrans" cxnId="{491AFA00-C175-42F9-AB5E-321FEB8E33DC}">
      <dgm:prSet/>
      <dgm:spPr/>
      <dgm:t>
        <a:bodyPr/>
        <a:lstStyle/>
        <a:p>
          <a:endParaRPr lang="ru-RU"/>
        </a:p>
      </dgm:t>
    </dgm:pt>
    <dgm:pt modelId="{5A745991-4EE5-4B45-BC27-146405795DDD}">
      <dgm:prSet custT="1"/>
      <dgm:spPr/>
      <dgm:t>
        <a:bodyPr/>
        <a:lstStyle/>
        <a:p>
          <a:r>
            <a:rPr lang="en-US" sz="1100" b="1" dirty="0" smtClean="0"/>
            <a:t>use of advanced tools and software systems for data protection based on new principles of organization of data and interaction of data objects, including the global integration of information systems, shared access to applications, new Internet protocols, virtualization, social networks, mobile device data and geolocation</a:t>
          </a:r>
          <a:endParaRPr lang="ru-RU" sz="1100" b="1" dirty="0"/>
        </a:p>
      </dgm:t>
    </dgm:pt>
    <dgm:pt modelId="{8CC1035A-1311-442F-8F6D-67A6A5F18A6A}" type="parTrans" cxnId="{DC4D26C4-6BBC-4645-888D-4D990B56DEB8}">
      <dgm:prSet/>
      <dgm:spPr/>
      <dgm:t>
        <a:bodyPr/>
        <a:lstStyle/>
        <a:p>
          <a:endParaRPr lang="ru-RU"/>
        </a:p>
      </dgm:t>
    </dgm:pt>
    <dgm:pt modelId="{AD9BFC75-718D-44B3-ACEA-CD81EBC969F2}" type="sibTrans" cxnId="{DC4D26C4-6BBC-4645-888D-4D990B56DEB8}">
      <dgm:prSet/>
      <dgm:spPr/>
      <dgm:t>
        <a:bodyPr/>
        <a:lstStyle/>
        <a:p>
          <a:endParaRPr lang="ru-RU"/>
        </a:p>
      </dgm:t>
    </dgm:pt>
    <dgm:pt modelId="{AF52E4B4-6A54-46AF-939F-1B9EFB76F516}" type="pres">
      <dgm:prSet presAssocID="{18F208EE-321C-4F77-8C89-64573935709C}" presName="Name0" presStyleCnt="0">
        <dgm:presLayoutVars>
          <dgm:dir/>
          <dgm:animLvl val="lvl"/>
          <dgm:resizeHandles val="exact"/>
        </dgm:presLayoutVars>
      </dgm:prSet>
      <dgm:spPr/>
      <dgm:t>
        <a:bodyPr/>
        <a:lstStyle/>
        <a:p>
          <a:endParaRPr lang="ru-RU"/>
        </a:p>
      </dgm:t>
    </dgm:pt>
    <dgm:pt modelId="{E90C3AB5-5733-449C-84CA-ED763C2D82D1}" type="pres">
      <dgm:prSet presAssocID="{301E109C-E804-4EBA-A71E-556E9E50606D}" presName="linNode" presStyleCnt="0"/>
      <dgm:spPr/>
    </dgm:pt>
    <dgm:pt modelId="{C98B4758-BA79-4B8C-8186-0DEC706F81E1}" type="pres">
      <dgm:prSet presAssocID="{301E109C-E804-4EBA-A71E-556E9E50606D}" presName="parentText" presStyleLbl="node1" presStyleIdx="0" presStyleCnt="5" custScaleX="72263">
        <dgm:presLayoutVars>
          <dgm:chMax val="1"/>
          <dgm:bulletEnabled val="1"/>
        </dgm:presLayoutVars>
      </dgm:prSet>
      <dgm:spPr/>
      <dgm:t>
        <a:bodyPr/>
        <a:lstStyle/>
        <a:p>
          <a:endParaRPr lang="ru-RU"/>
        </a:p>
      </dgm:t>
    </dgm:pt>
    <dgm:pt modelId="{FC02D310-A2A1-4AF4-9E64-CE7351B27386}" type="pres">
      <dgm:prSet presAssocID="{301E109C-E804-4EBA-A71E-556E9E50606D}" presName="descendantText" presStyleLbl="alignAccFollowNode1" presStyleIdx="0" presStyleCnt="5" custScaleX="109493" custScaleY="154331">
        <dgm:presLayoutVars>
          <dgm:bulletEnabled val="1"/>
        </dgm:presLayoutVars>
      </dgm:prSet>
      <dgm:spPr/>
      <dgm:t>
        <a:bodyPr/>
        <a:lstStyle/>
        <a:p>
          <a:endParaRPr lang="ru-RU"/>
        </a:p>
      </dgm:t>
    </dgm:pt>
    <dgm:pt modelId="{11FA3E28-0331-472E-9F35-5806921E20D9}" type="pres">
      <dgm:prSet presAssocID="{888643E1-2D16-4D1C-BD5F-E2C5C699FF0A}" presName="sp" presStyleCnt="0"/>
      <dgm:spPr/>
    </dgm:pt>
    <dgm:pt modelId="{A1A8D621-2D5F-45EA-A034-4E0961FABBBF}" type="pres">
      <dgm:prSet presAssocID="{9764E938-485C-446A-9A6A-573839BFF78F}" presName="linNode" presStyleCnt="0"/>
      <dgm:spPr/>
    </dgm:pt>
    <dgm:pt modelId="{64F27DBE-4D01-4861-AED3-F21EB294CF84}" type="pres">
      <dgm:prSet presAssocID="{9764E938-485C-446A-9A6A-573839BFF78F}" presName="parentText" presStyleLbl="node1" presStyleIdx="1" presStyleCnt="5" custScaleX="71346" custScaleY="75161" custLinFactNeighborX="-577" custLinFactNeighborY="-7132">
        <dgm:presLayoutVars>
          <dgm:chMax val="1"/>
          <dgm:bulletEnabled val="1"/>
        </dgm:presLayoutVars>
      </dgm:prSet>
      <dgm:spPr/>
      <dgm:t>
        <a:bodyPr/>
        <a:lstStyle/>
        <a:p>
          <a:endParaRPr lang="ru-RU"/>
        </a:p>
      </dgm:t>
    </dgm:pt>
    <dgm:pt modelId="{A4EB7482-38C3-4B4F-9AB5-657415EE4F18}" type="pres">
      <dgm:prSet presAssocID="{9764E938-485C-446A-9A6A-573839BFF78F}" presName="descendantText" presStyleLbl="alignAccFollowNode1" presStyleIdx="1" presStyleCnt="5" custScaleX="109862" custScaleY="96064" custLinFactNeighborX="195" custLinFactNeighborY="-8197">
        <dgm:presLayoutVars>
          <dgm:bulletEnabled val="1"/>
        </dgm:presLayoutVars>
      </dgm:prSet>
      <dgm:spPr/>
      <dgm:t>
        <a:bodyPr/>
        <a:lstStyle/>
        <a:p>
          <a:endParaRPr lang="ru-RU"/>
        </a:p>
      </dgm:t>
    </dgm:pt>
    <dgm:pt modelId="{054276BD-DF29-4DD8-8516-C44E052B4C62}" type="pres">
      <dgm:prSet presAssocID="{82A23C92-5E44-4EE6-8471-D2E9D34F7321}" presName="sp" presStyleCnt="0"/>
      <dgm:spPr/>
    </dgm:pt>
    <dgm:pt modelId="{3765FB62-736A-464B-A6A2-D5FC53C0027C}" type="pres">
      <dgm:prSet presAssocID="{FE1F3A94-A525-41BB-B6B8-E3153CE5BFDC}" presName="linNode" presStyleCnt="0"/>
      <dgm:spPr/>
    </dgm:pt>
    <dgm:pt modelId="{522A02FE-BD84-4C4A-AB80-AC1B1061C337}" type="pres">
      <dgm:prSet presAssocID="{FE1F3A94-A525-41BB-B6B8-E3153CE5BFDC}" presName="parentText" presStyleLbl="node1" presStyleIdx="2" presStyleCnt="5" custScaleX="71346" custScaleY="79237" custLinFactNeighborX="-577" custLinFactNeighborY="-2794">
        <dgm:presLayoutVars>
          <dgm:chMax val="1"/>
          <dgm:bulletEnabled val="1"/>
        </dgm:presLayoutVars>
      </dgm:prSet>
      <dgm:spPr/>
      <dgm:t>
        <a:bodyPr/>
        <a:lstStyle/>
        <a:p>
          <a:endParaRPr lang="ru-RU"/>
        </a:p>
      </dgm:t>
    </dgm:pt>
    <dgm:pt modelId="{199D9665-3C93-42A9-BDB5-32EB040580B5}" type="pres">
      <dgm:prSet presAssocID="{FE1F3A94-A525-41BB-B6B8-E3153CE5BFDC}" presName="descendantText" presStyleLbl="alignAccFollowNode1" presStyleIdx="2" presStyleCnt="5" custScaleX="109862" custLinFactNeighborX="195" custLinFactNeighborY="-8399">
        <dgm:presLayoutVars>
          <dgm:bulletEnabled val="1"/>
        </dgm:presLayoutVars>
      </dgm:prSet>
      <dgm:spPr/>
      <dgm:t>
        <a:bodyPr/>
        <a:lstStyle/>
        <a:p>
          <a:endParaRPr lang="ru-RU"/>
        </a:p>
      </dgm:t>
    </dgm:pt>
    <dgm:pt modelId="{8ADFD554-25E3-4C3F-B215-0E4156612905}" type="pres">
      <dgm:prSet presAssocID="{88B698E5-531E-4877-A3A5-D5E6BA198BD6}" presName="sp" presStyleCnt="0"/>
      <dgm:spPr/>
    </dgm:pt>
    <dgm:pt modelId="{C0E4772D-5ADA-4D51-A6DE-A3A3201EE661}" type="pres">
      <dgm:prSet presAssocID="{3C541736-08AB-47EE-9ABF-75963DA63223}" presName="linNode" presStyleCnt="0"/>
      <dgm:spPr/>
    </dgm:pt>
    <dgm:pt modelId="{1ECC70BF-C940-477F-9D4D-A33201F67EE1}" type="pres">
      <dgm:prSet presAssocID="{3C541736-08AB-47EE-9ABF-75963DA63223}" presName="parentText" presStyleLbl="node1" presStyleIdx="3" presStyleCnt="5" custScaleX="71346" custScaleY="95202">
        <dgm:presLayoutVars>
          <dgm:chMax val="1"/>
          <dgm:bulletEnabled val="1"/>
        </dgm:presLayoutVars>
      </dgm:prSet>
      <dgm:spPr/>
      <dgm:t>
        <a:bodyPr/>
        <a:lstStyle/>
        <a:p>
          <a:endParaRPr lang="ru-RU"/>
        </a:p>
      </dgm:t>
    </dgm:pt>
    <dgm:pt modelId="{EDE3A90A-8485-455A-ABD9-2834691CB731}" type="pres">
      <dgm:prSet presAssocID="{3C541736-08AB-47EE-9ABF-75963DA63223}" presName="descendantText" presStyleLbl="alignAccFollowNode1" presStyleIdx="3" presStyleCnt="5" custScaleX="109862" custScaleY="136241">
        <dgm:presLayoutVars>
          <dgm:bulletEnabled val="1"/>
        </dgm:presLayoutVars>
      </dgm:prSet>
      <dgm:spPr/>
      <dgm:t>
        <a:bodyPr/>
        <a:lstStyle/>
        <a:p>
          <a:endParaRPr lang="ru-RU"/>
        </a:p>
      </dgm:t>
    </dgm:pt>
    <dgm:pt modelId="{1E78E491-AD4D-4E0C-994F-ECEE6E22F632}" type="pres">
      <dgm:prSet presAssocID="{2DA48F31-B41B-4C12-A68F-2171D6A298BA}" presName="sp" presStyleCnt="0"/>
      <dgm:spPr/>
    </dgm:pt>
    <dgm:pt modelId="{10CE6033-3132-4C6E-8C50-785EA26233C6}" type="pres">
      <dgm:prSet presAssocID="{34FDAF0E-6260-4A29-9198-977A38191C88}" presName="linNode" presStyleCnt="0"/>
      <dgm:spPr/>
    </dgm:pt>
    <dgm:pt modelId="{68B0DE0E-7F90-4000-9F2D-C02747646BBB}" type="pres">
      <dgm:prSet presAssocID="{34FDAF0E-6260-4A29-9198-977A38191C88}" presName="parentText" presStyleLbl="node1" presStyleIdx="4" presStyleCnt="5" custScaleX="71927" custScaleY="67057" custLinFactNeighborX="699" custLinFactNeighborY="-7802">
        <dgm:presLayoutVars>
          <dgm:chMax val="1"/>
          <dgm:bulletEnabled val="1"/>
        </dgm:presLayoutVars>
      </dgm:prSet>
      <dgm:spPr/>
      <dgm:t>
        <a:bodyPr/>
        <a:lstStyle/>
        <a:p>
          <a:endParaRPr lang="ru-RU"/>
        </a:p>
      </dgm:t>
    </dgm:pt>
    <dgm:pt modelId="{C4707920-AFF6-4493-99F2-872C782E60AD}" type="pres">
      <dgm:prSet presAssocID="{34FDAF0E-6260-4A29-9198-977A38191C88}" presName="descendantText" presStyleLbl="alignAccFollowNode1" presStyleIdx="4" presStyleCnt="5" custScaleX="109535" custScaleY="117588">
        <dgm:presLayoutVars>
          <dgm:bulletEnabled val="1"/>
        </dgm:presLayoutVars>
      </dgm:prSet>
      <dgm:spPr/>
      <dgm:t>
        <a:bodyPr/>
        <a:lstStyle/>
        <a:p>
          <a:endParaRPr lang="ru-RU"/>
        </a:p>
      </dgm:t>
    </dgm:pt>
  </dgm:ptLst>
  <dgm:cxnLst>
    <dgm:cxn modelId="{80700BD9-0EAB-4E2F-B088-D9CB47388600}" srcId="{3C541736-08AB-47EE-9ABF-75963DA63223}" destId="{F826FB0F-ED8F-4EF1-8235-229877C291F7}" srcOrd="1" destOrd="0" parTransId="{C9874B0E-6829-4B79-AB7A-5BF406D97F7B}" sibTransId="{AABE2087-47FB-44EF-AD0C-9E17E7447900}"/>
    <dgm:cxn modelId="{7AD2AD35-DFA2-4685-B2E0-B4D3280BC851}" type="presOf" srcId="{301E109C-E804-4EBA-A71E-556E9E50606D}" destId="{C98B4758-BA79-4B8C-8186-0DEC706F81E1}" srcOrd="0" destOrd="0" presId="urn:microsoft.com/office/officeart/2005/8/layout/vList5"/>
    <dgm:cxn modelId="{29458FD8-DB66-4827-BE0F-76AC66317443}" srcId="{3C541736-08AB-47EE-9ABF-75963DA63223}" destId="{7994BCFC-F168-4E9B-AA57-3CAC4FD45811}" srcOrd="0" destOrd="0" parTransId="{5214A3E9-AC11-4672-A65F-9CE1065B264F}" sibTransId="{BE2618FD-121F-48AA-96C6-CFF421794940}"/>
    <dgm:cxn modelId="{824F3F62-42F4-4423-8D99-F64115FE8744}" type="presOf" srcId="{B754AA28-8819-4E41-AB4A-AF77A09CAD85}" destId="{EDE3A90A-8485-455A-ABD9-2834691CB731}" srcOrd="0" destOrd="2" presId="urn:microsoft.com/office/officeart/2005/8/layout/vList5"/>
    <dgm:cxn modelId="{94AEFA1D-6062-4A8A-9519-19F74B3B0E33}" srcId="{FE1F3A94-A525-41BB-B6B8-E3153CE5BFDC}" destId="{61588466-BF90-4E0E-8ADB-088CFF5DEC43}" srcOrd="0" destOrd="0" parTransId="{1782CC79-F272-4BAE-84FC-6578D00BA8C7}" sibTransId="{25217C5E-0591-4A29-B25D-2A713903AD0E}"/>
    <dgm:cxn modelId="{72DB408B-00EA-46D6-8B30-8DC78A2205D8}" type="presOf" srcId="{3C541736-08AB-47EE-9ABF-75963DA63223}" destId="{1ECC70BF-C940-477F-9D4D-A33201F67EE1}" srcOrd="0" destOrd="0" presId="urn:microsoft.com/office/officeart/2005/8/layout/vList5"/>
    <dgm:cxn modelId="{EF0F00E6-6449-436B-91FF-510A160326B6}" type="presOf" srcId="{30191E46-37CC-4D7B-B34B-29858DD6FFA9}" destId="{EDE3A90A-8485-455A-ABD9-2834691CB731}" srcOrd="0" destOrd="3" presId="urn:microsoft.com/office/officeart/2005/8/layout/vList5"/>
    <dgm:cxn modelId="{491AFA00-C175-42F9-AB5E-321FEB8E33DC}" srcId="{34FDAF0E-6260-4A29-9198-977A38191C88}" destId="{F7D2785E-2A8B-445D-86A8-45864F44E21F}" srcOrd="0" destOrd="0" parTransId="{160DBF15-8D62-4979-9BBF-B5DC384E41A5}" sibTransId="{2D9809FA-8546-447E-B8D0-6043E80C71BF}"/>
    <dgm:cxn modelId="{8E7C74C0-FC3B-4E02-9F97-75541C928486}" srcId="{FE1F3A94-A525-41BB-B6B8-E3153CE5BFDC}" destId="{58518106-F350-40F9-B3F3-145CF8026C94}" srcOrd="3" destOrd="0" parTransId="{F65AC30B-91CA-4302-A86D-5E0FD7F6F406}" sibTransId="{E31ADFD3-CA93-45FC-AD0C-A9C778AB5624}"/>
    <dgm:cxn modelId="{FC6501F7-0A55-40DB-8B77-7CE199CEC8A7}" type="presOf" srcId="{FE1F3A94-A525-41BB-B6B8-E3153CE5BFDC}" destId="{522A02FE-BD84-4C4A-AB80-AC1B1061C337}" srcOrd="0" destOrd="0" presId="urn:microsoft.com/office/officeart/2005/8/layout/vList5"/>
    <dgm:cxn modelId="{2180517F-E788-484B-A3B8-A694EA46EF93}" srcId="{9764E938-485C-446A-9A6A-573839BFF78F}" destId="{3522AD99-B370-4EF6-9D07-4177E16375F9}" srcOrd="1" destOrd="0" parTransId="{C6FA26F5-0D50-4D0D-8ECA-63100A6169A5}" sibTransId="{99B38310-0F6F-4167-BA5A-DBA16126261A}"/>
    <dgm:cxn modelId="{DD72322A-65BE-4AE0-9EFD-7B9BEE94BBCF}" srcId="{3C541736-08AB-47EE-9ABF-75963DA63223}" destId="{30191E46-37CC-4D7B-B34B-29858DD6FFA9}" srcOrd="3" destOrd="0" parTransId="{EEA9617C-EC37-4110-85D4-606CD9B329EE}" sibTransId="{71D09591-25C1-4A91-86CF-B5B42D2E4155}"/>
    <dgm:cxn modelId="{19477C7C-1DCA-4542-8879-DA9483E2DE2E}" type="presOf" srcId="{61588466-BF90-4E0E-8ADB-088CFF5DEC43}" destId="{199D9665-3C93-42A9-BDB5-32EB040580B5}" srcOrd="0" destOrd="0" presId="urn:microsoft.com/office/officeart/2005/8/layout/vList5"/>
    <dgm:cxn modelId="{217E0F43-B53D-40E6-BE35-D9C21ADAAC90}" type="presOf" srcId="{F3C73831-9A19-46C0-A978-AA5D4363EBA1}" destId="{FC02D310-A2A1-4AF4-9E64-CE7351B27386}" srcOrd="0" destOrd="2" presId="urn:microsoft.com/office/officeart/2005/8/layout/vList5"/>
    <dgm:cxn modelId="{B85B2272-9EAC-46F9-A12A-C9343E0E2DB4}" type="presOf" srcId="{3522AD99-B370-4EF6-9D07-4177E16375F9}" destId="{A4EB7482-38C3-4B4F-9AB5-657415EE4F18}" srcOrd="0" destOrd="1" presId="urn:microsoft.com/office/officeart/2005/8/layout/vList5"/>
    <dgm:cxn modelId="{2FD412E5-04B8-4632-830E-428C39710454}" srcId="{18F208EE-321C-4F77-8C89-64573935709C}" destId="{34FDAF0E-6260-4A29-9198-977A38191C88}" srcOrd="4" destOrd="0" parTransId="{9327851B-33FF-434C-AADF-7CEEBDA87946}" sibTransId="{BCBDD203-E45C-46B1-9AA6-521B57B18549}"/>
    <dgm:cxn modelId="{007FD3A5-C4F4-447D-ADDD-321F54BD10C6}" type="presOf" srcId="{D6288519-5F3A-44D1-A634-107724E70A7A}" destId="{FC02D310-A2A1-4AF4-9E64-CE7351B27386}" srcOrd="0" destOrd="3" presId="urn:microsoft.com/office/officeart/2005/8/layout/vList5"/>
    <dgm:cxn modelId="{A17361EE-890D-4CD4-A195-C070EDCD79F5}" srcId="{301E109C-E804-4EBA-A71E-556E9E50606D}" destId="{BD7566F4-3E88-46E3-B37C-2BDE204BFD20}" srcOrd="0" destOrd="0" parTransId="{64C7C3BC-9975-4E39-A76C-110B94592293}" sibTransId="{E863B6EA-63C2-4598-8095-6E1741DA052E}"/>
    <dgm:cxn modelId="{684BAE46-96CE-44AE-A48D-EA0ACF3EE3CE}" srcId="{FE1F3A94-A525-41BB-B6B8-E3153CE5BFDC}" destId="{1606F3BD-891A-4661-B7F1-9A00949E5317}" srcOrd="1" destOrd="0" parTransId="{40DCF768-7586-4439-8254-C8A4D85EA630}" sibTransId="{40490803-B4CA-41B9-909A-24F268C082A9}"/>
    <dgm:cxn modelId="{7396D748-3745-4E05-A4FB-075407DD777B}" srcId="{301E109C-E804-4EBA-A71E-556E9E50606D}" destId="{D6288519-5F3A-44D1-A634-107724E70A7A}" srcOrd="3" destOrd="0" parTransId="{A7B58BC5-A930-4CBE-9F6C-B44C4DACD2F4}" sibTransId="{E99ECA76-03A5-4145-B8FD-4F61F7DCE08B}"/>
    <dgm:cxn modelId="{3DA62EC7-2D2F-496B-92EC-AA4248DBB8F8}" type="presOf" srcId="{69502619-69D7-45F6-A623-BE5BE570E66F}" destId="{A4EB7482-38C3-4B4F-9AB5-657415EE4F18}" srcOrd="0" destOrd="0" presId="urn:microsoft.com/office/officeart/2005/8/layout/vList5"/>
    <dgm:cxn modelId="{58F7D09D-02A6-4C68-96BE-2B7C21D71ECB}" type="presOf" srcId="{7E8B34F2-E9EA-4FFB-BD4D-B5F95FD780A3}" destId="{199D9665-3C93-42A9-BDB5-32EB040580B5}" srcOrd="0" destOrd="2" presId="urn:microsoft.com/office/officeart/2005/8/layout/vList5"/>
    <dgm:cxn modelId="{618EB8CA-F368-4676-A70D-8EBB5C21A37A}" type="presOf" srcId="{18F208EE-321C-4F77-8C89-64573935709C}" destId="{AF52E4B4-6A54-46AF-939F-1B9EFB76F516}" srcOrd="0" destOrd="0" presId="urn:microsoft.com/office/officeart/2005/8/layout/vList5"/>
    <dgm:cxn modelId="{59CB6A91-41D3-4C05-912D-8D71B50BD17C}" srcId="{18F208EE-321C-4F77-8C89-64573935709C}" destId="{301E109C-E804-4EBA-A71E-556E9E50606D}" srcOrd="0" destOrd="0" parTransId="{9098791F-F09A-484E-A7D5-4C038526719B}" sibTransId="{888643E1-2D16-4D1C-BD5F-E2C5C699FF0A}"/>
    <dgm:cxn modelId="{F700DA34-34C6-4787-9BF8-59469DF94C5A}" srcId="{301E109C-E804-4EBA-A71E-556E9E50606D}" destId="{A8DC293F-5D71-4CD1-9373-16A16862A612}" srcOrd="4" destOrd="0" parTransId="{A89C70BB-09AC-4963-BB97-8AFFD2D1F366}" sibTransId="{A834FE57-82DD-49A2-88E0-AAF7EAB8C8AC}"/>
    <dgm:cxn modelId="{A0D6C188-D464-4465-A03C-CCC70639AAAC}" srcId="{FE1F3A94-A525-41BB-B6B8-E3153CE5BFDC}" destId="{7E8B34F2-E9EA-4FFB-BD4D-B5F95FD780A3}" srcOrd="2" destOrd="0" parTransId="{B204F199-EE14-4E5C-B200-AA580F01E479}" sibTransId="{20687E4B-0A9A-45E4-B604-D0656D0A7CCE}"/>
    <dgm:cxn modelId="{7DF56E68-2293-4CB1-811F-949B80C499E9}" type="presOf" srcId="{F826FB0F-ED8F-4EF1-8235-229877C291F7}" destId="{EDE3A90A-8485-455A-ABD9-2834691CB731}" srcOrd="0" destOrd="1" presId="urn:microsoft.com/office/officeart/2005/8/layout/vList5"/>
    <dgm:cxn modelId="{779DF137-34B1-428A-AD3C-E9549F2F9F58}" type="presOf" srcId="{7994BCFC-F168-4E9B-AA57-3CAC4FD45811}" destId="{EDE3A90A-8485-455A-ABD9-2834691CB731}" srcOrd="0" destOrd="0" presId="urn:microsoft.com/office/officeart/2005/8/layout/vList5"/>
    <dgm:cxn modelId="{1C3D9235-675A-4515-A561-1BE88059A0C4}" type="presOf" srcId="{58518106-F350-40F9-B3F3-145CF8026C94}" destId="{199D9665-3C93-42A9-BDB5-32EB040580B5}" srcOrd="0" destOrd="3" presId="urn:microsoft.com/office/officeart/2005/8/layout/vList5"/>
    <dgm:cxn modelId="{28A6976B-F842-4770-95D0-C79C66C8E645}" srcId="{18F208EE-321C-4F77-8C89-64573935709C}" destId="{3C541736-08AB-47EE-9ABF-75963DA63223}" srcOrd="3" destOrd="0" parTransId="{1EEB43A3-B53A-48B5-9EFE-2BE1956B588C}" sibTransId="{2DA48F31-B41B-4C12-A68F-2171D6A298BA}"/>
    <dgm:cxn modelId="{9DB25638-5BD2-4F0C-8E45-6C9B66807C58}" type="presOf" srcId="{34FDAF0E-6260-4A29-9198-977A38191C88}" destId="{68B0DE0E-7F90-4000-9F2D-C02747646BBB}" srcOrd="0" destOrd="0" presId="urn:microsoft.com/office/officeart/2005/8/layout/vList5"/>
    <dgm:cxn modelId="{9C037EC6-CB7E-4524-9329-217600192E32}" srcId="{18F208EE-321C-4F77-8C89-64573935709C}" destId="{9764E938-485C-446A-9A6A-573839BFF78F}" srcOrd="1" destOrd="0" parTransId="{E5871DC8-0DDE-457F-BA0E-3EFBF2A63779}" sibTransId="{82A23C92-5E44-4EE6-8471-D2E9D34F7321}"/>
    <dgm:cxn modelId="{70DDEC43-E6FA-44C2-A1C7-AC1816C69490}" srcId="{301E109C-E804-4EBA-A71E-556E9E50606D}" destId="{F3C73831-9A19-46C0-A978-AA5D4363EBA1}" srcOrd="2" destOrd="0" parTransId="{18C1FCF7-847E-4516-BD49-5F746B1BD1C5}" sibTransId="{9843BA21-E34A-4886-80F9-DBDA715CD4D4}"/>
    <dgm:cxn modelId="{1D1C1741-3970-448E-B80C-4AB0FA7CAB01}" srcId="{3C541736-08AB-47EE-9ABF-75963DA63223}" destId="{B754AA28-8819-4E41-AB4A-AF77A09CAD85}" srcOrd="2" destOrd="0" parTransId="{90A922FC-2230-49AC-AE3B-E9C3759D23ED}" sibTransId="{D9010FE4-1608-482F-A5A2-CA922B176F1A}"/>
    <dgm:cxn modelId="{DC4D26C4-6BBC-4645-888D-4D990B56DEB8}" srcId="{34FDAF0E-6260-4A29-9198-977A38191C88}" destId="{5A745991-4EE5-4B45-BC27-146405795DDD}" srcOrd="1" destOrd="0" parTransId="{8CC1035A-1311-442F-8F6D-67A6A5F18A6A}" sibTransId="{AD9BFC75-718D-44B3-ACEA-CD81EBC969F2}"/>
    <dgm:cxn modelId="{1D69FEC6-F45C-4D65-9472-3EE2FDD5B1F3}" srcId="{301E109C-E804-4EBA-A71E-556E9E50606D}" destId="{FAA6CB78-2206-4E9F-AD8A-085E674D1431}" srcOrd="1" destOrd="0" parTransId="{309D8FDB-7196-45A4-BBD2-6BB93D82597A}" sibTransId="{A0320E2C-7BFD-4550-BC20-62E866E71C1A}"/>
    <dgm:cxn modelId="{E44546E3-458A-411F-87E2-27A6BD34E3DE}" type="presOf" srcId="{BD7566F4-3E88-46E3-B37C-2BDE204BFD20}" destId="{FC02D310-A2A1-4AF4-9E64-CE7351B27386}" srcOrd="0" destOrd="0" presId="urn:microsoft.com/office/officeart/2005/8/layout/vList5"/>
    <dgm:cxn modelId="{C61E07B2-894F-4BF2-8B09-33EF9E3BB6AF}" type="presOf" srcId="{1606F3BD-891A-4661-B7F1-9A00949E5317}" destId="{199D9665-3C93-42A9-BDB5-32EB040580B5}" srcOrd="0" destOrd="1" presId="urn:microsoft.com/office/officeart/2005/8/layout/vList5"/>
    <dgm:cxn modelId="{D31CA8F8-454D-4A6B-8A63-B767B21F46FD}" type="presOf" srcId="{5A745991-4EE5-4B45-BC27-146405795DDD}" destId="{C4707920-AFF6-4493-99F2-872C782E60AD}" srcOrd="0" destOrd="1" presId="urn:microsoft.com/office/officeart/2005/8/layout/vList5"/>
    <dgm:cxn modelId="{C126CE36-F546-4D52-B175-24A3490D88A2}" type="presOf" srcId="{9764E938-485C-446A-9A6A-573839BFF78F}" destId="{64F27DBE-4D01-4861-AED3-F21EB294CF84}" srcOrd="0" destOrd="0" presId="urn:microsoft.com/office/officeart/2005/8/layout/vList5"/>
    <dgm:cxn modelId="{295E15BB-8C7B-4D14-A9D0-AE285F7B9211}" srcId="{18F208EE-321C-4F77-8C89-64573935709C}" destId="{FE1F3A94-A525-41BB-B6B8-E3153CE5BFDC}" srcOrd="2" destOrd="0" parTransId="{69B99B8B-76AC-42D5-9406-9045D1666CBE}" sibTransId="{88B698E5-531E-4877-A3A5-D5E6BA198BD6}"/>
    <dgm:cxn modelId="{F0050CEE-9D72-4E75-9EAB-811AC63173A7}" type="presOf" srcId="{FAA6CB78-2206-4E9F-AD8A-085E674D1431}" destId="{FC02D310-A2A1-4AF4-9E64-CE7351B27386}" srcOrd="0" destOrd="1" presId="urn:microsoft.com/office/officeart/2005/8/layout/vList5"/>
    <dgm:cxn modelId="{62DEE2FE-2507-4C7A-BD04-3BFCC05F7EBE}" srcId="{9764E938-485C-446A-9A6A-573839BFF78F}" destId="{69502619-69D7-45F6-A623-BE5BE570E66F}" srcOrd="0" destOrd="0" parTransId="{99979C17-4665-4CC9-973E-DEA34E2F309D}" sibTransId="{0B556FA7-0691-42BA-A7B8-228D33B6E79C}"/>
    <dgm:cxn modelId="{D8BEE2B6-E74B-4270-AA8B-23BA0054F5C9}" type="presOf" srcId="{F7D2785E-2A8B-445D-86A8-45864F44E21F}" destId="{C4707920-AFF6-4493-99F2-872C782E60AD}" srcOrd="0" destOrd="0" presId="urn:microsoft.com/office/officeart/2005/8/layout/vList5"/>
    <dgm:cxn modelId="{4716092B-795F-4208-B3A1-37AD41FA2B8E}" type="presOf" srcId="{A8DC293F-5D71-4CD1-9373-16A16862A612}" destId="{FC02D310-A2A1-4AF4-9E64-CE7351B27386}" srcOrd="0" destOrd="4" presId="urn:microsoft.com/office/officeart/2005/8/layout/vList5"/>
    <dgm:cxn modelId="{F18C2EC6-03ED-46DC-B740-2EDB1006FE42}" type="presParOf" srcId="{AF52E4B4-6A54-46AF-939F-1B9EFB76F516}" destId="{E90C3AB5-5733-449C-84CA-ED763C2D82D1}" srcOrd="0" destOrd="0" presId="urn:microsoft.com/office/officeart/2005/8/layout/vList5"/>
    <dgm:cxn modelId="{AD8131F8-C4A9-44EE-85E2-35AB803955E0}" type="presParOf" srcId="{E90C3AB5-5733-449C-84CA-ED763C2D82D1}" destId="{C98B4758-BA79-4B8C-8186-0DEC706F81E1}" srcOrd="0" destOrd="0" presId="urn:microsoft.com/office/officeart/2005/8/layout/vList5"/>
    <dgm:cxn modelId="{0299C6F0-5AAB-4EBB-A686-6CDBFDEEB4C3}" type="presParOf" srcId="{E90C3AB5-5733-449C-84CA-ED763C2D82D1}" destId="{FC02D310-A2A1-4AF4-9E64-CE7351B27386}" srcOrd="1" destOrd="0" presId="urn:microsoft.com/office/officeart/2005/8/layout/vList5"/>
    <dgm:cxn modelId="{3B74E3C0-5547-4156-B780-451FEA7E1C21}" type="presParOf" srcId="{AF52E4B4-6A54-46AF-939F-1B9EFB76F516}" destId="{11FA3E28-0331-472E-9F35-5806921E20D9}" srcOrd="1" destOrd="0" presId="urn:microsoft.com/office/officeart/2005/8/layout/vList5"/>
    <dgm:cxn modelId="{59AB5BE9-A67D-4318-B0BD-81BC6377707A}" type="presParOf" srcId="{AF52E4B4-6A54-46AF-939F-1B9EFB76F516}" destId="{A1A8D621-2D5F-45EA-A034-4E0961FABBBF}" srcOrd="2" destOrd="0" presId="urn:microsoft.com/office/officeart/2005/8/layout/vList5"/>
    <dgm:cxn modelId="{B29E8B79-EE03-4923-ACC5-BBAE9453BA40}" type="presParOf" srcId="{A1A8D621-2D5F-45EA-A034-4E0961FABBBF}" destId="{64F27DBE-4D01-4861-AED3-F21EB294CF84}" srcOrd="0" destOrd="0" presId="urn:microsoft.com/office/officeart/2005/8/layout/vList5"/>
    <dgm:cxn modelId="{8AC9A2BC-63EE-41C7-940C-EAF8BBEE06CE}" type="presParOf" srcId="{A1A8D621-2D5F-45EA-A034-4E0961FABBBF}" destId="{A4EB7482-38C3-4B4F-9AB5-657415EE4F18}" srcOrd="1" destOrd="0" presId="urn:microsoft.com/office/officeart/2005/8/layout/vList5"/>
    <dgm:cxn modelId="{0E0BD1C7-E8FE-4A0A-9230-1A28443C25B6}" type="presParOf" srcId="{AF52E4B4-6A54-46AF-939F-1B9EFB76F516}" destId="{054276BD-DF29-4DD8-8516-C44E052B4C62}" srcOrd="3" destOrd="0" presId="urn:microsoft.com/office/officeart/2005/8/layout/vList5"/>
    <dgm:cxn modelId="{52AAE6AA-75BA-455B-854A-6A360B1E5FFE}" type="presParOf" srcId="{AF52E4B4-6A54-46AF-939F-1B9EFB76F516}" destId="{3765FB62-736A-464B-A6A2-D5FC53C0027C}" srcOrd="4" destOrd="0" presId="urn:microsoft.com/office/officeart/2005/8/layout/vList5"/>
    <dgm:cxn modelId="{03EAC478-736E-408D-999A-FF1911AA527B}" type="presParOf" srcId="{3765FB62-736A-464B-A6A2-D5FC53C0027C}" destId="{522A02FE-BD84-4C4A-AB80-AC1B1061C337}" srcOrd="0" destOrd="0" presId="urn:microsoft.com/office/officeart/2005/8/layout/vList5"/>
    <dgm:cxn modelId="{7239B281-CCDB-42DA-B2CA-D12A07C904F7}" type="presParOf" srcId="{3765FB62-736A-464B-A6A2-D5FC53C0027C}" destId="{199D9665-3C93-42A9-BDB5-32EB040580B5}" srcOrd="1" destOrd="0" presId="urn:microsoft.com/office/officeart/2005/8/layout/vList5"/>
    <dgm:cxn modelId="{142474E3-7E8A-4CEE-A801-F1B0C956776D}" type="presParOf" srcId="{AF52E4B4-6A54-46AF-939F-1B9EFB76F516}" destId="{8ADFD554-25E3-4C3F-B215-0E4156612905}" srcOrd="5" destOrd="0" presId="urn:microsoft.com/office/officeart/2005/8/layout/vList5"/>
    <dgm:cxn modelId="{3F2CB85D-402D-4742-A5BD-38ABF77E98F6}" type="presParOf" srcId="{AF52E4B4-6A54-46AF-939F-1B9EFB76F516}" destId="{C0E4772D-5ADA-4D51-A6DE-A3A3201EE661}" srcOrd="6" destOrd="0" presId="urn:microsoft.com/office/officeart/2005/8/layout/vList5"/>
    <dgm:cxn modelId="{D78CF425-FD4A-4E94-9CDC-48AB20943FDA}" type="presParOf" srcId="{C0E4772D-5ADA-4D51-A6DE-A3A3201EE661}" destId="{1ECC70BF-C940-477F-9D4D-A33201F67EE1}" srcOrd="0" destOrd="0" presId="urn:microsoft.com/office/officeart/2005/8/layout/vList5"/>
    <dgm:cxn modelId="{87D87C7F-FD72-4650-840E-F87B67138239}" type="presParOf" srcId="{C0E4772D-5ADA-4D51-A6DE-A3A3201EE661}" destId="{EDE3A90A-8485-455A-ABD9-2834691CB731}" srcOrd="1" destOrd="0" presId="urn:microsoft.com/office/officeart/2005/8/layout/vList5"/>
    <dgm:cxn modelId="{663B6100-96E4-421A-857C-56DD0545AF13}" type="presParOf" srcId="{AF52E4B4-6A54-46AF-939F-1B9EFB76F516}" destId="{1E78E491-AD4D-4E0C-994F-ECEE6E22F632}" srcOrd="7" destOrd="0" presId="urn:microsoft.com/office/officeart/2005/8/layout/vList5"/>
    <dgm:cxn modelId="{97293950-7C1C-48EF-987F-D266887327E9}" type="presParOf" srcId="{AF52E4B4-6A54-46AF-939F-1B9EFB76F516}" destId="{10CE6033-3132-4C6E-8C50-785EA26233C6}" srcOrd="8" destOrd="0" presId="urn:microsoft.com/office/officeart/2005/8/layout/vList5"/>
    <dgm:cxn modelId="{D53C615B-FC70-4900-8F99-7DC739319F93}" type="presParOf" srcId="{10CE6033-3132-4C6E-8C50-785EA26233C6}" destId="{68B0DE0E-7F90-4000-9F2D-C02747646BBB}" srcOrd="0" destOrd="0" presId="urn:microsoft.com/office/officeart/2005/8/layout/vList5"/>
    <dgm:cxn modelId="{1781145E-8AA8-450C-9F93-1D11A6E2C6E3}" type="presParOf" srcId="{10CE6033-3132-4C6E-8C50-785EA26233C6}" destId="{C4707920-AFF6-4493-99F2-872C782E60A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928702-B3AF-462A-B293-673FE5B0D493}"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ru-RU"/>
        </a:p>
      </dgm:t>
    </dgm:pt>
    <dgm:pt modelId="{9E8E996F-E0E4-461B-A8B6-8258CA1191F8}">
      <dgm:prSet custT="1"/>
      <dgm:spPr>
        <a:xfrm>
          <a:off x="0" y="0"/>
          <a:ext cx="7920880" cy="821883"/>
        </a:xfrm>
        <a:prstGeom prst="roundRect">
          <a:avLst>
            <a:gd name="adj" fmla="val 8500"/>
          </a:avLst>
        </a:prstGeom>
        <a:solidFill>
          <a:srgbClr val="629DD1">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en-US" sz="2400" b="1" dirty="0" smtClean="0">
              <a:solidFill>
                <a:sysClr val="window" lastClr="FFFFFF"/>
              </a:solidFill>
              <a:latin typeface="Arial"/>
              <a:ea typeface="+mn-ea"/>
              <a:cs typeface="+mn-cs"/>
            </a:rPr>
            <a:t>Primary</a:t>
          </a:r>
          <a:endParaRPr lang="ru-RU" sz="2400" b="1" dirty="0">
            <a:solidFill>
              <a:sysClr val="window" lastClr="FFFFFF"/>
            </a:solidFill>
            <a:latin typeface="Arial"/>
            <a:ea typeface="+mn-ea"/>
            <a:cs typeface="+mn-cs"/>
          </a:endParaRPr>
        </a:p>
      </dgm:t>
    </dgm:pt>
    <dgm:pt modelId="{28BD3C19-A4BE-4134-B86B-2F1BBBEF512D}" type="parTrans" cxnId="{0DCA1371-12CB-4C4A-8802-7A64C4316488}">
      <dgm:prSet/>
      <dgm:spPr/>
      <dgm:t>
        <a:bodyPr/>
        <a:lstStyle/>
        <a:p>
          <a:endParaRPr lang="ru-RU"/>
        </a:p>
      </dgm:t>
    </dgm:pt>
    <dgm:pt modelId="{2068DE4F-4BED-4F97-AFD1-7822C501A5D9}" type="sibTrans" cxnId="{0DCA1371-12CB-4C4A-8802-7A64C4316488}">
      <dgm:prSet/>
      <dgm:spPr/>
      <dgm:t>
        <a:bodyPr/>
        <a:lstStyle/>
        <a:p>
          <a:endParaRPr lang="ru-RU"/>
        </a:p>
      </dgm:t>
    </dgm:pt>
    <dgm:pt modelId="{8284AABC-319E-46DF-9CEE-0FC297CE1BD5}">
      <dgm:prSet/>
      <dgm:spPr>
        <a:xfrm>
          <a:off x="1302592" y="158701"/>
          <a:ext cx="6480765" cy="524776"/>
        </a:xfrm>
        <a:prstGeom prst="roundRect">
          <a:avLst>
            <a:gd name="adj" fmla="val 10500"/>
          </a:avLst>
        </a:prstGeom>
        <a:solidFill>
          <a:sysClr val="window" lastClr="FFFFFF">
            <a:alpha val="90000"/>
            <a:hueOff val="0"/>
            <a:satOff val="0"/>
            <a:lumOff val="0"/>
            <a:alphaOff val="0"/>
          </a:sysClr>
        </a:solidFill>
        <a:ln w="19050" cap="flat" cmpd="sng" algn="ctr">
          <a:solidFill>
            <a:srgbClr val="629DD1">
              <a:hueOff val="0"/>
              <a:satOff val="0"/>
              <a:lumOff val="0"/>
              <a:alphaOff val="0"/>
            </a:srgbClr>
          </a:solidFill>
          <a:prstDash val="solid"/>
        </a:ln>
        <a:effectLst/>
      </dgm:spPr>
      <dgm:t>
        <a:bodyPr/>
        <a:lstStyle/>
        <a:p>
          <a:pPr rtl="0"/>
          <a:r>
            <a:rPr lang="en-US" dirty="0" smtClean="0">
              <a:solidFill>
                <a:sysClr val="windowText" lastClr="000000">
                  <a:hueOff val="0"/>
                  <a:satOff val="0"/>
                  <a:lumOff val="0"/>
                  <a:alphaOff val="0"/>
                </a:sysClr>
              </a:solidFill>
              <a:latin typeface="Arial"/>
              <a:ea typeface="+mn-ea"/>
              <a:cs typeface="+mn-cs"/>
            </a:rPr>
            <a:t>Account Management, JINR Certificate Authority, Computer Security Controls, Security Firewall, Single Sign On, </a:t>
          </a:r>
          <a:r>
            <a:rPr lang="en-US" dirty="0" err="1" smtClean="0">
              <a:solidFill>
                <a:sysClr val="windowText" lastClr="000000">
                  <a:hueOff val="0"/>
                  <a:satOff val="0"/>
                  <a:lumOff val="0"/>
                  <a:alphaOff val="0"/>
                </a:sysClr>
              </a:solidFill>
              <a:latin typeface="Arial"/>
              <a:ea typeface="+mn-ea"/>
              <a:cs typeface="+mn-cs"/>
            </a:rPr>
            <a:t>SSH</a:t>
          </a:r>
          <a:r>
            <a:rPr lang="en-US" dirty="0" smtClean="0">
              <a:solidFill>
                <a:sysClr val="windowText" lastClr="000000">
                  <a:hueOff val="0"/>
                  <a:satOff val="0"/>
                  <a:lumOff val="0"/>
                  <a:alphaOff val="0"/>
                </a:sysClr>
              </a:solidFill>
              <a:latin typeface="Arial"/>
              <a:ea typeface="+mn-ea"/>
              <a:cs typeface="+mn-cs"/>
            </a:rPr>
            <a:t> (Secure </a:t>
          </a:r>
          <a:r>
            <a:rPr lang="en-US" dirty="0" err="1" smtClean="0">
              <a:solidFill>
                <a:sysClr val="windowText" lastClr="000000">
                  <a:hueOff val="0"/>
                  <a:satOff val="0"/>
                  <a:lumOff val="0"/>
                  <a:alphaOff val="0"/>
                </a:sysClr>
              </a:solidFill>
              <a:latin typeface="Arial"/>
              <a:ea typeface="+mn-ea"/>
              <a:cs typeface="+mn-cs"/>
            </a:rPr>
            <a:t>SHell</a:t>
          </a:r>
          <a:r>
            <a:rPr lang="en-US" dirty="0" smtClean="0">
              <a:solidFill>
                <a:sysClr val="windowText" lastClr="000000">
                  <a:hueOff val="0"/>
                  <a:satOff val="0"/>
                  <a:lumOff val="0"/>
                  <a:alphaOff val="0"/>
                </a:sysClr>
              </a:solidFill>
              <a:latin typeface="Arial"/>
              <a:ea typeface="+mn-ea"/>
              <a:cs typeface="+mn-cs"/>
            </a:rPr>
            <a:t>), E-mail, Resources, Portal</a:t>
          </a:r>
          <a:endParaRPr lang="ru-RU" dirty="0">
            <a:solidFill>
              <a:sysClr val="windowText" lastClr="000000">
                <a:hueOff val="0"/>
                <a:satOff val="0"/>
                <a:lumOff val="0"/>
                <a:alphaOff val="0"/>
              </a:sysClr>
            </a:solidFill>
            <a:latin typeface="Arial"/>
            <a:ea typeface="+mn-ea"/>
            <a:cs typeface="+mn-cs"/>
          </a:endParaRPr>
        </a:p>
      </dgm:t>
    </dgm:pt>
    <dgm:pt modelId="{1B6E3866-D607-4B10-A5D8-E30F38C35C94}" type="parTrans" cxnId="{BF4E5E79-4E95-47D7-8B32-E474D9E9A984}">
      <dgm:prSet/>
      <dgm:spPr/>
      <dgm:t>
        <a:bodyPr/>
        <a:lstStyle/>
        <a:p>
          <a:endParaRPr lang="ru-RU"/>
        </a:p>
      </dgm:t>
    </dgm:pt>
    <dgm:pt modelId="{DB4109B8-A4FD-4C06-9753-0A9AB6D280B3}" type="sibTrans" cxnId="{BF4E5E79-4E95-47D7-8B32-E474D9E9A984}">
      <dgm:prSet/>
      <dgm:spPr/>
      <dgm:t>
        <a:bodyPr/>
        <a:lstStyle/>
        <a:p>
          <a:endParaRPr lang="ru-RU"/>
        </a:p>
      </dgm:t>
    </dgm:pt>
    <dgm:pt modelId="{D07B7DD4-F172-4CDC-94E9-668F1C189697}" type="pres">
      <dgm:prSet presAssocID="{68928702-B3AF-462A-B293-673FE5B0D493}" presName="Name0" presStyleCnt="0">
        <dgm:presLayoutVars>
          <dgm:chMax val="3"/>
          <dgm:chPref val="1"/>
          <dgm:dir/>
          <dgm:animLvl val="lvl"/>
          <dgm:resizeHandles/>
        </dgm:presLayoutVars>
      </dgm:prSet>
      <dgm:spPr/>
      <dgm:t>
        <a:bodyPr/>
        <a:lstStyle/>
        <a:p>
          <a:endParaRPr lang="ru-RU"/>
        </a:p>
      </dgm:t>
    </dgm:pt>
    <dgm:pt modelId="{BE1DE0A4-54E7-49F2-A89F-420A7A97733A}" type="pres">
      <dgm:prSet presAssocID="{68928702-B3AF-462A-B293-673FE5B0D493}" presName="outerBox" presStyleCnt="0"/>
      <dgm:spPr/>
    </dgm:pt>
    <dgm:pt modelId="{BD5066D1-6A79-4119-B7EE-409CB6C304D2}" type="pres">
      <dgm:prSet presAssocID="{68928702-B3AF-462A-B293-673FE5B0D493}" presName="outerBoxParent" presStyleLbl="node1" presStyleIdx="0" presStyleCnt="1" custLinFactNeighborY="-3908"/>
      <dgm:spPr/>
      <dgm:t>
        <a:bodyPr/>
        <a:lstStyle/>
        <a:p>
          <a:endParaRPr lang="ru-RU"/>
        </a:p>
      </dgm:t>
    </dgm:pt>
    <dgm:pt modelId="{ACECB15F-9CF0-4EB7-896F-83401777693E}" type="pres">
      <dgm:prSet presAssocID="{68928702-B3AF-462A-B293-673FE5B0D493}" presName="outerBoxChildren" presStyleCnt="0"/>
      <dgm:spPr/>
    </dgm:pt>
    <dgm:pt modelId="{0582470C-F101-413C-8F75-9962ED31D96D}" type="pres">
      <dgm:prSet presAssocID="{8284AABC-319E-46DF-9CEE-0FC297CE1BD5}" presName="oChild" presStyleLbl="fgAcc1" presStyleIdx="0" presStyleCnt="1" custScaleX="86125" custScaleY="141890" custLinFactNeighborX="14679" custLinFactNeighborY="-36145">
        <dgm:presLayoutVars>
          <dgm:bulletEnabled val="1"/>
        </dgm:presLayoutVars>
      </dgm:prSet>
      <dgm:spPr/>
      <dgm:t>
        <a:bodyPr/>
        <a:lstStyle/>
        <a:p>
          <a:endParaRPr lang="ru-RU"/>
        </a:p>
      </dgm:t>
    </dgm:pt>
  </dgm:ptLst>
  <dgm:cxnLst>
    <dgm:cxn modelId="{CB72D800-11F3-40B7-B747-00EE95947165}" type="presOf" srcId="{8284AABC-319E-46DF-9CEE-0FC297CE1BD5}" destId="{0582470C-F101-413C-8F75-9962ED31D96D}" srcOrd="0" destOrd="0" presId="urn:microsoft.com/office/officeart/2005/8/layout/target2"/>
    <dgm:cxn modelId="{19B3E4D3-39D7-4A75-8265-7D805B6CADBA}" type="presOf" srcId="{68928702-B3AF-462A-B293-673FE5B0D493}" destId="{D07B7DD4-F172-4CDC-94E9-668F1C189697}" srcOrd="0" destOrd="0" presId="urn:microsoft.com/office/officeart/2005/8/layout/target2"/>
    <dgm:cxn modelId="{581ED6CB-79B4-49D0-9CD5-977A12CE787E}" type="presOf" srcId="{9E8E996F-E0E4-461B-A8B6-8258CA1191F8}" destId="{BD5066D1-6A79-4119-B7EE-409CB6C304D2}" srcOrd="0" destOrd="0" presId="urn:microsoft.com/office/officeart/2005/8/layout/target2"/>
    <dgm:cxn modelId="{BF4E5E79-4E95-47D7-8B32-E474D9E9A984}" srcId="{9E8E996F-E0E4-461B-A8B6-8258CA1191F8}" destId="{8284AABC-319E-46DF-9CEE-0FC297CE1BD5}" srcOrd="0" destOrd="0" parTransId="{1B6E3866-D607-4B10-A5D8-E30F38C35C94}" sibTransId="{DB4109B8-A4FD-4C06-9753-0A9AB6D280B3}"/>
    <dgm:cxn modelId="{0DCA1371-12CB-4C4A-8802-7A64C4316488}" srcId="{68928702-B3AF-462A-B293-673FE5B0D493}" destId="{9E8E996F-E0E4-461B-A8B6-8258CA1191F8}" srcOrd="0" destOrd="0" parTransId="{28BD3C19-A4BE-4134-B86B-2F1BBBEF512D}" sibTransId="{2068DE4F-4BED-4F97-AFD1-7822C501A5D9}"/>
    <dgm:cxn modelId="{098579E7-BE4B-4F5C-8DA2-501851A820B9}" type="presParOf" srcId="{D07B7DD4-F172-4CDC-94E9-668F1C189697}" destId="{BE1DE0A4-54E7-49F2-A89F-420A7A97733A}" srcOrd="0" destOrd="0" presId="urn:microsoft.com/office/officeart/2005/8/layout/target2"/>
    <dgm:cxn modelId="{EA1469A4-977C-411C-8743-27EDCE30D0D2}" type="presParOf" srcId="{BE1DE0A4-54E7-49F2-A89F-420A7A97733A}" destId="{BD5066D1-6A79-4119-B7EE-409CB6C304D2}" srcOrd="0" destOrd="0" presId="urn:microsoft.com/office/officeart/2005/8/layout/target2"/>
    <dgm:cxn modelId="{3370CDA5-104B-4159-8809-2174E136334B}" type="presParOf" srcId="{BE1DE0A4-54E7-49F2-A89F-420A7A97733A}" destId="{ACECB15F-9CF0-4EB7-896F-83401777693E}" srcOrd="1" destOrd="0" presId="urn:microsoft.com/office/officeart/2005/8/layout/target2"/>
    <dgm:cxn modelId="{8F17FE82-367D-412C-B4DE-EB83C21016FE}" type="presParOf" srcId="{ACECB15F-9CF0-4EB7-896F-83401777693E}" destId="{0582470C-F101-413C-8F75-9962ED31D96D}" srcOrd="0" destOrd="0" presId="urn:microsoft.com/office/officeart/2005/8/layout/targe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C8EDE1-7943-4C4B-B7BA-49B4889DEB47}" type="doc">
      <dgm:prSet loTypeId="urn:microsoft.com/office/officeart/2005/8/layout/target2" loCatId="relationship" qsTypeId="urn:microsoft.com/office/officeart/2005/8/quickstyle/simple1" qsCatId="simple" csTypeId="urn:microsoft.com/office/officeart/2005/8/colors/colorful5" csCatId="colorful" phldr="1"/>
      <dgm:spPr/>
      <dgm:t>
        <a:bodyPr/>
        <a:lstStyle/>
        <a:p>
          <a:endParaRPr lang="ru-RU"/>
        </a:p>
      </dgm:t>
    </dgm:pt>
    <dgm:pt modelId="{5ED4C285-2D73-405A-96A9-727BD73935A9}">
      <dgm:prSet custT="1"/>
      <dgm:spPr>
        <a:xfrm>
          <a:off x="0" y="0"/>
          <a:ext cx="7848872" cy="720080"/>
        </a:xfrm>
        <a:prstGeom prst="roundRect">
          <a:avLst>
            <a:gd name="adj" fmla="val 8500"/>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en-GB" sz="2000" b="1" dirty="0" smtClean="0">
              <a:solidFill>
                <a:sysClr val="window" lastClr="FFFFFF"/>
              </a:solidFill>
              <a:latin typeface="Arial"/>
              <a:ea typeface="+mn-ea"/>
              <a:cs typeface="+mn-cs"/>
            </a:rPr>
            <a:t>Collaboration</a:t>
          </a:r>
          <a:endParaRPr lang="ru-RU" sz="2000" b="1" dirty="0">
            <a:solidFill>
              <a:sysClr val="window" lastClr="FFFFFF"/>
            </a:solidFill>
            <a:latin typeface="Arial"/>
            <a:ea typeface="+mn-ea"/>
            <a:cs typeface="+mn-cs"/>
          </a:endParaRPr>
        </a:p>
      </dgm:t>
    </dgm:pt>
    <dgm:pt modelId="{0E55454A-5EF7-413F-835F-0C38CE3D27DD}" type="parTrans" cxnId="{D3362AD8-47DA-4B03-B88C-07F89F0C6B43}">
      <dgm:prSet/>
      <dgm:spPr/>
      <dgm:t>
        <a:bodyPr/>
        <a:lstStyle/>
        <a:p>
          <a:endParaRPr lang="ru-RU"/>
        </a:p>
      </dgm:t>
    </dgm:pt>
    <dgm:pt modelId="{91748E6B-165C-42F2-A5B0-3FC0BC1FA8D7}" type="sibTrans" cxnId="{D3362AD8-47DA-4B03-B88C-07F89F0C6B43}">
      <dgm:prSet/>
      <dgm:spPr/>
      <dgm:t>
        <a:bodyPr/>
        <a:lstStyle/>
        <a:p>
          <a:endParaRPr lang="ru-RU"/>
        </a:p>
      </dgm:t>
    </dgm:pt>
    <dgm:pt modelId="{FD1DB795-A880-42EF-A773-0E02A63992A2}">
      <dgm:prSet custT="1"/>
      <dgm:spPr>
        <a:xfrm>
          <a:off x="1783844" y="72007"/>
          <a:ext cx="5850984" cy="588067"/>
        </a:xfrm>
        <a:prstGeom prst="roundRect">
          <a:avLst>
            <a:gd name="adj" fmla="val 10500"/>
          </a:avLst>
        </a:prstGeom>
        <a:solidFill>
          <a:sysClr val="window" lastClr="FFFFFF">
            <a:alpha val="90000"/>
            <a:hueOff val="0"/>
            <a:satOff val="0"/>
            <a:lumOff val="0"/>
            <a:alphaOff val="0"/>
          </a:sysClr>
        </a:solidFill>
        <a:ln w="19050" cap="flat" cmpd="sng" algn="ctr">
          <a:solidFill>
            <a:srgbClr val="5AA2AE">
              <a:hueOff val="0"/>
              <a:satOff val="0"/>
              <a:lumOff val="0"/>
              <a:alphaOff val="0"/>
            </a:srgbClr>
          </a:solidFill>
          <a:prstDash val="solid"/>
        </a:ln>
        <a:effectLst/>
      </dgm:spPr>
      <dgm:t>
        <a:bodyPr/>
        <a:lstStyle/>
        <a:p>
          <a:pPr rtl="0"/>
          <a:r>
            <a:rPr lang="en-GB" sz="1300" dirty="0" smtClean="0">
              <a:solidFill>
                <a:sysClr val="windowText" lastClr="000000">
                  <a:hueOff val="0"/>
                  <a:satOff val="0"/>
                  <a:lumOff val="0"/>
                  <a:alphaOff val="0"/>
                </a:sysClr>
              </a:solidFill>
              <a:latin typeface="Arial"/>
              <a:ea typeface="+mn-ea"/>
              <a:cs typeface="+mn-cs"/>
            </a:rPr>
            <a:t>Audio Conferencing, </a:t>
          </a:r>
          <a:r>
            <a:rPr lang="en-GB" sz="1300" dirty="0" err="1" smtClean="0">
              <a:solidFill>
                <a:sysClr val="windowText" lastClr="000000">
                  <a:hueOff val="0"/>
                  <a:satOff val="0"/>
                  <a:lumOff val="0"/>
                  <a:alphaOff val="0"/>
                </a:sysClr>
              </a:solidFill>
              <a:latin typeface="Arial"/>
              <a:ea typeface="+mn-ea"/>
              <a:cs typeface="+mn-cs"/>
            </a:rPr>
            <a:t>Eduroam</a:t>
          </a:r>
          <a:r>
            <a:rPr lang="en-GB" sz="1300" dirty="0" smtClean="0">
              <a:solidFill>
                <a:sysClr val="windowText" lastClr="000000">
                  <a:hueOff val="0"/>
                  <a:satOff val="0"/>
                  <a:lumOff val="0"/>
                  <a:alphaOff val="0"/>
                </a:sysClr>
              </a:solidFill>
              <a:latin typeface="Arial"/>
              <a:ea typeface="+mn-ea"/>
              <a:cs typeface="+mn-cs"/>
            </a:rPr>
            <a:t>, </a:t>
          </a:r>
          <a:r>
            <a:rPr lang="en-GB" sz="1300" dirty="0" err="1" smtClean="0">
              <a:solidFill>
                <a:sysClr val="windowText" lastClr="000000">
                  <a:hueOff val="0"/>
                  <a:satOff val="0"/>
                  <a:lumOff val="0"/>
                  <a:alphaOff val="0"/>
                </a:sysClr>
              </a:solidFill>
              <a:latin typeface="Arial"/>
              <a:ea typeface="+mn-ea"/>
              <a:cs typeface="+mn-cs"/>
            </a:rPr>
            <a:t>Indico</a:t>
          </a:r>
          <a:r>
            <a:rPr lang="en-GB" sz="1300" dirty="0" smtClean="0">
              <a:solidFill>
                <a:sysClr val="windowText" lastClr="000000">
                  <a:hueOff val="0"/>
                  <a:satOff val="0"/>
                  <a:lumOff val="0"/>
                  <a:alphaOff val="0"/>
                </a:sysClr>
              </a:solidFill>
              <a:latin typeface="Arial"/>
              <a:ea typeface="+mn-ea"/>
              <a:cs typeface="+mn-cs"/>
            </a:rPr>
            <a:t>, Video Conferencing, Webcast and Recording, Project Management, GIT, JINR Disk,  JINR Document Server (</a:t>
          </a:r>
          <a:r>
            <a:rPr lang="en-GB" sz="1300" dirty="0" err="1" smtClean="0">
              <a:solidFill>
                <a:sysClr val="windowText" lastClr="000000">
                  <a:hueOff val="0"/>
                  <a:satOff val="0"/>
                  <a:lumOff val="0"/>
                  <a:alphaOff val="0"/>
                </a:sysClr>
              </a:solidFill>
              <a:latin typeface="Arial"/>
              <a:ea typeface="+mn-ea"/>
              <a:cs typeface="+mn-cs"/>
            </a:rPr>
            <a:t>Invenio</a:t>
          </a:r>
          <a:r>
            <a:rPr lang="en-GB" sz="1300" dirty="0" smtClean="0">
              <a:solidFill>
                <a:sysClr val="windowText" lastClr="000000">
                  <a:hueOff val="0"/>
                  <a:satOff val="0"/>
                  <a:lumOff val="0"/>
                  <a:alphaOff val="0"/>
                </a:sysClr>
              </a:solidFill>
              <a:latin typeface="Arial"/>
              <a:ea typeface="+mn-ea"/>
              <a:cs typeface="+mn-cs"/>
            </a:rPr>
            <a:t>)</a:t>
          </a:r>
          <a:endParaRPr lang="ru-RU" sz="1300" dirty="0">
            <a:solidFill>
              <a:sysClr val="windowText" lastClr="000000">
                <a:hueOff val="0"/>
                <a:satOff val="0"/>
                <a:lumOff val="0"/>
                <a:alphaOff val="0"/>
              </a:sysClr>
            </a:solidFill>
            <a:latin typeface="Arial"/>
            <a:ea typeface="+mn-ea"/>
            <a:cs typeface="+mn-cs"/>
          </a:endParaRPr>
        </a:p>
      </dgm:t>
    </dgm:pt>
    <dgm:pt modelId="{75B355BA-C7BA-4992-918E-F443FF4EE5DF}" type="parTrans" cxnId="{3A1D7369-0ADE-41C9-9A12-4838534BABD0}">
      <dgm:prSet/>
      <dgm:spPr/>
      <dgm:t>
        <a:bodyPr/>
        <a:lstStyle/>
        <a:p>
          <a:endParaRPr lang="ru-RU"/>
        </a:p>
      </dgm:t>
    </dgm:pt>
    <dgm:pt modelId="{894F0FAF-F2A5-425D-82E0-67F48C0477AB}" type="sibTrans" cxnId="{3A1D7369-0ADE-41C9-9A12-4838534BABD0}">
      <dgm:prSet/>
      <dgm:spPr/>
      <dgm:t>
        <a:bodyPr/>
        <a:lstStyle/>
        <a:p>
          <a:endParaRPr lang="ru-RU"/>
        </a:p>
      </dgm:t>
    </dgm:pt>
    <dgm:pt modelId="{B07ABE0B-11CA-4766-AC75-934A2F744C47}" type="pres">
      <dgm:prSet presAssocID="{A2C8EDE1-7943-4C4B-B7BA-49B4889DEB47}" presName="Name0" presStyleCnt="0">
        <dgm:presLayoutVars>
          <dgm:chMax val="3"/>
          <dgm:chPref val="1"/>
          <dgm:dir/>
          <dgm:animLvl val="lvl"/>
          <dgm:resizeHandles/>
        </dgm:presLayoutVars>
      </dgm:prSet>
      <dgm:spPr/>
      <dgm:t>
        <a:bodyPr/>
        <a:lstStyle/>
        <a:p>
          <a:endParaRPr lang="ru-RU"/>
        </a:p>
      </dgm:t>
    </dgm:pt>
    <dgm:pt modelId="{7C3D7B59-C288-480F-B7DD-062FEEDDEE2D}" type="pres">
      <dgm:prSet presAssocID="{A2C8EDE1-7943-4C4B-B7BA-49B4889DEB47}" presName="outerBox" presStyleCnt="0"/>
      <dgm:spPr/>
    </dgm:pt>
    <dgm:pt modelId="{DF51761C-FA52-4334-B6C6-58C62167936B}" type="pres">
      <dgm:prSet presAssocID="{A2C8EDE1-7943-4C4B-B7BA-49B4889DEB47}" presName="outerBoxParent" presStyleLbl="node1" presStyleIdx="0" presStyleCnt="1" custLinFactNeighborY="-68806"/>
      <dgm:spPr/>
      <dgm:t>
        <a:bodyPr/>
        <a:lstStyle/>
        <a:p>
          <a:endParaRPr lang="ru-RU"/>
        </a:p>
      </dgm:t>
    </dgm:pt>
    <dgm:pt modelId="{72C83D34-75F8-4B0D-BE67-626C8381A51C}" type="pres">
      <dgm:prSet presAssocID="{A2C8EDE1-7943-4C4B-B7BA-49B4889DEB47}" presName="outerBoxChildren" presStyleCnt="0"/>
      <dgm:spPr/>
    </dgm:pt>
    <dgm:pt modelId="{727A064E-4D90-400F-9DD4-1203CE774074}" type="pres">
      <dgm:prSet presAssocID="{FD1DB795-A880-42EF-A773-0E02A63992A2}" presName="oChild" presStyleLbl="fgAcc1" presStyleIdx="0" presStyleCnt="1" custScaleX="78469" custScaleY="181482" custLinFactNeighborX="21292" custLinFactNeighborY="-37037">
        <dgm:presLayoutVars>
          <dgm:bulletEnabled val="1"/>
        </dgm:presLayoutVars>
      </dgm:prSet>
      <dgm:spPr/>
      <dgm:t>
        <a:bodyPr/>
        <a:lstStyle/>
        <a:p>
          <a:endParaRPr lang="ru-RU"/>
        </a:p>
      </dgm:t>
    </dgm:pt>
  </dgm:ptLst>
  <dgm:cxnLst>
    <dgm:cxn modelId="{3A1D7369-0ADE-41C9-9A12-4838534BABD0}" srcId="{5ED4C285-2D73-405A-96A9-727BD73935A9}" destId="{FD1DB795-A880-42EF-A773-0E02A63992A2}" srcOrd="0" destOrd="0" parTransId="{75B355BA-C7BA-4992-918E-F443FF4EE5DF}" sibTransId="{894F0FAF-F2A5-425D-82E0-67F48C0477AB}"/>
    <dgm:cxn modelId="{E34BBC62-4547-4DD6-8E48-6D39FCAE5596}" type="presOf" srcId="{5ED4C285-2D73-405A-96A9-727BD73935A9}" destId="{DF51761C-FA52-4334-B6C6-58C62167936B}" srcOrd="0" destOrd="0" presId="urn:microsoft.com/office/officeart/2005/8/layout/target2"/>
    <dgm:cxn modelId="{90391B8C-F318-4D42-A550-EF8CB2D7D598}" type="presOf" srcId="{A2C8EDE1-7943-4C4B-B7BA-49B4889DEB47}" destId="{B07ABE0B-11CA-4766-AC75-934A2F744C47}" srcOrd="0" destOrd="0" presId="urn:microsoft.com/office/officeart/2005/8/layout/target2"/>
    <dgm:cxn modelId="{D3362AD8-47DA-4B03-B88C-07F89F0C6B43}" srcId="{A2C8EDE1-7943-4C4B-B7BA-49B4889DEB47}" destId="{5ED4C285-2D73-405A-96A9-727BD73935A9}" srcOrd="0" destOrd="0" parTransId="{0E55454A-5EF7-413F-835F-0C38CE3D27DD}" sibTransId="{91748E6B-165C-42F2-A5B0-3FC0BC1FA8D7}"/>
    <dgm:cxn modelId="{A0830B02-471B-417C-AA40-3E041CD84600}" type="presOf" srcId="{FD1DB795-A880-42EF-A773-0E02A63992A2}" destId="{727A064E-4D90-400F-9DD4-1203CE774074}" srcOrd="0" destOrd="0" presId="urn:microsoft.com/office/officeart/2005/8/layout/target2"/>
    <dgm:cxn modelId="{EE263A3F-D360-4FAE-8DBD-42CC19EEE9F0}" type="presParOf" srcId="{B07ABE0B-11CA-4766-AC75-934A2F744C47}" destId="{7C3D7B59-C288-480F-B7DD-062FEEDDEE2D}" srcOrd="0" destOrd="0" presId="urn:microsoft.com/office/officeart/2005/8/layout/target2"/>
    <dgm:cxn modelId="{FB914C8B-B2D4-4555-A696-8031FA31622E}" type="presParOf" srcId="{7C3D7B59-C288-480F-B7DD-062FEEDDEE2D}" destId="{DF51761C-FA52-4334-B6C6-58C62167936B}" srcOrd="0" destOrd="0" presId="urn:microsoft.com/office/officeart/2005/8/layout/target2"/>
    <dgm:cxn modelId="{20278C3E-B404-470F-ACB7-2D9CDB78DF0D}" type="presParOf" srcId="{7C3D7B59-C288-480F-B7DD-062FEEDDEE2D}" destId="{72C83D34-75F8-4B0D-BE67-626C8381A51C}" srcOrd="1" destOrd="0" presId="urn:microsoft.com/office/officeart/2005/8/layout/target2"/>
    <dgm:cxn modelId="{AEC42405-8697-4EB2-98CD-3863659A2CB8}" type="presParOf" srcId="{72C83D34-75F8-4B0D-BE67-626C8381A51C}" destId="{727A064E-4D90-400F-9DD4-1203CE774074}" srcOrd="0" destOrd="0" presId="urn:microsoft.com/office/officeart/2005/8/layout/targe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D5A376-EEF9-461B-82DB-0A312FFA8472}"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ru-RU"/>
        </a:p>
      </dgm:t>
    </dgm:pt>
    <dgm:pt modelId="{574B806D-997C-484E-9323-11CED341FF9B}">
      <dgm:prSet custT="1"/>
      <dgm:spPr>
        <a:xfrm>
          <a:off x="0" y="0"/>
          <a:ext cx="7920880" cy="936104"/>
        </a:xfrm>
        <a:prstGeom prst="roundRect">
          <a:avLst>
            <a:gd name="adj" fmla="val 8500"/>
          </a:avLst>
        </a:prstGeom>
        <a:solidFill>
          <a:srgbClr val="629DD1">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lnSpc>
              <a:spcPct val="70000"/>
            </a:lnSpc>
          </a:pPr>
          <a:r>
            <a:rPr lang="en-GB" sz="2000" b="1" dirty="0" smtClean="0">
              <a:solidFill>
                <a:sysClr val="window" lastClr="FFFFFF"/>
              </a:solidFill>
              <a:latin typeface="Arial"/>
              <a:ea typeface="+mn-ea"/>
              <a:cs typeface="+mn-cs"/>
            </a:rPr>
            <a:t>Database </a:t>
          </a:r>
        </a:p>
        <a:p>
          <a:pPr rtl="0">
            <a:lnSpc>
              <a:spcPct val="70000"/>
            </a:lnSpc>
          </a:pPr>
          <a:r>
            <a:rPr lang="en-GB" sz="2000" b="1" dirty="0" smtClean="0">
              <a:solidFill>
                <a:sysClr val="window" lastClr="FFFFFF"/>
              </a:solidFill>
              <a:latin typeface="Arial"/>
              <a:ea typeface="+mn-ea"/>
              <a:cs typeface="+mn-cs"/>
            </a:rPr>
            <a:t>Services</a:t>
          </a:r>
          <a:endParaRPr lang="ru-RU" sz="2000" b="1" dirty="0">
            <a:solidFill>
              <a:sysClr val="window" lastClr="FFFFFF"/>
            </a:solidFill>
            <a:latin typeface="Arial"/>
            <a:ea typeface="+mn-ea"/>
            <a:cs typeface="+mn-cs"/>
          </a:endParaRPr>
        </a:p>
      </dgm:t>
    </dgm:pt>
    <dgm:pt modelId="{F2627E97-38AB-4973-A00B-F973B041EB7A}" type="parTrans" cxnId="{2CA47635-97AD-407E-B9C7-848E64A7D6D7}">
      <dgm:prSet/>
      <dgm:spPr/>
      <dgm:t>
        <a:bodyPr/>
        <a:lstStyle/>
        <a:p>
          <a:endParaRPr lang="ru-RU"/>
        </a:p>
      </dgm:t>
    </dgm:pt>
    <dgm:pt modelId="{E9009923-B808-4B16-A6BC-CF4B64A8BCEA}" type="sibTrans" cxnId="{2CA47635-97AD-407E-B9C7-848E64A7D6D7}">
      <dgm:prSet/>
      <dgm:spPr/>
      <dgm:t>
        <a:bodyPr/>
        <a:lstStyle/>
        <a:p>
          <a:endParaRPr lang="ru-RU"/>
        </a:p>
      </dgm:t>
    </dgm:pt>
    <dgm:pt modelId="{DA382C42-C839-427D-8C41-5D57043FC68F}">
      <dgm:prSet/>
      <dgm:spPr>
        <a:xfrm>
          <a:off x="1872222" y="216023"/>
          <a:ext cx="5904663" cy="533559"/>
        </a:xfrm>
        <a:prstGeom prst="roundRect">
          <a:avLst>
            <a:gd name="adj" fmla="val 10500"/>
          </a:avLst>
        </a:prstGeom>
        <a:solidFill>
          <a:sysClr val="window" lastClr="FFFFFF">
            <a:alpha val="90000"/>
            <a:hueOff val="0"/>
            <a:satOff val="0"/>
            <a:lumOff val="0"/>
            <a:alphaOff val="0"/>
          </a:sysClr>
        </a:solidFill>
        <a:ln w="19050" cap="flat" cmpd="sng" algn="ctr">
          <a:solidFill>
            <a:srgbClr val="629DD1">
              <a:hueOff val="0"/>
              <a:satOff val="0"/>
              <a:lumOff val="0"/>
              <a:alphaOff val="0"/>
            </a:srgbClr>
          </a:solidFill>
          <a:prstDash val="solid"/>
        </a:ln>
        <a:effectLst/>
      </dgm:spPr>
      <dgm:t>
        <a:bodyPr/>
        <a:lstStyle/>
        <a:p>
          <a:pPr rtl="0"/>
          <a:r>
            <a:rPr lang="en-GB" smtClean="0">
              <a:solidFill>
                <a:sysClr val="windowText" lastClr="000000">
                  <a:hueOff val="0"/>
                  <a:satOff val="0"/>
                  <a:lumOff val="0"/>
                  <a:alphaOff val="0"/>
                </a:sysClr>
              </a:solidFill>
              <a:latin typeface="Arial"/>
              <a:ea typeface="+mn-ea"/>
              <a:cs typeface="+mn-cs"/>
            </a:rPr>
            <a:t>Administration Database Service, ADB2, ISS, 1.C  EPR, EDH “Dubna”, General Purpose Database Service</a:t>
          </a:r>
          <a:endParaRPr lang="ru-RU">
            <a:solidFill>
              <a:sysClr val="windowText" lastClr="000000">
                <a:hueOff val="0"/>
                <a:satOff val="0"/>
                <a:lumOff val="0"/>
                <a:alphaOff val="0"/>
              </a:sysClr>
            </a:solidFill>
            <a:latin typeface="Arial"/>
            <a:ea typeface="+mn-ea"/>
            <a:cs typeface="+mn-cs"/>
          </a:endParaRPr>
        </a:p>
      </dgm:t>
    </dgm:pt>
    <dgm:pt modelId="{9A3EE8DC-D5BC-4068-B8ED-45138D7E0741}" type="parTrans" cxnId="{203078CD-5C7C-4751-81B5-5CF8C4E39527}">
      <dgm:prSet/>
      <dgm:spPr/>
      <dgm:t>
        <a:bodyPr/>
        <a:lstStyle/>
        <a:p>
          <a:endParaRPr lang="ru-RU"/>
        </a:p>
      </dgm:t>
    </dgm:pt>
    <dgm:pt modelId="{0C84F442-1CF8-4FD3-A77D-BDC4FBDF283C}" type="sibTrans" cxnId="{203078CD-5C7C-4751-81B5-5CF8C4E39527}">
      <dgm:prSet/>
      <dgm:spPr/>
      <dgm:t>
        <a:bodyPr/>
        <a:lstStyle/>
        <a:p>
          <a:endParaRPr lang="ru-RU"/>
        </a:p>
      </dgm:t>
    </dgm:pt>
    <dgm:pt modelId="{74EABDEE-F607-49A2-BF17-A6949A2BD4A3}" type="pres">
      <dgm:prSet presAssocID="{D5D5A376-EEF9-461B-82DB-0A312FFA8472}" presName="Name0" presStyleCnt="0">
        <dgm:presLayoutVars>
          <dgm:chMax val="3"/>
          <dgm:chPref val="1"/>
          <dgm:dir/>
          <dgm:animLvl val="lvl"/>
          <dgm:resizeHandles/>
        </dgm:presLayoutVars>
      </dgm:prSet>
      <dgm:spPr/>
      <dgm:t>
        <a:bodyPr/>
        <a:lstStyle/>
        <a:p>
          <a:endParaRPr lang="ru-RU"/>
        </a:p>
      </dgm:t>
    </dgm:pt>
    <dgm:pt modelId="{00F2EAA0-3DBA-45A8-A73E-DFB2653973FD}" type="pres">
      <dgm:prSet presAssocID="{D5D5A376-EEF9-461B-82DB-0A312FFA8472}" presName="outerBox" presStyleCnt="0"/>
      <dgm:spPr/>
    </dgm:pt>
    <dgm:pt modelId="{4231D9D7-AC39-4FFD-839A-F8F4DB6B9046}" type="pres">
      <dgm:prSet presAssocID="{D5D5A376-EEF9-461B-82DB-0A312FFA8472}" presName="outerBoxParent" presStyleLbl="node1" presStyleIdx="0" presStyleCnt="1" custLinFactNeighborX="909" custLinFactNeighborY="-83986"/>
      <dgm:spPr/>
      <dgm:t>
        <a:bodyPr/>
        <a:lstStyle/>
        <a:p>
          <a:endParaRPr lang="ru-RU"/>
        </a:p>
      </dgm:t>
    </dgm:pt>
    <dgm:pt modelId="{EF577764-80BD-41E1-8277-3C11D7CF42A4}" type="pres">
      <dgm:prSet presAssocID="{D5D5A376-EEF9-461B-82DB-0A312FFA8472}" presName="outerBoxChildren" presStyleCnt="0"/>
      <dgm:spPr/>
    </dgm:pt>
    <dgm:pt modelId="{1740EFC1-6A5E-465D-B863-A15E99E23E64}" type="pres">
      <dgm:prSet presAssocID="{DA382C42-C839-427D-8C41-5D57043FC68F}" presName="oChild" presStyleLbl="fgAcc1" presStyleIdx="0" presStyleCnt="1" custScaleX="78469" custScaleY="126662" custLinFactNeighborX="20335" custLinFactNeighborY="-46265">
        <dgm:presLayoutVars>
          <dgm:bulletEnabled val="1"/>
        </dgm:presLayoutVars>
      </dgm:prSet>
      <dgm:spPr/>
      <dgm:t>
        <a:bodyPr/>
        <a:lstStyle/>
        <a:p>
          <a:endParaRPr lang="ru-RU"/>
        </a:p>
      </dgm:t>
    </dgm:pt>
  </dgm:ptLst>
  <dgm:cxnLst>
    <dgm:cxn modelId="{39C9F44D-C0F5-4BBF-B12C-BFB81C69DE5A}" type="presOf" srcId="{574B806D-997C-484E-9323-11CED341FF9B}" destId="{4231D9D7-AC39-4FFD-839A-F8F4DB6B9046}" srcOrd="0" destOrd="0" presId="urn:microsoft.com/office/officeart/2005/8/layout/target2"/>
    <dgm:cxn modelId="{2CA47635-97AD-407E-B9C7-848E64A7D6D7}" srcId="{D5D5A376-EEF9-461B-82DB-0A312FFA8472}" destId="{574B806D-997C-484E-9323-11CED341FF9B}" srcOrd="0" destOrd="0" parTransId="{F2627E97-38AB-4973-A00B-F973B041EB7A}" sibTransId="{E9009923-B808-4B16-A6BC-CF4B64A8BCEA}"/>
    <dgm:cxn modelId="{203078CD-5C7C-4751-81B5-5CF8C4E39527}" srcId="{574B806D-997C-484E-9323-11CED341FF9B}" destId="{DA382C42-C839-427D-8C41-5D57043FC68F}" srcOrd="0" destOrd="0" parTransId="{9A3EE8DC-D5BC-4068-B8ED-45138D7E0741}" sibTransId="{0C84F442-1CF8-4FD3-A77D-BDC4FBDF283C}"/>
    <dgm:cxn modelId="{9F266452-A08E-4F9A-9F72-412A305A8429}" type="presOf" srcId="{D5D5A376-EEF9-461B-82DB-0A312FFA8472}" destId="{74EABDEE-F607-49A2-BF17-A6949A2BD4A3}" srcOrd="0" destOrd="0" presId="urn:microsoft.com/office/officeart/2005/8/layout/target2"/>
    <dgm:cxn modelId="{55E1516E-0A64-4385-868B-2999DDEF9FE5}" type="presOf" srcId="{DA382C42-C839-427D-8C41-5D57043FC68F}" destId="{1740EFC1-6A5E-465D-B863-A15E99E23E64}" srcOrd="0" destOrd="0" presId="urn:microsoft.com/office/officeart/2005/8/layout/target2"/>
    <dgm:cxn modelId="{D2A62B4B-9899-4B82-8938-866756204ECF}" type="presParOf" srcId="{74EABDEE-F607-49A2-BF17-A6949A2BD4A3}" destId="{00F2EAA0-3DBA-45A8-A73E-DFB2653973FD}" srcOrd="0" destOrd="0" presId="urn:microsoft.com/office/officeart/2005/8/layout/target2"/>
    <dgm:cxn modelId="{E0C3DE9A-4D35-4F9A-BD6E-E3218A1DC91A}" type="presParOf" srcId="{00F2EAA0-3DBA-45A8-A73E-DFB2653973FD}" destId="{4231D9D7-AC39-4FFD-839A-F8F4DB6B9046}" srcOrd="0" destOrd="0" presId="urn:microsoft.com/office/officeart/2005/8/layout/target2"/>
    <dgm:cxn modelId="{2AD885E5-F804-421A-96A2-99CC830AB5EF}" type="presParOf" srcId="{00F2EAA0-3DBA-45A8-A73E-DFB2653973FD}" destId="{EF577764-80BD-41E1-8277-3C11D7CF42A4}" srcOrd="1" destOrd="0" presId="urn:microsoft.com/office/officeart/2005/8/layout/target2"/>
    <dgm:cxn modelId="{58C931FD-36B8-4A87-8A8B-3D1CA184118A}" type="presParOf" srcId="{EF577764-80BD-41E1-8277-3C11D7CF42A4}" destId="{1740EFC1-6A5E-465D-B863-A15E99E23E64}" srcOrd="0" destOrd="0" presId="urn:microsoft.com/office/officeart/2005/8/layout/targe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1CB72E-A3A0-4A23-910E-CE23658FF1A1}" type="doc">
      <dgm:prSet loTypeId="urn:microsoft.com/office/officeart/2005/8/layout/hierarchy4" loCatId="relationship" qsTypeId="urn:microsoft.com/office/officeart/2005/8/quickstyle/simple1" qsCatId="simple" csTypeId="urn:microsoft.com/office/officeart/2005/8/colors/colorful3" csCatId="colorful" phldr="1"/>
      <dgm:spPr/>
      <dgm:t>
        <a:bodyPr/>
        <a:lstStyle/>
        <a:p>
          <a:endParaRPr lang="ru-RU"/>
        </a:p>
      </dgm:t>
    </dgm:pt>
    <dgm:pt modelId="{95518A7A-5957-4A52-BBD4-2752E35F8046}">
      <dgm:prSet/>
      <dgm:spPr>
        <a:xfrm>
          <a:off x="456" y="290"/>
          <a:ext cx="8352014" cy="461495"/>
        </a:xfrm>
        <a:prstGeom prst="roundRect">
          <a:avLst>
            <a:gd name="adj" fmla="val 10000"/>
          </a:avLst>
        </a:prstGeom>
        <a:solidFill>
          <a:srgbClr val="297FD5">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en-GB" b="1" dirty="0" smtClean="0">
              <a:solidFill>
                <a:sysClr val="window" lastClr="FFFFFF"/>
              </a:solidFill>
              <a:latin typeface="Arial"/>
              <a:ea typeface="+mn-ea"/>
              <a:cs typeface="+mn-cs"/>
            </a:rPr>
            <a:t>Computer Science &amp;Physics Computing</a:t>
          </a:r>
          <a:endParaRPr lang="ru-RU" b="1" dirty="0">
            <a:solidFill>
              <a:sysClr val="window" lastClr="FFFFFF"/>
            </a:solidFill>
            <a:latin typeface="Arial"/>
            <a:ea typeface="+mn-ea"/>
            <a:cs typeface="+mn-cs"/>
          </a:endParaRPr>
        </a:p>
      </dgm:t>
    </dgm:pt>
    <dgm:pt modelId="{8BE5B5A1-9395-458E-A1E5-40D9B99792FD}" type="parTrans" cxnId="{A1CE91E3-A379-4FDE-B875-B69061480EDE}">
      <dgm:prSet/>
      <dgm:spPr/>
      <dgm:t>
        <a:bodyPr/>
        <a:lstStyle/>
        <a:p>
          <a:endParaRPr lang="ru-RU"/>
        </a:p>
      </dgm:t>
    </dgm:pt>
    <dgm:pt modelId="{56E8F55F-DB75-4E1D-8EEF-3525494C6C10}" type="sibTrans" cxnId="{A1CE91E3-A379-4FDE-B875-B69061480EDE}">
      <dgm:prSet/>
      <dgm:spPr/>
      <dgm:t>
        <a:bodyPr/>
        <a:lstStyle/>
        <a:p>
          <a:endParaRPr lang="ru-RU"/>
        </a:p>
      </dgm:t>
    </dgm:pt>
    <dgm:pt modelId="{2DC7079D-51B0-432F-8A62-09B44AE4BC66}">
      <dgm:prSet/>
      <dgm:spPr>
        <a:xfrm>
          <a:off x="456" y="562282"/>
          <a:ext cx="4119135" cy="461495"/>
        </a:xfrm>
        <a:prstGeom prst="roundRect">
          <a:avLst>
            <a:gd name="adj" fmla="val 10000"/>
          </a:avLst>
        </a:prstGeom>
        <a:solidFill>
          <a:srgbClr val="4A66AC">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en-GB" b="1" dirty="0" smtClean="0">
              <a:solidFill>
                <a:sysClr val="window" lastClr="FFFFFF"/>
              </a:solidFill>
              <a:latin typeface="Arial"/>
              <a:ea typeface="+mn-ea"/>
              <a:cs typeface="+mn-cs"/>
            </a:rPr>
            <a:t>Development</a:t>
          </a:r>
          <a:endParaRPr lang="ru-RU" b="1" dirty="0">
            <a:solidFill>
              <a:sysClr val="window" lastClr="FFFFFF"/>
            </a:solidFill>
            <a:latin typeface="Arial"/>
            <a:ea typeface="+mn-ea"/>
            <a:cs typeface="+mn-cs"/>
          </a:endParaRPr>
        </a:p>
      </dgm:t>
    </dgm:pt>
    <dgm:pt modelId="{626D9C43-014D-4F91-A7BC-451EADBF307D}" type="parTrans" cxnId="{C3B96BD5-0BC7-4A7E-99F0-2A2680CA3179}">
      <dgm:prSet/>
      <dgm:spPr/>
      <dgm:t>
        <a:bodyPr/>
        <a:lstStyle/>
        <a:p>
          <a:endParaRPr lang="ru-RU"/>
        </a:p>
      </dgm:t>
    </dgm:pt>
    <dgm:pt modelId="{0816794B-9972-4122-8E93-03965C4315CB}" type="sibTrans" cxnId="{C3B96BD5-0BC7-4A7E-99F0-2A2680CA3179}">
      <dgm:prSet/>
      <dgm:spPr/>
      <dgm:t>
        <a:bodyPr/>
        <a:lstStyle/>
        <a:p>
          <a:endParaRPr lang="ru-RU"/>
        </a:p>
      </dgm:t>
    </dgm:pt>
    <dgm:pt modelId="{BA9D69E1-A370-481E-BBD0-7DF3F2A42D5F}">
      <dgm:prSet/>
      <dgm:spPr>
        <a:xfrm>
          <a:off x="4233335" y="562282"/>
          <a:ext cx="4119135" cy="461495"/>
        </a:xfrm>
        <a:prstGeom prst="roundRect">
          <a:avLst>
            <a:gd name="adj" fmla="val 10000"/>
          </a:avLst>
        </a:prstGeom>
        <a:solidFill>
          <a:srgbClr val="4A66AC">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en-GB" b="1" dirty="0" smtClean="0">
              <a:solidFill>
                <a:sysClr val="window" lastClr="FFFFFF"/>
              </a:solidFill>
              <a:latin typeface="Arial"/>
              <a:ea typeface="+mn-ea"/>
              <a:cs typeface="+mn-cs"/>
            </a:rPr>
            <a:t>Research</a:t>
          </a:r>
          <a:endParaRPr lang="ru-RU" b="1" dirty="0">
            <a:solidFill>
              <a:sysClr val="window" lastClr="FFFFFF"/>
            </a:solidFill>
            <a:latin typeface="Arial"/>
            <a:ea typeface="+mn-ea"/>
            <a:cs typeface="+mn-cs"/>
          </a:endParaRPr>
        </a:p>
      </dgm:t>
    </dgm:pt>
    <dgm:pt modelId="{58C33047-35D1-4E37-982F-1A19C8068155}" type="parTrans" cxnId="{42417BBE-3AEC-4743-A99F-2708BC29D51D}">
      <dgm:prSet/>
      <dgm:spPr/>
      <dgm:t>
        <a:bodyPr/>
        <a:lstStyle/>
        <a:p>
          <a:endParaRPr lang="ru-RU"/>
        </a:p>
      </dgm:t>
    </dgm:pt>
    <dgm:pt modelId="{2479A56D-DF1A-487A-9DD2-DDDE62A1C944}" type="sibTrans" cxnId="{42417BBE-3AEC-4743-A99F-2708BC29D51D}">
      <dgm:prSet/>
      <dgm:spPr/>
      <dgm:t>
        <a:bodyPr/>
        <a:lstStyle/>
        <a:p>
          <a:endParaRPr lang="ru-RU"/>
        </a:p>
      </dgm:t>
    </dgm:pt>
    <dgm:pt modelId="{8CB56AF9-3078-48C3-94D2-8D8AE3022018}">
      <dgm:prSet/>
      <dgm:spPr>
        <a:xfrm>
          <a:off x="2765504" y="1686265"/>
          <a:ext cx="1354087" cy="461495"/>
        </a:xfrm>
        <a:prstGeom prst="roundRect">
          <a:avLst>
            <a:gd name="adj" fmla="val 10000"/>
          </a:avLst>
        </a:prstGeom>
        <a:solidFill>
          <a:srgbClr val="9D90A0">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ru-RU" b="1" dirty="0" err="1" smtClean="0">
              <a:solidFill>
                <a:sysClr val="window" lastClr="FFFFFF"/>
              </a:solidFill>
              <a:latin typeface="Arial"/>
              <a:ea typeface="+mn-ea"/>
              <a:cs typeface="+mn-cs"/>
            </a:rPr>
            <a:t>НРС</a:t>
          </a:r>
          <a:endParaRPr lang="ru-RU" b="1" dirty="0">
            <a:solidFill>
              <a:sysClr val="window" lastClr="FFFFFF"/>
            </a:solidFill>
            <a:latin typeface="Arial"/>
            <a:ea typeface="+mn-ea"/>
            <a:cs typeface="+mn-cs"/>
          </a:endParaRPr>
        </a:p>
      </dgm:t>
    </dgm:pt>
    <dgm:pt modelId="{E98CAD0E-E28E-42D3-9605-70AEE3DA1338}" type="parTrans" cxnId="{BD2286E6-5050-4887-B2A9-1A85E9A749D0}">
      <dgm:prSet/>
      <dgm:spPr/>
      <dgm:t>
        <a:bodyPr/>
        <a:lstStyle/>
        <a:p>
          <a:endParaRPr lang="ru-RU"/>
        </a:p>
      </dgm:t>
    </dgm:pt>
    <dgm:pt modelId="{9EFD3463-1A5D-4AF0-B2E3-B2E711C5660E}" type="sibTrans" cxnId="{BD2286E6-5050-4887-B2A9-1A85E9A749D0}">
      <dgm:prSet/>
      <dgm:spPr/>
      <dgm:t>
        <a:bodyPr/>
        <a:lstStyle/>
        <a:p>
          <a:endParaRPr lang="ru-RU"/>
        </a:p>
      </dgm:t>
    </dgm:pt>
    <dgm:pt modelId="{C503062E-6DA0-42F8-A4C5-69127DED04DF}">
      <dgm:prSet/>
      <dgm:spPr>
        <a:xfrm>
          <a:off x="6998383" y="1686265"/>
          <a:ext cx="1354087" cy="461495"/>
        </a:xfrm>
        <a:prstGeom prst="roundRect">
          <a:avLst>
            <a:gd name="adj" fmla="val 10000"/>
          </a:avLst>
        </a:prstGeom>
        <a:solidFill>
          <a:srgbClr val="9D90A0">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en-US" b="1" dirty="0" err="1" smtClean="0">
              <a:solidFill>
                <a:sysClr val="window" lastClr="FFFFFF"/>
              </a:solidFill>
              <a:latin typeface="Arial"/>
              <a:ea typeface="+mn-ea"/>
              <a:cs typeface="+mn-cs"/>
            </a:rPr>
            <a:t>BigData</a:t>
          </a:r>
          <a:r>
            <a:rPr lang="en-US" b="1" dirty="0" smtClean="0">
              <a:solidFill>
                <a:sysClr val="window" lastClr="FFFFFF"/>
              </a:solidFill>
              <a:latin typeface="Arial"/>
              <a:ea typeface="+mn-ea"/>
              <a:cs typeface="+mn-cs"/>
            </a:rPr>
            <a:t> analytics</a:t>
          </a:r>
          <a:endParaRPr lang="ru-RU" b="1" dirty="0">
            <a:solidFill>
              <a:sysClr val="window" lastClr="FFFFFF"/>
            </a:solidFill>
            <a:latin typeface="Arial"/>
            <a:ea typeface="+mn-ea"/>
            <a:cs typeface="+mn-cs"/>
          </a:endParaRPr>
        </a:p>
      </dgm:t>
    </dgm:pt>
    <dgm:pt modelId="{5F9D8621-6F2C-4EA2-A41C-0303A277901D}" type="parTrans" cxnId="{3D9228BB-027B-493E-B825-E7BD773F95AE}">
      <dgm:prSet/>
      <dgm:spPr/>
      <dgm:t>
        <a:bodyPr/>
        <a:lstStyle/>
        <a:p>
          <a:endParaRPr lang="ru-RU"/>
        </a:p>
      </dgm:t>
    </dgm:pt>
    <dgm:pt modelId="{15252F4E-EBB1-41AD-8272-220844677301}" type="sibTrans" cxnId="{3D9228BB-027B-493E-B825-E7BD773F95AE}">
      <dgm:prSet/>
      <dgm:spPr/>
      <dgm:t>
        <a:bodyPr/>
        <a:lstStyle/>
        <a:p>
          <a:endParaRPr lang="ru-RU"/>
        </a:p>
      </dgm:t>
    </dgm:pt>
    <dgm:pt modelId="{E2873DB6-6252-4FB8-A92F-8770831DA749}">
      <dgm:prSet/>
      <dgm:spPr>
        <a:xfrm>
          <a:off x="456" y="1124273"/>
          <a:ext cx="4119135" cy="461495"/>
        </a:xfrm>
        <a:prstGeom prst="roundRect">
          <a:avLst>
            <a:gd name="adj" fmla="val 10000"/>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ru-RU" b="1" dirty="0" smtClean="0">
              <a:solidFill>
                <a:sysClr val="window" lastClr="FFFFFF"/>
              </a:solidFill>
              <a:latin typeface="Arial"/>
              <a:ea typeface="+mn-ea"/>
              <a:cs typeface="+mn-cs"/>
            </a:rPr>
            <a:t>С</a:t>
          </a:r>
          <a:r>
            <a:rPr lang="en-US" b="1" dirty="0" err="1" smtClean="0">
              <a:solidFill>
                <a:sysClr val="window" lastClr="FFFFFF"/>
              </a:solidFill>
              <a:latin typeface="Arial"/>
              <a:ea typeface="+mn-ea"/>
              <a:cs typeface="+mn-cs"/>
            </a:rPr>
            <a:t>omputing</a:t>
          </a:r>
          <a:endParaRPr lang="ru-RU" b="1" dirty="0">
            <a:solidFill>
              <a:sysClr val="window" lastClr="FFFFFF"/>
            </a:solidFill>
            <a:latin typeface="Arial"/>
            <a:ea typeface="+mn-ea"/>
            <a:cs typeface="+mn-cs"/>
          </a:endParaRPr>
        </a:p>
      </dgm:t>
    </dgm:pt>
    <dgm:pt modelId="{4C44D5C3-E41C-42F5-9EBC-D27E0F84D240}" type="parTrans" cxnId="{44E1D5C8-88CD-4092-99BB-148CB275B3BA}">
      <dgm:prSet/>
      <dgm:spPr/>
      <dgm:t>
        <a:bodyPr/>
        <a:lstStyle/>
        <a:p>
          <a:endParaRPr lang="ru-RU"/>
        </a:p>
      </dgm:t>
    </dgm:pt>
    <dgm:pt modelId="{8261B23E-08D8-4E84-9A20-30B26879923A}" type="sibTrans" cxnId="{44E1D5C8-88CD-4092-99BB-148CB275B3BA}">
      <dgm:prSet/>
      <dgm:spPr/>
      <dgm:t>
        <a:bodyPr/>
        <a:lstStyle/>
        <a:p>
          <a:endParaRPr lang="ru-RU"/>
        </a:p>
      </dgm:t>
    </dgm:pt>
    <dgm:pt modelId="{DF3885C0-7FC4-440E-8919-A5AB16558231}">
      <dgm:prSet/>
      <dgm:spPr>
        <a:xfrm>
          <a:off x="456" y="1686265"/>
          <a:ext cx="1354087" cy="461495"/>
        </a:xfrm>
        <a:prstGeom prst="roundRect">
          <a:avLst>
            <a:gd name="adj" fmla="val 10000"/>
          </a:avLst>
        </a:prstGeom>
        <a:solidFill>
          <a:srgbClr val="9D90A0">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en-US" b="1" dirty="0" smtClean="0">
              <a:solidFill>
                <a:sysClr val="window" lastClr="FFFFFF"/>
              </a:solidFill>
              <a:latin typeface="Arial"/>
              <a:ea typeface="+mn-ea"/>
              <a:cs typeface="+mn-cs"/>
            </a:rPr>
            <a:t>GRID             Tier-1 Tier-2</a:t>
          </a:r>
          <a:endParaRPr lang="ru-RU" b="1" dirty="0">
            <a:solidFill>
              <a:sysClr val="window" lastClr="FFFFFF"/>
            </a:solidFill>
            <a:latin typeface="Arial"/>
            <a:ea typeface="+mn-ea"/>
            <a:cs typeface="+mn-cs"/>
          </a:endParaRPr>
        </a:p>
      </dgm:t>
    </dgm:pt>
    <dgm:pt modelId="{896F0DD8-4805-44D0-A742-FA43ECA3FC91}" type="parTrans" cxnId="{263CA993-D1A3-4F7A-8355-F7B3CC42A6C3}">
      <dgm:prSet/>
      <dgm:spPr/>
      <dgm:t>
        <a:bodyPr/>
        <a:lstStyle/>
        <a:p>
          <a:endParaRPr lang="ru-RU"/>
        </a:p>
      </dgm:t>
    </dgm:pt>
    <dgm:pt modelId="{C8AFFE61-8831-4DA2-98E0-025A10EF8894}" type="sibTrans" cxnId="{263CA993-D1A3-4F7A-8355-F7B3CC42A6C3}">
      <dgm:prSet/>
      <dgm:spPr/>
      <dgm:t>
        <a:bodyPr/>
        <a:lstStyle/>
        <a:p>
          <a:endParaRPr lang="ru-RU"/>
        </a:p>
      </dgm:t>
    </dgm:pt>
    <dgm:pt modelId="{0D08287D-BC88-4276-B420-5D4647239AC9}">
      <dgm:prSet/>
      <dgm:spPr>
        <a:xfrm>
          <a:off x="1382980" y="1686265"/>
          <a:ext cx="1354087" cy="461495"/>
        </a:xfrm>
        <a:prstGeom prst="roundRect">
          <a:avLst>
            <a:gd name="adj" fmla="val 10000"/>
          </a:avLst>
        </a:prstGeom>
        <a:solidFill>
          <a:srgbClr val="9D90A0">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en-US" b="1" dirty="0" smtClean="0">
              <a:solidFill>
                <a:sysClr val="window" lastClr="FFFFFF"/>
              </a:solidFill>
              <a:latin typeface="Arial"/>
              <a:ea typeface="+mn-ea"/>
              <a:cs typeface="+mn-cs"/>
            </a:rPr>
            <a:t>CLOUD</a:t>
          </a:r>
          <a:endParaRPr lang="ru-RU" b="1" dirty="0">
            <a:solidFill>
              <a:sysClr val="window" lastClr="FFFFFF"/>
            </a:solidFill>
            <a:latin typeface="Arial"/>
            <a:ea typeface="+mn-ea"/>
            <a:cs typeface="+mn-cs"/>
          </a:endParaRPr>
        </a:p>
      </dgm:t>
    </dgm:pt>
    <dgm:pt modelId="{4AC0F288-B125-43BD-8B8B-3F0E1B33A2C0}" type="parTrans" cxnId="{18ECC923-1A6C-4D09-A0BB-92CC335816A3}">
      <dgm:prSet/>
      <dgm:spPr/>
      <dgm:t>
        <a:bodyPr/>
        <a:lstStyle/>
        <a:p>
          <a:endParaRPr lang="ru-RU"/>
        </a:p>
      </dgm:t>
    </dgm:pt>
    <dgm:pt modelId="{4B5969FF-C332-41CA-8B78-6F068268F1F1}" type="sibTrans" cxnId="{18ECC923-1A6C-4D09-A0BB-92CC335816A3}">
      <dgm:prSet/>
      <dgm:spPr/>
      <dgm:t>
        <a:bodyPr/>
        <a:lstStyle/>
        <a:p>
          <a:endParaRPr lang="ru-RU"/>
        </a:p>
      </dgm:t>
    </dgm:pt>
    <dgm:pt modelId="{6B608012-F3E3-4A51-B47A-38BE64CB38A1}">
      <dgm:prSet/>
      <dgm:spPr>
        <a:xfrm>
          <a:off x="4233335" y="1124273"/>
          <a:ext cx="4119135" cy="461495"/>
        </a:xfrm>
        <a:prstGeom prst="roundRect">
          <a:avLst>
            <a:gd name="adj" fmla="val 10000"/>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en-US" b="1" dirty="0" smtClean="0">
              <a:solidFill>
                <a:sysClr val="window" lastClr="FFFFFF"/>
              </a:solidFill>
              <a:latin typeface="Arial"/>
              <a:ea typeface="+mn-ea"/>
              <a:cs typeface="+mn-cs"/>
            </a:rPr>
            <a:t>Applied software</a:t>
          </a:r>
          <a:endParaRPr lang="ru-RU" b="1" dirty="0">
            <a:solidFill>
              <a:sysClr val="window" lastClr="FFFFFF"/>
            </a:solidFill>
            <a:latin typeface="Arial"/>
            <a:ea typeface="+mn-ea"/>
            <a:cs typeface="+mn-cs"/>
          </a:endParaRPr>
        </a:p>
      </dgm:t>
    </dgm:pt>
    <dgm:pt modelId="{53F7390B-C1CD-403B-B4D3-EC7E2534A557}" type="parTrans" cxnId="{A9FE7F4C-D3CC-4555-9F78-EE81F6C55EDE}">
      <dgm:prSet/>
      <dgm:spPr/>
      <dgm:t>
        <a:bodyPr/>
        <a:lstStyle/>
        <a:p>
          <a:endParaRPr lang="ru-RU"/>
        </a:p>
      </dgm:t>
    </dgm:pt>
    <dgm:pt modelId="{20385760-6527-431A-A633-C3705088D1DD}" type="sibTrans" cxnId="{A9FE7F4C-D3CC-4555-9F78-EE81F6C55EDE}">
      <dgm:prSet/>
      <dgm:spPr/>
      <dgm:t>
        <a:bodyPr/>
        <a:lstStyle/>
        <a:p>
          <a:endParaRPr lang="ru-RU"/>
        </a:p>
      </dgm:t>
    </dgm:pt>
    <dgm:pt modelId="{F8E4B64E-6EF2-4A7F-8CCA-068F953AD609}">
      <dgm:prSet/>
      <dgm:spPr>
        <a:xfrm>
          <a:off x="4233335" y="1686265"/>
          <a:ext cx="1354087" cy="461495"/>
        </a:xfrm>
        <a:prstGeom prst="roundRect">
          <a:avLst>
            <a:gd name="adj" fmla="val 10000"/>
          </a:avLst>
        </a:prstGeom>
        <a:solidFill>
          <a:srgbClr val="9D90A0">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en-GB" b="1" dirty="0" err="1" smtClean="0">
              <a:solidFill>
                <a:sysClr val="window" lastClr="FFFFFF"/>
              </a:solidFill>
              <a:latin typeface="Arial"/>
              <a:ea typeface="+mn-ea"/>
              <a:cs typeface="+mn-cs"/>
            </a:rPr>
            <a:t>JINRLIB</a:t>
          </a:r>
          <a:endParaRPr lang="ru-RU" b="1" dirty="0">
            <a:solidFill>
              <a:sysClr val="window" lastClr="FFFFFF"/>
            </a:solidFill>
            <a:latin typeface="Arial"/>
            <a:ea typeface="+mn-ea"/>
            <a:cs typeface="+mn-cs"/>
          </a:endParaRPr>
        </a:p>
      </dgm:t>
    </dgm:pt>
    <dgm:pt modelId="{3831ADC7-67EF-4330-A6E5-F992A3A55EF2}" type="parTrans" cxnId="{7CC56E31-46F2-4426-A910-22A975A11F5B}">
      <dgm:prSet/>
      <dgm:spPr/>
      <dgm:t>
        <a:bodyPr/>
        <a:lstStyle/>
        <a:p>
          <a:endParaRPr lang="ru-RU"/>
        </a:p>
      </dgm:t>
    </dgm:pt>
    <dgm:pt modelId="{D5D48E1B-1BEC-460B-BA78-FCB8D0811AA0}" type="sibTrans" cxnId="{7CC56E31-46F2-4426-A910-22A975A11F5B}">
      <dgm:prSet/>
      <dgm:spPr/>
      <dgm:t>
        <a:bodyPr/>
        <a:lstStyle/>
        <a:p>
          <a:endParaRPr lang="ru-RU"/>
        </a:p>
      </dgm:t>
    </dgm:pt>
    <dgm:pt modelId="{4777530B-CB04-42C0-A2B7-323667C1E4A8}">
      <dgm:prSet/>
      <dgm:spPr>
        <a:xfrm>
          <a:off x="5615859" y="1686265"/>
          <a:ext cx="1354087" cy="461495"/>
        </a:xfrm>
        <a:prstGeom prst="roundRect">
          <a:avLst>
            <a:gd name="adj" fmla="val 10000"/>
          </a:avLst>
        </a:prstGeom>
        <a:solidFill>
          <a:srgbClr val="9D90A0">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b="1" dirty="0" smtClean="0">
              <a:solidFill>
                <a:sysClr val="window" lastClr="FFFFFF"/>
              </a:solidFill>
              <a:latin typeface="Arial"/>
              <a:ea typeface="+mn-ea"/>
              <a:cs typeface="+mn-cs"/>
            </a:rPr>
            <a:t>Software support</a:t>
          </a:r>
          <a:endParaRPr lang="ru-RU" b="1" dirty="0">
            <a:solidFill>
              <a:sysClr val="window" lastClr="FFFFFF"/>
            </a:solidFill>
            <a:latin typeface="Arial"/>
            <a:ea typeface="+mn-ea"/>
            <a:cs typeface="+mn-cs"/>
          </a:endParaRPr>
        </a:p>
      </dgm:t>
    </dgm:pt>
    <dgm:pt modelId="{D6BB56B9-BD86-49E5-BE99-D98E9AD7BE6F}" type="parTrans" cxnId="{C71F3DF7-7459-4807-A526-4945CA150829}">
      <dgm:prSet/>
      <dgm:spPr/>
      <dgm:t>
        <a:bodyPr/>
        <a:lstStyle/>
        <a:p>
          <a:endParaRPr lang="ru-RU"/>
        </a:p>
      </dgm:t>
    </dgm:pt>
    <dgm:pt modelId="{C24BBC6A-D1D0-4C83-9266-24C377483F12}" type="sibTrans" cxnId="{C71F3DF7-7459-4807-A526-4945CA150829}">
      <dgm:prSet/>
      <dgm:spPr/>
      <dgm:t>
        <a:bodyPr/>
        <a:lstStyle/>
        <a:p>
          <a:endParaRPr lang="ru-RU"/>
        </a:p>
      </dgm:t>
    </dgm:pt>
    <dgm:pt modelId="{82247378-0122-4B6B-8214-87D600272CE0}" type="pres">
      <dgm:prSet presAssocID="{781CB72E-A3A0-4A23-910E-CE23658FF1A1}" presName="Name0" presStyleCnt="0">
        <dgm:presLayoutVars>
          <dgm:chPref val="1"/>
          <dgm:dir/>
          <dgm:animOne val="branch"/>
          <dgm:animLvl val="lvl"/>
          <dgm:resizeHandles/>
        </dgm:presLayoutVars>
      </dgm:prSet>
      <dgm:spPr/>
      <dgm:t>
        <a:bodyPr/>
        <a:lstStyle/>
        <a:p>
          <a:endParaRPr lang="ru-RU"/>
        </a:p>
      </dgm:t>
    </dgm:pt>
    <dgm:pt modelId="{435061EE-C203-42AF-A03D-46B0650B5A90}" type="pres">
      <dgm:prSet presAssocID="{95518A7A-5957-4A52-BBD4-2752E35F8046}" presName="vertOne" presStyleCnt="0"/>
      <dgm:spPr/>
    </dgm:pt>
    <dgm:pt modelId="{2893E250-6D3C-4A85-AA12-1D63B5FC81A4}" type="pres">
      <dgm:prSet presAssocID="{95518A7A-5957-4A52-BBD4-2752E35F8046}" presName="txOne" presStyleLbl="node0" presStyleIdx="0" presStyleCnt="1">
        <dgm:presLayoutVars>
          <dgm:chPref val="3"/>
        </dgm:presLayoutVars>
      </dgm:prSet>
      <dgm:spPr/>
      <dgm:t>
        <a:bodyPr/>
        <a:lstStyle/>
        <a:p>
          <a:endParaRPr lang="ru-RU"/>
        </a:p>
      </dgm:t>
    </dgm:pt>
    <dgm:pt modelId="{D4D363D3-09A7-4205-8EF4-F098AC9922AC}" type="pres">
      <dgm:prSet presAssocID="{95518A7A-5957-4A52-BBD4-2752E35F8046}" presName="parTransOne" presStyleCnt="0"/>
      <dgm:spPr/>
    </dgm:pt>
    <dgm:pt modelId="{A6EBFA94-798B-4E3B-B48B-16C04745CE42}" type="pres">
      <dgm:prSet presAssocID="{95518A7A-5957-4A52-BBD4-2752E35F8046}" presName="horzOne" presStyleCnt="0"/>
      <dgm:spPr/>
    </dgm:pt>
    <dgm:pt modelId="{489AD94F-97FB-4146-9F7D-33117CE86046}" type="pres">
      <dgm:prSet presAssocID="{2DC7079D-51B0-432F-8A62-09B44AE4BC66}" presName="vertTwo" presStyleCnt="0"/>
      <dgm:spPr/>
    </dgm:pt>
    <dgm:pt modelId="{DE48AB18-AA88-4533-A585-007595E243AD}" type="pres">
      <dgm:prSet presAssocID="{2DC7079D-51B0-432F-8A62-09B44AE4BC66}" presName="txTwo" presStyleLbl="node2" presStyleIdx="0" presStyleCnt="2">
        <dgm:presLayoutVars>
          <dgm:chPref val="3"/>
        </dgm:presLayoutVars>
      </dgm:prSet>
      <dgm:spPr/>
      <dgm:t>
        <a:bodyPr/>
        <a:lstStyle/>
        <a:p>
          <a:endParaRPr lang="ru-RU"/>
        </a:p>
      </dgm:t>
    </dgm:pt>
    <dgm:pt modelId="{D700831C-96E7-4C99-8C1F-1130C5DB958A}" type="pres">
      <dgm:prSet presAssocID="{2DC7079D-51B0-432F-8A62-09B44AE4BC66}" presName="parTransTwo" presStyleCnt="0"/>
      <dgm:spPr/>
    </dgm:pt>
    <dgm:pt modelId="{D27DF6B3-21B8-4AB5-A6C0-6481B82E2649}" type="pres">
      <dgm:prSet presAssocID="{2DC7079D-51B0-432F-8A62-09B44AE4BC66}" presName="horzTwo" presStyleCnt="0"/>
      <dgm:spPr/>
    </dgm:pt>
    <dgm:pt modelId="{9C6A2AB8-D843-4D49-8EE1-B89C48F419C9}" type="pres">
      <dgm:prSet presAssocID="{E2873DB6-6252-4FB8-A92F-8770831DA749}" presName="vertThree" presStyleCnt="0"/>
      <dgm:spPr/>
    </dgm:pt>
    <dgm:pt modelId="{6097462C-F948-4876-9195-3CDBF1B3C372}" type="pres">
      <dgm:prSet presAssocID="{E2873DB6-6252-4FB8-A92F-8770831DA749}" presName="txThree" presStyleLbl="node3" presStyleIdx="0" presStyleCnt="2">
        <dgm:presLayoutVars>
          <dgm:chPref val="3"/>
        </dgm:presLayoutVars>
      </dgm:prSet>
      <dgm:spPr/>
      <dgm:t>
        <a:bodyPr/>
        <a:lstStyle/>
        <a:p>
          <a:endParaRPr lang="ru-RU"/>
        </a:p>
      </dgm:t>
    </dgm:pt>
    <dgm:pt modelId="{274E8CE3-6920-4198-BBA8-CCE6E98E1C82}" type="pres">
      <dgm:prSet presAssocID="{E2873DB6-6252-4FB8-A92F-8770831DA749}" presName="parTransThree" presStyleCnt="0"/>
      <dgm:spPr/>
    </dgm:pt>
    <dgm:pt modelId="{65BA49CD-50A7-42F8-8F01-BEB2DED4CD60}" type="pres">
      <dgm:prSet presAssocID="{E2873DB6-6252-4FB8-A92F-8770831DA749}" presName="horzThree" presStyleCnt="0"/>
      <dgm:spPr/>
    </dgm:pt>
    <dgm:pt modelId="{B69E40DF-E16E-4E61-8686-6ABA57FDFD09}" type="pres">
      <dgm:prSet presAssocID="{DF3885C0-7FC4-440E-8919-A5AB16558231}" presName="vertFour" presStyleCnt="0">
        <dgm:presLayoutVars>
          <dgm:chPref val="3"/>
        </dgm:presLayoutVars>
      </dgm:prSet>
      <dgm:spPr/>
    </dgm:pt>
    <dgm:pt modelId="{48B5FCF6-8E61-43E5-B9B5-C3F94A944C14}" type="pres">
      <dgm:prSet presAssocID="{DF3885C0-7FC4-440E-8919-A5AB16558231}" presName="txFour" presStyleLbl="node4" presStyleIdx="0" presStyleCnt="6">
        <dgm:presLayoutVars>
          <dgm:chPref val="3"/>
        </dgm:presLayoutVars>
      </dgm:prSet>
      <dgm:spPr/>
      <dgm:t>
        <a:bodyPr/>
        <a:lstStyle/>
        <a:p>
          <a:endParaRPr lang="ru-RU"/>
        </a:p>
      </dgm:t>
    </dgm:pt>
    <dgm:pt modelId="{F9DB0C38-AB6D-4DBB-BC2E-7E853CDA15E0}" type="pres">
      <dgm:prSet presAssocID="{DF3885C0-7FC4-440E-8919-A5AB16558231}" presName="horzFour" presStyleCnt="0"/>
      <dgm:spPr/>
    </dgm:pt>
    <dgm:pt modelId="{5AB57FE7-BC81-4457-AB09-92C173ACF7FD}" type="pres">
      <dgm:prSet presAssocID="{C8AFFE61-8831-4DA2-98E0-025A10EF8894}" presName="sibSpaceFour" presStyleCnt="0"/>
      <dgm:spPr/>
    </dgm:pt>
    <dgm:pt modelId="{E1DB884A-0062-4BDE-B967-4CC3C6EA69AF}" type="pres">
      <dgm:prSet presAssocID="{0D08287D-BC88-4276-B420-5D4647239AC9}" presName="vertFour" presStyleCnt="0">
        <dgm:presLayoutVars>
          <dgm:chPref val="3"/>
        </dgm:presLayoutVars>
      </dgm:prSet>
      <dgm:spPr/>
    </dgm:pt>
    <dgm:pt modelId="{09B7C56E-1E4D-43E7-89E6-1DD26B76C304}" type="pres">
      <dgm:prSet presAssocID="{0D08287D-BC88-4276-B420-5D4647239AC9}" presName="txFour" presStyleLbl="node4" presStyleIdx="1" presStyleCnt="6">
        <dgm:presLayoutVars>
          <dgm:chPref val="3"/>
        </dgm:presLayoutVars>
      </dgm:prSet>
      <dgm:spPr/>
      <dgm:t>
        <a:bodyPr/>
        <a:lstStyle/>
        <a:p>
          <a:endParaRPr lang="ru-RU"/>
        </a:p>
      </dgm:t>
    </dgm:pt>
    <dgm:pt modelId="{981408B9-271D-404D-B579-A77B2BAAEF5D}" type="pres">
      <dgm:prSet presAssocID="{0D08287D-BC88-4276-B420-5D4647239AC9}" presName="horzFour" presStyleCnt="0"/>
      <dgm:spPr/>
    </dgm:pt>
    <dgm:pt modelId="{7308A71D-C4FD-43C2-8871-3CC6075D5F94}" type="pres">
      <dgm:prSet presAssocID="{4B5969FF-C332-41CA-8B78-6F068268F1F1}" presName="sibSpaceFour" presStyleCnt="0"/>
      <dgm:spPr/>
    </dgm:pt>
    <dgm:pt modelId="{DB603174-2DDD-4C38-A983-2AAD541EAFFF}" type="pres">
      <dgm:prSet presAssocID="{8CB56AF9-3078-48C3-94D2-8D8AE3022018}" presName="vertFour" presStyleCnt="0">
        <dgm:presLayoutVars>
          <dgm:chPref val="3"/>
        </dgm:presLayoutVars>
      </dgm:prSet>
      <dgm:spPr/>
    </dgm:pt>
    <dgm:pt modelId="{1C5B84EA-E305-4486-82E5-A73971E75765}" type="pres">
      <dgm:prSet presAssocID="{8CB56AF9-3078-48C3-94D2-8D8AE3022018}" presName="txFour" presStyleLbl="node4" presStyleIdx="2" presStyleCnt="6">
        <dgm:presLayoutVars>
          <dgm:chPref val="3"/>
        </dgm:presLayoutVars>
      </dgm:prSet>
      <dgm:spPr/>
      <dgm:t>
        <a:bodyPr/>
        <a:lstStyle/>
        <a:p>
          <a:endParaRPr lang="ru-RU"/>
        </a:p>
      </dgm:t>
    </dgm:pt>
    <dgm:pt modelId="{95D07155-B90D-4B19-A7C8-58B0A7E518B8}" type="pres">
      <dgm:prSet presAssocID="{8CB56AF9-3078-48C3-94D2-8D8AE3022018}" presName="horzFour" presStyleCnt="0"/>
      <dgm:spPr/>
    </dgm:pt>
    <dgm:pt modelId="{243F7289-972C-4FEF-BC61-9F5A02C2878B}" type="pres">
      <dgm:prSet presAssocID="{0816794B-9972-4122-8E93-03965C4315CB}" presName="sibSpaceTwo" presStyleCnt="0"/>
      <dgm:spPr/>
    </dgm:pt>
    <dgm:pt modelId="{7437DDC2-1981-4026-AA13-30D33B848A41}" type="pres">
      <dgm:prSet presAssocID="{BA9D69E1-A370-481E-BBD0-7DF3F2A42D5F}" presName="vertTwo" presStyleCnt="0"/>
      <dgm:spPr/>
    </dgm:pt>
    <dgm:pt modelId="{018DCC09-1EAE-4D4B-917D-C1155DC50AE0}" type="pres">
      <dgm:prSet presAssocID="{BA9D69E1-A370-481E-BBD0-7DF3F2A42D5F}" presName="txTwo" presStyleLbl="node2" presStyleIdx="1" presStyleCnt="2">
        <dgm:presLayoutVars>
          <dgm:chPref val="3"/>
        </dgm:presLayoutVars>
      </dgm:prSet>
      <dgm:spPr/>
      <dgm:t>
        <a:bodyPr/>
        <a:lstStyle/>
        <a:p>
          <a:endParaRPr lang="ru-RU"/>
        </a:p>
      </dgm:t>
    </dgm:pt>
    <dgm:pt modelId="{44878F07-C6E6-4FBA-8C81-5ACE0B7EC164}" type="pres">
      <dgm:prSet presAssocID="{BA9D69E1-A370-481E-BBD0-7DF3F2A42D5F}" presName="parTransTwo" presStyleCnt="0"/>
      <dgm:spPr/>
    </dgm:pt>
    <dgm:pt modelId="{B06B37C0-6DDB-49EA-8C4A-2BE642BB1054}" type="pres">
      <dgm:prSet presAssocID="{BA9D69E1-A370-481E-BBD0-7DF3F2A42D5F}" presName="horzTwo" presStyleCnt="0"/>
      <dgm:spPr/>
    </dgm:pt>
    <dgm:pt modelId="{7B83AB9F-541C-4D2E-947D-761108C35A36}" type="pres">
      <dgm:prSet presAssocID="{6B608012-F3E3-4A51-B47A-38BE64CB38A1}" presName="vertThree" presStyleCnt="0"/>
      <dgm:spPr/>
    </dgm:pt>
    <dgm:pt modelId="{6BBFA2DA-4E92-4086-B5BD-0A485385851C}" type="pres">
      <dgm:prSet presAssocID="{6B608012-F3E3-4A51-B47A-38BE64CB38A1}" presName="txThree" presStyleLbl="node3" presStyleIdx="1" presStyleCnt="2">
        <dgm:presLayoutVars>
          <dgm:chPref val="3"/>
        </dgm:presLayoutVars>
      </dgm:prSet>
      <dgm:spPr/>
      <dgm:t>
        <a:bodyPr/>
        <a:lstStyle/>
        <a:p>
          <a:endParaRPr lang="ru-RU"/>
        </a:p>
      </dgm:t>
    </dgm:pt>
    <dgm:pt modelId="{65C8FE8B-7DC0-40ED-A402-AC3B822B66EE}" type="pres">
      <dgm:prSet presAssocID="{6B608012-F3E3-4A51-B47A-38BE64CB38A1}" presName="parTransThree" presStyleCnt="0"/>
      <dgm:spPr/>
    </dgm:pt>
    <dgm:pt modelId="{ABD9C7DD-A1F2-42B0-BC36-1F10AE935749}" type="pres">
      <dgm:prSet presAssocID="{6B608012-F3E3-4A51-B47A-38BE64CB38A1}" presName="horzThree" presStyleCnt="0"/>
      <dgm:spPr/>
    </dgm:pt>
    <dgm:pt modelId="{C2E9EA73-026F-43F3-9819-497A50371E00}" type="pres">
      <dgm:prSet presAssocID="{F8E4B64E-6EF2-4A7F-8CCA-068F953AD609}" presName="vertFour" presStyleCnt="0">
        <dgm:presLayoutVars>
          <dgm:chPref val="3"/>
        </dgm:presLayoutVars>
      </dgm:prSet>
      <dgm:spPr/>
    </dgm:pt>
    <dgm:pt modelId="{F2C7E277-2440-47C5-9CD1-1B87F44C2D54}" type="pres">
      <dgm:prSet presAssocID="{F8E4B64E-6EF2-4A7F-8CCA-068F953AD609}" presName="txFour" presStyleLbl="node4" presStyleIdx="3" presStyleCnt="6">
        <dgm:presLayoutVars>
          <dgm:chPref val="3"/>
        </dgm:presLayoutVars>
      </dgm:prSet>
      <dgm:spPr/>
      <dgm:t>
        <a:bodyPr/>
        <a:lstStyle/>
        <a:p>
          <a:endParaRPr lang="ru-RU"/>
        </a:p>
      </dgm:t>
    </dgm:pt>
    <dgm:pt modelId="{29FE253B-B111-48A2-8C72-6839854529FE}" type="pres">
      <dgm:prSet presAssocID="{F8E4B64E-6EF2-4A7F-8CCA-068F953AD609}" presName="horzFour" presStyleCnt="0"/>
      <dgm:spPr/>
    </dgm:pt>
    <dgm:pt modelId="{D84F1D7D-A0AA-4FC1-9D93-1E42EB80814C}" type="pres">
      <dgm:prSet presAssocID="{D5D48E1B-1BEC-460B-BA78-FCB8D0811AA0}" presName="sibSpaceFour" presStyleCnt="0"/>
      <dgm:spPr/>
    </dgm:pt>
    <dgm:pt modelId="{6C4F99B5-DF88-4FCF-87A7-6B598C6DE9C0}" type="pres">
      <dgm:prSet presAssocID="{4777530B-CB04-42C0-A2B7-323667C1E4A8}" presName="vertFour" presStyleCnt="0">
        <dgm:presLayoutVars>
          <dgm:chPref val="3"/>
        </dgm:presLayoutVars>
      </dgm:prSet>
      <dgm:spPr/>
    </dgm:pt>
    <dgm:pt modelId="{A082035E-650D-45FB-BBC4-F2297246A19B}" type="pres">
      <dgm:prSet presAssocID="{4777530B-CB04-42C0-A2B7-323667C1E4A8}" presName="txFour" presStyleLbl="node4" presStyleIdx="4" presStyleCnt="6">
        <dgm:presLayoutVars>
          <dgm:chPref val="3"/>
        </dgm:presLayoutVars>
      </dgm:prSet>
      <dgm:spPr/>
      <dgm:t>
        <a:bodyPr/>
        <a:lstStyle/>
        <a:p>
          <a:endParaRPr lang="ru-RU"/>
        </a:p>
      </dgm:t>
    </dgm:pt>
    <dgm:pt modelId="{844C31D4-14C9-44D7-89BA-2381B992A5F4}" type="pres">
      <dgm:prSet presAssocID="{4777530B-CB04-42C0-A2B7-323667C1E4A8}" presName="horzFour" presStyleCnt="0"/>
      <dgm:spPr/>
    </dgm:pt>
    <dgm:pt modelId="{32D2A1F6-51CE-4E90-B33D-064B52375751}" type="pres">
      <dgm:prSet presAssocID="{C24BBC6A-D1D0-4C83-9266-24C377483F12}" presName="sibSpaceFour" presStyleCnt="0"/>
      <dgm:spPr/>
    </dgm:pt>
    <dgm:pt modelId="{6CE28E97-CF9D-45B1-A1A7-188E357FD037}" type="pres">
      <dgm:prSet presAssocID="{C503062E-6DA0-42F8-A4C5-69127DED04DF}" presName="vertFour" presStyleCnt="0">
        <dgm:presLayoutVars>
          <dgm:chPref val="3"/>
        </dgm:presLayoutVars>
      </dgm:prSet>
      <dgm:spPr/>
    </dgm:pt>
    <dgm:pt modelId="{C86590B8-46DD-43EB-8F5F-E8142AF7CFD1}" type="pres">
      <dgm:prSet presAssocID="{C503062E-6DA0-42F8-A4C5-69127DED04DF}" presName="txFour" presStyleLbl="node4" presStyleIdx="5" presStyleCnt="6">
        <dgm:presLayoutVars>
          <dgm:chPref val="3"/>
        </dgm:presLayoutVars>
      </dgm:prSet>
      <dgm:spPr/>
      <dgm:t>
        <a:bodyPr/>
        <a:lstStyle/>
        <a:p>
          <a:endParaRPr lang="ru-RU"/>
        </a:p>
      </dgm:t>
    </dgm:pt>
    <dgm:pt modelId="{64E29322-A7AF-4E08-8FD5-B3B723300864}" type="pres">
      <dgm:prSet presAssocID="{C503062E-6DA0-42F8-A4C5-69127DED04DF}" presName="horzFour" presStyleCnt="0"/>
      <dgm:spPr/>
    </dgm:pt>
  </dgm:ptLst>
  <dgm:cxnLst>
    <dgm:cxn modelId="{263CA993-D1A3-4F7A-8355-F7B3CC42A6C3}" srcId="{E2873DB6-6252-4FB8-A92F-8770831DA749}" destId="{DF3885C0-7FC4-440E-8919-A5AB16558231}" srcOrd="0" destOrd="0" parTransId="{896F0DD8-4805-44D0-A742-FA43ECA3FC91}" sibTransId="{C8AFFE61-8831-4DA2-98E0-025A10EF8894}"/>
    <dgm:cxn modelId="{9D805BA0-F692-4194-A525-D1CEF3B83F59}" type="presOf" srcId="{781CB72E-A3A0-4A23-910E-CE23658FF1A1}" destId="{82247378-0122-4B6B-8214-87D600272CE0}" srcOrd="0" destOrd="0" presId="urn:microsoft.com/office/officeart/2005/8/layout/hierarchy4"/>
    <dgm:cxn modelId="{BD2286E6-5050-4887-B2A9-1A85E9A749D0}" srcId="{E2873DB6-6252-4FB8-A92F-8770831DA749}" destId="{8CB56AF9-3078-48C3-94D2-8D8AE3022018}" srcOrd="2" destOrd="0" parTransId="{E98CAD0E-E28E-42D3-9605-70AEE3DA1338}" sibTransId="{9EFD3463-1A5D-4AF0-B2E3-B2E711C5660E}"/>
    <dgm:cxn modelId="{A0ACDEC8-0730-4535-8C32-791508603748}" type="presOf" srcId="{DF3885C0-7FC4-440E-8919-A5AB16558231}" destId="{48B5FCF6-8E61-43E5-B9B5-C3F94A944C14}" srcOrd="0" destOrd="0" presId="urn:microsoft.com/office/officeart/2005/8/layout/hierarchy4"/>
    <dgm:cxn modelId="{A1CE91E3-A379-4FDE-B875-B69061480EDE}" srcId="{781CB72E-A3A0-4A23-910E-CE23658FF1A1}" destId="{95518A7A-5957-4A52-BBD4-2752E35F8046}" srcOrd="0" destOrd="0" parTransId="{8BE5B5A1-9395-458E-A1E5-40D9B99792FD}" sibTransId="{56E8F55F-DB75-4E1D-8EEF-3525494C6C10}"/>
    <dgm:cxn modelId="{F936FF0A-F31B-43A5-BDF3-722BBBEE5B29}" type="presOf" srcId="{0D08287D-BC88-4276-B420-5D4647239AC9}" destId="{09B7C56E-1E4D-43E7-89E6-1DD26B76C304}" srcOrd="0" destOrd="0" presId="urn:microsoft.com/office/officeart/2005/8/layout/hierarchy4"/>
    <dgm:cxn modelId="{C71F3DF7-7459-4807-A526-4945CA150829}" srcId="{6B608012-F3E3-4A51-B47A-38BE64CB38A1}" destId="{4777530B-CB04-42C0-A2B7-323667C1E4A8}" srcOrd="1" destOrd="0" parTransId="{D6BB56B9-BD86-49E5-BE99-D98E9AD7BE6F}" sibTransId="{C24BBC6A-D1D0-4C83-9266-24C377483F12}"/>
    <dgm:cxn modelId="{3ACE4023-AFA6-4335-AB67-A98FBC0FC865}" type="presOf" srcId="{BA9D69E1-A370-481E-BBD0-7DF3F2A42D5F}" destId="{018DCC09-1EAE-4D4B-917D-C1155DC50AE0}" srcOrd="0" destOrd="0" presId="urn:microsoft.com/office/officeart/2005/8/layout/hierarchy4"/>
    <dgm:cxn modelId="{970FB53C-AB34-45F6-8460-D6CBD0CE085C}" type="presOf" srcId="{C503062E-6DA0-42F8-A4C5-69127DED04DF}" destId="{C86590B8-46DD-43EB-8F5F-E8142AF7CFD1}" srcOrd="0" destOrd="0" presId="urn:microsoft.com/office/officeart/2005/8/layout/hierarchy4"/>
    <dgm:cxn modelId="{97611706-C423-46D4-A146-FEB001B7241A}" type="presOf" srcId="{4777530B-CB04-42C0-A2B7-323667C1E4A8}" destId="{A082035E-650D-45FB-BBC4-F2297246A19B}" srcOrd="0" destOrd="0" presId="urn:microsoft.com/office/officeart/2005/8/layout/hierarchy4"/>
    <dgm:cxn modelId="{045BC85D-4EBC-4D1C-BCDB-99B6971E8318}" type="presOf" srcId="{E2873DB6-6252-4FB8-A92F-8770831DA749}" destId="{6097462C-F948-4876-9195-3CDBF1B3C372}" srcOrd="0" destOrd="0" presId="urn:microsoft.com/office/officeart/2005/8/layout/hierarchy4"/>
    <dgm:cxn modelId="{B232C95E-2D6F-4259-9572-D2E796EE29E5}" type="presOf" srcId="{2DC7079D-51B0-432F-8A62-09B44AE4BC66}" destId="{DE48AB18-AA88-4533-A585-007595E243AD}" srcOrd="0" destOrd="0" presId="urn:microsoft.com/office/officeart/2005/8/layout/hierarchy4"/>
    <dgm:cxn modelId="{8BCD133E-9769-489E-A11A-1C1AEA71C8DC}" type="presOf" srcId="{8CB56AF9-3078-48C3-94D2-8D8AE3022018}" destId="{1C5B84EA-E305-4486-82E5-A73971E75765}" srcOrd="0" destOrd="0" presId="urn:microsoft.com/office/officeart/2005/8/layout/hierarchy4"/>
    <dgm:cxn modelId="{A9FE7F4C-D3CC-4555-9F78-EE81F6C55EDE}" srcId="{BA9D69E1-A370-481E-BBD0-7DF3F2A42D5F}" destId="{6B608012-F3E3-4A51-B47A-38BE64CB38A1}" srcOrd="0" destOrd="0" parTransId="{53F7390B-C1CD-403B-B4D3-EC7E2534A557}" sibTransId="{20385760-6527-431A-A633-C3705088D1DD}"/>
    <dgm:cxn modelId="{D7012B4C-5A80-4661-9536-9EA138E2898A}" type="presOf" srcId="{95518A7A-5957-4A52-BBD4-2752E35F8046}" destId="{2893E250-6D3C-4A85-AA12-1D63B5FC81A4}" srcOrd="0" destOrd="0" presId="urn:microsoft.com/office/officeart/2005/8/layout/hierarchy4"/>
    <dgm:cxn modelId="{18ECC923-1A6C-4D09-A0BB-92CC335816A3}" srcId="{E2873DB6-6252-4FB8-A92F-8770831DA749}" destId="{0D08287D-BC88-4276-B420-5D4647239AC9}" srcOrd="1" destOrd="0" parTransId="{4AC0F288-B125-43BD-8B8B-3F0E1B33A2C0}" sibTransId="{4B5969FF-C332-41CA-8B78-6F068268F1F1}"/>
    <dgm:cxn modelId="{42417BBE-3AEC-4743-A99F-2708BC29D51D}" srcId="{95518A7A-5957-4A52-BBD4-2752E35F8046}" destId="{BA9D69E1-A370-481E-BBD0-7DF3F2A42D5F}" srcOrd="1" destOrd="0" parTransId="{58C33047-35D1-4E37-982F-1A19C8068155}" sibTransId="{2479A56D-DF1A-487A-9DD2-DDDE62A1C944}"/>
    <dgm:cxn modelId="{3D9228BB-027B-493E-B825-E7BD773F95AE}" srcId="{6B608012-F3E3-4A51-B47A-38BE64CB38A1}" destId="{C503062E-6DA0-42F8-A4C5-69127DED04DF}" srcOrd="2" destOrd="0" parTransId="{5F9D8621-6F2C-4EA2-A41C-0303A277901D}" sibTransId="{15252F4E-EBB1-41AD-8272-220844677301}"/>
    <dgm:cxn modelId="{44E1D5C8-88CD-4092-99BB-148CB275B3BA}" srcId="{2DC7079D-51B0-432F-8A62-09B44AE4BC66}" destId="{E2873DB6-6252-4FB8-A92F-8770831DA749}" srcOrd="0" destOrd="0" parTransId="{4C44D5C3-E41C-42F5-9EBC-D27E0F84D240}" sibTransId="{8261B23E-08D8-4E84-9A20-30B26879923A}"/>
    <dgm:cxn modelId="{C3B96BD5-0BC7-4A7E-99F0-2A2680CA3179}" srcId="{95518A7A-5957-4A52-BBD4-2752E35F8046}" destId="{2DC7079D-51B0-432F-8A62-09B44AE4BC66}" srcOrd="0" destOrd="0" parTransId="{626D9C43-014D-4F91-A7BC-451EADBF307D}" sibTransId="{0816794B-9972-4122-8E93-03965C4315CB}"/>
    <dgm:cxn modelId="{7CC56E31-46F2-4426-A910-22A975A11F5B}" srcId="{6B608012-F3E3-4A51-B47A-38BE64CB38A1}" destId="{F8E4B64E-6EF2-4A7F-8CCA-068F953AD609}" srcOrd="0" destOrd="0" parTransId="{3831ADC7-67EF-4330-A6E5-F992A3A55EF2}" sibTransId="{D5D48E1B-1BEC-460B-BA78-FCB8D0811AA0}"/>
    <dgm:cxn modelId="{577E5AD7-91FF-42C4-B14B-AD9078C7E212}" type="presOf" srcId="{6B608012-F3E3-4A51-B47A-38BE64CB38A1}" destId="{6BBFA2DA-4E92-4086-B5BD-0A485385851C}" srcOrd="0" destOrd="0" presId="urn:microsoft.com/office/officeart/2005/8/layout/hierarchy4"/>
    <dgm:cxn modelId="{A2F46EC0-F59E-4B08-97D6-09EE406FDFDA}" type="presOf" srcId="{F8E4B64E-6EF2-4A7F-8CCA-068F953AD609}" destId="{F2C7E277-2440-47C5-9CD1-1B87F44C2D54}" srcOrd="0" destOrd="0" presId="urn:microsoft.com/office/officeart/2005/8/layout/hierarchy4"/>
    <dgm:cxn modelId="{5D49F7B9-6E36-4139-BD9E-C69C0A4FE967}" type="presParOf" srcId="{82247378-0122-4B6B-8214-87D600272CE0}" destId="{435061EE-C203-42AF-A03D-46B0650B5A90}" srcOrd="0" destOrd="0" presId="urn:microsoft.com/office/officeart/2005/8/layout/hierarchy4"/>
    <dgm:cxn modelId="{5365C5AF-1B89-4B20-9DCC-EAACABE0DBAE}" type="presParOf" srcId="{435061EE-C203-42AF-A03D-46B0650B5A90}" destId="{2893E250-6D3C-4A85-AA12-1D63B5FC81A4}" srcOrd="0" destOrd="0" presId="urn:microsoft.com/office/officeart/2005/8/layout/hierarchy4"/>
    <dgm:cxn modelId="{7D12BCD0-A610-4B86-B676-E26197988B04}" type="presParOf" srcId="{435061EE-C203-42AF-A03D-46B0650B5A90}" destId="{D4D363D3-09A7-4205-8EF4-F098AC9922AC}" srcOrd="1" destOrd="0" presId="urn:microsoft.com/office/officeart/2005/8/layout/hierarchy4"/>
    <dgm:cxn modelId="{FB5B0369-09C3-4850-9094-7BB9FF3E61AE}" type="presParOf" srcId="{435061EE-C203-42AF-A03D-46B0650B5A90}" destId="{A6EBFA94-798B-4E3B-B48B-16C04745CE42}" srcOrd="2" destOrd="0" presId="urn:microsoft.com/office/officeart/2005/8/layout/hierarchy4"/>
    <dgm:cxn modelId="{516A2AF4-1801-4985-85DB-2AC19DFA4594}" type="presParOf" srcId="{A6EBFA94-798B-4E3B-B48B-16C04745CE42}" destId="{489AD94F-97FB-4146-9F7D-33117CE86046}" srcOrd="0" destOrd="0" presId="urn:microsoft.com/office/officeart/2005/8/layout/hierarchy4"/>
    <dgm:cxn modelId="{735CC7CD-F66D-45DD-8299-7F433F769DE1}" type="presParOf" srcId="{489AD94F-97FB-4146-9F7D-33117CE86046}" destId="{DE48AB18-AA88-4533-A585-007595E243AD}" srcOrd="0" destOrd="0" presId="urn:microsoft.com/office/officeart/2005/8/layout/hierarchy4"/>
    <dgm:cxn modelId="{406F52F5-F07D-4759-8E3E-CB7860308E4D}" type="presParOf" srcId="{489AD94F-97FB-4146-9F7D-33117CE86046}" destId="{D700831C-96E7-4C99-8C1F-1130C5DB958A}" srcOrd="1" destOrd="0" presId="urn:microsoft.com/office/officeart/2005/8/layout/hierarchy4"/>
    <dgm:cxn modelId="{326F216A-CF7E-4B83-AB1D-A301F204D306}" type="presParOf" srcId="{489AD94F-97FB-4146-9F7D-33117CE86046}" destId="{D27DF6B3-21B8-4AB5-A6C0-6481B82E2649}" srcOrd="2" destOrd="0" presId="urn:microsoft.com/office/officeart/2005/8/layout/hierarchy4"/>
    <dgm:cxn modelId="{AD6FE3FF-858F-4763-AECF-F45592C143C1}" type="presParOf" srcId="{D27DF6B3-21B8-4AB5-A6C0-6481B82E2649}" destId="{9C6A2AB8-D843-4D49-8EE1-B89C48F419C9}" srcOrd="0" destOrd="0" presId="urn:microsoft.com/office/officeart/2005/8/layout/hierarchy4"/>
    <dgm:cxn modelId="{831529B7-C183-462E-91CF-C483552AC34F}" type="presParOf" srcId="{9C6A2AB8-D843-4D49-8EE1-B89C48F419C9}" destId="{6097462C-F948-4876-9195-3CDBF1B3C372}" srcOrd="0" destOrd="0" presId="urn:microsoft.com/office/officeart/2005/8/layout/hierarchy4"/>
    <dgm:cxn modelId="{017DB02B-B90A-4557-A903-0AE8B777CC35}" type="presParOf" srcId="{9C6A2AB8-D843-4D49-8EE1-B89C48F419C9}" destId="{274E8CE3-6920-4198-BBA8-CCE6E98E1C82}" srcOrd="1" destOrd="0" presId="urn:microsoft.com/office/officeart/2005/8/layout/hierarchy4"/>
    <dgm:cxn modelId="{6A6A0721-4E0D-4FFB-A2DA-FFD52F166C5B}" type="presParOf" srcId="{9C6A2AB8-D843-4D49-8EE1-B89C48F419C9}" destId="{65BA49CD-50A7-42F8-8F01-BEB2DED4CD60}" srcOrd="2" destOrd="0" presId="urn:microsoft.com/office/officeart/2005/8/layout/hierarchy4"/>
    <dgm:cxn modelId="{06ED253D-E24B-4D4E-A24B-8B57D474C7C9}" type="presParOf" srcId="{65BA49CD-50A7-42F8-8F01-BEB2DED4CD60}" destId="{B69E40DF-E16E-4E61-8686-6ABA57FDFD09}" srcOrd="0" destOrd="0" presId="urn:microsoft.com/office/officeart/2005/8/layout/hierarchy4"/>
    <dgm:cxn modelId="{5926DEE0-1B1D-44A1-85A1-BD07324296F0}" type="presParOf" srcId="{B69E40DF-E16E-4E61-8686-6ABA57FDFD09}" destId="{48B5FCF6-8E61-43E5-B9B5-C3F94A944C14}" srcOrd="0" destOrd="0" presId="urn:microsoft.com/office/officeart/2005/8/layout/hierarchy4"/>
    <dgm:cxn modelId="{2859F24A-4D70-4C64-A3C7-1B29DCE56F8E}" type="presParOf" srcId="{B69E40DF-E16E-4E61-8686-6ABA57FDFD09}" destId="{F9DB0C38-AB6D-4DBB-BC2E-7E853CDA15E0}" srcOrd="1" destOrd="0" presId="urn:microsoft.com/office/officeart/2005/8/layout/hierarchy4"/>
    <dgm:cxn modelId="{AD613EA1-2416-45D1-9964-05CEE7E4881A}" type="presParOf" srcId="{65BA49CD-50A7-42F8-8F01-BEB2DED4CD60}" destId="{5AB57FE7-BC81-4457-AB09-92C173ACF7FD}" srcOrd="1" destOrd="0" presId="urn:microsoft.com/office/officeart/2005/8/layout/hierarchy4"/>
    <dgm:cxn modelId="{F57B708C-E24B-47E1-8B20-5D07180FDCFA}" type="presParOf" srcId="{65BA49CD-50A7-42F8-8F01-BEB2DED4CD60}" destId="{E1DB884A-0062-4BDE-B967-4CC3C6EA69AF}" srcOrd="2" destOrd="0" presId="urn:microsoft.com/office/officeart/2005/8/layout/hierarchy4"/>
    <dgm:cxn modelId="{3FB3620B-B71C-4FCF-972C-63BA5FA35310}" type="presParOf" srcId="{E1DB884A-0062-4BDE-B967-4CC3C6EA69AF}" destId="{09B7C56E-1E4D-43E7-89E6-1DD26B76C304}" srcOrd="0" destOrd="0" presId="urn:microsoft.com/office/officeart/2005/8/layout/hierarchy4"/>
    <dgm:cxn modelId="{165AC597-F00D-479A-BA57-A2442EAD73C0}" type="presParOf" srcId="{E1DB884A-0062-4BDE-B967-4CC3C6EA69AF}" destId="{981408B9-271D-404D-B579-A77B2BAAEF5D}" srcOrd="1" destOrd="0" presId="urn:microsoft.com/office/officeart/2005/8/layout/hierarchy4"/>
    <dgm:cxn modelId="{EB3BC191-0253-4B97-A5EE-1D4AE8983311}" type="presParOf" srcId="{65BA49CD-50A7-42F8-8F01-BEB2DED4CD60}" destId="{7308A71D-C4FD-43C2-8871-3CC6075D5F94}" srcOrd="3" destOrd="0" presId="urn:microsoft.com/office/officeart/2005/8/layout/hierarchy4"/>
    <dgm:cxn modelId="{E5494FE7-4DD9-4D7D-9D82-632C28291E26}" type="presParOf" srcId="{65BA49CD-50A7-42F8-8F01-BEB2DED4CD60}" destId="{DB603174-2DDD-4C38-A983-2AAD541EAFFF}" srcOrd="4" destOrd="0" presId="urn:microsoft.com/office/officeart/2005/8/layout/hierarchy4"/>
    <dgm:cxn modelId="{3118BF05-E4E5-4E64-A16A-3AE2A33B1154}" type="presParOf" srcId="{DB603174-2DDD-4C38-A983-2AAD541EAFFF}" destId="{1C5B84EA-E305-4486-82E5-A73971E75765}" srcOrd="0" destOrd="0" presId="urn:microsoft.com/office/officeart/2005/8/layout/hierarchy4"/>
    <dgm:cxn modelId="{18574F54-41CC-488A-A8F6-83E059574784}" type="presParOf" srcId="{DB603174-2DDD-4C38-A983-2AAD541EAFFF}" destId="{95D07155-B90D-4B19-A7C8-58B0A7E518B8}" srcOrd="1" destOrd="0" presId="urn:microsoft.com/office/officeart/2005/8/layout/hierarchy4"/>
    <dgm:cxn modelId="{4C2F3C93-A03A-4AC9-BC50-C18E39CF5E81}" type="presParOf" srcId="{A6EBFA94-798B-4E3B-B48B-16C04745CE42}" destId="{243F7289-972C-4FEF-BC61-9F5A02C2878B}" srcOrd="1" destOrd="0" presId="urn:microsoft.com/office/officeart/2005/8/layout/hierarchy4"/>
    <dgm:cxn modelId="{04D1B870-1032-41EB-9302-4B81509D914E}" type="presParOf" srcId="{A6EBFA94-798B-4E3B-B48B-16C04745CE42}" destId="{7437DDC2-1981-4026-AA13-30D33B848A41}" srcOrd="2" destOrd="0" presId="urn:microsoft.com/office/officeart/2005/8/layout/hierarchy4"/>
    <dgm:cxn modelId="{43165FBE-956D-4BE4-8320-4B16641B9BA9}" type="presParOf" srcId="{7437DDC2-1981-4026-AA13-30D33B848A41}" destId="{018DCC09-1EAE-4D4B-917D-C1155DC50AE0}" srcOrd="0" destOrd="0" presId="urn:microsoft.com/office/officeart/2005/8/layout/hierarchy4"/>
    <dgm:cxn modelId="{C11E63AF-B2F9-4F1D-AB5A-566E132C5D5A}" type="presParOf" srcId="{7437DDC2-1981-4026-AA13-30D33B848A41}" destId="{44878F07-C6E6-4FBA-8C81-5ACE0B7EC164}" srcOrd="1" destOrd="0" presId="urn:microsoft.com/office/officeart/2005/8/layout/hierarchy4"/>
    <dgm:cxn modelId="{5CD931DE-FBFC-4819-9F87-5AC10D655CA0}" type="presParOf" srcId="{7437DDC2-1981-4026-AA13-30D33B848A41}" destId="{B06B37C0-6DDB-49EA-8C4A-2BE642BB1054}" srcOrd="2" destOrd="0" presId="urn:microsoft.com/office/officeart/2005/8/layout/hierarchy4"/>
    <dgm:cxn modelId="{8226C9A0-4EA6-4AE1-AB64-46EDBE1A5CD6}" type="presParOf" srcId="{B06B37C0-6DDB-49EA-8C4A-2BE642BB1054}" destId="{7B83AB9F-541C-4D2E-947D-761108C35A36}" srcOrd="0" destOrd="0" presId="urn:microsoft.com/office/officeart/2005/8/layout/hierarchy4"/>
    <dgm:cxn modelId="{88C7F852-4E14-48DE-8E54-B6D19B732B43}" type="presParOf" srcId="{7B83AB9F-541C-4D2E-947D-761108C35A36}" destId="{6BBFA2DA-4E92-4086-B5BD-0A485385851C}" srcOrd="0" destOrd="0" presId="urn:microsoft.com/office/officeart/2005/8/layout/hierarchy4"/>
    <dgm:cxn modelId="{4C65BCDF-2403-4CB9-BA32-03349CA82DF1}" type="presParOf" srcId="{7B83AB9F-541C-4D2E-947D-761108C35A36}" destId="{65C8FE8B-7DC0-40ED-A402-AC3B822B66EE}" srcOrd="1" destOrd="0" presId="urn:microsoft.com/office/officeart/2005/8/layout/hierarchy4"/>
    <dgm:cxn modelId="{6AD79376-5F99-4BB4-A692-F7D965B7CFAA}" type="presParOf" srcId="{7B83AB9F-541C-4D2E-947D-761108C35A36}" destId="{ABD9C7DD-A1F2-42B0-BC36-1F10AE935749}" srcOrd="2" destOrd="0" presId="urn:microsoft.com/office/officeart/2005/8/layout/hierarchy4"/>
    <dgm:cxn modelId="{0E9179FB-22F2-4762-8677-031B4DE2BC45}" type="presParOf" srcId="{ABD9C7DD-A1F2-42B0-BC36-1F10AE935749}" destId="{C2E9EA73-026F-43F3-9819-497A50371E00}" srcOrd="0" destOrd="0" presId="urn:microsoft.com/office/officeart/2005/8/layout/hierarchy4"/>
    <dgm:cxn modelId="{5ACFD954-8F3A-400F-B213-CE2590169F61}" type="presParOf" srcId="{C2E9EA73-026F-43F3-9819-497A50371E00}" destId="{F2C7E277-2440-47C5-9CD1-1B87F44C2D54}" srcOrd="0" destOrd="0" presId="urn:microsoft.com/office/officeart/2005/8/layout/hierarchy4"/>
    <dgm:cxn modelId="{02B2A339-A5AA-4A3D-B1CE-69147FC3D75B}" type="presParOf" srcId="{C2E9EA73-026F-43F3-9819-497A50371E00}" destId="{29FE253B-B111-48A2-8C72-6839854529FE}" srcOrd="1" destOrd="0" presId="urn:microsoft.com/office/officeart/2005/8/layout/hierarchy4"/>
    <dgm:cxn modelId="{C7E90390-C041-496F-8DC4-C77A008E163E}" type="presParOf" srcId="{ABD9C7DD-A1F2-42B0-BC36-1F10AE935749}" destId="{D84F1D7D-A0AA-4FC1-9D93-1E42EB80814C}" srcOrd="1" destOrd="0" presId="urn:microsoft.com/office/officeart/2005/8/layout/hierarchy4"/>
    <dgm:cxn modelId="{56E79524-E7F5-4801-AE7E-2C89DDEC3C85}" type="presParOf" srcId="{ABD9C7DD-A1F2-42B0-BC36-1F10AE935749}" destId="{6C4F99B5-DF88-4FCF-87A7-6B598C6DE9C0}" srcOrd="2" destOrd="0" presId="urn:microsoft.com/office/officeart/2005/8/layout/hierarchy4"/>
    <dgm:cxn modelId="{D9E4BE63-B5AD-4A4E-81F5-91A69BA5016D}" type="presParOf" srcId="{6C4F99B5-DF88-4FCF-87A7-6B598C6DE9C0}" destId="{A082035E-650D-45FB-BBC4-F2297246A19B}" srcOrd="0" destOrd="0" presId="urn:microsoft.com/office/officeart/2005/8/layout/hierarchy4"/>
    <dgm:cxn modelId="{EA604F62-77AB-4E51-A57C-4D930B17A9B0}" type="presParOf" srcId="{6C4F99B5-DF88-4FCF-87A7-6B598C6DE9C0}" destId="{844C31D4-14C9-44D7-89BA-2381B992A5F4}" srcOrd="1" destOrd="0" presId="urn:microsoft.com/office/officeart/2005/8/layout/hierarchy4"/>
    <dgm:cxn modelId="{EB7ED21E-96BF-4DCE-9AB0-F901B7B6A9CE}" type="presParOf" srcId="{ABD9C7DD-A1F2-42B0-BC36-1F10AE935749}" destId="{32D2A1F6-51CE-4E90-B33D-064B52375751}" srcOrd="3" destOrd="0" presId="urn:microsoft.com/office/officeart/2005/8/layout/hierarchy4"/>
    <dgm:cxn modelId="{93765019-6C7B-43A7-B104-FE7A55150679}" type="presParOf" srcId="{ABD9C7DD-A1F2-42B0-BC36-1F10AE935749}" destId="{6CE28E97-CF9D-45B1-A1A7-188E357FD037}" srcOrd="4" destOrd="0" presId="urn:microsoft.com/office/officeart/2005/8/layout/hierarchy4"/>
    <dgm:cxn modelId="{A9555209-FEDD-4FF5-8771-8B08975861E1}" type="presParOf" srcId="{6CE28E97-CF9D-45B1-A1A7-188E357FD037}" destId="{C86590B8-46DD-43EB-8F5F-E8142AF7CFD1}" srcOrd="0" destOrd="0" presId="urn:microsoft.com/office/officeart/2005/8/layout/hierarchy4"/>
    <dgm:cxn modelId="{7374AF8F-52F5-4920-AD49-641D85CB6832}" type="presParOf" srcId="{6CE28E97-CF9D-45B1-A1A7-188E357FD037}" destId="{64E29322-A7AF-4E08-8FD5-B3B723300864}" srcOrd="1" destOrd="0" presId="urn:microsoft.com/office/officeart/2005/8/layout/hierarchy4"/>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57357A-666E-48B9-BDE5-97CA8F959BF9}"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ru-RU"/>
        </a:p>
      </dgm:t>
    </dgm:pt>
    <dgm:pt modelId="{6FB2AD9D-F9E3-4927-A0DF-EDD1612B8DF9}">
      <dgm:prSet phldrT="[Текст]" custT="1"/>
      <dgm:spPr>
        <a:solidFill>
          <a:schemeClr val="accent6">
            <a:lumMod val="75000"/>
          </a:schemeClr>
        </a:solidFill>
      </dgm:spPr>
      <dgm:t>
        <a:bodyPr/>
        <a:lstStyle/>
        <a:p>
          <a:pPr>
            <a:spcAft>
              <a:spcPts val="0"/>
            </a:spcAft>
          </a:pPr>
          <a:r>
            <a:rPr lang="en-US" sz="2400" b="1" dirty="0" smtClean="0"/>
            <a:t>Supercomputer GOVORUN &amp; </a:t>
          </a:r>
        </a:p>
        <a:p>
          <a:pPr>
            <a:spcAft>
              <a:spcPts val="0"/>
            </a:spcAft>
          </a:pPr>
          <a:r>
            <a:rPr lang="en-US" sz="2400" b="1" dirty="0" err="1" smtClean="0"/>
            <a:t>HybriLIT</a:t>
          </a:r>
          <a:endParaRPr lang="ru-RU" sz="2400" b="1" dirty="0"/>
        </a:p>
      </dgm:t>
    </dgm:pt>
    <dgm:pt modelId="{17EFC894-E4E7-4A91-9947-0D11387851C4}" type="parTrans" cxnId="{BB1E0376-0CFA-4E6E-8DF4-839AC7A29414}">
      <dgm:prSet/>
      <dgm:spPr/>
      <dgm:t>
        <a:bodyPr/>
        <a:lstStyle/>
        <a:p>
          <a:endParaRPr lang="ru-RU"/>
        </a:p>
      </dgm:t>
    </dgm:pt>
    <dgm:pt modelId="{3AE29060-3310-49AD-BC69-C346CBA1E50E}" type="sibTrans" cxnId="{BB1E0376-0CFA-4E6E-8DF4-839AC7A29414}">
      <dgm:prSet/>
      <dgm:spPr/>
      <dgm:t>
        <a:bodyPr/>
        <a:lstStyle/>
        <a:p>
          <a:endParaRPr lang="ru-RU"/>
        </a:p>
      </dgm:t>
    </dgm:pt>
    <dgm:pt modelId="{0E0EFE2F-44B9-44B4-B825-7E4CC1E57616}">
      <dgm:prSet phldrT="[Текст]" custT="1"/>
      <dgm:spPr/>
      <dgm:t>
        <a:bodyPr/>
        <a:lstStyle/>
        <a:p>
          <a:pPr>
            <a:spcAft>
              <a:spcPts val="0"/>
            </a:spcAft>
          </a:pPr>
          <a:r>
            <a:rPr lang="en-US" sz="1800" b="1" dirty="0" smtClean="0"/>
            <a:t>CPU</a:t>
          </a:r>
        </a:p>
        <a:p>
          <a:pPr>
            <a:spcAft>
              <a:spcPts val="0"/>
            </a:spcAft>
          </a:pPr>
          <a:r>
            <a:rPr lang="en-US" sz="1800" b="1" dirty="0" smtClean="0"/>
            <a:t>component</a:t>
          </a:r>
          <a:endParaRPr lang="ru-RU" sz="1800" b="1" dirty="0"/>
        </a:p>
      </dgm:t>
    </dgm:pt>
    <dgm:pt modelId="{D4AA1DA6-F317-4D2E-9242-662D6614D749}" type="parTrans" cxnId="{43EBE928-AB26-45DC-A5FA-943154F4DF07}">
      <dgm:prSet>
        <dgm:style>
          <a:lnRef idx="1">
            <a:schemeClr val="accent6"/>
          </a:lnRef>
          <a:fillRef idx="0">
            <a:schemeClr val="accent6"/>
          </a:fillRef>
          <a:effectRef idx="0">
            <a:schemeClr val="accent6"/>
          </a:effectRef>
          <a:fontRef idx="minor">
            <a:schemeClr val="tx1"/>
          </a:fontRef>
        </dgm:style>
      </dgm:prSet>
      <dgm:spPr>
        <a:ln w="38100"/>
      </dgm:spPr>
      <dgm:t>
        <a:bodyPr/>
        <a:lstStyle/>
        <a:p>
          <a:endParaRPr lang="ru-RU"/>
        </a:p>
      </dgm:t>
    </dgm:pt>
    <dgm:pt modelId="{E5EDEF23-FBE7-4A4C-A3BD-47C31148465B}" type="sibTrans" cxnId="{43EBE928-AB26-45DC-A5FA-943154F4DF07}">
      <dgm:prSet/>
      <dgm:spPr/>
      <dgm:t>
        <a:bodyPr/>
        <a:lstStyle/>
        <a:p>
          <a:endParaRPr lang="ru-RU"/>
        </a:p>
      </dgm:t>
    </dgm:pt>
    <dgm:pt modelId="{57DEDEAB-160D-4667-BCEA-7A17A4FAE348}">
      <dgm:prSet phldrT="[Текст]" custT="1"/>
      <dgm:spPr/>
      <dgm:t>
        <a:bodyPr/>
        <a:lstStyle/>
        <a:p>
          <a:r>
            <a:rPr lang="en-US" sz="1800" b="1" dirty="0" smtClean="0"/>
            <a:t>Intel </a:t>
          </a:r>
          <a:r>
            <a:rPr lang="en-US" sz="1800" b="1" dirty="0" err="1" smtClean="0"/>
            <a:t>Skylake</a:t>
          </a:r>
          <a:endParaRPr lang="ru-RU" sz="1800" b="1" dirty="0"/>
        </a:p>
      </dgm:t>
    </dgm:pt>
    <dgm:pt modelId="{9001F9FF-C7AC-41DB-8EE3-5543807AEC6F}" type="parTrans" cxnId="{2A2CFEBF-1851-4276-8B97-0AB5CEB30774}">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ru-RU"/>
        </a:p>
      </dgm:t>
    </dgm:pt>
    <dgm:pt modelId="{CFEAD7E5-742A-49AA-8AA7-DA4DA5324558}" type="sibTrans" cxnId="{2A2CFEBF-1851-4276-8B97-0AB5CEB30774}">
      <dgm:prSet/>
      <dgm:spPr/>
      <dgm:t>
        <a:bodyPr/>
        <a:lstStyle/>
        <a:p>
          <a:endParaRPr lang="ru-RU"/>
        </a:p>
      </dgm:t>
    </dgm:pt>
    <dgm:pt modelId="{3DBDF3C3-6C40-4BC0-B98C-BA722971E2C5}">
      <dgm:prSet phldrT="[Текст]" custT="1"/>
      <dgm:spPr/>
      <dgm:t>
        <a:bodyPr/>
        <a:lstStyle/>
        <a:p>
          <a:r>
            <a:rPr lang="en-US" sz="1800" b="1" dirty="0" smtClean="0"/>
            <a:t>Intel KNL</a:t>
          </a:r>
          <a:endParaRPr lang="ru-RU" sz="1800" b="1" dirty="0"/>
        </a:p>
      </dgm:t>
    </dgm:pt>
    <dgm:pt modelId="{3AF1E9AD-F9AF-4F9D-BCCC-519F485863A7}" type="parTrans" cxnId="{6C8FCC62-205F-4D0E-B998-F540796EA147}">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ru-RU"/>
        </a:p>
      </dgm:t>
    </dgm:pt>
    <dgm:pt modelId="{0DDF1A03-9D94-4921-A30D-B148F84E57B1}" type="sibTrans" cxnId="{6C8FCC62-205F-4D0E-B998-F540796EA147}">
      <dgm:prSet/>
      <dgm:spPr/>
      <dgm:t>
        <a:bodyPr/>
        <a:lstStyle/>
        <a:p>
          <a:endParaRPr lang="ru-RU"/>
        </a:p>
      </dgm:t>
    </dgm:pt>
    <dgm:pt modelId="{50435D38-AEA5-4DAE-B789-A54FE446F440}">
      <dgm:prSet phldrT="[Текст]"/>
      <dgm:spPr>
        <a:solidFill>
          <a:schemeClr val="accent2">
            <a:lumMod val="75000"/>
          </a:schemeClr>
        </a:solidFill>
      </dgm:spPr>
      <dgm:t>
        <a:bodyPr/>
        <a:lstStyle/>
        <a:p>
          <a:r>
            <a:rPr lang="en-US" b="1" dirty="0" smtClean="0"/>
            <a:t>Clouds and cloud services</a:t>
          </a:r>
          <a:endParaRPr lang="ru-RU" b="1" dirty="0"/>
        </a:p>
      </dgm:t>
    </dgm:pt>
    <dgm:pt modelId="{3198F371-5BFB-440C-A0F3-5E6B1C721A28}" type="parTrans" cxnId="{C6FCB2D3-8E07-4E90-B0FB-A0A3A4910AA4}">
      <dgm:prSet>
        <dgm:style>
          <a:lnRef idx="1">
            <a:schemeClr val="accent5"/>
          </a:lnRef>
          <a:fillRef idx="0">
            <a:schemeClr val="accent5"/>
          </a:fillRef>
          <a:effectRef idx="0">
            <a:schemeClr val="accent5"/>
          </a:effectRef>
          <a:fontRef idx="minor">
            <a:schemeClr val="tx1"/>
          </a:fontRef>
        </dgm:style>
      </dgm:prSet>
      <dgm:spPr>
        <a:ln w="38100"/>
      </dgm:spPr>
      <dgm:t>
        <a:bodyPr/>
        <a:lstStyle/>
        <a:p>
          <a:endParaRPr lang="ru-RU"/>
        </a:p>
      </dgm:t>
    </dgm:pt>
    <dgm:pt modelId="{B30D1310-905C-40A1-B717-DB9241565E11}" type="sibTrans" cxnId="{C6FCB2D3-8E07-4E90-B0FB-A0A3A4910AA4}">
      <dgm:prSet/>
      <dgm:spPr/>
      <dgm:t>
        <a:bodyPr/>
        <a:lstStyle/>
        <a:p>
          <a:endParaRPr lang="ru-RU"/>
        </a:p>
      </dgm:t>
    </dgm:pt>
    <dgm:pt modelId="{9555FC2B-791F-4085-A5B2-9D2B40CB9907}">
      <dgm:prSet phldrT="[Текст]"/>
      <dgm:spPr>
        <a:solidFill>
          <a:schemeClr val="accent2">
            <a:lumMod val="75000"/>
          </a:schemeClr>
        </a:solidFill>
      </dgm:spPr>
      <dgm:t>
        <a:bodyPr/>
        <a:lstStyle/>
        <a:p>
          <a:r>
            <a:rPr lang="en-US" b="1" dirty="0" smtClean="0"/>
            <a:t>Multicore &amp; multithreads computing</a:t>
          </a:r>
          <a:endParaRPr lang="ru-RU" b="1" dirty="0"/>
        </a:p>
      </dgm:t>
    </dgm:pt>
    <dgm:pt modelId="{7AD63DF4-8CB5-457A-809E-A613339902B1}" type="parTrans" cxnId="{B25C74F2-7A3D-43DB-8399-08C0F1A1590D}">
      <dgm:prSet>
        <dgm:style>
          <a:lnRef idx="1">
            <a:schemeClr val="accent5"/>
          </a:lnRef>
          <a:fillRef idx="0">
            <a:schemeClr val="accent5"/>
          </a:fillRef>
          <a:effectRef idx="0">
            <a:schemeClr val="accent5"/>
          </a:effectRef>
          <a:fontRef idx="minor">
            <a:schemeClr val="tx1"/>
          </a:fontRef>
        </dgm:style>
      </dgm:prSet>
      <dgm:spPr>
        <a:ln w="38100"/>
      </dgm:spPr>
      <dgm:t>
        <a:bodyPr/>
        <a:lstStyle/>
        <a:p>
          <a:endParaRPr lang="ru-RU"/>
        </a:p>
      </dgm:t>
    </dgm:pt>
    <dgm:pt modelId="{F7643897-EF17-4CAD-B6F7-5921B35283DC}" type="sibTrans" cxnId="{B25C74F2-7A3D-43DB-8399-08C0F1A1590D}">
      <dgm:prSet/>
      <dgm:spPr/>
      <dgm:t>
        <a:bodyPr/>
        <a:lstStyle/>
        <a:p>
          <a:endParaRPr lang="ru-RU"/>
        </a:p>
      </dgm:t>
    </dgm:pt>
    <dgm:pt modelId="{BD73BF9A-4743-4764-9CA1-3B2383BD2CA0}">
      <dgm:prSet phldrT="[Текст]"/>
      <dgm:spPr>
        <a:solidFill>
          <a:schemeClr val="accent2">
            <a:lumMod val="75000"/>
          </a:schemeClr>
        </a:solidFill>
      </dgm:spPr>
      <dgm:t>
        <a:bodyPr/>
        <a:lstStyle/>
        <a:p>
          <a:r>
            <a:rPr lang="en-US" b="1" i="0" dirty="0" err="1" smtClean="0"/>
            <a:t>BigPanDA</a:t>
          </a:r>
          <a:r>
            <a:rPr lang="en-US" b="1" i="0" dirty="0" smtClean="0"/>
            <a:t> &amp; </a:t>
          </a:r>
          <a:r>
            <a:rPr lang="en-US" b="1" dirty="0" smtClean="0"/>
            <a:t>GRID</a:t>
          </a:r>
          <a:endParaRPr lang="ru-RU" b="1" dirty="0"/>
        </a:p>
      </dgm:t>
    </dgm:pt>
    <dgm:pt modelId="{7CE8F430-03D0-47ED-9E4A-31EEEF8AA66F}" type="parTrans" cxnId="{E5417159-356B-40FD-BBB7-8E0ED81DCCD4}">
      <dgm:prSet>
        <dgm:style>
          <a:lnRef idx="1">
            <a:schemeClr val="accent5"/>
          </a:lnRef>
          <a:fillRef idx="0">
            <a:schemeClr val="accent5"/>
          </a:fillRef>
          <a:effectRef idx="0">
            <a:schemeClr val="accent5"/>
          </a:effectRef>
          <a:fontRef idx="minor">
            <a:schemeClr val="tx1"/>
          </a:fontRef>
        </dgm:style>
      </dgm:prSet>
      <dgm:spPr>
        <a:ln w="38100"/>
      </dgm:spPr>
      <dgm:t>
        <a:bodyPr/>
        <a:lstStyle/>
        <a:p>
          <a:endParaRPr lang="ru-RU"/>
        </a:p>
      </dgm:t>
    </dgm:pt>
    <dgm:pt modelId="{25A762BF-1CF9-44AC-A544-60AD318FD111}" type="sibTrans" cxnId="{E5417159-356B-40FD-BBB7-8E0ED81DCCD4}">
      <dgm:prSet/>
      <dgm:spPr/>
      <dgm:t>
        <a:bodyPr/>
        <a:lstStyle/>
        <a:p>
          <a:endParaRPr lang="ru-RU"/>
        </a:p>
      </dgm:t>
    </dgm:pt>
    <dgm:pt modelId="{E00A351E-1DB0-459B-9590-BDF8F06D1722}">
      <dgm:prSet phldrT="[Текст]"/>
      <dgm:spPr>
        <a:solidFill>
          <a:schemeClr val="accent2">
            <a:lumMod val="75000"/>
          </a:schemeClr>
        </a:solidFill>
      </dgm:spPr>
      <dgm:t>
        <a:bodyPr/>
        <a:lstStyle/>
        <a:p>
          <a:r>
            <a:rPr lang="en-US" b="1" i="0" dirty="0" smtClean="0"/>
            <a:t>Tracks reconstruction</a:t>
          </a:r>
          <a:endParaRPr lang="ru-RU" b="1" i="0" dirty="0"/>
        </a:p>
      </dgm:t>
    </dgm:pt>
    <dgm:pt modelId="{4FD32AB8-EA6D-48FC-B9FD-6930A86B6617}" type="parTrans" cxnId="{BA6AB1D2-4C23-4144-B412-00167486884A}">
      <dgm:prSet>
        <dgm:style>
          <a:lnRef idx="1">
            <a:schemeClr val="accent5"/>
          </a:lnRef>
          <a:fillRef idx="0">
            <a:schemeClr val="accent5"/>
          </a:fillRef>
          <a:effectRef idx="0">
            <a:schemeClr val="accent5"/>
          </a:effectRef>
          <a:fontRef idx="minor">
            <a:schemeClr val="tx1"/>
          </a:fontRef>
        </dgm:style>
      </dgm:prSet>
      <dgm:spPr>
        <a:ln w="38100"/>
      </dgm:spPr>
      <dgm:t>
        <a:bodyPr/>
        <a:lstStyle/>
        <a:p>
          <a:endParaRPr lang="ru-RU"/>
        </a:p>
      </dgm:t>
    </dgm:pt>
    <dgm:pt modelId="{D549F8A7-DA8D-4997-BD18-199C4F5E77BB}" type="sibTrans" cxnId="{BA6AB1D2-4C23-4144-B412-00167486884A}">
      <dgm:prSet/>
      <dgm:spPr/>
      <dgm:t>
        <a:bodyPr/>
        <a:lstStyle/>
        <a:p>
          <a:endParaRPr lang="ru-RU"/>
        </a:p>
      </dgm:t>
    </dgm:pt>
    <dgm:pt modelId="{544E17DE-6657-4C4F-A47E-2B0009FF7263}">
      <dgm:prSet phldrT="[Текст]"/>
      <dgm:spPr>
        <a:solidFill>
          <a:schemeClr val="accent2">
            <a:lumMod val="75000"/>
          </a:schemeClr>
        </a:solidFill>
      </dgm:spPr>
      <dgm:t>
        <a:bodyPr/>
        <a:lstStyle/>
        <a:p>
          <a:r>
            <a:rPr lang="en-US" b="1" dirty="0" smtClean="0"/>
            <a:t>Physical generators</a:t>
          </a:r>
          <a:endParaRPr lang="ru-RU" b="1" dirty="0"/>
        </a:p>
      </dgm:t>
    </dgm:pt>
    <dgm:pt modelId="{441E0CB5-773D-4D5A-AF93-8B94D25C6416}" type="parTrans" cxnId="{6F72124F-60EC-40B0-839F-38C16EC20700}">
      <dgm:prSet>
        <dgm:style>
          <a:lnRef idx="1">
            <a:schemeClr val="accent5"/>
          </a:lnRef>
          <a:fillRef idx="0">
            <a:schemeClr val="accent5"/>
          </a:fillRef>
          <a:effectRef idx="0">
            <a:schemeClr val="accent5"/>
          </a:effectRef>
          <a:fontRef idx="minor">
            <a:schemeClr val="tx1"/>
          </a:fontRef>
        </dgm:style>
      </dgm:prSet>
      <dgm:spPr>
        <a:ln w="38100"/>
      </dgm:spPr>
      <dgm:t>
        <a:bodyPr/>
        <a:lstStyle/>
        <a:p>
          <a:endParaRPr lang="ru-RU"/>
        </a:p>
      </dgm:t>
    </dgm:pt>
    <dgm:pt modelId="{5BB3E56E-1DDE-4624-AB17-0C466D0DAE54}" type="sibTrans" cxnId="{6F72124F-60EC-40B0-839F-38C16EC20700}">
      <dgm:prSet/>
      <dgm:spPr/>
      <dgm:t>
        <a:bodyPr/>
        <a:lstStyle/>
        <a:p>
          <a:endParaRPr lang="ru-RU"/>
        </a:p>
      </dgm:t>
    </dgm:pt>
    <dgm:pt modelId="{E905BABD-880A-40AF-9F06-A794915CEE17}">
      <dgm:prSet phldrT="[Текст]"/>
      <dgm:spPr>
        <a:solidFill>
          <a:schemeClr val="accent2">
            <a:lumMod val="75000"/>
          </a:schemeClr>
        </a:solidFill>
      </dgm:spPr>
      <dgm:t>
        <a:bodyPr/>
        <a:lstStyle/>
        <a:p>
          <a:r>
            <a:rPr lang="en-US" b="1" dirty="0" smtClean="0"/>
            <a:t>Monte-Carlo simulations</a:t>
          </a:r>
          <a:endParaRPr lang="ru-RU" b="1" dirty="0"/>
        </a:p>
      </dgm:t>
    </dgm:pt>
    <dgm:pt modelId="{74ED8988-CF46-407B-879A-61BF4D454CBD}" type="parTrans" cxnId="{C73F8C63-F827-45E3-9347-D2B3398113F0}">
      <dgm:prSet>
        <dgm:style>
          <a:lnRef idx="1">
            <a:schemeClr val="accent5"/>
          </a:lnRef>
          <a:fillRef idx="0">
            <a:schemeClr val="accent5"/>
          </a:fillRef>
          <a:effectRef idx="0">
            <a:schemeClr val="accent5"/>
          </a:effectRef>
          <a:fontRef idx="minor">
            <a:schemeClr val="tx1"/>
          </a:fontRef>
        </dgm:style>
      </dgm:prSet>
      <dgm:spPr>
        <a:ln w="38100"/>
      </dgm:spPr>
      <dgm:t>
        <a:bodyPr/>
        <a:lstStyle/>
        <a:p>
          <a:endParaRPr lang="ru-RU"/>
        </a:p>
      </dgm:t>
    </dgm:pt>
    <dgm:pt modelId="{4F747511-81F8-45AC-ABF4-5C82E61973FD}" type="sibTrans" cxnId="{C73F8C63-F827-45E3-9347-D2B3398113F0}">
      <dgm:prSet/>
      <dgm:spPr/>
      <dgm:t>
        <a:bodyPr/>
        <a:lstStyle/>
        <a:p>
          <a:endParaRPr lang="ru-RU"/>
        </a:p>
      </dgm:t>
    </dgm:pt>
    <dgm:pt modelId="{54FDFD3F-8F3B-4722-A4D0-46DE2C3E56B3}">
      <dgm:prSet phldrT="[Текст]" custT="1"/>
      <dgm:spPr/>
      <dgm:t>
        <a:bodyPr/>
        <a:lstStyle/>
        <a:p>
          <a:pPr>
            <a:spcAft>
              <a:spcPts val="0"/>
            </a:spcAft>
          </a:pPr>
          <a:r>
            <a:rPr lang="en-US" sz="1800" b="1" dirty="0" smtClean="0"/>
            <a:t>GPU</a:t>
          </a:r>
        </a:p>
        <a:p>
          <a:pPr>
            <a:spcAft>
              <a:spcPts val="0"/>
            </a:spcAft>
          </a:pPr>
          <a:r>
            <a:rPr lang="en-US" sz="1800" b="1" dirty="0" smtClean="0"/>
            <a:t>component</a:t>
          </a:r>
          <a:endParaRPr lang="ru-RU" sz="1800" b="1" dirty="0"/>
        </a:p>
      </dgm:t>
    </dgm:pt>
    <dgm:pt modelId="{80405A2B-B45D-48D5-AD08-825E91168AA4}" type="parTrans" cxnId="{1A2FDCD9-795B-41EB-9341-5A72C384090F}">
      <dgm:prSet>
        <dgm:style>
          <a:lnRef idx="1">
            <a:schemeClr val="accent6"/>
          </a:lnRef>
          <a:fillRef idx="0">
            <a:schemeClr val="accent6"/>
          </a:fillRef>
          <a:effectRef idx="0">
            <a:schemeClr val="accent6"/>
          </a:effectRef>
          <a:fontRef idx="minor">
            <a:schemeClr val="tx1"/>
          </a:fontRef>
        </dgm:style>
      </dgm:prSet>
      <dgm:spPr>
        <a:ln w="38100"/>
      </dgm:spPr>
      <dgm:t>
        <a:bodyPr/>
        <a:lstStyle/>
        <a:p>
          <a:endParaRPr lang="ru-RU"/>
        </a:p>
      </dgm:t>
    </dgm:pt>
    <dgm:pt modelId="{9040318B-DC61-47E3-9841-7DA480C05678}" type="sibTrans" cxnId="{1A2FDCD9-795B-41EB-9341-5A72C384090F}">
      <dgm:prSet/>
      <dgm:spPr/>
      <dgm:t>
        <a:bodyPr/>
        <a:lstStyle/>
        <a:p>
          <a:endParaRPr lang="ru-RU"/>
        </a:p>
      </dgm:t>
    </dgm:pt>
    <dgm:pt modelId="{9456D23F-7E06-4209-B8F6-F81F6E04A230}">
      <dgm:prSet phldrT="[Текст]" custT="1"/>
      <dgm:spPr/>
      <dgm:t>
        <a:bodyPr/>
        <a:lstStyle/>
        <a:p>
          <a:r>
            <a:rPr lang="en-US" sz="1800" b="1" dirty="0" smtClean="0"/>
            <a:t>NVIDIA Volta</a:t>
          </a:r>
          <a:endParaRPr lang="ru-RU" sz="1800" b="1" dirty="0"/>
        </a:p>
      </dgm:t>
    </dgm:pt>
    <dgm:pt modelId="{2939DADD-8148-4702-BFEE-B31A3AD0AFA6}" type="parTrans" cxnId="{2179EB91-C247-4B94-88EF-FA5C2948135C}">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ru-RU"/>
        </a:p>
      </dgm:t>
    </dgm:pt>
    <dgm:pt modelId="{1E95AC82-8879-41D7-999E-C82843C4C6A2}" type="sibTrans" cxnId="{2179EB91-C247-4B94-88EF-FA5C2948135C}">
      <dgm:prSet/>
      <dgm:spPr/>
      <dgm:t>
        <a:bodyPr/>
        <a:lstStyle/>
        <a:p>
          <a:endParaRPr lang="ru-RU"/>
        </a:p>
      </dgm:t>
    </dgm:pt>
    <dgm:pt modelId="{7DE6EC4B-A976-413A-8F6B-66FE2E0A20E3}">
      <dgm:prSet phldrT="[Текст]"/>
      <dgm:spPr>
        <a:solidFill>
          <a:schemeClr val="accent2">
            <a:lumMod val="75000"/>
          </a:schemeClr>
        </a:solidFill>
      </dgm:spPr>
      <dgm:t>
        <a:bodyPr/>
        <a:lstStyle/>
        <a:p>
          <a:r>
            <a:rPr lang="en-US" b="1" i="0" dirty="0" smtClean="0"/>
            <a:t>Quantum chromodynamics</a:t>
          </a:r>
          <a:endParaRPr lang="ru-RU" b="1" dirty="0"/>
        </a:p>
      </dgm:t>
    </dgm:pt>
    <dgm:pt modelId="{A9657EDF-A73C-4997-886B-229A8E47BDBC}" type="parTrans" cxnId="{A44EB5E0-DC9B-47F6-89F5-350CC1F6BD2A}">
      <dgm:prSet/>
      <dgm:spPr/>
      <dgm:t>
        <a:bodyPr/>
        <a:lstStyle/>
        <a:p>
          <a:endParaRPr lang="ru-RU"/>
        </a:p>
      </dgm:t>
    </dgm:pt>
    <dgm:pt modelId="{01693C46-F165-46B2-B423-EEC6A2871EE3}" type="sibTrans" cxnId="{A44EB5E0-DC9B-47F6-89F5-350CC1F6BD2A}">
      <dgm:prSet/>
      <dgm:spPr/>
      <dgm:t>
        <a:bodyPr/>
        <a:lstStyle/>
        <a:p>
          <a:endParaRPr lang="ru-RU"/>
        </a:p>
      </dgm:t>
    </dgm:pt>
    <dgm:pt modelId="{6529F73C-F858-475D-84E6-F8A089A96872}">
      <dgm:prSet phldrT="[Текст]"/>
      <dgm:spPr>
        <a:solidFill>
          <a:schemeClr val="accent2">
            <a:lumMod val="75000"/>
          </a:schemeClr>
        </a:solidFill>
      </dgm:spPr>
      <dgm:t>
        <a:bodyPr/>
        <a:lstStyle/>
        <a:p>
          <a:r>
            <a:rPr lang="en-US" b="1" dirty="0" smtClean="0"/>
            <a:t>Deep learning</a:t>
          </a:r>
          <a:endParaRPr lang="ru-RU" b="1" dirty="0"/>
        </a:p>
      </dgm:t>
    </dgm:pt>
    <dgm:pt modelId="{F86885EF-308C-4318-B542-7ABD3C305CB3}" type="parTrans" cxnId="{FAEC70F6-6A9D-4F74-912A-2519661604E8}">
      <dgm:prSet>
        <dgm:style>
          <a:lnRef idx="1">
            <a:schemeClr val="accent5"/>
          </a:lnRef>
          <a:fillRef idx="0">
            <a:schemeClr val="accent5"/>
          </a:fillRef>
          <a:effectRef idx="0">
            <a:schemeClr val="accent5"/>
          </a:effectRef>
          <a:fontRef idx="minor">
            <a:schemeClr val="tx1"/>
          </a:fontRef>
        </dgm:style>
      </dgm:prSet>
      <dgm:spPr>
        <a:ln w="38100"/>
      </dgm:spPr>
      <dgm:t>
        <a:bodyPr/>
        <a:lstStyle/>
        <a:p>
          <a:endParaRPr lang="ru-RU"/>
        </a:p>
      </dgm:t>
    </dgm:pt>
    <dgm:pt modelId="{748A74DE-98BD-4949-8C23-D2216754A80B}" type="sibTrans" cxnId="{FAEC70F6-6A9D-4F74-912A-2519661604E8}">
      <dgm:prSet/>
      <dgm:spPr/>
      <dgm:t>
        <a:bodyPr/>
        <a:lstStyle/>
        <a:p>
          <a:endParaRPr lang="ru-RU"/>
        </a:p>
      </dgm:t>
    </dgm:pt>
    <dgm:pt modelId="{25140A2F-CE3C-4AD1-8AB4-C0092E202758}">
      <dgm:prSet phldrT="[Текст]" custT="1"/>
      <dgm:spPr/>
      <dgm:t>
        <a:bodyPr/>
        <a:lstStyle/>
        <a:p>
          <a:r>
            <a:rPr lang="en-US" sz="1800" b="1" dirty="0" smtClean="0"/>
            <a:t>NVIDIA K40, K80</a:t>
          </a:r>
          <a:endParaRPr lang="ru-RU" sz="1800" b="1" dirty="0"/>
        </a:p>
      </dgm:t>
    </dgm:pt>
    <dgm:pt modelId="{A8205EF2-07BD-494C-B8E7-1DA0B83E6163}" type="parTrans" cxnId="{28F30D8D-EA81-4784-B945-1FC2C150CD09}">
      <dgm:prSet>
        <dgm:style>
          <a:lnRef idx="1">
            <a:schemeClr val="accent3"/>
          </a:lnRef>
          <a:fillRef idx="0">
            <a:schemeClr val="accent3"/>
          </a:fillRef>
          <a:effectRef idx="0">
            <a:schemeClr val="accent3"/>
          </a:effectRef>
          <a:fontRef idx="minor">
            <a:schemeClr val="tx1"/>
          </a:fontRef>
        </dgm:style>
      </dgm:prSet>
      <dgm:spPr>
        <a:ln w="38100"/>
      </dgm:spPr>
      <dgm:t>
        <a:bodyPr/>
        <a:lstStyle/>
        <a:p>
          <a:endParaRPr lang="ru-RU"/>
        </a:p>
      </dgm:t>
    </dgm:pt>
    <dgm:pt modelId="{5CBC339F-036E-41E1-915E-E9239CEDE25A}" type="sibTrans" cxnId="{28F30D8D-EA81-4784-B945-1FC2C150CD09}">
      <dgm:prSet/>
      <dgm:spPr/>
      <dgm:t>
        <a:bodyPr/>
        <a:lstStyle/>
        <a:p>
          <a:endParaRPr lang="ru-RU"/>
        </a:p>
      </dgm:t>
    </dgm:pt>
    <dgm:pt modelId="{4A3D8BDA-59C0-4022-ACF1-C28AEA06A6C8}">
      <dgm:prSet phldrT="[Текст]"/>
      <dgm:spPr>
        <a:solidFill>
          <a:schemeClr val="accent2">
            <a:lumMod val="75000"/>
          </a:schemeClr>
        </a:solidFill>
      </dgm:spPr>
      <dgm:t>
        <a:bodyPr/>
        <a:lstStyle/>
        <a:p>
          <a:r>
            <a:rPr lang="en-US" b="1" dirty="0" err="1" smtClean="0"/>
            <a:t>BigData</a:t>
          </a:r>
          <a:r>
            <a:rPr lang="en-US" b="1" dirty="0" smtClean="0"/>
            <a:t> analytics</a:t>
          </a:r>
          <a:endParaRPr lang="ru-RU" b="1" dirty="0"/>
        </a:p>
      </dgm:t>
    </dgm:pt>
    <dgm:pt modelId="{56C5DACA-62F9-4013-9B16-2F83D5A7E61C}" type="parTrans" cxnId="{DD10CB42-E243-4C2C-B46C-D6D8A5244773}">
      <dgm:prSet>
        <dgm:style>
          <a:lnRef idx="1">
            <a:schemeClr val="accent5"/>
          </a:lnRef>
          <a:fillRef idx="0">
            <a:schemeClr val="accent5"/>
          </a:fillRef>
          <a:effectRef idx="0">
            <a:schemeClr val="accent5"/>
          </a:effectRef>
          <a:fontRef idx="minor">
            <a:schemeClr val="tx1"/>
          </a:fontRef>
        </dgm:style>
      </dgm:prSet>
      <dgm:spPr>
        <a:ln w="38100"/>
      </dgm:spPr>
      <dgm:t>
        <a:bodyPr/>
        <a:lstStyle/>
        <a:p>
          <a:endParaRPr lang="ru-RU"/>
        </a:p>
      </dgm:t>
    </dgm:pt>
    <dgm:pt modelId="{31AD2627-BCF2-4F0C-9724-BAD517E0B97A}" type="sibTrans" cxnId="{DD10CB42-E243-4C2C-B46C-D6D8A5244773}">
      <dgm:prSet/>
      <dgm:spPr/>
      <dgm:t>
        <a:bodyPr/>
        <a:lstStyle/>
        <a:p>
          <a:endParaRPr lang="ru-RU"/>
        </a:p>
      </dgm:t>
    </dgm:pt>
    <dgm:pt modelId="{988B7403-70D6-40A4-A9E1-E0DAAC39B049}" type="pres">
      <dgm:prSet presAssocID="{C757357A-666E-48B9-BDE5-97CA8F959BF9}" presName="Name0" presStyleCnt="0">
        <dgm:presLayoutVars>
          <dgm:chPref val="1"/>
          <dgm:dir/>
          <dgm:animOne val="branch"/>
          <dgm:animLvl val="lvl"/>
          <dgm:resizeHandles val="exact"/>
        </dgm:presLayoutVars>
      </dgm:prSet>
      <dgm:spPr/>
      <dgm:t>
        <a:bodyPr/>
        <a:lstStyle/>
        <a:p>
          <a:endParaRPr lang="ru-RU"/>
        </a:p>
      </dgm:t>
    </dgm:pt>
    <dgm:pt modelId="{00392AF2-2CF8-4C30-8B21-7254CC709341}" type="pres">
      <dgm:prSet presAssocID="{6FB2AD9D-F9E3-4927-A0DF-EDD1612B8DF9}" presName="root1" presStyleCnt="0"/>
      <dgm:spPr/>
    </dgm:pt>
    <dgm:pt modelId="{B515ABDA-FA0F-4DE1-81F6-84E6B334DB42}" type="pres">
      <dgm:prSet presAssocID="{6FB2AD9D-F9E3-4927-A0DF-EDD1612B8DF9}" presName="LevelOneTextNode" presStyleLbl="node0" presStyleIdx="0" presStyleCnt="1" custScaleX="147772" custScaleY="157800">
        <dgm:presLayoutVars>
          <dgm:chPref val="3"/>
        </dgm:presLayoutVars>
      </dgm:prSet>
      <dgm:spPr/>
      <dgm:t>
        <a:bodyPr/>
        <a:lstStyle/>
        <a:p>
          <a:endParaRPr lang="ru-RU"/>
        </a:p>
      </dgm:t>
    </dgm:pt>
    <dgm:pt modelId="{24B7BC38-B50B-4231-B72F-1DD4322AF735}" type="pres">
      <dgm:prSet presAssocID="{6FB2AD9D-F9E3-4927-A0DF-EDD1612B8DF9}" presName="level2hierChild" presStyleCnt="0"/>
      <dgm:spPr/>
    </dgm:pt>
    <dgm:pt modelId="{92B249AE-2DA3-42BF-8314-522E53D64751}" type="pres">
      <dgm:prSet presAssocID="{80405A2B-B45D-48D5-AD08-825E91168AA4}" presName="conn2-1" presStyleLbl="parChTrans1D2" presStyleIdx="0" presStyleCnt="2"/>
      <dgm:spPr/>
      <dgm:t>
        <a:bodyPr/>
        <a:lstStyle/>
        <a:p>
          <a:endParaRPr lang="ru-RU"/>
        </a:p>
      </dgm:t>
    </dgm:pt>
    <dgm:pt modelId="{6F347BB6-7EA7-4ED6-98B8-CE316D14507B}" type="pres">
      <dgm:prSet presAssocID="{80405A2B-B45D-48D5-AD08-825E91168AA4}" presName="connTx" presStyleLbl="parChTrans1D2" presStyleIdx="0" presStyleCnt="2"/>
      <dgm:spPr/>
      <dgm:t>
        <a:bodyPr/>
        <a:lstStyle/>
        <a:p>
          <a:endParaRPr lang="ru-RU"/>
        </a:p>
      </dgm:t>
    </dgm:pt>
    <dgm:pt modelId="{4BBF9CEC-A15C-4D55-AC4D-902AE089F81C}" type="pres">
      <dgm:prSet presAssocID="{54FDFD3F-8F3B-4722-A4D0-46DE2C3E56B3}" presName="root2" presStyleCnt="0"/>
      <dgm:spPr/>
    </dgm:pt>
    <dgm:pt modelId="{AF0CF676-F190-4427-8791-9DE3C8DF0456}" type="pres">
      <dgm:prSet presAssocID="{54FDFD3F-8F3B-4722-A4D0-46DE2C3E56B3}" presName="LevelTwoTextNode" presStyleLbl="node2" presStyleIdx="0" presStyleCnt="2" custScaleX="79204" custScaleY="121473">
        <dgm:presLayoutVars>
          <dgm:chPref val="3"/>
        </dgm:presLayoutVars>
      </dgm:prSet>
      <dgm:spPr/>
      <dgm:t>
        <a:bodyPr/>
        <a:lstStyle/>
        <a:p>
          <a:endParaRPr lang="ru-RU"/>
        </a:p>
      </dgm:t>
    </dgm:pt>
    <dgm:pt modelId="{5550836C-9005-41C1-B31E-79A4815C630A}" type="pres">
      <dgm:prSet presAssocID="{54FDFD3F-8F3B-4722-A4D0-46DE2C3E56B3}" presName="level3hierChild" presStyleCnt="0"/>
      <dgm:spPr/>
    </dgm:pt>
    <dgm:pt modelId="{F37871B3-036F-4797-B230-077E4A61CB4A}" type="pres">
      <dgm:prSet presAssocID="{2939DADD-8148-4702-BFEE-B31A3AD0AFA6}" presName="conn2-1" presStyleLbl="parChTrans1D3" presStyleIdx="0" presStyleCnt="4"/>
      <dgm:spPr/>
      <dgm:t>
        <a:bodyPr/>
        <a:lstStyle/>
        <a:p>
          <a:endParaRPr lang="ru-RU"/>
        </a:p>
      </dgm:t>
    </dgm:pt>
    <dgm:pt modelId="{C8D25233-74DD-4E6F-96E3-D58AA57E40AB}" type="pres">
      <dgm:prSet presAssocID="{2939DADD-8148-4702-BFEE-B31A3AD0AFA6}" presName="connTx" presStyleLbl="parChTrans1D3" presStyleIdx="0" presStyleCnt="4"/>
      <dgm:spPr/>
      <dgm:t>
        <a:bodyPr/>
        <a:lstStyle/>
        <a:p>
          <a:endParaRPr lang="ru-RU"/>
        </a:p>
      </dgm:t>
    </dgm:pt>
    <dgm:pt modelId="{CF261BE4-531F-4AC1-8421-2113BE4D245E}" type="pres">
      <dgm:prSet presAssocID="{9456D23F-7E06-4209-B8F6-F81F6E04A230}" presName="root2" presStyleCnt="0"/>
      <dgm:spPr/>
    </dgm:pt>
    <dgm:pt modelId="{96F4F145-45E7-4D41-A1B6-437A369955B9}" type="pres">
      <dgm:prSet presAssocID="{9456D23F-7E06-4209-B8F6-F81F6E04A230}" presName="LevelTwoTextNode" presStyleLbl="node3" presStyleIdx="0" presStyleCnt="4" custScaleX="99466" custScaleY="99872">
        <dgm:presLayoutVars>
          <dgm:chPref val="3"/>
        </dgm:presLayoutVars>
      </dgm:prSet>
      <dgm:spPr/>
      <dgm:t>
        <a:bodyPr/>
        <a:lstStyle/>
        <a:p>
          <a:endParaRPr lang="ru-RU"/>
        </a:p>
      </dgm:t>
    </dgm:pt>
    <dgm:pt modelId="{62E17AA0-C01B-4CBD-AE02-2FDCA364F4E6}" type="pres">
      <dgm:prSet presAssocID="{9456D23F-7E06-4209-B8F6-F81F6E04A230}" presName="level3hierChild" presStyleCnt="0"/>
      <dgm:spPr/>
    </dgm:pt>
    <dgm:pt modelId="{1D760740-FCF5-4287-BDAD-D384F65B43DE}" type="pres">
      <dgm:prSet presAssocID="{A9657EDF-A73C-4997-886B-229A8E47BDBC}" presName="conn2-1" presStyleLbl="parChTrans1D4" presStyleIdx="0" presStyleCnt="9"/>
      <dgm:spPr/>
      <dgm:t>
        <a:bodyPr/>
        <a:lstStyle/>
        <a:p>
          <a:endParaRPr lang="ru-RU"/>
        </a:p>
      </dgm:t>
    </dgm:pt>
    <dgm:pt modelId="{9ED3EDDA-B802-4498-BEDA-144266AAB7FD}" type="pres">
      <dgm:prSet presAssocID="{A9657EDF-A73C-4997-886B-229A8E47BDBC}" presName="connTx" presStyleLbl="parChTrans1D4" presStyleIdx="0" presStyleCnt="9"/>
      <dgm:spPr/>
      <dgm:t>
        <a:bodyPr/>
        <a:lstStyle/>
        <a:p>
          <a:endParaRPr lang="ru-RU"/>
        </a:p>
      </dgm:t>
    </dgm:pt>
    <dgm:pt modelId="{9F763295-4F2E-4C3E-9C7A-9CA540B5FDB3}" type="pres">
      <dgm:prSet presAssocID="{7DE6EC4B-A976-413A-8F6B-66FE2E0A20E3}" presName="root2" presStyleCnt="0"/>
      <dgm:spPr/>
    </dgm:pt>
    <dgm:pt modelId="{9B0E3C8B-26C2-4BF6-BC91-D09EC7275E14}" type="pres">
      <dgm:prSet presAssocID="{7DE6EC4B-A976-413A-8F6B-66FE2E0A20E3}" presName="LevelTwoTextNode" presStyleLbl="node4" presStyleIdx="0" presStyleCnt="9" custScaleX="156263" custScaleY="85858">
        <dgm:presLayoutVars>
          <dgm:chPref val="3"/>
        </dgm:presLayoutVars>
      </dgm:prSet>
      <dgm:spPr/>
      <dgm:t>
        <a:bodyPr/>
        <a:lstStyle/>
        <a:p>
          <a:endParaRPr lang="ru-RU"/>
        </a:p>
      </dgm:t>
    </dgm:pt>
    <dgm:pt modelId="{9E284E88-24DF-477D-BB6D-92431E6AF578}" type="pres">
      <dgm:prSet presAssocID="{7DE6EC4B-A976-413A-8F6B-66FE2E0A20E3}" presName="level3hierChild" presStyleCnt="0"/>
      <dgm:spPr/>
    </dgm:pt>
    <dgm:pt modelId="{F12DC6A5-7CC1-46E1-9686-FAEEFBA93AD9}" type="pres">
      <dgm:prSet presAssocID="{F86885EF-308C-4318-B542-7ABD3C305CB3}" presName="conn2-1" presStyleLbl="parChTrans1D4" presStyleIdx="1" presStyleCnt="9"/>
      <dgm:spPr/>
      <dgm:t>
        <a:bodyPr/>
        <a:lstStyle/>
        <a:p>
          <a:endParaRPr lang="ru-RU"/>
        </a:p>
      </dgm:t>
    </dgm:pt>
    <dgm:pt modelId="{CF95BF26-7FD8-4FC1-87A5-83F9032195E1}" type="pres">
      <dgm:prSet presAssocID="{F86885EF-308C-4318-B542-7ABD3C305CB3}" presName="connTx" presStyleLbl="parChTrans1D4" presStyleIdx="1" presStyleCnt="9"/>
      <dgm:spPr/>
      <dgm:t>
        <a:bodyPr/>
        <a:lstStyle/>
        <a:p>
          <a:endParaRPr lang="ru-RU"/>
        </a:p>
      </dgm:t>
    </dgm:pt>
    <dgm:pt modelId="{D56A7789-D8D2-4429-93ED-3C8F90F8509A}" type="pres">
      <dgm:prSet presAssocID="{6529F73C-F858-475D-84E6-F8A089A96872}" presName="root2" presStyleCnt="0"/>
      <dgm:spPr/>
    </dgm:pt>
    <dgm:pt modelId="{FD9AF7DF-8104-40C6-8589-F8C5E43A1B71}" type="pres">
      <dgm:prSet presAssocID="{6529F73C-F858-475D-84E6-F8A089A96872}" presName="LevelTwoTextNode" presStyleLbl="node4" presStyleIdx="1" presStyleCnt="9" custScaleX="156263" custScaleY="79858">
        <dgm:presLayoutVars>
          <dgm:chPref val="3"/>
        </dgm:presLayoutVars>
      </dgm:prSet>
      <dgm:spPr/>
      <dgm:t>
        <a:bodyPr/>
        <a:lstStyle/>
        <a:p>
          <a:endParaRPr lang="ru-RU"/>
        </a:p>
      </dgm:t>
    </dgm:pt>
    <dgm:pt modelId="{867C1238-F09A-47FE-B980-ECB331FDF653}" type="pres">
      <dgm:prSet presAssocID="{6529F73C-F858-475D-84E6-F8A089A96872}" presName="level3hierChild" presStyleCnt="0"/>
      <dgm:spPr/>
    </dgm:pt>
    <dgm:pt modelId="{C39E7CDC-AA22-4E64-B64E-9AFBB8FD7684}" type="pres">
      <dgm:prSet presAssocID="{A8205EF2-07BD-494C-B8E7-1DA0B83E6163}" presName="conn2-1" presStyleLbl="parChTrans1D3" presStyleIdx="1" presStyleCnt="4"/>
      <dgm:spPr/>
      <dgm:t>
        <a:bodyPr/>
        <a:lstStyle/>
        <a:p>
          <a:endParaRPr lang="ru-RU"/>
        </a:p>
      </dgm:t>
    </dgm:pt>
    <dgm:pt modelId="{C4348210-F184-4F3D-B1C4-DFE0AACFB0F5}" type="pres">
      <dgm:prSet presAssocID="{A8205EF2-07BD-494C-B8E7-1DA0B83E6163}" presName="connTx" presStyleLbl="parChTrans1D3" presStyleIdx="1" presStyleCnt="4"/>
      <dgm:spPr/>
      <dgm:t>
        <a:bodyPr/>
        <a:lstStyle/>
        <a:p>
          <a:endParaRPr lang="ru-RU"/>
        </a:p>
      </dgm:t>
    </dgm:pt>
    <dgm:pt modelId="{C895EE97-E034-4ECA-A220-7EC5897B2430}" type="pres">
      <dgm:prSet presAssocID="{25140A2F-CE3C-4AD1-8AB4-C0092E202758}" presName="root2" presStyleCnt="0"/>
      <dgm:spPr/>
    </dgm:pt>
    <dgm:pt modelId="{35125D25-7E9B-4670-85DE-FCA4E830FB99}" type="pres">
      <dgm:prSet presAssocID="{25140A2F-CE3C-4AD1-8AB4-C0092E202758}" presName="LevelTwoTextNode" presStyleLbl="node3" presStyleIdx="1" presStyleCnt="4" custScaleX="99466" custScaleY="100060">
        <dgm:presLayoutVars>
          <dgm:chPref val="3"/>
        </dgm:presLayoutVars>
      </dgm:prSet>
      <dgm:spPr/>
      <dgm:t>
        <a:bodyPr/>
        <a:lstStyle/>
        <a:p>
          <a:endParaRPr lang="ru-RU"/>
        </a:p>
      </dgm:t>
    </dgm:pt>
    <dgm:pt modelId="{204A20BF-5ADB-4E05-A386-F88D7308D66A}" type="pres">
      <dgm:prSet presAssocID="{25140A2F-CE3C-4AD1-8AB4-C0092E202758}" presName="level3hierChild" presStyleCnt="0"/>
      <dgm:spPr/>
    </dgm:pt>
    <dgm:pt modelId="{35B150FF-FDF6-4AD4-8A5A-DBA9619ADC20}" type="pres">
      <dgm:prSet presAssocID="{56C5DACA-62F9-4013-9B16-2F83D5A7E61C}" presName="conn2-1" presStyleLbl="parChTrans1D4" presStyleIdx="2" presStyleCnt="9"/>
      <dgm:spPr/>
      <dgm:t>
        <a:bodyPr/>
        <a:lstStyle/>
        <a:p>
          <a:endParaRPr lang="ru-RU"/>
        </a:p>
      </dgm:t>
    </dgm:pt>
    <dgm:pt modelId="{7438227E-4BA1-4A30-97F8-7B6BFA28B462}" type="pres">
      <dgm:prSet presAssocID="{56C5DACA-62F9-4013-9B16-2F83D5A7E61C}" presName="connTx" presStyleLbl="parChTrans1D4" presStyleIdx="2" presStyleCnt="9"/>
      <dgm:spPr/>
      <dgm:t>
        <a:bodyPr/>
        <a:lstStyle/>
        <a:p>
          <a:endParaRPr lang="ru-RU"/>
        </a:p>
      </dgm:t>
    </dgm:pt>
    <dgm:pt modelId="{61B6B830-14D2-47D9-A9C5-7074056D9A37}" type="pres">
      <dgm:prSet presAssocID="{4A3D8BDA-59C0-4022-ACF1-C28AEA06A6C8}" presName="root2" presStyleCnt="0"/>
      <dgm:spPr/>
    </dgm:pt>
    <dgm:pt modelId="{92BC39F7-0EA2-43CB-8F9A-505FF256FAD9}" type="pres">
      <dgm:prSet presAssocID="{4A3D8BDA-59C0-4022-ACF1-C28AEA06A6C8}" presName="LevelTwoTextNode" presStyleLbl="node4" presStyleIdx="2" presStyleCnt="9" custScaleX="156263" custScaleY="79377">
        <dgm:presLayoutVars>
          <dgm:chPref val="3"/>
        </dgm:presLayoutVars>
      </dgm:prSet>
      <dgm:spPr/>
      <dgm:t>
        <a:bodyPr/>
        <a:lstStyle/>
        <a:p>
          <a:endParaRPr lang="ru-RU"/>
        </a:p>
      </dgm:t>
    </dgm:pt>
    <dgm:pt modelId="{7AA1A0D8-BB48-499D-B38A-0E9DC7B86731}" type="pres">
      <dgm:prSet presAssocID="{4A3D8BDA-59C0-4022-ACF1-C28AEA06A6C8}" presName="level3hierChild" presStyleCnt="0"/>
      <dgm:spPr/>
    </dgm:pt>
    <dgm:pt modelId="{0B363474-FC0F-414F-A359-985BCBCA4877}" type="pres">
      <dgm:prSet presAssocID="{D4AA1DA6-F317-4D2E-9242-662D6614D749}" presName="conn2-1" presStyleLbl="parChTrans1D2" presStyleIdx="1" presStyleCnt="2"/>
      <dgm:spPr/>
      <dgm:t>
        <a:bodyPr/>
        <a:lstStyle/>
        <a:p>
          <a:endParaRPr lang="ru-RU"/>
        </a:p>
      </dgm:t>
    </dgm:pt>
    <dgm:pt modelId="{08B0E824-C9AB-4B9A-95B1-1F065AA969FA}" type="pres">
      <dgm:prSet presAssocID="{D4AA1DA6-F317-4D2E-9242-662D6614D749}" presName="connTx" presStyleLbl="parChTrans1D2" presStyleIdx="1" presStyleCnt="2"/>
      <dgm:spPr/>
      <dgm:t>
        <a:bodyPr/>
        <a:lstStyle/>
        <a:p>
          <a:endParaRPr lang="ru-RU"/>
        </a:p>
      </dgm:t>
    </dgm:pt>
    <dgm:pt modelId="{9EF4039D-DFFD-4083-82A9-5D06FD3B65FD}" type="pres">
      <dgm:prSet presAssocID="{0E0EFE2F-44B9-44B4-B825-7E4CC1E57616}" presName="root2" presStyleCnt="0"/>
      <dgm:spPr/>
    </dgm:pt>
    <dgm:pt modelId="{3C2E72FD-3401-42C4-9097-5F22AFCAA7A1}" type="pres">
      <dgm:prSet presAssocID="{0E0EFE2F-44B9-44B4-B825-7E4CC1E57616}" presName="LevelTwoTextNode" presStyleLbl="node2" presStyleIdx="1" presStyleCnt="2" custScaleX="77869" custScaleY="121337">
        <dgm:presLayoutVars>
          <dgm:chPref val="3"/>
        </dgm:presLayoutVars>
      </dgm:prSet>
      <dgm:spPr/>
      <dgm:t>
        <a:bodyPr/>
        <a:lstStyle/>
        <a:p>
          <a:endParaRPr lang="ru-RU"/>
        </a:p>
      </dgm:t>
    </dgm:pt>
    <dgm:pt modelId="{D4BC1620-A77A-493D-A601-871A6A0D9A9A}" type="pres">
      <dgm:prSet presAssocID="{0E0EFE2F-44B9-44B4-B825-7E4CC1E57616}" presName="level3hierChild" presStyleCnt="0"/>
      <dgm:spPr/>
    </dgm:pt>
    <dgm:pt modelId="{DB88EBF6-010C-4C84-A5E2-0E09E95CAF22}" type="pres">
      <dgm:prSet presAssocID="{9001F9FF-C7AC-41DB-8EE3-5543807AEC6F}" presName="conn2-1" presStyleLbl="parChTrans1D3" presStyleIdx="2" presStyleCnt="4"/>
      <dgm:spPr/>
      <dgm:t>
        <a:bodyPr/>
        <a:lstStyle/>
        <a:p>
          <a:endParaRPr lang="ru-RU"/>
        </a:p>
      </dgm:t>
    </dgm:pt>
    <dgm:pt modelId="{B5562846-FFA8-44FA-ADC5-F328F67D5701}" type="pres">
      <dgm:prSet presAssocID="{9001F9FF-C7AC-41DB-8EE3-5543807AEC6F}" presName="connTx" presStyleLbl="parChTrans1D3" presStyleIdx="2" presStyleCnt="4"/>
      <dgm:spPr/>
      <dgm:t>
        <a:bodyPr/>
        <a:lstStyle/>
        <a:p>
          <a:endParaRPr lang="ru-RU"/>
        </a:p>
      </dgm:t>
    </dgm:pt>
    <dgm:pt modelId="{FD746279-3C19-4221-81C6-C506154135DA}" type="pres">
      <dgm:prSet presAssocID="{57DEDEAB-160D-4667-BCEA-7A17A4FAE348}" presName="root2" presStyleCnt="0"/>
      <dgm:spPr/>
    </dgm:pt>
    <dgm:pt modelId="{2F5D034C-797F-44B7-BAEC-46C1EFDA019B}" type="pres">
      <dgm:prSet presAssocID="{57DEDEAB-160D-4667-BCEA-7A17A4FAE348}" presName="LevelTwoTextNode" presStyleLbl="node3" presStyleIdx="2" presStyleCnt="4" custScaleX="99545" custScaleY="100565">
        <dgm:presLayoutVars>
          <dgm:chPref val="3"/>
        </dgm:presLayoutVars>
      </dgm:prSet>
      <dgm:spPr/>
      <dgm:t>
        <a:bodyPr/>
        <a:lstStyle/>
        <a:p>
          <a:endParaRPr lang="ru-RU"/>
        </a:p>
      </dgm:t>
    </dgm:pt>
    <dgm:pt modelId="{1BF2A8B8-80E7-42F6-9218-BB4A33D41776}" type="pres">
      <dgm:prSet presAssocID="{57DEDEAB-160D-4667-BCEA-7A17A4FAE348}" presName="level3hierChild" presStyleCnt="0"/>
      <dgm:spPr/>
    </dgm:pt>
    <dgm:pt modelId="{B684D13E-D8B2-489D-907C-CE37D470F821}" type="pres">
      <dgm:prSet presAssocID="{7AD63DF4-8CB5-457A-809E-A613339902B1}" presName="conn2-1" presStyleLbl="parChTrans1D4" presStyleIdx="3" presStyleCnt="9"/>
      <dgm:spPr/>
      <dgm:t>
        <a:bodyPr/>
        <a:lstStyle/>
        <a:p>
          <a:endParaRPr lang="ru-RU"/>
        </a:p>
      </dgm:t>
    </dgm:pt>
    <dgm:pt modelId="{693CCB5D-EDCF-4556-AED5-3B6DACAB6A0C}" type="pres">
      <dgm:prSet presAssocID="{7AD63DF4-8CB5-457A-809E-A613339902B1}" presName="connTx" presStyleLbl="parChTrans1D4" presStyleIdx="3" presStyleCnt="9"/>
      <dgm:spPr/>
      <dgm:t>
        <a:bodyPr/>
        <a:lstStyle/>
        <a:p>
          <a:endParaRPr lang="ru-RU"/>
        </a:p>
      </dgm:t>
    </dgm:pt>
    <dgm:pt modelId="{5CE6F1A7-7828-43FB-97C3-8683A83B86E8}" type="pres">
      <dgm:prSet presAssocID="{9555FC2B-791F-4085-A5B2-9D2B40CB9907}" presName="root2" presStyleCnt="0"/>
      <dgm:spPr/>
    </dgm:pt>
    <dgm:pt modelId="{70EC29D4-86FE-4E87-873C-CD0DDA394461}" type="pres">
      <dgm:prSet presAssocID="{9555FC2B-791F-4085-A5B2-9D2B40CB9907}" presName="LevelTwoTextNode" presStyleLbl="node4" presStyleIdx="3" presStyleCnt="9" custScaleX="156263">
        <dgm:presLayoutVars>
          <dgm:chPref val="3"/>
        </dgm:presLayoutVars>
      </dgm:prSet>
      <dgm:spPr/>
      <dgm:t>
        <a:bodyPr/>
        <a:lstStyle/>
        <a:p>
          <a:endParaRPr lang="ru-RU"/>
        </a:p>
      </dgm:t>
    </dgm:pt>
    <dgm:pt modelId="{1582FE3B-D4E0-450B-8FD7-8D07D0CDFBA1}" type="pres">
      <dgm:prSet presAssocID="{9555FC2B-791F-4085-A5B2-9D2B40CB9907}" presName="level3hierChild" presStyleCnt="0"/>
      <dgm:spPr/>
    </dgm:pt>
    <dgm:pt modelId="{57DB5BC7-A7CB-4E2C-874F-E5258478C437}" type="pres">
      <dgm:prSet presAssocID="{7CE8F430-03D0-47ED-9E4A-31EEEF8AA66F}" presName="conn2-1" presStyleLbl="parChTrans1D4" presStyleIdx="4" presStyleCnt="9"/>
      <dgm:spPr/>
      <dgm:t>
        <a:bodyPr/>
        <a:lstStyle/>
        <a:p>
          <a:endParaRPr lang="ru-RU"/>
        </a:p>
      </dgm:t>
    </dgm:pt>
    <dgm:pt modelId="{1B9459C1-FCF1-4AAA-B02D-180D85F0254C}" type="pres">
      <dgm:prSet presAssocID="{7CE8F430-03D0-47ED-9E4A-31EEEF8AA66F}" presName="connTx" presStyleLbl="parChTrans1D4" presStyleIdx="4" presStyleCnt="9"/>
      <dgm:spPr/>
      <dgm:t>
        <a:bodyPr/>
        <a:lstStyle/>
        <a:p>
          <a:endParaRPr lang="ru-RU"/>
        </a:p>
      </dgm:t>
    </dgm:pt>
    <dgm:pt modelId="{A160EA6E-73EB-4688-BE49-CB86804FECB3}" type="pres">
      <dgm:prSet presAssocID="{BD73BF9A-4743-4764-9CA1-3B2383BD2CA0}" presName="root2" presStyleCnt="0"/>
      <dgm:spPr/>
    </dgm:pt>
    <dgm:pt modelId="{F96D44B4-FCED-4E14-A0CD-26016C97D8E7}" type="pres">
      <dgm:prSet presAssocID="{BD73BF9A-4743-4764-9CA1-3B2383BD2CA0}" presName="LevelTwoTextNode" presStyleLbl="node4" presStyleIdx="4" presStyleCnt="9" custScaleX="156263" custScaleY="78815" custLinFactNeighborX="1046" custLinFactNeighborY="-7055">
        <dgm:presLayoutVars>
          <dgm:chPref val="3"/>
        </dgm:presLayoutVars>
      </dgm:prSet>
      <dgm:spPr/>
      <dgm:t>
        <a:bodyPr/>
        <a:lstStyle/>
        <a:p>
          <a:endParaRPr lang="ru-RU"/>
        </a:p>
      </dgm:t>
    </dgm:pt>
    <dgm:pt modelId="{33D5029D-63F5-47AB-9201-D129EAEDB263}" type="pres">
      <dgm:prSet presAssocID="{BD73BF9A-4743-4764-9CA1-3B2383BD2CA0}" presName="level3hierChild" presStyleCnt="0"/>
      <dgm:spPr/>
    </dgm:pt>
    <dgm:pt modelId="{EE3BB325-7197-4540-8F18-ECC63DE55D5A}" type="pres">
      <dgm:prSet presAssocID="{3198F371-5BFB-440C-A0F3-5E6B1C721A28}" presName="conn2-1" presStyleLbl="parChTrans1D4" presStyleIdx="5" presStyleCnt="9"/>
      <dgm:spPr/>
      <dgm:t>
        <a:bodyPr/>
        <a:lstStyle/>
        <a:p>
          <a:endParaRPr lang="ru-RU"/>
        </a:p>
      </dgm:t>
    </dgm:pt>
    <dgm:pt modelId="{E9736ED8-4C52-48BC-8A40-C8AFEA2AD623}" type="pres">
      <dgm:prSet presAssocID="{3198F371-5BFB-440C-A0F3-5E6B1C721A28}" presName="connTx" presStyleLbl="parChTrans1D4" presStyleIdx="5" presStyleCnt="9"/>
      <dgm:spPr/>
      <dgm:t>
        <a:bodyPr/>
        <a:lstStyle/>
        <a:p>
          <a:endParaRPr lang="ru-RU"/>
        </a:p>
      </dgm:t>
    </dgm:pt>
    <dgm:pt modelId="{5F0B681F-1BA2-4B57-9E7E-5F498D90A69F}" type="pres">
      <dgm:prSet presAssocID="{50435D38-AEA5-4DAE-B789-A54FE446F440}" presName="root2" presStyleCnt="0"/>
      <dgm:spPr/>
    </dgm:pt>
    <dgm:pt modelId="{964504EF-E693-42B5-858A-4C11ABD39666}" type="pres">
      <dgm:prSet presAssocID="{50435D38-AEA5-4DAE-B789-A54FE446F440}" presName="LevelTwoTextNode" presStyleLbl="node4" presStyleIdx="5" presStyleCnt="9" custScaleX="156264" custScaleY="89961">
        <dgm:presLayoutVars>
          <dgm:chPref val="3"/>
        </dgm:presLayoutVars>
      </dgm:prSet>
      <dgm:spPr/>
      <dgm:t>
        <a:bodyPr/>
        <a:lstStyle/>
        <a:p>
          <a:endParaRPr lang="ru-RU"/>
        </a:p>
      </dgm:t>
    </dgm:pt>
    <dgm:pt modelId="{42BC16FE-9848-4324-9C9F-A40C80E72D2B}" type="pres">
      <dgm:prSet presAssocID="{50435D38-AEA5-4DAE-B789-A54FE446F440}" presName="level3hierChild" presStyleCnt="0"/>
      <dgm:spPr/>
    </dgm:pt>
    <dgm:pt modelId="{71EAAB70-1B84-4109-9DAC-0F677B57D340}" type="pres">
      <dgm:prSet presAssocID="{3AF1E9AD-F9AF-4F9D-BCCC-519F485863A7}" presName="conn2-1" presStyleLbl="parChTrans1D3" presStyleIdx="3" presStyleCnt="4"/>
      <dgm:spPr/>
      <dgm:t>
        <a:bodyPr/>
        <a:lstStyle/>
        <a:p>
          <a:endParaRPr lang="ru-RU"/>
        </a:p>
      </dgm:t>
    </dgm:pt>
    <dgm:pt modelId="{BF6725B6-5F4C-4593-862F-0B953872CB3A}" type="pres">
      <dgm:prSet presAssocID="{3AF1E9AD-F9AF-4F9D-BCCC-519F485863A7}" presName="connTx" presStyleLbl="parChTrans1D3" presStyleIdx="3" presStyleCnt="4"/>
      <dgm:spPr/>
      <dgm:t>
        <a:bodyPr/>
        <a:lstStyle/>
        <a:p>
          <a:endParaRPr lang="ru-RU"/>
        </a:p>
      </dgm:t>
    </dgm:pt>
    <dgm:pt modelId="{7092D481-3AD9-44BE-A349-46925EA3CFF1}" type="pres">
      <dgm:prSet presAssocID="{3DBDF3C3-6C40-4BC0-B98C-BA722971E2C5}" presName="root2" presStyleCnt="0"/>
      <dgm:spPr/>
    </dgm:pt>
    <dgm:pt modelId="{11E028AF-0480-4E12-B79E-1FA912A7C8E4}" type="pres">
      <dgm:prSet presAssocID="{3DBDF3C3-6C40-4BC0-B98C-BA722971E2C5}" presName="LevelTwoTextNode" presStyleLbl="node3" presStyleIdx="3" presStyleCnt="4" custScaleX="99359" custScaleY="100173">
        <dgm:presLayoutVars>
          <dgm:chPref val="3"/>
        </dgm:presLayoutVars>
      </dgm:prSet>
      <dgm:spPr/>
      <dgm:t>
        <a:bodyPr/>
        <a:lstStyle/>
        <a:p>
          <a:endParaRPr lang="ru-RU"/>
        </a:p>
      </dgm:t>
    </dgm:pt>
    <dgm:pt modelId="{747E7CD5-0593-4FDA-8265-1CBF0E88DE90}" type="pres">
      <dgm:prSet presAssocID="{3DBDF3C3-6C40-4BC0-B98C-BA722971E2C5}" presName="level3hierChild" presStyleCnt="0"/>
      <dgm:spPr/>
    </dgm:pt>
    <dgm:pt modelId="{C4404B51-A915-486E-AE19-B4316F58A084}" type="pres">
      <dgm:prSet presAssocID="{441E0CB5-773D-4D5A-AF93-8B94D25C6416}" presName="conn2-1" presStyleLbl="parChTrans1D4" presStyleIdx="6" presStyleCnt="9"/>
      <dgm:spPr/>
      <dgm:t>
        <a:bodyPr/>
        <a:lstStyle/>
        <a:p>
          <a:endParaRPr lang="ru-RU"/>
        </a:p>
      </dgm:t>
    </dgm:pt>
    <dgm:pt modelId="{B205573F-00C8-44DC-BC51-2E61703A4918}" type="pres">
      <dgm:prSet presAssocID="{441E0CB5-773D-4D5A-AF93-8B94D25C6416}" presName="connTx" presStyleLbl="parChTrans1D4" presStyleIdx="6" presStyleCnt="9"/>
      <dgm:spPr/>
      <dgm:t>
        <a:bodyPr/>
        <a:lstStyle/>
        <a:p>
          <a:endParaRPr lang="ru-RU"/>
        </a:p>
      </dgm:t>
    </dgm:pt>
    <dgm:pt modelId="{FB6198E4-D46C-43CB-BCDD-F5FD73C8CF10}" type="pres">
      <dgm:prSet presAssocID="{544E17DE-6657-4C4F-A47E-2B0009FF7263}" presName="root2" presStyleCnt="0"/>
      <dgm:spPr/>
    </dgm:pt>
    <dgm:pt modelId="{97044989-43D5-4B03-BB78-F0F5E3772893}" type="pres">
      <dgm:prSet presAssocID="{544E17DE-6657-4C4F-A47E-2B0009FF7263}" presName="LevelTwoTextNode" presStyleLbl="node4" presStyleIdx="6" presStyleCnt="9" custScaleX="156263" custScaleY="81676">
        <dgm:presLayoutVars>
          <dgm:chPref val="3"/>
        </dgm:presLayoutVars>
      </dgm:prSet>
      <dgm:spPr/>
      <dgm:t>
        <a:bodyPr/>
        <a:lstStyle/>
        <a:p>
          <a:endParaRPr lang="ru-RU"/>
        </a:p>
      </dgm:t>
    </dgm:pt>
    <dgm:pt modelId="{0E5B5607-58FA-4B59-8794-E83A07B9F79D}" type="pres">
      <dgm:prSet presAssocID="{544E17DE-6657-4C4F-A47E-2B0009FF7263}" presName="level3hierChild" presStyleCnt="0"/>
      <dgm:spPr/>
    </dgm:pt>
    <dgm:pt modelId="{B7EA75DF-F921-4305-81EC-940CC55E0EB8}" type="pres">
      <dgm:prSet presAssocID="{74ED8988-CF46-407B-879A-61BF4D454CBD}" presName="conn2-1" presStyleLbl="parChTrans1D4" presStyleIdx="7" presStyleCnt="9"/>
      <dgm:spPr/>
      <dgm:t>
        <a:bodyPr/>
        <a:lstStyle/>
        <a:p>
          <a:endParaRPr lang="ru-RU"/>
        </a:p>
      </dgm:t>
    </dgm:pt>
    <dgm:pt modelId="{440D5473-E173-4873-A9B5-033496D3AC14}" type="pres">
      <dgm:prSet presAssocID="{74ED8988-CF46-407B-879A-61BF4D454CBD}" presName="connTx" presStyleLbl="parChTrans1D4" presStyleIdx="7" presStyleCnt="9"/>
      <dgm:spPr/>
      <dgm:t>
        <a:bodyPr/>
        <a:lstStyle/>
        <a:p>
          <a:endParaRPr lang="ru-RU"/>
        </a:p>
      </dgm:t>
    </dgm:pt>
    <dgm:pt modelId="{EE90BCB1-A573-4D61-A41D-B6597AE7B7EC}" type="pres">
      <dgm:prSet presAssocID="{E905BABD-880A-40AF-9F06-A794915CEE17}" presName="root2" presStyleCnt="0"/>
      <dgm:spPr/>
    </dgm:pt>
    <dgm:pt modelId="{FACC98E7-B4A2-496E-A17D-F1696460AF13}" type="pres">
      <dgm:prSet presAssocID="{E905BABD-880A-40AF-9F06-A794915CEE17}" presName="LevelTwoTextNode" presStyleLbl="node4" presStyleIdx="7" presStyleCnt="9" custScaleX="156263" custScaleY="81981">
        <dgm:presLayoutVars>
          <dgm:chPref val="3"/>
        </dgm:presLayoutVars>
      </dgm:prSet>
      <dgm:spPr/>
      <dgm:t>
        <a:bodyPr/>
        <a:lstStyle/>
        <a:p>
          <a:endParaRPr lang="ru-RU"/>
        </a:p>
      </dgm:t>
    </dgm:pt>
    <dgm:pt modelId="{210C9642-67E4-47BE-B09F-C1A8B36226AE}" type="pres">
      <dgm:prSet presAssocID="{E905BABD-880A-40AF-9F06-A794915CEE17}" presName="level3hierChild" presStyleCnt="0"/>
      <dgm:spPr/>
    </dgm:pt>
    <dgm:pt modelId="{C3DA1155-964C-4FD1-9249-957A74BB391F}" type="pres">
      <dgm:prSet presAssocID="{4FD32AB8-EA6D-48FC-B9FD-6930A86B6617}" presName="conn2-1" presStyleLbl="parChTrans1D4" presStyleIdx="8" presStyleCnt="9"/>
      <dgm:spPr/>
      <dgm:t>
        <a:bodyPr/>
        <a:lstStyle/>
        <a:p>
          <a:endParaRPr lang="ru-RU"/>
        </a:p>
      </dgm:t>
    </dgm:pt>
    <dgm:pt modelId="{ACE288F0-5108-49C9-B64B-122901657414}" type="pres">
      <dgm:prSet presAssocID="{4FD32AB8-EA6D-48FC-B9FD-6930A86B6617}" presName="connTx" presStyleLbl="parChTrans1D4" presStyleIdx="8" presStyleCnt="9"/>
      <dgm:spPr/>
      <dgm:t>
        <a:bodyPr/>
        <a:lstStyle/>
        <a:p>
          <a:endParaRPr lang="ru-RU"/>
        </a:p>
      </dgm:t>
    </dgm:pt>
    <dgm:pt modelId="{B0972D57-0C37-468A-87C9-5C124AC61612}" type="pres">
      <dgm:prSet presAssocID="{E00A351E-1DB0-459B-9590-BDF8F06D1722}" presName="root2" presStyleCnt="0"/>
      <dgm:spPr/>
    </dgm:pt>
    <dgm:pt modelId="{85F57B76-B59D-4C36-B777-A85CAAF8D15D}" type="pres">
      <dgm:prSet presAssocID="{E00A351E-1DB0-459B-9590-BDF8F06D1722}" presName="LevelTwoTextNode" presStyleLbl="node4" presStyleIdx="8" presStyleCnt="9" custScaleX="156263" custScaleY="80302">
        <dgm:presLayoutVars>
          <dgm:chPref val="3"/>
        </dgm:presLayoutVars>
      </dgm:prSet>
      <dgm:spPr/>
      <dgm:t>
        <a:bodyPr/>
        <a:lstStyle/>
        <a:p>
          <a:endParaRPr lang="ru-RU"/>
        </a:p>
      </dgm:t>
    </dgm:pt>
    <dgm:pt modelId="{03BF6E94-6EC5-4EEF-A6E6-E961FC598404}" type="pres">
      <dgm:prSet presAssocID="{E00A351E-1DB0-459B-9590-BDF8F06D1722}" presName="level3hierChild" presStyleCnt="0"/>
      <dgm:spPr/>
    </dgm:pt>
  </dgm:ptLst>
  <dgm:cxnLst>
    <dgm:cxn modelId="{8D2B9EDF-D7AD-4087-AE83-F6FB001B5C04}" type="presOf" srcId="{4A3D8BDA-59C0-4022-ACF1-C28AEA06A6C8}" destId="{92BC39F7-0EA2-43CB-8F9A-505FF256FAD9}" srcOrd="0" destOrd="0" presId="urn:microsoft.com/office/officeart/2008/layout/HorizontalMultiLevelHierarchy"/>
    <dgm:cxn modelId="{B48D71BC-8DB5-4BB3-A42C-48153AD51FB8}" type="presOf" srcId="{50435D38-AEA5-4DAE-B789-A54FE446F440}" destId="{964504EF-E693-42B5-858A-4C11ABD39666}" srcOrd="0" destOrd="0" presId="urn:microsoft.com/office/officeart/2008/layout/HorizontalMultiLevelHierarchy"/>
    <dgm:cxn modelId="{B25C74F2-7A3D-43DB-8399-08C0F1A1590D}" srcId="{57DEDEAB-160D-4667-BCEA-7A17A4FAE348}" destId="{9555FC2B-791F-4085-A5B2-9D2B40CB9907}" srcOrd="0" destOrd="0" parTransId="{7AD63DF4-8CB5-457A-809E-A613339902B1}" sibTransId="{F7643897-EF17-4CAD-B6F7-5921B35283DC}"/>
    <dgm:cxn modelId="{ACE5065F-979D-4097-9C17-3424019D5122}" type="presOf" srcId="{2939DADD-8148-4702-BFEE-B31A3AD0AFA6}" destId="{F37871B3-036F-4797-B230-077E4A61CB4A}" srcOrd="0" destOrd="0" presId="urn:microsoft.com/office/officeart/2008/layout/HorizontalMultiLevelHierarchy"/>
    <dgm:cxn modelId="{F9EFDB2E-52AA-4188-A15F-FD6606718CCA}" type="presOf" srcId="{7CE8F430-03D0-47ED-9E4A-31EEEF8AA66F}" destId="{57DB5BC7-A7CB-4E2C-874F-E5258478C437}" srcOrd="0" destOrd="0" presId="urn:microsoft.com/office/officeart/2008/layout/HorizontalMultiLevelHierarchy"/>
    <dgm:cxn modelId="{3B87DDEA-BC1F-4ACA-8BD1-37D3B14C270E}" type="presOf" srcId="{74ED8988-CF46-407B-879A-61BF4D454CBD}" destId="{440D5473-E173-4873-A9B5-033496D3AC14}" srcOrd="1" destOrd="0" presId="urn:microsoft.com/office/officeart/2008/layout/HorizontalMultiLevelHierarchy"/>
    <dgm:cxn modelId="{CA10907A-E40B-4B4C-BB38-968EA161E566}" type="presOf" srcId="{7CE8F430-03D0-47ED-9E4A-31EEEF8AA66F}" destId="{1B9459C1-FCF1-4AAA-B02D-180D85F0254C}" srcOrd="1" destOrd="0" presId="urn:microsoft.com/office/officeart/2008/layout/HorizontalMultiLevelHierarchy"/>
    <dgm:cxn modelId="{6445868B-D450-49AB-82FB-1B12E63B1855}" type="presOf" srcId="{A9657EDF-A73C-4997-886B-229A8E47BDBC}" destId="{1D760740-FCF5-4287-BDAD-D384F65B43DE}" srcOrd="0" destOrd="0" presId="urn:microsoft.com/office/officeart/2008/layout/HorizontalMultiLevelHierarchy"/>
    <dgm:cxn modelId="{E51E0C83-058E-4084-AC30-DE9DE4DCBF7C}" type="presOf" srcId="{3AF1E9AD-F9AF-4F9D-BCCC-519F485863A7}" destId="{71EAAB70-1B84-4109-9DAC-0F677B57D340}" srcOrd="0" destOrd="0" presId="urn:microsoft.com/office/officeart/2008/layout/HorizontalMultiLevelHierarchy"/>
    <dgm:cxn modelId="{10336AE4-6CFC-4F41-8C24-49C66A82F879}" type="presOf" srcId="{A9657EDF-A73C-4997-886B-229A8E47BDBC}" destId="{9ED3EDDA-B802-4498-BEDA-144266AAB7FD}" srcOrd="1" destOrd="0" presId="urn:microsoft.com/office/officeart/2008/layout/HorizontalMultiLevelHierarchy"/>
    <dgm:cxn modelId="{DD10CB42-E243-4C2C-B46C-D6D8A5244773}" srcId="{25140A2F-CE3C-4AD1-8AB4-C0092E202758}" destId="{4A3D8BDA-59C0-4022-ACF1-C28AEA06A6C8}" srcOrd="0" destOrd="0" parTransId="{56C5DACA-62F9-4013-9B16-2F83D5A7E61C}" sibTransId="{31AD2627-BCF2-4F0C-9724-BAD517E0B97A}"/>
    <dgm:cxn modelId="{05CF9291-B4B0-4379-B4D9-09DDB13DDB84}" type="presOf" srcId="{E00A351E-1DB0-459B-9590-BDF8F06D1722}" destId="{85F57B76-B59D-4C36-B777-A85CAAF8D15D}" srcOrd="0" destOrd="0" presId="urn:microsoft.com/office/officeart/2008/layout/HorizontalMultiLevelHierarchy"/>
    <dgm:cxn modelId="{0F6B0542-DF75-479E-B4F4-577D8E37F287}" type="presOf" srcId="{74ED8988-CF46-407B-879A-61BF4D454CBD}" destId="{B7EA75DF-F921-4305-81EC-940CC55E0EB8}" srcOrd="0" destOrd="0" presId="urn:microsoft.com/office/officeart/2008/layout/HorizontalMultiLevelHierarchy"/>
    <dgm:cxn modelId="{1A2FDCD9-795B-41EB-9341-5A72C384090F}" srcId="{6FB2AD9D-F9E3-4927-A0DF-EDD1612B8DF9}" destId="{54FDFD3F-8F3B-4722-A4D0-46DE2C3E56B3}" srcOrd="0" destOrd="0" parTransId="{80405A2B-B45D-48D5-AD08-825E91168AA4}" sibTransId="{9040318B-DC61-47E3-9841-7DA480C05678}"/>
    <dgm:cxn modelId="{ADA5230D-2449-4D47-A8D4-FFAF20577EC0}" type="presOf" srcId="{7DE6EC4B-A976-413A-8F6B-66FE2E0A20E3}" destId="{9B0E3C8B-26C2-4BF6-BC91-D09EC7275E14}" srcOrd="0" destOrd="0" presId="urn:microsoft.com/office/officeart/2008/layout/HorizontalMultiLevelHierarchy"/>
    <dgm:cxn modelId="{F6D1BB33-E226-443D-B5E5-98E713EA0E99}" type="presOf" srcId="{F86885EF-308C-4318-B542-7ABD3C305CB3}" destId="{F12DC6A5-7CC1-46E1-9686-FAEEFBA93AD9}" srcOrd="0" destOrd="0" presId="urn:microsoft.com/office/officeart/2008/layout/HorizontalMultiLevelHierarchy"/>
    <dgm:cxn modelId="{34BD2022-0457-47B3-8F68-F2907F17F721}" type="presOf" srcId="{56C5DACA-62F9-4013-9B16-2F83D5A7E61C}" destId="{35B150FF-FDF6-4AD4-8A5A-DBA9619ADC20}" srcOrd="0" destOrd="0" presId="urn:microsoft.com/office/officeart/2008/layout/HorizontalMultiLevelHierarchy"/>
    <dgm:cxn modelId="{DAA2FFFB-21BB-4A8D-A8EC-ED2E579C2B75}" type="presOf" srcId="{A8205EF2-07BD-494C-B8E7-1DA0B83E6163}" destId="{C39E7CDC-AA22-4E64-B64E-9AFBB8FD7684}" srcOrd="0" destOrd="0" presId="urn:microsoft.com/office/officeart/2008/layout/HorizontalMultiLevelHierarchy"/>
    <dgm:cxn modelId="{CA97FB80-D08F-479F-9ADD-7573155B1FFB}" type="presOf" srcId="{3AF1E9AD-F9AF-4F9D-BCCC-519F485863A7}" destId="{BF6725B6-5F4C-4593-862F-0B953872CB3A}" srcOrd="1" destOrd="0" presId="urn:microsoft.com/office/officeart/2008/layout/HorizontalMultiLevelHierarchy"/>
    <dgm:cxn modelId="{FAEC70F6-6A9D-4F74-912A-2519661604E8}" srcId="{9456D23F-7E06-4209-B8F6-F81F6E04A230}" destId="{6529F73C-F858-475D-84E6-F8A089A96872}" srcOrd="1" destOrd="0" parTransId="{F86885EF-308C-4318-B542-7ABD3C305CB3}" sibTransId="{748A74DE-98BD-4949-8C23-D2216754A80B}"/>
    <dgm:cxn modelId="{BB1E0376-0CFA-4E6E-8DF4-839AC7A29414}" srcId="{C757357A-666E-48B9-BDE5-97CA8F959BF9}" destId="{6FB2AD9D-F9E3-4927-A0DF-EDD1612B8DF9}" srcOrd="0" destOrd="0" parTransId="{17EFC894-E4E7-4A91-9947-0D11387851C4}" sibTransId="{3AE29060-3310-49AD-BC69-C346CBA1E50E}"/>
    <dgm:cxn modelId="{F0F94F35-EDEF-410B-BFEB-D552CB98C99E}" type="presOf" srcId="{6529F73C-F858-475D-84E6-F8A089A96872}" destId="{FD9AF7DF-8104-40C6-8589-F8C5E43A1B71}" srcOrd="0" destOrd="0" presId="urn:microsoft.com/office/officeart/2008/layout/HorizontalMultiLevelHierarchy"/>
    <dgm:cxn modelId="{67115029-182A-4556-AD5E-C1E2A25CFC2C}" type="presOf" srcId="{544E17DE-6657-4C4F-A47E-2B0009FF7263}" destId="{97044989-43D5-4B03-BB78-F0F5E3772893}" srcOrd="0" destOrd="0" presId="urn:microsoft.com/office/officeart/2008/layout/HorizontalMultiLevelHierarchy"/>
    <dgm:cxn modelId="{F1E5C651-30D4-42B2-B9BB-4352ECAB05DC}" type="presOf" srcId="{3198F371-5BFB-440C-A0F3-5E6B1C721A28}" destId="{EE3BB325-7197-4540-8F18-ECC63DE55D5A}" srcOrd="0" destOrd="0" presId="urn:microsoft.com/office/officeart/2008/layout/HorizontalMultiLevelHierarchy"/>
    <dgm:cxn modelId="{A44EB5E0-DC9B-47F6-89F5-350CC1F6BD2A}" srcId="{9456D23F-7E06-4209-B8F6-F81F6E04A230}" destId="{7DE6EC4B-A976-413A-8F6B-66FE2E0A20E3}" srcOrd="0" destOrd="0" parTransId="{A9657EDF-A73C-4997-886B-229A8E47BDBC}" sibTransId="{01693C46-F165-46B2-B423-EEC6A2871EE3}"/>
    <dgm:cxn modelId="{3A303E9E-4C75-483B-ACB6-A8B89339A0A1}" type="presOf" srcId="{6FB2AD9D-F9E3-4927-A0DF-EDD1612B8DF9}" destId="{B515ABDA-FA0F-4DE1-81F6-84E6B334DB42}" srcOrd="0" destOrd="0" presId="urn:microsoft.com/office/officeart/2008/layout/HorizontalMultiLevelHierarchy"/>
    <dgm:cxn modelId="{D2E4F7F9-CD9B-4376-9CFA-AC64E2A16F7A}" type="presOf" srcId="{F86885EF-308C-4318-B542-7ABD3C305CB3}" destId="{CF95BF26-7FD8-4FC1-87A5-83F9032195E1}" srcOrd="1" destOrd="0" presId="urn:microsoft.com/office/officeart/2008/layout/HorizontalMultiLevelHierarchy"/>
    <dgm:cxn modelId="{CD12E03A-BA0A-427F-A641-6A2F30745BCB}" type="presOf" srcId="{57DEDEAB-160D-4667-BCEA-7A17A4FAE348}" destId="{2F5D034C-797F-44B7-BAEC-46C1EFDA019B}" srcOrd="0" destOrd="0" presId="urn:microsoft.com/office/officeart/2008/layout/HorizontalMultiLevelHierarchy"/>
    <dgm:cxn modelId="{5A3027EE-143F-4D94-A1E8-06E7F1A60794}" type="presOf" srcId="{9555FC2B-791F-4085-A5B2-9D2B40CB9907}" destId="{70EC29D4-86FE-4E87-873C-CD0DDA394461}" srcOrd="0" destOrd="0" presId="urn:microsoft.com/office/officeart/2008/layout/HorizontalMultiLevelHierarchy"/>
    <dgm:cxn modelId="{E5417159-356B-40FD-BBB7-8E0ED81DCCD4}" srcId="{57DEDEAB-160D-4667-BCEA-7A17A4FAE348}" destId="{BD73BF9A-4743-4764-9CA1-3B2383BD2CA0}" srcOrd="1" destOrd="0" parTransId="{7CE8F430-03D0-47ED-9E4A-31EEEF8AA66F}" sibTransId="{25A762BF-1CF9-44AC-A544-60AD318FD111}"/>
    <dgm:cxn modelId="{E9D84C74-9F75-408D-AA36-EE6A2713100F}" type="presOf" srcId="{0E0EFE2F-44B9-44B4-B825-7E4CC1E57616}" destId="{3C2E72FD-3401-42C4-9097-5F22AFCAA7A1}" srcOrd="0" destOrd="0" presId="urn:microsoft.com/office/officeart/2008/layout/HorizontalMultiLevelHierarchy"/>
    <dgm:cxn modelId="{345891B8-FBA3-415C-9A18-58B7DD875373}" type="presOf" srcId="{4FD32AB8-EA6D-48FC-B9FD-6930A86B6617}" destId="{ACE288F0-5108-49C9-B64B-122901657414}" srcOrd="1" destOrd="0" presId="urn:microsoft.com/office/officeart/2008/layout/HorizontalMultiLevelHierarchy"/>
    <dgm:cxn modelId="{24C356A3-F826-4B6B-A944-91A2F1DF9CA3}" type="presOf" srcId="{441E0CB5-773D-4D5A-AF93-8B94D25C6416}" destId="{C4404B51-A915-486E-AE19-B4316F58A084}" srcOrd="0" destOrd="0" presId="urn:microsoft.com/office/officeart/2008/layout/HorizontalMultiLevelHierarchy"/>
    <dgm:cxn modelId="{BA6AB1D2-4C23-4144-B412-00167486884A}" srcId="{3DBDF3C3-6C40-4BC0-B98C-BA722971E2C5}" destId="{E00A351E-1DB0-459B-9590-BDF8F06D1722}" srcOrd="2" destOrd="0" parTransId="{4FD32AB8-EA6D-48FC-B9FD-6930A86B6617}" sibTransId="{D549F8A7-DA8D-4997-BD18-199C4F5E77BB}"/>
    <dgm:cxn modelId="{F73FF618-6E6B-402B-A2EB-1F66B851D30A}" type="presOf" srcId="{80405A2B-B45D-48D5-AD08-825E91168AA4}" destId="{6F347BB6-7EA7-4ED6-98B8-CE316D14507B}" srcOrd="1" destOrd="0" presId="urn:microsoft.com/office/officeart/2008/layout/HorizontalMultiLevelHierarchy"/>
    <dgm:cxn modelId="{3606DD6C-1CA2-49A1-BAB9-C87671044196}" type="presOf" srcId="{2939DADD-8148-4702-BFEE-B31A3AD0AFA6}" destId="{C8D25233-74DD-4E6F-96E3-D58AA57E40AB}" srcOrd="1" destOrd="0" presId="urn:microsoft.com/office/officeart/2008/layout/HorizontalMultiLevelHierarchy"/>
    <dgm:cxn modelId="{43EBE928-AB26-45DC-A5FA-943154F4DF07}" srcId="{6FB2AD9D-F9E3-4927-A0DF-EDD1612B8DF9}" destId="{0E0EFE2F-44B9-44B4-B825-7E4CC1E57616}" srcOrd="1" destOrd="0" parTransId="{D4AA1DA6-F317-4D2E-9242-662D6614D749}" sibTransId="{E5EDEF23-FBE7-4A4C-A3BD-47C31148465B}"/>
    <dgm:cxn modelId="{C73F8C63-F827-45E3-9347-D2B3398113F0}" srcId="{3DBDF3C3-6C40-4BC0-B98C-BA722971E2C5}" destId="{E905BABD-880A-40AF-9F06-A794915CEE17}" srcOrd="1" destOrd="0" parTransId="{74ED8988-CF46-407B-879A-61BF4D454CBD}" sibTransId="{4F747511-81F8-45AC-ABF4-5C82E61973FD}"/>
    <dgm:cxn modelId="{6C8FCC62-205F-4D0E-B998-F540796EA147}" srcId="{0E0EFE2F-44B9-44B4-B825-7E4CC1E57616}" destId="{3DBDF3C3-6C40-4BC0-B98C-BA722971E2C5}" srcOrd="1" destOrd="0" parTransId="{3AF1E9AD-F9AF-4F9D-BCCC-519F485863A7}" sibTransId="{0DDF1A03-9D94-4921-A30D-B148F84E57B1}"/>
    <dgm:cxn modelId="{BF743399-73CA-4BFD-8A3E-443B5B23ED3B}" type="presOf" srcId="{D4AA1DA6-F317-4D2E-9242-662D6614D749}" destId="{08B0E824-C9AB-4B9A-95B1-1F065AA969FA}" srcOrd="1" destOrd="0" presId="urn:microsoft.com/office/officeart/2008/layout/HorizontalMultiLevelHierarchy"/>
    <dgm:cxn modelId="{D3C233B3-D12A-4B98-9182-C9C9C876208A}" type="presOf" srcId="{A8205EF2-07BD-494C-B8E7-1DA0B83E6163}" destId="{C4348210-F184-4F3D-B1C4-DFE0AACFB0F5}" srcOrd="1" destOrd="0" presId="urn:microsoft.com/office/officeart/2008/layout/HorizontalMultiLevelHierarchy"/>
    <dgm:cxn modelId="{42A1D1D7-D47A-44F5-BAF9-95BE83891449}" type="presOf" srcId="{56C5DACA-62F9-4013-9B16-2F83D5A7E61C}" destId="{7438227E-4BA1-4A30-97F8-7B6BFA28B462}" srcOrd="1" destOrd="0" presId="urn:microsoft.com/office/officeart/2008/layout/HorizontalMultiLevelHierarchy"/>
    <dgm:cxn modelId="{468C0924-4159-4A19-ACFC-DE5B626ACA28}" type="presOf" srcId="{54FDFD3F-8F3B-4722-A4D0-46DE2C3E56B3}" destId="{AF0CF676-F190-4427-8791-9DE3C8DF0456}" srcOrd="0" destOrd="0" presId="urn:microsoft.com/office/officeart/2008/layout/HorizontalMultiLevelHierarchy"/>
    <dgm:cxn modelId="{5FF62ECC-CA3D-4ABD-9BF7-C17D33FD6F2F}" type="presOf" srcId="{9001F9FF-C7AC-41DB-8EE3-5543807AEC6F}" destId="{DB88EBF6-010C-4C84-A5E2-0E09E95CAF22}" srcOrd="0" destOrd="0" presId="urn:microsoft.com/office/officeart/2008/layout/HorizontalMultiLevelHierarchy"/>
    <dgm:cxn modelId="{39C3DB57-10E6-4232-B845-1EC6083F8F72}" type="presOf" srcId="{4FD32AB8-EA6D-48FC-B9FD-6930A86B6617}" destId="{C3DA1155-964C-4FD1-9249-957A74BB391F}" srcOrd="0" destOrd="0" presId="urn:microsoft.com/office/officeart/2008/layout/HorizontalMultiLevelHierarchy"/>
    <dgm:cxn modelId="{BA82577E-5896-46D9-B9AD-C2B042017A0E}" type="presOf" srcId="{25140A2F-CE3C-4AD1-8AB4-C0092E202758}" destId="{35125D25-7E9B-4670-85DE-FCA4E830FB99}" srcOrd="0" destOrd="0" presId="urn:microsoft.com/office/officeart/2008/layout/HorizontalMultiLevelHierarchy"/>
    <dgm:cxn modelId="{3F3FF16A-4158-4A30-B035-578B8C934842}" type="presOf" srcId="{3DBDF3C3-6C40-4BC0-B98C-BA722971E2C5}" destId="{11E028AF-0480-4E12-B79E-1FA912A7C8E4}" srcOrd="0" destOrd="0" presId="urn:microsoft.com/office/officeart/2008/layout/HorizontalMultiLevelHierarchy"/>
    <dgm:cxn modelId="{F36B371D-1DF8-4F6C-9FF6-DC7C5875B1BA}" type="presOf" srcId="{9001F9FF-C7AC-41DB-8EE3-5543807AEC6F}" destId="{B5562846-FFA8-44FA-ADC5-F328F67D5701}" srcOrd="1" destOrd="0" presId="urn:microsoft.com/office/officeart/2008/layout/HorizontalMultiLevelHierarchy"/>
    <dgm:cxn modelId="{8B3EB28A-4AA5-4A4B-A04D-504D1880FB78}" type="presOf" srcId="{9456D23F-7E06-4209-B8F6-F81F6E04A230}" destId="{96F4F145-45E7-4D41-A1B6-437A369955B9}" srcOrd="0" destOrd="0" presId="urn:microsoft.com/office/officeart/2008/layout/HorizontalMultiLevelHierarchy"/>
    <dgm:cxn modelId="{28F30D8D-EA81-4784-B945-1FC2C150CD09}" srcId="{54FDFD3F-8F3B-4722-A4D0-46DE2C3E56B3}" destId="{25140A2F-CE3C-4AD1-8AB4-C0092E202758}" srcOrd="1" destOrd="0" parTransId="{A8205EF2-07BD-494C-B8E7-1DA0B83E6163}" sibTransId="{5CBC339F-036E-41E1-915E-E9239CEDE25A}"/>
    <dgm:cxn modelId="{78721030-9FB7-47D8-BC13-BF5CF4F92BED}" type="presOf" srcId="{E905BABD-880A-40AF-9F06-A794915CEE17}" destId="{FACC98E7-B4A2-496E-A17D-F1696460AF13}" srcOrd="0" destOrd="0" presId="urn:microsoft.com/office/officeart/2008/layout/HorizontalMultiLevelHierarchy"/>
    <dgm:cxn modelId="{6D55DE73-C0CD-4AAE-BAA1-7F16BEE83F25}" type="presOf" srcId="{3198F371-5BFB-440C-A0F3-5E6B1C721A28}" destId="{E9736ED8-4C52-48BC-8A40-C8AFEA2AD623}" srcOrd="1" destOrd="0" presId="urn:microsoft.com/office/officeart/2008/layout/HorizontalMultiLevelHierarchy"/>
    <dgm:cxn modelId="{48035393-748C-4D73-BBE7-AEC0A75E0AE9}" type="presOf" srcId="{D4AA1DA6-F317-4D2E-9242-662D6614D749}" destId="{0B363474-FC0F-414F-A359-985BCBCA4877}" srcOrd="0" destOrd="0" presId="urn:microsoft.com/office/officeart/2008/layout/HorizontalMultiLevelHierarchy"/>
    <dgm:cxn modelId="{988DA163-B440-4BB5-9127-DCC3845AD3B5}" type="presOf" srcId="{BD73BF9A-4743-4764-9CA1-3B2383BD2CA0}" destId="{F96D44B4-FCED-4E14-A0CD-26016C97D8E7}" srcOrd="0" destOrd="0" presId="urn:microsoft.com/office/officeart/2008/layout/HorizontalMultiLevelHierarchy"/>
    <dgm:cxn modelId="{2179EB91-C247-4B94-88EF-FA5C2948135C}" srcId="{54FDFD3F-8F3B-4722-A4D0-46DE2C3E56B3}" destId="{9456D23F-7E06-4209-B8F6-F81F6E04A230}" srcOrd="0" destOrd="0" parTransId="{2939DADD-8148-4702-BFEE-B31A3AD0AFA6}" sibTransId="{1E95AC82-8879-41D7-999E-C82843C4C6A2}"/>
    <dgm:cxn modelId="{C6FCB2D3-8E07-4E90-B0FB-A0A3A4910AA4}" srcId="{57DEDEAB-160D-4667-BCEA-7A17A4FAE348}" destId="{50435D38-AEA5-4DAE-B789-A54FE446F440}" srcOrd="2" destOrd="0" parTransId="{3198F371-5BFB-440C-A0F3-5E6B1C721A28}" sibTransId="{B30D1310-905C-40A1-B717-DB9241565E11}"/>
    <dgm:cxn modelId="{2A2CFEBF-1851-4276-8B97-0AB5CEB30774}" srcId="{0E0EFE2F-44B9-44B4-B825-7E4CC1E57616}" destId="{57DEDEAB-160D-4667-BCEA-7A17A4FAE348}" srcOrd="0" destOrd="0" parTransId="{9001F9FF-C7AC-41DB-8EE3-5543807AEC6F}" sibTransId="{CFEAD7E5-742A-49AA-8AA7-DA4DA5324558}"/>
    <dgm:cxn modelId="{849DF459-336B-40B2-B8DD-F37DC554D24A}" type="presOf" srcId="{7AD63DF4-8CB5-457A-809E-A613339902B1}" destId="{693CCB5D-EDCF-4556-AED5-3B6DACAB6A0C}" srcOrd="1" destOrd="0" presId="urn:microsoft.com/office/officeart/2008/layout/HorizontalMultiLevelHierarchy"/>
    <dgm:cxn modelId="{7869F492-C312-493B-BC6C-4CC73A1CD34D}" type="presOf" srcId="{C757357A-666E-48B9-BDE5-97CA8F959BF9}" destId="{988B7403-70D6-40A4-A9E1-E0DAAC39B049}" srcOrd="0" destOrd="0" presId="urn:microsoft.com/office/officeart/2008/layout/HorizontalMultiLevelHierarchy"/>
    <dgm:cxn modelId="{6F72124F-60EC-40B0-839F-38C16EC20700}" srcId="{3DBDF3C3-6C40-4BC0-B98C-BA722971E2C5}" destId="{544E17DE-6657-4C4F-A47E-2B0009FF7263}" srcOrd="0" destOrd="0" parTransId="{441E0CB5-773D-4D5A-AF93-8B94D25C6416}" sibTransId="{5BB3E56E-1DDE-4624-AB17-0C466D0DAE54}"/>
    <dgm:cxn modelId="{C0E04F01-F833-47DE-AF06-F8AD48BE1B7C}" type="presOf" srcId="{441E0CB5-773D-4D5A-AF93-8B94D25C6416}" destId="{B205573F-00C8-44DC-BC51-2E61703A4918}" srcOrd="1" destOrd="0" presId="urn:microsoft.com/office/officeart/2008/layout/HorizontalMultiLevelHierarchy"/>
    <dgm:cxn modelId="{496E9F3A-3748-4FC3-92E7-F500C8B3E97B}" type="presOf" srcId="{80405A2B-B45D-48D5-AD08-825E91168AA4}" destId="{92B249AE-2DA3-42BF-8314-522E53D64751}" srcOrd="0" destOrd="0" presId="urn:microsoft.com/office/officeart/2008/layout/HorizontalMultiLevelHierarchy"/>
    <dgm:cxn modelId="{AC475570-424B-4B0F-88C5-CAC393A732A2}" type="presOf" srcId="{7AD63DF4-8CB5-457A-809E-A613339902B1}" destId="{B684D13E-D8B2-489D-907C-CE37D470F821}" srcOrd="0" destOrd="0" presId="urn:microsoft.com/office/officeart/2008/layout/HorizontalMultiLevelHierarchy"/>
    <dgm:cxn modelId="{0041157E-9928-46AB-BE70-12C8376BE926}" type="presParOf" srcId="{988B7403-70D6-40A4-A9E1-E0DAAC39B049}" destId="{00392AF2-2CF8-4C30-8B21-7254CC709341}" srcOrd="0" destOrd="0" presId="urn:microsoft.com/office/officeart/2008/layout/HorizontalMultiLevelHierarchy"/>
    <dgm:cxn modelId="{5EA02AA1-DE35-4262-9133-D835679D18EA}" type="presParOf" srcId="{00392AF2-2CF8-4C30-8B21-7254CC709341}" destId="{B515ABDA-FA0F-4DE1-81F6-84E6B334DB42}" srcOrd="0" destOrd="0" presId="urn:microsoft.com/office/officeart/2008/layout/HorizontalMultiLevelHierarchy"/>
    <dgm:cxn modelId="{C6486556-FA5B-49AA-B1BE-B4A7C02E5609}" type="presParOf" srcId="{00392AF2-2CF8-4C30-8B21-7254CC709341}" destId="{24B7BC38-B50B-4231-B72F-1DD4322AF735}" srcOrd="1" destOrd="0" presId="urn:microsoft.com/office/officeart/2008/layout/HorizontalMultiLevelHierarchy"/>
    <dgm:cxn modelId="{C70A13ED-2A10-4130-9C73-D8B474BDFF3F}" type="presParOf" srcId="{24B7BC38-B50B-4231-B72F-1DD4322AF735}" destId="{92B249AE-2DA3-42BF-8314-522E53D64751}" srcOrd="0" destOrd="0" presId="urn:microsoft.com/office/officeart/2008/layout/HorizontalMultiLevelHierarchy"/>
    <dgm:cxn modelId="{BC5ECE78-819A-423B-A4BD-19195CEB05DD}" type="presParOf" srcId="{92B249AE-2DA3-42BF-8314-522E53D64751}" destId="{6F347BB6-7EA7-4ED6-98B8-CE316D14507B}" srcOrd="0" destOrd="0" presId="urn:microsoft.com/office/officeart/2008/layout/HorizontalMultiLevelHierarchy"/>
    <dgm:cxn modelId="{3D094339-B862-43F9-87BA-AFF5FD9DF335}" type="presParOf" srcId="{24B7BC38-B50B-4231-B72F-1DD4322AF735}" destId="{4BBF9CEC-A15C-4D55-AC4D-902AE089F81C}" srcOrd="1" destOrd="0" presId="urn:microsoft.com/office/officeart/2008/layout/HorizontalMultiLevelHierarchy"/>
    <dgm:cxn modelId="{D49D4AB6-2A2C-48CE-9BA7-13D1C3F56BCE}" type="presParOf" srcId="{4BBF9CEC-A15C-4D55-AC4D-902AE089F81C}" destId="{AF0CF676-F190-4427-8791-9DE3C8DF0456}" srcOrd="0" destOrd="0" presId="urn:microsoft.com/office/officeart/2008/layout/HorizontalMultiLevelHierarchy"/>
    <dgm:cxn modelId="{845B4BAB-6875-4925-AAB7-F63C00735418}" type="presParOf" srcId="{4BBF9CEC-A15C-4D55-AC4D-902AE089F81C}" destId="{5550836C-9005-41C1-B31E-79A4815C630A}" srcOrd="1" destOrd="0" presId="urn:microsoft.com/office/officeart/2008/layout/HorizontalMultiLevelHierarchy"/>
    <dgm:cxn modelId="{8ED9F76E-8FD5-45AD-92BF-6823583A3C54}" type="presParOf" srcId="{5550836C-9005-41C1-B31E-79A4815C630A}" destId="{F37871B3-036F-4797-B230-077E4A61CB4A}" srcOrd="0" destOrd="0" presId="urn:microsoft.com/office/officeart/2008/layout/HorizontalMultiLevelHierarchy"/>
    <dgm:cxn modelId="{780D7E37-8771-4E0C-B8E8-F46414948277}" type="presParOf" srcId="{F37871B3-036F-4797-B230-077E4A61CB4A}" destId="{C8D25233-74DD-4E6F-96E3-D58AA57E40AB}" srcOrd="0" destOrd="0" presId="urn:microsoft.com/office/officeart/2008/layout/HorizontalMultiLevelHierarchy"/>
    <dgm:cxn modelId="{53115C2C-B561-47E3-AD2F-A18FF100A9BB}" type="presParOf" srcId="{5550836C-9005-41C1-B31E-79A4815C630A}" destId="{CF261BE4-531F-4AC1-8421-2113BE4D245E}" srcOrd="1" destOrd="0" presId="urn:microsoft.com/office/officeart/2008/layout/HorizontalMultiLevelHierarchy"/>
    <dgm:cxn modelId="{8F787A30-0805-4E06-9EF0-9E6225896E31}" type="presParOf" srcId="{CF261BE4-531F-4AC1-8421-2113BE4D245E}" destId="{96F4F145-45E7-4D41-A1B6-437A369955B9}" srcOrd="0" destOrd="0" presId="urn:microsoft.com/office/officeart/2008/layout/HorizontalMultiLevelHierarchy"/>
    <dgm:cxn modelId="{F1C41173-652E-4DAD-A0B2-7E08C3B1F1E7}" type="presParOf" srcId="{CF261BE4-531F-4AC1-8421-2113BE4D245E}" destId="{62E17AA0-C01B-4CBD-AE02-2FDCA364F4E6}" srcOrd="1" destOrd="0" presId="urn:microsoft.com/office/officeart/2008/layout/HorizontalMultiLevelHierarchy"/>
    <dgm:cxn modelId="{FF9709C0-6F3D-4435-AE22-DAE533BCF84A}" type="presParOf" srcId="{62E17AA0-C01B-4CBD-AE02-2FDCA364F4E6}" destId="{1D760740-FCF5-4287-BDAD-D384F65B43DE}" srcOrd="0" destOrd="0" presId="urn:microsoft.com/office/officeart/2008/layout/HorizontalMultiLevelHierarchy"/>
    <dgm:cxn modelId="{DE23AF9D-4EE6-4CDF-A189-C8F83DD018F7}" type="presParOf" srcId="{1D760740-FCF5-4287-BDAD-D384F65B43DE}" destId="{9ED3EDDA-B802-4498-BEDA-144266AAB7FD}" srcOrd="0" destOrd="0" presId="urn:microsoft.com/office/officeart/2008/layout/HorizontalMultiLevelHierarchy"/>
    <dgm:cxn modelId="{07A76F2E-14D9-4AA6-BE0A-E9FF4B6BCFB6}" type="presParOf" srcId="{62E17AA0-C01B-4CBD-AE02-2FDCA364F4E6}" destId="{9F763295-4F2E-4C3E-9C7A-9CA540B5FDB3}" srcOrd="1" destOrd="0" presId="urn:microsoft.com/office/officeart/2008/layout/HorizontalMultiLevelHierarchy"/>
    <dgm:cxn modelId="{CDE7DBB5-9AF0-4739-804D-D5327DA916A2}" type="presParOf" srcId="{9F763295-4F2E-4C3E-9C7A-9CA540B5FDB3}" destId="{9B0E3C8B-26C2-4BF6-BC91-D09EC7275E14}" srcOrd="0" destOrd="0" presId="urn:microsoft.com/office/officeart/2008/layout/HorizontalMultiLevelHierarchy"/>
    <dgm:cxn modelId="{031DC0AD-52F8-4E2C-AEE9-2DC502812BC3}" type="presParOf" srcId="{9F763295-4F2E-4C3E-9C7A-9CA540B5FDB3}" destId="{9E284E88-24DF-477D-BB6D-92431E6AF578}" srcOrd="1" destOrd="0" presId="urn:microsoft.com/office/officeart/2008/layout/HorizontalMultiLevelHierarchy"/>
    <dgm:cxn modelId="{EDF19714-4DA2-4AE3-A150-067D0760E681}" type="presParOf" srcId="{62E17AA0-C01B-4CBD-AE02-2FDCA364F4E6}" destId="{F12DC6A5-7CC1-46E1-9686-FAEEFBA93AD9}" srcOrd="2" destOrd="0" presId="urn:microsoft.com/office/officeart/2008/layout/HorizontalMultiLevelHierarchy"/>
    <dgm:cxn modelId="{EEFB3DB7-677F-409D-880F-C4686004D94F}" type="presParOf" srcId="{F12DC6A5-7CC1-46E1-9686-FAEEFBA93AD9}" destId="{CF95BF26-7FD8-4FC1-87A5-83F9032195E1}" srcOrd="0" destOrd="0" presId="urn:microsoft.com/office/officeart/2008/layout/HorizontalMultiLevelHierarchy"/>
    <dgm:cxn modelId="{2F1D51EE-6DBC-4F44-BE83-1EDFB5A33D54}" type="presParOf" srcId="{62E17AA0-C01B-4CBD-AE02-2FDCA364F4E6}" destId="{D56A7789-D8D2-4429-93ED-3C8F90F8509A}" srcOrd="3" destOrd="0" presId="urn:microsoft.com/office/officeart/2008/layout/HorizontalMultiLevelHierarchy"/>
    <dgm:cxn modelId="{61A2ABC9-0D0B-491B-AD79-E3641EA23E52}" type="presParOf" srcId="{D56A7789-D8D2-4429-93ED-3C8F90F8509A}" destId="{FD9AF7DF-8104-40C6-8589-F8C5E43A1B71}" srcOrd="0" destOrd="0" presId="urn:microsoft.com/office/officeart/2008/layout/HorizontalMultiLevelHierarchy"/>
    <dgm:cxn modelId="{12E6770A-4BBD-4D7D-A57C-6DFA796D1E06}" type="presParOf" srcId="{D56A7789-D8D2-4429-93ED-3C8F90F8509A}" destId="{867C1238-F09A-47FE-B980-ECB331FDF653}" srcOrd="1" destOrd="0" presId="urn:microsoft.com/office/officeart/2008/layout/HorizontalMultiLevelHierarchy"/>
    <dgm:cxn modelId="{52EAA90F-3B17-42A8-A952-13FC9AF6621C}" type="presParOf" srcId="{5550836C-9005-41C1-B31E-79A4815C630A}" destId="{C39E7CDC-AA22-4E64-B64E-9AFBB8FD7684}" srcOrd="2" destOrd="0" presId="urn:microsoft.com/office/officeart/2008/layout/HorizontalMultiLevelHierarchy"/>
    <dgm:cxn modelId="{F6C8C39C-037D-4F16-BF32-92566D891FAC}" type="presParOf" srcId="{C39E7CDC-AA22-4E64-B64E-9AFBB8FD7684}" destId="{C4348210-F184-4F3D-B1C4-DFE0AACFB0F5}" srcOrd="0" destOrd="0" presId="urn:microsoft.com/office/officeart/2008/layout/HorizontalMultiLevelHierarchy"/>
    <dgm:cxn modelId="{77AB1CBC-916E-4D60-9798-32DD8915AA8D}" type="presParOf" srcId="{5550836C-9005-41C1-B31E-79A4815C630A}" destId="{C895EE97-E034-4ECA-A220-7EC5897B2430}" srcOrd="3" destOrd="0" presId="urn:microsoft.com/office/officeart/2008/layout/HorizontalMultiLevelHierarchy"/>
    <dgm:cxn modelId="{F65022BD-8442-430D-8873-A0562EC06C81}" type="presParOf" srcId="{C895EE97-E034-4ECA-A220-7EC5897B2430}" destId="{35125D25-7E9B-4670-85DE-FCA4E830FB99}" srcOrd="0" destOrd="0" presId="urn:microsoft.com/office/officeart/2008/layout/HorizontalMultiLevelHierarchy"/>
    <dgm:cxn modelId="{52E007ED-178F-4B95-94B9-8CEFB6C30A18}" type="presParOf" srcId="{C895EE97-E034-4ECA-A220-7EC5897B2430}" destId="{204A20BF-5ADB-4E05-A386-F88D7308D66A}" srcOrd="1" destOrd="0" presId="urn:microsoft.com/office/officeart/2008/layout/HorizontalMultiLevelHierarchy"/>
    <dgm:cxn modelId="{2412304C-BC81-40B1-ACC1-2A8FC84D4369}" type="presParOf" srcId="{204A20BF-5ADB-4E05-A386-F88D7308D66A}" destId="{35B150FF-FDF6-4AD4-8A5A-DBA9619ADC20}" srcOrd="0" destOrd="0" presId="urn:microsoft.com/office/officeart/2008/layout/HorizontalMultiLevelHierarchy"/>
    <dgm:cxn modelId="{B23507F3-070C-42FD-A4F5-5D8665FBD09F}" type="presParOf" srcId="{35B150FF-FDF6-4AD4-8A5A-DBA9619ADC20}" destId="{7438227E-4BA1-4A30-97F8-7B6BFA28B462}" srcOrd="0" destOrd="0" presId="urn:microsoft.com/office/officeart/2008/layout/HorizontalMultiLevelHierarchy"/>
    <dgm:cxn modelId="{4C821ED2-60B7-4645-99A3-943D893C33AC}" type="presParOf" srcId="{204A20BF-5ADB-4E05-A386-F88D7308D66A}" destId="{61B6B830-14D2-47D9-A9C5-7074056D9A37}" srcOrd="1" destOrd="0" presId="urn:microsoft.com/office/officeart/2008/layout/HorizontalMultiLevelHierarchy"/>
    <dgm:cxn modelId="{3630DC6D-13AC-423A-8123-C058135E7C1B}" type="presParOf" srcId="{61B6B830-14D2-47D9-A9C5-7074056D9A37}" destId="{92BC39F7-0EA2-43CB-8F9A-505FF256FAD9}" srcOrd="0" destOrd="0" presId="urn:microsoft.com/office/officeart/2008/layout/HorizontalMultiLevelHierarchy"/>
    <dgm:cxn modelId="{B1F737E8-A9C6-44ED-8189-18BE6CBCDDCE}" type="presParOf" srcId="{61B6B830-14D2-47D9-A9C5-7074056D9A37}" destId="{7AA1A0D8-BB48-499D-B38A-0E9DC7B86731}" srcOrd="1" destOrd="0" presId="urn:microsoft.com/office/officeart/2008/layout/HorizontalMultiLevelHierarchy"/>
    <dgm:cxn modelId="{C9A78C5A-2C75-4A8D-BEF9-D9448E1578A6}" type="presParOf" srcId="{24B7BC38-B50B-4231-B72F-1DD4322AF735}" destId="{0B363474-FC0F-414F-A359-985BCBCA4877}" srcOrd="2" destOrd="0" presId="urn:microsoft.com/office/officeart/2008/layout/HorizontalMultiLevelHierarchy"/>
    <dgm:cxn modelId="{62EA4812-AB45-4B77-8B48-FC31B13A2328}" type="presParOf" srcId="{0B363474-FC0F-414F-A359-985BCBCA4877}" destId="{08B0E824-C9AB-4B9A-95B1-1F065AA969FA}" srcOrd="0" destOrd="0" presId="urn:microsoft.com/office/officeart/2008/layout/HorizontalMultiLevelHierarchy"/>
    <dgm:cxn modelId="{971EC472-44C3-4BD4-A3E0-122EF66DD7C6}" type="presParOf" srcId="{24B7BC38-B50B-4231-B72F-1DD4322AF735}" destId="{9EF4039D-DFFD-4083-82A9-5D06FD3B65FD}" srcOrd="3" destOrd="0" presId="urn:microsoft.com/office/officeart/2008/layout/HorizontalMultiLevelHierarchy"/>
    <dgm:cxn modelId="{3A662DBD-170A-4484-8C28-7B43DA830208}" type="presParOf" srcId="{9EF4039D-DFFD-4083-82A9-5D06FD3B65FD}" destId="{3C2E72FD-3401-42C4-9097-5F22AFCAA7A1}" srcOrd="0" destOrd="0" presId="urn:microsoft.com/office/officeart/2008/layout/HorizontalMultiLevelHierarchy"/>
    <dgm:cxn modelId="{7A1BECC1-68A9-4A89-B3C2-12C5AF0DC3D5}" type="presParOf" srcId="{9EF4039D-DFFD-4083-82A9-5D06FD3B65FD}" destId="{D4BC1620-A77A-493D-A601-871A6A0D9A9A}" srcOrd="1" destOrd="0" presId="urn:microsoft.com/office/officeart/2008/layout/HorizontalMultiLevelHierarchy"/>
    <dgm:cxn modelId="{FD5AB233-2081-45AD-A38B-7A68B478793E}" type="presParOf" srcId="{D4BC1620-A77A-493D-A601-871A6A0D9A9A}" destId="{DB88EBF6-010C-4C84-A5E2-0E09E95CAF22}" srcOrd="0" destOrd="0" presId="urn:microsoft.com/office/officeart/2008/layout/HorizontalMultiLevelHierarchy"/>
    <dgm:cxn modelId="{AEE2479A-5C8D-4255-B8AA-986837BC366A}" type="presParOf" srcId="{DB88EBF6-010C-4C84-A5E2-0E09E95CAF22}" destId="{B5562846-FFA8-44FA-ADC5-F328F67D5701}" srcOrd="0" destOrd="0" presId="urn:microsoft.com/office/officeart/2008/layout/HorizontalMultiLevelHierarchy"/>
    <dgm:cxn modelId="{9BA8DEF2-2244-4BCB-8086-DEB2C13F22D8}" type="presParOf" srcId="{D4BC1620-A77A-493D-A601-871A6A0D9A9A}" destId="{FD746279-3C19-4221-81C6-C506154135DA}" srcOrd="1" destOrd="0" presId="urn:microsoft.com/office/officeart/2008/layout/HorizontalMultiLevelHierarchy"/>
    <dgm:cxn modelId="{62399254-CF50-4887-85E3-BE3F215C6986}" type="presParOf" srcId="{FD746279-3C19-4221-81C6-C506154135DA}" destId="{2F5D034C-797F-44B7-BAEC-46C1EFDA019B}" srcOrd="0" destOrd="0" presId="urn:microsoft.com/office/officeart/2008/layout/HorizontalMultiLevelHierarchy"/>
    <dgm:cxn modelId="{83824753-F457-4065-A303-F5C84CC01339}" type="presParOf" srcId="{FD746279-3C19-4221-81C6-C506154135DA}" destId="{1BF2A8B8-80E7-42F6-9218-BB4A33D41776}" srcOrd="1" destOrd="0" presId="urn:microsoft.com/office/officeart/2008/layout/HorizontalMultiLevelHierarchy"/>
    <dgm:cxn modelId="{0732772D-EE70-4F11-B60D-B1BC238449BE}" type="presParOf" srcId="{1BF2A8B8-80E7-42F6-9218-BB4A33D41776}" destId="{B684D13E-D8B2-489D-907C-CE37D470F821}" srcOrd="0" destOrd="0" presId="urn:microsoft.com/office/officeart/2008/layout/HorizontalMultiLevelHierarchy"/>
    <dgm:cxn modelId="{2E23CF87-1957-49BF-8B31-F38270A420A7}" type="presParOf" srcId="{B684D13E-D8B2-489D-907C-CE37D470F821}" destId="{693CCB5D-EDCF-4556-AED5-3B6DACAB6A0C}" srcOrd="0" destOrd="0" presId="urn:microsoft.com/office/officeart/2008/layout/HorizontalMultiLevelHierarchy"/>
    <dgm:cxn modelId="{FF4DA067-C97D-4BA5-A5B3-7FB7E3406BDD}" type="presParOf" srcId="{1BF2A8B8-80E7-42F6-9218-BB4A33D41776}" destId="{5CE6F1A7-7828-43FB-97C3-8683A83B86E8}" srcOrd="1" destOrd="0" presId="urn:microsoft.com/office/officeart/2008/layout/HorizontalMultiLevelHierarchy"/>
    <dgm:cxn modelId="{929D9231-6DF2-4845-BB78-D76795A1D971}" type="presParOf" srcId="{5CE6F1A7-7828-43FB-97C3-8683A83B86E8}" destId="{70EC29D4-86FE-4E87-873C-CD0DDA394461}" srcOrd="0" destOrd="0" presId="urn:microsoft.com/office/officeart/2008/layout/HorizontalMultiLevelHierarchy"/>
    <dgm:cxn modelId="{B609D726-E55F-4CC3-BDD3-0DB93688B8D2}" type="presParOf" srcId="{5CE6F1A7-7828-43FB-97C3-8683A83B86E8}" destId="{1582FE3B-D4E0-450B-8FD7-8D07D0CDFBA1}" srcOrd="1" destOrd="0" presId="urn:microsoft.com/office/officeart/2008/layout/HorizontalMultiLevelHierarchy"/>
    <dgm:cxn modelId="{3C30E171-7335-435B-A2AD-98475D282E13}" type="presParOf" srcId="{1BF2A8B8-80E7-42F6-9218-BB4A33D41776}" destId="{57DB5BC7-A7CB-4E2C-874F-E5258478C437}" srcOrd="2" destOrd="0" presId="urn:microsoft.com/office/officeart/2008/layout/HorizontalMultiLevelHierarchy"/>
    <dgm:cxn modelId="{FA80E28B-97FF-4EF0-A94B-8334C8FFB964}" type="presParOf" srcId="{57DB5BC7-A7CB-4E2C-874F-E5258478C437}" destId="{1B9459C1-FCF1-4AAA-B02D-180D85F0254C}" srcOrd="0" destOrd="0" presId="urn:microsoft.com/office/officeart/2008/layout/HorizontalMultiLevelHierarchy"/>
    <dgm:cxn modelId="{A944F852-3F99-4178-A4E9-3546C2CB15B0}" type="presParOf" srcId="{1BF2A8B8-80E7-42F6-9218-BB4A33D41776}" destId="{A160EA6E-73EB-4688-BE49-CB86804FECB3}" srcOrd="3" destOrd="0" presId="urn:microsoft.com/office/officeart/2008/layout/HorizontalMultiLevelHierarchy"/>
    <dgm:cxn modelId="{8A64D267-F37C-4967-A8C1-C205DC829AFF}" type="presParOf" srcId="{A160EA6E-73EB-4688-BE49-CB86804FECB3}" destId="{F96D44B4-FCED-4E14-A0CD-26016C97D8E7}" srcOrd="0" destOrd="0" presId="urn:microsoft.com/office/officeart/2008/layout/HorizontalMultiLevelHierarchy"/>
    <dgm:cxn modelId="{58B942BB-BC06-49BB-8D4D-846EA5E8DF8B}" type="presParOf" srcId="{A160EA6E-73EB-4688-BE49-CB86804FECB3}" destId="{33D5029D-63F5-47AB-9201-D129EAEDB263}" srcOrd="1" destOrd="0" presId="urn:microsoft.com/office/officeart/2008/layout/HorizontalMultiLevelHierarchy"/>
    <dgm:cxn modelId="{2E00AF2A-A4C1-4888-8384-036AC1F3CC9F}" type="presParOf" srcId="{1BF2A8B8-80E7-42F6-9218-BB4A33D41776}" destId="{EE3BB325-7197-4540-8F18-ECC63DE55D5A}" srcOrd="4" destOrd="0" presId="urn:microsoft.com/office/officeart/2008/layout/HorizontalMultiLevelHierarchy"/>
    <dgm:cxn modelId="{0CB187A5-02EF-4BEB-BEB6-8397417501DF}" type="presParOf" srcId="{EE3BB325-7197-4540-8F18-ECC63DE55D5A}" destId="{E9736ED8-4C52-48BC-8A40-C8AFEA2AD623}" srcOrd="0" destOrd="0" presId="urn:microsoft.com/office/officeart/2008/layout/HorizontalMultiLevelHierarchy"/>
    <dgm:cxn modelId="{07228335-2C31-4CED-964D-70103248E369}" type="presParOf" srcId="{1BF2A8B8-80E7-42F6-9218-BB4A33D41776}" destId="{5F0B681F-1BA2-4B57-9E7E-5F498D90A69F}" srcOrd="5" destOrd="0" presId="urn:microsoft.com/office/officeart/2008/layout/HorizontalMultiLevelHierarchy"/>
    <dgm:cxn modelId="{A371755C-5ABC-45B4-8345-75A4D620768E}" type="presParOf" srcId="{5F0B681F-1BA2-4B57-9E7E-5F498D90A69F}" destId="{964504EF-E693-42B5-858A-4C11ABD39666}" srcOrd="0" destOrd="0" presId="urn:microsoft.com/office/officeart/2008/layout/HorizontalMultiLevelHierarchy"/>
    <dgm:cxn modelId="{E8E380B4-6456-4DE4-A4B5-8A5967B49EF9}" type="presParOf" srcId="{5F0B681F-1BA2-4B57-9E7E-5F498D90A69F}" destId="{42BC16FE-9848-4324-9C9F-A40C80E72D2B}" srcOrd="1" destOrd="0" presId="urn:microsoft.com/office/officeart/2008/layout/HorizontalMultiLevelHierarchy"/>
    <dgm:cxn modelId="{64E9C2BE-D938-4B42-8042-5A3A3909E842}" type="presParOf" srcId="{D4BC1620-A77A-493D-A601-871A6A0D9A9A}" destId="{71EAAB70-1B84-4109-9DAC-0F677B57D340}" srcOrd="2" destOrd="0" presId="urn:microsoft.com/office/officeart/2008/layout/HorizontalMultiLevelHierarchy"/>
    <dgm:cxn modelId="{593C9A68-E66F-46FB-938F-A09CDB1A0CC1}" type="presParOf" srcId="{71EAAB70-1B84-4109-9DAC-0F677B57D340}" destId="{BF6725B6-5F4C-4593-862F-0B953872CB3A}" srcOrd="0" destOrd="0" presId="urn:microsoft.com/office/officeart/2008/layout/HorizontalMultiLevelHierarchy"/>
    <dgm:cxn modelId="{FA16F054-7991-45C2-A920-662EC7CC2B6D}" type="presParOf" srcId="{D4BC1620-A77A-493D-A601-871A6A0D9A9A}" destId="{7092D481-3AD9-44BE-A349-46925EA3CFF1}" srcOrd="3" destOrd="0" presId="urn:microsoft.com/office/officeart/2008/layout/HorizontalMultiLevelHierarchy"/>
    <dgm:cxn modelId="{465801A8-C2EF-4D9D-8B1E-AE56F7CBA63F}" type="presParOf" srcId="{7092D481-3AD9-44BE-A349-46925EA3CFF1}" destId="{11E028AF-0480-4E12-B79E-1FA912A7C8E4}" srcOrd="0" destOrd="0" presId="urn:microsoft.com/office/officeart/2008/layout/HorizontalMultiLevelHierarchy"/>
    <dgm:cxn modelId="{AADF6D50-DD07-4EF5-B42C-54FA3A52A354}" type="presParOf" srcId="{7092D481-3AD9-44BE-A349-46925EA3CFF1}" destId="{747E7CD5-0593-4FDA-8265-1CBF0E88DE90}" srcOrd="1" destOrd="0" presId="urn:microsoft.com/office/officeart/2008/layout/HorizontalMultiLevelHierarchy"/>
    <dgm:cxn modelId="{FC1AC4F2-A7AF-471B-A882-B812A2CA1318}" type="presParOf" srcId="{747E7CD5-0593-4FDA-8265-1CBF0E88DE90}" destId="{C4404B51-A915-486E-AE19-B4316F58A084}" srcOrd="0" destOrd="0" presId="urn:microsoft.com/office/officeart/2008/layout/HorizontalMultiLevelHierarchy"/>
    <dgm:cxn modelId="{CCBA652F-B0FD-478D-8E5B-FCDE41AB11D8}" type="presParOf" srcId="{C4404B51-A915-486E-AE19-B4316F58A084}" destId="{B205573F-00C8-44DC-BC51-2E61703A4918}" srcOrd="0" destOrd="0" presId="urn:microsoft.com/office/officeart/2008/layout/HorizontalMultiLevelHierarchy"/>
    <dgm:cxn modelId="{AF403124-315D-4FC7-97B2-90B90322CF74}" type="presParOf" srcId="{747E7CD5-0593-4FDA-8265-1CBF0E88DE90}" destId="{FB6198E4-D46C-43CB-BCDD-F5FD73C8CF10}" srcOrd="1" destOrd="0" presId="urn:microsoft.com/office/officeart/2008/layout/HorizontalMultiLevelHierarchy"/>
    <dgm:cxn modelId="{DB81E52B-14EA-4FC2-BE5F-693475342C73}" type="presParOf" srcId="{FB6198E4-D46C-43CB-BCDD-F5FD73C8CF10}" destId="{97044989-43D5-4B03-BB78-F0F5E3772893}" srcOrd="0" destOrd="0" presId="urn:microsoft.com/office/officeart/2008/layout/HorizontalMultiLevelHierarchy"/>
    <dgm:cxn modelId="{0636917D-C286-4BEE-9162-11B85BC37DAD}" type="presParOf" srcId="{FB6198E4-D46C-43CB-BCDD-F5FD73C8CF10}" destId="{0E5B5607-58FA-4B59-8794-E83A07B9F79D}" srcOrd="1" destOrd="0" presId="urn:microsoft.com/office/officeart/2008/layout/HorizontalMultiLevelHierarchy"/>
    <dgm:cxn modelId="{E885AD11-7A50-4FEB-9E34-64EC8BBDDA71}" type="presParOf" srcId="{747E7CD5-0593-4FDA-8265-1CBF0E88DE90}" destId="{B7EA75DF-F921-4305-81EC-940CC55E0EB8}" srcOrd="2" destOrd="0" presId="urn:microsoft.com/office/officeart/2008/layout/HorizontalMultiLevelHierarchy"/>
    <dgm:cxn modelId="{B545C708-130F-44F3-AC45-D8C7FA522F30}" type="presParOf" srcId="{B7EA75DF-F921-4305-81EC-940CC55E0EB8}" destId="{440D5473-E173-4873-A9B5-033496D3AC14}" srcOrd="0" destOrd="0" presId="urn:microsoft.com/office/officeart/2008/layout/HorizontalMultiLevelHierarchy"/>
    <dgm:cxn modelId="{DDFDF9D2-8C0F-4238-B8B7-367B07D583B4}" type="presParOf" srcId="{747E7CD5-0593-4FDA-8265-1CBF0E88DE90}" destId="{EE90BCB1-A573-4D61-A41D-B6597AE7B7EC}" srcOrd="3" destOrd="0" presId="urn:microsoft.com/office/officeart/2008/layout/HorizontalMultiLevelHierarchy"/>
    <dgm:cxn modelId="{4AEB8177-39B9-436C-AA72-39BB425AF3B9}" type="presParOf" srcId="{EE90BCB1-A573-4D61-A41D-B6597AE7B7EC}" destId="{FACC98E7-B4A2-496E-A17D-F1696460AF13}" srcOrd="0" destOrd="0" presId="urn:microsoft.com/office/officeart/2008/layout/HorizontalMultiLevelHierarchy"/>
    <dgm:cxn modelId="{E862211D-6092-4095-B1E5-D7CDACF419E6}" type="presParOf" srcId="{EE90BCB1-A573-4D61-A41D-B6597AE7B7EC}" destId="{210C9642-67E4-47BE-B09F-C1A8B36226AE}" srcOrd="1" destOrd="0" presId="urn:microsoft.com/office/officeart/2008/layout/HorizontalMultiLevelHierarchy"/>
    <dgm:cxn modelId="{19F1C515-773A-4BEE-A7FD-24B9BA206A91}" type="presParOf" srcId="{747E7CD5-0593-4FDA-8265-1CBF0E88DE90}" destId="{C3DA1155-964C-4FD1-9249-957A74BB391F}" srcOrd="4" destOrd="0" presId="urn:microsoft.com/office/officeart/2008/layout/HorizontalMultiLevelHierarchy"/>
    <dgm:cxn modelId="{6FDAD3B8-34B8-4550-9035-2C56DDFD9B01}" type="presParOf" srcId="{C3DA1155-964C-4FD1-9249-957A74BB391F}" destId="{ACE288F0-5108-49C9-B64B-122901657414}" srcOrd="0" destOrd="0" presId="urn:microsoft.com/office/officeart/2008/layout/HorizontalMultiLevelHierarchy"/>
    <dgm:cxn modelId="{A00F9964-1D3F-4575-A3EE-425F04821064}" type="presParOf" srcId="{747E7CD5-0593-4FDA-8265-1CBF0E88DE90}" destId="{B0972D57-0C37-468A-87C9-5C124AC61612}" srcOrd="5" destOrd="0" presId="urn:microsoft.com/office/officeart/2008/layout/HorizontalMultiLevelHierarchy"/>
    <dgm:cxn modelId="{B5149394-39DC-44C1-BA33-4C9249FAA2EA}" type="presParOf" srcId="{B0972D57-0C37-468A-87C9-5C124AC61612}" destId="{85F57B76-B59D-4C36-B777-A85CAAF8D15D}" srcOrd="0" destOrd="0" presId="urn:microsoft.com/office/officeart/2008/layout/HorizontalMultiLevelHierarchy"/>
    <dgm:cxn modelId="{0914A1DB-F9F0-4A56-8003-2D94ACDE74F1}" type="presParOf" srcId="{B0972D57-0C37-468A-87C9-5C124AC61612}" destId="{03BF6E94-6EC5-4EEF-A6E6-E961FC59840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AEF818-5BEA-4D24-B780-D61572714497}"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ru-RU"/>
        </a:p>
      </dgm:t>
    </dgm:pt>
    <dgm:pt modelId="{A7EE6F1E-6735-4304-B82B-86B09320EEC9}">
      <dgm:prSet phldrT="[Текст]"/>
      <dgm:spPr/>
      <dgm:t>
        <a:bodyPr/>
        <a:lstStyle/>
        <a:p>
          <a:r>
            <a:rPr lang="en-US" b="1" dirty="0" smtClean="0"/>
            <a:t>Tasks requests layer: Web UI</a:t>
          </a:r>
          <a:endParaRPr lang="ru-RU" b="1" dirty="0"/>
        </a:p>
      </dgm:t>
    </dgm:pt>
    <dgm:pt modelId="{3B7D15E3-4F1F-4E9D-A43C-14AD7A8531F2}" type="parTrans" cxnId="{C2E8ED92-9B33-41DB-8A5B-5961970B9D96}">
      <dgm:prSet/>
      <dgm:spPr/>
      <dgm:t>
        <a:bodyPr/>
        <a:lstStyle/>
        <a:p>
          <a:endParaRPr lang="ru-RU"/>
        </a:p>
      </dgm:t>
    </dgm:pt>
    <dgm:pt modelId="{FAD4C574-01DE-4987-A9C6-620E2880B295}" type="sibTrans" cxnId="{C2E8ED92-9B33-41DB-8A5B-5961970B9D96}">
      <dgm:prSet/>
      <dgm:spPr/>
      <dgm:t>
        <a:bodyPr/>
        <a:lstStyle/>
        <a:p>
          <a:endParaRPr lang="ru-RU"/>
        </a:p>
      </dgm:t>
    </dgm:pt>
    <dgm:pt modelId="{237394A5-C506-48C1-AB8B-49B33B6E54DD}">
      <dgm:prSet/>
      <dgm:spPr/>
      <dgm:t>
        <a:bodyPr/>
        <a:lstStyle/>
        <a:p>
          <a:r>
            <a:rPr lang="en-GB" b="1" dirty="0" smtClean="0"/>
            <a:t>Job definition layer: </a:t>
          </a:r>
          <a:r>
            <a:rPr lang="en-GB" b="1" dirty="0" err="1" smtClean="0"/>
            <a:t>ProdSys</a:t>
          </a:r>
          <a:endParaRPr lang="ru-RU" b="1" dirty="0"/>
        </a:p>
      </dgm:t>
    </dgm:pt>
    <dgm:pt modelId="{45A03EC6-DE13-4D37-8015-BED8203419F2}" type="parTrans" cxnId="{DB5F32D9-69C8-4197-8B6A-1580CDCB3EED}">
      <dgm:prSet/>
      <dgm:spPr/>
      <dgm:t>
        <a:bodyPr/>
        <a:lstStyle/>
        <a:p>
          <a:endParaRPr lang="ru-RU"/>
        </a:p>
      </dgm:t>
    </dgm:pt>
    <dgm:pt modelId="{E38D4D40-59A8-4FE7-8DDD-70DD1FA1334C}" type="sibTrans" cxnId="{DB5F32D9-69C8-4197-8B6A-1580CDCB3EED}">
      <dgm:prSet/>
      <dgm:spPr/>
      <dgm:t>
        <a:bodyPr/>
        <a:lstStyle/>
        <a:p>
          <a:endParaRPr lang="ru-RU"/>
        </a:p>
      </dgm:t>
    </dgm:pt>
    <dgm:pt modelId="{1A479EE2-BB6E-44F8-8F92-06513978B754}">
      <dgm:prSet/>
      <dgm:spPr/>
      <dgm:t>
        <a:bodyPr/>
        <a:lstStyle/>
        <a:p>
          <a:r>
            <a:rPr lang="en-GB" b="1" dirty="0" smtClean="0"/>
            <a:t>Job execution layer: PanDA</a:t>
          </a:r>
          <a:endParaRPr lang="ru-RU" b="1" dirty="0"/>
        </a:p>
      </dgm:t>
    </dgm:pt>
    <dgm:pt modelId="{77F7BB14-DE89-421F-B63B-D2F6C55BDB24}" type="parTrans" cxnId="{2C248182-F50C-4AC0-B1D6-287136E41FCE}">
      <dgm:prSet/>
      <dgm:spPr/>
      <dgm:t>
        <a:bodyPr/>
        <a:lstStyle/>
        <a:p>
          <a:endParaRPr lang="ru-RU"/>
        </a:p>
      </dgm:t>
    </dgm:pt>
    <dgm:pt modelId="{40D98DBE-7CB4-4131-8707-E4DD655D1305}" type="sibTrans" cxnId="{2C248182-F50C-4AC0-B1D6-287136E41FCE}">
      <dgm:prSet/>
      <dgm:spPr/>
      <dgm:t>
        <a:bodyPr/>
        <a:lstStyle/>
        <a:p>
          <a:endParaRPr lang="ru-RU"/>
        </a:p>
      </dgm:t>
    </dgm:pt>
    <dgm:pt modelId="{6530E275-C89D-4FA9-8840-FF6FF7183DEB}">
      <dgm:prSet phldrT="[Текст]"/>
      <dgm:spPr/>
      <dgm:t>
        <a:bodyPr/>
        <a:lstStyle/>
        <a:p>
          <a:r>
            <a:rPr lang="en-GB" b="1" dirty="0" smtClean="0"/>
            <a:t>Task definition layer: </a:t>
          </a:r>
          <a:r>
            <a:rPr lang="en-GB" b="1" dirty="0" err="1" smtClean="0"/>
            <a:t>ProdSys</a:t>
          </a:r>
          <a:endParaRPr lang="ru-RU" b="1" dirty="0"/>
        </a:p>
      </dgm:t>
    </dgm:pt>
    <dgm:pt modelId="{4F5C47BC-EB54-4C94-BB40-0045B5FF3B07}" type="parTrans" cxnId="{DC008DE4-8601-4C09-8303-F4494CCF7AB6}">
      <dgm:prSet/>
      <dgm:spPr/>
      <dgm:t>
        <a:bodyPr/>
        <a:lstStyle/>
        <a:p>
          <a:endParaRPr lang="ru-RU"/>
        </a:p>
      </dgm:t>
    </dgm:pt>
    <dgm:pt modelId="{57122AD6-4A5E-4075-AE6A-085DFD7C1766}" type="sibTrans" cxnId="{DC008DE4-8601-4C09-8303-F4494CCF7AB6}">
      <dgm:prSet/>
      <dgm:spPr/>
      <dgm:t>
        <a:bodyPr/>
        <a:lstStyle/>
        <a:p>
          <a:endParaRPr lang="ru-RU"/>
        </a:p>
      </dgm:t>
    </dgm:pt>
    <dgm:pt modelId="{0BFA6A38-33B0-48A4-98F1-CD28025DB33A}" type="pres">
      <dgm:prSet presAssocID="{B2AEF818-5BEA-4D24-B780-D61572714497}" presName="outerComposite" presStyleCnt="0">
        <dgm:presLayoutVars>
          <dgm:chMax val="5"/>
          <dgm:dir/>
          <dgm:resizeHandles val="exact"/>
        </dgm:presLayoutVars>
      </dgm:prSet>
      <dgm:spPr/>
      <dgm:t>
        <a:bodyPr/>
        <a:lstStyle/>
        <a:p>
          <a:endParaRPr lang="ru-RU"/>
        </a:p>
      </dgm:t>
    </dgm:pt>
    <dgm:pt modelId="{245E6942-B554-43A0-8FF6-CC5392D6F164}" type="pres">
      <dgm:prSet presAssocID="{B2AEF818-5BEA-4D24-B780-D61572714497}" presName="dummyMaxCanvas" presStyleCnt="0">
        <dgm:presLayoutVars/>
      </dgm:prSet>
      <dgm:spPr/>
    </dgm:pt>
    <dgm:pt modelId="{F52663C7-8F4C-4F88-A323-B7DFE48D80B7}" type="pres">
      <dgm:prSet presAssocID="{B2AEF818-5BEA-4D24-B780-D61572714497}" presName="FourNodes_1" presStyleLbl="node1" presStyleIdx="0" presStyleCnt="4">
        <dgm:presLayoutVars>
          <dgm:bulletEnabled val="1"/>
        </dgm:presLayoutVars>
      </dgm:prSet>
      <dgm:spPr/>
      <dgm:t>
        <a:bodyPr/>
        <a:lstStyle/>
        <a:p>
          <a:endParaRPr lang="ru-RU"/>
        </a:p>
      </dgm:t>
    </dgm:pt>
    <dgm:pt modelId="{2A9850CA-507B-4362-899C-3DC1E4387AA5}" type="pres">
      <dgm:prSet presAssocID="{B2AEF818-5BEA-4D24-B780-D61572714497}" presName="FourNodes_2" presStyleLbl="node1" presStyleIdx="1" presStyleCnt="4">
        <dgm:presLayoutVars>
          <dgm:bulletEnabled val="1"/>
        </dgm:presLayoutVars>
      </dgm:prSet>
      <dgm:spPr/>
      <dgm:t>
        <a:bodyPr/>
        <a:lstStyle/>
        <a:p>
          <a:endParaRPr lang="ru-RU"/>
        </a:p>
      </dgm:t>
    </dgm:pt>
    <dgm:pt modelId="{98C79763-7D21-4E7B-8BCA-33D27F4E6634}" type="pres">
      <dgm:prSet presAssocID="{B2AEF818-5BEA-4D24-B780-D61572714497}" presName="FourNodes_3" presStyleLbl="node1" presStyleIdx="2" presStyleCnt="4">
        <dgm:presLayoutVars>
          <dgm:bulletEnabled val="1"/>
        </dgm:presLayoutVars>
      </dgm:prSet>
      <dgm:spPr/>
      <dgm:t>
        <a:bodyPr/>
        <a:lstStyle/>
        <a:p>
          <a:endParaRPr lang="ru-RU"/>
        </a:p>
      </dgm:t>
    </dgm:pt>
    <dgm:pt modelId="{6B7FA80A-BB90-4B54-93D4-F65F19BDE7D6}" type="pres">
      <dgm:prSet presAssocID="{B2AEF818-5BEA-4D24-B780-D61572714497}" presName="FourNodes_4" presStyleLbl="node1" presStyleIdx="3" presStyleCnt="4">
        <dgm:presLayoutVars>
          <dgm:bulletEnabled val="1"/>
        </dgm:presLayoutVars>
      </dgm:prSet>
      <dgm:spPr/>
      <dgm:t>
        <a:bodyPr/>
        <a:lstStyle/>
        <a:p>
          <a:endParaRPr lang="ru-RU"/>
        </a:p>
      </dgm:t>
    </dgm:pt>
    <dgm:pt modelId="{929C543D-8ED0-4867-AECD-025A82B6872B}" type="pres">
      <dgm:prSet presAssocID="{B2AEF818-5BEA-4D24-B780-D61572714497}" presName="FourConn_1-2" presStyleLbl="fgAccFollowNode1" presStyleIdx="0" presStyleCnt="3">
        <dgm:presLayoutVars>
          <dgm:bulletEnabled val="1"/>
        </dgm:presLayoutVars>
      </dgm:prSet>
      <dgm:spPr/>
      <dgm:t>
        <a:bodyPr/>
        <a:lstStyle/>
        <a:p>
          <a:endParaRPr lang="ru-RU"/>
        </a:p>
      </dgm:t>
    </dgm:pt>
    <dgm:pt modelId="{655B958D-5952-4C1B-8BEE-CD01C6BD6814}" type="pres">
      <dgm:prSet presAssocID="{B2AEF818-5BEA-4D24-B780-D61572714497}" presName="FourConn_2-3" presStyleLbl="fgAccFollowNode1" presStyleIdx="1" presStyleCnt="3">
        <dgm:presLayoutVars>
          <dgm:bulletEnabled val="1"/>
        </dgm:presLayoutVars>
      </dgm:prSet>
      <dgm:spPr/>
      <dgm:t>
        <a:bodyPr/>
        <a:lstStyle/>
        <a:p>
          <a:endParaRPr lang="ru-RU"/>
        </a:p>
      </dgm:t>
    </dgm:pt>
    <dgm:pt modelId="{2661D939-ED56-43AE-9DE5-865632E0532B}" type="pres">
      <dgm:prSet presAssocID="{B2AEF818-5BEA-4D24-B780-D61572714497}" presName="FourConn_3-4" presStyleLbl="fgAccFollowNode1" presStyleIdx="2" presStyleCnt="3">
        <dgm:presLayoutVars>
          <dgm:bulletEnabled val="1"/>
        </dgm:presLayoutVars>
      </dgm:prSet>
      <dgm:spPr/>
      <dgm:t>
        <a:bodyPr/>
        <a:lstStyle/>
        <a:p>
          <a:endParaRPr lang="ru-RU"/>
        </a:p>
      </dgm:t>
    </dgm:pt>
    <dgm:pt modelId="{FCBD55CD-A0E1-4402-9FEE-0305866C6235}" type="pres">
      <dgm:prSet presAssocID="{B2AEF818-5BEA-4D24-B780-D61572714497}" presName="FourNodes_1_text" presStyleLbl="node1" presStyleIdx="3" presStyleCnt="4">
        <dgm:presLayoutVars>
          <dgm:bulletEnabled val="1"/>
        </dgm:presLayoutVars>
      </dgm:prSet>
      <dgm:spPr/>
      <dgm:t>
        <a:bodyPr/>
        <a:lstStyle/>
        <a:p>
          <a:endParaRPr lang="ru-RU"/>
        </a:p>
      </dgm:t>
    </dgm:pt>
    <dgm:pt modelId="{3BFB9811-BBA1-40A3-9B2C-6A31034D77D4}" type="pres">
      <dgm:prSet presAssocID="{B2AEF818-5BEA-4D24-B780-D61572714497}" presName="FourNodes_2_text" presStyleLbl="node1" presStyleIdx="3" presStyleCnt="4">
        <dgm:presLayoutVars>
          <dgm:bulletEnabled val="1"/>
        </dgm:presLayoutVars>
      </dgm:prSet>
      <dgm:spPr/>
      <dgm:t>
        <a:bodyPr/>
        <a:lstStyle/>
        <a:p>
          <a:endParaRPr lang="ru-RU"/>
        </a:p>
      </dgm:t>
    </dgm:pt>
    <dgm:pt modelId="{6C4ED93A-8311-4997-B497-03BAE9B63E8D}" type="pres">
      <dgm:prSet presAssocID="{B2AEF818-5BEA-4D24-B780-D61572714497}" presName="FourNodes_3_text" presStyleLbl="node1" presStyleIdx="3" presStyleCnt="4">
        <dgm:presLayoutVars>
          <dgm:bulletEnabled val="1"/>
        </dgm:presLayoutVars>
      </dgm:prSet>
      <dgm:spPr/>
      <dgm:t>
        <a:bodyPr/>
        <a:lstStyle/>
        <a:p>
          <a:endParaRPr lang="ru-RU"/>
        </a:p>
      </dgm:t>
    </dgm:pt>
    <dgm:pt modelId="{BBA6EC4B-AC5A-4E10-9867-A58C1D3F8AC3}" type="pres">
      <dgm:prSet presAssocID="{B2AEF818-5BEA-4D24-B780-D61572714497}" presName="FourNodes_4_text" presStyleLbl="node1" presStyleIdx="3" presStyleCnt="4">
        <dgm:presLayoutVars>
          <dgm:bulletEnabled val="1"/>
        </dgm:presLayoutVars>
      </dgm:prSet>
      <dgm:spPr/>
      <dgm:t>
        <a:bodyPr/>
        <a:lstStyle/>
        <a:p>
          <a:endParaRPr lang="ru-RU"/>
        </a:p>
      </dgm:t>
    </dgm:pt>
  </dgm:ptLst>
  <dgm:cxnLst>
    <dgm:cxn modelId="{AC61A9A6-9DFE-4770-8D55-E85D66C51FE2}" type="presOf" srcId="{1A479EE2-BB6E-44F8-8F92-06513978B754}" destId="{BBA6EC4B-AC5A-4E10-9867-A58C1D3F8AC3}" srcOrd="1" destOrd="0" presId="urn:microsoft.com/office/officeart/2005/8/layout/vProcess5"/>
    <dgm:cxn modelId="{2C248182-F50C-4AC0-B1D6-287136E41FCE}" srcId="{B2AEF818-5BEA-4D24-B780-D61572714497}" destId="{1A479EE2-BB6E-44F8-8F92-06513978B754}" srcOrd="3" destOrd="0" parTransId="{77F7BB14-DE89-421F-B63B-D2F6C55BDB24}" sibTransId="{40D98DBE-7CB4-4131-8707-E4DD655D1305}"/>
    <dgm:cxn modelId="{FC2F9CB2-F0BF-409C-A7F2-ED44451349F6}" type="presOf" srcId="{A7EE6F1E-6735-4304-B82B-86B09320EEC9}" destId="{FCBD55CD-A0E1-4402-9FEE-0305866C6235}" srcOrd="1" destOrd="0" presId="urn:microsoft.com/office/officeart/2005/8/layout/vProcess5"/>
    <dgm:cxn modelId="{5231EB82-F369-4FE5-8D92-F68836323FF8}" type="presOf" srcId="{A7EE6F1E-6735-4304-B82B-86B09320EEC9}" destId="{F52663C7-8F4C-4F88-A323-B7DFE48D80B7}" srcOrd="0" destOrd="0" presId="urn:microsoft.com/office/officeart/2005/8/layout/vProcess5"/>
    <dgm:cxn modelId="{893AF0F4-B02E-4590-A1A8-DFD48CFEE232}" type="presOf" srcId="{237394A5-C506-48C1-AB8B-49B33B6E54DD}" destId="{98C79763-7D21-4E7B-8BCA-33D27F4E6634}" srcOrd="0" destOrd="0" presId="urn:microsoft.com/office/officeart/2005/8/layout/vProcess5"/>
    <dgm:cxn modelId="{A8285E3A-41BC-4896-A147-201AD633EE11}" type="presOf" srcId="{FAD4C574-01DE-4987-A9C6-620E2880B295}" destId="{929C543D-8ED0-4867-AECD-025A82B6872B}" srcOrd="0" destOrd="0" presId="urn:microsoft.com/office/officeart/2005/8/layout/vProcess5"/>
    <dgm:cxn modelId="{8A198F69-112D-443F-960A-BCC5BACFCB6B}" type="presOf" srcId="{1A479EE2-BB6E-44F8-8F92-06513978B754}" destId="{6B7FA80A-BB90-4B54-93D4-F65F19BDE7D6}" srcOrd="0" destOrd="0" presId="urn:microsoft.com/office/officeart/2005/8/layout/vProcess5"/>
    <dgm:cxn modelId="{2D11935B-26EC-4C6E-B661-D837E550B01D}" type="presOf" srcId="{6530E275-C89D-4FA9-8840-FF6FF7183DEB}" destId="{2A9850CA-507B-4362-899C-3DC1E4387AA5}" srcOrd="0" destOrd="0" presId="urn:microsoft.com/office/officeart/2005/8/layout/vProcess5"/>
    <dgm:cxn modelId="{3E256916-E08D-4E01-B2D6-189A3FE90736}" type="presOf" srcId="{E38D4D40-59A8-4FE7-8DDD-70DD1FA1334C}" destId="{2661D939-ED56-43AE-9DE5-865632E0532B}" srcOrd="0" destOrd="0" presId="urn:microsoft.com/office/officeart/2005/8/layout/vProcess5"/>
    <dgm:cxn modelId="{37F267DC-73BB-4A07-8B71-5EFC6805AC47}" type="presOf" srcId="{57122AD6-4A5E-4075-AE6A-085DFD7C1766}" destId="{655B958D-5952-4C1B-8BEE-CD01C6BD6814}" srcOrd="0" destOrd="0" presId="urn:microsoft.com/office/officeart/2005/8/layout/vProcess5"/>
    <dgm:cxn modelId="{E731B18D-D00E-43A9-9BDB-75D98A5C92AF}" type="presOf" srcId="{B2AEF818-5BEA-4D24-B780-D61572714497}" destId="{0BFA6A38-33B0-48A4-98F1-CD28025DB33A}" srcOrd="0" destOrd="0" presId="urn:microsoft.com/office/officeart/2005/8/layout/vProcess5"/>
    <dgm:cxn modelId="{EDC701B9-C4CC-4361-A0B1-5183DF7881B4}" type="presOf" srcId="{6530E275-C89D-4FA9-8840-FF6FF7183DEB}" destId="{3BFB9811-BBA1-40A3-9B2C-6A31034D77D4}" srcOrd="1" destOrd="0" presId="urn:microsoft.com/office/officeart/2005/8/layout/vProcess5"/>
    <dgm:cxn modelId="{DC008DE4-8601-4C09-8303-F4494CCF7AB6}" srcId="{B2AEF818-5BEA-4D24-B780-D61572714497}" destId="{6530E275-C89D-4FA9-8840-FF6FF7183DEB}" srcOrd="1" destOrd="0" parTransId="{4F5C47BC-EB54-4C94-BB40-0045B5FF3B07}" sibTransId="{57122AD6-4A5E-4075-AE6A-085DFD7C1766}"/>
    <dgm:cxn modelId="{DB5F32D9-69C8-4197-8B6A-1580CDCB3EED}" srcId="{B2AEF818-5BEA-4D24-B780-D61572714497}" destId="{237394A5-C506-48C1-AB8B-49B33B6E54DD}" srcOrd="2" destOrd="0" parTransId="{45A03EC6-DE13-4D37-8015-BED8203419F2}" sibTransId="{E38D4D40-59A8-4FE7-8DDD-70DD1FA1334C}"/>
    <dgm:cxn modelId="{C2E8ED92-9B33-41DB-8A5B-5961970B9D96}" srcId="{B2AEF818-5BEA-4D24-B780-D61572714497}" destId="{A7EE6F1E-6735-4304-B82B-86B09320EEC9}" srcOrd="0" destOrd="0" parTransId="{3B7D15E3-4F1F-4E9D-A43C-14AD7A8531F2}" sibTransId="{FAD4C574-01DE-4987-A9C6-620E2880B295}"/>
    <dgm:cxn modelId="{213B5E2B-12BA-4ACC-B7AF-F43235BB3DEB}" type="presOf" srcId="{237394A5-C506-48C1-AB8B-49B33B6E54DD}" destId="{6C4ED93A-8311-4997-B497-03BAE9B63E8D}" srcOrd="1" destOrd="0" presId="urn:microsoft.com/office/officeart/2005/8/layout/vProcess5"/>
    <dgm:cxn modelId="{367BE801-47D9-417E-912A-05E5B8C255B7}" type="presParOf" srcId="{0BFA6A38-33B0-48A4-98F1-CD28025DB33A}" destId="{245E6942-B554-43A0-8FF6-CC5392D6F164}" srcOrd="0" destOrd="0" presId="urn:microsoft.com/office/officeart/2005/8/layout/vProcess5"/>
    <dgm:cxn modelId="{BFD13C04-AF96-4E00-AC9E-994E9CF7DEA1}" type="presParOf" srcId="{0BFA6A38-33B0-48A4-98F1-CD28025DB33A}" destId="{F52663C7-8F4C-4F88-A323-B7DFE48D80B7}" srcOrd="1" destOrd="0" presId="urn:microsoft.com/office/officeart/2005/8/layout/vProcess5"/>
    <dgm:cxn modelId="{5B25A0C3-E919-4565-B652-4EE6FA4F5BC0}" type="presParOf" srcId="{0BFA6A38-33B0-48A4-98F1-CD28025DB33A}" destId="{2A9850CA-507B-4362-899C-3DC1E4387AA5}" srcOrd="2" destOrd="0" presId="urn:microsoft.com/office/officeart/2005/8/layout/vProcess5"/>
    <dgm:cxn modelId="{043B8D18-B39D-4B6E-8E7F-A0F7FE924A53}" type="presParOf" srcId="{0BFA6A38-33B0-48A4-98F1-CD28025DB33A}" destId="{98C79763-7D21-4E7B-8BCA-33D27F4E6634}" srcOrd="3" destOrd="0" presId="urn:microsoft.com/office/officeart/2005/8/layout/vProcess5"/>
    <dgm:cxn modelId="{08A2934F-8E15-4ADE-9209-A42D314FE69F}" type="presParOf" srcId="{0BFA6A38-33B0-48A4-98F1-CD28025DB33A}" destId="{6B7FA80A-BB90-4B54-93D4-F65F19BDE7D6}" srcOrd="4" destOrd="0" presId="urn:microsoft.com/office/officeart/2005/8/layout/vProcess5"/>
    <dgm:cxn modelId="{000075F4-B0DF-4B81-A71D-703A769339F2}" type="presParOf" srcId="{0BFA6A38-33B0-48A4-98F1-CD28025DB33A}" destId="{929C543D-8ED0-4867-AECD-025A82B6872B}" srcOrd="5" destOrd="0" presId="urn:microsoft.com/office/officeart/2005/8/layout/vProcess5"/>
    <dgm:cxn modelId="{8EC51705-7155-4C12-983D-40C6998601A0}" type="presParOf" srcId="{0BFA6A38-33B0-48A4-98F1-CD28025DB33A}" destId="{655B958D-5952-4C1B-8BEE-CD01C6BD6814}" srcOrd="6" destOrd="0" presId="urn:microsoft.com/office/officeart/2005/8/layout/vProcess5"/>
    <dgm:cxn modelId="{69936B85-96DC-4D11-B1D7-C34E5EA80060}" type="presParOf" srcId="{0BFA6A38-33B0-48A4-98F1-CD28025DB33A}" destId="{2661D939-ED56-43AE-9DE5-865632E0532B}" srcOrd="7" destOrd="0" presId="urn:microsoft.com/office/officeart/2005/8/layout/vProcess5"/>
    <dgm:cxn modelId="{B2E280A2-9F72-41C6-9119-59AFD3BF1EA6}" type="presParOf" srcId="{0BFA6A38-33B0-48A4-98F1-CD28025DB33A}" destId="{FCBD55CD-A0E1-4402-9FEE-0305866C6235}" srcOrd="8" destOrd="0" presId="urn:microsoft.com/office/officeart/2005/8/layout/vProcess5"/>
    <dgm:cxn modelId="{F859EC4C-CA3C-422C-84FB-360CD6E10C1B}" type="presParOf" srcId="{0BFA6A38-33B0-48A4-98F1-CD28025DB33A}" destId="{3BFB9811-BBA1-40A3-9B2C-6A31034D77D4}" srcOrd="9" destOrd="0" presId="urn:microsoft.com/office/officeart/2005/8/layout/vProcess5"/>
    <dgm:cxn modelId="{354B9060-1F20-4F49-A518-21B8E6C11C6A}" type="presParOf" srcId="{0BFA6A38-33B0-48A4-98F1-CD28025DB33A}" destId="{6C4ED93A-8311-4997-B497-03BAE9B63E8D}" srcOrd="10" destOrd="0" presId="urn:microsoft.com/office/officeart/2005/8/layout/vProcess5"/>
    <dgm:cxn modelId="{BA9E6B7E-E3A0-4A19-A4A1-7DB85F00F4F6}" type="presParOf" srcId="{0BFA6A38-33B0-48A4-98F1-CD28025DB33A}" destId="{BBA6EC4B-AC5A-4E10-9867-A58C1D3F8AC3}"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6CAF62-70D9-4A80-82E6-98181A45D84D}" type="doc">
      <dgm:prSet loTypeId="urn:microsoft.com/office/officeart/2005/8/layout/venn1" loCatId="relationship" qsTypeId="urn:microsoft.com/office/officeart/2005/8/quickstyle/simple1" qsCatId="simple" csTypeId="urn:microsoft.com/office/officeart/2005/8/colors/colorful3" csCatId="colorful" phldr="1"/>
      <dgm:spPr/>
      <dgm:t>
        <a:bodyPr/>
        <a:lstStyle/>
        <a:p>
          <a:endParaRPr lang="ru-RU"/>
        </a:p>
      </dgm:t>
    </dgm:pt>
    <dgm:pt modelId="{0DAD605E-689A-4F90-88C0-B353479D87F4}">
      <dgm:prSet custT="1"/>
      <dgm:spPr/>
      <dgm:t>
        <a:bodyPr/>
        <a:lstStyle/>
        <a:p>
          <a:r>
            <a:rPr lang="en-US" sz="1400" b="1" dirty="0"/>
            <a:t>Physics Generators </a:t>
          </a:r>
          <a:endParaRPr lang="ru-RU" sz="1400" dirty="0"/>
        </a:p>
      </dgm:t>
    </dgm:pt>
    <dgm:pt modelId="{55C14AE0-F53B-46AB-A477-101568FBD440}" type="parTrans" cxnId="{E6E55EC4-CB26-4282-83E1-D948F3711730}">
      <dgm:prSet/>
      <dgm:spPr/>
      <dgm:t>
        <a:bodyPr/>
        <a:lstStyle/>
        <a:p>
          <a:endParaRPr lang="ru-RU"/>
        </a:p>
      </dgm:t>
    </dgm:pt>
    <dgm:pt modelId="{1A941A12-D552-48DF-A39F-97A12D06820C}" type="sibTrans" cxnId="{E6E55EC4-CB26-4282-83E1-D948F3711730}">
      <dgm:prSet/>
      <dgm:spPr/>
      <dgm:t>
        <a:bodyPr/>
        <a:lstStyle/>
        <a:p>
          <a:endParaRPr lang="ru-RU"/>
        </a:p>
      </dgm:t>
    </dgm:pt>
    <dgm:pt modelId="{2517421E-7A37-4DAE-B978-FDAC4A59C13C}">
      <dgm:prSet custT="1"/>
      <dgm:spPr/>
      <dgm:t>
        <a:bodyPr/>
        <a:lstStyle/>
        <a:p>
          <a:r>
            <a:rPr lang="en-US" sz="1400" b="1" dirty="0"/>
            <a:t>Detector Simulation </a:t>
          </a:r>
          <a:endParaRPr lang="ru-RU" sz="1400" dirty="0"/>
        </a:p>
      </dgm:t>
    </dgm:pt>
    <dgm:pt modelId="{052B45A6-EE69-4914-8604-B4D72B264167}" type="parTrans" cxnId="{5A562C63-AF0C-4600-AB4C-598BD415C493}">
      <dgm:prSet/>
      <dgm:spPr/>
      <dgm:t>
        <a:bodyPr/>
        <a:lstStyle/>
        <a:p>
          <a:endParaRPr lang="ru-RU"/>
        </a:p>
      </dgm:t>
    </dgm:pt>
    <dgm:pt modelId="{B15A5B58-F4C8-425C-BFC6-CE61C5EC6AF1}" type="sibTrans" cxnId="{5A562C63-AF0C-4600-AB4C-598BD415C493}">
      <dgm:prSet/>
      <dgm:spPr/>
      <dgm:t>
        <a:bodyPr/>
        <a:lstStyle/>
        <a:p>
          <a:endParaRPr lang="ru-RU"/>
        </a:p>
      </dgm:t>
    </dgm:pt>
    <dgm:pt modelId="{F46C83E1-D4AF-442C-B6C6-E289D33D01C7}">
      <dgm:prSet custT="1"/>
      <dgm:spPr/>
      <dgm:t>
        <a:bodyPr/>
        <a:lstStyle/>
        <a:p>
          <a:r>
            <a:rPr lang="en-US" sz="1400" b="1" dirty="0"/>
            <a:t>Software Trigger and Event Reconstruction</a:t>
          </a:r>
          <a:endParaRPr lang="ru-RU" sz="1400" dirty="0"/>
        </a:p>
      </dgm:t>
    </dgm:pt>
    <dgm:pt modelId="{9ABA1B52-36F4-4887-84B2-DD79359860B3}" type="parTrans" cxnId="{AC139A2B-DF43-4FD8-B8CC-C15876FD6510}">
      <dgm:prSet/>
      <dgm:spPr/>
      <dgm:t>
        <a:bodyPr/>
        <a:lstStyle/>
        <a:p>
          <a:endParaRPr lang="ru-RU"/>
        </a:p>
      </dgm:t>
    </dgm:pt>
    <dgm:pt modelId="{A7DFB5EF-8DCC-41D9-9D1C-31E2061A2104}" type="sibTrans" cxnId="{AC139A2B-DF43-4FD8-B8CC-C15876FD6510}">
      <dgm:prSet/>
      <dgm:spPr/>
      <dgm:t>
        <a:bodyPr/>
        <a:lstStyle/>
        <a:p>
          <a:endParaRPr lang="ru-RU"/>
        </a:p>
      </dgm:t>
    </dgm:pt>
    <dgm:pt modelId="{123075D9-07CA-410A-A6A2-EC4B444E9534}">
      <dgm:prSet custT="1"/>
      <dgm:spPr/>
      <dgm:t>
        <a:bodyPr/>
        <a:lstStyle/>
        <a:p>
          <a:r>
            <a:rPr lang="en-US" sz="1400" b="1" dirty="0"/>
            <a:t>Machine Learning </a:t>
          </a:r>
          <a:endParaRPr lang="ru-RU" sz="1400" dirty="0"/>
        </a:p>
      </dgm:t>
    </dgm:pt>
    <dgm:pt modelId="{D6641EB6-108C-404C-9AA2-C5919B04EBDA}" type="parTrans" cxnId="{A8021143-A44C-4E96-AF41-517811D0A12D}">
      <dgm:prSet/>
      <dgm:spPr/>
      <dgm:t>
        <a:bodyPr/>
        <a:lstStyle/>
        <a:p>
          <a:endParaRPr lang="ru-RU"/>
        </a:p>
      </dgm:t>
    </dgm:pt>
    <dgm:pt modelId="{2861D2EF-058B-4708-939D-F74DD61855DE}" type="sibTrans" cxnId="{A8021143-A44C-4E96-AF41-517811D0A12D}">
      <dgm:prSet/>
      <dgm:spPr/>
      <dgm:t>
        <a:bodyPr/>
        <a:lstStyle/>
        <a:p>
          <a:endParaRPr lang="ru-RU"/>
        </a:p>
      </dgm:t>
    </dgm:pt>
    <dgm:pt modelId="{30CE801B-DF73-4BD2-8D1C-4B8E9BD7D0B8}">
      <dgm:prSet custT="1"/>
      <dgm:spPr/>
      <dgm:t>
        <a:bodyPr/>
        <a:lstStyle/>
        <a:p>
          <a:r>
            <a:rPr lang="en-US" sz="1400" b="1" dirty="0"/>
            <a:t>Facilities and Distributed Computing</a:t>
          </a:r>
          <a:endParaRPr lang="ru-RU" sz="1400" dirty="0"/>
        </a:p>
      </dgm:t>
    </dgm:pt>
    <dgm:pt modelId="{5B28AEC5-FC2F-4E1E-8F2B-2C692CE549BC}" type="parTrans" cxnId="{3E8ACA72-D09A-4F62-BE2A-0E444BD92EA7}">
      <dgm:prSet/>
      <dgm:spPr/>
      <dgm:t>
        <a:bodyPr/>
        <a:lstStyle/>
        <a:p>
          <a:endParaRPr lang="ru-RU"/>
        </a:p>
      </dgm:t>
    </dgm:pt>
    <dgm:pt modelId="{41E04F75-C8DD-460D-8C0D-00C7CBAAE0E8}" type="sibTrans" cxnId="{3E8ACA72-D09A-4F62-BE2A-0E444BD92EA7}">
      <dgm:prSet/>
      <dgm:spPr/>
      <dgm:t>
        <a:bodyPr/>
        <a:lstStyle/>
        <a:p>
          <a:endParaRPr lang="ru-RU"/>
        </a:p>
      </dgm:t>
    </dgm:pt>
    <dgm:pt modelId="{27659E6D-6D0E-41CA-9721-C8715C691E83}">
      <dgm:prSet custT="1"/>
      <dgm:spPr/>
      <dgm:t>
        <a:bodyPr/>
        <a:lstStyle/>
        <a:p>
          <a:r>
            <a:rPr lang="en-US" sz="1400" b="1" dirty="0"/>
            <a:t>Security</a:t>
          </a:r>
          <a:endParaRPr lang="ru-RU" sz="1400" dirty="0"/>
        </a:p>
      </dgm:t>
    </dgm:pt>
    <dgm:pt modelId="{555085F7-DF72-4C6B-9B56-C6C2392AE23B}" type="parTrans" cxnId="{8F2CE507-A975-4AA0-A076-7AE5E009E298}">
      <dgm:prSet/>
      <dgm:spPr/>
      <dgm:t>
        <a:bodyPr/>
        <a:lstStyle/>
        <a:p>
          <a:endParaRPr lang="ru-RU"/>
        </a:p>
      </dgm:t>
    </dgm:pt>
    <dgm:pt modelId="{24AA2F5C-27DB-44F1-8BBB-20292E2B46C5}" type="sibTrans" cxnId="{8F2CE507-A975-4AA0-A076-7AE5E009E298}">
      <dgm:prSet/>
      <dgm:spPr/>
      <dgm:t>
        <a:bodyPr/>
        <a:lstStyle/>
        <a:p>
          <a:endParaRPr lang="ru-RU"/>
        </a:p>
      </dgm:t>
    </dgm:pt>
    <dgm:pt modelId="{D3055B9C-222B-4E96-8462-B36ECA0DD085}" type="pres">
      <dgm:prSet presAssocID="{AF6CAF62-70D9-4A80-82E6-98181A45D84D}" presName="compositeShape" presStyleCnt="0">
        <dgm:presLayoutVars>
          <dgm:chMax val="7"/>
          <dgm:dir/>
          <dgm:resizeHandles val="exact"/>
        </dgm:presLayoutVars>
      </dgm:prSet>
      <dgm:spPr/>
      <dgm:t>
        <a:bodyPr/>
        <a:lstStyle/>
        <a:p>
          <a:endParaRPr lang="ru-RU"/>
        </a:p>
      </dgm:t>
    </dgm:pt>
    <dgm:pt modelId="{4F55CDFD-8B7C-4944-92B7-BC93E0442E6E}" type="pres">
      <dgm:prSet presAssocID="{0DAD605E-689A-4F90-88C0-B353479D87F4}" presName="circ1" presStyleLbl="vennNode1" presStyleIdx="0" presStyleCnt="6"/>
      <dgm:spPr/>
    </dgm:pt>
    <dgm:pt modelId="{02F6A33C-2F90-489F-B0DF-C3343EC0383B}" type="pres">
      <dgm:prSet presAssocID="{0DAD605E-689A-4F90-88C0-B353479D87F4}" presName="circ1Tx" presStyleLbl="revTx" presStyleIdx="0" presStyleCnt="0" custScaleX="176251" custLinFactNeighborX="3622" custLinFactNeighborY="39485">
        <dgm:presLayoutVars>
          <dgm:chMax val="0"/>
          <dgm:chPref val="0"/>
          <dgm:bulletEnabled val="1"/>
        </dgm:presLayoutVars>
      </dgm:prSet>
      <dgm:spPr/>
      <dgm:t>
        <a:bodyPr/>
        <a:lstStyle/>
        <a:p>
          <a:endParaRPr lang="ru-RU"/>
        </a:p>
      </dgm:t>
    </dgm:pt>
    <dgm:pt modelId="{75DC361F-CC93-4CC1-9D91-5AEB0C09D9CA}" type="pres">
      <dgm:prSet presAssocID="{2517421E-7A37-4DAE-B978-FDAC4A59C13C}" presName="circ2" presStyleLbl="vennNode1" presStyleIdx="1" presStyleCnt="6"/>
      <dgm:spPr/>
    </dgm:pt>
    <dgm:pt modelId="{11DDBDBF-C3E4-4C52-9E12-58BDF37239F6}" type="pres">
      <dgm:prSet presAssocID="{2517421E-7A37-4DAE-B978-FDAC4A59C13C}" presName="circ2Tx" presStyleLbl="revTx" presStyleIdx="0" presStyleCnt="0" custLinFactNeighborX="-16945" custLinFactNeighborY="17683">
        <dgm:presLayoutVars>
          <dgm:chMax val="0"/>
          <dgm:chPref val="0"/>
          <dgm:bulletEnabled val="1"/>
        </dgm:presLayoutVars>
      </dgm:prSet>
      <dgm:spPr/>
      <dgm:t>
        <a:bodyPr/>
        <a:lstStyle/>
        <a:p>
          <a:endParaRPr lang="ru-RU"/>
        </a:p>
      </dgm:t>
    </dgm:pt>
    <dgm:pt modelId="{8020A310-CE66-4356-8931-B83AC6277033}" type="pres">
      <dgm:prSet presAssocID="{F46C83E1-D4AF-442C-B6C6-E289D33D01C7}" presName="circ3" presStyleLbl="vennNode1" presStyleIdx="2" presStyleCnt="6"/>
      <dgm:spPr/>
    </dgm:pt>
    <dgm:pt modelId="{EBAEB68A-F6BB-4C9D-BEC9-1D9898843A40}" type="pres">
      <dgm:prSet presAssocID="{F46C83E1-D4AF-442C-B6C6-E289D33D01C7}" presName="circ3Tx" presStyleLbl="revTx" presStyleIdx="0" presStyleCnt="0" custScaleX="110838" custLinFactNeighborX="-2494" custLinFactNeighborY="26014">
        <dgm:presLayoutVars>
          <dgm:chMax val="0"/>
          <dgm:chPref val="0"/>
          <dgm:bulletEnabled val="1"/>
        </dgm:presLayoutVars>
      </dgm:prSet>
      <dgm:spPr/>
      <dgm:t>
        <a:bodyPr/>
        <a:lstStyle/>
        <a:p>
          <a:endParaRPr lang="ru-RU"/>
        </a:p>
      </dgm:t>
    </dgm:pt>
    <dgm:pt modelId="{AD44D0A4-21EF-48C9-8C1B-80C1E4E10A44}" type="pres">
      <dgm:prSet presAssocID="{123075D9-07CA-410A-A6A2-EC4B444E9534}" presName="circ4" presStyleLbl="vennNode1" presStyleIdx="3" presStyleCnt="6"/>
      <dgm:spPr/>
    </dgm:pt>
    <dgm:pt modelId="{924D7CD0-5E53-4205-8570-27D2DEBCDC70}" type="pres">
      <dgm:prSet presAssocID="{123075D9-07CA-410A-A6A2-EC4B444E9534}" presName="circ4Tx" presStyleLbl="revTx" presStyleIdx="0" presStyleCnt="0" custLinFactNeighborX="-2303" custLinFactNeighborY="-27182">
        <dgm:presLayoutVars>
          <dgm:chMax val="0"/>
          <dgm:chPref val="0"/>
          <dgm:bulletEnabled val="1"/>
        </dgm:presLayoutVars>
      </dgm:prSet>
      <dgm:spPr/>
      <dgm:t>
        <a:bodyPr/>
        <a:lstStyle/>
        <a:p>
          <a:endParaRPr lang="ru-RU"/>
        </a:p>
      </dgm:t>
    </dgm:pt>
    <dgm:pt modelId="{0C3BD2F8-04C5-4D19-A13A-3D520403623E}" type="pres">
      <dgm:prSet presAssocID="{30CE801B-DF73-4BD2-8D1C-4B8E9BD7D0B8}" presName="circ5" presStyleLbl="vennNode1" presStyleIdx="4" presStyleCnt="6" custLinFactNeighborX="-2598" custLinFactNeighborY="4594"/>
      <dgm:spPr/>
    </dgm:pt>
    <dgm:pt modelId="{B42D26D8-7D39-46E5-96C9-8795F9DE2656}" type="pres">
      <dgm:prSet presAssocID="{30CE801B-DF73-4BD2-8D1C-4B8E9BD7D0B8}" presName="circ5Tx" presStyleLbl="revTx" presStyleIdx="0" presStyleCnt="0" custLinFactNeighborX="7380" custLinFactNeighborY="-13889">
        <dgm:presLayoutVars>
          <dgm:chMax val="0"/>
          <dgm:chPref val="0"/>
          <dgm:bulletEnabled val="1"/>
        </dgm:presLayoutVars>
      </dgm:prSet>
      <dgm:spPr/>
      <dgm:t>
        <a:bodyPr/>
        <a:lstStyle/>
        <a:p>
          <a:endParaRPr lang="ru-RU"/>
        </a:p>
      </dgm:t>
    </dgm:pt>
    <dgm:pt modelId="{210E8985-88E7-4FA5-AF56-0A5F83E6922B}" type="pres">
      <dgm:prSet presAssocID="{27659E6D-6D0E-41CA-9721-C8715C691E83}" presName="circ6" presStyleLbl="vennNode1" presStyleIdx="5" presStyleCnt="6"/>
      <dgm:spPr/>
    </dgm:pt>
    <dgm:pt modelId="{A07C7A3C-19A3-442E-A44B-FBA87D3B7BDB}" type="pres">
      <dgm:prSet presAssocID="{27659E6D-6D0E-41CA-9721-C8715C691E83}" presName="circ6Tx" presStyleLbl="revTx" presStyleIdx="0" presStyleCnt="0" custLinFactNeighborX="28916" custLinFactNeighborY="21942">
        <dgm:presLayoutVars>
          <dgm:chMax val="0"/>
          <dgm:chPref val="0"/>
          <dgm:bulletEnabled val="1"/>
        </dgm:presLayoutVars>
      </dgm:prSet>
      <dgm:spPr/>
      <dgm:t>
        <a:bodyPr/>
        <a:lstStyle/>
        <a:p>
          <a:endParaRPr lang="ru-RU"/>
        </a:p>
      </dgm:t>
    </dgm:pt>
  </dgm:ptLst>
  <dgm:cxnLst>
    <dgm:cxn modelId="{E07A6BE4-E94B-4FAA-896D-2511F0B30852}" type="presOf" srcId="{123075D9-07CA-410A-A6A2-EC4B444E9534}" destId="{924D7CD0-5E53-4205-8570-27D2DEBCDC70}" srcOrd="0" destOrd="0" presId="urn:microsoft.com/office/officeart/2005/8/layout/venn1"/>
    <dgm:cxn modelId="{8F2CE507-A975-4AA0-A076-7AE5E009E298}" srcId="{AF6CAF62-70D9-4A80-82E6-98181A45D84D}" destId="{27659E6D-6D0E-41CA-9721-C8715C691E83}" srcOrd="5" destOrd="0" parTransId="{555085F7-DF72-4C6B-9B56-C6C2392AE23B}" sibTransId="{24AA2F5C-27DB-44F1-8BBB-20292E2B46C5}"/>
    <dgm:cxn modelId="{C244F43B-6C9D-4670-8372-3ACC1E74051F}" type="presOf" srcId="{AF6CAF62-70D9-4A80-82E6-98181A45D84D}" destId="{D3055B9C-222B-4E96-8462-B36ECA0DD085}" srcOrd="0" destOrd="0" presId="urn:microsoft.com/office/officeart/2005/8/layout/venn1"/>
    <dgm:cxn modelId="{1184E3F7-4547-4E7D-A750-0E26D0504F0F}" type="presOf" srcId="{0DAD605E-689A-4F90-88C0-B353479D87F4}" destId="{02F6A33C-2F90-489F-B0DF-C3343EC0383B}" srcOrd="0" destOrd="0" presId="urn:microsoft.com/office/officeart/2005/8/layout/venn1"/>
    <dgm:cxn modelId="{270B500B-6BE5-4CCF-9130-C42EEAD146EE}" type="presOf" srcId="{30CE801B-DF73-4BD2-8D1C-4B8E9BD7D0B8}" destId="{B42D26D8-7D39-46E5-96C9-8795F9DE2656}" srcOrd="0" destOrd="0" presId="urn:microsoft.com/office/officeart/2005/8/layout/venn1"/>
    <dgm:cxn modelId="{5A562C63-AF0C-4600-AB4C-598BD415C493}" srcId="{AF6CAF62-70D9-4A80-82E6-98181A45D84D}" destId="{2517421E-7A37-4DAE-B978-FDAC4A59C13C}" srcOrd="1" destOrd="0" parTransId="{052B45A6-EE69-4914-8604-B4D72B264167}" sibTransId="{B15A5B58-F4C8-425C-BFC6-CE61C5EC6AF1}"/>
    <dgm:cxn modelId="{3E8ACA72-D09A-4F62-BE2A-0E444BD92EA7}" srcId="{AF6CAF62-70D9-4A80-82E6-98181A45D84D}" destId="{30CE801B-DF73-4BD2-8D1C-4B8E9BD7D0B8}" srcOrd="4" destOrd="0" parTransId="{5B28AEC5-FC2F-4E1E-8F2B-2C692CE549BC}" sibTransId="{41E04F75-C8DD-460D-8C0D-00C7CBAAE0E8}"/>
    <dgm:cxn modelId="{AC139A2B-DF43-4FD8-B8CC-C15876FD6510}" srcId="{AF6CAF62-70D9-4A80-82E6-98181A45D84D}" destId="{F46C83E1-D4AF-442C-B6C6-E289D33D01C7}" srcOrd="2" destOrd="0" parTransId="{9ABA1B52-36F4-4887-84B2-DD79359860B3}" sibTransId="{A7DFB5EF-8DCC-41D9-9D1C-31E2061A2104}"/>
    <dgm:cxn modelId="{E6E55EC4-CB26-4282-83E1-D948F3711730}" srcId="{AF6CAF62-70D9-4A80-82E6-98181A45D84D}" destId="{0DAD605E-689A-4F90-88C0-B353479D87F4}" srcOrd="0" destOrd="0" parTransId="{55C14AE0-F53B-46AB-A477-101568FBD440}" sibTransId="{1A941A12-D552-48DF-A39F-97A12D06820C}"/>
    <dgm:cxn modelId="{A8021143-A44C-4E96-AF41-517811D0A12D}" srcId="{AF6CAF62-70D9-4A80-82E6-98181A45D84D}" destId="{123075D9-07CA-410A-A6A2-EC4B444E9534}" srcOrd="3" destOrd="0" parTransId="{D6641EB6-108C-404C-9AA2-C5919B04EBDA}" sibTransId="{2861D2EF-058B-4708-939D-F74DD61855DE}"/>
    <dgm:cxn modelId="{B3280AA3-AD27-4CA7-8720-0876AE6ADD72}" type="presOf" srcId="{27659E6D-6D0E-41CA-9721-C8715C691E83}" destId="{A07C7A3C-19A3-442E-A44B-FBA87D3B7BDB}" srcOrd="0" destOrd="0" presId="urn:microsoft.com/office/officeart/2005/8/layout/venn1"/>
    <dgm:cxn modelId="{63EB879F-F6B1-4C7C-8EB6-7EC115920DE0}" type="presOf" srcId="{2517421E-7A37-4DAE-B978-FDAC4A59C13C}" destId="{11DDBDBF-C3E4-4C52-9E12-58BDF37239F6}" srcOrd="0" destOrd="0" presId="urn:microsoft.com/office/officeart/2005/8/layout/venn1"/>
    <dgm:cxn modelId="{8ECB2EEF-C084-4BAE-8F4E-19389ACC934F}" type="presOf" srcId="{F46C83E1-D4AF-442C-B6C6-E289D33D01C7}" destId="{EBAEB68A-F6BB-4C9D-BEC9-1D9898843A40}" srcOrd="0" destOrd="0" presId="urn:microsoft.com/office/officeart/2005/8/layout/venn1"/>
    <dgm:cxn modelId="{D75E51A3-6B20-44E6-8817-62DB54CC31BA}" type="presParOf" srcId="{D3055B9C-222B-4E96-8462-B36ECA0DD085}" destId="{4F55CDFD-8B7C-4944-92B7-BC93E0442E6E}" srcOrd="0" destOrd="0" presId="urn:microsoft.com/office/officeart/2005/8/layout/venn1"/>
    <dgm:cxn modelId="{3469A7EB-15BA-4DA5-9A80-6154B803DCDA}" type="presParOf" srcId="{D3055B9C-222B-4E96-8462-B36ECA0DD085}" destId="{02F6A33C-2F90-489F-B0DF-C3343EC0383B}" srcOrd="1" destOrd="0" presId="urn:microsoft.com/office/officeart/2005/8/layout/venn1"/>
    <dgm:cxn modelId="{C20E1CBB-CBC5-48DB-992C-4C1B61196F32}" type="presParOf" srcId="{D3055B9C-222B-4E96-8462-B36ECA0DD085}" destId="{75DC361F-CC93-4CC1-9D91-5AEB0C09D9CA}" srcOrd="2" destOrd="0" presId="urn:microsoft.com/office/officeart/2005/8/layout/venn1"/>
    <dgm:cxn modelId="{750F7B45-FEFA-4E1C-B82E-EF87D674C952}" type="presParOf" srcId="{D3055B9C-222B-4E96-8462-B36ECA0DD085}" destId="{11DDBDBF-C3E4-4C52-9E12-58BDF37239F6}" srcOrd="3" destOrd="0" presId="urn:microsoft.com/office/officeart/2005/8/layout/venn1"/>
    <dgm:cxn modelId="{A0644EC7-0C21-4095-962B-71BDFC75DE54}" type="presParOf" srcId="{D3055B9C-222B-4E96-8462-B36ECA0DD085}" destId="{8020A310-CE66-4356-8931-B83AC6277033}" srcOrd="4" destOrd="0" presId="urn:microsoft.com/office/officeart/2005/8/layout/venn1"/>
    <dgm:cxn modelId="{ABF79189-0702-4D74-9E29-8BDDC4BF9C1D}" type="presParOf" srcId="{D3055B9C-222B-4E96-8462-B36ECA0DD085}" destId="{EBAEB68A-F6BB-4C9D-BEC9-1D9898843A40}" srcOrd="5" destOrd="0" presId="urn:microsoft.com/office/officeart/2005/8/layout/venn1"/>
    <dgm:cxn modelId="{3E875585-DABB-46EA-B810-7F6829493A1B}" type="presParOf" srcId="{D3055B9C-222B-4E96-8462-B36ECA0DD085}" destId="{AD44D0A4-21EF-48C9-8C1B-80C1E4E10A44}" srcOrd="6" destOrd="0" presId="urn:microsoft.com/office/officeart/2005/8/layout/venn1"/>
    <dgm:cxn modelId="{A63E6ECB-9854-4E6C-8CB5-F8D77F28D4A8}" type="presParOf" srcId="{D3055B9C-222B-4E96-8462-B36ECA0DD085}" destId="{924D7CD0-5E53-4205-8570-27D2DEBCDC70}" srcOrd="7" destOrd="0" presId="urn:microsoft.com/office/officeart/2005/8/layout/venn1"/>
    <dgm:cxn modelId="{534BBF10-0D65-40F5-AA31-00CFBD184214}" type="presParOf" srcId="{D3055B9C-222B-4E96-8462-B36ECA0DD085}" destId="{0C3BD2F8-04C5-4D19-A13A-3D520403623E}" srcOrd="8" destOrd="0" presId="urn:microsoft.com/office/officeart/2005/8/layout/venn1"/>
    <dgm:cxn modelId="{07278A71-C6CC-4B92-9EFB-01D580274128}" type="presParOf" srcId="{D3055B9C-222B-4E96-8462-B36ECA0DD085}" destId="{B42D26D8-7D39-46E5-96C9-8795F9DE2656}" srcOrd="9" destOrd="0" presId="urn:microsoft.com/office/officeart/2005/8/layout/venn1"/>
    <dgm:cxn modelId="{3BF1B6C6-9C69-4D1E-8382-9162FBDFECCE}" type="presParOf" srcId="{D3055B9C-222B-4E96-8462-B36ECA0DD085}" destId="{210E8985-88E7-4FA5-AF56-0A5F83E6922B}" srcOrd="10" destOrd="0" presId="urn:microsoft.com/office/officeart/2005/8/layout/venn1"/>
    <dgm:cxn modelId="{9F8164DA-55E8-4F79-BDD9-323BB1D8DEE6}" type="presParOf" srcId="{D3055B9C-222B-4E96-8462-B36ECA0DD085}" destId="{A07C7A3C-19A3-442E-A44B-FBA87D3B7BDB}"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AE932B-DE9A-4B87-94C6-1DAB10499D51}" type="doc">
      <dgm:prSet loTypeId="urn:microsoft.com/office/officeart/2005/8/layout/venn1" loCatId="relationship" qsTypeId="urn:microsoft.com/office/officeart/2005/8/quickstyle/simple1" qsCatId="simple" csTypeId="urn:microsoft.com/office/officeart/2005/8/colors/colorful3" csCatId="colorful"/>
      <dgm:spPr/>
      <dgm:t>
        <a:bodyPr/>
        <a:lstStyle/>
        <a:p>
          <a:endParaRPr lang="ru-RU"/>
        </a:p>
      </dgm:t>
    </dgm:pt>
    <dgm:pt modelId="{99664F62-D0AE-4BFF-BB05-ACE7D9AB9FC6}">
      <dgm:prSet/>
      <dgm:spPr/>
      <dgm:t>
        <a:bodyPr/>
        <a:lstStyle/>
        <a:p>
          <a:r>
            <a:rPr lang="en-US" b="1" dirty="0"/>
            <a:t>Data Analysis and Interpretation</a:t>
          </a:r>
          <a:endParaRPr lang="ru-RU" dirty="0"/>
        </a:p>
      </dgm:t>
    </dgm:pt>
    <dgm:pt modelId="{6A810CC2-1F93-4B5C-94E5-282B08F8F6C3}" type="parTrans" cxnId="{249DBA6F-9825-4759-9EC1-3F3B76E58B5D}">
      <dgm:prSet/>
      <dgm:spPr/>
      <dgm:t>
        <a:bodyPr/>
        <a:lstStyle/>
        <a:p>
          <a:endParaRPr lang="ru-RU"/>
        </a:p>
      </dgm:t>
    </dgm:pt>
    <dgm:pt modelId="{F640BD42-069F-4E48-AEF0-8991DAC84FE6}" type="sibTrans" cxnId="{249DBA6F-9825-4759-9EC1-3F3B76E58B5D}">
      <dgm:prSet/>
      <dgm:spPr/>
      <dgm:t>
        <a:bodyPr/>
        <a:lstStyle/>
        <a:p>
          <a:endParaRPr lang="ru-RU"/>
        </a:p>
      </dgm:t>
    </dgm:pt>
    <dgm:pt modelId="{108140E0-3714-42FD-BC17-9F239D994542}">
      <dgm:prSet/>
      <dgm:spPr/>
      <dgm:t>
        <a:bodyPr/>
        <a:lstStyle/>
        <a:p>
          <a:r>
            <a:rPr lang="en-US" b="1" dirty="0"/>
            <a:t>Data </a:t>
          </a:r>
          <a:r>
            <a:rPr lang="en-US" b="1" dirty="0" err="1"/>
            <a:t>Organisation</a:t>
          </a:r>
          <a:r>
            <a:rPr lang="en-US" b="1" dirty="0"/>
            <a:t>, Management and Access</a:t>
          </a:r>
          <a:endParaRPr lang="ru-RU" dirty="0"/>
        </a:p>
      </dgm:t>
    </dgm:pt>
    <dgm:pt modelId="{322F7124-4300-420F-9ADC-3830F005A408}" type="parTrans" cxnId="{CD390B16-8350-4B89-8362-1ACC1B605E78}">
      <dgm:prSet/>
      <dgm:spPr/>
      <dgm:t>
        <a:bodyPr/>
        <a:lstStyle/>
        <a:p>
          <a:endParaRPr lang="ru-RU"/>
        </a:p>
      </dgm:t>
    </dgm:pt>
    <dgm:pt modelId="{6EF1A576-13E7-434B-92C0-885CA9184162}" type="sibTrans" cxnId="{CD390B16-8350-4B89-8362-1ACC1B605E78}">
      <dgm:prSet/>
      <dgm:spPr/>
      <dgm:t>
        <a:bodyPr/>
        <a:lstStyle/>
        <a:p>
          <a:endParaRPr lang="ru-RU"/>
        </a:p>
      </dgm:t>
    </dgm:pt>
    <dgm:pt modelId="{49BF3EBF-3A5C-474B-96E9-2B6586FA0668}">
      <dgm:prSet/>
      <dgm:spPr/>
      <dgm:t>
        <a:bodyPr/>
        <a:lstStyle/>
        <a:p>
          <a:r>
            <a:rPr lang="en-US" b="1" dirty="0"/>
            <a:t>Data-Flow Processing Framework </a:t>
          </a:r>
          <a:endParaRPr lang="ru-RU" dirty="0"/>
        </a:p>
      </dgm:t>
    </dgm:pt>
    <dgm:pt modelId="{DDC9E777-46C6-49A8-86E8-6F8E3097B896}" type="parTrans" cxnId="{1783CF47-4210-405B-B49A-990F0BF58452}">
      <dgm:prSet/>
      <dgm:spPr/>
      <dgm:t>
        <a:bodyPr/>
        <a:lstStyle/>
        <a:p>
          <a:endParaRPr lang="ru-RU"/>
        </a:p>
      </dgm:t>
    </dgm:pt>
    <dgm:pt modelId="{B5E26832-C40B-4275-A35A-675AA0151AE9}" type="sibTrans" cxnId="{1783CF47-4210-405B-B49A-990F0BF58452}">
      <dgm:prSet/>
      <dgm:spPr/>
      <dgm:t>
        <a:bodyPr/>
        <a:lstStyle/>
        <a:p>
          <a:endParaRPr lang="ru-RU"/>
        </a:p>
      </dgm:t>
    </dgm:pt>
    <dgm:pt modelId="{29CE84EF-0D5F-45DC-A215-1D579FBC3661}">
      <dgm:prSet/>
      <dgm:spPr/>
      <dgm:t>
        <a:bodyPr/>
        <a:lstStyle/>
        <a:p>
          <a:r>
            <a:rPr lang="en-US" b="1" dirty="0"/>
            <a:t>Conditions Data</a:t>
          </a:r>
          <a:endParaRPr lang="ru-RU" dirty="0"/>
        </a:p>
      </dgm:t>
    </dgm:pt>
    <dgm:pt modelId="{7AD9DFB4-A209-4836-8C7F-C561AD4A0CA1}" type="parTrans" cxnId="{9FEDD361-68E6-4394-9A31-5016F8B2B6D8}">
      <dgm:prSet/>
      <dgm:spPr/>
      <dgm:t>
        <a:bodyPr/>
        <a:lstStyle/>
        <a:p>
          <a:endParaRPr lang="ru-RU"/>
        </a:p>
      </dgm:t>
    </dgm:pt>
    <dgm:pt modelId="{74F63487-C1D0-421D-99C1-074F6F3595AF}" type="sibTrans" cxnId="{9FEDD361-68E6-4394-9A31-5016F8B2B6D8}">
      <dgm:prSet/>
      <dgm:spPr/>
      <dgm:t>
        <a:bodyPr/>
        <a:lstStyle/>
        <a:p>
          <a:endParaRPr lang="ru-RU"/>
        </a:p>
      </dgm:t>
    </dgm:pt>
    <dgm:pt modelId="{4DFE7F43-15F0-4B31-893C-56F1666511DF}">
      <dgm:prSet/>
      <dgm:spPr/>
      <dgm:t>
        <a:bodyPr/>
        <a:lstStyle/>
        <a:p>
          <a:r>
            <a:rPr lang="en-US" b="1" dirty="0" err="1"/>
            <a:t>Visualisation</a:t>
          </a:r>
          <a:endParaRPr lang="ru-RU" dirty="0"/>
        </a:p>
      </dgm:t>
    </dgm:pt>
    <dgm:pt modelId="{50AB535F-647E-4BF3-B8FC-7116BB516CAD}" type="parTrans" cxnId="{806F1D5B-B0C9-4CBB-AEF4-0238DDC66ABB}">
      <dgm:prSet/>
      <dgm:spPr/>
      <dgm:t>
        <a:bodyPr/>
        <a:lstStyle/>
        <a:p>
          <a:endParaRPr lang="ru-RU"/>
        </a:p>
      </dgm:t>
    </dgm:pt>
    <dgm:pt modelId="{D588D96A-592F-4883-8687-EE7301044EDB}" type="sibTrans" cxnId="{806F1D5B-B0C9-4CBB-AEF4-0238DDC66ABB}">
      <dgm:prSet/>
      <dgm:spPr/>
      <dgm:t>
        <a:bodyPr/>
        <a:lstStyle/>
        <a:p>
          <a:endParaRPr lang="ru-RU"/>
        </a:p>
      </dgm:t>
    </dgm:pt>
    <dgm:pt modelId="{FB5358F1-4B5D-4AF9-9974-AB1909B2EDF4}">
      <dgm:prSet/>
      <dgm:spPr/>
      <dgm:t>
        <a:bodyPr/>
        <a:lstStyle/>
        <a:p>
          <a:r>
            <a:rPr lang="en-US" b="1" dirty="0"/>
            <a:t>Software Development, Deployment, Validation and Verification</a:t>
          </a:r>
          <a:endParaRPr lang="ru-RU" dirty="0"/>
        </a:p>
      </dgm:t>
    </dgm:pt>
    <dgm:pt modelId="{34C19C4A-A475-484E-B275-0FBCED0EDB79}" type="parTrans" cxnId="{E1DB3E54-AD9C-4A5E-8DA2-8ED1BFAA3271}">
      <dgm:prSet/>
      <dgm:spPr/>
      <dgm:t>
        <a:bodyPr/>
        <a:lstStyle/>
        <a:p>
          <a:endParaRPr lang="ru-RU"/>
        </a:p>
      </dgm:t>
    </dgm:pt>
    <dgm:pt modelId="{41298C4F-3B22-4E56-88C1-781BA3A74C7D}" type="sibTrans" cxnId="{E1DB3E54-AD9C-4A5E-8DA2-8ED1BFAA3271}">
      <dgm:prSet/>
      <dgm:spPr/>
      <dgm:t>
        <a:bodyPr/>
        <a:lstStyle/>
        <a:p>
          <a:endParaRPr lang="ru-RU"/>
        </a:p>
      </dgm:t>
    </dgm:pt>
    <dgm:pt modelId="{5085D958-9BE7-469E-B642-08DF547C59CB}">
      <dgm:prSet/>
      <dgm:spPr/>
      <dgm:t>
        <a:bodyPr/>
        <a:lstStyle/>
        <a:p>
          <a:r>
            <a:rPr lang="en-US" b="1" dirty="0"/>
            <a:t>Data and Software Preservation</a:t>
          </a:r>
          <a:endParaRPr lang="ru-RU" dirty="0"/>
        </a:p>
      </dgm:t>
    </dgm:pt>
    <dgm:pt modelId="{1C38E4A1-7BCC-44DE-83E8-D3BA82635F74}" type="parTrans" cxnId="{F300C3FA-15A9-4154-A315-15A0E78EF78C}">
      <dgm:prSet/>
      <dgm:spPr/>
      <dgm:t>
        <a:bodyPr/>
        <a:lstStyle/>
        <a:p>
          <a:endParaRPr lang="ru-RU"/>
        </a:p>
      </dgm:t>
    </dgm:pt>
    <dgm:pt modelId="{A5A58C55-16A9-449A-A550-38ACBA43A9E8}" type="sibTrans" cxnId="{F300C3FA-15A9-4154-A315-15A0E78EF78C}">
      <dgm:prSet/>
      <dgm:spPr/>
      <dgm:t>
        <a:bodyPr/>
        <a:lstStyle/>
        <a:p>
          <a:endParaRPr lang="ru-RU"/>
        </a:p>
      </dgm:t>
    </dgm:pt>
    <dgm:pt modelId="{FF743295-73B2-405D-8F00-BF37258BDB57}">
      <dgm:prSet/>
      <dgm:spPr/>
      <dgm:t>
        <a:bodyPr/>
        <a:lstStyle/>
        <a:p>
          <a:endParaRPr lang="ru-RU"/>
        </a:p>
      </dgm:t>
    </dgm:pt>
    <dgm:pt modelId="{5FBE9556-7079-438B-8C4C-F2FFB13B5E41}" type="parTrans" cxnId="{8AF64465-B4DE-46D9-BD2B-1144565BD87F}">
      <dgm:prSet/>
      <dgm:spPr/>
      <dgm:t>
        <a:bodyPr/>
        <a:lstStyle/>
        <a:p>
          <a:endParaRPr lang="ru-RU"/>
        </a:p>
      </dgm:t>
    </dgm:pt>
    <dgm:pt modelId="{2069FC64-F4BA-4DB5-BC7C-6DC523969189}" type="sibTrans" cxnId="{8AF64465-B4DE-46D9-BD2B-1144565BD87F}">
      <dgm:prSet/>
      <dgm:spPr/>
      <dgm:t>
        <a:bodyPr/>
        <a:lstStyle/>
        <a:p>
          <a:endParaRPr lang="ru-RU"/>
        </a:p>
      </dgm:t>
    </dgm:pt>
    <dgm:pt modelId="{AE8C5BBD-5DC7-4B13-8203-CA9E49677381}" type="pres">
      <dgm:prSet presAssocID="{C1AE932B-DE9A-4B87-94C6-1DAB10499D51}" presName="compositeShape" presStyleCnt="0">
        <dgm:presLayoutVars>
          <dgm:chMax val="7"/>
          <dgm:dir/>
          <dgm:resizeHandles val="exact"/>
        </dgm:presLayoutVars>
      </dgm:prSet>
      <dgm:spPr/>
      <dgm:t>
        <a:bodyPr/>
        <a:lstStyle/>
        <a:p>
          <a:endParaRPr lang="ru-RU"/>
        </a:p>
      </dgm:t>
    </dgm:pt>
    <dgm:pt modelId="{281BCEFA-AFF9-45B9-8CE6-AF03FE9A0D9D}" type="pres">
      <dgm:prSet presAssocID="{99664F62-D0AE-4BFF-BB05-ACE7D9AB9FC6}" presName="circ1" presStyleLbl="vennNode1" presStyleIdx="0" presStyleCnt="7"/>
      <dgm:spPr/>
    </dgm:pt>
    <dgm:pt modelId="{A71D748B-636E-46E9-82C5-19BECF96D786}" type="pres">
      <dgm:prSet presAssocID="{99664F62-D0AE-4BFF-BB05-ACE7D9AB9FC6}" presName="circ1Tx" presStyleLbl="revTx" presStyleIdx="0" presStyleCnt="0" custLinFactNeighborX="-3119" custLinFactNeighborY="41565">
        <dgm:presLayoutVars>
          <dgm:chMax val="0"/>
          <dgm:chPref val="0"/>
          <dgm:bulletEnabled val="1"/>
        </dgm:presLayoutVars>
      </dgm:prSet>
      <dgm:spPr/>
      <dgm:t>
        <a:bodyPr/>
        <a:lstStyle/>
        <a:p>
          <a:endParaRPr lang="ru-RU"/>
        </a:p>
      </dgm:t>
    </dgm:pt>
    <dgm:pt modelId="{9CFD52E3-E78C-4910-B850-39C73D1CCBCF}" type="pres">
      <dgm:prSet presAssocID="{108140E0-3714-42FD-BC17-9F239D994542}" presName="circ2" presStyleLbl="vennNode1" presStyleIdx="1" presStyleCnt="7"/>
      <dgm:spPr/>
    </dgm:pt>
    <dgm:pt modelId="{69A26981-5F2C-46B7-A02F-9964DD6E29F3}" type="pres">
      <dgm:prSet presAssocID="{108140E0-3714-42FD-BC17-9F239D994542}" presName="circ2Tx" presStyleLbl="revTx" presStyleIdx="0" presStyleCnt="0" custLinFactNeighborX="-30792" custLinFactNeighborY="-10438">
        <dgm:presLayoutVars>
          <dgm:chMax val="0"/>
          <dgm:chPref val="0"/>
          <dgm:bulletEnabled val="1"/>
        </dgm:presLayoutVars>
      </dgm:prSet>
      <dgm:spPr/>
      <dgm:t>
        <a:bodyPr/>
        <a:lstStyle/>
        <a:p>
          <a:endParaRPr lang="ru-RU"/>
        </a:p>
      </dgm:t>
    </dgm:pt>
    <dgm:pt modelId="{86F646BD-B409-4F9E-8F7E-6DB8A5D9E4DC}" type="pres">
      <dgm:prSet presAssocID="{49BF3EBF-3A5C-474B-96E9-2B6586FA0668}" presName="circ3" presStyleLbl="vennNode1" presStyleIdx="2" presStyleCnt="7"/>
      <dgm:spPr/>
    </dgm:pt>
    <dgm:pt modelId="{D8DA0663-9267-407F-8F7B-77C18DFF3B73}" type="pres">
      <dgm:prSet presAssocID="{49BF3EBF-3A5C-474B-96E9-2B6586FA0668}" presName="circ3Tx" presStyleLbl="revTx" presStyleIdx="0" presStyleCnt="0" custLinFactNeighborX="-27093" custLinFactNeighborY="5155">
        <dgm:presLayoutVars>
          <dgm:chMax val="0"/>
          <dgm:chPref val="0"/>
          <dgm:bulletEnabled val="1"/>
        </dgm:presLayoutVars>
      </dgm:prSet>
      <dgm:spPr/>
      <dgm:t>
        <a:bodyPr/>
        <a:lstStyle/>
        <a:p>
          <a:endParaRPr lang="ru-RU"/>
        </a:p>
      </dgm:t>
    </dgm:pt>
    <dgm:pt modelId="{64F622B5-564E-4222-88CA-C3FB50020F5D}" type="pres">
      <dgm:prSet presAssocID="{29CE84EF-0D5F-45DC-A215-1D579FBC3661}" presName="circ4" presStyleLbl="vennNode1" presStyleIdx="3" presStyleCnt="7"/>
      <dgm:spPr/>
    </dgm:pt>
    <dgm:pt modelId="{9319E23B-5A8C-451C-9E36-5CDC329A4CEA}" type="pres">
      <dgm:prSet presAssocID="{29CE84EF-0D5F-45DC-A215-1D579FBC3661}" presName="circ4Tx" presStyleLbl="revTx" presStyleIdx="0" presStyleCnt="0" custLinFactNeighborX="-15221" custLinFactNeighborY="-42472">
        <dgm:presLayoutVars>
          <dgm:chMax val="0"/>
          <dgm:chPref val="0"/>
          <dgm:bulletEnabled val="1"/>
        </dgm:presLayoutVars>
      </dgm:prSet>
      <dgm:spPr/>
      <dgm:t>
        <a:bodyPr/>
        <a:lstStyle/>
        <a:p>
          <a:endParaRPr lang="ru-RU"/>
        </a:p>
      </dgm:t>
    </dgm:pt>
    <dgm:pt modelId="{F42F01AD-CB05-469E-8C69-C6CF3BBBF513}" type="pres">
      <dgm:prSet presAssocID="{4DFE7F43-15F0-4B31-893C-56F1666511DF}" presName="circ5" presStyleLbl="vennNode1" presStyleIdx="4" presStyleCnt="7"/>
      <dgm:spPr/>
    </dgm:pt>
    <dgm:pt modelId="{2022F437-12C2-4058-AC65-BBE0815B181E}" type="pres">
      <dgm:prSet presAssocID="{4DFE7F43-15F0-4B31-893C-56F1666511DF}" presName="circ5Tx" presStyleLbl="revTx" presStyleIdx="0" presStyleCnt="0" custLinFactNeighborX="20418" custLinFactNeighborY="-31574">
        <dgm:presLayoutVars>
          <dgm:chMax val="0"/>
          <dgm:chPref val="0"/>
          <dgm:bulletEnabled val="1"/>
        </dgm:presLayoutVars>
      </dgm:prSet>
      <dgm:spPr/>
      <dgm:t>
        <a:bodyPr/>
        <a:lstStyle/>
        <a:p>
          <a:endParaRPr lang="ru-RU"/>
        </a:p>
      </dgm:t>
    </dgm:pt>
    <dgm:pt modelId="{989AFDD2-9593-4A98-9EAB-83E1D47CAD20}" type="pres">
      <dgm:prSet presAssocID="{FB5358F1-4B5D-4AF9-9974-AB1909B2EDF4}" presName="circ6" presStyleLbl="vennNode1" presStyleIdx="5" presStyleCnt="7"/>
      <dgm:spPr/>
    </dgm:pt>
    <dgm:pt modelId="{5C228733-5955-4217-91A2-72D2C8A393E5}" type="pres">
      <dgm:prSet presAssocID="{FB5358F1-4B5D-4AF9-9974-AB1909B2EDF4}" presName="circ6Tx" presStyleLbl="revTx" presStyleIdx="0" presStyleCnt="0" custLinFactNeighborX="19284" custLinFactNeighborY="5155">
        <dgm:presLayoutVars>
          <dgm:chMax val="0"/>
          <dgm:chPref val="0"/>
          <dgm:bulletEnabled val="1"/>
        </dgm:presLayoutVars>
      </dgm:prSet>
      <dgm:spPr/>
      <dgm:t>
        <a:bodyPr/>
        <a:lstStyle/>
        <a:p>
          <a:endParaRPr lang="ru-RU"/>
        </a:p>
      </dgm:t>
    </dgm:pt>
    <dgm:pt modelId="{27073CC3-7BE9-468C-83BB-F5FE2ADFDD34}" type="pres">
      <dgm:prSet presAssocID="{5085D958-9BE7-469E-B642-08DF547C59CB}" presName="circ7" presStyleLbl="vennNode1" presStyleIdx="6" presStyleCnt="7" custLinFactNeighborX="-282" custLinFactNeighborY="-668"/>
      <dgm:spPr/>
    </dgm:pt>
    <dgm:pt modelId="{600FEAEE-7FB6-4911-B618-C81F78BE64CB}" type="pres">
      <dgm:prSet presAssocID="{5085D958-9BE7-469E-B642-08DF547C59CB}" presName="circ7Tx" presStyleLbl="revTx" presStyleIdx="0" presStyleCnt="0" custLinFactNeighborX="17046" custLinFactNeighborY="16779">
        <dgm:presLayoutVars>
          <dgm:chMax val="0"/>
          <dgm:chPref val="0"/>
          <dgm:bulletEnabled val="1"/>
        </dgm:presLayoutVars>
      </dgm:prSet>
      <dgm:spPr/>
      <dgm:t>
        <a:bodyPr/>
        <a:lstStyle/>
        <a:p>
          <a:endParaRPr lang="ru-RU"/>
        </a:p>
      </dgm:t>
    </dgm:pt>
  </dgm:ptLst>
  <dgm:cxnLst>
    <dgm:cxn modelId="{CD390B16-8350-4B89-8362-1ACC1B605E78}" srcId="{C1AE932B-DE9A-4B87-94C6-1DAB10499D51}" destId="{108140E0-3714-42FD-BC17-9F239D994542}" srcOrd="1" destOrd="0" parTransId="{322F7124-4300-420F-9ADC-3830F005A408}" sibTransId="{6EF1A576-13E7-434B-92C0-885CA9184162}"/>
    <dgm:cxn modelId="{806F1D5B-B0C9-4CBB-AEF4-0238DDC66ABB}" srcId="{C1AE932B-DE9A-4B87-94C6-1DAB10499D51}" destId="{4DFE7F43-15F0-4B31-893C-56F1666511DF}" srcOrd="4" destOrd="0" parTransId="{50AB535F-647E-4BF3-B8FC-7116BB516CAD}" sibTransId="{D588D96A-592F-4883-8687-EE7301044EDB}"/>
    <dgm:cxn modelId="{1CD6D66F-83DA-4B62-8FE7-F1C2806E9FEA}" type="presOf" srcId="{49BF3EBF-3A5C-474B-96E9-2B6586FA0668}" destId="{D8DA0663-9267-407F-8F7B-77C18DFF3B73}" srcOrd="0" destOrd="0" presId="urn:microsoft.com/office/officeart/2005/8/layout/venn1"/>
    <dgm:cxn modelId="{8D6858AC-B367-4647-8C18-4804FB73F422}" type="presOf" srcId="{4DFE7F43-15F0-4B31-893C-56F1666511DF}" destId="{2022F437-12C2-4058-AC65-BBE0815B181E}" srcOrd="0" destOrd="0" presId="urn:microsoft.com/office/officeart/2005/8/layout/venn1"/>
    <dgm:cxn modelId="{8AF64465-B4DE-46D9-BD2B-1144565BD87F}" srcId="{C1AE932B-DE9A-4B87-94C6-1DAB10499D51}" destId="{FF743295-73B2-405D-8F00-BF37258BDB57}" srcOrd="7" destOrd="0" parTransId="{5FBE9556-7079-438B-8C4C-F2FFB13B5E41}" sibTransId="{2069FC64-F4BA-4DB5-BC7C-6DC523969189}"/>
    <dgm:cxn modelId="{F300C3FA-15A9-4154-A315-15A0E78EF78C}" srcId="{C1AE932B-DE9A-4B87-94C6-1DAB10499D51}" destId="{5085D958-9BE7-469E-B642-08DF547C59CB}" srcOrd="6" destOrd="0" parTransId="{1C38E4A1-7BCC-44DE-83E8-D3BA82635F74}" sibTransId="{A5A58C55-16A9-449A-A550-38ACBA43A9E8}"/>
    <dgm:cxn modelId="{A9EDF692-F580-48C8-B52D-B7424AC27EDF}" type="presOf" srcId="{99664F62-D0AE-4BFF-BB05-ACE7D9AB9FC6}" destId="{A71D748B-636E-46E9-82C5-19BECF96D786}" srcOrd="0" destOrd="0" presId="urn:microsoft.com/office/officeart/2005/8/layout/venn1"/>
    <dgm:cxn modelId="{E1DB3E54-AD9C-4A5E-8DA2-8ED1BFAA3271}" srcId="{C1AE932B-DE9A-4B87-94C6-1DAB10499D51}" destId="{FB5358F1-4B5D-4AF9-9974-AB1909B2EDF4}" srcOrd="5" destOrd="0" parTransId="{34C19C4A-A475-484E-B275-0FBCED0EDB79}" sibTransId="{41298C4F-3B22-4E56-88C1-781BA3A74C7D}"/>
    <dgm:cxn modelId="{0837C938-DC52-4FC5-B69D-6BB8994B4958}" type="presOf" srcId="{108140E0-3714-42FD-BC17-9F239D994542}" destId="{69A26981-5F2C-46B7-A02F-9964DD6E29F3}" srcOrd="0" destOrd="0" presId="urn:microsoft.com/office/officeart/2005/8/layout/venn1"/>
    <dgm:cxn modelId="{4A470E13-83EF-4A88-9D8B-9945CF185A6E}" type="presOf" srcId="{FB5358F1-4B5D-4AF9-9974-AB1909B2EDF4}" destId="{5C228733-5955-4217-91A2-72D2C8A393E5}" srcOrd="0" destOrd="0" presId="urn:microsoft.com/office/officeart/2005/8/layout/venn1"/>
    <dgm:cxn modelId="{4939BDA0-BCE9-43D1-AA91-111DAFDA7EDE}" type="presOf" srcId="{C1AE932B-DE9A-4B87-94C6-1DAB10499D51}" destId="{AE8C5BBD-5DC7-4B13-8203-CA9E49677381}" srcOrd="0" destOrd="0" presId="urn:microsoft.com/office/officeart/2005/8/layout/venn1"/>
    <dgm:cxn modelId="{EC48BD76-4B23-4733-9AE4-1120A4B3D625}" type="presOf" srcId="{29CE84EF-0D5F-45DC-A215-1D579FBC3661}" destId="{9319E23B-5A8C-451C-9E36-5CDC329A4CEA}" srcOrd="0" destOrd="0" presId="urn:microsoft.com/office/officeart/2005/8/layout/venn1"/>
    <dgm:cxn modelId="{249DBA6F-9825-4759-9EC1-3F3B76E58B5D}" srcId="{C1AE932B-DE9A-4B87-94C6-1DAB10499D51}" destId="{99664F62-D0AE-4BFF-BB05-ACE7D9AB9FC6}" srcOrd="0" destOrd="0" parTransId="{6A810CC2-1F93-4B5C-94E5-282B08F8F6C3}" sibTransId="{F640BD42-069F-4E48-AEF0-8991DAC84FE6}"/>
    <dgm:cxn modelId="{F563D430-B6F1-4B12-88B0-B5C9079F44BF}" type="presOf" srcId="{5085D958-9BE7-469E-B642-08DF547C59CB}" destId="{600FEAEE-7FB6-4911-B618-C81F78BE64CB}" srcOrd="0" destOrd="0" presId="urn:microsoft.com/office/officeart/2005/8/layout/venn1"/>
    <dgm:cxn modelId="{9FEDD361-68E6-4394-9A31-5016F8B2B6D8}" srcId="{C1AE932B-DE9A-4B87-94C6-1DAB10499D51}" destId="{29CE84EF-0D5F-45DC-A215-1D579FBC3661}" srcOrd="3" destOrd="0" parTransId="{7AD9DFB4-A209-4836-8C7F-C561AD4A0CA1}" sibTransId="{74F63487-C1D0-421D-99C1-074F6F3595AF}"/>
    <dgm:cxn modelId="{1783CF47-4210-405B-B49A-990F0BF58452}" srcId="{C1AE932B-DE9A-4B87-94C6-1DAB10499D51}" destId="{49BF3EBF-3A5C-474B-96E9-2B6586FA0668}" srcOrd="2" destOrd="0" parTransId="{DDC9E777-46C6-49A8-86E8-6F8E3097B896}" sibTransId="{B5E26832-C40B-4275-A35A-675AA0151AE9}"/>
    <dgm:cxn modelId="{DD549D47-2326-40DC-AB6F-1E80501477C0}" type="presParOf" srcId="{AE8C5BBD-5DC7-4B13-8203-CA9E49677381}" destId="{281BCEFA-AFF9-45B9-8CE6-AF03FE9A0D9D}" srcOrd="0" destOrd="0" presId="urn:microsoft.com/office/officeart/2005/8/layout/venn1"/>
    <dgm:cxn modelId="{2AA9E20A-B969-4C5C-A249-34A101025E4B}" type="presParOf" srcId="{AE8C5BBD-5DC7-4B13-8203-CA9E49677381}" destId="{A71D748B-636E-46E9-82C5-19BECF96D786}" srcOrd="1" destOrd="0" presId="urn:microsoft.com/office/officeart/2005/8/layout/venn1"/>
    <dgm:cxn modelId="{E0050C03-0114-49DA-B9AD-4197C16AD84B}" type="presParOf" srcId="{AE8C5BBD-5DC7-4B13-8203-CA9E49677381}" destId="{9CFD52E3-E78C-4910-B850-39C73D1CCBCF}" srcOrd="2" destOrd="0" presId="urn:microsoft.com/office/officeart/2005/8/layout/venn1"/>
    <dgm:cxn modelId="{DE51E13B-3D9D-4E03-A49A-CBFCA9765B24}" type="presParOf" srcId="{AE8C5BBD-5DC7-4B13-8203-CA9E49677381}" destId="{69A26981-5F2C-46B7-A02F-9964DD6E29F3}" srcOrd="3" destOrd="0" presId="urn:microsoft.com/office/officeart/2005/8/layout/venn1"/>
    <dgm:cxn modelId="{0C835478-D464-421A-B66B-29C8614BC5E5}" type="presParOf" srcId="{AE8C5BBD-5DC7-4B13-8203-CA9E49677381}" destId="{86F646BD-B409-4F9E-8F7E-6DB8A5D9E4DC}" srcOrd="4" destOrd="0" presId="urn:microsoft.com/office/officeart/2005/8/layout/venn1"/>
    <dgm:cxn modelId="{A507365F-5358-4D30-99F2-F98BFFD5F76D}" type="presParOf" srcId="{AE8C5BBD-5DC7-4B13-8203-CA9E49677381}" destId="{D8DA0663-9267-407F-8F7B-77C18DFF3B73}" srcOrd="5" destOrd="0" presId="urn:microsoft.com/office/officeart/2005/8/layout/venn1"/>
    <dgm:cxn modelId="{3F176B1F-5771-4C45-9110-BC5EE4DDDCC5}" type="presParOf" srcId="{AE8C5BBD-5DC7-4B13-8203-CA9E49677381}" destId="{64F622B5-564E-4222-88CA-C3FB50020F5D}" srcOrd="6" destOrd="0" presId="urn:microsoft.com/office/officeart/2005/8/layout/venn1"/>
    <dgm:cxn modelId="{B5533D91-770D-4382-B367-DC1A12F60F0F}" type="presParOf" srcId="{AE8C5BBD-5DC7-4B13-8203-CA9E49677381}" destId="{9319E23B-5A8C-451C-9E36-5CDC329A4CEA}" srcOrd="7" destOrd="0" presId="urn:microsoft.com/office/officeart/2005/8/layout/venn1"/>
    <dgm:cxn modelId="{7C812227-0BBD-475C-8738-5A2380C72A12}" type="presParOf" srcId="{AE8C5BBD-5DC7-4B13-8203-CA9E49677381}" destId="{F42F01AD-CB05-469E-8C69-C6CF3BBBF513}" srcOrd="8" destOrd="0" presId="urn:microsoft.com/office/officeart/2005/8/layout/venn1"/>
    <dgm:cxn modelId="{FA4E9149-9FA0-41C0-9FA1-E7AE2F4C4216}" type="presParOf" srcId="{AE8C5BBD-5DC7-4B13-8203-CA9E49677381}" destId="{2022F437-12C2-4058-AC65-BBE0815B181E}" srcOrd="9" destOrd="0" presId="urn:microsoft.com/office/officeart/2005/8/layout/venn1"/>
    <dgm:cxn modelId="{1581EF45-22A3-4000-985A-6BC02C0FF822}" type="presParOf" srcId="{AE8C5BBD-5DC7-4B13-8203-CA9E49677381}" destId="{989AFDD2-9593-4A98-9EAB-83E1D47CAD20}" srcOrd="10" destOrd="0" presId="urn:microsoft.com/office/officeart/2005/8/layout/venn1"/>
    <dgm:cxn modelId="{3602EF1E-3C14-47FF-AACA-E1AEC0509B66}" type="presParOf" srcId="{AE8C5BBD-5DC7-4B13-8203-CA9E49677381}" destId="{5C228733-5955-4217-91A2-72D2C8A393E5}" srcOrd="11" destOrd="0" presId="urn:microsoft.com/office/officeart/2005/8/layout/venn1"/>
    <dgm:cxn modelId="{E0F1315C-908D-4A24-904F-E2C9455B1F44}" type="presParOf" srcId="{AE8C5BBD-5DC7-4B13-8203-CA9E49677381}" destId="{27073CC3-7BE9-468C-83BB-F5FE2ADFDD34}" srcOrd="12" destOrd="0" presId="urn:microsoft.com/office/officeart/2005/8/layout/venn1"/>
    <dgm:cxn modelId="{14688F64-2C1C-4995-AFF4-B354231DB171}" type="presParOf" srcId="{AE8C5BBD-5DC7-4B13-8203-CA9E49677381}" destId="{600FEAEE-7FB6-4911-B618-C81F78BE64CB}" srcOrd="13"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A28A9-183F-4B37-849D-B04D4360DC4F}">
      <dsp:nvSpPr>
        <dsp:cNvPr id="0" name=""/>
        <dsp:cNvSpPr/>
      </dsp:nvSpPr>
      <dsp:spPr>
        <a:xfrm>
          <a:off x="0" y="6"/>
          <a:ext cx="7848872" cy="936103"/>
        </a:xfrm>
        <a:prstGeom prst="roundRect">
          <a:avLst>
            <a:gd name="adj" fmla="val 8500"/>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844644" numCol="1" spcCol="1270" anchor="t" anchorCtr="0">
          <a:noAutofit/>
        </a:bodyPr>
        <a:lstStyle/>
        <a:p>
          <a:pPr lvl="0" algn="l" defTabSz="1066800" rtl="0">
            <a:lnSpc>
              <a:spcPct val="90000"/>
            </a:lnSpc>
            <a:spcBef>
              <a:spcPct val="0"/>
            </a:spcBef>
            <a:spcAft>
              <a:spcPct val="35000"/>
            </a:spcAft>
          </a:pPr>
          <a:r>
            <a:rPr lang="en-GB" sz="2400" b="1" kern="1200" dirty="0" smtClean="0">
              <a:solidFill>
                <a:sysClr val="window" lastClr="FFFFFF"/>
              </a:solidFill>
              <a:latin typeface="Arial"/>
              <a:ea typeface="+mn-ea"/>
              <a:cs typeface="+mn-cs"/>
            </a:rPr>
            <a:t>Network</a:t>
          </a:r>
          <a:endParaRPr lang="ru-RU" sz="2400" b="1" kern="1200" dirty="0">
            <a:solidFill>
              <a:sysClr val="window" lastClr="FFFFFF"/>
            </a:solidFill>
            <a:latin typeface="Arial"/>
            <a:ea typeface="+mn-ea"/>
            <a:cs typeface="+mn-cs"/>
          </a:endParaRPr>
        </a:p>
      </dsp:txBody>
      <dsp:txXfrm>
        <a:off x="23305" y="23311"/>
        <a:ext cx="7802262" cy="889493"/>
      </dsp:txXfrm>
    </dsp:sp>
    <dsp:sp modelId="{1F189B7A-2905-46ED-8BEC-B465E99CF978}">
      <dsp:nvSpPr>
        <dsp:cNvPr id="0" name=""/>
        <dsp:cNvSpPr/>
      </dsp:nvSpPr>
      <dsp:spPr>
        <a:xfrm>
          <a:off x="1440177" y="144017"/>
          <a:ext cx="6160352" cy="615668"/>
        </a:xfrm>
        <a:prstGeom prst="roundRect">
          <a:avLst>
            <a:gd name="adj" fmla="val 10500"/>
          </a:avLst>
        </a:prstGeom>
        <a:solidFill>
          <a:sysClr val="window" lastClr="FFFFFF">
            <a:alpha val="90000"/>
            <a:hueOff val="0"/>
            <a:satOff val="0"/>
            <a:lumOff val="0"/>
            <a:alphaOff val="0"/>
          </a:sysClr>
        </a:solidFill>
        <a:ln w="19050" cap="flat" cmpd="sng" algn="ctr">
          <a:solidFill>
            <a:srgbClr val="5AA2AE">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dirty="0" smtClean="0">
              <a:solidFill>
                <a:sysClr val="windowText" lastClr="000000">
                  <a:hueOff val="0"/>
                  <a:satOff val="0"/>
                  <a:lumOff val="0"/>
                  <a:alphaOff val="0"/>
                </a:sysClr>
              </a:solidFill>
              <a:latin typeface="Arial"/>
              <a:ea typeface="+mn-ea"/>
              <a:cs typeface="+mn-cs"/>
            </a:rPr>
            <a:t>Telecommunication channels, JINR LAN</a:t>
          </a:r>
          <a:r>
            <a:rPr lang="en-US" sz="1200" kern="1200" dirty="0" smtClean="0">
              <a:solidFill>
                <a:sysClr val="windowText" lastClr="000000">
                  <a:hueOff val="0"/>
                  <a:satOff val="0"/>
                  <a:lumOff val="0"/>
                  <a:alphaOff val="0"/>
                </a:sysClr>
              </a:solidFill>
              <a:latin typeface="Arial"/>
              <a:ea typeface="+mn-ea"/>
              <a:cs typeface="+mn-cs"/>
            </a:rPr>
            <a:t>, </a:t>
          </a:r>
          <a:r>
            <a:rPr lang="en-GB" sz="1200" kern="1200" dirty="0" smtClean="0">
              <a:solidFill>
                <a:sysClr val="windowText" lastClr="000000">
                  <a:hueOff val="0"/>
                  <a:satOff val="0"/>
                  <a:lumOff val="0"/>
                  <a:alphaOff val="0"/>
                </a:sysClr>
              </a:solidFill>
              <a:latin typeface="Arial"/>
              <a:ea typeface="+mn-ea"/>
              <a:cs typeface="+mn-cs"/>
            </a:rPr>
            <a:t>JINR </a:t>
          </a:r>
          <a:r>
            <a:rPr lang="en-GB" sz="1200" kern="1200" dirty="0" err="1" smtClean="0">
              <a:solidFill>
                <a:sysClr val="windowText" lastClr="000000">
                  <a:hueOff val="0"/>
                  <a:satOff val="0"/>
                  <a:lumOff val="0"/>
                  <a:alphaOff val="0"/>
                </a:sysClr>
              </a:solidFill>
              <a:latin typeface="Arial"/>
              <a:ea typeface="+mn-ea"/>
              <a:cs typeface="+mn-cs"/>
            </a:rPr>
            <a:t>IXP</a:t>
          </a:r>
          <a:r>
            <a:rPr lang="en-GB" sz="1200" kern="1200" dirty="0" smtClean="0">
              <a:solidFill>
                <a:sysClr val="windowText" lastClr="000000">
                  <a:hueOff val="0"/>
                  <a:satOff val="0"/>
                  <a:lumOff val="0"/>
                  <a:alphaOff val="0"/>
                </a:sysClr>
              </a:solidFill>
              <a:latin typeface="Arial"/>
              <a:ea typeface="+mn-ea"/>
              <a:cs typeface="+mn-cs"/>
            </a:rPr>
            <a:t>, JINR LAN Remote Access, </a:t>
          </a:r>
          <a:r>
            <a:rPr lang="en-GB" sz="1200" kern="1200" dirty="0" err="1" smtClean="0">
              <a:solidFill>
                <a:sysClr val="windowText" lastClr="000000">
                  <a:hueOff val="0"/>
                  <a:satOff val="0"/>
                  <a:lumOff val="0"/>
                  <a:alphaOff val="0"/>
                </a:sysClr>
              </a:solidFill>
              <a:latin typeface="Arial"/>
              <a:ea typeface="+mn-ea"/>
              <a:cs typeface="+mn-cs"/>
            </a:rPr>
            <a:t>Datacenter</a:t>
          </a:r>
          <a:r>
            <a:rPr lang="en-GB" sz="1200" kern="1200" dirty="0" smtClean="0">
              <a:solidFill>
                <a:sysClr val="windowText" lastClr="000000">
                  <a:hueOff val="0"/>
                  <a:satOff val="0"/>
                  <a:lumOff val="0"/>
                  <a:alphaOff val="0"/>
                </a:sysClr>
              </a:solidFill>
              <a:latin typeface="Arial"/>
              <a:ea typeface="+mn-ea"/>
              <a:cs typeface="+mn-cs"/>
            </a:rPr>
            <a:t> Network, Device registration,  </a:t>
          </a:r>
          <a:r>
            <a:rPr lang="en-GB" sz="1200" kern="1200" dirty="0" err="1" smtClean="0">
              <a:solidFill>
                <a:sysClr val="windowText" lastClr="000000">
                  <a:hueOff val="0"/>
                  <a:satOff val="0"/>
                  <a:lumOff val="0"/>
                  <a:alphaOff val="0"/>
                </a:sysClr>
              </a:solidFill>
              <a:latin typeface="Arial"/>
              <a:ea typeface="+mn-ea"/>
              <a:cs typeface="+mn-cs"/>
            </a:rPr>
            <a:t>DHCP</a:t>
          </a:r>
          <a:r>
            <a:rPr lang="en-GB" sz="1200" kern="1200" dirty="0" smtClean="0">
              <a:solidFill>
                <a:sysClr val="windowText" lastClr="000000">
                  <a:hueOff val="0"/>
                  <a:satOff val="0"/>
                  <a:lumOff val="0"/>
                  <a:alphaOff val="0"/>
                </a:sysClr>
              </a:solidFill>
              <a:latin typeface="Arial"/>
              <a:ea typeface="+mn-ea"/>
              <a:cs typeface="+mn-cs"/>
            </a:rPr>
            <a:t>, DNS, </a:t>
          </a:r>
          <a:r>
            <a:rPr lang="en-GB" sz="1200" kern="1200" dirty="0" err="1" smtClean="0">
              <a:solidFill>
                <a:sysClr val="windowText" lastClr="000000">
                  <a:hueOff val="0"/>
                  <a:satOff val="0"/>
                  <a:lumOff val="0"/>
                  <a:alphaOff val="0"/>
                </a:sysClr>
              </a:solidFill>
              <a:latin typeface="Arial"/>
              <a:ea typeface="+mn-ea"/>
              <a:cs typeface="+mn-cs"/>
            </a:rPr>
            <a:t>IPDB</a:t>
          </a:r>
          <a:r>
            <a:rPr lang="en-GB" sz="1200" kern="1200" dirty="0" smtClean="0">
              <a:solidFill>
                <a:sysClr val="windowText" lastClr="000000">
                  <a:hueOff val="0"/>
                  <a:satOff val="0"/>
                  <a:lumOff val="0"/>
                  <a:alphaOff val="0"/>
                </a:sysClr>
              </a:solidFill>
              <a:latin typeface="Arial"/>
              <a:ea typeface="+mn-ea"/>
              <a:cs typeface="+mn-cs"/>
            </a:rPr>
            <a:t>, Network Registration &amp; Connection,  Network Monitoring, Technical Network, </a:t>
          </a:r>
          <a:r>
            <a:rPr lang="en-GB" sz="1200" kern="1200" dirty="0" err="1" smtClean="0">
              <a:solidFill>
                <a:sysClr val="windowText" lastClr="000000">
                  <a:hueOff val="0"/>
                  <a:satOff val="0"/>
                  <a:lumOff val="0"/>
                  <a:alphaOff val="0"/>
                </a:sysClr>
              </a:solidFill>
              <a:latin typeface="Arial"/>
              <a:ea typeface="+mn-ea"/>
              <a:cs typeface="+mn-cs"/>
            </a:rPr>
            <a:t>WIFI</a:t>
          </a:r>
          <a:r>
            <a:rPr lang="en-GB" sz="1200" kern="1200" dirty="0" smtClean="0">
              <a:solidFill>
                <a:sysClr val="windowText" lastClr="000000">
                  <a:hueOff val="0"/>
                  <a:satOff val="0"/>
                  <a:lumOff val="0"/>
                  <a:alphaOff val="0"/>
                </a:sysClr>
              </a:solidFill>
              <a:latin typeface="Arial"/>
              <a:ea typeface="+mn-ea"/>
              <a:cs typeface="+mn-cs"/>
            </a:rPr>
            <a:t>,  WLCG Network</a:t>
          </a:r>
          <a:endParaRPr lang="ru-RU" sz="1200" kern="1200" dirty="0">
            <a:solidFill>
              <a:sysClr val="windowText" lastClr="000000">
                <a:hueOff val="0"/>
                <a:satOff val="0"/>
                <a:lumOff val="0"/>
                <a:alphaOff val="0"/>
              </a:sysClr>
            </a:solidFill>
            <a:latin typeface="Arial"/>
            <a:ea typeface="+mn-ea"/>
            <a:cs typeface="+mn-cs"/>
          </a:endParaRPr>
        </a:p>
      </dsp:txBody>
      <dsp:txXfrm>
        <a:off x="1459111" y="162951"/>
        <a:ext cx="6122484" cy="5778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EE212-7675-4E88-8EA5-815AADC11F78}">
      <dsp:nvSpPr>
        <dsp:cNvPr id="0" name=""/>
        <dsp:cNvSpPr/>
      </dsp:nvSpPr>
      <dsp:spPr>
        <a:xfrm>
          <a:off x="8" y="0"/>
          <a:ext cx="2058926" cy="6336703"/>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1">
          <a:noAutofit/>
        </a:bodyPr>
        <a:lstStyle/>
        <a:p>
          <a:pPr lvl="0" algn="ctr" defTabSz="889000">
            <a:lnSpc>
              <a:spcPct val="90000"/>
            </a:lnSpc>
            <a:spcBef>
              <a:spcPct val="0"/>
            </a:spcBef>
            <a:spcAft>
              <a:spcPct val="35000"/>
            </a:spcAft>
            <a:buClr>
              <a:srgbClr val="C00000"/>
            </a:buClr>
            <a:buSzPct val="110000"/>
            <a:buFont typeface="Wingdings" pitchFamily="2" charset="2"/>
            <a:buChar char="Ø"/>
          </a:pPr>
          <a:endParaRPr lang="ru-RU" sz="2000" kern="1200" dirty="0">
            <a:solidFill>
              <a:schemeClr val="bg1"/>
            </a:solidFill>
            <a:latin typeface="Calibri"/>
            <a:ea typeface="+mn-ea"/>
            <a:cs typeface="+mn-cs"/>
          </a:endParaRPr>
        </a:p>
      </dsp:txBody>
      <dsp:txXfrm>
        <a:off x="8" y="2534681"/>
        <a:ext cx="2058926" cy="2534681"/>
      </dsp:txXfrm>
    </dsp:sp>
    <dsp:sp modelId="{25A762E2-197E-4B1B-95E0-7B7FDE622A6F}">
      <dsp:nvSpPr>
        <dsp:cNvPr id="0" name=""/>
        <dsp:cNvSpPr/>
      </dsp:nvSpPr>
      <dsp:spPr>
        <a:xfrm>
          <a:off x="63732" y="380202"/>
          <a:ext cx="1935390" cy="2110122"/>
        </a:xfrm>
        <a:prstGeom prst="ellipse">
          <a:avLst/>
        </a:prstGeom>
        <a:blipFill rotWithShape="1">
          <a:blip xmlns:r="http://schemas.openxmlformats.org/officeDocument/2006/relationships" r:embed="rId1"/>
          <a:srcRect/>
          <a:stretch>
            <a:fillRect l="-6000" r="-6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411E8CE9-C03D-4527-A583-52103196C85C}">
      <dsp:nvSpPr>
        <dsp:cNvPr id="0" name=""/>
        <dsp:cNvSpPr/>
      </dsp:nvSpPr>
      <dsp:spPr>
        <a:xfrm>
          <a:off x="2099804" y="0"/>
          <a:ext cx="2058926" cy="6336703"/>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buNone/>
          </a:pPr>
          <a:endParaRPr lang="ru-RU" sz="6500" kern="1200" dirty="0">
            <a:solidFill>
              <a:sysClr val="window" lastClr="FFFFFF"/>
            </a:solidFill>
            <a:latin typeface="Calibri"/>
            <a:ea typeface="+mn-ea"/>
            <a:cs typeface="+mn-cs"/>
          </a:endParaRPr>
        </a:p>
      </dsp:txBody>
      <dsp:txXfrm>
        <a:off x="2099804" y="2534681"/>
        <a:ext cx="2058926" cy="2534681"/>
      </dsp:txXfrm>
    </dsp:sp>
    <dsp:sp modelId="{BDC0D6F5-25CE-46DF-86FF-9E28DA4BDD83}">
      <dsp:nvSpPr>
        <dsp:cNvPr id="0" name=""/>
        <dsp:cNvSpPr/>
      </dsp:nvSpPr>
      <dsp:spPr>
        <a:xfrm>
          <a:off x="2184425" y="380202"/>
          <a:ext cx="1935390" cy="2110122"/>
        </a:xfrm>
        <a:prstGeom prst="ellipse">
          <a:avLst/>
        </a:prstGeom>
        <a:solidFill>
          <a:srgbClr val="4F81BD">
            <a:tint val="5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CE6A871B-572C-4C38-8875-AFD47576A5BB}">
      <dsp:nvSpPr>
        <dsp:cNvPr id="0" name=""/>
        <dsp:cNvSpPr/>
      </dsp:nvSpPr>
      <dsp:spPr>
        <a:xfrm>
          <a:off x="4175016" y="0"/>
          <a:ext cx="2058926" cy="6336703"/>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buNone/>
          </a:pPr>
          <a:endParaRPr lang="ru-RU" sz="6500" kern="1200" dirty="0">
            <a:solidFill>
              <a:sysClr val="window" lastClr="FFFFFF"/>
            </a:solidFill>
            <a:latin typeface="Calibri"/>
            <a:ea typeface="+mn-ea"/>
            <a:cs typeface="+mn-cs"/>
          </a:endParaRPr>
        </a:p>
      </dsp:txBody>
      <dsp:txXfrm>
        <a:off x="4175016" y="2534681"/>
        <a:ext cx="2058926" cy="2534681"/>
      </dsp:txXfrm>
    </dsp:sp>
    <dsp:sp modelId="{95514BEE-C4D0-4EE1-B499-A8482AF71F31}">
      <dsp:nvSpPr>
        <dsp:cNvPr id="0" name=""/>
        <dsp:cNvSpPr/>
      </dsp:nvSpPr>
      <dsp:spPr>
        <a:xfrm>
          <a:off x="4248470" y="360050"/>
          <a:ext cx="1935390" cy="211012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7D6DC0-F034-405C-98FE-85580475D2BB}">
      <dsp:nvSpPr>
        <dsp:cNvPr id="0" name=""/>
        <dsp:cNvSpPr/>
      </dsp:nvSpPr>
      <dsp:spPr>
        <a:xfrm>
          <a:off x="6364045" y="0"/>
          <a:ext cx="2058926" cy="6336703"/>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buNone/>
          </a:pPr>
          <a:endParaRPr lang="ru-RU" sz="6500" kern="1200" dirty="0">
            <a:solidFill>
              <a:sysClr val="window" lastClr="FFFFFF"/>
            </a:solidFill>
            <a:latin typeface="Calibri"/>
            <a:ea typeface="+mn-ea"/>
            <a:cs typeface="+mn-cs"/>
          </a:endParaRPr>
        </a:p>
      </dsp:txBody>
      <dsp:txXfrm>
        <a:off x="6364045" y="2534681"/>
        <a:ext cx="2058926" cy="2534681"/>
      </dsp:txXfrm>
    </dsp:sp>
    <dsp:sp modelId="{51997D5C-CFB2-49E6-857B-D38406C68815}">
      <dsp:nvSpPr>
        <dsp:cNvPr id="0" name=""/>
        <dsp:cNvSpPr/>
      </dsp:nvSpPr>
      <dsp:spPr>
        <a:xfrm>
          <a:off x="6408704" y="288032"/>
          <a:ext cx="1935390" cy="2110122"/>
        </a:xfrm>
        <a:prstGeom prst="ellipse">
          <a:avLst/>
        </a:prstGeom>
        <a:blipFill rotWithShape="1">
          <a:blip xmlns:r="http://schemas.openxmlformats.org/officeDocument/2006/relationships" r:embed="rId2"/>
          <a:srcRect/>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D713827C-73B9-4832-9AB0-3A64B3FD1747}">
      <dsp:nvSpPr>
        <dsp:cNvPr id="0" name=""/>
        <dsp:cNvSpPr/>
      </dsp:nvSpPr>
      <dsp:spPr>
        <a:xfrm>
          <a:off x="25990" y="5794137"/>
          <a:ext cx="8326913" cy="489652"/>
        </a:xfrm>
        <a:prstGeom prst="leftRightArrow">
          <a:avLst/>
        </a:prstGeom>
        <a:blipFill rotWithShape="0">
          <a:blip xmlns:r="http://schemas.openxmlformats.org/officeDocument/2006/relationships" r:embed="rId3"/>
          <a:srcRect/>
          <a:stretch>
            <a:fillRect t="-243000" b="-243000"/>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2D310-A2A1-4AF4-9E64-CE7351B27386}">
      <dsp:nvSpPr>
        <dsp:cNvPr id="0" name=""/>
        <dsp:cNvSpPr/>
      </dsp:nvSpPr>
      <dsp:spPr>
        <a:xfrm rot="5400000">
          <a:off x="4753516" y="-2281748"/>
          <a:ext cx="1605816" cy="6174955"/>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smtClean="0"/>
            <a:t>networks with terabit data speeds</a:t>
          </a:r>
          <a:endParaRPr lang="ru-RU" sz="1200" b="1" kern="1200" dirty="0"/>
        </a:p>
        <a:p>
          <a:pPr marL="114300" lvl="1" indent="-114300" algn="l" defTabSz="533400">
            <a:lnSpc>
              <a:spcPct val="90000"/>
            </a:lnSpc>
            <a:spcBef>
              <a:spcPct val="0"/>
            </a:spcBef>
            <a:spcAft>
              <a:spcPct val="15000"/>
            </a:spcAft>
            <a:buChar char="••"/>
          </a:pPr>
          <a:r>
            <a:rPr lang="en-US" sz="1200" b="1" kern="1200" dirty="0" smtClean="0"/>
            <a:t>networks based on new principles of the organization, including cognitive, hybrid, adaptive, reconfigurable and heterogeneous (network-on-demand, network networking, software-configured networks, etc.)</a:t>
          </a:r>
          <a:endParaRPr lang="ru-RU" sz="1200" b="1" kern="1200" dirty="0"/>
        </a:p>
        <a:p>
          <a:pPr marL="114300" lvl="1" indent="-114300" algn="l" defTabSz="533400">
            <a:lnSpc>
              <a:spcPct val="90000"/>
            </a:lnSpc>
            <a:spcBef>
              <a:spcPct val="0"/>
            </a:spcBef>
            <a:spcAft>
              <a:spcPct val="15000"/>
            </a:spcAft>
            <a:buChar char="••"/>
          </a:pPr>
          <a:r>
            <a:rPr lang="en-US" sz="1200" b="1" kern="1200" dirty="0" smtClean="0"/>
            <a:t>network systems with guaranteed dynamic resource allocation</a:t>
          </a:r>
          <a:endParaRPr lang="ru-RU" sz="1200" b="1" kern="1200" dirty="0"/>
        </a:p>
        <a:p>
          <a:pPr marL="114300" lvl="1" indent="-114300" algn="l" defTabSz="533400">
            <a:lnSpc>
              <a:spcPct val="90000"/>
            </a:lnSpc>
            <a:spcBef>
              <a:spcPct val="0"/>
            </a:spcBef>
            <a:spcAft>
              <a:spcPct val="15000"/>
            </a:spcAft>
            <a:buChar char="••"/>
          </a:pPr>
          <a:r>
            <a:rPr lang="en-US" sz="1200" b="1" kern="1200" dirty="0" smtClean="0"/>
            <a:t>research systems of new generation allowing to transfer enormous data</a:t>
          </a:r>
          <a:endParaRPr lang="ru-RU" sz="1200" b="1" kern="1200" dirty="0"/>
        </a:p>
        <a:p>
          <a:pPr marL="114300" lvl="1" indent="-114300" algn="l" defTabSz="533400">
            <a:lnSpc>
              <a:spcPct val="90000"/>
            </a:lnSpc>
            <a:spcBef>
              <a:spcPct val="0"/>
            </a:spcBef>
            <a:spcAft>
              <a:spcPct val="15000"/>
            </a:spcAft>
            <a:buChar char="••"/>
          </a:pPr>
          <a:r>
            <a:rPr lang="en-US" sz="1200" b="1" kern="1200" dirty="0" smtClean="0"/>
            <a:t>network that allows performing a distributed processing of </a:t>
          </a:r>
          <a:r>
            <a:rPr lang="en-US" sz="1200" b="1" kern="1200" dirty="0" err="1" smtClean="0"/>
            <a:t>exabyte</a:t>
          </a:r>
          <a:r>
            <a:rPr lang="en-US" sz="1200" b="1" kern="1200" dirty="0" smtClean="0"/>
            <a:t> amounts of data</a:t>
          </a:r>
          <a:endParaRPr lang="ru-RU" sz="1200" b="1" kern="1200" dirty="0"/>
        </a:p>
      </dsp:txBody>
      <dsp:txXfrm rot="-5400000">
        <a:off x="2468947" y="81210"/>
        <a:ext cx="6096566" cy="1449038"/>
      </dsp:txXfrm>
    </dsp:sp>
    <dsp:sp modelId="{C98B4758-BA79-4B8C-8186-0DEC706F81E1}">
      <dsp:nvSpPr>
        <dsp:cNvPr id="0" name=""/>
        <dsp:cNvSpPr/>
      </dsp:nvSpPr>
      <dsp:spPr>
        <a:xfrm>
          <a:off x="176569" y="155416"/>
          <a:ext cx="2292376" cy="130062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GB" sz="1600" b="1" kern="1200" dirty="0" smtClean="0"/>
            <a:t>Telecommunication technologies</a:t>
          </a:r>
          <a:endParaRPr lang="ru-RU" sz="1600" b="1" kern="1200" dirty="0"/>
        </a:p>
      </dsp:txBody>
      <dsp:txXfrm>
        <a:off x="240060" y="218907"/>
        <a:ext cx="2165394" cy="1173644"/>
      </dsp:txXfrm>
    </dsp:sp>
    <dsp:sp modelId="{A4EB7482-38C3-4B4F-9AB5-657415EE4F18}">
      <dsp:nvSpPr>
        <dsp:cNvPr id="0" name=""/>
        <dsp:cNvSpPr/>
      </dsp:nvSpPr>
      <dsp:spPr>
        <a:xfrm rot="5400000">
          <a:off x="5049398" y="-1012758"/>
          <a:ext cx="999547" cy="6201822"/>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smtClean="0"/>
            <a:t>distributed software-configured platform that combines supercomputer (heterogeneous), grid and cloud technologies for the most efficient use of the latest computing architectures</a:t>
          </a:r>
          <a:endParaRPr lang="ru-RU" sz="1200" b="1" kern="1200" dirty="0"/>
        </a:p>
        <a:p>
          <a:pPr marL="114300" lvl="1" indent="-114300" algn="l" defTabSz="533400">
            <a:lnSpc>
              <a:spcPct val="90000"/>
            </a:lnSpc>
            <a:spcBef>
              <a:spcPct val="0"/>
            </a:spcBef>
            <a:spcAft>
              <a:spcPct val="15000"/>
            </a:spcAft>
            <a:buChar char="••"/>
          </a:pPr>
          <a:r>
            <a:rPr lang="en-US" sz="1200" b="1" kern="1200" dirty="0" err="1" smtClean="0"/>
            <a:t>exascale</a:t>
          </a:r>
          <a:r>
            <a:rPr lang="en-US" sz="1200" b="1" kern="1200" dirty="0" smtClean="0"/>
            <a:t> distributed data storage</a:t>
          </a:r>
          <a:endParaRPr lang="ru-RU" sz="1200" b="1" kern="1200" dirty="0"/>
        </a:p>
      </dsp:txBody>
      <dsp:txXfrm rot="-5400000">
        <a:off x="2448261" y="1637173"/>
        <a:ext cx="6153028" cy="901959"/>
      </dsp:txXfrm>
    </dsp:sp>
    <dsp:sp modelId="{64F27DBE-4D01-4861-AED3-F21EB294CF84}">
      <dsp:nvSpPr>
        <dsp:cNvPr id="0" name=""/>
        <dsp:cNvSpPr/>
      </dsp:nvSpPr>
      <dsp:spPr>
        <a:xfrm>
          <a:off x="143997" y="1591899"/>
          <a:ext cx="2265499" cy="97756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GB" sz="1600" b="1" kern="1200" dirty="0" smtClean="0"/>
            <a:t>Computer systems</a:t>
          </a:r>
          <a:endParaRPr lang="ru-RU" sz="1600" b="1" kern="1200" dirty="0"/>
        </a:p>
      </dsp:txBody>
      <dsp:txXfrm>
        <a:off x="191718" y="1639620"/>
        <a:ext cx="2170057" cy="882122"/>
      </dsp:txXfrm>
    </dsp:sp>
    <dsp:sp modelId="{199D9665-3C93-42A9-BDB5-32EB040580B5}">
      <dsp:nvSpPr>
        <dsp:cNvPr id="0" name=""/>
        <dsp:cNvSpPr/>
      </dsp:nvSpPr>
      <dsp:spPr>
        <a:xfrm rot="5400000">
          <a:off x="5028921" y="70195"/>
          <a:ext cx="1040501" cy="6201822"/>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smtClean="0"/>
            <a:t>distributed solution of certain classes of computational problems </a:t>
          </a:r>
          <a:endParaRPr lang="ru-RU" sz="1200" b="1" kern="1200" dirty="0"/>
        </a:p>
        <a:p>
          <a:pPr marL="114300" lvl="1" indent="-114300" algn="l" defTabSz="533400">
            <a:lnSpc>
              <a:spcPct val="90000"/>
            </a:lnSpc>
            <a:spcBef>
              <a:spcPct val="0"/>
            </a:spcBef>
            <a:spcAft>
              <a:spcPct val="15000"/>
            </a:spcAft>
            <a:buChar char="••"/>
          </a:pPr>
          <a:r>
            <a:rPr lang="en-GB" sz="1200" b="1" kern="1200" dirty="0" smtClean="0"/>
            <a:t>machine learning </a:t>
          </a:r>
          <a:endParaRPr lang="ru-RU" sz="1200" b="1" kern="1200" dirty="0"/>
        </a:p>
        <a:p>
          <a:pPr marL="114300" lvl="1" indent="-114300" algn="l" defTabSz="533400">
            <a:lnSpc>
              <a:spcPct val="90000"/>
            </a:lnSpc>
            <a:spcBef>
              <a:spcPct val="0"/>
            </a:spcBef>
            <a:spcAft>
              <a:spcPct val="15000"/>
            </a:spcAft>
            <a:buChar char="••"/>
          </a:pPr>
          <a:r>
            <a:rPr lang="en-US" sz="1200" b="1" kern="1200" dirty="0" smtClean="0"/>
            <a:t>formalization and extraction of information from bad structured and unstructured data</a:t>
          </a:r>
          <a:endParaRPr lang="ru-RU" sz="1200" b="1" kern="1200" dirty="0"/>
        </a:p>
        <a:p>
          <a:pPr marL="114300" lvl="1" indent="-114300" algn="l" defTabSz="533400">
            <a:lnSpc>
              <a:spcPct val="90000"/>
            </a:lnSpc>
            <a:spcBef>
              <a:spcPct val="0"/>
            </a:spcBef>
            <a:spcAft>
              <a:spcPct val="15000"/>
            </a:spcAft>
            <a:buChar char="••"/>
          </a:pPr>
          <a:r>
            <a:rPr lang="en-GB" sz="1200" b="1" kern="1200" dirty="0" smtClean="0"/>
            <a:t>calculations based on quantum formalism</a:t>
          </a:r>
          <a:endParaRPr lang="ru-RU" sz="1200" b="1" kern="1200" dirty="0"/>
        </a:p>
      </dsp:txBody>
      <dsp:txXfrm rot="-5400000">
        <a:off x="2448261" y="2701649"/>
        <a:ext cx="6151029" cy="938915"/>
      </dsp:txXfrm>
    </dsp:sp>
    <dsp:sp modelId="{522A02FE-BD84-4C4A-AB80-AC1B1061C337}">
      <dsp:nvSpPr>
        <dsp:cNvPr id="0" name=""/>
        <dsp:cNvSpPr/>
      </dsp:nvSpPr>
      <dsp:spPr>
        <a:xfrm>
          <a:off x="143997" y="2706870"/>
          <a:ext cx="2265499" cy="103057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GB" sz="1600" b="1" kern="1200" dirty="0" smtClean="0"/>
            <a:t>Algorithms and software </a:t>
          </a:r>
          <a:endParaRPr lang="ru-RU" sz="1600" b="1" kern="1200" dirty="0"/>
        </a:p>
      </dsp:txBody>
      <dsp:txXfrm>
        <a:off x="194306" y="2757179"/>
        <a:ext cx="2164881" cy="929959"/>
      </dsp:txXfrm>
    </dsp:sp>
    <dsp:sp modelId="{EDE3A90A-8485-455A-ABD9-2834691CB731}">
      <dsp:nvSpPr>
        <dsp:cNvPr id="0" name=""/>
        <dsp:cNvSpPr/>
      </dsp:nvSpPr>
      <dsp:spPr>
        <a:xfrm rot="5400000">
          <a:off x="4828944" y="1454692"/>
          <a:ext cx="1417589" cy="6195765"/>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1" kern="1200" dirty="0" smtClean="0"/>
            <a:t>services for distributed and parallel computing (metacomputing) to improve the efficiency of scientific research via the use of supercomputers</a:t>
          </a:r>
          <a:endParaRPr lang="ru-RU" sz="1100" b="1" kern="1200" dirty="0"/>
        </a:p>
        <a:p>
          <a:pPr marL="57150" lvl="1" indent="-57150" algn="l" defTabSz="488950">
            <a:lnSpc>
              <a:spcPct val="90000"/>
            </a:lnSpc>
            <a:spcBef>
              <a:spcPct val="0"/>
            </a:spcBef>
            <a:spcAft>
              <a:spcPct val="15000"/>
            </a:spcAft>
            <a:buChar char="••"/>
          </a:pPr>
          <a:r>
            <a:rPr lang="en-US" sz="1100" b="1" kern="1200" dirty="0" smtClean="0"/>
            <a:t>development of scalable algorithms and programs for processing multi-parameter, multi-dimensional, hierarchical and serial data sets of </a:t>
          </a:r>
          <a:r>
            <a:rPr lang="en-US" sz="1100" b="1" kern="1200" dirty="0" err="1" smtClean="0"/>
            <a:t>exabyte</a:t>
          </a:r>
          <a:r>
            <a:rPr lang="en-US" sz="1100" b="1" kern="1200" dirty="0" smtClean="0"/>
            <a:t> volume</a:t>
          </a:r>
          <a:endParaRPr lang="ru-RU" sz="1100" b="1" kern="1200" dirty="0"/>
        </a:p>
        <a:p>
          <a:pPr marL="57150" lvl="1" indent="-57150" algn="l" defTabSz="488950">
            <a:lnSpc>
              <a:spcPct val="90000"/>
            </a:lnSpc>
            <a:spcBef>
              <a:spcPct val="0"/>
            </a:spcBef>
            <a:spcAft>
              <a:spcPct val="15000"/>
            </a:spcAft>
            <a:buChar char="••"/>
          </a:pPr>
          <a:r>
            <a:rPr lang="en-US" sz="1100" b="1" kern="1200" dirty="0" smtClean="0"/>
            <a:t>system analysts of the new generation based on efficient methods and algorithms of formalization and knowledge extraction and big data processing</a:t>
          </a:r>
          <a:endParaRPr lang="ru-RU" sz="1100" b="1" kern="1200" dirty="0"/>
        </a:p>
        <a:p>
          <a:pPr marL="57150" lvl="1" indent="-57150" algn="l" defTabSz="488950">
            <a:lnSpc>
              <a:spcPct val="90000"/>
            </a:lnSpc>
            <a:spcBef>
              <a:spcPct val="0"/>
            </a:spcBef>
            <a:spcAft>
              <a:spcPct val="15000"/>
            </a:spcAft>
            <a:buChar char="••"/>
          </a:pPr>
          <a:r>
            <a:rPr lang="en-US" sz="1100" b="1" kern="1200" dirty="0" smtClean="0"/>
            <a:t>predictive modeling, computer models of mega-experiments</a:t>
          </a:r>
          <a:endParaRPr lang="ru-RU" sz="1100" b="1" kern="1200" dirty="0"/>
        </a:p>
      </dsp:txBody>
      <dsp:txXfrm rot="-5400000">
        <a:off x="2439857" y="3912981"/>
        <a:ext cx="6126564" cy="1279187"/>
      </dsp:txXfrm>
    </dsp:sp>
    <dsp:sp modelId="{1ECC70BF-C940-477F-9D4D-A33201F67EE1}">
      <dsp:nvSpPr>
        <dsp:cNvPr id="0" name=""/>
        <dsp:cNvSpPr/>
      </dsp:nvSpPr>
      <dsp:spPr>
        <a:xfrm>
          <a:off x="176569" y="3933464"/>
          <a:ext cx="2263287" cy="123822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b="1" kern="1200" dirty="0" smtClean="0"/>
            <a:t>Technologies of data processing and analysis</a:t>
          </a:r>
          <a:endParaRPr lang="ru-RU" sz="1600" b="1" kern="1200" dirty="0"/>
        </a:p>
      </dsp:txBody>
      <dsp:txXfrm>
        <a:off x="237014" y="3993909"/>
        <a:ext cx="2142397" cy="1117332"/>
      </dsp:txXfrm>
    </dsp:sp>
    <dsp:sp modelId="{C4707920-AFF6-4493-99F2-872C782E60AD}">
      <dsp:nvSpPr>
        <dsp:cNvPr id="0" name=""/>
        <dsp:cNvSpPr/>
      </dsp:nvSpPr>
      <dsp:spPr>
        <a:xfrm rot="5400000">
          <a:off x="4940447" y="2846472"/>
          <a:ext cx="1223504" cy="6183362"/>
        </a:xfrm>
        <a:prstGeom prst="round2SameRect">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b="1" kern="1200" dirty="0" smtClean="0"/>
            <a:t>protection of the computer infrastructure systems based on fundamentally new paradigms, including quantum cryptography and computing, neurocognitive principles</a:t>
          </a:r>
          <a:endParaRPr lang="ru-RU" sz="1100" b="1" kern="1200" dirty="0"/>
        </a:p>
        <a:p>
          <a:pPr marL="57150" lvl="1" indent="-57150" algn="l" defTabSz="488950">
            <a:lnSpc>
              <a:spcPct val="90000"/>
            </a:lnSpc>
            <a:spcBef>
              <a:spcPct val="0"/>
            </a:spcBef>
            <a:spcAft>
              <a:spcPct val="15000"/>
            </a:spcAft>
            <a:buChar char="••"/>
          </a:pPr>
          <a:r>
            <a:rPr lang="en-US" sz="1100" b="1" kern="1200" dirty="0" smtClean="0"/>
            <a:t>use of advanced tools and software systems for data protection based on new principles of organization of data and interaction of data objects, including the global integration of information systems, shared access to applications, new Internet protocols, virtualization, social networks, mobile device data and geolocation</a:t>
          </a:r>
          <a:endParaRPr lang="ru-RU" sz="1100" b="1" kern="1200" dirty="0"/>
        </a:p>
      </dsp:txBody>
      <dsp:txXfrm rot="-5400000">
        <a:off x="2460519" y="5386128"/>
        <a:ext cx="6123635" cy="1104050"/>
      </dsp:txXfrm>
    </dsp:sp>
    <dsp:sp modelId="{68B0DE0E-7F90-4000-9F2D-C02747646BBB}">
      <dsp:nvSpPr>
        <dsp:cNvPr id="0" name=""/>
        <dsp:cNvSpPr/>
      </dsp:nvSpPr>
      <dsp:spPr>
        <a:xfrm>
          <a:off x="216029" y="5400598"/>
          <a:ext cx="2283948" cy="87216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GB" sz="1600" b="1" kern="1200" dirty="0" smtClean="0"/>
            <a:t>Information security</a:t>
          </a:r>
          <a:endParaRPr lang="ru-RU" sz="1600" b="1" kern="1200" dirty="0"/>
        </a:p>
      </dsp:txBody>
      <dsp:txXfrm>
        <a:off x="258604" y="5443173"/>
        <a:ext cx="2198798" cy="7870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066D1-6A79-4119-B7EE-409CB6C304D2}">
      <dsp:nvSpPr>
        <dsp:cNvPr id="0" name=""/>
        <dsp:cNvSpPr/>
      </dsp:nvSpPr>
      <dsp:spPr>
        <a:xfrm>
          <a:off x="0" y="0"/>
          <a:ext cx="7848872" cy="821883"/>
        </a:xfrm>
        <a:prstGeom prst="roundRect">
          <a:avLst>
            <a:gd name="adj" fmla="val 8500"/>
          </a:avLst>
        </a:prstGeom>
        <a:solidFill>
          <a:srgbClr val="629DD1">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507399" numCol="1" spcCol="1270" anchor="t" anchorCtr="0">
          <a:noAutofit/>
        </a:bodyPr>
        <a:lstStyle/>
        <a:p>
          <a:pPr lvl="0" algn="l" defTabSz="1066800" rtl="0">
            <a:lnSpc>
              <a:spcPct val="90000"/>
            </a:lnSpc>
            <a:spcBef>
              <a:spcPct val="0"/>
            </a:spcBef>
            <a:spcAft>
              <a:spcPct val="35000"/>
            </a:spcAft>
          </a:pPr>
          <a:r>
            <a:rPr lang="en-US" sz="2400" b="1" kern="1200" dirty="0" smtClean="0">
              <a:solidFill>
                <a:sysClr val="window" lastClr="FFFFFF"/>
              </a:solidFill>
              <a:latin typeface="Arial"/>
              <a:ea typeface="+mn-ea"/>
              <a:cs typeface="+mn-cs"/>
            </a:rPr>
            <a:t>Primary</a:t>
          </a:r>
          <a:endParaRPr lang="ru-RU" sz="2400" b="1" kern="1200" dirty="0">
            <a:solidFill>
              <a:sysClr val="window" lastClr="FFFFFF"/>
            </a:solidFill>
            <a:latin typeface="Arial"/>
            <a:ea typeface="+mn-ea"/>
            <a:cs typeface="+mn-cs"/>
          </a:endParaRPr>
        </a:p>
      </dsp:txBody>
      <dsp:txXfrm>
        <a:off x="20461" y="20461"/>
        <a:ext cx="7807950" cy="780961"/>
      </dsp:txXfrm>
    </dsp:sp>
    <dsp:sp modelId="{0582470C-F101-413C-8F75-9962ED31D96D}">
      <dsp:nvSpPr>
        <dsp:cNvPr id="0" name=""/>
        <dsp:cNvSpPr/>
      </dsp:nvSpPr>
      <dsp:spPr>
        <a:xfrm>
          <a:off x="1290750" y="158701"/>
          <a:ext cx="6421848" cy="524776"/>
        </a:xfrm>
        <a:prstGeom prst="roundRect">
          <a:avLst>
            <a:gd name="adj" fmla="val 10500"/>
          </a:avLst>
        </a:prstGeom>
        <a:solidFill>
          <a:sysClr val="window" lastClr="FFFFFF">
            <a:alpha val="90000"/>
            <a:hueOff val="0"/>
            <a:satOff val="0"/>
            <a:lumOff val="0"/>
            <a:alphaOff val="0"/>
          </a:sysClr>
        </a:solidFill>
        <a:ln w="19050" cap="flat" cmpd="sng" algn="ctr">
          <a:solidFill>
            <a:srgbClr val="629DD1">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solidFill>
                <a:sysClr val="windowText" lastClr="000000">
                  <a:hueOff val="0"/>
                  <a:satOff val="0"/>
                  <a:lumOff val="0"/>
                  <a:alphaOff val="0"/>
                </a:sysClr>
              </a:solidFill>
              <a:latin typeface="Arial"/>
              <a:ea typeface="+mn-ea"/>
              <a:cs typeface="+mn-cs"/>
            </a:rPr>
            <a:t>Account Management, JINR Certificate Authority, Computer Security Controls, Security Firewall, Single Sign On, </a:t>
          </a:r>
          <a:r>
            <a:rPr lang="en-US" sz="1300" kern="1200" dirty="0" err="1" smtClean="0">
              <a:solidFill>
                <a:sysClr val="windowText" lastClr="000000">
                  <a:hueOff val="0"/>
                  <a:satOff val="0"/>
                  <a:lumOff val="0"/>
                  <a:alphaOff val="0"/>
                </a:sysClr>
              </a:solidFill>
              <a:latin typeface="Arial"/>
              <a:ea typeface="+mn-ea"/>
              <a:cs typeface="+mn-cs"/>
            </a:rPr>
            <a:t>SSH</a:t>
          </a:r>
          <a:r>
            <a:rPr lang="en-US" sz="1300" kern="1200" dirty="0" smtClean="0">
              <a:solidFill>
                <a:sysClr val="windowText" lastClr="000000">
                  <a:hueOff val="0"/>
                  <a:satOff val="0"/>
                  <a:lumOff val="0"/>
                  <a:alphaOff val="0"/>
                </a:sysClr>
              </a:solidFill>
              <a:latin typeface="Arial"/>
              <a:ea typeface="+mn-ea"/>
              <a:cs typeface="+mn-cs"/>
            </a:rPr>
            <a:t> (Secure </a:t>
          </a:r>
          <a:r>
            <a:rPr lang="en-US" sz="1300" kern="1200" dirty="0" err="1" smtClean="0">
              <a:solidFill>
                <a:sysClr val="windowText" lastClr="000000">
                  <a:hueOff val="0"/>
                  <a:satOff val="0"/>
                  <a:lumOff val="0"/>
                  <a:alphaOff val="0"/>
                </a:sysClr>
              </a:solidFill>
              <a:latin typeface="Arial"/>
              <a:ea typeface="+mn-ea"/>
              <a:cs typeface="+mn-cs"/>
            </a:rPr>
            <a:t>SHell</a:t>
          </a:r>
          <a:r>
            <a:rPr lang="en-US" sz="1300" kern="1200" dirty="0" smtClean="0">
              <a:solidFill>
                <a:sysClr val="windowText" lastClr="000000">
                  <a:hueOff val="0"/>
                  <a:satOff val="0"/>
                  <a:lumOff val="0"/>
                  <a:alphaOff val="0"/>
                </a:sysClr>
              </a:solidFill>
              <a:latin typeface="Arial"/>
              <a:ea typeface="+mn-ea"/>
              <a:cs typeface="+mn-cs"/>
            </a:rPr>
            <a:t>), E-mail, Resources, Portal</a:t>
          </a:r>
          <a:endParaRPr lang="ru-RU" sz="1300" kern="1200" dirty="0">
            <a:solidFill>
              <a:sysClr val="windowText" lastClr="000000">
                <a:hueOff val="0"/>
                <a:satOff val="0"/>
                <a:lumOff val="0"/>
                <a:alphaOff val="0"/>
              </a:sysClr>
            </a:solidFill>
            <a:latin typeface="Arial"/>
            <a:ea typeface="+mn-ea"/>
            <a:cs typeface="+mn-cs"/>
          </a:endParaRPr>
        </a:p>
      </dsp:txBody>
      <dsp:txXfrm>
        <a:off x="1306889" y="174840"/>
        <a:ext cx="6389570" cy="4924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1761C-FA52-4334-B6C6-58C62167936B}">
      <dsp:nvSpPr>
        <dsp:cNvPr id="0" name=""/>
        <dsp:cNvSpPr/>
      </dsp:nvSpPr>
      <dsp:spPr>
        <a:xfrm>
          <a:off x="0" y="0"/>
          <a:ext cx="7848872" cy="720080"/>
        </a:xfrm>
        <a:prstGeom prst="roundRect">
          <a:avLst>
            <a:gd name="adj" fmla="val 8500"/>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444549" numCol="1" spcCol="1270" anchor="t" anchorCtr="0">
          <a:noAutofit/>
        </a:bodyPr>
        <a:lstStyle/>
        <a:p>
          <a:pPr lvl="0" algn="l" defTabSz="889000" rtl="0">
            <a:lnSpc>
              <a:spcPct val="90000"/>
            </a:lnSpc>
            <a:spcBef>
              <a:spcPct val="0"/>
            </a:spcBef>
            <a:spcAft>
              <a:spcPct val="35000"/>
            </a:spcAft>
          </a:pPr>
          <a:r>
            <a:rPr lang="en-GB" sz="2000" b="1" kern="1200" dirty="0" smtClean="0">
              <a:solidFill>
                <a:sysClr val="window" lastClr="FFFFFF"/>
              </a:solidFill>
              <a:latin typeface="Arial"/>
              <a:ea typeface="+mn-ea"/>
              <a:cs typeface="+mn-cs"/>
            </a:rPr>
            <a:t>Collaboration</a:t>
          </a:r>
          <a:endParaRPr lang="ru-RU" sz="2000" b="1" kern="1200" dirty="0">
            <a:solidFill>
              <a:sysClr val="window" lastClr="FFFFFF"/>
            </a:solidFill>
            <a:latin typeface="Arial"/>
            <a:ea typeface="+mn-ea"/>
            <a:cs typeface="+mn-cs"/>
          </a:endParaRPr>
        </a:p>
      </dsp:txBody>
      <dsp:txXfrm>
        <a:off x="17927" y="17927"/>
        <a:ext cx="7813018" cy="684226"/>
      </dsp:txXfrm>
    </dsp:sp>
    <dsp:sp modelId="{727A064E-4D90-400F-9DD4-1203CE774074}">
      <dsp:nvSpPr>
        <dsp:cNvPr id="0" name=""/>
        <dsp:cNvSpPr/>
      </dsp:nvSpPr>
      <dsp:spPr>
        <a:xfrm>
          <a:off x="1783844" y="72007"/>
          <a:ext cx="5850984" cy="588067"/>
        </a:xfrm>
        <a:prstGeom prst="roundRect">
          <a:avLst>
            <a:gd name="adj" fmla="val 10500"/>
          </a:avLst>
        </a:prstGeom>
        <a:solidFill>
          <a:sysClr val="window" lastClr="FFFFFF">
            <a:alpha val="90000"/>
            <a:hueOff val="0"/>
            <a:satOff val="0"/>
            <a:lumOff val="0"/>
            <a:alphaOff val="0"/>
          </a:sysClr>
        </a:solidFill>
        <a:ln w="19050" cap="flat" cmpd="sng" algn="ctr">
          <a:solidFill>
            <a:srgbClr val="5AA2AE">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GB" sz="1300" kern="1200" dirty="0" smtClean="0">
              <a:solidFill>
                <a:sysClr val="windowText" lastClr="000000">
                  <a:hueOff val="0"/>
                  <a:satOff val="0"/>
                  <a:lumOff val="0"/>
                  <a:alphaOff val="0"/>
                </a:sysClr>
              </a:solidFill>
              <a:latin typeface="Arial"/>
              <a:ea typeface="+mn-ea"/>
              <a:cs typeface="+mn-cs"/>
            </a:rPr>
            <a:t>Audio Conferencing, </a:t>
          </a:r>
          <a:r>
            <a:rPr lang="en-GB" sz="1300" kern="1200" dirty="0" err="1" smtClean="0">
              <a:solidFill>
                <a:sysClr val="windowText" lastClr="000000">
                  <a:hueOff val="0"/>
                  <a:satOff val="0"/>
                  <a:lumOff val="0"/>
                  <a:alphaOff val="0"/>
                </a:sysClr>
              </a:solidFill>
              <a:latin typeface="Arial"/>
              <a:ea typeface="+mn-ea"/>
              <a:cs typeface="+mn-cs"/>
            </a:rPr>
            <a:t>Eduroam</a:t>
          </a:r>
          <a:r>
            <a:rPr lang="en-GB" sz="1300" kern="1200" dirty="0" smtClean="0">
              <a:solidFill>
                <a:sysClr val="windowText" lastClr="000000">
                  <a:hueOff val="0"/>
                  <a:satOff val="0"/>
                  <a:lumOff val="0"/>
                  <a:alphaOff val="0"/>
                </a:sysClr>
              </a:solidFill>
              <a:latin typeface="Arial"/>
              <a:ea typeface="+mn-ea"/>
              <a:cs typeface="+mn-cs"/>
            </a:rPr>
            <a:t>, </a:t>
          </a:r>
          <a:r>
            <a:rPr lang="en-GB" sz="1300" kern="1200" dirty="0" err="1" smtClean="0">
              <a:solidFill>
                <a:sysClr val="windowText" lastClr="000000">
                  <a:hueOff val="0"/>
                  <a:satOff val="0"/>
                  <a:lumOff val="0"/>
                  <a:alphaOff val="0"/>
                </a:sysClr>
              </a:solidFill>
              <a:latin typeface="Arial"/>
              <a:ea typeface="+mn-ea"/>
              <a:cs typeface="+mn-cs"/>
            </a:rPr>
            <a:t>Indico</a:t>
          </a:r>
          <a:r>
            <a:rPr lang="en-GB" sz="1300" kern="1200" dirty="0" smtClean="0">
              <a:solidFill>
                <a:sysClr val="windowText" lastClr="000000">
                  <a:hueOff val="0"/>
                  <a:satOff val="0"/>
                  <a:lumOff val="0"/>
                  <a:alphaOff val="0"/>
                </a:sysClr>
              </a:solidFill>
              <a:latin typeface="Arial"/>
              <a:ea typeface="+mn-ea"/>
              <a:cs typeface="+mn-cs"/>
            </a:rPr>
            <a:t>, Video Conferencing, Webcast and Recording, Project Management, GIT, JINR Disk,  JINR Document Server (</a:t>
          </a:r>
          <a:r>
            <a:rPr lang="en-GB" sz="1300" kern="1200" dirty="0" err="1" smtClean="0">
              <a:solidFill>
                <a:sysClr val="windowText" lastClr="000000">
                  <a:hueOff val="0"/>
                  <a:satOff val="0"/>
                  <a:lumOff val="0"/>
                  <a:alphaOff val="0"/>
                </a:sysClr>
              </a:solidFill>
              <a:latin typeface="Arial"/>
              <a:ea typeface="+mn-ea"/>
              <a:cs typeface="+mn-cs"/>
            </a:rPr>
            <a:t>Invenio</a:t>
          </a:r>
          <a:r>
            <a:rPr lang="en-GB" sz="1300" kern="1200" dirty="0" smtClean="0">
              <a:solidFill>
                <a:sysClr val="windowText" lastClr="000000">
                  <a:hueOff val="0"/>
                  <a:satOff val="0"/>
                  <a:lumOff val="0"/>
                  <a:alphaOff val="0"/>
                </a:sysClr>
              </a:solidFill>
              <a:latin typeface="Arial"/>
              <a:ea typeface="+mn-ea"/>
              <a:cs typeface="+mn-cs"/>
            </a:rPr>
            <a:t>)</a:t>
          </a:r>
          <a:endParaRPr lang="ru-RU" sz="1300" kern="1200" dirty="0">
            <a:solidFill>
              <a:sysClr val="windowText" lastClr="000000">
                <a:hueOff val="0"/>
                <a:satOff val="0"/>
                <a:lumOff val="0"/>
                <a:alphaOff val="0"/>
              </a:sysClr>
            </a:solidFill>
            <a:latin typeface="Arial"/>
            <a:ea typeface="+mn-ea"/>
            <a:cs typeface="+mn-cs"/>
          </a:endParaRPr>
        </a:p>
      </dsp:txBody>
      <dsp:txXfrm>
        <a:off x="1801929" y="90092"/>
        <a:ext cx="5814814" cy="5518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1D9D7-AC39-4FFD-839A-F8F4DB6B9046}">
      <dsp:nvSpPr>
        <dsp:cNvPr id="0" name=""/>
        <dsp:cNvSpPr/>
      </dsp:nvSpPr>
      <dsp:spPr>
        <a:xfrm>
          <a:off x="0" y="0"/>
          <a:ext cx="7848872" cy="792087"/>
        </a:xfrm>
        <a:prstGeom prst="roundRect">
          <a:avLst>
            <a:gd name="adj" fmla="val 8500"/>
          </a:avLst>
        </a:prstGeom>
        <a:solidFill>
          <a:srgbClr val="629DD1">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489004" numCol="1" spcCol="1270" anchor="t" anchorCtr="0">
          <a:noAutofit/>
        </a:bodyPr>
        <a:lstStyle/>
        <a:p>
          <a:pPr lvl="0" algn="l" defTabSz="889000" rtl="0">
            <a:lnSpc>
              <a:spcPct val="70000"/>
            </a:lnSpc>
            <a:spcBef>
              <a:spcPct val="0"/>
            </a:spcBef>
            <a:spcAft>
              <a:spcPct val="35000"/>
            </a:spcAft>
          </a:pPr>
          <a:r>
            <a:rPr lang="en-GB" sz="2000" b="1" kern="1200" dirty="0" smtClean="0">
              <a:solidFill>
                <a:sysClr val="window" lastClr="FFFFFF"/>
              </a:solidFill>
              <a:latin typeface="Arial"/>
              <a:ea typeface="+mn-ea"/>
              <a:cs typeface="+mn-cs"/>
            </a:rPr>
            <a:t>Database </a:t>
          </a:r>
        </a:p>
        <a:p>
          <a:pPr lvl="0" algn="l" defTabSz="889000" rtl="0">
            <a:lnSpc>
              <a:spcPct val="70000"/>
            </a:lnSpc>
            <a:spcBef>
              <a:spcPct val="0"/>
            </a:spcBef>
            <a:spcAft>
              <a:spcPct val="35000"/>
            </a:spcAft>
          </a:pPr>
          <a:r>
            <a:rPr lang="en-GB" sz="2000" b="1" kern="1200" dirty="0" smtClean="0">
              <a:solidFill>
                <a:sysClr val="window" lastClr="FFFFFF"/>
              </a:solidFill>
              <a:latin typeface="Arial"/>
              <a:ea typeface="+mn-ea"/>
              <a:cs typeface="+mn-cs"/>
            </a:rPr>
            <a:t>Services</a:t>
          </a:r>
          <a:endParaRPr lang="ru-RU" sz="2000" b="1" kern="1200" dirty="0">
            <a:solidFill>
              <a:sysClr val="window" lastClr="FFFFFF"/>
            </a:solidFill>
            <a:latin typeface="Arial"/>
            <a:ea typeface="+mn-ea"/>
            <a:cs typeface="+mn-cs"/>
          </a:endParaRPr>
        </a:p>
      </dsp:txBody>
      <dsp:txXfrm>
        <a:off x="19720" y="19720"/>
        <a:ext cx="7809432" cy="752647"/>
      </dsp:txXfrm>
    </dsp:sp>
    <dsp:sp modelId="{1740EFC1-6A5E-465D-B863-A15E99E23E64}">
      <dsp:nvSpPr>
        <dsp:cNvPr id="0" name=""/>
        <dsp:cNvSpPr/>
      </dsp:nvSpPr>
      <dsp:spPr>
        <a:xfrm>
          <a:off x="1712486" y="144015"/>
          <a:ext cx="5850984" cy="451473"/>
        </a:xfrm>
        <a:prstGeom prst="roundRect">
          <a:avLst>
            <a:gd name="adj" fmla="val 10500"/>
          </a:avLst>
        </a:prstGeom>
        <a:solidFill>
          <a:sysClr val="window" lastClr="FFFFFF">
            <a:alpha val="90000"/>
            <a:hueOff val="0"/>
            <a:satOff val="0"/>
            <a:lumOff val="0"/>
            <a:alphaOff val="0"/>
          </a:sysClr>
        </a:solidFill>
        <a:ln w="19050" cap="flat" cmpd="sng" algn="ctr">
          <a:solidFill>
            <a:srgbClr val="629DD1">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kern="1200" smtClean="0">
              <a:solidFill>
                <a:sysClr val="windowText" lastClr="000000">
                  <a:hueOff val="0"/>
                  <a:satOff val="0"/>
                  <a:lumOff val="0"/>
                  <a:alphaOff val="0"/>
                </a:sysClr>
              </a:solidFill>
              <a:latin typeface="Arial"/>
              <a:ea typeface="+mn-ea"/>
              <a:cs typeface="+mn-cs"/>
            </a:rPr>
            <a:t>Administration Database Service, ADB2, ISS, 1.C  EPR, EDH “Dubna”, General Purpose Database Service</a:t>
          </a:r>
          <a:endParaRPr lang="ru-RU" sz="1200" kern="1200">
            <a:solidFill>
              <a:sysClr val="windowText" lastClr="000000">
                <a:hueOff val="0"/>
                <a:satOff val="0"/>
                <a:lumOff val="0"/>
                <a:alphaOff val="0"/>
              </a:sysClr>
            </a:solidFill>
            <a:latin typeface="Arial"/>
            <a:ea typeface="+mn-ea"/>
            <a:cs typeface="+mn-cs"/>
          </a:endParaRPr>
        </a:p>
      </dsp:txBody>
      <dsp:txXfrm>
        <a:off x="1726370" y="157899"/>
        <a:ext cx="5823216" cy="4237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3E250-6D3C-4A85-AA12-1D63B5FC81A4}">
      <dsp:nvSpPr>
        <dsp:cNvPr id="0" name=""/>
        <dsp:cNvSpPr/>
      </dsp:nvSpPr>
      <dsp:spPr>
        <a:xfrm>
          <a:off x="456" y="290"/>
          <a:ext cx="8352014" cy="461495"/>
        </a:xfrm>
        <a:prstGeom prst="roundRect">
          <a:avLst>
            <a:gd name="adj" fmla="val 10000"/>
          </a:avLst>
        </a:prstGeom>
        <a:solidFill>
          <a:srgbClr val="297FD5">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1" kern="1200" dirty="0" smtClean="0">
              <a:solidFill>
                <a:sysClr val="window" lastClr="FFFFFF"/>
              </a:solidFill>
              <a:latin typeface="Arial"/>
              <a:ea typeface="+mn-ea"/>
              <a:cs typeface="+mn-cs"/>
            </a:rPr>
            <a:t>Computer Science &amp;Physics Computing</a:t>
          </a:r>
          <a:endParaRPr lang="ru-RU" sz="2000" b="1" kern="1200" dirty="0">
            <a:solidFill>
              <a:sysClr val="window" lastClr="FFFFFF"/>
            </a:solidFill>
            <a:latin typeface="Arial"/>
            <a:ea typeface="+mn-ea"/>
            <a:cs typeface="+mn-cs"/>
          </a:endParaRPr>
        </a:p>
      </dsp:txBody>
      <dsp:txXfrm>
        <a:off x="13973" y="13807"/>
        <a:ext cx="8324980" cy="434461"/>
      </dsp:txXfrm>
    </dsp:sp>
    <dsp:sp modelId="{DE48AB18-AA88-4533-A585-007595E243AD}">
      <dsp:nvSpPr>
        <dsp:cNvPr id="0" name=""/>
        <dsp:cNvSpPr/>
      </dsp:nvSpPr>
      <dsp:spPr>
        <a:xfrm>
          <a:off x="456" y="562282"/>
          <a:ext cx="4119135" cy="461495"/>
        </a:xfrm>
        <a:prstGeom prst="roundRect">
          <a:avLst>
            <a:gd name="adj" fmla="val 10000"/>
          </a:avLst>
        </a:prstGeom>
        <a:solidFill>
          <a:srgbClr val="4A66AC">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1" kern="1200" dirty="0" smtClean="0">
              <a:solidFill>
                <a:sysClr val="window" lastClr="FFFFFF"/>
              </a:solidFill>
              <a:latin typeface="Arial"/>
              <a:ea typeface="+mn-ea"/>
              <a:cs typeface="+mn-cs"/>
            </a:rPr>
            <a:t>Development</a:t>
          </a:r>
          <a:endParaRPr lang="ru-RU" sz="2000" b="1" kern="1200" dirty="0">
            <a:solidFill>
              <a:sysClr val="window" lastClr="FFFFFF"/>
            </a:solidFill>
            <a:latin typeface="Arial"/>
            <a:ea typeface="+mn-ea"/>
            <a:cs typeface="+mn-cs"/>
          </a:endParaRPr>
        </a:p>
      </dsp:txBody>
      <dsp:txXfrm>
        <a:off x="13973" y="575799"/>
        <a:ext cx="4092101" cy="434461"/>
      </dsp:txXfrm>
    </dsp:sp>
    <dsp:sp modelId="{6097462C-F948-4876-9195-3CDBF1B3C372}">
      <dsp:nvSpPr>
        <dsp:cNvPr id="0" name=""/>
        <dsp:cNvSpPr/>
      </dsp:nvSpPr>
      <dsp:spPr>
        <a:xfrm>
          <a:off x="456" y="1124273"/>
          <a:ext cx="4119135" cy="461495"/>
        </a:xfrm>
        <a:prstGeom prst="roundRect">
          <a:avLst>
            <a:gd name="adj" fmla="val 10000"/>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ru-RU" sz="2000" b="1" kern="1200" dirty="0" smtClean="0">
              <a:solidFill>
                <a:sysClr val="window" lastClr="FFFFFF"/>
              </a:solidFill>
              <a:latin typeface="Arial"/>
              <a:ea typeface="+mn-ea"/>
              <a:cs typeface="+mn-cs"/>
            </a:rPr>
            <a:t>С</a:t>
          </a:r>
          <a:r>
            <a:rPr lang="en-US" sz="2000" b="1" kern="1200" dirty="0" err="1" smtClean="0">
              <a:solidFill>
                <a:sysClr val="window" lastClr="FFFFFF"/>
              </a:solidFill>
              <a:latin typeface="Arial"/>
              <a:ea typeface="+mn-ea"/>
              <a:cs typeface="+mn-cs"/>
            </a:rPr>
            <a:t>omputing</a:t>
          </a:r>
          <a:endParaRPr lang="ru-RU" sz="2000" b="1" kern="1200" dirty="0">
            <a:solidFill>
              <a:sysClr val="window" lastClr="FFFFFF"/>
            </a:solidFill>
            <a:latin typeface="Arial"/>
            <a:ea typeface="+mn-ea"/>
            <a:cs typeface="+mn-cs"/>
          </a:endParaRPr>
        </a:p>
      </dsp:txBody>
      <dsp:txXfrm>
        <a:off x="13973" y="1137790"/>
        <a:ext cx="4092101" cy="434461"/>
      </dsp:txXfrm>
    </dsp:sp>
    <dsp:sp modelId="{48B5FCF6-8E61-43E5-B9B5-C3F94A944C14}">
      <dsp:nvSpPr>
        <dsp:cNvPr id="0" name=""/>
        <dsp:cNvSpPr/>
      </dsp:nvSpPr>
      <dsp:spPr>
        <a:xfrm>
          <a:off x="456" y="1686265"/>
          <a:ext cx="1354087" cy="461495"/>
        </a:xfrm>
        <a:prstGeom prst="roundRect">
          <a:avLst>
            <a:gd name="adj" fmla="val 10000"/>
          </a:avLst>
        </a:prstGeom>
        <a:solidFill>
          <a:srgbClr val="9D90A0">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smtClean="0">
              <a:solidFill>
                <a:sysClr val="window" lastClr="FFFFFF"/>
              </a:solidFill>
              <a:latin typeface="Arial"/>
              <a:ea typeface="+mn-ea"/>
              <a:cs typeface="+mn-cs"/>
            </a:rPr>
            <a:t>GRID             Tier-1 Tier-2</a:t>
          </a:r>
          <a:endParaRPr lang="ru-RU" sz="1200" b="1" kern="1200" dirty="0">
            <a:solidFill>
              <a:sysClr val="window" lastClr="FFFFFF"/>
            </a:solidFill>
            <a:latin typeface="Arial"/>
            <a:ea typeface="+mn-ea"/>
            <a:cs typeface="+mn-cs"/>
          </a:endParaRPr>
        </a:p>
      </dsp:txBody>
      <dsp:txXfrm>
        <a:off x="13973" y="1699782"/>
        <a:ext cx="1327053" cy="434461"/>
      </dsp:txXfrm>
    </dsp:sp>
    <dsp:sp modelId="{09B7C56E-1E4D-43E7-89E6-1DD26B76C304}">
      <dsp:nvSpPr>
        <dsp:cNvPr id="0" name=""/>
        <dsp:cNvSpPr/>
      </dsp:nvSpPr>
      <dsp:spPr>
        <a:xfrm>
          <a:off x="1382980" y="1686265"/>
          <a:ext cx="1354087" cy="461495"/>
        </a:xfrm>
        <a:prstGeom prst="roundRect">
          <a:avLst>
            <a:gd name="adj" fmla="val 10000"/>
          </a:avLst>
        </a:prstGeom>
        <a:solidFill>
          <a:srgbClr val="9D90A0">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smtClean="0">
              <a:solidFill>
                <a:sysClr val="window" lastClr="FFFFFF"/>
              </a:solidFill>
              <a:latin typeface="Arial"/>
              <a:ea typeface="+mn-ea"/>
              <a:cs typeface="+mn-cs"/>
            </a:rPr>
            <a:t>CLOUD</a:t>
          </a:r>
          <a:endParaRPr lang="ru-RU" sz="1200" b="1" kern="1200" dirty="0">
            <a:solidFill>
              <a:sysClr val="window" lastClr="FFFFFF"/>
            </a:solidFill>
            <a:latin typeface="Arial"/>
            <a:ea typeface="+mn-ea"/>
            <a:cs typeface="+mn-cs"/>
          </a:endParaRPr>
        </a:p>
      </dsp:txBody>
      <dsp:txXfrm>
        <a:off x="1396497" y="1699782"/>
        <a:ext cx="1327053" cy="434461"/>
      </dsp:txXfrm>
    </dsp:sp>
    <dsp:sp modelId="{1C5B84EA-E305-4486-82E5-A73971E75765}">
      <dsp:nvSpPr>
        <dsp:cNvPr id="0" name=""/>
        <dsp:cNvSpPr/>
      </dsp:nvSpPr>
      <dsp:spPr>
        <a:xfrm>
          <a:off x="2765504" y="1686265"/>
          <a:ext cx="1354087" cy="461495"/>
        </a:xfrm>
        <a:prstGeom prst="roundRect">
          <a:avLst>
            <a:gd name="adj" fmla="val 10000"/>
          </a:avLst>
        </a:prstGeom>
        <a:solidFill>
          <a:srgbClr val="9D90A0">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ru-RU" sz="1200" b="1" kern="1200" dirty="0" err="1" smtClean="0">
              <a:solidFill>
                <a:sysClr val="window" lastClr="FFFFFF"/>
              </a:solidFill>
              <a:latin typeface="Arial"/>
              <a:ea typeface="+mn-ea"/>
              <a:cs typeface="+mn-cs"/>
            </a:rPr>
            <a:t>НРС</a:t>
          </a:r>
          <a:endParaRPr lang="ru-RU" sz="1200" b="1" kern="1200" dirty="0">
            <a:solidFill>
              <a:sysClr val="window" lastClr="FFFFFF"/>
            </a:solidFill>
            <a:latin typeface="Arial"/>
            <a:ea typeface="+mn-ea"/>
            <a:cs typeface="+mn-cs"/>
          </a:endParaRPr>
        </a:p>
      </dsp:txBody>
      <dsp:txXfrm>
        <a:off x="2779021" y="1699782"/>
        <a:ext cx="1327053" cy="434461"/>
      </dsp:txXfrm>
    </dsp:sp>
    <dsp:sp modelId="{018DCC09-1EAE-4D4B-917D-C1155DC50AE0}">
      <dsp:nvSpPr>
        <dsp:cNvPr id="0" name=""/>
        <dsp:cNvSpPr/>
      </dsp:nvSpPr>
      <dsp:spPr>
        <a:xfrm>
          <a:off x="4233335" y="562282"/>
          <a:ext cx="4119135" cy="461495"/>
        </a:xfrm>
        <a:prstGeom prst="roundRect">
          <a:avLst>
            <a:gd name="adj" fmla="val 10000"/>
          </a:avLst>
        </a:prstGeom>
        <a:solidFill>
          <a:srgbClr val="4A66AC">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1" kern="1200" dirty="0" smtClean="0">
              <a:solidFill>
                <a:sysClr val="window" lastClr="FFFFFF"/>
              </a:solidFill>
              <a:latin typeface="Arial"/>
              <a:ea typeface="+mn-ea"/>
              <a:cs typeface="+mn-cs"/>
            </a:rPr>
            <a:t>Research</a:t>
          </a:r>
          <a:endParaRPr lang="ru-RU" sz="2000" b="1" kern="1200" dirty="0">
            <a:solidFill>
              <a:sysClr val="window" lastClr="FFFFFF"/>
            </a:solidFill>
            <a:latin typeface="Arial"/>
            <a:ea typeface="+mn-ea"/>
            <a:cs typeface="+mn-cs"/>
          </a:endParaRPr>
        </a:p>
      </dsp:txBody>
      <dsp:txXfrm>
        <a:off x="4246852" y="575799"/>
        <a:ext cx="4092101" cy="434461"/>
      </dsp:txXfrm>
    </dsp:sp>
    <dsp:sp modelId="{6BBFA2DA-4E92-4086-B5BD-0A485385851C}">
      <dsp:nvSpPr>
        <dsp:cNvPr id="0" name=""/>
        <dsp:cNvSpPr/>
      </dsp:nvSpPr>
      <dsp:spPr>
        <a:xfrm>
          <a:off x="4233335" y="1124273"/>
          <a:ext cx="4119135" cy="461495"/>
        </a:xfrm>
        <a:prstGeom prst="roundRect">
          <a:avLst>
            <a:gd name="adj" fmla="val 10000"/>
          </a:avLst>
        </a:prstGeom>
        <a:solidFill>
          <a:srgbClr val="5AA2AE">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solidFill>
                <a:sysClr val="window" lastClr="FFFFFF"/>
              </a:solidFill>
              <a:latin typeface="Arial"/>
              <a:ea typeface="+mn-ea"/>
              <a:cs typeface="+mn-cs"/>
            </a:rPr>
            <a:t>Applied software</a:t>
          </a:r>
          <a:endParaRPr lang="ru-RU" sz="2000" b="1" kern="1200" dirty="0">
            <a:solidFill>
              <a:sysClr val="window" lastClr="FFFFFF"/>
            </a:solidFill>
            <a:latin typeface="Arial"/>
            <a:ea typeface="+mn-ea"/>
            <a:cs typeface="+mn-cs"/>
          </a:endParaRPr>
        </a:p>
      </dsp:txBody>
      <dsp:txXfrm>
        <a:off x="4246852" y="1137790"/>
        <a:ext cx="4092101" cy="434461"/>
      </dsp:txXfrm>
    </dsp:sp>
    <dsp:sp modelId="{F2C7E277-2440-47C5-9CD1-1B87F44C2D54}">
      <dsp:nvSpPr>
        <dsp:cNvPr id="0" name=""/>
        <dsp:cNvSpPr/>
      </dsp:nvSpPr>
      <dsp:spPr>
        <a:xfrm>
          <a:off x="4233335" y="1686265"/>
          <a:ext cx="1354087" cy="461495"/>
        </a:xfrm>
        <a:prstGeom prst="roundRect">
          <a:avLst>
            <a:gd name="adj" fmla="val 10000"/>
          </a:avLst>
        </a:prstGeom>
        <a:solidFill>
          <a:srgbClr val="9D90A0">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GB" sz="1200" b="1" kern="1200" dirty="0" err="1" smtClean="0">
              <a:solidFill>
                <a:sysClr val="window" lastClr="FFFFFF"/>
              </a:solidFill>
              <a:latin typeface="Arial"/>
              <a:ea typeface="+mn-ea"/>
              <a:cs typeface="+mn-cs"/>
            </a:rPr>
            <a:t>JINRLIB</a:t>
          </a:r>
          <a:endParaRPr lang="ru-RU" sz="1200" b="1" kern="1200" dirty="0">
            <a:solidFill>
              <a:sysClr val="window" lastClr="FFFFFF"/>
            </a:solidFill>
            <a:latin typeface="Arial"/>
            <a:ea typeface="+mn-ea"/>
            <a:cs typeface="+mn-cs"/>
          </a:endParaRPr>
        </a:p>
      </dsp:txBody>
      <dsp:txXfrm>
        <a:off x="4246852" y="1699782"/>
        <a:ext cx="1327053" cy="434461"/>
      </dsp:txXfrm>
    </dsp:sp>
    <dsp:sp modelId="{A082035E-650D-45FB-BBC4-F2297246A19B}">
      <dsp:nvSpPr>
        <dsp:cNvPr id="0" name=""/>
        <dsp:cNvSpPr/>
      </dsp:nvSpPr>
      <dsp:spPr>
        <a:xfrm>
          <a:off x="5615859" y="1686265"/>
          <a:ext cx="1354087" cy="461495"/>
        </a:xfrm>
        <a:prstGeom prst="roundRect">
          <a:avLst>
            <a:gd name="adj" fmla="val 10000"/>
          </a:avLst>
        </a:prstGeom>
        <a:solidFill>
          <a:srgbClr val="9D90A0">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ysClr val="window" lastClr="FFFFFF"/>
              </a:solidFill>
              <a:latin typeface="Arial"/>
              <a:ea typeface="+mn-ea"/>
              <a:cs typeface="+mn-cs"/>
            </a:rPr>
            <a:t>Software support</a:t>
          </a:r>
          <a:endParaRPr lang="ru-RU" sz="1200" b="1" kern="1200" dirty="0">
            <a:solidFill>
              <a:sysClr val="window" lastClr="FFFFFF"/>
            </a:solidFill>
            <a:latin typeface="Arial"/>
            <a:ea typeface="+mn-ea"/>
            <a:cs typeface="+mn-cs"/>
          </a:endParaRPr>
        </a:p>
      </dsp:txBody>
      <dsp:txXfrm>
        <a:off x="5629376" y="1699782"/>
        <a:ext cx="1327053" cy="434461"/>
      </dsp:txXfrm>
    </dsp:sp>
    <dsp:sp modelId="{C86590B8-46DD-43EB-8F5F-E8142AF7CFD1}">
      <dsp:nvSpPr>
        <dsp:cNvPr id="0" name=""/>
        <dsp:cNvSpPr/>
      </dsp:nvSpPr>
      <dsp:spPr>
        <a:xfrm>
          <a:off x="6998383" y="1686265"/>
          <a:ext cx="1354087" cy="461495"/>
        </a:xfrm>
        <a:prstGeom prst="roundRect">
          <a:avLst>
            <a:gd name="adj" fmla="val 10000"/>
          </a:avLst>
        </a:prstGeom>
        <a:solidFill>
          <a:srgbClr val="9D90A0">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err="1" smtClean="0">
              <a:solidFill>
                <a:sysClr val="window" lastClr="FFFFFF"/>
              </a:solidFill>
              <a:latin typeface="Arial"/>
              <a:ea typeface="+mn-ea"/>
              <a:cs typeface="+mn-cs"/>
            </a:rPr>
            <a:t>BigData</a:t>
          </a:r>
          <a:r>
            <a:rPr lang="en-US" sz="1200" b="1" kern="1200" dirty="0" smtClean="0">
              <a:solidFill>
                <a:sysClr val="window" lastClr="FFFFFF"/>
              </a:solidFill>
              <a:latin typeface="Arial"/>
              <a:ea typeface="+mn-ea"/>
              <a:cs typeface="+mn-cs"/>
            </a:rPr>
            <a:t> analytics</a:t>
          </a:r>
          <a:endParaRPr lang="ru-RU" sz="1200" b="1" kern="1200" dirty="0">
            <a:solidFill>
              <a:sysClr val="window" lastClr="FFFFFF"/>
            </a:solidFill>
            <a:latin typeface="Arial"/>
            <a:ea typeface="+mn-ea"/>
            <a:cs typeface="+mn-cs"/>
          </a:endParaRPr>
        </a:p>
      </dsp:txBody>
      <dsp:txXfrm>
        <a:off x="7011900" y="1699782"/>
        <a:ext cx="1327053" cy="4344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A1155-964C-4FD1-9249-957A74BB391F}">
      <dsp:nvSpPr>
        <dsp:cNvPr id="0" name=""/>
        <dsp:cNvSpPr/>
      </dsp:nvSpPr>
      <dsp:spPr>
        <a:xfrm>
          <a:off x="4836441" y="4612560"/>
          <a:ext cx="368004" cy="599288"/>
        </a:xfrm>
        <a:custGeom>
          <a:avLst/>
          <a:gdLst/>
          <a:ahLst/>
          <a:cxnLst/>
          <a:rect l="0" t="0" r="0" b="0"/>
          <a:pathLst>
            <a:path>
              <a:moveTo>
                <a:pt x="0" y="0"/>
              </a:moveTo>
              <a:lnTo>
                <a:pt x="184002" y="0"/>
              </a:lnTo>
              <a:lnTo>
                <a:pt x="184002" y="599288"/>
              </a:lnTo>
              <a:lnTo>
                <a:pt x="368004" y="599288"/>
              </a:lnTo>
            </a:path>
          </a:pathLst>
        </a:custGeom>
        <a:noFill/>
        <a:ln w="38100" cap="flat" cmpd="sng" algn="ctr">
          <a:solidFill>
            <a:schemeClr val="accent5">
              <a:shade val="95000"/>
              <a:satMod val="105000"/>
            </a:schemeClr>
          </a:solidFill>
          <a:prstDash val="solid"/>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002861" y="4894622"/>
        <a:ext cx="35162" cy="35162"/>
      </dsp:txXfrm>
    </dsp:sp>
    <dsp:sp modelId="{B7EA75DF-F921-4305-81EC-940CC55E0EB8}">
      <dsp:nvSpPr>
        <dsp:cNvPr id="0" name=""/>
        <dsp:cNvSpPr/>
      </dsp:nvSpPr>
      <dsp:spPr>
        <a:xfrm>
          <a:off x="4836441" y="4566840"/>
          <a:ext cx="368004" cy="91440"/>
        </a:xfrm>
        <a:custGeom>
          <a:avLst/>
          <a:gdLst/>
          <a:ahLst/>
          <a:cxnLst/>
          <a:rect l="0" t="0" r="0" b="0"/>
          <a:pathLst>
            <a:path>
              <a:moveTo>
                <a:pt x="0" y="45720"/>
              </a:moveTo>
              <a:lnTo>
                <a:pt x="184002" y="45720"/>
              </a:lnTo>
              <a:lnTo>
                <a:pt x="184002" y="49573"/>
              </a:lnTo>
              <a:lnTo>
                <a:pt x="368004" y="49573"/>
              </a:lnTo>
            </a:path>
          </a:pathLst>
        </a:custGeom>
        <a:noFill/>
        <a:ln w="38100" cap="flat" cmpd="sng" algn="ctr">
          <a:solidFill>
            <a:schemeClr val="accent5">
              <a:shade val="95000"/>
              <a:satMod val="105000"/>
            </a:schemeClr>
          </a:solidFill>
          <a:prstDash val="solid"/>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011242" y="4603359"/>
        <a:ext cx="18401" cy="18401"/>
      </dsp:txXfrm>
    </dsp:sp>
    <dsp:sp modelId="{C4404B51-A915-486E-AE19-B4316F58A084}">
      <dsp:nvSpPr>
        <dsp:cNvPr id="0" name=""/>
        <dsp:cNvSpPr/>
      </dsp:nvSpPr>
      <dsp:spPr>
        <a:xfrm>
          <a:off x="4836441" y="4017125"/>
          <a:ext cx="368004" cy="595434"/>
        </a:xfrm>
        <a:custGeom>
          <a:avLst/>
          <a:gdLst/>
          <a:ahLst/>
          <a:cxnLst/>
          <a:rect l="0" t="0" r="0" b="0"/>
          <a:pathLst>
            <a:path>
              <a:moveTo>
                <a:pt x="0" y="595434"/>
              </a:moveTo>
              <a:lnTo>
                <a:pt x="184002" y="595434"/>
              </a:lnTo>
              <a:lnTo>
                <a:pt x="184002" y="0"/>
              </a:lnTo>
              <a:lnTo>
                <a:pt x="368004" y="0"/>
              </a:lnTo>
            </a:path>
          </a:pathLst>
        </a:custGeom>
        <a:noFill/>
        <a:ln w="38100" cap="flat" cmpd="sng" algn="ctr">
          <a:solidFill>
            <a:schemeClr val="accent5">
              <a:shade val="95000"/>
              <a:satMod val="105000"/>
            </a:schemeClr>
          </a:solidFill>
          <a:prstDash val="solid"/>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002943" y="4297343"/>
        <a:ext cx="34998" cy="34998"/>
      </dsp:txXfrm>
    </dsp:sp>
    <dsp:sp modelId="{71EAAB70-1B84-4109-9DAC-0F677B57D340}">
      <dsp:nvSpPr>
        <dsp:cNvPr id="0" name=""/>
        <dsp:cNvSpPr/>
      </dsp:nvSpPr>
      <dsp:spPr>
        <a:xfrm>
          <a:off x="2640211" y="3682554"/>
          <a:ext cx="368004" cy="930005"/>
        </a:xfrm>
        <a:custGeom>
          <a:avLst/>
          <a:gdLst/>
          <a:ahLst/>
          <a:cxnLst/>
          <a:rect l="0" t="0" r="0" b="0"/>
          <a:pathLst>
            <a:path>
              <a:moveTo>
                <a:pt x="0" y="0"/>
              </a:moveTo>
              <a:lnTo>
                <a:pt x="184002" y="0"/>
              </a:lnTo>
              <a:lnTo>
                <a:pt x="184002" y="930005"/>
              </a:lnTo>
              <a:lnTo>
                <a:pt x="368004" y="930005"/>
              </a:lnTo>
            </a:path>
          </a:pathLst>
        </a:custGeom>
        <a:noFill/>
        <a:ln w="38100" cap="flat" cmpd="sng" algn="ctr">
          <a:solidFill>
            <a:schemeClr val="accent3">
              <a:shade val="95000"/>
              <a:satMod val="105000"/>
            </a:schemeClr>
          </a:solidFill>
          <a:prstDash val="solid"/>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2799209" y="4122553"/>
        <a:ext cx="50008" cy="50008"/>
      </dsp:txXfrm>
    </dsp:sp>
    <dsp:sp modelId="{EE3BB325-7197-4540-8F18-ECC63DE55D5A}">
      <dsp:nvSpPr>
        <dsp:cNvPr id="0" name=""/>
        <dsp:cNvSpPr/>
      </dsp:nvSpPr>
      <dsp:spPr>
        <a:xfrm>
          <a:off x="4839863" y="2753648"/>
          <a:ext cx="368004" cy="641805"/>
        </a:xfrm>
        <a:custGeom>
          <a:avLst/>
          <a:gdLst/>
          <a:ahLst/>
          <a:cxnLst/>
          <a:rect l="0" t="0" r="0" b="0"/>
          <a:pathLst>
            <a:path>
              <a:moveTo>
                <a:pt x="0" y="0"/>
              </a:moveTo>
              <a:lnTo>
                <a:pt x="184002" y="0"/>
              </a:lnTo>
              <a:lnTo>
                <a:pt x="184002" y="641805"/>
              </a:lnTo>
              <a:lnTo>
                <a:pt x="368004" y="641805"/>
              </a:lnTo>
            </a:path>
          </a:pathLst>
        </a:custGeom>
        <a:noFill/>
        <a:ln w="38100" cap="flat" cmpd="sng" algn="ctr">
          <a:solidFill>
            <a:schemeClr val="accent5">
              <a:shade val="95000"/>
              <a:satMod val="105000"/>
            </a:schemeClr>
          </a:solidFill>
          <a:prstDash val="solid"/>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005370" y="3056055"/>
        <a:ext cx="36991" cy="36991"/>
      </dsp:txXfrm>
    </dsp:sp>
    <dsp:sp modelId="{57DB5BC7-A7CB-4E2C-874F-E5258478C437}">
      <dsp:nvSpPr>
        <dsp:cNvPr id="0" name=""/>
        <dsp:cNvSpPr/>
      </dsp:nvSpPr>
      <dsp:spPr>
        <a:xfrm>
          <a:off x="4839863" y="2696509"/>
          <a:ext cx="387250" cy="91440"/>
        </a:xfrm>
        <a:custGeom>
          <a:avLst/>
          <a:gdLst/>
          <a:ahLst/>
          <a:cxnLst/>
          <a:rect l="0" t="0" r="0" b="0"/>
          <a:pathLst>
            <a:path>
              <a:moveTo>
                <a:pt x="0" y="57138"/>
              </a:moveTo>
              <a:lnTo>
                <a:pt x="193625" y="57138"/>
              </a:lnTo>
              <a:lnTo>
                <a:pt x="193625" y="45720"/>
              </a:lnTo>
              <a:lnTo>
                <a:pt x="387250" y="45720"/>
              </a:lnTo>
            </a:path>
          </a:pathLst>
        </a:custGeom>
        <a:noFill/>
        <a:ln w="38100" cap="flat" cmpd="sng" algn="ctr">
          <a:solidFill>
            <a:schemeClr val="accent5">
              <a:shade val="95000"/>
              <a:satMod val="105000"/>
            </a:schemeClr>
          </a:solidFill>
          <a:prstDash val="solid"/>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023803" y="2732544"/>
        <a:ext cx="19370" cy="19370"/>
      </dsp:txXfrm>
    </dsp:sp>
    <dsp:sp modelId="{B684D13E-D8B2-489D-907C-CE37D470F821}">
      <dsp:nvSpPr>
        <dsp:cNvPr id="0" name=""/>
        <dsp:cNvSpPr/>
      </dsp:nvSpPr>
      <dsp:spPr>
        <a:xfrm>
          <a:off x="4839863" y="2140001"/>
          <a:ext cx="368004" cy="613646"/>
        </a:xfrm>
        <a:custGeom>
          <a:avLst/>
          <a:gdLst/>
          <a:ahLst/>
          <a:cxnLst/>
          <a:rect l="0" t="0" r="0" b="0"/>
          <a:pathLst>
            <a:path>
              <a:moveTo>
                <a:pt x="0" y="613646"/>
              </a:moveTo>
              <a:lnTo>
                <a:pt x="184002" y="613646"/>
              </a:lnTo>
              <a:lnTo>
                <a:pt x="184002" y="0"/>
              </a:lnTo>
              <a:lnTo>
                <a:pt x="368004" y="0"/>
              </a:lnTo>
            </a:path>
          </a:pathLst>
        </a:custGeom>
        <a:noFill/>
        <a:ln w="38100" cap="flat" cmpd="sng" algn="ctr">
          <a:solidFill>
            <a:schemeClr val="accent5">
              <a:shade val="95000"/>
              <a:satMod val="105000"/>
            </a:schemeClr>
          </a:solidFill>
          <a:prstDash val="solid"/>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005977" y="2428936"/>
        <a:ext cx="35776" cy="35776"/>
      </dsp:txXfrm>
    </dsp:sp>
    <dsp:sp modelId="{DB88EBF6-010C-4C84-A5E2-0E09E95CAF22}">
      <dsp:nvSpPr>
        <dsp:cNvPr id="0" name=""/>
        <dsp:cNvSpPr/>
      </dsp:nvSpPr>
      <dsp:spPr>
        <a:xfrm>
          <a:off x="2640211" y="2753648"/>
          <a:ext cx="368004" cy="928905"/>
        </a:xfrm>
        <a:custGeom>
          <a:avLst/>
          <a:gdLst/>
          <a:ahLst/>
          <a:cxnLst/>
          <a:rect l="0" t="0" r="0" b="0"/>
          <a:pathLst>
            <a:path>
              <a:moveTo>
                <a:pt x="0" y="928905"/>
              </a:moveTo>
              <a:lnTo>
                <a:pt x="184002" y="928905"/>
              </a:lnTo>
              <a:lnTo>
                <a:pt x="184002" y="0"/>
              </a:lnTo>
              <a:lnTo>
                <a:pt x="368004" y="0"/>
              </a:lnTo>
            </a:path>
          </a:pathLst>
        </a:custGeom>
        <a:noFill/>
        <a:ln w="38100" cap="flat" cmpd="sng" algn="ctr">
          <a:solidFill>
            <a:schemeClr val="accent3">
              <a:shade val="95000"/>
              <a:satMod val="105000"/>
            </a:schemeClr>
          </a:solidFill>
          <a:prstDash val="solid"/>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2799234" y="3193122"/>
        <a:ext cx="49957" cy="49957"/>
      </dsp:txXfrm>
    </dsp:sp>
    <dsp:sp modelId="{0B363474-FC0F-414F-A359-985BCBCA4877}">
      <dsp:nvSpPr>
        <dsp:cNvPr id="0" name=""/>
        <dsp:cNvSpPr/>
      </dsp:nvSpPr>
      <dsp:spPr>
        <a:xfrm>
          <a:off x="839401" y="2365070"/>
          <a:ext cx="368004" cy="1317484"/>
        </a:xfrm>
        <a:custGeom>
          <a:avLst/>
          <a:gdLst/>
          <a:ahLst/>
          <a:cxnLst/>
          <a:rect l="0" t="0" r="0" b="0"/>
          <a:pathLst>
            <a:path>
              <a:moveTo>
                <a:pt x="0" y="0"/>
              </a:moveTo>
              <a:lnTo>
                <a:pt x="184002" y="0"/>
              </a:lnTo>
              <a:lnTo>
                <a:pt x="184002" y="1317484"/>
              </a:lnTo>
              <a:lnTo>
                <a:pt x="368004" y="1317484"/>
              </a:lnTo>
            </a:path>
          </a:pathLst>
        </a:custGeom>
        <a:noFill/>
        <a:ln w="38100" cap="flat" cmpd="sng" algn="ctr">
          <a:solidFill>
            <a:schemeClr val="accent6">
              <a:shade val="95000"/>
              <a:satMod val="105000"/>
            </a:schemeClr>
          </a:solidFill>
          <a:prstDash val="solid"/>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989205" y="2989614"/>
        <a:ext cx="68395" cy="68395"/>
      </dsp:txXfrm>
    </dsp:sp>
    <dsp:sp modelId="{35B150FF-FDF6-4AD4-8A5A-DBA9619ADC20}">
      <dsp:nvSpPr>
        <dsp:cNvPr id="0" name=""/>
        <dsp:cNvSpPr/>
      </dsp:nvSpPr>
      <dsp:spPr>
        <a:xfrm>
          <a:off x="4862974" y="1450900"/>
          <a:ext cx="368004" cy="91440"/>
        </a:xfrm>
        <a:custGeom>
          <a:avLst/>
          <a:gdLst/>
          <a:ahLst/>
          <a:cxnLst/>
          <a:rect l="0" t="0" r="0" b="0"/>
          <a:pathLst>
            <a:path>
              <a:moveTo>
                <a:pt x="0" y="45720"/>
              </a:moveTo>
              <a:lnTo>
                <a:pt x="368004" y="45720"/>
              </a:lnTo>
            </a:path>
          </a:pathLst>
        </a:custGeom>
        <a:noFill/>
        <a:ln w="38100" cap="flat" cmpd="sng" algn="ctr">
          <a:solidFill>
            <a:schemeClr val="accent5">
              <a:shade val="95000"/>
              <a:satMod val="105000"/>
            </a:schemeClr>
          </a:solidFill>
          <a:prstDash val="solid"/>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037776" y="1487420"/>
        <a:ext cx="18400" cy="18400"/>
      </dsp:txXfrm>
    </dsp:sp>
    <dsp:sp modelId="{C39E7CDC-AA22-4E64-B64E-9AFBB8FD7684}">
      <dsp:nvSpPr>
        <dsp:cNvPr id="0" name=""/>
        <dsp:cNvSpPr/>
      </dsp:nvSpPr>
      <dsp:spPr>
        <a:xfrm>
          <a:off x="2664775" y="1047967"/>
          <a:ext cx="368004" cy="448652"/>
        </a:xfrm>
        <a:custGeom>
          <a:avLst/>
          <a:gdLst/>
          <a:ahLst/>
          <a:cxnLst/>
          <a:rect l="0" t="0" r="0" b="0"/>
          <a:pathLst>
            <a:path>
              <a:moveTo>
                <a:pt x="0" y="0"/>
              </a:moveTo>
              <a:lnTo>
                <a:pt x="184002" y="0"/>
              </a:lnTo>
              <a:lnTo>
                <a:pt x="184002" y="448652"/>
              </a:lnTo>
              <a:lnTo>
                <a:pt x="368004" y="448652"/>
              </a:lnTo>
            </a:path>
          </a:pathLst>
        </a:custGeom>
        <a:noFill/>
        <a:ln w="38100" cap="flat" cmpd="sng" algn="ctr">
          <a:solidFill>
            <a:schemeClr val="accent3">
              <a:shade val="95000"/>
              <a:satMod val="105000"/>
            </a:schemeClr>
          </a:solidFill>
          <a:prstDash val="solid"/>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2834270" y="1257787"/>
        <a:ext cx="29013" cy="29013"/>
      </dsp:txXfrm>
    </dsp:sp>
    <dsp:sp modelId="{F12DC6A5-7CC1-46E1-9686-FAEEFBA93AD9}">
      <dsp:nvSpPr>
        <dsp:cNvPr id="0" name=""/>
        <dsp:cNvSpPr/>
      </dsp:nvSpPr>
      <dsp:spPr>
        <a:xfrm>
          <a:off x="4862974" y="598788"/>
          <a:ext cx="368004" cy="310946"/>
        </a:xfrm>
        <a:custGeom>
          <a:avLst/>
          <a:gdLst/>
          <a:ahLst/>
          <a:cxnLst/>
          <a:rect l="0" t="0" r="0" b="0"/>
          <a:pathLst>
            <a:path>
              <a:moveTo>
                <a:pt x="0" y="0"/>
              </a:moveTo>
              <a:lnTo>
                <a:pt x="184002" y="0"/>
              </a:lnTo>
              <a:lnTo>
                <a:pt x="184002" y="310946"/>
              </a:lnTo>
              <a:lnTo>
                <a:pt x="368004" y="310946"/>
              </a:lnTo>
            </a:path>
          </a:pathLst>
        </a:custGeom>
        <a:noFill/>
        <a:ln w="38100" cap="flat" cmpd="sng" algn="ctr">
          <a:solidFill>
            <a:schemeClr val="accent5">
              <a:shade val="95000"/>
              <a:satMod val="105000"/>
            </a:schemeClr>
          </a:solidFill>
          <a:prstDash val="solid"/>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034931" y="742217"/>
        <a:ext cx="24089" cy="24089"/>
      </dsp:txXfrm>
    </dsp:sp>
    <dsp:sp modelId="{1D760740-FCF5-4287-BDAD-D384F65B43DE}">
      <dsp:nvSpPr>
        <dsp:cNvPr id="0" name=""/>
        <dsp:cNvSpPr/>
      </dsp:nvSpPr>
      <dsp:spPr>
        <a:xfrm>
          <a:off x="4862974" y="304671"/>
          <a:ext cx="368004" cy="294117"/>
        </a:xfrm>
        <a:custGeom>
          <a:avLst/>
          <a:gdLst/>
          <a:ahLst/>
          <a:cxnLst/>
          <a:rect l="0" t="0" r="0" b="0"/>
          <a:pathLst>
            <a:path>
              <a:moveTo>
                <a:pt x="0" y="294117"/>
              </a:moveTo>
              <a:lnTo>
                <a:pt x="184002" y="294117"/>
              </a:lnTo>
              <a:lnTo>
                <a:pt x="184002" y="0"/>
              </a:lnTo>
              <a:lnTo>
                <a:pt x="368004"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5035198" y="439952"/>
        <a:ext cx="23554" cy="23554"/>
      </dsp:txXfrm>
    </dsp:sp>
    <dsp:sp modelId="{F37871B3-036F-4797-B230-077E4A61CB4A}">
      <dsp:nvSpPr>
        <dsp:cNvPr id="0" name=""/>
        <dsp:cNvSpPr/>
      </dsp:nvSpPr>
      <dsp:spPr>
        <a:xfrm>
          <a:off x="2664775" y="598788"/>
          <a:ext cx="368004" cy="449179"/>
        </a:xfrm>
        <a:custGeom>
          <a:avLst/>
          <a:gdLst/>
          <a:ahLst/>
          <a:cxnLst/>
          <a:rect l="0" t="0" r="0" b="0"/>
          <a:pathLst>
            <a:path>
              <a:moveTo>
                <a:pt x="0" y="449179"/>
              </a:moveTo>
              <a:lnTo>
                <a:pt x="184002" y="449179"/>
              </a:lnTo>
              <a:lnTo>
                <a:pt x="184002" y="0"/>
              </a:lnTo>
              <a:lnTo>
                <a:pt x="368004" y="0"/>
              </a:lnTo>
            </a:path>
          </a:pathLst>
        </a:custGeom>
        <a:noFill/>
        <a:ln w="38100" cap="flat" cmpd="sng" algn="ctr">
          <a:solidFill>
            <a:schemeClr val="accent3">
              <a:shade val="95000"/>
              <a:satMod val="105000"/>
            </a:schemeClr>
          </a:solidFill>
          <a:prstDash val="solid"/>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2834260" y="808861"/>
        <a:ext cx="29034" cy="29034"/>
      </dsp:txXfrm>
    </dsp:sp>
    <dsp:sp modelId="{92B249AE-2DA3-42BF-8314-522E53D64751}">
      <dsp:nvSpPr>
        <dsp:cNvPr id="0" name=""/>
        <dsp:cNvSpPr/>
      </dsp:nvSpPr>
      <dsp:spPr>
        <a:xfrm>
          <a:off x="839401" y="1047967"/>
          <a:ext cx="368004" cy="1317102"/>
        </a:xfrm>
        <a:custGeom>
          <a:avLst/>
          <a:gdLst/>
          <a:ahLst/>
          <a:cxnLst/>
          <a:rect l="0" t="0" r="0" b="0"/>
          <a:pathLst>
            <a:path>
              <a:moveTo>
                <a:pt x="0" y="1317102"/>
              </a:moveTo>
              <a:lnTo>
                <a:pt x="184002" y="1317102"/>
              </a:lnTo>
              <a:lnTo>
                <a:pt x="184002" y="0"/>
              </a:lnTo>
              <a:lnTo>
                <a:pt x="368004" y="0"/>
              </a:lnTo>
            </a:path>
          </a:pathLst>
        </a:custGeom>
        <a:noFill/>
        <a:ln w="38100" cap="flat" cmpd="sng" algn="ctr">
          <a:solidFill>
            <a:schemeClr val="accent6">
              <a:shade val="95000"/>
              <a:satMod val="105000"/>
            </a:schemeClr>
          </a:solidFill>
          <a:prstDash val="solid"/>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989215" y="1672330"/>
        <a:ext cx="68377" cy="68377"/>
      </dsp:txXfrm>
    </dsp:sp>
    <dsp:sp modelId="{B515ABDA-FA0F-4DE1-81F6-84E6B334DB42}">
      <dsp:nvSpPr>
        <dsp:cNvPr id="0" name=""/>
        <dsp:cNvSpPr/>
      </dsp:nvSpPr>
      <dsp:spPr>
        <a:xfrm rot="16200000">
          <a:off x="-1904636" y="1950583"/>
          <a:ext cx="4659101" cy="828974"/>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en-US" sz="2400" b="1" kern="1200" dirty="0" smtClean="0"/>
            <a:t>Supercomputer GOVORUN &amp; </a:t>
          </a:r>
        </a:p>
        <a:p>
          <a:pPr lvl="0" algn="ctr" defTabSz="1066800">
            <a:lnSpc>
              <a:spcPct val="90000"/>
            </a:lnSpc>
            <a:spcBef>
              <a:spcPct val="0"/>
            </a:spcBef>
            <a:spcAft>
              <a:spcPts val="0"/>
            </a:spcAft>
          </a:pPr>
          <a:r>
            <a:rPr lang="en-US" sz="2400" b="1" kern="1200" dirty="0" err="1" smtClean="0"/>
            <a:t>HybriLIT</a:t>
          </a:r>
          <a:endParaRPr lang="ru-RU" sz="2400" b="1" kern="1200" dirty="0"/>
        </a:p>
      </dsp:txBody>
      <dsp:txXfrm>
        <a:off x="-1904636" y="1950583"/>
        <a:ext cx="4659101" cy="828974"/>
      </dsp:txXfrm>
    </dsp:sp>
    <dsp:sp modelId="{AF0CF676-F190-4427-8791-9DE3C8DF0456}">
      <dsp:nvSpPr>
        <dsp:cNvPr id="0" name=""/>
        <dsp:cNvSpPr/>
      </dsp:nvSpPr>
      <dsp:spPr>
        <a:xfrm>
          <a:off x="1207405" y="707247"/>
          <a:ext cx="1457369" cy="68144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ts val="0"/>
            </a:spcAft>
          </a:pPr>
          <a:r>
            <a:rPr lang="en-US" sz="1800" b="1" kern="1200" dirty="0" smtClean="0"/>
            <a:t>GPU</a:t>
          </a:r>
        </a:p>
        <a:p>
          <a:pPr lvl="0" algn="ctr" defTabSz="800100">
            <a:lnSpc>
              <a:spcPct val="90000"/>
            </a:lnSpc>
            <a:spcBef>
              <a:spcPct val="0"/>
            </a:spcBef>
            <a:spcAft>
              <a:spcPts val="0"/>
            </a:spcAft>
          </a:pPr>
          <a:r>
            <a:rPr lang="en-US" sz="1800" b="1" kern="1200" dirty="0" smtClean="0"/>
            <a:t>component</a:t>
          </a:r>
          <a:endParaRPr lang="ru-RU" sz="1800" b="1" kern="1200" dirty="0"/>
        </a:p>
      </dsp:txBody>
      <dsp:txXfrm>
        <a:off x="1207405" y="707247"/>
        <a:ext cx="1457369" cy="681441"/>
      </dsp:txXfrm>
    </dsp:sp>
    <dsp:sp modelId="{96F4F145-45E7-4D41-A1B6-437A369955B9}">
      <dsp:nvSpPr>
        <dsp:cNvPr id="0" name=""/>
        <dsp:cNvSpPr/>
      </dsp:nvSpPr>
      <dsp:spPr>
        <a:xfrm>
          <a:off x="3032779" y="318656"/>
          <a:ext cx="1830194" cy="56026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NVIDIA Volta</a:t>
          </a:r>
          <a:endParaRPr lang="ru-RU" sz="1800" b="1" kern="1200" dirty="0"/>
        </a:p>
      </dsp:txBody>
      <dsp:txXfrm>
        <a:off x="3032779" y="318656"/>
        <a:ext cx="1830194" cy="560263"/>
      </dsp:txXfrm>
    </dsp:sp>
    <dsp:sp modelId="{9B0E3C8B-26C2-4BF6-BC91-D09EC7275E14}">
      <dsp:nvSpPr>
        <dsp:cNvPr id="0" name=""/>
        <dsp:cNvSpPr/>
      </dsp:nvSpPr>
      <dsp:spPr>
        <a:xfrm>
          <a:off x="5230978" y="63847"/>
          <a:ext cx="2875271" cy="481647"/>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Quantum chromodynamics</a:t>
          </a:r>
          <a:endParaRPr lang="ru-RU" sz="1400" b="1" kern="1200" dirty="0"/>
        </a:p>
      </dsp:txBody>
      <dsp:txXfrm>
        <a:off x="5230978" y="63847"/>
        <a:ext cx="2875271" cy="481647"/>
      </dsp:txXfrm>
    </dsp:sp>
    <dsp:sp modelId="{FD9AF7DF-8104-40C6-8589-F8C5E43A1B71}">
      <dsp:nvSpPr>
        <dsp:cNvPr id="0" name=""/>
        <dsp:cNvSpPr/>
      </dsp:nvSpPr>
      <dsp:spPr>
        <a:xfrm>
          <a:off x="5230978" y="685740"/>
          <a:ext cx="2875271" cy="447988"/>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Deep learning</a:t>
          </a:r>
          <a:endParaRPr lang="ru-RU" sz="1400" b="1" kern="1200" dirty="0"/>
        </a:p>
      </dsp:txBody>
      <dsp:txXfrm>
        <a:off x="5230978" y="685740"/>
        <a:ext cx="2875271" cy="447988"/>
      </dsp:txXfrm>
    </dsp:sp>
    <dsp:sp modelId="{35125D25-7E9B-4670-85DE-FCA4E830FB99}">
      <dsp:nvSpPr>
        <dsp:cNvPr id="0" name=""/>
        <dsp:cNvSpPr/>
      </dsp:nvSpPr>
      <dsp:spPr>
        <a:xfrm>
          <a:off x="3032779" y="1215960"/>
          <a:ext cx="1830194" cy="56131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NVIDIA K40, K80</a:t>
          </a:r>
          <a:endParaRPr lang="ru-RU" sz="1800" b="1" kern="1200" dirty="0"/>
        </a:p>
      </dsp:txBody>
      <dsp:txXfrm>
        <a:off x="3032779" y="1215960"/>
        <a:ext cx="1830194" cy="561318"/>
      </dsp:txXfrm>
    </dsp:sp>
    <dsp:sp modelId="{92BC39F7-0EA2-43CB-8F9A-505FF256FAD9}">
      <dsp:nvSpPr>
        <dsp:cNvPr id="0" name=""/>
        <dsp:cNvSpPr/>
      </dsp:nvSpPr>
      <dsp:spPr>
        <a:xfrm>
          <a:off x="5230978" y="1273974"/>
          <a:ext cx="2875271" cy="445290"/>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err="1" smtClean="0"/>
            <a:t>BigData</a:t>
          </a:r>
          <a:r>
            <a:rPr lang="en-US" sz="1400" b="1" kern="1200" dirty="0" smtClean="0"/>
            <a:t> analytics</a:t>
          </a:r>
          <a:endParaRPr lang="ru-RU" sz="1400" b="1" kern="1200" dirty="0"/>
        </a:p>
      </dsp:txBody>
      <dsp:txXfrm>
        <a:off x="5230978" y="1273974"/>
        <a:ext cx="2875271" cy="445290"/>
      </dsp:txXfrm>
    </dsp:sp>
    <dsp:sp modelId="{3C2E72FD-3401-42C4-9097-5F22AFCAA7A1}">
      <dsp:nvSpPr>
        <dsp:cNvPr id="0" name=""/>
        <dsp:cNvSpPr/>
      </dsp:nvSpPr>
      <dsp:spPr>
        <a:xfrm>
          <a:off x="1207405" y="3342215"/>
          <a:ext cx="1432805" cy="68067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ts val="0"/>
            </a:spcAft>
          </a:pPr>
          <a:r>
            <a:rPr lang="en-US" sz="1800" b="1" kern="1200" dirty="0" smtClean="0"/>
            <a:t>CPU</a:t>
          </a:r>
        </a:p>
        <a:p>
          <a:pPr lvl="0" algn="ctr" defTabSz="800100">
            <a:lnSpc>
              <a:spcPct val="90000"/>
            </a:lnSpc>
            <a:spcBef>
              <a:spcPct val="0"/>
            </a:spcBef>
            <a:spcAft>
              <a:spcPts val="0"/>
            </a:spcAft>
          </a:pPr>
          <a:r>
            <a:rPr lang="en-US" sz="1800" b="1" kern="1200" dirty="0" smtClean="0"/>
            <a:t>component</a:t>
          </a:r>
          <a:endParaRPr lang="ru-RU" sz="1800" b="1" kern="1200" dirty="0"/>
        </a:p>
      </dsp:txBody>
      <dsp:txXfrm>
        <a:off x="1207405" y="3342215"/>
        <a:ext cx="1432805" cy="680678"/>
      </dsp:txXfrm>
    </dsp:sp>
    <dsp:sp modelId="{2F5D034C-797F-44B7-BAEC-46C1EFDA019B}">
      <dsp:nvSpPr>
        <dsp:cNvPr id="0" name=""/>
        <dsp:cNvSpPr/>
      </dsp:nvSpPr>
      <dsp:spPr>
        <a:xfrm>
          <a:off x="3008215" y="2471572"/>
          <a:ext cx="1831648" cy="56415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Intel </a:t>
          </a:r>
          <a:r>
            <a:rPr lang="en-US" sz="1800" b="1" kern="1200" dirty="0" err="1" smtClean="0"/>
            <a:t>Skylake</a:t>
          </a:r>
          <a:endParaRPr lang="ru-RU" sz="1800" b="1" kern="1200" dirty="0"/>
        </a:p>
      </dsp:txBody>
      <dsp:txXfrm>
        <a:off x="3008215" y="2471572"/>
        <a:ext cx="1831648" cy="564151"/>
      </dsp:txXfrm>
    </dsp:sp>
    <dsp:sp modelId="{70EC29D4-86FE-4E87-873C-CD0DDA394461}">
      <dsp:nvSpPr>
        <dsp:cNvPr id="0" name=""/>
        <dsp:cNvSpPr/>
      </dsp:nvSpPr>
      <dsp:spPr>
        <a:xfrm>
          <a:off x="5207867" y="1859510"/>
          <a:ext cx="2875271" cy="560981"/>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Multicore &amp; multithreads computing</a:t>
          </a:r>
          <a:endParaRPr lang="ru-RU" sz="1400" b="1" kern="1200" dirty="0"/>
        </a:p>
      </dsp:txBody>
      <dsp:txXfrm>
        <a:off x="5207867" y="1859510"/>
        <a:ext cx="2875271" cy="560981"/>
      </dsp:txXfrm>
    </dsp:sp>
    <dsp:sp modelId="{F96D44B4-FCED-4E14-A0CD-26016C97D8E7}">
      <dsp:nvSpPr>
        <dsp:cNvPr id="0" name=""/>
        <dsp:cNvSpPr/>
      </dsp:nvSpPr>
      <dsp:spPr>
        <a:xfrm>
          <a:off x="5227114" y="2521160"/>
          <a:ext cx="2875271" cy="442137"/>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err="1" smtClean="0"/>
            <a:t>BigPanDA</a:t>
          </a:r>
          <a:r>
            <a:rPr lang="en-US" sz="1400" b="1" i="0" kern="1200" dirty="0" smtClean="0"/>
            <a:t> &amp; </a:t>
          </a:r>
          <a:r>
            <a:rPr lang="en-US" sz="1400" b="1" kern="1200" dirty="0" smtClean="0"/>
            <a:t>GRID</a:t>
          </a:r>
          <a:endParaRPr lang="ru-RU" sz="1400" b="1" kern="1200" dirty="0"/>
        </a:p>
      </dsp:txBody>
      <dsp:txXfrm>
        <a:off x="5227114" y="2521160"/>
        <a:ext cx="2875271" cy="442137"/>
      </dsp:txXfrm>
    </dsp:sp>
    <dsp:sp modelId="{964504EF-E693-42B5-858A-4C11ABD39666}">
      <dsp:nvSpPr>
        <dsp:cNvPr id="0" name=""/>
        <dsp:cNvSpPr/>
      </dsp:nvSpPr>
      <dsp:spPr>
        <a:xfrm>
          <a:off x="5207867" y="3143121"/>
          <a:ext cx="2875289" cy="504664"/>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Clouds and cloud services</a:t>
          </a:r>
          <a:endParaRPr lang="ru-RU" sz="1400" b="1" kern="1200" dirty="0"/>
        </a:p>
      </dsp:txBody>
      <dsp:txXfrm>
        <a:off x="5207867" y="3143121"/>
        <a:ext cx="2875289" cy="504664"/>
      </dsp:txXfrm>
    </dsp:sp>
    <dsp:sp modelId="{11E028AF-0480-4E12-B79E-1FA912A7C8E4}">
      <dsp:nvSpPr>
        <dsp:cNvPr id="0" name=""/>
        <dsp:cNvSpPr/>
      </dsp:nvSpPr>
      <dsp:spPr>
        <a:xfrm>
          <a:off x="3008215" y="4331583"/>
          <a:ext cx="1828225" cy="56195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Intel KNL</a:t>
          </a:r>
          <a:endParaRPr lang="ru-RU" sz="1800" b="1" kern="1200" dirty="0"/>
        </a:p>
      </dsp:txBody>
      <dsp:txXfrm>
        <a:off x="3008215" y="4331583"/>
        <a:ext cx="1828225" cy="561952"/>
      </dsp:txXfrm>
    </dsp:sp>
    <dsp:sp modelId="{97044989-43D5-4B03-BB78-F0F5E3772893}">
      <dsp:nvSpPr>
        <dsp:cNvPr id="0" name=""/>
        <dsp:cNvSpPr/>
      </dsp:nvSpPr>
      <dsp:spPr>
        <a:xfrm>
          <a:off x="5204445" y="3788031"/>
          <a:ext cx="2875271" cy="458187"/>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Physical generators</a:t>
          </a:r>
          <a:endParaRPr lang="ru-RU" sz="1400" b="1" kern="1200" dirty="0"/>
        </a:p>
      </dsp:txBody>
      <dsp:txXfrm>
        <a:off x="5204445" y="3788031"/>
        <a:ext cx="2875271" cy="458187"/>
      </dsp:txXfrm>
    </dsp:sp>
    <dsp:sp modelId="{FACC98E7-B4A2-496E-A17D-F1696460AF13}">
      <dsp:nvSpPr>
        <dsp:cNvPr id="0" name=""/>
        <dsp:cNvSpPr/>
      </dsp:nvSpPr>
      <dsp:spPr>
        <a:xfrm>
          <a:off x="5204445" y="4386464"/>
          <a:ext cx="2875271" cy="459898"/>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Monte-Carlo simulations</a:t>
          </a:r>
          <a:endParaRPr lang="ru-RU" sz="1400" b="1" kern="1200" dirty="0"/>
        </a:p>
      </dsp:txBody>
      <dsp:txXfrm>
        <a:off x="5204445" y="4386464"/>
        <a:ext cx="2875271" cy="459898"/>
      </dsp:txXfrm>
    </dsp:sp>
    <dsp:sp modelId="{85F57B76-B59D-4C36-B777-A85CAAF8D15D}">
      <dsp:nvSpPr>
        <dsp:cNvPr id="0" name=""/>
        <dsp:cNvSpPr/>
      </dsp:nvSpPr>
      <dsp:spPr>
        <a:xfrm>
          <a:off x="5204445" y="4986608"/>
          <a:ext cx="2875271" cy="450479"/>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Tracks reconstruction</a:t>
          </a:r>
          <a:endParaRPr lang="ru-RU" sz="1400" b="1" i="0" kern="1200" dirty="0"/>
        </a:p>
      </dsp:txBody>
      <dsp:txXfrm>
        <a:off x="5204445" y="4986608"/>
        <a:ext cx="2875271" cy="4504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663C7-8F4C-4F88-A323-B7DFE48D80B7}">
      <dsp:nvSpPr>
        <dsp:cNvPr id="0" name=""/>
        <dsp:cNvSpPr/>
      </dsp:nvSpPr>
      <dsp:spPr>
        <a:xfrm>
          <a:off x="0" y="0"/>
          <a:ext cx="3014464" cy="63563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dirty="0" smtClean="0"/>
            <a:t>Tasks requests layer: Web UI</a:t>
          </a:r>
          <a:endParaRPr lang="ru-RU" sz="1700" b="1" kern="1200" dirty="0"/>
        </a:p>
      </dsp:txBody>
      <dsp:txXfrm>
        <a:off x="18617" y="18617"/>
        <a:ext cx="2274856" cy="598398"/>
      </dsp:txXfrm>
    </dsp:sp>
    <dsp:sp modelId="{2A9850CA-507B-4362-899C-3DC1E4387AA5}">
      <dsp:nvSpPr>
        <dsp:cNvPr id="0" name=""/>
        <dsp:cNvSpPr/>
      </dsp:nvSpPr>
      <dsp:spPr>
        <a:xfrm>
          <a:off x="252461" y="751201"/>
          <a:ext cx="3014464" cy="63563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b="1" kern="1200" dirty="0" smtClean="0"/>
            <a:t>Task definition layer: </a:t>
          </a:r>
          <a:r>
            <a:rPr lang="en-GB" sz="1700" b="1" kern="1200" dirty="0" err="1" smtClean="0"/>
            <a:t>ProdSys</a:t>
          </a:r>
          <a:endParaRPr lang="ru-RU" sz="1700" b="1" kern="1200" dirty="0"/>
        </a:p>
      </dsp:txBody>
      <dsp:txXfrm>
        <a:off x="271078" y="769818"/>
        <a:ext cx="2311607" cy="598398"/>
      </dsp:txXfrm>
    </dsp:sp>
    <dsp:sp modelId="{98C79763-7D21-4E7B-8BCA-33D27F4E6634}">
      <dsp:nvSpPr>
        <dsp:cNvPr id="0" name=""/>
        <dsp:cNvSpPr/>
      </dsp:nvSpPr>
      <dsp:spPr>
        <a:xfrm>
          <a:off x="501154" y="1502403"/>
          <a:ext cx="3014464" cy="63563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b="1" kern="1200" dirty="0" smtClean="0"/>
            <a:t>Job definition layer: </a:t>
          </a:r>
          <a:r>
            <a:rPr lang="en-GB" sz="1700" b="1" kern="1200" dirty="0" err="1" smtClean="0"/>
            <a:t>ProdSys</a:t>
          </a:r>
          <a:endParaRPr lang="ru-RU" sz="1700" b="1" kern="1200" dirty="0"/>
        </a:p>
      </dsp:txBody>
      <dsp:txXfrm>
        <a:off x="519771" y="1521020"/>
        <a:ext cx="2315375" cy="598398"/>
      </dsp:txXfrm>
    </dsp:sp>
    <dsp:sp modelId="{6B7FA80A-BB90-4B54-93D4-F65F19BDE7D6}">
      <dsp:nvSpPr>
        <dsp:cNvPr id="0" name=""/>
        <dsp:cNvSpPr/>
      </dsp:nvSpPr>
      <dsp:spPr>
        <a:xfrm>
          <a:off x="753616" y="2253604"/>
          <a:ext cx="3014464" cy="63563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b="1" kern="1200" dirty="0" smtClean="0"/>
            <a:t>Job execution layer: PanDA</a:t>
          </a:r>
          <a:endParaRPr lang="ru-RU" sz="1700" b="1" kern="1200" dirty="0"/>
        </a:p>
      </dsp:txBody>
      <dsp:txXfrm>
        <a:off x="772233" y="2272221"/>
        <a:ext cx="2311607" cy="598398"/>
      </dsp:txXfrm>
    </dsp:sp>
    <dsp:sp modelId="{929C543D-8ED0-4867-AECD-025A82B6872B}">
      <dsp:nvSpPr>
        <dsp:cNvPr id="0" name=""/>
        <dsp:cNvSpPr/>
      </dsp:nvSpPr>
      <dsp:spPr>
        <a:xfrm>
          <a:off x="2601303" y="486836"/>
          <a:ext cx="413160" cy="413160"/>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ru-RU" sz="1900" kern="1200"/>
        </a:p>
      </dsp:txBody>
      <dsp:txXfrm>
        <a:off x="2694264" y="486836"/>
        <a:ext cx="227238" cy="310903"/>
      </dsp:txXfrm>
    </dsp:sp>
    <dsp:sp modelId="{655B958D-5952-4C1B-8BEE-CD01C6BD6814}">
      <dsp:nvSpPr>
        <dsp:cNvPr id="0" name=""/>
        <dsp:cNvSpPr/>
      </dsp:nvSpPr>
      <dsp:spPr>
        <a:xfrm>
          <a:off x="2853764" y="1238038"/>
          <a:ext cx="413160" cy="413160"/>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ru-RU" sz="1900" kern="1200"/>
        </a:p>
      </dsp:txBody>
      <dsp:txXfrm>
        <a:off x="2946725" y="1238038"/>
        <a:ext cx="227238" cy="310903"/>
      </dsp:txXfrm>
    </dsp:sp>
    <dsp:sp modelId="{2661D939-ED56-43AE-9DE5-865632E0532B}">
      <dsp:nvSpPr>
        <dsp:cNvPr id="0" name=""/>
        <dsp:cNvSpPr/>
      </dsp:nvSpPr>
      <dsp:spPr>
        <a:xfrm>
          <a:off x="3102457" y="1989239"/>
          <a:ext cx="413160" cy="413160"/>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ru-RU" sz="1900" kern="1200"/>
        </a:p>
      </dsp:txBody>
      <dsp:txXfrm>
        <a:off x="3195418" y="1989239"/>
        <a:ext cx="227238" cy="3109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5CDFD-8B7C-4944-92B7-BC93E0442E6E}">
      <dsp:nvSpPr>
        <dsp:cNvPr id="0" name=""/>
        <dsp:cNvSpPr/>
      </dsp:nvSpPr>
      <dsp:spPr>
        <a:xfrm>
          <a:off x="1679588" y="1330825"/>
          <a:ext cx="1082741" cy="1082741"/>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2F6A33C-2F90-489F-B0DF-C3343EC0383B}">
      <dsp:nvSpPr>
        <dsp:cNvPr id="0" name=""/>
        <dsp:cNvSpPr/>
      </dsp:nvSpPr>
      <dsp:spPr>
        <a:xfrm>
          <a:off x="1077266" y="813744"/>
          <a:ext cx="2385428" cy="73727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Physics Generators </a:t>
          </a:r>
          <a:endParaRPr lang="ru-RU" sz="1400" kern="1200" dirty="0"/>
        </a:p>
      </dsp:txBody>
      <dsp:txXfrm>
        <a:off x="1077266" y="813744"/>
        <a:ext cx="2385428" cy="737275"/>
      </dsp:txXfrm>
    </dsp:sp>
    <dsp:sp modelId="{75DC361F-CC93-4CC1-9D91-5AEB0C09D9CA}">
      <dsp:nvSpPr>
        <dsp:cNvPr id="0" name=""/>
        <dsp:cNvSpPr/>
      </dsp:nvSpPr>
      <dsp:spPr>
        <a:xfrm>
          <a:off x="2031028" y="1533751"/>
          <a:ext cx="1082741" cy="1082741"/>
        </a:xfrm>
        <a:prstGeom prst="ellipse">
          <a:avLst/>
        </a:prstGeom>
        <a:solidFill>
          <a:schemeClr val="accent3">
            <a:alpha val="50000"/>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1DDBDBF-C3E4-4C52-9E12-58BDF37239F6}">
      <dsp:nvSpPr>
        <dsp:cNvPr id="0" name=""/>
        <dsp:cNvSpPr/>
      </dsp:nvSpPr>
      <dsp:spPr>
        <a:xfrm>
          <a:off x="2976737" y="1367587"/>
          <a:ext cx="1282597" cy="80749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Detector Simulation </a:t>
          </a:r>
          <a:endParaRPr lang="ru-RU" sz="1400" kern="1200" dirty="0"/>
        </a:p>
      </dsp:txBody>
      <dsp:txXfrm>
        <a:off x="2976737" y="1367587"/>
        <a:ext cx="1282597" cy="807492"/>
      </dsp:txXfrm>
    </dsp:sp>
    <dsp:sp modelId="{8020A310-CE66-4356-8931-B83AC6277033}">
      <dsp:nvSpPr>
        <dsp:cNvPr id="0" name=""/>
        <dsp:cNvSpPr/>
      </dsp:nvSpPr>
      <dsp:spPr>
        <a:xfrm>
          <a:off x="2031028" y="1939604"/>
          <a:ext cx="1082741" cy="1082741"/>
        </a:xfrm>
        <a:prstGeom prst="ellipse">
          <a:avLst/>
        </a:prstGeom>
        <a:solidFill>
          <a:schemeClr val="accent3">
            <a:alpha val="50000"/>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BAEB68A-F6BB-4C9D-BEC9-1D9898843A40}">
      <dsp:nvSpPr>
        <dsp:cNvPr id="0" name=""/>
        <dsp:cNvSpPr/>
      </dsp:nvSpPr>
      <dsp:spPr>
        <a:xfrm>
          <a:off x="3092581" y="2663735"/>
          <a:ext cx="1421605" cy="9022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Software Trigger and Event Reconstruction</a:t>
          </a:r>
          <a:endParaRPr lang="ru-RU" sz="1400" kern="1200" dirty="0"/>
        </a:p>
      </dsp:txBody>
      <dsp:txXfrm>
        <a:off x="3092581" y="2663735"/>
        <a:ext cx="1421605" cy="902284"/>
      </dsp:txXfrm>
    </dsp:sp>
    <dsp:sp modelId="{AD44D0A4-21EF-48C9-8C1B-80C1E4E10A44}">
      <dsp:nvSpPr>
        <dsp:cNvPr id="0" name=""/>
        <dsp:cNvSpPr/>
      </dsp:nvSpPr>
      <dsp:spPr>
        <a:xfrm>
          <a:off x="1679588" y="2142881"/>
          <a:ext cx="1082741" cy="1082741"/>
        </a:xfrm>
        <a:prstGeom prst="ellipse">
          <a:avLst/>
        </a:prstGeom>
        <a:solidFill>
          <a:schemeClr val="accent3">
            <a:alpha val="50000"/>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24D7CD0-5E53-4205-8570-27D2DEBCDC70}">
      <dsp:nvSpPr>
        <dsp:cNvPr id="0" name=""/>
        <dsp:cNvSpPr/>
      </dsp:nvSpPr>
      <dsp:spPr>
        <a:xfrm>
          <a:off x="1513076" y="3095784"/>
          <a:ext cx="1353426" cy="73727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Machine Learning </a:t>
          </a:r>
          <a:endParaRPr lang="ru-RU" sz="1400" kern="1200" dirty="0"/>
        </a:p>
      </dsp:txBody>
      <dsp:txXfrm>
        <a:off x="1513076" y="3095784"/>
        <a:ext cx="1353426" cy="737275"/>
      </dsp:txXfrm>
    </dsp:sp>
    <dsp:sp modelId="{0C3BD2F8-04C5-4D19-A13A-3D520403623E}">
      <dsp:nvSpPr>
        <dsp:cNvPr id="0" name=""/>
        <dsp:cNvSpPr/>
      </dsp:nvSpPr>
      <dsp:spPr>
        <a:xfrm>
          <a:off x="1300019" y="1989345"/>
          <a:ext cx="1082741" cy="1082741"/>
        </a:xfrm>
        <a:prstGeom prst="ellipse">
          <a:avLst/>
        </a:prstGeom>
        <a:solidFill>
          <a:schemeClr val="accent3">
            <a:alpha val="50000"/>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42D26D8-7D39-46E5-96C9-8795F9DE2656}">
      <dsp:nvSpPr>
        <dsp:cNvPr id="0" name=""/>
        <dsp:cNvSpPr/>
      </dsp:nvSpPr>
      <dsp:spPr>
        <a:xfrm>
          <a:off x="59903" y="2303696"/>
          <a:ext cx="1282597" cy="9022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Facilities and Distributed Computing</a:t>
          </a:r>
          <a:endParaRPr lang="ru-RU" sz="1400" kern="1200" dirty="0"/>
        </a:p>
      </dsp:txBody>
      <dsp:txXfrm>
        <a:off x="59903" y="2303696"/>
        <a:ext cx="1282597" cy="902284"/>
      </dsp:txXfrm>
    </dsp:sp>
    <dsp:sp modelId="{210E8985-88E7-4FA5-AF56-0A5F83E6922B}">
      <dsp:nvSpPr>
        <dsp:cNvPr id="0" name=""/>
        <dsp:cNvSpPr/>
      </dsp:nvSpPr>
      <dsp:spPr>
        <a:xfrm>
          <a:off x="1328148" y="1533751"/>
          <a:ext cx="1082741" cy="1082741"/>
        </a:xfrm>
        <a:prstGeom prst="ellipse">
          <a:avLst/>
        </a:prstGeom>
        <a:solidFill>
          <a:schemeClr val="accent3">
            <a:alpha val="50000"/>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07C7A3C-19A3-442E-A44B-FBA87D3B7BDB}">
      <dsp:nvSpPr>
        <dsp:cNvPr id="0" name=""/>
        <dsp:cNvSpPr/>
      </dsp:nvSpPr>
      <dsp:spPr>
        <a:xfrm>
          <a:off x="336123" y="1422777"/>
          <a:ext cx="1282597" cy="9022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t>Security</a:t>
          </a:r>
          <a:endParaRPr lang="ru-RU" sz="1400" kern="1200" dirty="0"/>
        </a:p>
      </dsp:txBody>
      <dsp:txXfrm>
        <a:off x="336123" y="1422777"/>
        <a:ext cx="1282597" cy="9022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BCEFA-AFF9-45B9-8CE6-AF03FE9A0D9D}">
      <dsp:nvSpPr>
        <dsp:cNvPr id="0" name=""/>
        <dsp:cNvSpPr/>
      </dsp:nvSpPr>
      <dsp:spPr>
        <a:xfrm>
          <a:off x="1627416" y="1829696"/>
          <a:ext cx="1027841" cy="1027967"/>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71D748B-636E-46E9-82C5-19BECF96D786}">
      <dsp:nvSpPr>
        <dsp:cNvPr id="0" name=""/>
        <dsp:cNvSpPr/>
      </dsp:nvSpPr>
      <dsp:spPr>
        <a:xfrm>
          <a:off x="1515735" y="1289335"/>
          <a:ext cx="1177735" cy="63026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dirty="0"/>
            <a:t>Data Analysis and Interpretation</a:t>
          </a:r>
          <a:endParaRPr lang="ru-RU" sz="1100" kern="1200" dirty="0"/>
        </a:p>
      </dsp:txBody>
      <dsp:txXfrm>
        <a:off x="1515735" y="1289335"/>
        <a:ext cx="1177735" cy="630268"/>
      </dsp:txXfrm>
    </dsp:sp>
    <dsp:sp modelId="{9CFD52E3-E78C-4910-B850-39C73D1CCBCF}">
      <dsp:nvSpPr>
        <dsp:cNvPr id="0" name=""/>
        <dsp:cNvSpPr/>
      </dsp:nvSpPr>
      <dsp:spPr>
        <a:xfrm>
          <a:off x="1928916" y="1974657"/>
          <a:ext cx="1027841" cy="1027967"/>
        </a:xfrm>
        <a:prstGeom prst="ellipse">
          <a:avLst/>
        </a:prstGeom>
        <a:solidFill>
          <a:schemeClr val="accent3">
            <a:alpha val="50000"/>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9A26981-5F2C-46B7-A02F-9964DD6E29F3}">
      <dsp:nvSpPr>
        <dsp:cNvPr id="0" name=""/>
        <dsp:cNvSpPr/>
      </dsp:nvSpPr>
      <dsp:spPr>
        <a:xfrm>
          <a:off x="2740657" y="1553753"/>
          <a:ext cx="1113495" cy="6932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dirty="0"/>
            <a:t>Data </a:t>
          </a:r>
          <a:r>
            <a:rPr lang="en-US" sz="1100" b="1" kern="1200" dirty="0" err="1"/>
            <a:t>Organisation</a:t>
          </a:r>
          <a:r>
            <a:rPr lang="en-US" sz="1100" b="1" kern="1200" dirty="0"/>
            <a:t>, Management and Access</a:t>
          </a:r>
          <a:endParaRPr lang="ru-RU" sz="1100" kern="1200" dirty="0"/>
        </a:p>
      </dsp:txBody>
      <dsp:txXfrm>
        <a:off x="2740657" y="1553753"/>
        <a:ext cx="1113495" cy="693295"/>
      </dsp:txXfrm>
    </dsp:sp>
    <dsp:sp modelId="{86F646BD-B409-4F9E-8F7E-6DB8A5D9E4DC}">
      <dsp:nvSpPr>
        <dsp:cNvPr id="0" name=""/>
        <dsp:cNvSpPr/>
      </dsp:nvSpPr>
      <dsp:spPr>
        <a:xfrm>
          <a:off x="2003006" y="2300821"/>
          <a:ext cx="1027841" cy="1027967"/>
        </a:xfrm>
        <a:prstGeom prst="ellipse">
          <a:avLst/>
        </a:prstGeom>
        <a:solidFill>
          <a:schemeClr val="accent3">
            <a:alpha val="50000"/>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8DA0663-9267-407F-8F7B-77C18DFF3B73}">
      <dsp:nvSpPr>
        <dsp:cNvPr id="0" name=""/>
        <dsp:cNvSpPr/>
      </dsp:nvSpPr>
      <dsp:spPr>
        <a:xfrm>
          <a:off x="2894714" y="2546671"/>
          <a:ext cx="1092081" cy="7405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dirty="0"/>
            <a:t>Data-Flow Processing Framework </a:t>
          </a:r>
          <a:endParaRPr lang="ru-RU" sz="1100" kern="1200" dirty="0"/>
        </a:p>
      </dsp:txBody>
      <dsp:txXfrm>
        <a:off x="2894714" y="2546671"/>
        <a:ext cx="1092081" cy="740565"/>
      </dsp:txXfrm>
    </dsp:sp>
    <dsp:sp modelId="{64F622B5-564E-4222-88CA-C3FB50020F5D}">
      <dsp:nvSpPr>
        <dsp:cNvPr id="0" name=""/>
        <dsp:cNvSpPr/>
      </dsp:nvSpPr>
      <dsp:spPr>
        <a:xfrm>
          <a:off x="1794440" y="2562383"/>
          <a:ext cx="1027841" cy="1027967"/>
        </a:xfrm>
        <a:prstGeom prst="ellipse">
          <a:avLst/>
        </a:prstGeom>
        <a:solidFill>
          <a:schemeClr val="accent3">
            <a:alpha val="50000"/>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319E23B-5A8C-451C-9E36-5CDC329A4CEA}">
      <dsp:nvSpPr>
        <dsp:cNvPr id="0" name=""/>
        <dsp:cNvSpPr/>
      </dsp:nvSpPr>
      <dsp:spPr>
        <a:xfrm>
          <a:off x="2540234" y="3213403"/>
          <a:ext cx="1177735" cy="67753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dirty="0"/>
            <a:t>Conditions Data</a:t>
          </a:r>
          <a:endParaRPr lang="ru-RU" sz="1100" kern="1200" dirty="0"/>
        </a:p>
      </dsp:txBody>
      <dsp:txXfrm>
        <a:off x="2540234" y="3213403"/>
        <a:ext cx="1177735" cy="677538"/>
      </dsp:txXfrm>
    </dsp:sp>
    <dsp:sp modelId="{F42F01AD-CB05-469E-8C69-C6CF3BBBF513}">
      <dsp:nvSpPr>
        <dsp:cNvPr id="0" name=""/>
        <dsp:cNvSpPr/>
      </dsp:nvSpPr>
      <dsp:spPr>
        <a:xfrm>
          <a:off x="1460391" y="2562383"/>
          <a:ext cx="1027841" cy="1027967"/>
        </a:xfrm>
        <a:prstGeom prst="ellipse">
          <a:avLst/>
        </a:prstGeom>
        <a:solidFill>
          <a:schemeClr val="accent3">
            <a:alpha val="50000"/>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022F437-12C2-4058-AC65-BBE0815B181E}">
      <dsp:nvSpPr>
        <dsp:cNvPr id="0" name=""/>
        <dsp:cNvSpPr/>
      </dsp:nvSpPr>
      <dsp:spPr>
        <a:xfrm>
          <a:off x="625910" y="3287241"/>
          <a:ext cx="1177735" cy="67753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dirty="0" err="1"/>
            <a:t>Visualisation</a:t>
          </a:r>
          <a:endParaRPr lang="ru-RU" sz="1100" kern="1200" dirty="0"/>
        </a:p>
      </dsp:txBody>
      <dsp:txXfrm>
        <a:off x="625910" y="3287241"/>
        <a:ext cx="1177735" cy="677538"/>
      </dsp:txXfrm>
    </dsp:sp>
    <dsp:sp modelId="{989AFDD2-9593-4A98-9EAB-83E1D47CAD20}">
      <dsp:nvSpPr>
        <dsp:cNvPr id="0" name=""/>
        <dsp:cNvSpPr/>
      </dsp:nvSpPr>
      <dsp:spPr>
        <a:xfrm>
          <a:off x="1251825" y="2300821"/>
          <a:ext cx="1027841" cy="1027967"/>
        </a:xfrm>
        <a:prstGeom prst="ellipse">
          <a:avLst/>
        </a:prstGeom>
        <a:solidFill>
          <a:schemeClr val="accent3">
            <a:alpha val="50000"/>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C228733-5955-4217-91A2-72D2C8A393E5}">
      <dsp:nvSpPr>
        <dsp:cNvPr id="0" name=""/>
        <dsp:cNvSpPr/>
      </dsp:nvSpPr>
      <dsp:spPr>
        <a:xfrm>
          <a:off x="210597" y="2546671"/>
          <a:ext cx="1092081" cy="7405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dirty="0"/>
            <a:t>Software Development, Deployment, Validation and Verification</a:t>
          </a:r>
          <a:endParaRPr lang="ru-RU" sz="1100" kern="1200" dirty="0"/>
        </a:p>
      </dsp:txBody>
      <dsp:txXfrm>
        <a:off x="210597" y="2546671"/>
        <a:ext cx="1092081" cy="740565"/>
      </dsp:txXfrm>
    </dsp:sp>
    <dsp:sp modelId="{27073CC3-7BE9-468C-83BB-F5FE2ADFDD34}">
      <dsp:nvSpPr>
        <dsp:cNvPr id="0" name=""/>
        <dsp:cNvSpPr/>
      </dsp:nvSpPr>
      <dsp:spPr>
        <a:xfrm>
          <a:off x="1323017" y="1967791"/>
          <a:ext cx="1027841" cy="1027967"/>
        </a:xfrm>
        <a:prstGeom prst="ellipse">
          <a:avLst/>
        </a:prstGeom>
        <a:solidFill>
          <a:schemeClr val="accent3">
            <a:alpha val="50000"/>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00FEAEE-7FB6-4911-B618-C81F78BE64CB}">
      <dsp:nvSpPr>
        <dsp:cNvPr id="0" name=""/>
        <dsp:cNvSpPr/>
      </dsp:nvSpPr>
      <dsp:spPr>
        <a:xfrm>
          <a:off x="275459" y="1742447"/>
          <a:ext cx="1113495" cy="6932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1" kern="1200" dirty="0"/>
            <a:t>Data and Software Preservation</a:t>
          </a:r>
          <a:endParaRPr lang="ru-RU" sz="1100" kern="1200" dirty="0"/>
        </a:p>
      </dsp:txBody>
      <dsp:txXfrm>
        <a:off x="275459" y="1742447"/>
        <a:ext cx="1113495" cy="693295"/>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3FEBF129-8DAD-433C-996F-EC459596DC11}" type="datetimeFigureOut">
              <a:rPr lang="ru-RU" smtClean="0"/>
              <a:t>21.02.2018</a:t>
            </a:fld>
            <a:endParaRPr lang="ru-RU"/>
          </a:p>
        </p:txBody>
      </p:sp>
      <p:sp>
        <p:nvSpPr>
          <p:cNvPr id="4" name="Образ слайда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1983A935-7217-4DD3-B36B-AC5AD038CB27}" type="slidenum">
              <a:rPr lang="ru-RU" smtClean="0"/>
              <a:t>‹#›</a:t>
            </a:fld>
            <a:endParaRPr lang="ru-RU"/>
          </a:p>
        </p:txBody>
      </p:sp>
    </p:spTree>
    <p:extLst>
      <p:ext uri="{BB962C8B-B14F-4D97-AF65-F5344CB8AC3E}">
        <p14:creationId xmlns:p14="http://schemas.microsoft.com/office/powerpoint/2010/main" val="193349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4B7507D-0F1E-4FBA-98F4-B379B01E6DAC}" type="slidenum">
              <a:rPr lang="ru-RU" smtClean="0"/>
              <a:pPr/>
              <a:t>7</a:t>
            </a:fld>
            <a:endParaRPr lang="ru-RU"/>
          </a:p>
        </p:txBody>
      </p:sp>
    </p:spTree>
    <p:extLst>
      <p:ext uri="{BB962C8B-B14F-4D97-AF65-F5344CB8AC3E}">
        <p14:creationId xmlns:p14="http://schemas.microsoft.com/office/powerpoint/2010/main" val="2098056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en-US" dirty="0"/>
          </a:p>
        </p:txBody>
      </p:sp>
      <p:sp>
        <p:nvSpPr>
          <p:cNvPr id="16387"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6591" indent="-286907">
              <a:defRPr>
                <a:solidFill>
                  <a:schemeClr val="tx1"/>
                </a:solidFill>
                <a:latin typeface="Calibri" pitchFamily="34" charset="0"/>
              </a:defRPr>
            </a:lvl2pPr>
            <a:lvl3pPr marL="1149212" indent="-229843">
              <a:defRPr>
                <a:solidFill>
                  <a:schemeClr val="tx1"/>
                </a:solidFill>
                <a:latin typeface="Calibri" pitchFamily="34" charset="0"/>
              </a:defRPr>
            </a:lvl3pPr>
            <a:lvl4pPr marL="1608896" indent="-229843">
              <a:defRPr>
                <a:solidFill>
                  <a:schemeClr val="tx1"/>
                </a:solidFill>
                <a:latin typeface="Calibri" pitchFamily="34" charset="0"/>
              </a:defRPr>
            </a:lvl4pPr>
            <a:lvl5pPr marL="2070165" indent="-229843">
              <a:defRPr>
                <a:solidFill>
                  <a:schemeClr val="tx1"/>
                </a:solidFill>
                <a:latin typeface="Calibri" pitchFamily="34" charset="0"/>
              </a:defRPr>
            </a:lvl5pPr>
            <a:lvl6pPr marL="2526679" indent="-229843" eaLnBrk="0" fontAlgn="base" hangingPunct="0">
              <a:spcBef>
                <a:spcPct val="0"/>
              </a:spcBef>
              <a:spcAft>
                <a:spcPct val="0"/>
              </a:spcAft>
              <a:defRPr>
                <a:solidFill>
                  <a:schemeClr val="tx1"/>
                </a:solidFill>
                <a:latin typeface="Calibri" pitchFamily="34" charset="0"/>
              </a:defRPr>
            </a:lvl6pPr>
            <a:lvl7pPr marL="2983193" indent="-229843" eaLnBrk="0" fontAlgn="base" hangingPunct="0">
              <a:spcBef>
                <a:spcPct val="0"/>
              </a:spcBef>
              <a:spcAft>
                <a:spcPct val="0"/>
              </a:spcAft>
              <a:defRPr>
                <a:solidFill>
                  <a:schemeClr val="tx1"/>
                </a:solidFill>
                <a:latin typeface="Calibri" pitchFamily="34" charset="0"/>
              </a:defRPr>
            </a:lvl7pPr>
            <a:lvl8pPr marL="3439708" indent="-229843" eaLnBrk="0" fontAlgn="base" hangingPunct="0">
              <a:spcBef>
                <a:spcPct val="0"/>
              </a:spcBef>
              <a:spcAft>
                <a:spcPct val="0"/>
              </a:spcAft>
              <a:defRPr>
                <a:solidFill>
                  <a:schemeClr val="tx1"/>
                </a:solidFill>
                <a:latin typeface="Calibri" pitchFamily="34" charset="0"/>
              </a:defRPr>
            </a:lvl8pPr>
            <a:lvl9pPr marL="3896222" indent="-229843" eaLnBrk="0" fontAlgn="base" hangingPunct="0">
              <a:spcBef>
                <a:spcPct val="0"/>
              </a:spcBef>
              <a:spcAft>
                <a:spcPct val="0"/>
              </a:spcAft>
              <a:defRPr>
                <a:solidFill>
                  <a:schemeClr val="tx1"/>
                </a:solidFill>
                <a:latin typeface="Calibri" pitchFamily="34" charset="0"/>
              </a:defRPr>
            </a:lvl9pPr>
          </a:lstStyle>
          <a:p>
            <a:fld id="{EA1B9E09-BF70-41B3-A7B0-37DD198E20B2}" type="slidenum">
              <a:rPr lang="en-US" altLang="en-US"/>
              <a:pPr/>
              <a:t>12</a:t>
            </a:fld>
            <a:endParaRPr lang="en-US" altLang="en-US"/>
          </a:p>
        </p:txBody>
      </p:sp>
    </p:spTree>
    <p:extLst>
      <p:ext uri="{BB962C8B-B14F-4D97-AF65-F5344CB8AC3E}">
        <p14:creationId xmlns:p14="http://schemas.microsoft.com/office/powerpoint/2010/main" val="305573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
          <p:cNvSpPr>
            <a:spLocks noGrp="1" noRot="1" noChangeAspect="1" noChangeArrowheads="1" noTextEdit="1"/>
          </p:cNvSpPr>
          <p:nvPr>
            <p:ph type="sldImg"/>
          </p:nvPr>
        </p:nvSpPr>
        <p:spPr>
          <a:xfrm>
            <a:off x="920750" y="754063"/>
            <a:ext cx="4953000" cy="3714750"/>
          </a:xfrm>
          <a:solidFill>
            <a:srgbClr val="FFFFFF"/>
          </a:solidFill>
          <a:ln/>
        </p:spPr>
      </p:sp>
      <p:sp>
        <p:nvSpPr>
          <p:cNvPr id="80899" name="Text Box 2"/>
          <p:cNvSpPr txBox="1">
            <a:spLocks noChangeArrowheads="1"/>
          </p:cNvSpPr>
          <p:nvPr/>
        </p:nvSpPr>
        <p:spPr bwMode="auto">
          <a:xfrm>
            <a:off x="679450" y="4705350"/>
            <a:ext cx="5435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30000"/>
              </a:spcBef>
              <a:defRPr kumimoji="1" sz="1200">
                <a:solidFill>
                  <a:schemeClr val="tx1"/>
                </a:solidFill>
                <a:latin typeface="Arial" panose="020B0604020202020204" pitchFamily="34" charset="0"/>
              </a:defRPr>
            </a:lvl1pPr>
            <a:lvl2pPr marL="742950" indent="-285750" eaLnBrk="0" hangingPunct="0">
              <a:spcBef>
                <a:spcPct val="30000"/>
              </a:spcBef>
              <a:defRPr kumimoji="1" sz="1200">
                <a:solidFill>
                  <a:schemeClr val="tx1"/>
                </a:solidFill>
                <a:latin typeface="Arial" panose="020B0604020202020204" pitchFamily="34" charset="0"/>
              </a:defRPr>
            </a:lvl2pPr>
            <a:lvl3pPr marL="1143000" indent="-228600" eaLnBrk="0" hangingPunct="0">
              <a:spcBef>
                <a:spcPct val="30000"/>
              </a:spcBef>
              <a:defRPr kumimoji="1" sz="1200">
                <a:solidFill>
                  <a:schemeClr val="tx1"/>
                </a:solidFill>
                <a:latin typeface="Arial" panose="020B0604020202020204" pitchFamily="34" charset="0"/>
              </a:defRPr>
            </a:lvl3pPr>
            <a:lvl4pPr marL="1600200" indent="-228600" eaLnBrk="0" hangingPunct="0">
              <a:spcBef>
                <a:spcPct val="30000"/>
              </a:spcBef>
              <a:defRPr kumimoji="1" sz="1200">
                <a:solidFill>
                  <a:schemeClr val="tx1"/>
                </a:solidFill>
                <a:latin typeface="Arial" panose="020B0604020202020204" pitchFamily="34" charset="0"/>
              </a:defRPr>
            </a:lvl4pPr>
            <a:lvl5pPr marL="2057400" indent="-228600" eaLnBrk="0" hangingPunct="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eaLnBrk="1" fontAlgn="base" hangingPunct="1">
              <a:spcBef>
                <a:spcPct val="0"/>
              </a:spcBef>
              <a:spcAft>
                <a:spcPct val="0"/>
              </a:spcAft>
            </a:pPr>
            <a:endParaRPr kumimoji="0" lang="en-US" altLang="ru-RU" sz="1800" smtClean="0">
              <a:solidFill>
                <a:srgbClr val="000000"/>
              </a:solidFill>
              <a:latin typeface="Times New Roman" panose="02020603050405020304" pitchFamily="18" charset="0"/>
              <a:ea typeface="Source Han Sans CN Normal"/>
              <a:cs typeface="Source Han Sans CN Normal"/>
            </a:endParaRPr>
          </a:p>
        </p:txBody>
      </p:sp>
    </p:spTree>
    <p:extLst>
      <p:ext uri="{BB962C8B-B14F-4D97-AF65-F5344CB8AC3E}">
        <p14:creationId xmlns:p14="http://schemas.microsoft.com/office/powerpoint/2010/main" val="951044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a:t>В 2016г. продолжалась эксплуатация системы электронного документооборота </a:t>
            </a:r>
            <a:r>
              <a:rPr lang="ru-RU" dirty="0" err="1"/>
              <a:t>СЭД</a:t>
            </a:r>
            <a:r>
              <a:rPr lang="ru-RU" dirty="0"/>
              <a:t> «Дубна», созданной ЛИТ в 2015г.  За год в системе было обработано более 1000 документов. Система доказала свою работоспособность и эффективность. Одновременно с эксплуатацией система интенсивно развивалась и адаптировалась под специфические требования ОИЯИ. Разработан ряд специализированных отчетов, к запуску подготовлены документы «Договор поставки», «Договор возмездного оказания услуг», «Договор выполнения научно-исследовательских работ», а также «Дополнительное соглашение» к этим договорам. Добиться успешного развития системы с минимальными затратами людских и материальных ресурсов удалось благодаря применению принципов гибкой методологии разработки («</a:t>
            </a:r>
            <a:r>
              <a:rPr lang="en-GB" dirty="0"/>
              <a:t>agile software development»), </a:t>
            </a:r>
            <a:r>
              <a:rPr lang="ru-RU" dirty="0"/>
              <a:t>а также благодаря использованию накопленного в ОИЯИ опыта разработки информационных систем. На 2017 год планируется существенное увеличение количества документов, обрабатываемых в </a:t>
            </a:r>
            <a:r>
              <a:rPr lang="ru-RU" dirty="0" err="1"/>
              <a:t>СЭД</a:t>
            </a:r>
            <a:r>
              <a:rPr lang="ru-RU" dirty="0"/>
              <a:t> «Дубна».</a:t>
            </a:r>
          </a:p>
          <a:p>
            <a:endParaRPr lang="ru-RU" dirty="0"/>
          </a:p>
          <a:p>
            <a:r>
              <a:rPr lang="en-GB" dirty="0"/>
              <a:t>In 2016, the functioning of the system of electronic document management (</a:t>
            </a:r>
            <a:r>
              <a:rPr lang="en-GB" dirty="0" err="1"/>
              <a:t>EDM</a:t>
            </a:r>
            <a:r>
              <a:rPr lang="en-GB" dirty="0"/>
              <a:t> "Dubna") created in LIT in 2015, continued. During the year, more than 1000 documents were processed by the system. The system has proved its working capacity and efficiency. Simultaneously with the operation, the system was intensively developed and adapted to the specific requirements of JINR. Developed was a series of specialized reports, documents "Supply Agreement", "Paid Services Agreement", "Agreement on performance of research work" as well as "Supplementary Agreement" to these contracts have been prepared to run. To achieve the successful development of the system with minimal expenses of the human and material resources was possible due to applying the principles of a flexible development methodology ("agile software development") as well as due to the use of the </a:t>
            </a:r>
            <a:r>
              <a:rPr lang="en-GB" dirty="0" err="1"/>
              <a:t>experinece</a:t>
            </a:r>
            <a:r>
              <a:rPr lang="en-GB" dirty="0"/>
              <a:t> accumulated at JINR in the field of the development of information systems. It is planned to significantly increase the number of documents processed in the system </a:t>
            </a:r>
            <a:r>
              <a:rPr lang="en-GB" dirty="0" err="1"/>
              <a:t>EDM</a:t>
            </a:r>
            <a:r>
              <a:rPr lang="en-GB" dirty="0"/>
              <a:t> "Dubna" in 2017.</a:t>
            </a:r>
          </a:p>
        </p:txBody>
      </p:sp>
      <p:sp>
        <p:nvSpPr>
          <p:cNvPr id="4" name="Номер слайда 3"/>
          <p:cNvSpPr>
            <a:spLocks noGrp="1"/>
          </p:cNvSpPr>
          <p:nvPr>
            <p:ph type="sldNum" sz="quarter" idx="10"/>
          </p:nvPr>
        </p:nvSpPr>
        <p:spPr/>
        <p:txBody>
          <a:bodyPr/>
          <a:lstStyle/>
          <a:p>
            <a:fld id="{99BD260F-2E79-4D68-AF82-D16AC0AB490F}" type="slidenum">
              <a:rPr lang="ru-RU" smtClean="0"/>
              <a:t>18</a:t>
            </a:fld>
            <a:endParaRPr lang="ru-RU"/>
          </a:p>
        </p:txBody>
      </p:sp>
    </p:spTree>
    <p:extLst>
      <p:ext uri="{BB962C8B-B14F-4D97-AF65-F5344CB8AC3E}">
        <p14:creationId xmlns:p14="http://schemas.microsoft.com/office/powerpoint/2010/main" val="2028541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fld id="{C5321C21-9582-4F6B-A424-61F833571C29}" type="slidenum">
              <a:rPr lang="ru-RU" altLang="ru-RU" smtClean="0"/>
              <a:pPr>
                <a:defRPr/>
              </a:pPr>
              <a:t>20</a:t>
            </a:fld>
            <a:endParaRPr lang="ru-RU" altLang="ru-RU" smtClean="0"/>
          </a:p>
        </p:txBody>
      </p:sp>
      <p:sp>
        <p:nvSpPr>
          <p:cNvPr id="26627" name="Образ слайда 1"/>
          <p:cNvSpPr>
            <a:spLocks noGrp="1" noRot="1" noChangeAspect="1" noTextEdit="1"/>
          </p:cNvSpPr>
          <p:nvPr>
            <p:ph type="sldImg"/>
          </p:nvPr>
        </p:nvSpPr>
        <p:spPr>
          <a:xfrm>
            <a:off x="922338" y="741363"/>
            <a:ext cx="4953000" cy="3714750"/>
          </a:xfrm>
          <a:ln/>
        </p:spPr>
      </p:sp>
      <p:sp>
        <p:nvSpPr>
          <p:cNvPr id="26628" name="Заметки 2"/>
          <p:cNvSpPr>
            <a:spLocks noGrp="1"/>
          </p:cNvSpPr>
          <p:nvPr>
            <p:ph type="body" idx="1"/>
          </p:nvPr>
        </p:nvSpPr>
        <p:spPr>
          <a:xfrm>
            <a:off x="679450" y="4705350"/>
            <a:ext cx="5435600" cy="44594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b="1" smtClean="0"/>
              <a:t>This slide shows the JINR’s Computing Center Scheme of equipment. </a:t>
            </a:r>
            <a:endParaRPr lang="ru-RU" altLang="ru-RU" smtClean="0"/>
          </a:p>
          <a:p>
            <a:endParaRPr lang="en-US" altLang="ru-RU" b="1" smtClean="0"/>
          </a:p>
          <a:p>
            <a:r>
              <a:rPr lang="en-US" altLang="ru-RU" b="1" smtClean="0"/>
              <a:t>Here you can see the JINR Tier 1 connectivity plan with Tier0.</a:t>
            </a:r>
            <a:endParaRPr lang="ru-RU" altLang="ru-RU" smtClean="0"/>
          </a:p>
          <a:p>
            <a:endParaRPr lang="ru-RU" altLang="ru-RU" smtClean="0"/>
          </a:p>
        </p:txBody>
      </p:sp>
      <p:sp>
        <p:nvSpPr>
          <p:cNvPr id="26629" name="Номер слайда 3"/>
          <p:cNvSpPr txBox="1">
            <a:spLocks noGrp="1"/>
          </p:cNvSpPr>
          <p:nvPr/>
        </p:nvSpPr>
        <p:spPr bwMode="auto">
          <a:xfrm>
            <a:off x="3848645" y="9407261"/>
            <a:ext cx="2944283" cy="49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kumimoji="1" sz="1200">
                <a:solidFill>
                  <a:schemeClr val="tx1"/>
                </a:solidFill>
                <a:latin typeface="Arial" pitchFamily="34" charset="0"/>
              </a:defRPr>
            </a:lvl1pPr>
            <a:lvl2pPr marL="742950" indent="-285750" eaLnBrk="0" hangingPunct="0">
              <a:spcBef>
                <a:spcPct val="30000"/>
              </a:spcBef>
              <a:defRPr kumimoji="1" sz="1200">
                <a:solidFill>
                  <a:schemeClr val="tx1"/>
                </a:solidFill>
                <a:latin typeface="Arial" pitchFamily="34" charset="0"/>
              </a:defRPr>
            </a:lvl2pPr>
            <a:lvl3pPr marL="1143000" indent="-228600" eaLnBrk="0" hangingPunct="0">
              <a:spcBef>
                <a:spcPct val="30000"/>
              </a:spcBef>
              <a:defRPr kumimoji="1" sz="1200">
                <a:solidFill>
                  <a:schemeClr val="tx1"/>
                </a:solidFill>
                <a:latin typeface="Arial" pitchFamily="34" charset="0"/>
              </a:defRPr>
            </a:lvl3pPr>
            <a:lvl4pPr marL="1600200" indent="-228600" eaLnBrk="0" hangingPunct="0">
              <a:spcBef>
                <a:spcPct val="30000"/>
              </a:spcBef>
              <a:defRPr kumimoji="1" sz="1200">
                <a:solidFill>
                  <a:schemeClr val="tx1"/>
                </a:solidFill>
                <a:latin typeface="Arial" pitchFamily="34" charset="0"/>
              </a:defRPr>
            </a:lvl4pPr>
            <a:lvl5pPr marL="2057400" indent="-228600" eaLnBrk="0" hangingPunct="0">
              <a:spcBef>
                <a:spcPct val="30000"/>
              </a:spcBef>
              <a:defRPr kumimoji="1" sz="1200">
                <a:solidFill>
                  <a:schemeClr val="tx1"/>
                </a:solidFill>
                <a:latin typeface="Arial" pitchFamily="34" charset="0"/>
              </a:defRPr>
            </a:lvl5pPr>
            <a:lvl6pPr marL="2514600" indent="-228600" eaLnBrk="0" fontAlgn="base" hangingPunct="0">
              <a:spcBef>
                <a:spcPct val="30000"/>
              </a:spcBef>
              <a:spcAft>
                <a:spcPct val="0"/>
              </a:spcAft>
              <a:defRPr kumimoji="1" sz="1200">
                <a:solidFill>
                  <a:schemeClr val="tx1"/>
                </a:solidFill>
                <a:latin typeface="Arial" pitchFamily="34" charset="0"/>
              </a:defRPr>
            </a:lvl6pPr>
            <a:lvl7pPr marL="2971800" indent="-228600" eaLnBrk="0" fontAlgn="base" hangingPunct="0">
              <a:spcBef>
                <a:spcPct val="30000"/>
              </a:spcBef>
              <a:spcAft>
                <a:spcPct val="0"/>
              </a:spcAft>
              <a:defRPr kumimoji="1" sz="1200">
                <a:solidFill>
                  <a:schemeClr val="tx1"/>
                </a:solidFill>
                <a:latin typeface="Arial" pitchFamily="34" charset="0"/>
              </a:defRPr>
            </a:lvl7pPr>
            <a:lvl8pPr marL="3429000" indent="-228600" eaLnBrk="0" fontAlgn="base" hangingPunct="0">
              <a:spcBef>
                <a:spcPct val="30000"/>
              </a:spcBef>
              <a:spcAft>
                <a:spcPct val="0"/>
              </a:spcAft>
              <a:defRPr kumimoji="1" sz="1200">
                <a:solidFill>
                  <a:schemeClr val="tx1"/>
                </a:solidFill>
                <a:latin typeface="Arial" pitchFamily="34" charset="0"/>
              </a:defRPr>
            </a:lvl8pPr>
            <a:lvl9pPr marL="3886200" indent="-228600" eaLnBrk="0" fontAlgn="base" hangingPunct="0">
              <a:spcBef>
                <a:spcPct val="30000"/>
              </a:spcBef>
              <a:spcAft>
                <a:spcPct val="0"/>
              </a:spcAft>
              <a:defRPr kumimoji="1" sz="1200">
                <a:solidFill>
                  <a:schemeClr val="tx1"/>
                </a:solidFill>
                <a:latin typeface="Arial" pitchFamily="34" charset="0"/>
              </a:defRPr>
            </a:lvl9pPr>
          </a:lstStyle>
          <a:p>
            <a:pPr algn="r" eaLnBrk="1" hangingPunct="1">
              <a:spcBef>
                <a:spcPct val="0"/>
              </a:spcBef>
            </a:pPr>
            <a:fld id="{A3B068D1-4B54-4F7A-B016-EE8566AA307E}" type="slidenum">
              <a:rPr kumimoji="0" lang="en-US" altLang="ru-RU"/>
              <a:pPr algn="r" eaLnBrk="1" hangingPunct="1">
                <a:spcBef>
                  <a:spcPct val="0"/>
                </a:spcBef>
              </a:pPr>
              <a:t>20</a:t>
            </a:fld>
            <a:endParaRPr kumimoji="0" lang="en-US"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PlaceHolder 1"/>
          <p:cNvSpPr>
            <a:spLocks noGrp="1"/>
          </p:cNvSpPr>
          <p:nvPr>
            <p:ph type="body"/>
          </p:nvPr>
        </p:nvSpPr>
        <p:spPr>
          <a:xfrm>
            <a:off x="679450" y="4705350"/>
            <a:ext cx="5434530" cy="4456530"/>
          </a:xfrm>
          <a:prstGeom prst="rect">
            <a:avLst/>
          </a:prstGeom>
        </p:spPr>
        <p:txBody>
          <a:bodyPr lIns="0" tIns="0" rIns="0" bIns="0"/>
          <a:lstStyle/>
          <a:p>
            <a:endParaRPr lang="ru-RU" sz="2000" strike="noStrike" spc="-1">
              <a:solidFill>
                <a:srgbClr val="000000"/>
              </a:solidFill>
              <a:uFill>
                <a:solidFill>
                  <a:srgbClr val="FFFFFF"/>
                </a:solidFill>
              </a:uFill>
              <a:latin typeface="Arial"/>
            </a:endParaRPr>
          </a:p>
        </p:txBody>
      </p:sp>
      <p:sp>
        <p:nvSpPr>
          <p:cNvPr id="63" name="CustomShape 2"/>
          <p:cNvSpPr/>
          <p:nvPr/>
        </p:nvSpPr>
        <p:spPr>
          <a:xfrm>
            <a:off x="3848790" y="9409140"/>
            <a:ext cx="2943213" cy="4941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5DBE0EA2-DCB3-40E2-9A11-D6A9E3EA17F0}" type="slidenum">
              <a:rPr lang="ru-RU" sz="1200" strike="noStrike" spc="-1">
                <a:solidFill>
                  <a:srgbClr val="000000"/>
                </a:solidFill>
                <a:uFill>
                  <a:solidFill>
                    <a:srgbClr val="FFFFFF"/>
                  </a:solidFill>
                </a:uFill>
                <a:latin typeface="+mn-lt"/>
                <a:ea typeface="+mn-ea"/>
              </a:rPr>
              <a:t>24</a:t>
            </a:fld>
            <a:endParaRPr lang="ru-RU" sz="16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093583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A2E2E48-95B6-4AFF-B66B-C1C3F1BCC9AE}" type="slidenum">
              <a:rPr lang="ru-RU" smtClean="0"/>
              <a:t>26</a:t>
            </a:fld>
            <a:endParaRPr lang="ru-RU"/>
          </a:p>
        </p:txBody>
      </p:sp>
    </p:spTree>
    <p:extLst>
      <p:ext uri="{BB962C8B-B14F-4D97-AF65-F5344CB8AC3E}">
        <p14:creationId xmlns:p14="http://schemas.microsoft.com/office/powerpoint/2010/main" val="228001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3A935-7217-4DD3-B36B-AC5AD038CB27}" type="slidenum">
              <a:rPr lang="ru-RU" smtClean="0">
                <a:solidFill>
                  <a:prstClr val="black"/>
                </a:solidFill>
              </a:rPr>
              <a:pPr/>
              <a:t>33</a:t>
            </a:fld>
            <a:endParaRPr lang="ru-RU">
              <a:solidFill>
                <a:prstClr val="black"/>
              </a:solidFill>
            </a:endParaRPr>
          </a:p>
        </p:txBody>
      </p:sp>
    </p:spTree>
    <p:extLst>
      <p:ext uri="{BB962C8B-B14F-4D97-AF65-F5344CB8AC3E}">
        <p14:creationId xmlns:p14="http://schemas.microsoft.com/office/powerpoint/2010/main" val="165334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7"/>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21.02.2018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14099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21.02.2018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6281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60"/>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6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21.02.2018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20822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98784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880"/>
          </a:xfrm>
          <a:prstGeom prst="rect">
            <a:avLst/>
          </a:prstGeom>
        </p:spPr>
        <p:txBody>
          <a:bodyPr lIns="0" tIns="0" rIns="0" bIns="0" anchor="ctr"/>
          <a:lstStyle/>
          <a:p>
            <a:endParaRPr/>
          </a:p>
        </p:txBody>
      </p:sp>
      <p:sp>
        <p:nvSpPr>
          <p:cNvPr id="6"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1548339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968625" y="6362700"/>
            <a:ext cx="2133600" cy="365125"/>
          </a:xfrm>
        </p:spPr>
        <p:txBody>
          <a:bodyPr/>
          <a:lstStyle>
            <a:lvl1pPr algn="l">
              <a:defRPr sz="900">
                <a:solidFill>
                  <a:srgbClr val="0C377B">
                    <a:tint val="75000"/>
                  </a:srgbClr>
                </a:solidFill>
                <a:latin typeface="Arial"/>
              </a:defRPr>
            </a:lvl1pPr>
          </a:lstStyle>
          <a:p>
            <a:pPr>
              <a:defRPr/>
            </a:pPr>
            <a:r>
              <a:rPr lang="en-GB"/>
              <a:t>28 September 2015</a:t>
            </a:r>
            <a:endParaRPr lang="en-US" dirty="0"/>
          </a:p>
        </p:txBody>
      </p:sp>
      <p:sp>
        <p:nvSpPr>
          <p:cNvPr id="3" name="Footer Placeholder 2"/>
          <p:cNvSpPr>
            <a:spLocks noGrp="1"/>
          </p:cNvSpPr>
          <p:nvPr>
            <p:ph type="ftr" sz="quarter" idx="11"/>
          </p:nvPr>
        </p:nvSpPr>
        <p:spPr>
          <a:xfrm>
            <a:off x="5183188" y="6356350"/>
            <a:ext cx="2895600" cy="365125"/>
          </a:xfrm>
        </p:spPr>
        <p:txBody>
          <a:bodyPr/>
          <a:lstStyle>
            <a:lvl1pPr algn="ctr">
              <a:defRPr sz="900">
                <a:solidFill>
                  <a:srgbClr val="0C377B">
                    <a:tint val="75000"/>
                  </a:srgbClr>
                </a:solidFill>
                <a:latin typeface="Arial"/>
              </a:defRPr>
            </a:lvl1pPr>
          </a:lstStyle>
          <a:p>
            <a:pPr>
              <a:defRPr/>
            </a:pPr>
            <a:r>
              <a:rPr lang="en-US"/>
              <a:t>Ian Bird; NEC'2015</a:t>
            </a:r>
            <a:endParaRPr lang="en-US" dirty="0"/>
          </a:p>
        </p:txBody>
      </p:sp>
      <p:sp>
        <p:nvSpPr>
          <p:cNvPr id="4" name="Slide Number Placeholder 3"/>
          <p:cNvSpPr>
            <a:spLocks noGrp="1"/>
          </p:cNvSpPr>
          <p:nvPr>
            <p:ph type="sldNum" sz="quarter" idx="12"/>
          </p:nvPr>
        </p:nvSpPr>
        <p:spPr>
          <a:xfrm>
            <a:off x="8185150" y="6356350"/>
            <a:ext cx="501650" cy="365125"/>
          </a:xfrm>
        </p:spPr>
        <p:txBody>
          <a:bodyPr/>
          <a:lstStyle>
            <a:lvl1pPr algn="r">
              <a:defRPr sz="900">
                <a:solidFill>
                  <a:srgbClr val="0C377B">
                    <a:tint val="75000"/>
                  </a:srgbClr>
                </a:solidFill>
                <a:latin typeface="Arial"/>
              </a:defRPr>
            </a:lvl1pPr>
          </a:lstStyle>
          <a:p>
            <a:pPr>
              <a:defRPr/>
            </a:pPr>
            <a:fld id="{83780FA5-09A8-406D-ABE1-F44697978BCF}" type="slidenum">
              <a:rPr lang="en-US"/>
              <a:pPr>
                <a:defRPr/>
              </a:pPr>
              <a:t>‹#›</a:t>
            </a:fld>
            <a:endParaRPr lang="en-US" dirty="0"/>
          </a:p>
        </p:txBody>
      </p:sp>
    </p:spTree>
    <p:extLst>
      <p:ext uri="{BB962C8B-B14F-4D97-AF65-F5344CB8AC3E}">
        <p14:creationId xmlns:p14="http://schemas.microsoft.com/office/powerpoint/2010/main" val="241712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7523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21.02.2018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56671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22"/>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C1082E0-DB55-4377-B816-7751886783B4}" type="datetimeFigureOut">
              <a:rPr lang="ru-RU" smtClean="0">
                <a:solidFill>
                  <a:prstClr val="white">
                    <a:tint val="75000"/>
                  </a:prstClr>
                </a:solidFill>
              </a:rPr>
              <a:pPr/>
              <a:t>21.02.2018</a:t>
            </a:fld>
            <a:endParaRPr lang="ru-RU">
              <a:solidFill>
                <a:prstClr val="white">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tint val="75000"/>
                </a:prstClr>
              </a:solidFill>
            </a:endParaRPr>
          </a:p>
        </p:txBody>
      </p:sp>
      <p:sp>
        <p:nvSpPr>
          <p:cNvPr id="6" name="Номер слайда 5"/>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3889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C1082E0-DB55-4377-B816-7751886783B4}" type="datetimeFigureOut">
              <a:rPr lang="ru-RU" smtClean="0">
                <a:solidFill>
                  <a:prstClr val="white">
                    <a:tint val="75000"/>
                  </a:prstClr>
                </a:solidFill>
              </a:rPr>
              <a:pPr/>
              <a:t>21.02.2018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09923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C1082E0-DB55-4377-B816-7751886783B4}" type="datetimeFigureOut">
              <a:rPr lang="ru-RU" smtClean="0">
                <a:solidFill>
                  <a:prstClr val="white">
                    <a:tint val="75000"/>
                  </a:prstClr>
                </a:solidFill>
              </a:rPr>
              <a:pPr/>
              <a:t>21.02.2018</a:t>
            </a:fld>
            <a:endParaRPr lang="ru-RU">
              <a:solidFill>
                <a:prstClr val="white">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tint val="75000"/>
                </a:prstClr>
              </a:solidFill>
            </a:endParaRPr>
          </a:p>
        </p:txBody>
      </p:sp>
      <p:sp>
        <p:nvSpPr>
          <p:cNvPr id="9" name="Номер слайда 8"/>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66520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C1082E0-DB55-4377-B816-7751886783B4}" type="datetimeFigureOut">
              <a:rPr lang="ru-RU" smtClean="0">
                <a:solidFill>
                  <a:prstClr val="white">
                    <a:tint val="75000"/>
                  </a:prstClr>
                </a:solidFill>
              </a:rPr>
              <a:pPr/>
              <a:t>21.02.2018</a:t>
            </a:fld>
            <a:endParaRPr lang="ru-RU">
              <a:solidFill>
                <a:prstClr val="white">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tint val="75000"/>
                </a:prstClr>
              </a:solidFill>
            </a:endParaRPr>
          </a:p>
        </p:txBody>
      </p:sp>
      <p:sp>
        <p:nvSpPr>
          <p:cNvPr id="5" name="Номер слайда 4"/>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53452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C1082E0-DB55-4377-B816-7751886783B4}" type="datetimeFigureOut">
              <a:rPr lang="ru-RU" smtClean="0">
                <a:solidFill>
                  <a:prstClr val="white">
                    <a:tint val="75000"/>
                  </a:prstClr>
                </a:solidFill>
              </a:rPr>
              <a:pPr/>
              <a:t>21.02.2018</a:t>
            </a:fld>
            <a:endParaRPr lang="ru-RU">
              <a:solidFill>
                <a:prstClr val="white">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tint val="75000"/>
                </a:prstClr>
              </a:solidFill>
            </a:endParaRPr>
          </a:p>
        </p:txBody>
      </p:sp>
      <p:sp>
        <p:nvSpPr>
          <p:cNvPr id="4" name="Номер слайда 3"/>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770310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C1082E0-DB55-4377-B816-7751886783B4}" type="datetimeFigureOut">
              <a:rPr lang="ru-RU" smtClean="0">
                <a:solidFill>
                  <a:prstClr val="white">
                    <a:tint val="75000"/>
                  </a:prstClr>
                </a:solidFill>
              </a:rPr>
              <a:pPr/>
              <a:t>21.02.2018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35345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C1082E0-DB55-4377-B816-7751886783B4}" type="datetimeFigureOut">
              <a:rPr lang="ru-RU" smtClean="0">
                <a:solidFill>
                  <a:prstClr val="white">
                    <a:tint val="75000"/>
                  </a:prstClr>
                </a:solidFill>
              </a:rPr>
              <a:pPr/>
              <a:t>21.02.2018</a:t>
            </a:fld>
            <a:endParaRPr lang="ru-RU">
              <a:solidFill>
                <a:prstClr val="white">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tint val="75000"/>
                </a:prstClr>
              </a:solidFill>
            </a:endParaRPr>
          </a:p>
        </p:txBody>
      </p:sp>
      <p:sp>
        <p:nvSpPr>
          <p:cNvPr id="7" name="Номер слайда 6"/>
          <p:cNvSpPr>
            <a:spLocks noGrp="1"/>
          </p:cNvSpPr>
          <p:nvPr>
            <p:ph type="sldNum" sz="quarter" idx="12"/>
          </p:nvPr>
        </p:nvSpPr>
        <p:spPr/>
        <p:txBody>
          <a:body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450665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7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82E0-DB55-4377-B816-7751886783B4}" type="datetimeFigureOut">
              <a:rPr lang="ru-RU" smtClean="0">
                <a:solidFill>
                  <a:prstClr val="white">
                    <a:tint val="75000"/>
                  </a:prstClr>
                </a:solidFill>
              </a:rPr>
              <a:pPr/>
              <a:t>21.02.2018</a:t>
            </a:fld>
            <a:endParaRPr lang="ru-RU">
              <a:solidFill>
                <a:prstClr val="white">
                  <a:tint val="75000"/>
                </a:prstClr>
              </a:solidFill>
            </a:endParaRPr>
          </a:p>
        </p:txBody>
      </p:sp>
      <p:sp>
        <p:nvSpPr>
          <p:cNvPr id="5" name="Нижний колонтитул 4"/>
          <p:cNvSpPr>
            <a:spLocks noGrp="1"/>
          </p:cNvSpPr>
          <p:nvPr>
            <p:ph type="ftr" sz="quarter" idx="3"/>
          </p:nvPr>
        </p:nvSpPr>
        <p:spPr>
          <a:xfrm>
            <a:off x="3124200" y="635637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white">
                  <a:tint val="75000"/>
                </a:prstClr>
              </a:solidFill>
            </a:endParaRPr>
          </a:p>
        </p:txBody>
      </p:sp>
      <p:sp>
        <p:nvSpPr>
          <p:cNvPr id="6" name="Номер слайда 5"/>
          <p:cNvSpPr>
            <a:spLocks noGrp="1"/>
          </p:cNvSpPr>
          <p:nvPr>
            <p:ph type="sldNum" sz="quarter" idx="4"/>
          </p:nvPr>
        </p:nvSpPr>
        <p:spPr>
          <a:xfrm>
            <a:off x="6553200" y="635637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EDC78-991F-4BEC-89D4-11809CCD4C57}"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8489117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9" r:id="rId14"/>
    <p:sldLayoutId id="2147483686"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5.png"/><Relationship Id="rId7" Type="http://schemas.openxmlformats.org/officeDocument/2006/relationships/diagramColors" Target="../diagrams/colors7.xml"/><Relationship Id="rId2" Type="http://schemas.openxmlformats.org/officeDocument/2006/relationships/image" Target="../media/image64.gif"/><Relationship Id="rId1" Type="http://schemas.openxmlformats.org/officeDocument/2006/relationships/slideLayout" Target="../slideLayouts/slideLayout1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emf"/><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gif"/><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84.jpe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image" Target="../media/image91.png"/><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90.png"/><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5" Type="http://schemas.openxmlformats.org/officeDocument/2006/relationships/image" Target="../media/image93.png"/><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diagramLayout" Target="../diagrams/layout10.xml"/><Relationship Id="rId7" Type="http://schemas.openxmlformats.org/officeDocument/2006/relationships/image" Target="../media/image99.png"/><Relationship Id="rId12" Type="http://schemas.openxmlformats.org/officeDocument/2006/relationships/image" Target="../media/image103.pn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11" Type="http://schemas.openxmlformats.org/officeDocument/2006/relationships/image" Target="../media/image5.png"/><Relationship Id="rId5" Type="http://schemas.openxmlformats.org/officeDocument/2006/relationships/diagramColors" Target="../diagrams/colors10.xml"/><Relationship Id="rId10" Type="http://schemas.openxmlformats.org/officeDocument/2006/relationships/image" Target="../media/image102.png"/><Relationship Id="rId4" Type="http://schemas.openxmlformats.org/officeDocument/2006/relationships/diagramQuickStyle" Target="../diagrams/quickStyle10.xml"/><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8" Type="http://schemas.openxmlformats.org/officeDocument/2006/relationships/image" Target="../media/image111.jpeg"/><Relationship Id="rId13" Type="http://schemas.openxmlformats.org/officeDocument/2006/relationships/image" Target="../media/image115.jpeg"/><Relationship Id="rId18" Type="http://schemas.openxmlformats.org/officeDocument/2006/relationships/image" Target="https://media.licdn.com/mpr/mpr/shrink_200_200/AAEAAQAAAAAAAAYcAAAAJDY2ODQ1OWQyLTEwZWItNDY5NC1hOTMxLTFkNTFmNTRjYjY0Zg.png" TargetMode="External"/><Relationship Id="rId3" Type="http://schemas.openxmlformats.org/officeDocument/2006/relationships/image" Target="../media/image106.png"/><Relationship Id="rId21" Type="http://schemas.openxmlformats.org/officeDocument/2006/relationships/image" Target="../media/image119.png"/><Relationship Id="rId7" Type="http://schemas.openxmlformats.org/officeDocument/2006/relationships/image" Target="../media/image110.jpeg"/><Relationship Id="rId12" Type="http://schemas.openxmlformats.org/officeDocument/2006/relationships/image" Target="http://wwwold.jinr.ru/60anniversary/60anniv_s.png" TargetMode="External"/><Relationship Id="rId17" Type="http://schemas.openxmlformats.org/officeDocument/2006/relationships/image" Target="../media/image117.png"/><Relationship Id="rId2" Type="http://schemas.openxmlformats.org/officeDocument/2006/relationships/image" Target="../media/image105.png"/><Relationship Id="rId16" Type="http://schemas.openxmlformats.org/officeDocument/2006/relationships/image" Target="http://uef.saske.sk/public/files/general/logo_uef_sav.png" TargetMode="External"/><Relationship Id="rId20" Type="http://schemas.openxmlformats.org/officeDocument/2006/relationships/image" Target="http://hsci2013.info/sitefiles/image/photogallery/201210/logo-upjs-cb.jpg" TargetMode="External"/><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image" Target="../media/image114.png"/><Relationship Id="rId5" Type="http://schemas.openxmlformats.org/officeDocument/2006/relationships/image" Target="../media/image108.jpeg"/><Relationship Id="rId15" Type="http://schemas.openxmlformats.org/officeDocument/2006/relationships/image" Target="../media/image116.png"/><Relationship Id="rId23" Type="http://schemas.openxmlformats.org/officeDocument/2006/relationships/image" Target="../media/image121.jpeg"/><Relationship Id="rId10" Type="http://schemas.openxmlformats.org/officeDocument/2006/relationships/image" Target="../media/image113.png"/><Relationship Id="rId19" Type="http://schemas.openxmlformats.org/officeDocument/2006/relationships/image" Target="../media/image118.jpeg"/><Relationship Id="rId4" Type="http://schemas.openxmlformats.org/officeDocument/2006/relationships/image" Target="../media/image107.jpeg"/><Relationship Id="rId9" Type="http://schemas.openxmlformats.org/officeDocument/2006/relationships/image" Target="../media/image112.png"/><Relationship Id="rId14" Type="http://schemas.openxmlformats.org/officeDocument/2006/relationships/image" Target="https://www.theory.nipne.ro/Constanta-Meso2011/pics/IFIN-HH_Logo.jpg" TargetMode="External"/><Relationship Id="rId22" Type="http://schemas.openxmlformats.org/officeDocument/2006/relationships/image" Target="../media/image12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en-US" b="1" dirty="0">
                <a:solidFill>
                  <a:schemeClr val="accent6">
                    <a:lumMod val="40000"/>
                    <a:lumOff val="60000"/>
                  </a:schemeClr>
                </a:solidFill>
              </a:rPr>
              <a:t>Status and future development of the Laboratory of Information Technologies</a:t>
            </a:r>
            <a:endParaRPr lang="ru-RU" b="1" dirty="0">
              <a:solidFill>
                <a:schemeClr val="accent6">
                  <a:lumMod val="40000"/>
                  <a:lumOff val="60000"/>
                </a:schemeClr>
              </a:solidFill>
            </a:endParaRPr>
          </a:p>
        </p:txBody>
      </p:sp>
      <p:sp>
        <p:nvSpPr>
          <p:cNvPr id="3" name="Подзаголовок 2"/>
          <p:cNvSpPr>
            <a:spLocks noGrp="1"/>
          </p:cNvSpPr>
          <p:nvPr>
            <p:ph type="subTitle" idx="1"/>
          </p:nvPr>
        </p:nvSpPr>
        <p:spPr/>
        <p:txBody>
          <a:bodyPr/>
          <a:lstStyle/>
          <a:p>
            <a:r>
              <a:rPr lang="en-GB" dirty="0" smtClean="0"/>
              <a:t>Vladimir </a:t>
            </a:r>
            <a:r>
              <a:rPr lang="en-GB" dirty="0" err="1" smtClean="0"/>
              <a:t>Korenkov</a:t>
            </a:r>
            <a:endParaRPr lang="en-GB" dirty="0" smtClean="0"/>
          </a:p>
          <a:p>
            <a:r>
              <a:rPr lang="en-GB" dirty="0" smtClean="0"/>
              <a:t>LIT Director</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548680"/>
            <a:ext cx="1511300" cy="1042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50150" y="6021288"/>
            <a:ext cx="4598888" cy="646331"/>
          </a:xfrm>
          <a:prstGeom prst="rect">
            <a:avLst/>
          </a:prstGeom>
        </p:spPr>
        <p:txBody>
          <a:bodyPr wrap="none">
            <a:spAutoFit/>
          </a:bodyPr>
          <a:lstStyle/>
          <a:p>
            <a:r>
              <a:rPr lang="en-US" dirty="0" smtClean="0"/>
              <a:t>The </a:t>
            </a:r>
            <a:r>
              <a:rPr lang="en-US" dirty="0"/>
              <a:t>123rd Session of the JINR Scientific </a:t>
            </a:r>
            <a:r>
              <a:rPr lang="en-US" dirty="0" smtClean="0"/>
              <a:t>Council</a:t>
            </a:r>
          </a:p>
          <a:p>
            <a:pPr algn="ctr"/>
            <a:r>
              <a:rPr lang="en-US" dirty="0"/>
              <a:t> 22 – 23 February 2018</a:t>
            </a:r>
            <a:endParaRPr lang="ru-RU" dirty="0"/>
          </a:p>
        </p:txBody>
      </p:sp>
    </p:spTree>
    <p:extLst>
      <p:ext uri="{BB962C8B-B14F-4D97-AF65-F5344CB8AC3E}">
        <p14:creationId xmlns:p14="http://schemas.microsoft.com/office/powerpoint/2010/main" val="1593953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A0BAEFD-B834-45A0-B5C7-5DD787F37CCB}"/>
              </a:ext>
            </a:extLst>
          </p:cNvPr>
          <p:cNvPicPr>
            <a:picLocks noChangeAspect="1"/>
          </p:cNvPicPr>
          <p:nvPr/>
        </p:nvPicPr>
        <p:blipFill>
          <a:blip r:embed="rId2"/>
          <a:stretch>
            <a:fillRect/>
          </a:stretch>
        </p:blipFill>
        <p:spPr>
          <a:xfrm>
            <a:off x="3365611" y="3356992"/>
            <a:ext cx="2657058" cy="2708512"/>
          </a:xfrm>
          <a:prstGeom prst="rect">
            <a:avLst/>
          </a:prstGeom>
        </p:spPr>
      </p:pic>
      <p:pic>
        <p:nvPicPr>
          <p:cNvPr id="3" name="Рисунок 2">
            <a:extLst>
              <a:ext uri="{FF2B5EF4-FFF2-40B4-BE49-F238E27FC236}">
                <a16:creationId xmlns:a16="http://schemas.microsoft.com/office/drawing/2014/main" xmlns="" id="{DA545CAF-73CE-43C9-BC27-EBF2B919B2C9}"/>
              </a:ext>
            </a:extLst>
          </p:cNvPr>
          <p:cNvPicPr>
            <a:picLocks noChangeAspect="1"/>
          </p:cNvPicPr>
          <p:nvPr/>
        </p:nvPicPr>
        <p:blipFill>
          <a:blip r:embed="rId3"/>
          <a:stretch>
            <a:fillRect/>
          </a:stretch>
        </p:blipFill>
        <p:spPr>
          <a:xfrm>
            <a:off x="6204808" y="3449183"/>
            <a:ext cx="2848359" cy="2616321"/>
          </a:xfrm>
          <a:prstGeom prst="rect">
            <a:avLst/>
          </a:prstGeom>
        </p:spPr>
      </p:pic>
      <p:pic>
        <p:nvPicPr>
          <p:cNvPr id="6" name="Рисунок 5">
            <a:extLst>
              <a:ext uri="{FF2B5EF4-FFF2-40B4-BE49-F238E27FC236}">
                <a16:creationId xmlns:a16="http://schemas.microsoft.com/office/drawing/2014/main" xmlns="" id="{C48E65EC-A52E-46C6-A534-44D2671938F0}"/>
              </a:ext>
            </a:extLst>
          </p:cNvPr>
          <p:cNvPicPr>
            <a:picLocks noChangeAspect="1"/>
          </p:cNvPicPr>
          <p:nvPr/>
        </p:nvPicPr>
        <p:blipFill>
          <a:blip r:embed="rId4"/>
          <a:stretch>
            <a:fillRect/>
          </a:stretch>
        </p:blipFill>
        <p:spPr>
          <a:xfrm>
            <a:off x="-162781" y="3356992"/>
            <a:ext cx="3528392" cy="2786340"/>
          </a:xfrm>
          <a:prstGeom prst="rect">
            <a:avLst/>
          </a:prstGeom>
        </p:spPr>
      </p:pic>
      <p:sp>
        <p:nvSpPr>
          <p:cNvPr id="7" name="Прямоугольник 6">
            <a:extLst>
              <a:ext uri="{FF2B5EF4-FFF2-40B4-BE49-F238E27FC236}">
                <a16:creationId xmlns:a16="http://schemas.microsoft.com/office/drawing/2014/main" xmlns="" id="{C33BFE73-843E-449E-91E9-849AD49EAFF9}"/>
              </a:ext>
            </a:extLst>
          </p:cNvPr>
          <p:cNvSpPr/>
          <p:nvPr/>
        </p:nvSpPr>
        <p:spPr>
          <a:xfrm>
            <a:off x="35497" y="229411"/>
            <a:ext cx="8928992" cy="892552"/>
          </a:xfrm>
          <a:prstGeom prst="rect">
            <a:avLst/>
          </a:prstGeom>
        </p:spPr>
        <p:txBody>
          <a:bodyPr wrap="square">
            <a:spAutoFit/>
          </a:bodyPr>
          <a:lstStyle/>
          <a:p>
            <a:pPr algn="ctr"/>
            <a:r>
              <a:rPr lang="en-US" sz="26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Multifunctional  Information and  Computing Complex</a:t>
            </a:r>
          </a:p>
          <a:p>
            <a:pPr algn="ctr"/>
            <a:r>
              <a:rPr lang="en-US" sz="26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for experiments and JINR Laboratories</a:t>
            </a:r>
          </a:p>
        </p:txBody>
      </p:sp>
      <p:sp>
        <p:nvSpPr>
          <p:cNvPr id="8" name="Прямоугольник 7">
            <a:extLst>
              <a:ext uri="{FF2B5EF4-FFF2-40B4-BE49-F238E27FC236}">
                <a16:creationId xmlns:a16="http://schemas.microsoft.com/office/drawing/2014/main" xmlns="" id="{28CCEAE6-7A5E-4C15-9B1B-6A5C0F0CFE89}"/>
              </a:ext>
            </a:extLst>
          </p:cNvPr>
          <p:cNvSpPr/>
          <p:nvPr/>
        </p:nvSpPr>
        <p:spPr>
          <a:xfrm>
            <a:off x="277938" y="1412776"/>
            <a:ext cx="8444110" cy="1631216"/>
          </a:xfrm>
          <a:prstGeom prst="rect">
            <a:avLst/>
          </a:prstGeom>
        </p:spPr>
        <p:txBody>
          <a:bodyPr wrap="square">
            <a:spAutoFit/>
          </a:bodyPr>
          <a:lstStyle/>
          <a:p>
            <a:r>
              <a:rPr lang="en-US" sz="2000" dirty="0"/>
              <a:t>MICC provides Grid, Cloud and HPC resources needed for many projects </a:t>
            </a:r>
            <a:r>
              <a:rPr lang="en-US" sz="2000" dirty="0" smtClean="0"/>
              <a:t> </a:t>
            </a:r>
            <a:r>
              <a:rPr lang="en-US" sz="2000" dirty="0"/>
              <a:t>MPD, BM@N, CMS, ALICE, ATLAS, </a:t>
            </a:r>
            <a:r>
              <a:rPr lang="en-US" sz="2000" dirty="0" err="1"/>
              <a:t>LHCb</a:t>
            </a:r>
            <a:r>
              <a:rPr lang="en-US" sz="2000" dirty="0"/>
              <a:t>, COMPASS, </a:t>
            </a:r>
            <a:r>
              <a:rPr lang="en-US" sz="2000" dirty="0" smtClean="0"/>
              <a:t>DIRAC, </a:t>
            </a:r>
            <a:r>
              <a:rPr lang="en-US" sz="2000" dirty="0" err="1" smtClean="0"/>
              <a:t>NOvA</a:t>
            </a:r>
            <a:r>
              <a:rPr lang="en-US" sz="2000" dirty="0"/>
              <a:t>, BESIII, OPERA, PANDA, STAR, </a:t>
            </a:r>
            <a:r>
              <a:rPr lang="en-US" sz="2000" dirty="0" smtClean="0"/>
              <a:t>NEMO</a:t>
            </a:r>
            <a:r>
              <a:rPr lang="en-US" sz="2000" dirty="0"/>
              <a:t>, NUCLON, HONE, FUSION, BIOMED for data processing, simulation and numerical  calculations.</a:t>
            </a:r>
          </a:p>
          <a:p>
            <a:endParaRPr lang="ru-RU" sz="2000" dirty="0"/>
          </a:p>
        </p:txBody>
      </p:sp>
    </p:spTree>
    <p:extLst>
      <p:ext uri="{BB962C8B-B14F-4D97-AF65-F5344CB8AC3E}">
        <p14:creationId xmlns:p14="http://schemas.microsoft.com/office/powerpoint/2010/main" val="1247736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98848" y="114887"/>
            <a:ext cx="2507418" cy="584775"/>
          </a:xfrm>
          <a:prstGeom prst="rect">
            <a:avLst/>
          </a:prstGeom>
        </p:spPr>
        <p:txBody>
          <a:bodyPr wrap="none">
            <a:spAutoFit/>
          </a:bodyPr>
          <a:lstStyle/>
          <a:p>
            <a:pPr algn="ctr"/>
            <a:r>
              <a:rPr lang="en-GB"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JINR Cloud </a:t>
            </a:r>
          </a:p>
        </p:txBody>
      </p:sp>
      <p:pic>
        <p:nvPicPr>
          <p:cNvPr id="10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6280" y="1700808"/>
            <a:ext cx="3059576" cy="22712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6267" y="106896"/>
            <a:ext cx="2120382" cy="1315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Прямоугольник 2"/>
          <p:cNvSpPr/>
          <p:nvPr/>
        </p:nvSpPr>
        <p:spPr>
          <a:xfrm>
            <a:off x="3373633" y="1744389"/>
            <a:ext cx="5561725" cy="1815882"/>
          </a:xfrm>
          <a:prstGeom prst="rect">
            <a:avLst/>
          </a:prstGeom>
        </p:spPr>
        <p:txBody>
          <a:bodyPr wrap="square">
            <a:spAutoFit/>
          </a:bodyPr>
          <a:lstStyle/>
          <a:p>
            <a:r>
              <a:rPr lang="en-US" sz="1600" dirty="0"/>
              <a:t>In order to join the cloud resources of partner organizations from JINR Member State for solving common tasks as well as to distribute a peak load across them, a cloud bursting driver has been designed by the JINR cloud team. It allows one to integrate the JINR cloud with the partner clouds either OpenNebula-based one or any other cloud platform which supports Open Cloud Computing Interface (OCCI). </a:t>
            </a:r>
          </a:p>
        </p:txBody>
      </p:sp>
      <p:sp>
        <p:nvSpPr>
          <p:cNvPr id="4" name="Прямоугольник 3"/>
          <p:cNvSpPr/>
          <p:nvPr/>
        </p:nvSpPr>
        <p:spPr>
          <a:xfrm>
            <a:off x="126082" y="4365104"/>
            <a:ext cx="2988128" cy="2062103"/>
          </a:xfrm>
          <a:prstGeom prst="rect">
            <a:avLst/>
          </a:prstGeom>
        </p:spPr>
        <p:txBody>
          <a:bodyPr wrap="square">
            <a:spAutoFit/>
          </a:bodyPr>
          <a:lstStyle/>
          <a:p>
            <a:r>
              <a:rPr lang="en-US" sz="1600" dirty="0" smtClean="0"/>
              <a:t>Integration </a:t>
            </a:r>
            <a:r>
              <a:rPr lang="en-US" sz="1600" dirty="0"/>
              <a:t>of </a:t>
            </a:r>
            <a:r>
              <a:rPr lang="en-US" sz="1600" dirty="0" smtClean="0"/>
              <a:t>the cloud </a:t>
            </a:r>
            <a:r>
              <a:rPr lang="en-US" sz="1600" dirty="0"/>
              <a:t>infrastructure and optimizing </a:t>
            </a:r>
            <a:r>
              <a:rPr lang="en-US" sz="1600" dirty="0" smtClean="0"/>
              <a:t>the workload </a:t>
            </a:r>
            <a:r>
              <a:rPr lang="en-US" sz="1600" dirty="0"/>
              <a:t>distribution in IaaS </a:t>
            </a:r>
            <a:r>
              <a:rPr lang="en-US" sz="1600" dirty="0" smtClean="0"/>
              <a:t>clouds allows one to </a:t>
            </a:r>
            <a:r>
              <a:rPr lang="en-US" sz="1600" dirty="0"/>
              <a:t>join resources for solving common tasks as well as to distribute a </a:t>
            </a:r>
            <a:r>
              <a:rPr lang="en-US" sz="1600" dirty="0" smtClean="0"/>
              <a:t>peak load </a:t>
            </a:r>
            <a:r>
              <a:rPr lang="en-US" sz="1600" dirty="0"/>
              <a:t>across resources of </a:t>
            </a:r>
            <a:r>
              <a:rPr lang="en-US" sz="1600" dirty="0" smtClean="0"/>
              <a:t>the partner organizations. </a:t>
            </a:r>
            <a:endParaRPr lang="en-US" sz="1600" dirty="0"/>
          </a:p>
        </p:txBody>
      </p:sp>
      <p:sp>
        <p:nvSpPr>
          <p:cNvPr id="11" name="TextBox 6"/>
          <p:cNvSpPr txBox="1">
            <a:spLocks noChangeArrowheads="1"/>
          </p:cNvSpPr>
          <p:nvPr/>
        </p:nvSpPr>
        <p:spPr bwMode="auto">
          <a:xfrm>
            <a:off x="2439814" y="802556"/>
            <a:ext cx="6467475" cy="763607"/>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ctr" eaLnBrk="1" hangingPunct="1">
              <a:lnSpc>
                <a:spcPts val="1700"/>
              </a:lnSpc>
            </a:pPr>
            <a:r>
              <a:rPr lang="en-US" altLang="ru-RU" b="1" dirty="0">
                <a:solidFill>
                  <a:srgbClr val="FFFFFF"/>
                </a:solidFill>
                <a:latin typeface="Arial" pitchFamily="34" charset="0"/>
              </a:rPr>
              <a:t>One of the ambitious trends in the cloud technologies is the development of a method of integration of various cloud infrastructures</a:t>
            </a:r>
            <a:r>
              <a:rPr lang="en-US" altLang="ru-RU" sz="2400" dirty="0">
                <a:solidFill>
                  <a:srgbClr val="FFFFFF"/>
                </a:solidFill>
                <a:latin typeface="Arial" pitchFamily="34" charset="0"/>
              </a:rPr>
              <a:t>. </a:t>
            </a:r>
            <a:endParaRPr lang="ru-RU" altLang="ru-RU" sz="2400" dirty="0">
              <a:solidFill>
                <a:srgbClr val="FFFFFF"/>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47" t="46875" r="44870" b="6250"/>
          <a:stretch/>
        </p:blipFill>
        <p:spPr bwMode="auto">
          <a:xfrm>
            <a:off x="3114210" y="3590163"/>
            <a:ext cx="5775764" cy="29523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453627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txBox="1">
            <a:spLocks noChangeArrowheads="1"/>
          </p:cNvSpPr>
          <p:nvPr/>
        </p:nvSpPr>
        <p:spPr bwMode="auto">
          <a:xfrm>
            <a:off x="34920" y="935970"/>
            <a:ext cx="9073584"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lnSpc>
                <a:spcPts val="2500"/>
              </a:lnSpc>
              <a:spcBef>
                <a:spcPct val="0"/>
              </a:spcBef>
              <a:buNone/>
            </a:pPr>
            <a:r>
              <a:rPr lang="en-US" altLang="en-US"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JINR  supercomputer – </a:t>
            </a:r>
          </a:p>
          <a:p>
            <a:pPr algn="ctr">
              <a:lnSpc>
                <a:spcPts val="2500"/>
              </a:lnSpc>
              <a:spcBef>
                <a:spcPct val="0"/>
              </a:spcBef>
              <a:buNone/>
            </a:pPr>
            <a:r>
              <a:rPr lang="en-US" altLang="en-US"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revolutionary ultra-high dense HPC solution </a:t>
            </a:r>
            <a:r>
              <a:rPr lang="en-US" altLang="en-US" sz="2800" b="1" dirty="0">
                <a:solidFill>
                  <a:srgbClr val="C00000"/>
                </a:solidFill>
              </a:rPr>
              <a:t>									</a:t>
            </a:r>
            <a:r>
              <a:rPr lang="en-US" altLang="en-US" b="1" dirty="0">
                <a:solidFill>
                  <a:srgbClr val="C00000"/>
                </a:solidFill>
              </a:rPr>
              <a:t>	 </a:t>
            </a:r>
          </a:p>
        </p:txBody>
      </p:sp>
      <p:sp>
        <p:nvSpPr>
          <p:cNvPr id="3" name="AutoShape 8" descr="NI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185537"/>
            <a:ext cx="1328832" cy="692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60338"/>
            <a:ext cx="1168191" cy="79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13" descr="Картинки по запросу Int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 name="Rectangle 2"/>
          <p:cNvSpPr txBox="1">
            <a:spLocks noChangeArrowheads="1"/>
          </p:cNvSpPr>
          <p:nvPr/>
        </p:nvSpPr>
        <p:spPr bwMode="auto">
          <a:xfrm>
            <a:off x="34919" y="1628800"/>
            <a:ext cx="3168930" cy="5115201"/>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None/>
            </a:pPr>
            <a:r>
              <a:rPr lang="en-US" sz="2800" b="1" dirty="0">
                <a:solidFill>
                  <a:srgbClr val="C00000"/>
                </a:solidFill>
                <a:effectLst>
                  <a:outerShdw blurRad="38100" dist="38100" dir="2700000" algn="tl">
                    <a:srgbClr val="000000">
                      <a:alpha val="43137"/>
                    </a:srgbClr>
                  </a:outerShdw>
                </a:effectLst>
              </a:rPr>
              <a:t>Goal</a:t>
            </a:r>
            <a:r>
              <a:rPr lang="ru-RU" sz="2800" b="1" dirty="0">
                <a:solidFill>
                  <a:srgbClr val="C00000"/>
                </a:solidFill>
                <a:effectLst>
                  <a:outerShdw blurRad="38100" dist="38100" dir="2700000" algn="tl">
                    <a:srgbClr val="000000">
                      <a:alpha val="43137"/>
                    </a:srgbClr>
                  </a:outerShdw>
                </a:effectLst>
              </a:rPr>
              <a:t>: </a:t>
            </a:r>
            <a:endParaRPr lang="ru-RU" sz="2800" b="1" dirty="0">
              <a:solidFill>
                <a:schemeClr val="bg1"/>
              </a:solidFill>
              <a:effectLst>
                <a:outerShdw blurRad="38100" dist="38100" dir="2700000" algn="tl">
                  <a:srgbClr val="000000">
                    <a:alpha val="43137"/>
                  </a:srgbClr>
                </a:outerShdw>
              </a:effectLst>
            </a:endParaRPr>
          </a:p>
          <a:p>
            <a:pPr marL="457200" indent="-457200">
              <a:lnSpc>
                <a:spcPts val="1900"/>
              </a:lnSpc>
              <a:spcBef>
                <a:spcPts val="232"/>
              </a:spcBef>
              <a:buFont typeface="Wingdings" panose="05000000000000000000" pitchFamily="2" charset="2"/>
              <a:buChar char="Ø"/>
            </a:pPr>
            <a:r>
              <a:rPr lang="en-US" sz="1800" dirty="0">
                <a:solidFill>
                  <a:schemeClr val="bg1"/>
                </a:solidFill>
              </a:rPr>
              <a:t>multiple growth of the computational power for massive parallel calculations which is required for a major acceleration of complex theoretical research underway at </a:t>
            </a:r>
            <a:r>
              <a:rPr lang="en-US" sz="1800" dirty="0" err="1">
                <a:solidFill>
                  <a:schemeClr val="bg1"/>
                </a:solidFill>
              </a:rPr>
              <a:t>BLTP</a:t>
            </a:r>
            <a:r>
              <a:rPr lang="en-US" sz="1800" dirty="0">
                <a:solidFill>
                  <a:schemeClr val="bg1"/>
                </a:solidFill>
              </a:rPr>
              <a:t> within the phase "</a:t>
            </a:r>
            <a:r>
              <a:rPr lang="en-US" sz="1800" b="1" dirty="0">
                <a:solidFill>
                  <a:schemeClr val="bg1"/>
                </a:solidFill>
                <a:effectLst>
                  <a:outerShdw blurRad="38100" dist="38100" dir="2700000" algn="tl">
                    <a:srgbClr val="000000">
                      <a:alpha val="43137"/>
                    </a:srgbClr>
                  </a:outerShdw>
                </a:effectLst>
              </a:rPr>
              <a:t>Hadronic matter under extreme conditions</a:t>
            </a:r>
            <a:r>
              <a:rPr lang="en-US" sz="1800" dirty="0">
                <a:solidFill>
                  <a:schemeClr val="bg1"/>
                </a:solidFill>
              </a:rPr>
              <a:t>" of theme </a:t>
            </a:r>
          </a:p>
          <a:p>
            <a:pPr>
              <a:lnSpc>
                <a:spcPts val="1900"/>
              </a:lnSpc>
              <a:spcBef>
                <a:spcPts val="232"/>
              </a:spcBef>
              <a:buNone/>
            </a:pPr>
            <a:r>
              <a:rPr lang="en-US" sz="1800" dirty="0">
                <a:solidFill>
                  <a:schemeClr val="bg1"/>
                </a:solidFill>
              </a:rPr>
              <a:t>         01-3-1113 "Theory of</a:t>
            </a:r>
          </a:p>
          <a:p>
            <a:pPr>
              <a:lnSpc>
                <a:spcPts val="1900"/>
              </a:lnSpc>
              <a:spcBef>
                <a:spcPts val="232"/>
              </a:spcBef>
              <a:buNone/>
            </a:pPr>
            <a:r>
              <a:rPr lang="en-US" sz="1800" dirty="0">
                <a:solidFill>
                  <a:schemeClr val="bg1"/>
                </a:solidFill>
              </a:rPr>
              <a:t>         fundamental </a:t>
            </a:r>
            <a:r>
              <a:rPr lang="en-US" sz="1800" dirty="0" smtClean="0">
                <a:solidFill>
                  <a:schemeClr val="bg1"/>
                </a:solidFill>
              </a:rPr>
              <a:t>interactions“,</a:t>
            </a:r>
            <a:endParaRPr lang="en-US" sz="1800" dirty="0">
              <a:solidFill>
                <a:schemeClr val="bg1"/>
              </a:solidFill>
            </a:endParaRPr>
          </a:p>
          <a:p>
            <a:pPr marL="457200" indent="-457200">
              <a:lnSpc>
                <a:spcPts val="1900"/>
              </a:lnSpc>
              <a:spcBef>
                <a:spcPts val="232"/>
              </a:spcBef>
              <a:buFont typeface="Wingdings" panose="05000000000000000000" pitchFamily="2" charset="2"/>
              <a:buChar char="Ø"/>
            </a:pPr>
            <a:r>
              <a:rPr lang="en-US" sz="1800" dirty="0">
                <a:solidFill>
                  <a:schemeClr val="bg1"/>
                </a:solidFill>
              </a:rPr>
              <a:t>creation of a polygon to investigate the possibilities of using the newest computational platforms for the </a:t>
            </a:r>
            <a:r>
              <a:rPr lang="en-US" sz="1800" b="1" dirty="0">
                <a:solidFill>
                  <a:schemeClr val="bg1"/>
                </a:solidFill>
                <a:effectLst>
                  <a:outerShdw blurRad="38100" dist="38100" dir="2700000" algn="tl">
                    <a:srgbClr val="000000">
                      <a:alpha val="43137"/>
                    </a:srgbClr>
                  </a:outerShdw>
                </a:effectLst>
              </a:rPr>
              <a:t>NICA</a:t>
            </a:r>
            <a:r>
              <a:rPr lang="en-US" sz="1800" dirty="0">
                <a:solidFill>
                  <a:schemeClr val="bg1"/>
                </a:solidFill>
                <a:effectLst>
                  <a:outerShdw blurRad="38100" dist="38100" dir="2700000" algn="tl">
                    <a:srgbClr val="000000">
                      <a:alpha val="43137"/>
                    </a:srgbClr>
                  </a:outerShdw>
                </a:effectLst>
              </a:rPr>
              <a:t> </a:t>
            </a:r>
            <a:r>
              <a:rPr lang="en-US" sz="1800" dirty="0" smtClean="0">
                <a:solidFill>
                  <a:schemeClr val="bg1"/>
                </a:solidFill>
              </a:rPr>
              <a:t>computing.</a:t>
            </a:r>
            <a:r>
              <a:rPr lang="en-US" sz="1800" dirty="0" smtClean="0"/>
              <a:t>.</a:t>
            </a:r>
            <a:endParaRPr lang="en-US" sz="1800" dirty="0"/>
          </a:p>
          <a:p>
            <a:pPr>
              <a:buNone/>
            </a:pPr>
            <a:r>
              <a:rPr lang="en-US" altLang="en-US" b="1" dirty="0">
                <a:solidFill>
                  <a:srgbClr val="C00000"/>
                </a:solidFill>
              </a:rPr>
              <a:t>	 </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185537"/>
            <a:ext cx="1524160" cy="59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2337" y="1628800"/>
            <a:ext cx="5725254" cy="33181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2"/>
          <p:cNvSpPr txBox="1">
            <a:spLocks noChangeArrowheads="1"/>
          </p:cNvSpPr>
          <p:nvPr/>
        </p:nvSpPr>
        <p:spPr bwMode="auto">
          <a:xfrm>
            <a:off x="3270975" y="5229200"/>
            <a:ext cx="5837529" cy="599036"/>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lnSpc>
                <a:spcPts val="1900"/>
              </a:lnSpc>
              <a:spcBef>
                <a:spcPts val="200"/>
              </a:spcBef>
              <a:buNone/>
            </a:pPr>
            <a:r>
              <a:rPr lang="en-US" sz="2400" b="1" dirty="0">
                <a:solidFill>
                  <a:schemeClr val="accent1">
                    <a:lumMod val="75000"/>
                  </a:schemeClr>
                </a:solidFill>
              </a:rPr>
              <a:t>Total </a:t>
            </a:r>
            <a:r>
              <a:rPr lang="en-US" sz="2400" b="1" dirty="0" smtClean="0">
                <a:solidFill>
                  <a:schemeClr val="accent1">
                    <a:lumMod val="75000"/>
                  </a:schemeClr>
                </a:solidFill>
              </a:rPr>
              <a:t>performance:</a:t>
            </a:r>
            <a:r>
              <a:rPr lang="ru-RU" sz="2400" b="1" dirty="0" smtClean="0"/>
              <a:t>:   </a:t>
            </a:r>
            <a:endParaRPr lang="ru-RU" sz="2400" b="1" dirty="0"/>
          </a:p>
          <a:p>
            <a:pPr algn="ctr">
              <a:lnSpc>
                <a:spcPts val="1900"/>
              </a:lnSpc>
              <a:spcBef>
                <a:spcPts val="200"/>
              </a:spcBef>
              <a:buNone/>
            </a:pPr>
            <a:r>
              <a:rPr lang="ru-RU" sz="2400" b="1" dirty="0" smtClean="0">
                <a:solidFill>
                  <a:srgbClr val="C00000"/>
                </a:solidFill>
                <a:effectLst>
                  <a:outerShdw blurRad="38100" dist="38100" dir="2700000" algn="tl">
                    <a:srgbClr val="000000">
                      <a:alpha val="43137"/>
                    </a:srgbClr>
                  </a:outerShdw>
                </a:effectLst>
              </a:rPr>
              <a:t>1000 </a:t>
            </a:r>
            <a:r>
              <a:rPr lang="en-US" sz="2400" b="1" dirty="0" err="1">
                <a:solidFill>
                  <a:srgbClr val="C00000"/>
                </a:solidFill>
                <a:effectLst>
                  <a:outerShdw blurRad="38100" dist="38100" dir="2700000" algn="tl">
                    <a:srgbClr val="000000">
                      <a:alpha val="43137"/>
                    </a:srgbClr>
                  </a:outerShdw>
                </a:effectLst>
              </a:rPr>
              <a:t>Tflops</a:t>
            </a:r>
            <a:r>
              <a:rPr lang="ru-RU" sz="2400" b="1" dirty="0">
                <a:solidFill>
                  <a:srgbClr val="C00000"/>
                </a:solidFill>
                <a:effectLst>
                  <a:outerShdw blurRad="38100" dist="38100" dir="2700000" algn="tl">
                    <a:srgbClr val="000000">
                      <a:alpha val="43137"/>
                    </a:srgbClr>
                  </a:outerShdw>
                </a:effectLst>
              </a:rPr>
              <a:t> </a:t>
            </a:r>
          </a:p>
          <a:p>
            <a:pPr algn="ctr" eaLnBrk="1" hangingPunct="1">
              <a:spcBef>
                <a:spcPct val="0"/>
              </a:spcBef>
              <a:buFontTx/>
              <a:buNone/>
            </a:pPr>
            <a:r>
              <a:rPr lang="en-US" altLang="en-US" b="1" dirty="0">
                <a:solidFill>
                  <a:srgbClr val="C00000"/>
                </a:solidFill>
              </a:rPr>
              <a:t>								</a:t>
            </a:r>
            <a:r>
              <a:rPr lang="ru-RU" altLang="en-US" b="1" dirty="0">
                <a:solidFill>
                  <a:srgbClr val="C00000"/>
                </a:solidFill>
              </a:rPr>
              <a:t>		</a:t>
            </a:r>
            <a:endParaRPr lang="en-US" altLang="en-US" b="1" dirty="0">
              <a:solidFill>
                <a:srgbClr val="C00000"/>
              </a:solidFill>
            </a:endParaRPr>
          </a:p>
          <a:p>
            <a:pPr algn="ctr" eaLnBrk="1" hangingPunct="1">
              <a:spcBef>
                <a:spcPct val="0"/>
              </a:spcBef>
              <a:buFontTx/>
              <a:buNone/>
            </a:pPr>
            <a:r>
              <a:rPr lang="ru-RU" altLang="en-US" b="1" dirty="0">
                <a:solidFill>
                  <a:srgbClr val="C00000"/>
                </a:solidFill>
              </a:rPr>
              <a:t>																</a:t>
            </a:r>
            <a:r>
              <a:rPr lang="en-US" altLang="en-US" b="1" dirty="0">
                <a:solidFill>
                  <a:srgbClr val="C00000"/>
                </a:solidFill>
              </a:rPr>
              <a:t>	 </a:t>
            </a:r>
          </a:p>
        </p:txBody>
      </p:sp>
      <p:sp>
        <p:nvSpPr>
          <p:cNvPr id="23" name="Rectangle 2"/>
          <p:cNvSpPr txBox="1">
            <a:spLocks noChangeArrowheads="1"/>
          </p:cNvSpPr>
          <p:nvPr/>
        </p:nvSpPr>
        <p:spPr bwMode="auto">
          <a:xfrm>
            <a:off x="3276157" y="6021288"/>
            <a:ext cx="5837529" cy="599036"/>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lnSpc>
                <a:spcPts val="1900"/>
              </a:lnSpc>
              <a:spcBef>
                <a:spcPts val="200"/>
              </a:spcBef>
              <a:buNone/>
            </a:pPr>
            <a:r>
              <a:rPr lang="en-US" sz="2400" b="1" dirty="0">
                <a:solidFill>
                  <a:schemeClr val="accent1">
                    <a:lumMod val="75000"/>
                  </a:schemeClr>
                </a:solidFill>
              </a:rPr>
              <a:t>Commissioning</a:t>
            </a:r>
            <a:r>
              <a:rPr lang="ru-RU" sz="2400" b="1" dirty="0">
                <a:solidFill>
                  <a:schemeClr val="accent1">
                    <a:lumMod val="75000"/>
                  </a:schemeClr>
                </a:solidFill>
              </a:rPr>
              <a:t>:</a:t>
            </a:r>
            <a:endParaRPr lang="en-US" sz="2400" b="1" dirty="0">
              <a:solidFill>
                <a:schemeClr val="accent1">
                  <a:lumMod val="75000"/>
                </a:schemeClr>
              </a:solidFill>
            </a:endParaRPr>
          </a:p>
          <a:p>
            <a:pPr algn="ctr">
              <a:lnSpc>
                <a:spcPts val="1900"/>
              </a:lnSpc>
              <a:spcBef>
                <a:spcPts val="200"/>
              </a:spcBef>
              <a:buNone/>
            </a:pPr>
            <a:r>
              <a:rPr lang="en-US" sz="2400" b="1" dirty="0">
                <a:solidFill>
                  <a:srgbClr val="C00000"/>
                </a:solidFill>
                <a:effectLst>
                  <a:outerShdw blurRad="38100" dist="38100" dir="2700000" algn="tl">
                    <a:srgbClr val="000000">
                      <a:alpha val="43137"/>
                    </a:srgbClr>
                  </a:outerShdw>
                </a:effectLst>
              </a:rPr>
              <a:t>March 26, 2018</a:t>
            </a:r>
            <a:endParaRPr lang="en-US" altLang="en-US" b="1" dirty="0">
              <a:solidFill>
                <a:srgbClr val="C00000"/>
              </a:solidFill>
            </a:endParaRPr>
          </a:p>
        </p:txBody>
      </p:sp>
    </p:spTree>
    <p:extLst>
      <p:ext uri="{BB962C8B-B14F-4D97-AF65-F5344CB8AC3E}">
        <p14:creationId xmlns:p14="http://schemas.microsoft.com/office/powerpoint/2010/main" val="325661604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81393" y="0"/>
            <a:ext cx="8215711" cy="461665"/>
          </a:xfrm>
          <a:prstGeom prst="rect">
            <a:avLst/>
          </a:prstGeom>
          <a:noFill/>
        </p:spPr>
        <p:txBody>
          <a:bodyPr wrap="none" rtlCol="0">
            <a:spAutoFit/>
          </a:bodyPr>
          <a:lstStyle/>
          <a:p>
            <a:r>
              <a:rPr lang="en-US"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Heterogeneous computing in JINR: under construction</a:t>
            </a:r>
            <a:endParaRPr 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13341" b="11388"/>
          <a:stretch/>
        </p:blipFill>
        <p:spPr>
          <a:xfrm rot="5400000">
            <a:off x="-466215" y="1538377"/>
            <a:ext cx="3957818" cy="2234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t="19159" b="9884"/>
          <a:stretch/>
        </p:blipFill>
        <p:spPr>
          <a:xfrm rot="5400000">
            <a:off x="1879899" y="1588269"/>
            <a:ext cx="3976278" cy="2116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69" y="4725144"/>
            <a:ext cx="3597975" cy="1979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249" y="1081376"/>
            <a:ext cx="3000333"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0602" r="17552"/>
          <a:stretch/>
        </p:blipFill>
        <p:spPr bwMode="auto">
          <a:xfrm>
            <a:off x="5947860" y="2655534"/>
            <a:ext cx="2880320" cy="3094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6681" y="2553666"/>
            <a:ext cx="1317625"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5696" y="3813041"/>
            <a:ext cx="2163763"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8064" y="4698978"/>
            <a:ext cx="12192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428602" y="6165304"/>
            <a:ext cx="4734952" cy="461665"/>
          </a:xfrm>
          <a:prstGeom prst="rect">
            <a:avLst/>
          </a:prstGeom>
          <a:noFill/>
        </p:spPr>
        <p:txBody>
          <a:bodyPr wrap="square" rtlCol="0">
            <a:spAutoFit/>
          </a:bodyPr>
          <a:lstStyle/>
          <a:p>
            <a:r>
              <a:rPr lang="en-US" sz="2400" b="1" dirty="0" smtClean="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Start to run: March 26, 2018</a:t>
            </a:r>
            <a:endParaRPr lang="ru-RU" sz="2400" b="1" dirty="0" smtClean="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836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470036552"/>
              </p:ext>
            </p:extLst>
          </p:nvPr>
        </p:nvGraphicFramePr>
        <p:xfrm>
          <a:off x="703795" y="548680"/>
          <a:ext cx="8116677"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23528" y="57932"/>
            <a:ext cx="8656536" cy="412934"/>
          </a:xfrm>
          <a:prstGeom prst="rect">
            <a:avLst/>
          </a:prstGeom>
          <a:noFill/>
        </p:spPr>
        <p:txBody>
          <a:bodyPr wrap="none" rtlCol="0">
            <a:spAutoFit/>
          </a:bodyPr>
          <a:lstStyle/>
          <a:p>
            <a:pPr algn="ctr">
              <a:lnSpc>
                <a:spcPts val="2500"/>
              </a:lnSpc>
              <a:spcBef>
                <a:spcPct val="0"/>
              </a:spcBef>
            </a:pPr>
            <a:r>
              <a:rPr lang="en-US" sz="28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Heterogeneous computing in JINR: Nearest plans</a:t>
            </a:r>
            <a:endParaRPr lang="ru-RU" sz="28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523510905"/>
              </p:ext>
            </p:extLst>
          </p:nvPr>
        </p:nvGraphicFramePr>
        <p:xfrm>
          <a:off x="107504" y="5661248"/>
          <a:ext cx="8856984" cy="1137920"/>
        </p:xfrm>
        <a:graphic>
          <a:graphicData uri="http://schemas.openxmlformats.org/drawingml/2006/table">
            <a:tbl>
              <a:tblPr firstRow="1" bandRow="1">
                <a:tableStyleId>{5C22544A-7EE6-4342-B048-85BDC9FD1C3A}</a:tableStyleId>
              </a:tblPr>
              <a:tblGrid>
                <a:gridCol w="5507482"/>
                <a:gridCol w="3349502"/>
              </a:tblGrid>
              <a:tr h="370840">
                <a:tc gridSpan="2">
                  <a:txBody>
                    <a:bodyPr/>
                    <a:lstStyle/>
                    <a:p>
                      <a:r>
                        <a:rPr lang="en-US" sz="2000" dirty="0" smtClean="0">
                          <a:solidFill>
                            <a:schemeClr val="tx1"/>
                          </a:solidFill>
                        </a:rPr>
                        <a:t>Peak performance:</a:t>
                      </a:r>
                      <a:r>
                        <a:rPr lang="en-US" sz="2000" baseline="0" dirty="0" smtClean="0">
                          <a:solidFill>
                            <a:schemeClr val="tx1"/>
                          </a:solidFill>
                        </a:rPr>
                        <a:t> 1 </a:t>
                      </a:r>
                      <a:r>
                        <a:rPr lang="en-US" sz="2000" baseline="0" dirty="0" err="1" smtClean="0">
                          <a:solidFill>
                            <a:schemeClr val="tx1"/>
                          </a:solidFill>
                        </a:rPr>
                        <a:t>PFlops</a:t>
                      </a:r>
                      <a:endParaRPr lang="ru-RU" sz="20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ru-RU"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Volta: 205</a:t>
                      </a:r>
                      <a:r>
                        <a:rPr lang="en-US" baseline="0" dirty="0" smtClean="0">
                          <a:solidFill>
                            <a:schemeClr val="tx1"/>
                          </a:solidFill>
                        </a:rPr>
                        <a:t> </a:t>
                      </a:r>
                      <a:r>
                        <a:rPr lang="en-US" dirty="0" smtClean="0">
                          <a:solidFill>
                            <a:schemeClr val="tx1"/>
                          </a:solidFill>
                        </a:rPr>
                        <a:t>000 CUDA cores &amp; 26 000 Tensor cores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dirty="0" smtClean="0">
                          <a:solidFill>
                            <a:schemeClr val="tx1"/>
                          </a:solidFill>
                        </a:rPr>
                        <a:t>K40, K80: 78 000 CUDA cores</a:t>
                      </a:r>
                      <a:endParaRPr lang="ru-RU"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r>
                        <a:rPr lang="en-US" dirty="0" err="1" smtClean="0">
                          <a:solidFill>
                            <a:schemeClr val="tx1"/>
                          </a:solidFill>
                        </a:rPr>
                        <a:t>Skylake</a:t>
                      </a:r>
                      <a:r>
                        <a:rPr lang="en-US" dirty="0" smtClean="0">
                          <a:solidFill>
                            <a:schemeClr val="tx1"/>
                          </a:solidFill>
                        </a:rPr>
                        <a:t>: 1440 cores</a:t>
                      </a:r>
                      <a:endParaRPr lang="ru-RU"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KNL: 1512 cores</a:t>
                      </a:r>
                      <a:endParaRPr lang="ru-RU" dirty="0" smtClean="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7897750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611560" y="125016"/>
            <a:ext cx="7620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ct val="20000"/>
              </a:spcBef>
              <a:buClr>
                <a:schemeClr val="accent1"/>
              </a:buClr>
              <a:buSzPct val="100000"/>
              <a:buFont typeface="Symbol" panose="05050102010706020507" pitchFamily="18" charset="2"/>
              <a:buChar char=""/>
              <a:tabLst>
                <a:tab pos="0" algn="l"/>
                <a:tab pos="446088" algn="l"/>
                <a:tab pos="896938" algn="l"/>
                <a:tab pos="1344613" algn="l"/>
                <a:tab pos="1795463" algn="l"/>
                <a:tab pos="2243138" algn="l"/>
                <a:tab pos="2693988" algn="l"/>
                <a:tab pos="3141663" algn="l"/>
                <a:tab pos="3592513" algn="l"/>
                <a:tab pos="4040188" algn="l"/>
                <a:tab pos="4491038" algn="l"/>
                <a:tab pos="4938713" algn="l"/>
                <a:tab pos="5389563" algn="l"/>
                <a:tab pos="5837238" algn="l"/>
                <a:tab pos="6288088" algn="l"/>
                <a:tab pos="6735763" algn="l"/>
                <a:tab pos="7186613" algn="l"/>
                <a:tab pos="7634288" algn="l"/>
                <a:tab pos="8085138" algn="l"/>
                <a:tab pos="8532813" algn="l"/>
                <a:tab pos="8983663" algn="l"/>
                <a:tab pos="9434513" algn="l"/>
                <a:tab pos="9882188" algn="l"/>
              </a:tabLst>
              <a:defRPr sz="2400">
                <a:solidFill>
                  <a:schemeClr val="tx2"/>
                </a:solidFill>
                <a:latin typeface="Candara" panose="020E0502030303020204" pitchFamily="34" charset="0"/>
              </a:defRPr>
            </a:lvl1pPr>
            <a:lvl2pPr marL="742950" indent="-285750" eaLnBrk="0" hangingPunct="0">
              <a:spcBef>
                <a:spcPct val="20000"/>
              </a:spcBef>
              <a:buClr>
                <a:schemeClr val="accent1"/>
              </a:buClr>
              <a:buSzPct val="100000"/>
              <a:buFont typeface="Symbol" panose="05050102010706020507" pitchFamily="18" charset="2"/>
              <a:buChar char=""/>
              <a:tabLst>
                <a:tab pos="0" algn="l"/>
                <a:tab pos="446088" algn="l"/>
                <a:tab pos="896938" algn="l"/>
                <a:tab pos="1344613" algn="l"/>
                <a:tab pos="1795463" algn="l"/>
                <a:tab pos="2243138" algn="l"/>
                <a:tab pos="2693988" algn="l"/>
                <a:tab pos="3141663" algn="l"/>
                <a:tab pos="3592513" algn="l"/>
                <a:tab pos="4040188" algn="l"/>
                <a:tab pos="4491038" algn="l"/>
                <a:tab pos="4938713" algn="l"/>
                <a:tab pos="5389563" algn="l"/>
                <a:tab pos="5837238" algn="l"/>
                <a:tab pos="6288088" algn="l"/>
                <a:tab pos="6735763" algn="l"/>
                <a:tab pos="7186613" algn="l"/>
                <a:tab pos="7634288" algn="l"/>
                <a:tab pos="8085138" algn="l"/>
                <a:tab pos="8532813" algn="l"/>
                <a:tab pos="8983663" algn="l"/>
                <a:tab pos="9434513" algn="l"/>
                <a:tab pos="9882188" algn="l"/>
              </a:tabLst>
              <a:defRPr sz="2200">
                <a:solidFill>
                  <a:schemeClr val="tx2"/>
                </a:solidFill>
                <a:latin typeface="Candara" panose="020E0502030303020204" pitchFamily="34" charset="0"/>
              </a:defRPr>
            </a:lvl2pPr>
            <a:lvl3pPr marL="1143000" indent="-228600" eaLnBrk="0" hangingPunct="0">
              <a:spcBef>
                <a:spcPct val="20000"/>
              </a:spcBef>
              <a:buClr>
                <a:schemeClr val="accent1"/>
              </a:buClr>
              <a:buSzPct val="100000"/>
              <a:buFont typeface="Symbol" panose="05050102010706020507" pitchFamily="18" charset="2"/>
              <a:buChar char=""/>
              <a:tabLst>
                <a:tab pos="0" algn="l"/>
                <a:tab pos="446088" algn="l"/>
                <a:tab pos="896938" algn="l"/>
                <a:tab pos="1344613" algn="l"/>
                <a:tab pos="1795463" algn="l"/>
                <a:tab pos="2243138" algn="l"/>
                <a:tab pos="2693988" algn="l"/>
                <a:tab pos="3141663" algn="l"/>
                <a:tab pos="3592513" algn="l"/>
                <a:tab pos="4040188" algn="l"/>
                <a:tab pos="4491038" algn="l"/>
                <a:tab pos="4938713" algn="l"/>
                <a:tab pos="5389563" algn="l"/>
                <a:tab pos="5837238" algn="l"/>
                <a:tab pos="6288088" algn="l"/>
                <a:tab pos="6735763" algn="l"/>
                <a:tab pos="7186613" algn="l"/>
                <a:tab pos="7634288" algn="l"/>
                <a:tab pos="8085138" algn="l"/>
                <a:tab pos="8532813" algn="l"/>
                <a:tab pos="8983663" algn="l"/>
                <a:tab pos="9434513" algn="l"/>
                <a:tab pos="9882188" algn="l"/>
              </a:tabLst>
              <a:defRPr sz="2000">
                <a:solidFill>
                  <a:schemeClr val="tx2"/>
                </a:solidFill>
                <a:latin typeface="Candara" panose="020E0502030303020204" pitchFamily="34" charset="0"/>
              </a:defRPr>
            </a:lvl3pPr>
            <a:lvl4pPr marL="1600200" indent="-228600" eaLnBrk="0" hangingPunct="0">
              <a:spcBef>
                <a:spcPct val="20000"/>
              </a:spcBef>
              <a:buClr>
                <a:schemeClr val="accent1"/>
              </a:buClr>
              <a:buSzPct val="100000"/>
              <a:buFont typeface="Symbol" panose="05050102010706020507" pitchFamily="18" charset="2"/>
              <a:buChar char=""/>
              <a:tabLst>
                <a:tab pos="0" algn="l"/>
                <a:tab pos="446088" algn="l"/>
                <a:tab pos="896938" algn="l"/>
                <a:tab pos="1344613" algn="l"/>
                <a:tab pos="1795463" algn="l"/>
                <a:tab pos="2243138" algn="l"/>
                <a:tab pos="2693988" algn="l"/>
                <a:tab pos="3141663" algn="l"/>
                <a:tab pos="3592513" algn="l"/>
                <a:tab pos="4040188" algn="l"/>
                <a:tab pos="4491038" algn="l"/>
                <a:tab pos="4938713" algn="l"/>
                <a:tab pos="5389563" algn="l"/>
                <a:tab pos="5837238" algn="l"/>
                <a:tab pos="6288088" algn="l"/>
                <a:tab pos="6735763" algn="l"/>
                <a:tab pos="7186613" algn="l"/>
                <a:tab pos="7634288" algn="l"/>
                <a:tab pos="8085138" algn="l"/>
                <a:tab pos="8532813" algn="l"/>
                <a:tab pos="8983663" algn="l"/>
                <a:tab pos="9434513" algn="l"/>
                <a:tab pos="9882188" algn="l"/>
              </a:tabLst>
              <a:defRPr>
                <a:solidFill>
                  <a:schemeClr val="tx2"/>
                </a:solidFill>
                <a:latin typeface="Candara" panose="020E0502030303020204" pitchFamily="34" charset="0"/>
              </a:defRPr>
            </a:lvl4pPr>
            <a:lvl5pPr marL="2057400" indent="-228600" eaLnBrk="0" hangingPunct="0">
              <a:spcBef>
                <a:spcPct val="20000"/>
              </a:spcBef>
              <a:buClr>
                <a:schemeClr val="accent1"/>
              </a:buClr>
              <a:buSzPct val="100000"/>
              <a:buFont typeface="Symbol" panose="05050102010706020507" pitchFamily="18" charset="2"/>
              <a:buChar char=""/>
              <a:tabLst>
                <a:tab pos="0" algn="l"/>
                <a:tab pos="446088" algn="l"/>
                <a:tab pos="896938" algn="l"/>
                <a:tab pos="1344613" algn="l"/>
                <a:tab pos="1795463" algn="l"/>
                <a:tab pos="2243138" algn="l"/>
                <a:tab pos="2693988" algn="l"/>
                <a:tab pos="3141663" algn="l"/>
                <a:tab pos="3592513" algn="l"/>
                <a:tab pos="4040188" algn="l"/>
                <a:tab pos="4491038" algn="l"/>
                <a:tab pos="4938713" algn="l"/>
                <a:tab pos="5389563" algn="l"/>
                <a:tab pos="5837238" algn="l"/>
                <a:tab pos="6288088" algn="l"/>
                <a:tab pos="6735763" algn="l"/>
                <a:tab pos="7186613" algn="l"/>
                <a:tab pos="7634288" algn="l"/>
                <a:tab pos="8085138" algn="l"/>
                <a:tab pos="8532813" algn="l"/>
                <a:tab pos="8983663" algn="l"/>
                <a:tab pos="9434513" algn="l"/>
                <a:tab pos="9882188" algn="l"/>
              </a:tabLst>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tabLst>
                <a:tab pos="0" algn="l"/>
                <a:tab pos="446088" algn="l"/>
                <a:tab pos="896938" algn="l"/>
                <a:tab pos="1344613" algn="l"/>
                <a:tab pos="1795463" algn="l"/>
                <a:tab pos="2243138" algn="l"/>
                <a:tab pos="2693988" algn="l"/>
                <a:tab pos="3141663" algn="l"/>
                <a:tab pos="3592513" algn="l"/>
                <a:tab pos="4040188" algn="l"/>
                <a:tab pos="4491038" algn="l"/>
                <a:tab pos="4938713" algn="l"/>
                <a:tab pos="5389563" algn="l"/>
                <a:tab pos="5837238" algn="l"/>
                <a:tab pos="6288088" algn="l"/>
                <a:tab pos="6735763" algn="l"/>
                <a:tab pos="7186613" algn="l"/>
                <a:tab pos="7634288" algn="l"/>
                <a:tab pos="8085138" algn="l"/>
                <a:tab pos="8532813" algn="l"/>
                <a:tab pos="8983663" algn="l"/>
                <a:tab pos="9434513" algn="l"/>
                <a:tab pos="9882188" algn="l"/>
              </a:tabLst>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tabLst>
                <a:tab pos="0" algn="l"/>
                <a:tab pos="446088" algn="l"/>
                <a:tab pos="896938" algn="l"/>
                <a:tab pos="1344613" algn="l"/>
                <a:tab pos="1795463" algn="l"/>
                <a:tab pos="2243138" algn="l"/>
                <a:tab pos="2693988" algn="l"/>
                <a:tab pos="3141663" algn="l"/>
                <a:tab pos="3592513" algn="l"/>
                <a:tab pos="4040188" algn="l"/>
                <a:tab pos="4491038" algn="l"/>
                <a:tab pos="4938713" algn="l"/>
                <a:tab pos="5389563" algn="l"/>
                <a:tab pos="5837238" algn="l"/>
                <a:tab pos="6288088" algn="l"/>
                <a:tab pos="6735763" algn="l"/>
                <a:tab pos="7186613" algn="l"/>
                <a:tab pos="7634288" algn="l"/>
                <a:tab pos="8085138" algn="l"/>
                <a:tab pos="8532813" algn="l"/>
                <a:tab pos="8983663" algn="l"/>
                <a:tab pos="9434513" algn="l"/>
                <a:tab pos="9882188" algn="l"/>
              </a:tabLst>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tabLst>
                <a:tab pos="0" algn="l"/>
                <a:tab pos="446088" algn="l"/>
                <a:tab pos="896938" algn="l"/>
                <a:tab pos="1344613" algn="l"/>
                <a:tab pos="1795463" algn="l"/>
                <a:tab pos="2243138" algn="l"/>
                <a:tab pos="2693988" algn="l"/>
                <a:tab pos="3141663" algn="l"/>
                <a:tab pos="3592513" algn="l"/>
                <a:tab pos="4040188" algn="l"/>
                <a:tab pos="4491038" algn="l"/>
                <a:tab pos="4938713" algn="l"/>
                <a:tab pos="5389563" algn="l"/>
                <a:tab pos="5837238" algn="l"/>
                <a:tab pos="6288088" algn="l"/>
                <a:tab pos="6735763" algn="l"/>
                <a:tab pos="7186613" algn="l"/>
                <a:tab pos="7634288" algn="l"/>
                <a:tab pos="8085138" algn="l"/>
                <a:tab pos="8532813" algn="l"/>
                <a:tab pos="8983663" algn="l"/>
                <a:tab pos="9434513" algn="l"/>
                <a:tab pos="9882188" algn="l"/>
              </a:tabLst>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tabLst>
                <a:tab pos="0" algn="l"/>
                <a:tab pos="446088" algn="l"/>
                <a:tab pos="896938" algn="l"/>
                <a:tab pos="1344613" algn="l"/>
                <a:tab pos="1795463" algn="l"/>
                <a:tab pos="2243138" algn="l"/>
                <a:tab pos="2693988" algn="l"/>
                <a:tab pos="3141663" algn="l"/>
                <a:tab pos="3592513" algn="l"/>
                <a:tab pos="4040188" algn="l"/>
                <a:tab pos="4491038" algn="l"/>
                <a:tab pos="4938713" algn="l"/>
                <a:tab pos="5389563" algn="l"/>
                <a:tab pos="5837238" algn="l"/>
                <a:tab pos="6288088" algn="l"/>
                <a:tab pos="6735763" algn="l"/>
                <a:tab pos="7186613" algn="l"/>
                <a:tab pos="7634288" algn="l"/>
                <a:tab pos="8085138" algn="l"/>
                <a:tab pos="8532813" algn="l"/>
                <a:tab pos="8983663" algn="l"/>
                <a:tab pos="9434513" algn="l"/>
                <a:tab pos="9882188" algn="l"/>
              </a:tabLst>
              <a:defRPr sz="1600">
                <a:solidFill>
                  <a:schemeClr val="tx2"/>
                </a:solidFill>
                <a:latin typeface="Candara" panose="020E0502030303020204" pitchFamily="34" charset="0"/>
              </a:defRPr>
            </a:lvl9pPr>
          </a:lstStyle>
          <a:p>
            <a:pPr algn="ctr" eaLnBrk="1" fontAlgn="base" hangingPunct="1">
              <a:lnSpc>
                <a:spcPts val="3638"/>
              </a:lnSpc>
              <a:spcBef>
                <a:spcPct val="0"/>
              </a:spcBef>
              <a:spcAft>
                <a:spcPct val="0"/>
              </a:spcAft>
              <a:buClrTx/>
              <a:buSzTx/>
              <a:buFontTx/>
              <a:buNone/>
            </a:pPr>
            <a:r>
              <a:rPr lang="en-US" altLang="ru-RU" sz="36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MICC Monitoring</a:t>
            </a:r>
          </a:p>
        </p:txBody>
      </p:sp>
      <p:sp>
        <p:nvSpPr>
          <p:cNvPr id="49155" name="AutoShape 2" descr="Картинки по запросу galaxy 7000"/>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eaLnBrk="0" hangingPunct="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eaLnBrk="0" hangingPunct="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eaLnBrk="0" hangingPunct="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eaLnBrk="0" hangingPunct="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fontAlgn="base" hangingPunct="1">
              <a:spcBef>
                <a:spcPct val="0"/>
              </a:spcBef>
              <a:spcAft>
                <a:spcPct val="0"/>
              </a:spcAft>
              <a:buClrTx/>
              <a:buSzTx/>
              <a:buFontTx/>
              <a:buNone/>
            </a:pPr>
            <a:endParaRPr lang="en-US" altLang="ru-RU" sz="1800" smtClean="0">
              <a:solidFill>
                <a:prstClr val="black"/>
              </a:solidFill>
              <a:latin typeface="Times New Roman" panose="02020603050405020304" pitchFamily="18" charset="0"/>
              <a:cs typeface="Arial" panose="020B0604020202020204" pitchFamily="34" charset="0"/>
            </a:endParaRPr>
          </a:p>
        </p:txBody>
      </p:sp>
      <p:sp>
        <p:nvSpPr>
          <p:cNvPr id="49156" name="AutoShape 4" descr="Картинки по запросу galaxy 7000"/>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eaLnBrk="0" hangingPunct="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eaLnBrk="0" hangingPunct="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eaLnBrk="0" hangingPunct="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eaLnBrk="0" hangingPunct="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fontAlgn="base" hangingPunct="1">
              <a:spcBef>
                <a:spcPct val="0"/>
              </a:spcBef>
              <a:spcAft>
                <a:spcPct val="0"/>
              </a:spcAft>
              <a:buClrTx/>
              <a:buSzTx/>
              <a:buFontTx/>
              <a:buNone/>
            </a:pPr>
            <a:endParaRPr lang="en-US" altLang="ru-RU" sz="1800" smtClean="0">
              <a:solidFill>
                <a:prstClr val="black"/>
              </a:solidFill>
              <a:latin typeface="Times New Roman" panose="02020603050405020304" pitchFamily="18" charset="0"/>
              <a:cs typeface="Arial" panose="020B0604020202020204" pitchFamily="34" charset="0"/>
            </a:endParaRPr>
          </a:p>
        </p:txBody>
      </p:sp>
      <p:sp>
        <p:nvSpPr>
          <p:cNvPr id="49157" name="AutoShape 6" descr="Картинки по запросу galaxy 7000"/>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eaLnBrk="0" hangingPunct="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eaLnBrk="0" hangingPunct="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eaLnBrk="0" hangingPunct="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eaLnBrk="0" hangingPunct="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fontAlgn="base" hangingPunct="1">
              <a:spcBef>
                <a:spcPct val="0"/>
              </a:spcBef>
              <a:spcAft>
                <a:spcPct val="0"/>
              </a:spcAft>
              <a:buClrTx/>
              <a:buSzTx/>
              <a:buFontTx/>
              <a:buNone/>
            </a:pPr>
            <a:endParaRPr lang="en-US" altLang="ru-RU" sz="1800" smtClean="0">
              <a:solidFill>
                <a:prstClr val="black"/>
              </a:solidFill>
              <a:latin typeface="Times New Roman" panose="02020603050405020304" pitchFamily="18" charset="0"/>
              <a:cs typeface="Arial" panose="020B0604020202020204" pitchFamily="34" charset="0"/>
            </a:endParaRPr>
          </a:p>
        </p:txBody>
      </p:sp>
      <p:pic>
        <p:nvPicPr>
          <p:cNvPr id="49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345" y="1518826"/>
            <a:ext cx="4423355" cy="2486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3" name="Прямоугольник 2"/>
          <p:cNvSpPr>
            <a:spLocks noChangeArrowheads="1"/>
          </p:cNvSpPr>
          <p:nvPr/>
        </p:nvSpPr>
        <p:spPr bwMode="auto">
          <a:xfrm>
            <a:off x="63500" y="764704"/>
            <a:ext cx="9052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sz="2000" dirty="0">
                <a:latin typeface="+mn-lt"/>
              </a:rPr>
              <a:t>For a robust performance of </a:t>
            </a:r>
            <a:r>
              <a:rPr lang="en-US" sz="2000" dirty="0" smtClean="0">
                <a:latin typeface="+mn-lt"/>
              </a:rPr>
              <a:t>the </a:t>
            </a:r>
            <a:r>
              <a:rPr lang="en-US" sz="2000" dirty="0">
                <a:latin typeface="+mn-lt"/>
              </a:rPr>
              <a:t>complex it is necessary to monitor the state of all nodes and </a:t>
            </a:r>
            <a:r>
              <a:rPr lang="en-US" sz="2000" dirty="0" smtClean="0">
                <a:latin typeface="+mn-lt"/>
              </a:rPr>
              <a:t>services - </a:t>
            </a:r>
            <a:r>
              <a:rPr lang="en-US" sz="2000" dirty="0">
                <a:latin typeface="+mn-lt"/>
              </a:rPr>
              <a:t>from the supply system to the robotized tape </a:t>
            </a:r>
            <a:r>
              <a:rPr lang="en-US" sz="2000" dirty="0" smtClean="0">
                <a:latin typeface="+mn-lt"/>
              </a:rPr>
              <a:t>library.</a:t>
            </a:r>
            <a:r>
              <a:rPr lang="ru-RU" altLang="ru-RU" sz="2000" dirty="0" smtClean="0">
                <a:latin typeface="+mn-lt"/>
              </a:rPr>
              <a:t> </a:t>
            </a:r>
          </a:p>
        </p:txBody>
      </p:sp>
      <p:sp>
        <p:nvSpPr>
          <p:cNvPr id="49164" name="Прямоугольник 3"/>
          <p:cNvSpPr>
            <a:spLocks noChangeArrowheads="1"/>
          </p:cNvSpPr>
          <p:nvPr/>
        </p:nvSpPr>
        <p:spPr bwMode="auto">
          <a:xfrm>
            <a:off x="5282115" y="4149080"/>
            <a:ext cx="38338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sz="2000" dirty="0" smtClean="0">
                <a:latin typeface="+mn-lt"/>
              </a:rPr>
              <a:t>The system </a:t>
            </a:r>
            <a:r>
              <a:rPr lang="en-US" sz="2000" dirty="0">
                <a:latin typeface="+mn-lt"/>
              </a:rPr>
              <a:t>allows one, in a real time mode, to observe the whole computing complex state and send the system alerts to users via e-mail, </a:t>
            </a:r>
            <a:r>
              <a:rPr lang="en-US" sz="2000" dirty="0" err="1">
                <a:latin typeface="+mn-lt"/>
              </a:rPr>
              <a:t>sms</a:t>
            </a:r>
            <a:r>
              <a:rPr lang="en-US" sz="2000" dirty="0">
                <a:latin typeface="+mn-lt"/>
              </a:rPr>
              <a:t>, etc. 690 elements are under observation 3497  checks in real </a:t>
            </a:r>
            <a:r>
              <a:rPr lang="en-US" sz="2000" dirty="0" smtClean="0">
                <a:latin typeface="+mn-lt"/>
              </a:rPr>
              <a:t>time.</a:t>
            </a:r>
            <a:endParaRPr lang="en-US" sz="2000" dirty="0">
              <a:latin typeface="+mn-lt"/>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431" r="21101" b="10508"/>
          <a:stretch/>
        </p:blipFill>
        <p:spPr bwMode="auto">
          <a:xfrm>
            <a:off x="215900" y="1581830"/>
            <a:ext cx="4241082" cy="23602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99" r="599" b="22878"/>
          <a:stretch/>
        </p:blipFill>
        <p:spPr bwMode="auto">
          <a:xfrm>
            <a:off x="215900" y="4003563"/>
            <a:ext cx="4992051" cy="2781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24776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116" t="12942" r="29688" b="4867"/>
          <a:stretch/>
        </p:blipFill>
        <p:spPr bwMode="auto">
          <a:xfrm>
            <a:off x="179511" y="908720"/>
            <a:ext cx="4789205" cy="5508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94" t="16821" r="23771" b="13288"/>
          <a:stretch/>
        </p:blipFill>
        <p:spPr bwMode="auto">
          <a:xfrm>
            <a:off x="5148064" y="692696"/>
            <a:ext cx="3817629" cy="255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025" t="13016" r="31780" b="21114"/>
          <a:stretch/>
        </p:blipFill>
        <p:spPr bwMode="auto">
          <a:xfrm>
            <a:off x="3923928" y="3767251"/>
            <a:ext cx="2978720" cy="304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112" t="10508" r="31058" b="38717"/>
          <a:stretch/>
        </p:blipFill>
        <p:spPr bwMode="auto">
          <a:xfrm>
            <a:off x="5775415" y="2562956"/>
            <a:ext cx="3190278" cy="240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5307" y="133403"/>
            <a:ext cx="9001000" cy="553998"/>
          </a:xfrm>
          <a:prstGeom prst="rect">
            <a:avLst/>
          </a:prstGeom>
        </p:spPr>
        <p:txBody>
          <a:bodyPr wrap="square">
            <a:spAutoFit/>
          </a:bodyPr>
          <a:lstStyle/>
          <a:p>
            <a:pPr algn="ctr" fontAlgn="base">
              <a:lnSpc>
                <a:spcPts val="3638"/>
              </a:lnSpc>
              <a:spcBef>
                <a:spcPct val="0"/>
              </a:spcBef>
              <a:spcAft>
                <a:spcPct val="0"/>
              </a:spcAft>
              <a:tabLst>
                <a:tab pos="0" algn="l"/>
                <a:tab pos="446088" algn="l"/>
                <a:tab pos="896938" algn="l"/>
                <a:tab pos="1344613" algn="l"/>
                <a:tab pos="1795463" algn="l"/>
                <a:tab pos="2243138" algn="l"/>
                <a:tab pos="2693988" algn="l"/>
                <a:tab pos="3141663" algn="l"/>
                <a:tab pos="3592513" algn="l"/>
                <a:tab pos="4040188" algn="l"/>
                <a:tab pos="4491038" algn="l"/>
                <a:tab pos="4938713" algn="l"/>
                <a:tab pos="5389563" algn="l"/>
                <a:tab pos="5837238" algn="l"/>
                <a:tab pos="6288088" algn="l"/>
                <a:tab pos="6735763" algn="l"/>
                <a:tab pos="7186613" algn="l"/>
                <a:tab pos="7634288" algn="l"/>
                <a:tab pos="8085138" algn="l"/>
                <a:tab pos="8532813" algn="l"/>
                <a:tab pos="8983663" algn="l"/>
                <a:tab pos="9434513" algn="l"/>
                <a:tab pos="9882188" algn="l"/>
              </a:tabLst>
            </a:pPr>
            <a:r>
              <a:rPr lang="en-GB" sz="36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New WEB-portal MICC http://micc.jinr.ru/</a:t>
            </a:r>
            <a:endParaRPr lang="ru-RU" sz="36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51141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7832E749-F09A-4778-A427-4E6E9FAAD4B4}" type="slidenum">
              <a:rPr lang="ru-RU" smtClean="0">
                <a:solidFill>
                  <a:schemeClr val="tx1">
                    <a:lumMod val="65000"/>
                    <a:lumOff val="35000"/>
                  </a:schemeClr>
                </a:solidFill>
              </a:rPr>
              <a:pPr>
                <a:defRPr/>
              </a:pPr>
              <a:t>17</a:t>
            </a:fld>
            <a:endParaRPr lang="ru-RU" dirty="0">
              <a:solidFill>
                <a:schemeClr val="tx1">
                  <a:lumMod val="65000"/>
                  <a:lumOff val="35000"/>
                </a:schemeClr>
              </a:solidFill>
            </a:endParaRPr>
          </a:p>
        </p:txBody>
      </p:sp>
      <p:sp>
        <p:nvSpPr>
          <p:cNvPr id="5" name="Заголовок 4"/>
          <p:cNvSpPr>
            <a:spLocks noGrp="1"/>
          </p:cNvSpPr>
          <p:nvPr>
            <p:ph type="title" idx="4294967295"/>
          </p:nvPr>
        </p:nvSpPr>
        <p:spPr>
          <a:xfrm>
            <a:off x="1" y="548680"/>
            <a:ext cx="9046020" cy="576262"/>
          </a:xfrm>
        </p:spPr>
        <p:txBody>
          <a:bodyPr>
            <a:noAutofit/>
          </a:bodyPr>
          <a:lstStyle/>
          <a:p>
            <a:pPr>
              <a:lnSpc>
                <a:spcPct val="80000"/>
              </a:lnSpc>
              <a:defRPr/>
            </a:pPr>
            <a:r>
              <a:rPr lang="en-US"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mn-ea"/>
                <a:cs typeface="Arial" panose="020B0604020202020204" pitchFamily="34" charset="0"/>
              </a:rPr>
              <a:t>The JINR corporative information system   </a:t>
            </a:r>
            <a:endParaRPr lang="ru-RU"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mn-ea"/>
              <a:cs typeface="Arial" panose="020B0604020202020204" pitchFamily="34" charset="0"/>
            </a:endParaRPr>
          </a:p>
        </p:txBody>
      </p:sp>
      <p:sp>
        <p:nvSpPr>
          <p:cNvPr id="6" name="Объект 5"/>
          <p:cNvSpPr>
            <a:spLocks noGrp="1"/>
          </p:cNvSpPr>
          <p:nvPr>
            <p:ph idx="4294967295"/>
          </p:nvPr>
        </p:nvSpPr>
        <p:spPr>
          <a:xfrm>
            <a:off x="0" y="1340768"/>
            <a:ext cx="7993063" cy="5067300"/>
          </a:xfrm>
        </p:spPr>
        <p:txBody>
          <a:bodyPr>
            <a:normAutofit/>
          </a:bodyPr>
          <a:lstStyle/>
          <a:p>
            <a:pPr>
              <a:buFont typeface="Wingdings" panose="05000000000000000000" pitchFamily="2" charset="2"/>
              <a:buChar char="q"/>
              <a:defRPr/>
            </a:pPr>
            <a:r>
              <a:rPr lang="en-US" sz="2000" b="1" dirty="0">
                <a:solidFill>
                  <a:schemeClr val="tx1">
                    <a:lumMod val="65000"/>
                    <a:lumOff val="35000"/>
                  </a:schemeClr>
                </a:solidFill>
                <a:latin typeface="Arial" panose="020B0604020202020204" pitchFamily="34" charset="0"/>
                <a:cs typeface="Arial" panose="020B0604020202020204" pitchFamily="34" charset="0"/>
              </a:rPr>
              <a:t>General </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1C:Enterprise platform </a:t>
            </a:r>
            <a:r>
              <a:rPr lang="en-US" sz="2000" b="1" dirty="0">
                <a:solidFill>
                  <a:schemeClr val="tx1">
                    <a:lumMod val="65000"/>
                    <a:lumOff val="35000"/>
                  </a:schemeClr>
                </a:solidFill>
                <a:latin typeface="Arial" panose="020B0604020202020204" pitchFamily="34" charset="0"/>
                <a:cs typeface="Arial" panose="020B0604020202020204" pitchFamily="34" charset="0"/>
              </a:rPr>
              <a:t>intended for automation of everyday </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tasks </a:t>
            </a:r>
            <a:r>
              <a:rPr lang="en-US" sz="2000" b="1" dirty="0">
                <a:solidFill>
                  <a:schemeClr val="tx1">
                    <a:lumMod val="65000"/>
                    <a:lumOff val="35000"/>
                  </a:schemeClr>
                </a:solidFill>
                <a:latin typeface="Arial" panose="020B0604020202020204" pitchFamily="34" charset="0"/>
                <a:cs typeface="Arial" panose="020B0604020202020204" pitchFamily="34" charset="0"/>
              </a:rPr>
              <a:t>of economic and management </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activity, </a:t>
            </a:r>
            <a:endParaRPr lang="ru-RU" sz="2000" b="1" dirty="0">
              <a:solidFill>
                <a:schemeClr val="tx1">
                  <a:lumMod val="65000"/>
                  <a:lumOff val="35000"/>
                </a:schemeClr>
              </a:solidFill>
              <a:latin typeface="Arial" panose="020B0604020202020204" pitchFamily="34" charset="0"/>
              <a:cs typeface="Arial" panose="020B0604020202020204" pitchFamily="34" charset="0"/>
            </a:endParaRPr>
          </a:p>
          <a:p>
            <a:pPr>
              <a:buFont typeface="Wingdings" panose="05000000000000000000" pitchFamily="2" charset="2"/>
              <a:buChar char="q"/>
              <a:defRPr/>
            </a:pPr>
            <a:r>
              <a:rPr lang="en-US" sz="2000" b="1" dirty="0">
                <a:solidFill>
                  <a:schemeClr val="tx1">
                    <a:lumMod val="65000"/>
                    <a:lumOff val="35000"/>
                  </a:schemeClr>
                </a:solidFill>
                <a:latin typeface="Arial" panose="020B0604020202020204" pitchFamily="34" charset="0"/>
                <a:cs typeface="Arial" panose="020B0604020202020204" pitchFamily="34" charset="0"/>
              </a:rPr>
              <a:t>APT EVM system (Activity Planning Tool Earned Value Management) for </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NICA </a:t>
            </a:r>
            <a:r>
              <a:rPr lang="en-US" sz="2000" b="1" dirty="0">
                <a:solidFill>
                  <a:schemeClr val="tx1">
                    <a:lumMod val="65000"/>
                    <a:lumOff val="35000"/>
                  </a:schemeClr>
                </a:solidFill>
                <a:latin typeface="Arial" panose="020B0604020202020204" pitchFamily="34" charset="0"/>
                <a:cs typeface="Arial" panose="020B0604020202020204" pitchFamily="34" charset="0"/>
              </a:rPr>
              <a:t>and future projects </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management, </a:t>
            </a:r>
          </a:p>
          <a:p>
            <a:pPr>
              <a:buFont typeface="Wingdings" panose="05000000000000000000" pitchFamily="2" charset="2"/>
              <a:buChar char="q"/>
              <a:defRP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Electronic document handling system  EDH </a:t>
            </a:r>
            <a:r>
              <a:rPr lang="ru-RU" sz="2000" b="1" dirty="0" smtClean="0">
                <a:solidFill>
                  <a:schemeClr val="tx1">
                    <a:lumMod val="65000"/>
                    <a:lumOff val="35000"/>
                  </a:schemeClr>
                </a:solidFill>
                <a:latin typeface="Arial" panose="020B0604020202020204" pitchFamily="34" charset="0"/>
                <a:cs typeface="Arial" panose="020B0604020202020204" pitchFamily="34" charset="0"/>
              </a:rPr>
              <a:t>«</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Dubna</a:t>
            </a:r>
            <a:r>
              <a:rPr lang="ru-RU" sz="2000" b="1" dirty="0" smtClean="0">
                <a:solidFill>
                  <a:schemeClr val="tx1">
                    <a:lumMod val="65000"/>
                    <a:lumOff val="35000"/>
                  </a:schemeClr>
                </a:solidFill>
                <a:latin typeface="Arial" panose="020B0604020202020204" pitchFamily="34" charset="0"/>
                <a:cs typeface="Arial" panose="020B0604020202020204" pitchFamily="34" charset="0"/>
              </a:rPr>
              <a:t>»</a:t>
            </a:r>
            <a:r>
              <a:rPr lang="en-US" sz="2000" b="1" dirty="0">
                <a:solidFill>
                  <a:schemeClr val="tx1">
                    <a:lumMod val="65000"/>
                    <a:lumOff val="35000"/>
                  </a:schemeClr>
                </a:solidFill>
                <a:latin typeface="Arial" panose="020B0604020202020204" pitchFamily="34" charset="0"/>
                <a:cs typeface="Arial" panose="020B0604020202020204" pitchFamily="34" charset="0"/>
              </a:rPr>
              <a:t>,</a:t>
            </a:r>
            <a:endParaRPr lang="en-US" sz="2000" b="1" dirty="0" smtClean="0">
              <a:solidFill>
                <a:schemeClr val="tx1">
                  <a:lumMod val="65000"/>
                  <a:lumOff val="35000"/>
                </a:schemeClr>
              </a:solidFill>
              <a:latin typeface="Arial" panose="020B0604020202020204" pitchFamily="34" charset="0"/>
              <a:cs typeface="Arial" panose="020B0604020202020204" pitchFamily="34" charset="0"/>
            </a:endParaRPr>
          </a:p>
          <a:p>
            <a:pPr>
              <a:buFont typeface="Wingdings" panose="05000000000000000000" pitchFamily="2" charset="2"/>
              <a:buChar char="q"/>
              <a:defRP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Complex of information and analytical systems for financial and human management (ADB2, ISS,…), </a:t>
            </a:r>
            <a:endParaRPr lang="ru-RU" sz="2000" b="1" dirty="0">
              <a:solidFill>
                <a:schemeClr val="tx1">
                  <a:lumMod val="65000"/>
                  <a:lumOff val="35000"/>
                </a:schemeClr>
              </a:solidFill>
              <a:latin typeface="Arial" panose="020B0604020202020204" pitchFamily="34" charset="0"/>
              <a:cs typeface="Arial" panose="020B0604020202020204" pitchFamily="34" charset="0"/>
            </a:endParaRPr>
          </a:p>
          <a:p>
            <a:pPr>
              <a:buFont typeface="Wingdings" panose="05000000000000000000" pitchFamily="2" charset="2"/>
              <a:buChar char="q"/>
              <a:defRPr/>
            </a:pPr>
            <a:r>
              <a:rPr lang="en-US" sz="2000" b="1" dirty="0">
                <a:solidFill>
                  <a:schemeClr val="tx1">
                    <a:lumMod val="65000"/>
                    <a:lumOff val="35000"/>
                  </a:schemeClr>
                </a:solidFill>
                <a:latin typeface="Arial" panose="020B0604020202020204" pitchFamily="34" charset="0"/>
                <a:cs typeface="Arial" panose="020B0604020202020204" pitchFamily="34" charset="0"/>
              </a:rPr>
              <a:t>JINR Document Server – electronic </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open archive-repository of </a:t>
            </a:r>
            <a:r>
              <a:rPr lang="en-US" sz="2000" b="1" dirty="0">
                <a:solidFill>
                  <a:schemeClr val="tx1">
                    <a:lumMod val="65000"/>
                    <a:lumOff val="35000"/>
                  </a:schemeClr>
                </a:solidFill>
                <a:latin typeface="Arial" panose="020B0604020202020204" pitchFamily="34" charset="0"/>
                <a:cs typeface="Arial" panose="020B0604020202020204" pitchFamily="34" charset="0"/>
              </a:rPr>
              <a:t>scientific publications </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 and documents, </a:t>
            </a:r>
            <a:endParaRPr lang="ru-RU" sz="2000" b="1" dirty="0">
              <a:solidFill>
                <a:schemeClr val="tx1">
                  <a:lumMod val="65000"/>
                  <a:lumOff val="35000"/>
                </a:schemeClr>
              </a:solidFill>
              <a:latin typeface="Arial" panose="020B0604020202020204" pitchFamily="34" charset="0"/>
              <a:cs typeface="Arial" panose="020B0604020202020204" pitchFamily="34" charset="0"/>
            </a:endParaRPr>
          </a:p>
          <a:p>
            <a:pPr>
              <a:buFont typeface="Wingdings" panose="05000000000000000000" pitchFamily="2" charset="2"/>
              <a:buChar char="q"/>
              <a:defRP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JINR Member States access </a:t>
            </a:r>
            <a:r>
              <a:rPr lang="en-US" sz="2000" b="1" dirty="0">
                <a:solidFill>
                  <a:schemeClr val="tx1">
                    <a:lumMod val="65000"/>
                    <a:lumOff val="35000"/>
                  </a:schemeClr>
                </a:solidFill>
                <a:latin typeface="Arial" panose="020B0604020202020204" pitchFamily="34" charset="0"/>
                <a:cs typeface="Arial" panose="020B0604020202020204" pitchFamily="34" charset="0"/>
              </a:rPr>
              <a:t>to </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e-library, </a:t>
            </a:r>
            <a:endParaRPr lang="ru-RU" sz="2000" b="1" dirty="0">
              <a:solidFill>
                <a:schemeClr val="tx1">
                  <a:lumMod val="65000"/>
                  <a:lumOff val="35000"/>
                </a:schemeClr>
              </a:solidFill>
              <a:latin typeface="Arial" panose="020B0604020202020204" pitchFamily="34" charset="0"/>
              <a:cs typeface="Arial" panose="020B0604020202020204" pitchFamily="34" charset="0"/>
            </a:endParaRPr>
          </a:p>
          <a:p>
            <a:pPr>
              <a:buFont typeface="Wingdings" panose="05000000000000000000" pitchFamily="2" charset="2"/>
              <a:buChar char="q"/>
              <a:defRPr/>
            </a:pPr>
            <a:r>
              <a:rPr lang="en-US" sz="2000" b="1" dirty="0">
                <a:solidFill>
                  <a:schemeClr val="tx1">
                    <a:lumMod val="65000"/>
                    <a:lumOff val="35000"/>
                  </a:schemeClr>
                </a:solidFill>
                <a:latin typeface="Arial" panose="020B0604020202020204" pitchFamily="34" charset="0"/>
                <a:cs typeface="Arial" panose="020B0604020202020204" pitchFamily="34" charset="0"/>
              </a:rPr>
              <a:t>PIN – JINR staff personal </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information, </a:t>
            </a:r>
            <a:endParaRPr lang="ru-RU" sz="2000" b="1" dirty="0">
              <a:solidFill>
                <a:schemeClr val="tx1">
                  <a:lumMod val="65000"/>
                  <a:lumOff val="35000"/>
                </a:schemeClr>
              </a:solidFill>
              <a:latin typeface="Arial" panose="020B0604020202020204" pitchFamily="34" charset="0"/>
              <a:cs typeface="Arial" panose="020B0604020202020204" pitchFamily="34" charset="0"/>
            </a:endParaRPr>
          </a:p>
          <a:p>
            <a:pPr>
              <a:buFont typeface="Wingdings" panose="05000000000000000000" pitchFamily="2" charset="2"/>
              <a:buChar char="q"/>
              <a:defRP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JINR </a:t>
            </a:r>
            <a:r>
              <a:rPr lang="en-US" sz="2000" b="1" dirty="0">
                <a:solidFill>
                  <a:schemeClr val="tx1">
                    <a:lumMod val="65000"/>
                    <a:lumOff val="35000"/>
                  </a:schemeClr>
                </a:solidFill>
                <a:latin typeface="Arial" panose="020B0604020202020204" pitchFamily="34" charset="0"/>
                <a:cs typeface="Arial" panose="020B0604020202020204" pitchFamily="34" charset="0"/>
              </a:rPr>
              <a:t>video </a:t>
            </a:r>
            <a:r>
              <a:rPr lang="en-US" sz="2000" b="1" dirty="0" smtClean="0">
                <a:solidFill>
                  <a:schemeClr val="tx1">
                    <a:lumMod val="65000"/>
                    <a:lumOff val="35000"/>
                  </a:schemeClr>
                </a:solidFill>
                <a:latin typeface="Arial" panose="020B0604020202020204" pitchFamily="34" charset="0"/>
                <a:cs typeface="Arial" panose="020B0604020202020204" pitchFamily="34" charset="0"/>
              </a:rPr>
              <a:t>portal,</a:t>
            </a:r>
          </a:p>
          <a:p>
            <a:pPr>
              <a:buFont typeface="Wingdings" panose="05000000000000000000" pitchFamily="2" charset="2"/>
              <a:buChar char="q"/>
              <a:defRPr/>
            </a:pPr>
            <a:r>
              <a:rPr lang="en-US" sz="2000" b="1" dirty="0" smtClean="0">
                <a:solidFill>
                  <a:schemeClr val="tx1">
                    <a:lumMod val="65000"/>
                    <a:lumOff val="35000"/>
                  </a:schemeClr>
                </a:solidFill>
                <a:latin typeface="Arial" panose="020B0604020202020204" pitchFamily="34" charset="0"/>
                <a:cs typeface="Arial" panose="020B0604020202020204" pitchFamily="34" charset="0"/>
              </a:rPr>
              <a:t>WEB-portals.</a:t>
            </a:r>
            <a:endParaRPr lang="ru-RU" sz="2000" b="1" dirty="0">
              <a:solidFill>
                <a:schemeClr val="tx1">
                  <a:lumMod val="65000"/>
                  <a:lumOff val="35000"/>
                </a:schemeClr>
              </a:solidFill>
              <a:latin typeface="Arial" panose="020B0604020202020204" pitchFamily="34" charset="0"/>
              <a:cs typeface="Arial" panose="020B0604020202020204" pitchFamily="34" charset="0"/>
            </a:endParaRPr>
          </a:p>
          <a:p>
            <a:pPr marL="0" indent="0">
              <a:buFont typeface="Symbol" pitchFamily="18" charset="2"/>
              <a:buNone/>
              <a:defRPr/>
            </a:pPr>
            <a:endParaRPr lang="en-US" sz="2000" dirty="0" smtClean="0">
              <a:solidFill>
                <a:schemeClr val="tx1">
                  <a:lumMod val="65000"/>
                  <a:lumOff val="35000"/>
                </a:schemeClr>
              </a:solidFill>
            </a:endParaRPr>
          </a:p>
          <a:p>
            <a:pPr marL="0" indent="0">
              <a:buFont typeface="Symbol" pitchFamily="18" charset="2"/>
              <a:buNone/>
              <a:defRPr/>
            </a:pPr>
            <a:endParaRPr lang="ru-RU" sz="2000" dirty="0">
              <a:solidFill>
                <a:schemeClr val="tx1">
                  <a:lumMod val="65000"/>
                  <a:lumOff val="35000"/>
                </a:schemeClr>
              </a:solidFill>
            </a:endParaRPr>
          </a:p>
        </p:txBody>
      </p:sp>
      <p:pic>
        <p:nvPicPr>
          <p:cNvPr id="1946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7077" y="4506627"/>
            <a:ext cx="4319587" cy="233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2876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25109"/>
            <a:ext cx="9145016" cy="461665"/>
          </a:xfrm>
          <a:prstGeom prst="rect">
            <a:avLst/>
          </a:prstGeom>
        </p:spPr>
        <p:txBody>
          <a:bodyPr wrap="square">
            <a:spAutoFit/>
          </a:bodyPr>
          <a:lstStyle/>
          <a:p>
            <a:r>
              <a:rPr lang="sv-SE"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Electronic document handling system  </a:t>
            </a:r>
            <a:r>
              <a:rPr lang="sv-SE" sz="2400" b="1" dirty="0" smtClean="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EDH «Dubna</a:t>
            </a:r>
            <a:r>
              <a:rPr lang="sv-SE"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051" y="3068960"/>
            <a:ext cx="3510437" cy="2088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395" r="13454"/>
          <a:stretch/>
        </p:blipFill>
        <p:spPr bwMode="auto">
          <a:xfrm>
            <a:off x="274245" y="4653136"/>
            <a:ext cx="3096344" cy="2132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3027" y="764704"/>
            <a:ext cx="3744733" cy="2126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1650" r="74515" b="78383"/>
          <a:stretch/>
        </p:blipFill>
        <p:spPr bwMode="auto">
          <a:xfrm>
            <a:off x="0" y="727249"/>
            <a:ext cx="3107184" cy="683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0069" t="45581" r="25187" b="2319"/>
          <a:stretch/>
        </p:blipFill>
        <p:spPr bwMode="auto">
          <a:xfrm>
            <a:off x="3445605" y="4447944"/>
            <a:ext cx="5377246" cy="22618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5496" y="1484783"/>
            <a:ext cx="5209021" cy="3016210"/>
          </a:xfrm>
          <a:prstGeom prst="rect">
            <a:avLst/>
          </a:prstGeom>
        </p:spPr>
        <p:txBody>
          <a:bodyPr wrap="square">
            <a:spAutoFit/>
          </a:bodyPr>
          <a:lstStyle/>
          <a:p>
            <a:pPr marL="285750" indent="-285750">
              <a:buFont typeface="Arial" panose="020B0604020202020204" pitchFamily="34" charset="0"/>
              <a:buChar char="•"/>
            </a:pPr>
            <a:r>
              <a:rPr lang="en-US" sz="1600" b="1" dirty="0">
                <a:solidFill>
                  <a:schemeClr val="tx1">
                    <a:lumMod val="95000"/>
                  </a:schemeClr>
                </a:solidFill>
                <a:cs typeface="Arial" panose="020B0604020202020204" pitchFamily="34" charset="0"/>
              </a:rPr>
              <a:t>D</a:t>
            </a:r>
            <a:r>
              <a:rPr lang="en-US" sz="1600" b="1" dirty="0" smtClean="0">
                <a:solidFill>
                  <a:schemeClr val="tx1">
                    <a:lumMod val="95000"/>
                  </a:schemeClr>
                </a:solidFill>
                <a:cs typeface="Arial" panose="020B0604020202020204" pitchFamily="34" charset="0"/>
              </a:rPr>
              <a:t>evelopment </a:t>
            </a:r>
            <a:r>
              <a:rPr lang="en-US" sz="1600" b="1" dirty="0">
                <a:solidFill>
                  <a:schemeClr val="tx1">
                    <a:lumMod val="95000"/>
                  </a:schemeClr>
                </a:solidFill>
                <a:cs typeface="Arial" panose="020B0604020202020204" pitchFamily="34" charset="0"/>
              </a:rPr>
              <a:t>and maintenance of </a:t>
            </a:r>
            <a:r>
              <a:rPr lang="en-US" sz="1600" b="1" dirty="0" smtClean="0">
                <a:solidFill>
                  <a:schemeClr val="tx1">
                    <a:lumMod val="95000"/>
                  </a:schemeClr>
                </a:solidFill>
                <a:cs typeface="Arial" panose="020B0604020202020204" pitchFamily="34" charset="0"/>
              </a:rPr>
              <a:t>electronic </a:t>
            </a:r>
            <a:r>
              <a:rPr lang="en-US" sz="1600" b="1" dirty="0">
                <a:solidFill>
                  <a:schemeClr val="tx1">
                    <a:lumMod val="95000"/>
                  </a:schemeClr>
                </a:solidFill>
                <a:cs typeface="Arial" panose="020B0604020202020204" pitchFamily="34" charset="0"/>
              </a:rPr>
              <a:t>document management system ED</a:t>
            </a:r>
            <a:r>
              <a:rPr lang="ru-RU" sz="1600" b="1" dirty="0">
                <a:solidFill>
                  <a:schemeClr val="tx1">
                    <a:lumMod val="95000"/>
                  </a:schemeClr>
                </a:solidFill>
                <a:cs typeface="Arial" panose="020B0604020202020204" pitchFamily="34" charset="0"/>
              </a:rPr>
              <a:t>Н</a:t>
            </a:r>
            <a:r>
              <a:rPr lang="en-US" sz="1600" b="1" dirty="0">
                <a:solidFill>
                  <a:schemeClr val="tx1">
                    <a:lumMod val="95000"/>
                  </a:schemeClr>
                </a:solidFill>
                <a:cs typeface="Arial" panose="020B0604020202020204" pitchFamily="34" charset="0"/>
              </a:rPr>
              <a:t> "Dubna". </a:t>
            </a:r>
          </a:p>
          <a:p>
            <a:pPr marL="285750" indent="-285750">
              <a:buFont typeface="Arial" panose="020B0604020202020204" pitchFamily="34" charset="0"/>
              <a:buChar char="•"/>
            </a:pPr>
            <a:r>
              <a:rPr lang="en-US" sz="1600" b="1" dirty="0" smtClean="0">
                <a:solidFill>
                  <a:schemeClr val="tx1">
                    <a:lumMod val="95000"/>
                  </a:schemeClr>
                </a:solidFill>
                <a:cs typeface="Arial" panose="020B0604020202020204" pitchFamily="34" charset="0"/>
              </a:rPr>
              <a:t>Processed </a:t>
            </a:r>
            <a:r>
              <a:rPr lang="en-US" sz="1600" b="1" dirty="0">
                <a:solidFill>
                  <a:schemeClr val="tx1">
                    <a:lumMod val="95000"/>
                  </a:schemeClr>
                </a:solidFill>
                <a:cs typeface="Arial" panose="020B0604020202020204" pitchFamily="34" charset="0"/>
              </a:rPr>
              <a:t>more than </a:t>
            </a:r>
            <a:r>
              <a:rPr lang="en-US" sz="1600" b="1" dirty="0" smtClean="0">
                <a:solidFill>
                  <a:schemeClr val="tx1">
                    <a:lumMod val="95000"/>
                  </a:schemeClr>
                </a:solidFill>
                <a:cs typeface="Arial" panose="020B0604020202020204" pitchFamily="34" charset="0"/>
              </a:rPr>
              <a:t>2000 documents.  </a:t>
            </a:r>
            <a:endParaRPr lang="en-US" sz="1600" b="1" dirty="0">
              <a:solidFill>
                <a:schemeClr val="tx1">
                  <a:lumMod val="95000"/>
                </a:schemeClr>
              </a:solidFill>
              <a:cs typeface="Arial" panose="020B0604020202020204" pitchFamily="34" charset="0"/>
            </a:endParaRPr>
          </a:p>
          <a:p>
            <a:pPr marL="285750" indent="-285750">
              <a:buFont typeface="Arial" panose="020B0604020202020204" pitchFamily="34" charset="0"/>
              <a:buChar char="•"/>
            </a:pPr>
            <a:r>
              <a:rPr lang="en-US" sz="1600" b="1" dirty="0" smtClean="0">
                <a:solidFill>
                  <a:schemeClr val="tx1">
                    <a:lumMod val="95000"/>
                  </a:schemeClr>
                </a:solidFill>
                <a:cs typeface="Arial" panose="020B0604020202020204" pitchFamily="34" charset="0"/>
              </a:rPr>
              <a:t>Developed a variety </a:t>
            </a:r>
            <a:r>
              <a:rPr lang="en-US" sz="1600" b="1" dirty="0">
                <a:solidFill>
                  <a:schemeClr val="tx1">
                    <a:lumMod val="95000"/>
                  </a:schemeClr>
                </a:solidFill>
                <a:cs typeface="Arial" panose="020B0604020202020204" pitchFamily="34" charset="0"/>
              </a:rPr>
              <a:t>of specialized </a:t>
            </a:r>
            <a:r>
              <a:rPr lang="en-US" sz="1600" b="1" dirty="0" smtClean="0">
                <a:solidFill>
                  <a:schemeClr val="tx1">
                    <a:lumMod val="95000"/>
                  </a:schemeClr>
                </a:solidFill>
                <a:cs typeface="Arial" panose="020B0604020202020204" pitchFamily="34" charset="0"/>
              </a:rPr>
              <a:t>reports. </a:t>
            </a:r>
            <a:endParaRPr lang="en-US" sz="1600" b="1" dirty="0">
              <a:solidFill>
                <a:schemeClr val="tx1">
                  <a:lumMod val="95000"/>
                </a:schemeClr>
              </a:solidFill>
              <a:cs typeface="Arial" panose="020B0604020202020204" pitchFamily="34" charset="0"/>
            </a:endParaRPr>
          </a:p>
          <a:p>
            <a:pPr marL="285750" indent="-285750">
              <a:buFont typeface="Arial" panose="020B0604020202020204" pitchFamily="34" charset="0"/>
              <a:buChar char="•"/>
            </a:pPr>
            <a:r>
              <a:rPr lang="en-US" sz="1600" b="1" dirty="0" smtClean="0">
                <a:solidFill>
                  <a:schemeClr val="tx1">
                    <a:lumMod val="95000"/>
                  </a:schemeClr>
                </a:solidFill>
                <a:cs typeface="Arial" panose="020B0604020202020204" pitchFamily="34" charset="0"/>
              </a:rPr>
              <a:t>Developed </a:t>
            </a:r>
            <a:r>
              <a:rPr lang="en-US" sz="1600" b="1" dirty="0">
                <a:solidFill>
                  <a:schemeClr val="tx1">
                    <a:lumMod val="95000"/>
                  </a:schemeClr>
                </a:solidFill>
                <a:cs typeface="Arial" panose="020B0604020202020204" pitchFamily="34" charset="0"/>
              </a:rPr>
              <a:t>new documents: “Supply agreement", “The contract onerous rendering of services", "Contract execution of research works", “Supplementary </a:t>
            </a:r>
            <a:r>
              <a:rPr lang="en-US" sz="1600" b="1" dirty="0" smtClean="0">
                <a:solidFill>
                  <a:schemeClr val="tx1">
                    <a:lumMod val="95000"/>
                  </a:schemeClr>
                </a:solidFill>
                <a:cs typeface="Arial" panose="020B0604020202020204" pitchFamily="34" charset="0"/>
              </a:rPr>
              <a:t>agreement“, etc.</a:t>
            </a:r>
            <a:endParaRPr lang="en-US" sz="1600" b="1" dirty="0">
              <a:solidFill>
                <a:schemeClr val="tx1">
                  <a:lumMod val="95000"/>
                </a:schemeClr>
              </a:solidFill>
              <a:cs typeface="Arial" panose="020B0604020202020204" pitchFamily="34" charset="0"/>
            </a:endParaRPr>
          </a:p>
          <a:p>
            <a:pPr marL="285750" indent="-285750">
              <a:buFont typeface="Arial" panose="020B0604020202020204" pitchFamily="34" charset="0"/>
              <a:buChar char="•"/>
            </a:pPr>
            <a:r>
              <a:rPr lang="en-US" sz="1600" b="1" dirty="0" smtClean="0">
                <a:solidFill>
                  <a:schemeClr val="tx1">
                    <a:lumMod val="95000"/>
                  </a:schemeClr>
                </a:solidFill>
                <a:cs typeface="Arial" panose="020B0604020202020204" pitchFamily="34" charset="0"/>
              </a:rPr>
              <a:t>The </a:t>
            </a:r>
            <a:r>
              <a:rPr lang="en-US" sz="1600" b="1" dirty="0">
                <a:solidFill>
                  <a:schemeClr val="tx1">
                    <a:lumMod val="95000"/>
                  </a:schemeClr>
                </a:solidFill>
                <a:cs typeface="Arial" panose="020B0604020202020204" pitchFamily="34" charset="0"/>
              </a:rPr>
              <a:t>principle of flexible development methodology ("agile software development") was </a:t>
            </a:r>
            <a:r>
              <a:rPr lang="en-US" sz="1600" b="1" dirty="0" smtClean="0">
                <a:solidFill>
                  <a:schemeClr val="tx1">
                    <a:lumMod val="95000"/>
                  </a:schemeClr>
                </a:solidFill>
                <a:cs typeface="Arial" panose="020B0604020202020204" pitchFamily="34" charset="0"/>
              </a:rPr>
              <a:t>applied.</a:t>
            </a:r>
            <a:endParaRPr lang="en-US" sz="1600" b="1" dirty="0">
              <a:solidFill>
                <a:schemeClr val="tx1">
                  <a:lumMod val="95000"/>
                </a:schemeClr>
              </a:solidFill>
              <a:cs typeface="Arial" panose="020B0604020202020204" pitchFamily="34" charset="0"/>
            </a:endParaRPr>
          </a:p>
          <a:p>
            <a:endParaRPr lang="en-US" sz="1400" dirty="0">
              <a:solidFill>
                <a:schemeClr val="tx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2525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60" y="197534"/>
            <a:ext cx="1595230" cy="84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71899" y="5248989"/>
            <a:ext cx="5858985" cy="1446550"/>
          </a:xfrm>
          <a:prstGeom prst="rect">
            <a:avLst/>
          </a:prstGeom>
        </p:spPr>
        <p:txBody>
          <a:bodyPr wrap="square">
            <a:spAutoFit/>
          </a:bodyPr>
          <a:lstStyle/>
          <a:p>
            <a:r>
              <a:rPr lang="en-US" sz="2400" b="1" dirty="0">
                <a:solidFill>
                  <a:prstClr val="white"/>
                </a:solidFill>
              </a:rPr>
              <a:t>HOT TOPICS:</a:t>
            </a:r>
          </a:p>
          <a:p>
            <a:pPr marL="285750" indent="-285750">
              <a:buFont typeface="Wingdings" panose="05000000000000000000" pitchFamily="2" charset="2"/>
              <a:buChar char="Ø"/>
            </a:pPr>
            <a:r>
              <a:rPr lang="en-US" sz="1600" dirty="0">
                <a:solidFill>
                  <a:prstClr val="white"/>
                </a:solidFill>
              </a:rPr>
              <a:t>Software for simulation and data processing</a:t>
            </a:r>
          </a:p>
          <a:p>
            <a:pPr marL="285750" indent="-285750">
              <a:buFont typeface="Wingdings" panose="05000000000000000000" pitchFamily="2" charset="2"/>
              <a:buChar char="Ø"/>
            </a:pPr>
            <a:r>
              <a:rPr lang="en-US" sz="1600" dirty="0">
                <a:solidFill>
                  <a:prstClr val="white"/>
                </a:solidFill>
              </a:rPr>
              <a:t>HPC for theoretical investigation of dense hadronic matter  </a:t>
            </a:r>
            <a:r>
              <a:rPr lang="ru-RU" sz="1600" dirty="0">
                <a:solidFill>
                  <a:prstClr val="white"/>
                </a:solidFill>
              </a:rPr>
              <a:t> </a:t>
            </a:r>
            <a:r>
              <a:rPr lang="en-US" sz="1600" dirty="0">
                <a:solidFill>
                  <a:prstClr val="white"/>
                </a:solidFill>
              </a:rPr>
              <a:t> </a:t>
            </a:r>
          </a:p>
          <a:p>
            <a:pPr marL="285750" indent="-285750">
              <a:buFont typeface="Wingdings" panose="05000000000000000000" pitchFamily="2" charset="2"/>
              <a:buChar char="Ø"/>
            </a:pPr>
            <a:r>
              <a:rPr lang="en-US" sz="1600" dirty="0">
                <a:solidFill>
                  <a:prstClr val="white"/>
                </a:solidFill>
              </a:rPr>
              <a:t>Integrated computing resources for data processing</a:t>
            </a:r>
          </a:p>
          <a:p>
            <a:pPr marL="285750" indent="-285750">
              <a:buFont typeface="Wingdings" panose="05000000000000000000" pitchFamily="2" charset="2"/>
              <a:buChar char="Ø"/>
            </a:pPr>
            <a:r>
              <a:rPr lang="en-US" sz="1600" dirty="0" smtClean="0">
                <a:solidFill>
                  <a:prstClr val="white"/>
                </a:solidFill>
              </a:rPr>
              <a:t>Data </a:t>
            </a:r>
            <a:r>
              <a:rPr lang="en-US" sz="1600" dirty="0">
                <a:solidFill>
                  <a:prstClr val="white"/>
                </a:solidFill>
              </a:rPr>
              <a:t>storage system – </a:t>
            </a:r>
            <a:r>
              <a:rPr lang="en-US" sz="1600" dirty="0" err="1">
                <a:solidFill>
                  <a:prstClr val="white"/>
                </a:solidFill>
              </a:rPr>
              <a:t>datalake</a:t>
            </a:r>
            <a:r>
              <a:rPr lang="en-US" sz="1600" dirty="0">
                <a:solidFill>
                  <a:prstClr val="white"/>
                </a:solidFill>
              </a:rPr>
              <a:t> concept based on EOS</a:t>
            </a:r>
          </a:p>
        </p:txBody>
      </p:sp>
      <p:sp>
        <p:nvSpPr>
          <p:cNvPr id="5" name="Прямоугольник 4"/>
          <p:cNvSpPr/>
          <p:nvPr/>
        </p:nvSpPr>
        <p:spPr>
          <a:xfrm>
            <a:off x="1835696" y="135483"/>
            <a:ext cx="4713851" cy="523220"/>
          </a:xfrm>
          <a:prstGeom prst="rect">
            <a:avLst/>
          </a:prstGeom>
        </p:spPr>
        <p:txBody>
          <a:bodyPr wrap="square">
            <a:spAutoFit/>
          </a:bodyPr>
          <a:lstStyle/>
          <a:p>
            <a:r>
              <a:rPr lang="en-GB" sz="28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Computing for </a:t>
            </a:r>
            <a:r>
              <a:rPr lang="en-GB" sz="2800" b="1" dirty="0" err="1">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MPD-BM&amp;N</a:t>
            </a:r>
            <a:endParaRPr lang="ru-RU" sz="28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8773" y="260647"/>
            <a:ext cx="4017978" cy="303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96470" y="1076729"/>
            <a:ext cx="5093675" cy="1200329"/>
          </a:xfrm>
          <a:prstGeom prst="rect">
            <a:avLst/>
          </a:prstGeom>
        </p:spPr>
        <p:txBody>
          <a:bodyPr wrap="square">
            <a:spAutoFit/>
          </a:bodyPr>
          <a:lstStyle/>
          <a:p>
            <a:r>
              <a:rPr lang="en-US" sz="2400" b="1" dirty="0">
                <a:solidFill>
                  <a:prstClr val="white"/>
                </a:solidFill>
              </a:rPr>
              <a:t>GOAL:</a:t>
            </a:r>
          </a:p>
          <a:p>
            <a:r>
              <a:rPr lang="en-US" sz="1600" dirty="0">
                <a:solidFill>
                  <a:prstClr val="white"/>
                </a:solidFill>
              </a:rPr>
              <a:t>integration of various computing resources from NICA </a:t>
            </a:r>
            <a:r>
              <a:rPr lang="en-US" sz="1600" dirty="0" err="1">
                <a:solidFill>
                  <a:prstClr val="white"/>
                </a:solidFill>
              </a:rPr>
              <a:t>VBLHEP</a:t>
            </a:r>
            <a:r>
              <a:rPr lang="en-US" sz="1600" dirty="0">
                <a:solidFill>
                  <a:prstClr val="white"/>
                </a:solidFill>
              </a:rPr>
              <a:t> and MICC LIT for the development of computer infrastructure of the NICA.</a:t>
            </a:r>
          </a:p>
        </p:txBody>
      </p:sp>
      <p:sp>
        <p:nvSpPr>
          <p:cNvPr id="7" name="Прямоугольник 6"/>
          <p:cNvSpPr/>
          <p:nvPr/>
        </p:nvSpPr>
        <p:spPr>
          <a:xfrm>
            <a:off x="96460" y="2153266"/>
            <a:ext cx="5195620" cy="954107"/>
          </a:xfrm>
          <a:prstGeom prst="rect">
            <a:avLst/>
          </a:prstGeom>
        </p:spPr>
        <p:txBody>
          <a:bodyPr wrap="square">
            <a:spAutoFit/>
          </a:bodyPr>
          <a:lstStyle/>
          <a:p>
            <a:r>
              <a:rPr lang="en-US" sz="2400" b="1" dirty="0">
                <a:solidFill>
                  <a:prstClr val="white"/>
                </a:solidFill>
              </a:rPr>
              <a:t>REQUIREMENTS: </a:t>
            </a:r>
          </a:p>
          <a:p>
            <a:r>
              <a:rPr lang="en-US" sz="1600" dirty="0">
                <a:solidFill>
                  <a:prstClr val="white"/>
                </a:solidFill>
              </a:rPr>
              <a:t>reliability, scalability, interoperability, adaptability to new technical solutions, year-round operation in 24x7 mode</a:t>
            </a:r>
          </a:p>
        </p:txBody>
      </p:sp>
      <p:sp>
        <p:nvSpPr>
          <p:cNvPr id="8" name="Прямоугольник 7"/>
          <p:cNvSpPr/>
          <p:nvPr/>
        </p:nvSpPr>
        <p:spPr>
          <a:xfrm>
            <a:off x="96470" y="3114133"/>
            <a:ext cx="6832865" cy="2154436"/>
          </a:xfrm>
          <a:prstGeom prst="rect">
            <a:avLst/>
          </a:prstGeom>
        </p:spPr>
        <p:txBody>
          <a:bodyPr wrap="square">
            <a:spAutoFit/>
          </a:bodyPr>
          <a:lstStyle/>
          <a:p>
            <a:r>
              <a:rPr lang="en-US" dirty="0">
                <a:solidFill>
                  <a:prstClr val="white"/>
                </a:solidFill>
              </a:rPr>
              <a:t> </a:t>
            </a:r>
            <a:r>
              <a:rPr lang="en-US" sz="2200" b="1" dirty="0">
                <a:solidFill>
                  <a:prstClr val="white"/>
                </a:solidFill>
              </a:rPr>
              <a:t>CURRENT DEVELOPMENT</a:t>
            </a:r>
            <a:r>
              <a:rPr lang="ru-RU" sz="2200" b="1" dirty="0">
                <a:solidFill>
                  <a:prstClr val="white"/>
                </a:solidFill>
              </a:rPr>
              <a:t>:</a:t>
            </a:r>
          </a:p>
          <a:p>
            <a:pPr marL="285750" indent="-285750">
              <a:buFont typeface="Wingdings" panose="05000000000000000000" pitchFamily="2" charset="2"/>
              <a:buChar char="ü"/>
            </a:pPr>
            <a:r>
              <a:rPr lang="en-US" sz="1600" dirty="0">
                <a:solidFill>
                  <a:prstClr val="white"/>
                </a:solidFill>
              </a:rPr>
              <a:t>maintenance and development </a:t>
            </a:r>
            <a:r>
              <a:rPr lang="en-US" sz="1600" dirty="0" smtClean="0">
                <a:solidFill>
                  <a:prstClr val="white"/>
                </a:solidFill>
              </a:rPr>
              <a:t>of a </a:t>
            </a:r>
            <a:r>
              <a:rPr lang="en-US" sz="1600" dirty="0">
                <a:solidFill>
                  <a:prstClr val="white"/>
                </a:solidFill>
              </a:rPr>
              <a:t>management system for </a:t>
            </a:r>
            <a:endParaRPr lang="en-US" sz="1600" dirty="0" smtClean="0">
              <a:solidFill>
                <a:prstClr val="white"/>
              </a:solidFill>
            </a:endParaRPr>
          </a:p>
          <a:p>
            <a:r>
              <a:rPr lang="en-US" sz="1600" dirty="0">
                <a:solidFill>
                  <a:prstClr val="white"/>
                </a:solidFill>
              </a:rPr>
              <a:t> </a:t>
            </a:r>
            <a:r>
              <a:rPr lang="en-US" sz="1600" dirty="0" smtClean="0">
                <a:solidFill>
                  <a:prstClr val="white"/>
                </a:solidFill>
              </a:rPr>
              <a:t>    the NICA </a:t>
            </a:r>
            <a:r>
              <a:rPr lang="en-US" sz="1600" dirty="0">
                <a:solidFill>
                  <a:prstClr val="white"/>
                </a:solidFill>
              </a:rPr>
              <a:t>project</a:t>
            </a:r>
          </a:p>
          <a:p>
            <a:pPr marL="285750" indent="-285750">
              <a:buFont typeface="Wingdings" panose="05000000000000000000" pitchFamily="2" charset="2"/>
              <a:buChar char="ü"/>
            </a:pPr>
            <a:r>
              <a:rPr lang="en-US" sz="1600" dirty="0">
                <a:solidFill>
                  <a:prstClr val="white"/>
                </a:solidFill>
              </a:rPr>
              <a:t>local network of the NICA project</a:t>
            </a:r>
          </a:p>
          <a:p>
            <a:pPr marL="285750" indent="-285750">
              <a:buFont typeface="Wingdings" panose="05000000000000000000" pitchFamily="2" charset="2"/>
              <a:buChar char="ü"/>
            </a:pPr>
            <a:r>
              <a:rPr lang="en-US" sz="1600" dirty="0">
                <a:solidFill>
                  <a:prstClr val="white"/>
                </a:solidFill>
              </a:rPr>
              <a:t>optimization of Distributed Data Processing System using simulation</a:t>
            </a:r>
          </a:p>
          <a:p>
            <a:pPr marL="285750" indent="-285750">
              <a:buFont typeface="Wingdings" panose="05000000000000000000" pitchFamily="2" charset="2"/>
              <a:buChar char="ü"/>
            </a:pPr>
            <a:r>
              <a:rPr lang="en-US" sz="1600" dirty="0">
                <a:solidFill>
                  <a:prstClr val="white"/>
                </a:solidFill>
              </a:rPr>
              <a:t>software for </a:t>
            </a:r>
            <a:r>
              <a:rPr lang="en-US" sz="1600" dirty="0" err="1">
                <a:solidFill>
                  <a:prstClr val="white"/>
                </a:solidFill>
              </a:rPr>
              <a:t>BM@N</a:t>
            </a:r>
            <a:r>
              <a:rPr lang="en-US" sz="1600" dirty="0">
                <a:solidFill>
                  <a:prstClr val="white"/>
                </a:solidFill>
              </a:rPr>
              <a:t> GEM (Gas Electron Multiplier) tracker based on deep learning methods</a:t>
            </a:r>
          </a:p>
          <a:p>
            <a:pPr marL="285750" indent="-285750">
              <a:buFont typeface="Wingdings" panose="05000000000000000000" pitchFamily="2" charset="2"/>
              <a:buChar char="ü"/>
            </a:pPr>
            <a:r>
              <a:rPr lang="en-US" sz="1600" dirty="0" err="1">
                <a:solidFill>
                  <a:prstClr val="white"/>
                </a:solidFill>
              </a:rPr>
              <a:t>Nuclotron</a:t>
            </a:r>
            <a:r>
              <a:rPr lang="en-US" sz="1600" dirty="0">
                <a:solidFill>
                  <a:prstClr val="white"/>
                </a:solidFill>
              </a:rPr>
              <a:t> beam momentum estimation in </a:t>
            </a:r>
            <a:r>
              <a:rPr lang="en-US" sz="1600" dirty="0" err="1">
                <a:solidFill>
                  <a:prstClr val="white"/>
                </a:solidFill>
              </a:rPr>
              <a:t>BM@N</a:t>
            </a:r>
            <a:r>
              <a:rPr lang="en-US" sz="1600" dirty="0">
                <a:solidFill>
                  <a:prstClr val="white"/>
                </a:solidFill>
              </a:rPr>
              <a:t> experiment</a:t>
            </a:r>
          </a:p>
        </p:txBody>
      </p:sp>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961"/>
          <a:stretch/>
        </p:blipFill>
        <p:spPr bwMode="auto">
          <a:xfrm>
            <a:off x="6660232" y="2965568"/>
            <a:ext cx="2189331" cy="1862915"/>
          </a:xfrm>
          <a:prstGeom prst="round2DiagRect">
            <a:avLst>
              <a:gd name="adj1" fmla="val 16667"/>
              <a:gd name="adj2" fmla="val 0"/>
            </a:avLst>
          </a:prstGeom>
          <a:ln w="57150">
            <a:solidFill>
              <a:schemeClr val="bg2">
                <a:lumMod val="40000"/>
                <a:lumOff val="6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8542" y="4852278"/>
            <a:ext cx="2828209" cy="1881153"/>
          </a:xfrm>
          <a:prstGeom prst="round2DiagRect">
            <a:avLst>
              <a:gd name="adj1" fmla="val 16667"/>
              <a:gd name="adj2" fmla="val 0"/>
            </a:avLst>
          </a:prstGeom>
          <a:ln w="57150" cap="sq">
            <a:solidFill>
              <a:schemeClr val="bg2">
                <a:lumMod val="40000"/>
                <a:lumOff val="6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480620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198FE453-A0B8-44AF-BD62-D669A74C7CD3}"/>
              </a:ext>
            </a:extLst>
          </p:cNvPr>
          <p:cNvSpPr/>
          <p:nvPr/>
        </p:nvSpPr>
        <p:spPr>
          <a:xfrm>
            <a:off x="16997" y="5584180"/>
            <a:ext cx="9036496" cy="1200329"/>
          </a:xfrm>
          <a:prstGeom prst="rect">
            <a:avLst/>
          </a:prstGeom>
        </p:spPr>
        <p:txBody>
          <a:bodyPr wrap="square">
            <a:spAutoFit/>
          </a:bodyPr>
          <a:lstStyle/>
          <a:p>
            <a:pPr algn="ctr"/>
            <a:r>
              <a:rPr lang="en-US" b="1" dirty="0"/>
              <a:t>The interface of the uniform environment should provide a way for organization of collective development, solution of problems of various complexity and subject matter, management and processing of data of various volumes and structures, training and organization of scientific and research processes.</a:t>
            </a:r>
          </a:p>
        </p:txBody>
      </p:sp>
      <p:sp>
        <p:nvSpPr>
          <p:cNvPr id="7" name="TextBox 6">
            <a:extLst>
              <a:ext uri="{FF2B5EF4-FFF2-40B4-BE49-F238E27FC236}">
                <a16:creationId xmlns:a16="http://schemas.microsoft.com/office/drawing/2014/main" xmlns="" id="{C06198F2-7C15-4D6D-A374-6004FB489EC9}"/>
              </a:ext>
            </a:extLst>
          </p:cNvPr>
          <p:cNvSpPr txBox="1"/>
          <p:nvPr/>
        </p:nvSpPr>
        <p:spPr>
          <a:xfrm>
            <a:off x="467544" y="144773"/>
            <a:ext cx="8424935" cy="461665"/>
          </a:xfrm>
          <a:prstGeom prst="rect">
            <a:avLst/>
          </a:prstGeom>
          <a:noFill/>
        </p:spPr>
        <p:txBody>
          <a:bodyPr wrap="square" rtlCol="0">
            <a:spAutoFit/>
          </a:bodyPr>
          <a:lstStyle/>
          <a:p>
            <a:pPr algn="ctr"/>
            <a:r>
              <a:rPr lang="en-US"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sym typeface="Arial"/>
              </a:rPr>
              <a:t>Computing in High Energy and Nuclear Physics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04614"/>
            <a:ext cx="7130181" cy="482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Стрелка: пятиугольник 5">
            <a:extLst>
              <a:ext uri="{FF2B5EF4-FFF2-40B4-BE49-F238E27FC236}">
                <a16:creationId xmlns:a16="http://schemas.microsoft.com/office/drawing/2014/main" xmlns="" id="{72CD5F56-D3A0-4D04-B200-44913A7278D7}"/>
              </a:ext>
            </a:extLst>
          </p:cNvPr>
          <p:cNvSpPr/>
          <p:nvPr/>
        </p:nvSpPr>
        <p:spPr>
          <a:xfrm flipH="1">
            <a:off x="5420017" y="2210884"/>
            <a:ext cx="3633475" cy="2016224"/>
          </a:xfrm>
          <a:prstGeom prst="homePlate">
            <a:avLst>
              <a:gd name="adj" fmla="val 41718"/>
            </a:avLst>
          </a:prstGeom>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 name="Прямоугольник 3">
            <a:extLst>
              <a:ext uri="{FF2B5EF4-FFF2-40B4-BE49-F238E27FC236}">
                <a16:creationId xmlns:a16="http://schemas.microsoft.com/office/drawing/2014/main" xmlns="" id="{B7FAEB85-ACE3-44F6-8EB8-A4BE9375DD66}"/>
              </a:ext>
            </a:extLst>
          </p:cNvPr>
          <p:cNvSpPr/>
          <p:nvPr/>
        </p:nvSpPr>
        <p:spPr>
          <a:xfrm>
            <a:off x="6113523" y="2284365"/>
            <a:ext cx="3256436" cy="1569660"/>
          </a:xfrm>
          <a:prstGeom prst="rect">
            <a:avLst/>
          </a:prstGeom>
        </p:spPr>
        <p:txBody>
          <a:bodyPr wrap="square">
            <a:spAutoFit/>
          </a:bodyPr>
          <a:lstStyle/>
          <a:p>
            <a:r>
              <a:rPr lang="en-US" sz="1600" b="1" dirty="0">
                <a:solidFill>
                  <a:schemeClr val="accent1">
                    <a:lumMod val="75000"/>
                  </a:schemeClr>
                </a:solidFill>
                <a:effectLst>
                  <a:outerShdw blurRad="38100" dist="38100" dir="2700000" algn="tl">
                    <a:srgbClr val="000000">
                      <a:alpha val="43137"/>
                    </a:srgbClr>
                  </a:outerShdw>
                </a:effectLst>
              </a:rPr>
              <a:t>Big variety of </a:t>
            </a:r>
          </a:p>
          <a:p>
            <a:pPr marL="742950" lvl="1" indent="-285750">
              <a:buFont typeface="Wingdings" panose="05000000000000000000" pitchFamily="2" charset="2"/>
              <a:buChar char="Ø"/>
            </a:pPr>
            <a:r>
              <a:rPr lang="en-US" sz="1600" b="1" dirty="0">
                <a:solidFill>
                  <a:schemeClr val="accent1">
                    <a:lumMod val="75000"/>
                  </a:schemeClr>
                </a:solidFill>
                <a:effectLst>
                  <a:outerShdw blurRad="38100" dist="38100" dir="2700000" algn="tl">
                    <a:srgbClr val="000000">
                      <a:alpha val="43137"/>
                    </a:srgbClr>
                  </a:outerShdw>
                </a:effectLst>
              </a:rPr>
              <a:t>architectures, </a:t>
            </a:r>
          </a:p>
          <a:p>
            <a:pPr marL="742950" lvl="1" indent="-285750">
              <a:buFont typeface="Wingdings" panose="05000000000000000000" pitchFamily="2" charset="2"/>
              <a:buChar char="Ø"/>
            </a:pPr>
            <a:r>
              <a:rPr lang="en-US" sz="1600" b="1" dirty="0">
                <a:solidFill>
                  <a:schemeClr val="accent1">
                    <a:lumMod val="75000"/>
                  </a:schemeClr>
                </a:solidFill>
                <a:effectLst>
                  <a:outerShdw blurRad="38100" dist="38100" dir="2700000" algn="tl">
                    <a:srgbClr val="000000">
                      <a:alpha val="43137"/>
                    </a:srgbClr>
                  </a:outerShdw>
                </a:effectLst>
              </a:rPr>
              <a:t>platforms, </a:t>
            </a:r>
          </a:p>
          <a:p>
            <a:pPr marL="742950" lvl="1" indent="-285750">
              <a:buFont typeface="Wingdings" panose="05000000000000000000" pitchFamily="2" charset="2"/>
              <a:buChar char="Ø"/>
            </a:pPr>
            <a:r>
              <a:rPr lang="en-US" sz="1600" b="1" dirty="0">
                <a:solidFill>
                  <a:schemeClr val="accent1">
                    <a:lumMod val="75000"/>
                  </a:schemeClr>
                </a:solidFill>
                <a:effectLst>
                  <a:outerShdw blurRad="38100" dist="38100" dir="2700000" algn="tl">
                    <a:srgbClr val="000000">
                      <a:alpha val="43137"/>
                    </a:srgbClr>
                  </a:outerShdw>
                </a:effectLst>
              </a:rPr>
              <a:t>operational systems, </a:t>
            </a:r>
          </a:p>
          <a:p>
            <a:pPr marL="742950" lvl="1" indent="-285750">
              <a:buFont typeface="Wingdings" panose="05000000000000000000" pitchFamily="2" charset="2"/>
              <a:buChar char="Ø"/>
            </a:pPr>
            <a:r>
              <a:rPr lang="en-US" sz="1600" b="1" dirty="0">
                <a:solidFill>
                  <a:schemeClr val="accent1">
                    <a:lumMod val="75000"/>
                  </a:schemeClr>
                </a:solidFill>
                <a:effectLst>
                  <a:outerShdw blurRad="38100" dist="38100" dir="2700000" algn="tl">
                    <a:srgbClr val="000000">
                      <a:alpha val="43137"/>
                    </a:srgbClr>
                  </a:outerShdw>
                </a:effectLst>
              </a:rPr>
              <a:t>network protocols,</a:t>
            </a:r>
          </a:p>
          <a:p>
            <a:pPr marL="742950" lvl="1" indent="-285750">
              <a:buFont typeface="Wingdings" panose="05000000000000000000" pitchFamily="2" charset="2"/>
              <a:buChar char="Ø"/>
            </a:pPr>
            <a:r>
              <a:rPr lang="en-US" sz="1600" b="1" dirty="0">
                <a:solidFill>
                  <a:schemeClr val="accent1">
                    <a:lumMod val="75000"/>
                  </a:schemeClr>
                </a:solidFill>
                <a:effectLst>
                  <a:outerShdw blurRad="38100" dist="38100" dir="2700000" algn="tl">
                    <a:srgbClr val="000000">
                      <a:alpha val="43137"/>
                    </a:srgbClr>
                  </a:outerShdw>
                </a:effectLst>
              </a:rPr>
              <a:t>software products. </a:t>
            </a:r>
          </a:p>
        </p:txBody>
      </p:sp>
    </p:spTree>
    <p:extLst>
      <p:ext uri="{BB962C8B-B14F-4D97-AF65-F5344CB8AC3E}">
        <p14:creationId xmlns:p14="http://schemas.microsoft.com/office/powerpoint/2010/main" val="40303864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idx="4294967295"/>
          </p:nvPr>
        </p:nvSpPr>
        <p:spPr>
          <a:xfrm>
            <a:off x="0" y="119063"/>
            <a:ext cx="9144000" cy="762000"/>
          </a:xfrm>
        </p:spPr>
        <p:txBody>
          <a:bodyPr>
            <a:noAutofit/>
          </a:bodyPr>
          <a:lstStyle/>
          <a:p>
            <a:pPr eaLnBrk="1" hangingPunct="1">
              <a:defRPr/>
            </a:pPr>
            <a:r>
              <a:rPr lang="en-US"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mn-ea"/>
                <a:cs typeface="Arial" panose="020B0604020202020204" pitchFamily="34" charset="0"/>
              </a:rPr>
              <a:t>Computing Support for Neutrino Projects</a:t>
            </a:r>
          </a:p>
        </p:txBody>
      </p:sp>
      <p:sp>
        <p:nvSpPr>
          <p:cNvPr id="6" name="Прямоугольник 5"/>
          <p:cNvSpPr/>
          <p:nvPr/>
        </p:nvSpPr>
        <p:spPr>
          <a:xfrm>
            <a:off x="304800" y="1295400"/>
            <a:ext cx="3890962" cy="1754326"/>
          </a:xfrm>
          <a:prstGeom prst="rect">
            <a:avLst/>
          </a:prstGeom>
        </p:spPr>
        <p:txBody>
          <a:bodyPr>
            <a:spAutoFit/>
          </a:bodyPr>
          <a:lstStyle/>
          <a:p>
            <a:pPr>
              <a:defRPr/>
            </a:pPr>
            <a:r>
              <a:rPr lang="en-US" b="1" dirty="0" err="1">
                <a:latin typeface="Arial" panose="020B0604020202020204" pitchFamily="34" charset="0"/>
              </a:rPr>
              <a:t>NOvA</a:t>
            </a:r>
            <a:r>
              <a:rPr lang="en-US" dirty="0">
                <a:latin typeface="Arial" panose="020B0604020202020204" pitchFamily="34" charset="0"/>
              </a:rPr>
              <a:t> (</a:t>
            </a:r>
            <a:r>
              <a:rPr lang="en-US" dirty="0" err="1">
                <a:latin typeface="Arial" panose="020B0604020202020204" pitchFamily="34" charset="0"/>
              </a:rPr>
              <a:t>Fermilab</a:t>
            </a:r>
            <a:r>
              <a:rPr lang="en-US" dirty="0">
                <a:latin typeface="Arial" panose="020B0604020202020204" pitchFamily="34" charset="0"/>
              </a:rPr>
              <a:t>, USA) is the first neutrino experiment actively using JINR Cloud:</a:t>
            </a:r>
          </a:p>
          <a:p>
            <a:pPr marL="285750" indent="-285750">
              <a:buFont typeface="Wingdings" panose="05000000000000000000" pitchFamily="2" charset="2"/>
              <a:buChar char="ü"/>
              <a:defRPr/>
            </a:pPr>
            <a:r>
              <a:rPr lang="en-US" dirty="0">
                <a:latin typeface="Arial" panose="020B0604020202020204" pitchFamily="34" charset="0"/>
              </a:rPr>
              <a:t>Computing support team was formed including physicists and IT </a:t>
            </a:r>
            <a:r>
              <a:rPr lang="en-US" dirty="0" smtClean="0">
                <a:latin typeface="Arial" panose="020B0604020202020204" pitchFamily="34" charset="0"/>
              </a:rPr>
              <a:t>specialists.</a:t>
            </a:r>
            <a:endParaRPr lang="en-US" dirty="0">
              <a:latin typeface="Arial" panose="020B0604020202020204" pitchFamily="34" charset="0"/>
            </a:endParaRPr>
          </a:p>
        </p:txBody>
      </p:sp>
      <p:pic>
        <p:nvPicPr>
          <p:cNvPr id="16390" name="Рисунок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012963"/>
            <a:ext cx="5030788"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31775" y="3114263"/>
            <a:ext cx="3654425" cy="3139321"/>
          </a:xfrm>
          <a:prstGeom prst="rect">
            <a:avLst/>
          </a:prstGeom>
        </p:spPr>
        <p:txBody>
          <a:bodyPr wrap="square">
            <a:spAutoFit/>
          </a:bodyPr>
          <a:lstStyle/>
          <a:p>
            <a:pPr>
              <a:defRPr/>
            </a:pPr>
            <a:r>
              <a:rPr lang="en-US" dirty="0">
                <a:latin typeface="Arial" panose="020B0604020202020204" pitchFamily="34" charset="0"/>
              </a:rPr>
              <a:t>In December 2017, </a:t>
            </a:r>
            <a:r>
              <a:rPr lang="en-US" dirty="0" err="1">
                <a:latin typeface="Arial" panose="020B0604020202020204" pitchFamily="34" charset="0"/>
              </a:rPr>
              <a:t>DLNP</a:t>
            </a:r>
            <a:r>
              <a:rPr lang="en-US" dirty="0">
                <a:latin typeface="Arial" panose="020B0604020202020204" pitchFamily="34" charset="0"/>
              </a:rPr>
              <a:t> bought 4 computer servers Dell equipped with Intel Xeon E5 processors. Servers are already assembled in the LIT cloud infrastructure and will be used for simulation and analysis of data obtained in the </a:t>
            </a:r>
            <a:r>
              <a:rPr lang="en-US" b="1" dirty="0" err="1">
                <a:latin typeface="Arial" panose="020B0604020202020204" pitchFamily="34" charset="0"/>
              </a:rPr>
              <a:t>Daya</a:t>
            </a:r>
            <a:r>
              <a:rPr lang="en-US" b="1" dirty="0">
                <a:latin typeface="Arial" panose="020B0604020202020204" pitchFamily="34" charset="0"/>
              </a:rPr>
              <a:t> Bay </a:t>
            </a:r>
            <a:r>
              <a:rPr lang="en-US" dirty="0">
                <a:latin typeface="Arial" panose="020B0604020202020204" pitchFamily="34" charset="0"/>
              </a:rPr>
              <a:t>and </a:t>
            </a:r>
            <a:r>
              <a:rPr lang="en-US" b="1" dirty="0">
                <a:latin typeface="Arial" panose="020B0604020202020204" pitchFamily="34" charset="0"/>
              </a:rPr>
              <a:t>JUNO </a:t>
            </a:r>
            <a:r>
              <a:rPr lang="en-US" dirty="0" smtClean="0">
                <a:latin typeface="Arial" panose="020B0604020202020204" pitchFamily="34" charset="0"/>
              </a:rPr>
              <a:t>experiments.</a:t>
            </a:r>
          </a:p>
          <a:p>
            <a:pPr>
              <a:defRPr/>
            </a:pPr>
            <a:endParaRPr lang="en-US" dirty="0" smtClean="0">
              <a:latin typeface="Arial" panose="020B0604020202020204" pitchFamily="34" charset="0"/>
            </a:endParaRPr>
          </a:p>
          <a:p>
            <a:pPr>
              <a:defRPr/>
            </a:pPr>
            <a:endParaRPr lang="en-US" dirty="0">
              <a:latin typeface="Arial" panose="020B0604020202020204" pitchFamily="34" charset="0"/>
            </a:endParaRPr>
          </a:p>
        </p:txBody>
      </p:sp>
    </p:spTree>
    <p:extLst>
      <p:ext uri="{BB962C8B-B14F-4D97-AF65-F5344CB8AC3E}">
        <p14:creationId xmlns:p14="http://schemas.microsoft.com/office/powerpoint/2010/main" val="3036592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OMPASS Grid Production System provides automated task processing from definition till archiving…"/>
          <p:cNvSpPr txBox="1">
            <a:spLocks noGrp="1"/>
          </p:cNvSpPr>
          <p:nvPr>
            <p:ph type="subTitle"/>
          </p:nvPr>
        </p:nvSpPr>
        <p:spPr>
          <a:xfrm>
            <a:off x="116504" y="998730"/>
            <a:ext cx="4599511" cy="5974414"/>
          </a:xfrm>
          <a:prstGeom prst="rect">
            <a:avLst/>
          </a:prstGeom>
        </p:spPr>
        <p:txBody>
          <a:bodyPr lIns="64291" tIns="32146" rIns="64291" bIns="32146" anchor="t">
            <a:noAutofit/>
          </a:bodyPr>
          <a:lstStyle/>
          <a:p>
            <a:pPr marL="0" indent="0" algn="l" defTabSz="184837">
              <a:spcBef>
                <a:spcPts val="0"/>
              </a:spcBef>
              <a:buNone/>
              <a:defRPr sz="1619"/>
            </a:pPr>
            <a:r>
              <a:rPr sz="1600" b="1" dirty="0">
                <a:solidFill>
                  <a:srgbClr val="FFFF00"/>
                </a:solidFill>
              </a:rPr>
              <a:t>COMPASS Grid Production System </a:t>
            </a:r>
            <a:r>
              <a:rPr lang="en-US" sz="1600" b="1" dirty="0" smtClean="0">
                <a:solidFill>
                  <a:srgbClr val="FFFF00"/>
                </a:solidFill>
              </a:rPr>
              <a:t> </a:t>
            </a:r>
            <a:r>
              <a:rPr lang="en-US" sz="1600" dirty="0" smtClean="0"/>
              <a:t>was developed and </a:t>
            </a:r>
            <a:r>
              <a:rPr sz="1600" dirty="0" smtClean="0"/>
              <a:t>provides </a:t>
            </a:r>
            <a:r>
              <a:rPr sz="1600" dirty="0"/>
              <a:t>automated task processing from definition till archiving</a:t>
            </a:r>
          </a:p>
          <a:p>
            <a:pPr marL="0" indent="0" algn="l" defTabSz="184837">
              <a:spcBef>
                <a:spcPts val="0"/>
              </a:spcBef>
              <a:buNone/>
              <a:defRPr sz="1619"/>
            </a:pPr>
            <a:r>
              <a:rPr sz="1600" b="1" dirty="0"/>
              <a:t>Key </a:t>
            </a:r>
            <a:r>
              <a:rPr sz="1600" b="1" dirty="0" smtClean="0"/>
              <a:t>features:</a:t>
            </a:r>
            <a:endParaRPr lang="en-US" sz="1600" b="1" dirty="0" smtClean="0"/>
          </a:p>
          <a:p>
            <a:pPr marL="0" indent="0" algn="l" defTabSz="184837">
              <a:spcBef>
                <a:spcPts val="0"/>
              </a:spcBef>
              <a:buNone/>
              <a:defRPr sz="1619"/>
            </a:pPr>
            <a:r>
              <a:rPr sz="1600" dirty="0" smtClean="0"/>
              <a:t>Production </a:t>
            </a:r>
            <a:r>
              <a:rPr sz="1600" dirty="0"/>
              <a:t>management via Web UI, allows </a:t>
            </a:r>
            <a:r>
              <a:rPr lang="en-US" sz="1600" dirty="0" smtClean="0"/>
              <a:t>one </a:t>
            </a:r>
            <a:r>
              <a:rPr sz="1600" dirty="0" smtClean="0"/>
              <a:t>to </a:t>
            </a:r>
            <a:r>
              <a:rPr sz="1600" dirty="0"/>
              <a:t>define a task, send, follow and manage it during </a:t>
            </a:r>
            <a:r>
              <a:rPr sz="1600" dirty="0" smtClean="0"/>
              <a:t>lifecycle</a:t>
            </a:r>
            <a:r>
              <a:rPr lang="en-US" sz="1600" dirty="0" smtClean="0"/>
              <a:t>.</a:t>
            </a:r>
          </a:p>
          <a:p>
            <a:pPr marL="0" indent="0" algn="l" defTabSz="184837">
              <a:spcBef>
                <a:spcPts val="0"/>
              </a:spcBef>
              <a:buNone/>
              <a:defRPr sz="1619"/>
            </a:pPr>
            <a:r>
              <a:rPr sz="1600" dirty="0" smtClean="0"/>
              <a:t>Via </a:t>
            </a:r>
            <a:r>
              <a:rPr sz="1600" b="1" dirty="0"/>
              <a:t>PanDA</a:t>
            </a:r>
            <a:r>
              <a:rPr sz="1600" dirty="0"/>
              <a:t> job execution layer jobs are being sent to any available type of computing resource: </a:t>
            </a:r>
            <a:r>
              <a:rPr sz="1600" b="1" dirty="0"/>
              <a:t>Condor, </a:t>
            </a:r>
            <a:r>
              <a:rPr sz="1600" b="1" dirty="0" err="1"/>
              <a:t>LSF</a:t>
            </a:r>
            <a:r>
              <a:rPr sz="1600" b="1" dirty="0"/>
              <a:t>, PBS, etc.</a:t>
            </a:r>
          </a:p>
          <a:p>
            <a:pPr marL="0" indent="0" algn="l" defTabSz="184837">
              <a:spcBef>
                <a:spcPts val="0"/>
              </a:spcBef>
              <a:buNone/>
              <a:defRPr sz="1619"/>
            </a:pPr>
            <a:r>
              <a:rPr sz="1600" b="1" dirty="0" smtClean="0"/>
              <a:t>Computing </a:t>
            </a:r>
            <a:r>
              <a:rPr sz="1600" b="1" dirty="0"/>
              <a:t>sites: </a:t>
            </a:r>
            <a:r>
              <a:rPr sz="1600" dirty="0"/>
              <a:t>CERN </a:t>
            </a:r>
            <a:r>
              <a:rPr sz="1600" dirty="0" smtClean="0"/>
              <a:t>Tier</a:t>
            </a:r>
            <a:r>
              <a:rPr lang="en-US" sz="1600" dirty="0" smtClean="0"/>
              <a:t>-</a:t>
            </a:r>
            <a:r>
              <a:rPr sz="1600" dirty="0" smtClean="0"/>
              <a:t>1</a:t>
            </a:r>
            <a:r>
              <a:rPr sz="1600" dirty="0"/>
              <a:t>, JINR </a:t>
            </a:r>
            <a:r>
              <a:rPr sz="1600" dirty="0" smtClean="0"/>
              <a:t>Tier</a:t>
            </a:r>
            <a:r>
              <a:rPr lang="en-US" sz="1600" dirty="0" smtClean="0"/>
              <a:t>-</a:t>
            </a:r>
            <a:r>
              <a:rPr sz="1600" dirty="0" smtClean="0"/>
              <a:t>2</a:t>
            </a:r>
            <a:endParaRPr sz="1600" dirty="0"/>
          </a:p>
          <a:p>
            <a:pPr marL="0" indent="0" algn="l" defTabSz="184837">
              <a:spcBef>
                <a:spcPts val="0"/>
              </a:spcBef>
              <a:buNone/>
              <a:defRPr sz="1619"/>
            </a:pPr>
            <a:r>
              <a:rPr sz="1600" b="1" dirty="0"/>
              <a:t>Storage: </a:t>
            </a:r>
            <a:r>
              <a:rPr sz="1600" dirty="0"/>
              <a:t>EOS and CASTOR at </a:t>
            </a:r>
            <a:r>
              <a:rPr sz="1600" dirty="0" smtClean="0"/>
              <a:t>CERN</a:t>
            </a:r>
            <a:endParaRPr lang="en-US" sz="1600" dirty="0" smtClean="0"/>
          </a:p>
          <a:p>
            <a:pPr marL="0" indent="0" algn="l" defTabSz="184837">
              <a:spcBef>
                <a:spcPts val="0"/>
              </a:spcBef>
              <a:buNone/>
              <a:defRPr sz="1619"/>
            </a:pPr>
            <a:endParaRPr sz="1600" dirty="0"/>
          </a:p>
          <a:p>
            <a:pPr marL="0" indent="0" algn="l" defTabSz="184837">
              <a:spcBef>
                <a:spcPts val="0"/>
              </a:spcBef>
              <a:buNone/>
              <a:defRPr sz="1619"/>
            </a:pPr>
            <a:r>
              <a:rPr sz="1600" b="1" dirty="0">
                <a:solidFill>
                  <a:srgbClr val="FFFF00"/>
                </a:solidFill>
              </a:rPr>
              <a:t>All management services deployed </a:t>
            </a:r>
            <a:r>
              <a:rPr sz="1600" b="1" dirty="0" smtClean="0">
                <a:solidFill>
                  <a:srgbClr val="FFFF00"/>
                </a:solidFill>
              </a:rPr>
              <a:t>at</a:t>
            </a:r>
            <a:endParaRPr lang="en-US" sz="1600" b="1" dirty="0" smtClean="0">
              <a:solidFill>
                <a:srgbClr val="FFFF00"/>
              </a:solidFill>
            </a:endParaRPr>
          </a:p>
          <a:p>
            <a:pPr marL="0" indent="0" algn="l" defTabSz="184837">
              <a:spcBef>
                <a:spcPts val="0"/>
              </a:spcBef>
              <a:buNone/>
              <a:defRPr sz="1619"/>
            </a:pPr>
            <a:r>
              <a:rPr sz="1600" b="1" dirty="0" smtClean="0">
                <a:solidFill>
                  <a:srgbClr val="FFFF00"/>
                </a:solidFill>
              </a:rPr>
              <a:t>JINR </a:t>
            </a:r>
            <a:r>
              <a:rPr sz="1600" b="1" dirty="0">
                <a:solidFill>
                  <a:srgbClr val="FFFF00"/>
                </a:solidFill>
              </a:rPr>
              <a:t>Cloud Service</a:t>
            </a:r>
          </a:p>
          <a:p>
            <a:pPr marL="0" indent="0" algn="l" defTabSz="184837">
              <a:spcBef>
                <a:spcPts val="0"/>
              </a:spcBef>
              <a:buNone/>
              <a:defRPr sz="1619"/>
            </a:pPr>
            <a:r>
              <a:rPr sz="1600" dirty="0"/>
              <a:t>In production since August, </a:t>
            </a:r>
            <a:r>
              <a:rPr sz="1600" dirty="0" smtClean="0"/>
              <a:t>stat</a:t>
            </a:r>
            <a:r>
              <a:rPr lang="en-US" sz="1600" dirty="0" smtClean="0"/>
              <a:t>istics</a:t>
            </a:r>
            <a:r>
              <a:rPr sz="1600" dirty="0" smtClean="0"/>
              <a:t>:</a:t>
            </a:r>
            <a:endParaRPr sz="1600" dirty="0"/>
          </a:p>
          <a:p>
            <a:pPr marL="0" lvl="1" indent="72327" defTabSz="184837">
              <a:spcBef>
                <a:spcPts val="0"/>
              </a:spcBef>
              <a:buNone/>
              <a:defRPr sz="1619"/>
            </a:pPr>
            <a:r>
              <a:rPr sz="1600" dirty="0">
                <a:solidFill>
                  <a:schemeClr val="tx1"/>
                </a:solidFill>
                <a:latin typeface="+mn-lt"/>
              </a:rPr>
              <a:t>~1 000 000 chunks of raw data processed, </a:t>
            </a:r>
            <a:endParaRPr lang="en-US" sz="1600" dirty="0">
              <a:solidFill>
                <a:schemeClr val="tx1"/>
              </a:solidFill>
              <a:latin typeface="+mn-lt"/>
            </a:endParaRPr>
          </a:p>
          <a:p>
            <a:pPr marL="0" lvl="1" indent="72327" defTabSz="184837">
              <a:spcBef>
                <a:spcPts val="0"/>
              </a:spcBef>
              <a:buNone/>
              <a:defRPr sz="1619"/>
            </a:pPr>
            <a:r>
              <a:rPr sz="1600" dirty="0">
                <a:solidFill>
                  <a:schemeClr val="tx1"/>
                </a:solidFill>
                <a:latin typeface="+mn-lt"/>
              </a:rPr>
              <a:t>~30 billions of </a:t>
            </a:r>
            <a:r>
              <a:rPr sz="1600" dirty="0" smtClean="0">
                <a:solidFill>
                  <a:schemeClr val="tx1"/>
                </a:solidFill>
                <a:latin typeface="+mn-lt"/>
              </a:rPr>
              <a:t>events</a:t>
            </a:r>
            <a:r>
              <a:rPr lang="en-US" sz="1600" dirty="0" smtClean="0">
                <a:solidFill>
                  <a:schemeClr val="tx1"/>
                </a:solidFill>
                <a:latin typeface="+mn-lt"/>
              </a:rPr>
              <a:t>,</a:t>
            </a:r>
            <a:endParaRPr sz="1600" dirty="0">
              <a:solidFill>
                <a:schemeClr val="tx1"/>
              </a:solidFill>
              <a:latin typeface="+mn-lt"/>
            </a:endParaRPr>
          </a:p>
          <a:p>
            <a:pPr marL="0" lvl="1" indent="72327" defTabSz="184837">
              <a:spcBef>
                <a:spcPts val="0"/>
              </a:spcBef>
              <a:buNone/>
              <a:defRPr sz="1619"/>
            </a:pPr>
            <a:r>
              <a:rPr sz="1600" dirty="0">
                <a:solidFill>
                  <a:schemeClr val="tx1"/>
                </a:solidFill>
                <a:latin typeface="+mn-lt"/>
              </a:rPr>
              <a:t>~200 TB of data </a:t>
            </a:r>
            <a:r>
              <a:rPr sz="1600" dirty="0" smtClean="0">
                <a:solidFill>
                  <a:schemeClr val="tx1"/>
                </a:solidFill>
                <a:latin typeface="+mn-lt"/>
              </a:rPr>
              <a:t>produced</a:t>
            </a:r>
            <a:r>
              <a:rPr lang="en-US" sz="1600" dirty="0" smtClean="0">
                <a:solidFill>
                  <a:schemeClr val="tx1"/>
                </a:solidFill>
                <a:latin typeface="+mn-lt"/>
              </a:rPr>
              <a:t>,</a:t>
            </a:r>
            <a:endParaRPr sz="1600" dirty="0">
              <a:solidFill>
                <a:schemeClr val="tx1"/>
              </a:solidFill>
              <a:latin typeface="+mn-lt"/>
            </a:endParaRPr>
          </a:p>
          <a:p>
            <a:pPr marL="0" lvl="1" indent="72327" defTabSz="184837">
              <a:spcBef>
                <a:spcPts val="0"/>
              </a:spcBef>
              <a:buNone/>
              <a:defRPr sz="1619"/>
            </a:pPr>
            <a:r>
              <a:rPr sz="1600" dirty="0">
                <a:solidFill>
                  <a:schemeClr val="tx1"/>
                </a:solidFill>
                <a:latin typeface="+mn-lt"/>
              </a:rPr>
              <a:t>~3 000 000 jobs processed: </a:t>
            </a:r>
            <a:endParaRPr lang="en-US" sz="1600" dirty="0" smtClean="0">
              <a:solidFill>
                <a:schemeClr val="tx1"/>
              </a:solidFill>
              <a:latin typeface="+mn-lt"/>
            </a:endParaRPr>
          </a:p>
          <a:p>
            <a:pPr marL="0" lvl="1" indent="72327" defTabSz="184837">
              <a:spcBef>
                <a:spcPts val="0"/>
              </a:spcBef>
              <a:buNone/>
              <a:defRPr sz="1619"/>
            </a:pPr>
            <a:r>
              <a:rPr lang="en-US" sz="1600" dirty="0">
                <a:solidFill>
                  <a:schemeClr val="tx1"/>
                </a:solidFill>
                <a:latin typeface="+mn-lt"/>
              </a:rPr>
              <a:t> </a:t>
            </a:r>
            <a:r>
              <a:rPr lang="en-US" sz="1600" dirty="0" smtClean="0">
                <a:solidFill>
                  <a:schemeClr val="tx1"/>
                </a:solidFill>
                <a:latin typeface="+mn-lt"/>
              </a:rPr>
              <a:t> </a:t>
            </a:r>
            <a:r>
              <a:rPr sz="1600" dirty="0" smtClean="0">
                <a:solidFill>
                  <a:schemeClr val="tx1"/>
                </a:solidFill>
                <a:latin typeface="+mn-lt"/>
              </a:rPr>
              <a:t>reconstruction</a:t>
            </a:r>
            <a:r>
              <a:rPr sz="1600" dirty="0">
                <a:solidFill>
                  <a:schemeClr val="tx1"/>
                </a:solidFill>
                <a:latin typeface="+mn-lt"/>
              </a:rPr>
              <a:t>, </a:t>
            </a:r>
            <a:r>
              <a:rPr sz="1600" dirty="0" err="1">
                <a:solidFill>
                  <a:schemeClr val="tx1"/>
                </a:solidFill>
                <a:latin typeface="+mn-lt"/>
              </a:rPr>
              <a:t>ddd</a:t>
            </a:r>
            <a:r>
              <a:rPr sz="1600" dirty="0">
                <a:solidFill>
                  <a:schemeClr val="tx1"/>
                </a:solidFill>
                <a:latin typeface="+mn-lt"/>
              </a:rPr>
              <a:t> filtering, </a:t>
            </a:r>
            <a:endParaRPr lang="en-US" sz="1600" dirty="0" smtClean="0">
              <a:solidFill>
                <a:schemeClr val="tx1"/>
              </a:solidFill>
              <a:latin typeface="+mn-lt"/>
            </a:endParaRPr>
          </a:p>
          <a:p>
            <a:pPr marL="0" lvl="1" indent="72327" defTabSz="184837">
              <a:spcBef>
                <a:spcPts val="0"/>
              </a:spcBef>
              <a:buNone/>
              <a:defRPr sz="1619"/>
            </a:pPr>
            <a:r>
              <a:rPr lang="en-US" sz="1600" dirty="0">
                <a:solidFill>
                  <a:schemeClr val="tx1"/>
                </a:solidFill>
                <a:latin typeface="+mn-lt"/>
              </a:rPr>
              <a:t> </a:t>
            </a:r>
            <a:r>
              <a:rPr lang="en-US" sz="1600" dirty="0" smtClean="0">
                <a:solidFill>
                  <a:schemeClr val="tx1"/>
                </a:solidFill>
                <a:latin typeface="+mn-lt"/>
              </a:rPr>
              <a:t> </a:t>
            </a:r>
            <a:r>
              <a:rPr sz="1600" dirty="0" smtClean="0">
                <a:solidFill>
                  <a:schemeClr val="tx1"/>
                </a:solidFill>
                <a:latin typeface="+mn-lt"/>
              </a:rPr>
              <a:t>merging </a:t>
            </a:r>
            <a:r>
              <a:rPr sz="1600" dirty="0">
                <a:solidFill>
                  <a:schemeClr val="tx1"/>
                </a:solidFill>
                <a:latin typeface="+mn-lt"/>
              </a:rPr>
              <a:t>of </a:t>
            </a:r>
            <a:r>
              <a:rPr sz="1600" dirty="0" err="1">
                <a:solidFill>
                  <a:schemeClr val="tx1"/>
                </a:solidFill>
                <a:latin typeface="+mn-lt"/>
              </a:rPr>
              <a:t>mDST</a:t>
            </a:r>
            <a:r>
              <a:rPr sz="1600" dirty="0">
                <a:solidFill>
                  <a:schemeClr val="tx1"/>
                </a:solidFill>
                <a:latin typeface="+mn-lt"/>
              </a:rPr>
              <a:t>, histograms </a:t>
            </a:r>
            <a:endParaRPr lang="en-US" sz="1600" dirty="0" smtClean="0">
              <a:solidFill>
                <a:schemeClr val="tx1"/>
              </a:solidFill>
              <a:latin typeface="+mn-lt"/>
            </a:endParaRPr>
          </a:p>
          <a:p>
            <a:pPr marL="0" lvl="1" indent="72327" defTabSz="184837">
              <a:spcBef>
                <a:spcPts val="0"/>
              </a:spcBef>
              <a:buNone/>
              <a:defRPr sz="1619"/>
            </a:pPr>
            <a:r>
              <a:rPr lang="en-US" sz="1600" dirty="0">
                <a:solidFill>
                  <a:schemeClr val="tx1"/>
                </a:solidFill>
                <a:latin typeface="+mn-lt"/>
              </a:rPr>
              <a:t> </a:t>
            </a:r>
            <a:r>
              <a:rPr lang="en-US" sz="1600" dirty="0" smtClean="0">
                <a:solidFill>
                  <a:schemeClr val="tx1"/>
                </a:solidFill>
                <a:latin typeface="+mn-lt"/>
              </a:rPr>
              <a:t> </a:t>
            </a:r>
            <a:r>
              <a:rPr sz="1600" dirty="0" smtClean="0">
                <a:solidFill>
                  <a:schemeClr val="tx1"/>
                </a:solidFill>
                <a:latin typeface="+mn-lt"/>
              </a:rPr>
              <a:t>and </a:t>
            </a:r>
            <a:r>
              <a:rPr sz="1600" dirty="0">
                <a:solidFill>
                  <a:schemeClr val="tx1"/>
                </a:solidFill>
                <a:latin typeface="+mn-lt"/>
              </a:rPr>
              <a:t>event </a:t>
            </a:r>
            <a:r>
              <a:rPr sz="1600" dirty="0" smtClean="0">
                <a:solidFill>
                  <a:schemeClr val="tx1"/>
                </a:solidFill>
                <a:latin typeface="+mn-lt"/>
              </a:rPr>
              <a:t>dumps</a:t>
            </a:r>
            <a:r>
              <a:rPr lang="en-US" sz="1600" dirty="0" smtClean="0">
                <a:solidFill>
                  <a:schemeClr val="tx1"/>
                </a:solidFill>
                <a:latin typeface="+mn-lt"/>
              </a:rPr>
              <a:t>.</a:t>
            </a:r>
            <a:endParaRPr sz="1600" dirty="0">
              <a:solidFill>
                <a:schemeClr val="tx1"/>
              </a:solidFill>
              <a:latin typeface="+mn-lt"/>
            </a:endParaRPr>
          </a:p>
        </p:txBody>
      </p:sp>
      <p:sp>
        <p:nvSpPr>
          <p:cNvPr id="129" name="New COMPASS Production System"/>
          <p:cNvSpPr txBox="1">
            <a:spLocks noGrp="1"/>
          </p:cNvSpPr>
          <p:nvPr>
            <p:ph type="title"/>
          </p:nvPr>
        </p:nvSpPr>
        <p:spPr>
          <a:xfrm>
            <a:off x="158232" y="116632"/>
            <a:ext cx="7804547" cy="675029"/>
          </a:xfrm>
          <a:prstGeom prst="rect">
            <a:avLst/>
          </a:prstGeom>
        </p:spPr>
        <p:txBody>
          <a:bodyPr>
            <a:normAutofit/>
          </a:bodyPr>
          <a:lstStyle>
            <a:lvl1pPr>
              <a:defRPr sz="4500">
                <a:solidFill>
                  <a:schemeClr val="accent1">
                    <a:lumOff val="-13575"/>
                  </a:schemeClr>
                </a:solidFill>
              </a:defRPr>
            </a:lvl1pPr>
          </a:lstStyle>
          <a:p>
            <a:r>
              <a:rPr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mn-ea"/>
                <a:cs typeface="Arial" panose="020B0604020202020204" pitchFamily="34" charset="0"/>
              </a:rPr>
              <a:t>New COMPASS Production System</a:t>
            </a:r>
          </a:p>
        </p:txBody>
      </p:sp>
      <p:pic>
        <p:nvPicPr>
          <p:cNvPr id="131" name="compass-0.25.gif" descr="compass-0.25.gif"/>
          <p:cNvPicPr>
            <a:picLocks noChangeAspect="1"/>
          </p:cNvPicPr>
          <p:nvPr/>
        </p:nvPicPr>
        <p:blipFill>
          <a:blip r:embed="rId2">
            <a:extLst/>
          </a:blip>
          <a:stretch>
            <a:fillRect/>
          </a:stretch>
        </p:blipFill>
        <p:spPr>
          <a:xfrm>
            <a:off x="7541122" y="197037"/>
            <a:ext cx="906032" cy="906033"/>
          </a:xfrm>
          <a:prstGeom prst="rect">
            <a:avLst/>
          </a:prstGeom>
          <a:ln w="12700">
            <a:miter lim="400000"/>
          </a:ln>
        </p:spPr>
      </p:pic>
      <p:pic>
        <p:nvPicPr>
          <p:cNvPr id="144" name="Screen Shot 2017-11-29 at 15.35.36.png" descr="Screen Shot 2017-11-29 at 15.35.36.png"/>
          <p:cNvPicPr>
            <a:picLocks noChangeAspect="1"/>
          </p:cNvPicPr>
          <p:nvPr/>
        </p:nvPicPr>
        <p:blipFill>
          <a:blip r:embed="rId3">
            <a:extLst/>
          </a:blip>
          <a:stretch>
            <a:fillRect/>
          </a:stretch>
        </p:blipFill>
        <p:spPr>
          <a:xfrm>
            <a:off x="4176322" y="4211474"/>
            <a:ext cx="4962749" cy="2337109"/>
          </a:xfrm>
          <a:prstGeom prst="rect">
            <a:avLst/>
          </a:prstGeom>
          <a:ln>
            <a:noFill/>
          </a:ln>
          <a:effectLst>
            <a:outerShdw blurRad="292100" dist="139700" dir="2700000" algn="tl" rotWithShape="0">
              <a:srgbClr val="333333">
                <a:alpha val="65000"/>
              </a:srgbClr>
            </a:outerShdw>
          </a:effectLst>
        </p:spPr>
      </p:pic>
      <p:graphicFrame>
        <p:nvGraphicFramePr>
          <p:cNvPr id="2" name="Схема 1"/>
          <p:cNvGraphicFramePr/>
          <p:nvPr>
            <p:extLst>
              <p:ext uri="{D42A27DB-BD31-4B8C-83A1-F6EECF244321}">
                <p14:modId xmlns:p14="http://schemas.microsoft.com/office/powerpoint/2010/main" val="2907865805"/>
              </p:ext>
            </p:extLst>
          </p:nvPr>
        </p:nvGraphicFramePr>
        <p:xfrm>
          <a:off x="4860032" y="1196752"/>
          <a:ext cx="3768080" cy="28892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85152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Прямоугольник 3"/>
          <p:cNvSpPr>
            <a:spLocks noChangeArrowheads="1"/>
          </p:cNvSpPr>
          <p:nvPr/>
        </p:nvSpPr>
        <p:spPr bwMode="auto">
          <a:xfrm>
            <a:off x="111919" y="47668"/>
            <a:ext cx="89042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Data Management of the Environmental Monitoring Network: </a:t>
            </a:r>
            <a:r>
              <a:rPr lang="en-US" altLang="ru-RU" sz="2400" b="1" dirty="0" err="1">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UNECE</a:t>
            </a:r>
            <a:r>
              <a:rPr lang="en-US" alt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 </a:t>
            </a:r>
            <a:r>
              <a:rPr lang="en-US" altLang="ru-RU" sz="2400" b="1" dirty="0" err="1">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ICP</a:t>
            </a:r>
            <a:r>
              <a:rPr lang="en-US" alt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 Vegetation Case</a:t>
            </a:r>
            <a:endParaRPr lang="ru-RU" alt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grpSp>
        <p:nvGrpSpPr>
          <p:cNvPr id="4" name="Группа 3"/>
          <p:cNvGrpSpPr/>
          <p:nvPr/>
        </p:nvGrpSpPr>
        <p:grpSpPr>
          <a:xfrm>
            <a:off x="48651" y="894191"/>
            <a:ext cx="8947712" cy="6200409"/>
            <a:chOff x="48651" y="894191"/>
            <a:chExt cx="8947712" cy="6200409"/>
          </a:xfrm>
        </p:grpSpPr>
        <p:pic>
          <p:nvPicPr>
            <p:cNvPr id="3075"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7913" y="894191"/>
              <a:ext cx="4000500"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Рисунок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0263" y="3527853"/>
              <a:ext cx="35179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Рисунок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7863" y="3867578"/>
              <a:ext cx="19685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Рисунок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7863" y="4643866"/>
              <a:ext cx="330676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Рисунок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5663" y="5474128"/>
              <a:ext cx="247967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76938" y="5455078"/>
              <a:ext cx="286067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8651" y="2847283"/>
              <a:ext cx="4617011" cy="4247317"/>
            </a:xfrm>
            <a:prstGeom prst="rect">
              <a:avLst/>
            </a:prstGeom>
          </p:spPr>
          <p:txBody>
            <a:bodyPr wrap="square">
              <a:spAutoFit/>
            </a:bodyPr>
            <a:lstStyle/>
            <a:p>
              <a:pPr marL="285750" indent="-285750">
                <a:buFont typeface="Arial" panose="020B0604020202020204" pitchFamily="34" charset="0"/>
                <a:buChar char="•"/>
                <a:defRPr/>
              </a:pPr>
              <a:r>
                <a:rPr lang="en-US" sz="1600" dirty="0"/>
                <a:t>Architectural principles and approaches to build </a:t>
              </a:r>
              <a:r>
                <a:rPr lang="en-US" sz="1600" dirty="0" smtClean="0"/>
                <a:t>the cloud </a:t>
              </a:r>
              <a:r>
                <a:rPr lang="en-US" sz="1600" dirty="0"/>
                <a:t>platform for data management of global biological monitoring </a:t>
              </a:r>
              <a:r>
                <a:rPr lang="en-US" sz="1600" dirty="0" smtClean="0"/>
                <a:t>networks.</a:t>
              </a:r>
              <a:endParaRPr lang="en-US" sz="1600" dirty="0"/>
            </a:p>
            <a:p>
              <a:pPr marL="285750" indent="-285750">
                <a:buFont typeface="Arial" panose="020B0604020202020204" pitchFamily="34" charset="0"/>
                <a:buChar char="•"/>
                <a:defRPr/>
              </a:pPr>
              <a:r>
                <a:rPr lang="en-US" sz="1600" dirty="0"/>
                <a:t>Methods for authentication and authorization of </a:t>
              </a:r>
              <a:r>
                <a:rPr lang="en-US" sz="1600" dirty="0" smtClean="0"/>
                <a:t>the cloud </a:t>
              </a:r>
              <a:r>
                <a:rPr lang="en-US" sz="1600" dirty="0"/>
                <a:t>platform </a:t>
              </a:r>
              <a:r>
                <a:rPr lang="en-US" sz="1600" dirty="0" smtClean="0"/>
                <a:t>users.</a:t>
              </a:r>
              <a:endParaRPr lang="en-US" sz="1600" dirty="0"/>
            </a:p>
            <a:p>
              <a:pPr marL="285750" indent="-285750">
                <a:buFont typeface="Arial" panose="020B0604020202020204" pitchFamily="34" charset="0"/>
                <a:buChar char="•"/>
                <a:defRPr/>
              </a:pPr>
              <a:r>
                <a:rPr lang="en-US" sz="1600" dirty="0"/>
                <a:t>Formats and mechanisms to transfer and storage environmental monitoring </a:t>
              </a:r>
              <a:r>
                <a:rPr lang="en-US" sz="1600" dirty="0" smtClean="0"/>
                <a:t>data.</a:t>
              </a:r>
              <a:endParaRPr lang="en-US" sz="1600" dirty="0"/>
            </a:p>
            <a:p>
              <a:pPr marL="285750" indent="-285750">
                <a:buFont typeface="Arial" panose="020B0604020202020204" pitchFamily="34" charset="0"/>
                <a:buChar char="•"/>
                <a:defRPr/>
              </a:pPr>
              <a:r>
                <a:rPr lang="en-US" sz="1600" dirty="0"/>
                <a:t>Mechanisms for biological monitoring data import into a database of the cloud </a:t>
              </a:r>
              <a:r>
                <a:rPr lang="en-US" sz="1600" dirty="0" smtClean="0"/>
                <a:t>platform.</a:t>
              </a:r>
              <a:endParaRPr lang="en-US" sz="1600" dirty="0"/>
            </a:p>
            <a:p>
              <a:pPr marL="285750" indent="-285750">
                <a:buFont typeface="Arial" panose="020B0604020202020204" pitchFamily="34" charset="0"/>
                <a:buChar char="•"/>
                <a:defRPr/>
              </a:pPr>
              <a:r>
                <a:rPr lang="en-US" sz="1600" dirty="0"/>
                <a:t>Mechanisms and interfaces of data manipulation and representation to </a:t>
              </a:r>
              <a:endParaRPr lang="en-US" sz="1600" dirty="0" smtClean="0"/>
            </a:p>
            <a:p>
              <a:pPr>
                <a:defRPr/>
              </a:pPr>
              <a:r>
                <a:rPr lang="en-US" sz="1600" dirty="0"/>
                <a:t> </a:t>
              </a:r>
              <a:r>
                <a:rPr lang="en-US" sz="1600" dirty="0" smtClean="0"/>
                <a:t>    authorized </a:t>
              </a:r>
              <a:r>
                <a:rPr lang="en-US" sz="1600" dirty="0"/>
                <a:t>participants of biological </a:t>
              </a:r>
              <a:r>
                <a:rPr lang="en-US" sz="1600" dirty="0" smtClean="0"/>
                <a:t> </a:t>
              </a:r>
            </a:p>
            <a:p>
              <a:pPr>
                <a:defRPr/>
              </a:pPr>
              <a:r>
                <a:rPr lang="en-US" sz="1600" dirty="0"/>
                <a:t> </a:t>
              </a:r>
              <a:r>
                <a:rPr lang="en-US" sz="1600" dirty="0" smtClean="0"/>
                <a:t>    monitoring networks.</a:t>
              </a:r>
              <a:endParaRPr lang="en-US" sz="1600" dirty="0"/>
            </a:p>
            <a:p>
              <a:pPr marL="285750" indent="-285750">
                <a:buFont typeface="Arial" panose="020B0604020202020204" pitchFamily="34" charset="0"/>
                <a:buChar char="•"/>
                <a:defRPr/>
              </a:pPr>
              <a:r>
                <a:rPr lang="en-US" sz="1600" dirty="0"/>
                <a:t>The basic method for creating math-cartographic models on the basis of spatial analysis and neural </a:t>
              </a:r>
              <a:r>
                <a:rPr lang="en-US" sz="1600" dirty="0" smtClean="0"/>
                <a:t>networks.</a:t>
              </a:r>
              <a:endParaRPr lang="en-US" sz="1600" dirty="0"/>
            </a:p>
            <a:p>
              <a:pPr marL="285750" indent="-285750">
                <a:buFont typeface="Arial" panose="020B0604020202020204" pitchFamily="34" charset="0"/>
                <a:buChar char="•"/>
                <a:defRPr/>
              </a:pPr>
              <a:endParaRPr lang="en-US" sz="1400" dirty="0"/>
            </a:p>
          </p:txBody>
        </p:sp>
        <p:sp>
          <p:nvSpPr>
            <p:cNvPr id="3" name="Прямоугольник 2"/>
            <p:cNvSpPr/>
            <p:nvPr/>
          </p:nvSpPr>
          <p:spPr>
            <a:xfrm>
              <a:off x="109606" y="918785"/>
              <a:ext cx="4572000" cy="2031325"/>
            </a:xfrm>
            <a:prstGeom prst="rect">
              <a:avLst/>
            </a:prstGeom>
          </p:spPr>
          <p:txBody>
            <a:bodyPr>
              <a:spAutoFit/>
            </a:bodyPr>
            <a:lstStyle/>
            <a:p>
              <a:pPr fontAlgn="base">
                <a:spcBef>
                  <a:spcPct val="0"/>
                </a:spcBef>
                <a:spcAft>
                  <a:spcPct val="0"/>
                </a:spcAft>
              </a:pPr>
              <a:r>
                <a:rPr lang="en-US" altLang="ru-RU" dirty="0"/>
                <a:t>Since </a:t>
              </a:r>
              <a:r>
                <a:rPr lang="en-US" altLang="ru-RU" dirty="0" smtClean="0"/>
                <a:t>2014, </a:t>
              </a:r>
              <a:r>
                <a:rPr lang="en-US" altLang="ru-RU" dirty="0"/>
                <a:t>the Frank Laboratory of Neutron Physics at </a:t>
              </a:r>
              <a:r>
                <a:rPr lang="en-US" altLang="ru-RU" dirty="0" smtClean="0"/>
                <a:t>JINR </a:t>
              </a:r>
              <a:r>
                <a:rPr lang="en-US" altLang="ru-RU" dirty="0"/>
                <a:t>has been in charge of that part of the project which is related to the moss biomonitoring.</a:t>
              </a:r>
            </a:p>
            <a:p>
              <a:pPr fontAlgn="base">
                <a:spcBef>
                  <a:spcPct val="0"/>
                </a:spcBef>
                <a:spcAft>
                  <a:spcPct val="0"/>
                </a:spcAft>
              </a:pPr>
              <a:r>
                <a:rPr lang="en-US" altLang="ru-RU" dirty="0"/>
                <a:t>We propose a cloud platform for data management  to facilitate IT-aspects of all biological monitoring stages</a:t>
              </a:r>
              <a:r>
                <a:rPr lang="ru-RU" altLang="ru-RU" dirty="0"/>
                <a:t>:</a:t>
              </a:r>
              <a:r>
                <a:rPr lang="en-US" altLang="ru-RU" dirty="0"/>
                <a:t> </a:t>
              </a:r>
            </a:p>
          </p:txBody>
        </p:sp>
      </p:grpSp>
    </p:spTree>
    <p:extLst>
      <p:ext uri="{BB962C8B-B14F-4D97-AF65-F5344CB8AC3E}">
        <p14:creationId xmlns:p14="http://schemas.microsoft.com/office/powerpoint/2010/main" val="1822847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568" y="1"/>
            <a:ext cx="9144000" cy="620688"/>
          </a:xfrm>
        </p:spPr>
        <p:txBody>
          <a:bodyPr>
            <a:normAutofit/>
          </a:bodyPr>
          <a:lstStyle/>
          <a:p>
            <a:r>
              <a:rPr lang="en-US"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mn-ea"/>
                <a:cs typeface="Arial" panose="020B0604020202020204" pitchFamily="34" charset="0"/>
              </a:rPr>
              <a:t>Machine learning algorithms for particle physics</a:t>
            </a:r>
            <a:endParaRPr 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mn-ea"/>
              <a:cs typeface="Arial" panose="020B0604020202020204" pitchFamily="34" charset="0"/>
            </a:endParaRPr>
          </a:p>
        </p:txBody>
      </p:sp>
      <p:sp>
        <p:nvSpPr>
          <p:cNvPr id="17" name="Rectangle 3">
            <a:extLst>
              <a:ext uri="{FF2B5EF4-FFF2-40B4-BE49-F238E27FC236}">
                <a16:creationId xmlns:a16="http://schemas.microsoft.com/office/drawing/2014/main" xmlns="" id="{0ABFA049-1876-4B66-9DA5-063AB235532D}"/>
              </a:ext>
            </a:extLst>
          </p:cNvPr>
          <p:cNvSpPr>
            <a:spLocks noChangeArrowheads="1"/>
          </p:cNvSpPr>
          <p:nvPr/>
        </p:nvSpPr>
        <p:spPr bwMode="auto">
          <a:xfrm>
            <a:off x="-108520" y="7994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ru-RU">
              <a:solidFill>
                <a:prstClr val="black"/>
              </a:solidFill>
              <a:latin typeface="Calibri"/>
            </a:endParaRPr>
          </a:p>
        </p:txBody>
      </p:sp>
      <p:grpSp>
        <p:nvGrpSpPr>
          <p:cNvPr id="6" name="Группа 5"/>
          <p:cNvGrpSpPr/>
          <p:nvPr/>
        </p:nvGrpSpPr>
        <p:grpSpPr>
          <a:xfrm>
            <a:off x="142423" y="514952"/>
            <a:ext cx="8984790" cy="6234969"/>
            <a:chOff x="142423" y="514952"/>
            <a:chExt cx="8984790" cy="6234969"/>
          </a:xfrm>
        </p:grpSpPr>
        <p:sp>
          <p:nvSpPr>
            <p:cNvPr id="10" name="Rectangle 9">
              <a:extLst>
                <a:ext uri="{FF2B5EF4-FFF2-40B4-BE49-F238E27FC236}">
                  <a16:creationId xmlns:a16="http://schemas.microsoft.com/office/drawing/2014/main" xmlns="" id="{300045A8-97C1-4560-8F54-6525C94A774A}"/>
                </a:ext>
              </a:extLst>
            </p:cNvPr>
            <p:cNvSpPr/>
            <p:nvPr/>
          </p:nvSpPr>
          <p:spPr>
            <a:xfrm>
              <a:off x="162522" y="5805264"/>
              <a:ext cx="3761406" cy="923330"/>
            </a:xfrm>
            <a:prstGeom prst="rect">
              <a:avLst/>
            </a:prstGeom>
          </p:spPr>
          <p:txBody>
            <a:bodyPr wrap="square">
              <a:spAutoFit/>
            </a:bodyPr>
            <a:lstStyle/>
            <a:p>
              <a:pPr fontAlgn="auto">
                <a:spcBef>
                  <a:spcPts val="0"/>
                </a:spcBef>
                <a:spcAft>
                  <a:spcPts val="0"/>
                </a:spcAft>
              </a:pPr>
              <a:r>
                <a:rPr lang="en-US" b="1" dirty="0"/>
                <a:t>Results on simulated events: </a:t>
              </a:r>
              <a:endParaRPr lang="en-US" b="1" dirty="0" smtClean="0"/>
            </a:p>
            <a:p>
              <a:pPr fontAlgn="auto">
                <a:spcBef>
                  <a:spcPts val="0"/>
                </a:spcBef>
                <a:spcAft>
                  <a:spcPts val="0"/>
                </a:spcAft>
              </a:pPr>
              <a:r>
                <a:rPr lang="en-US" b="1" u="sng" dirty="0" smtClean="0"/>
                <a:t>True </a:t>
              </a:r>
              <a:r>
                <a:rPr lang="en-US" b="1" u="sng" dirty="0"/>
                <a:t>track recognition efficiency is on the level of 97.5%.</a:t>
              </a:r>
            </a:p>
          </p:txBody>
        </p:sp>
        <p:sp>
          <p:nvSpPr>
            <p:cNvPr id="26" name="Rectangle 25">
              <a:extLst>
                <a:ext uri="{FF2B5EF4-FFF2-40B4-BE49-F238E27FC236}">
                  <a16:creationId xmlns:a16="http://schemas.microsoft.com/office/drawing/2014/main" xmlns="" id="{A39410B4-D9D0-4656-928E-F1D5005B71B4}"/>
                </a:ext>
              </a:extLst>
            </p:cNvPr>
            <p:cNvSpPr/>
            <p:nvPr/>
          </p:nvSpPr>
          <p:spPr>
            <a:xfrm>
              <a:off x="142423" y="514952"/>
              <a:ext cx="3781505" cy="830997"/>
            </a:xfrm>
            <a:prstGeom prst="rect">
              <a:avLst/>
            </a:prstGeom>
          </p:spPr>
          <p:txBody>
            <a:bodyPr wrap="square">
              <a:spAutoFit/>
            </a:bodyPr>
            <a:lstStyle/>
            <a:p>
              <a:pPr fontAlgn="auto">
                <a:spcBef>
                  <a:spcPts val="0"/>
                </a:spcBef>
                <a:spcAft>
                  <a:spcPts val="0"/>
                </a:spcAft>
              </a:pPr>
              <a:r>
                <a:rPr lang="en-US" sz="1600" dirty="0" smtClean="0"/>
                <a:t>Two-step Deep learning algorithm for the </a:t>
              </a:r>
              <a:r>
                <a:rPr lang="en-US" sz="1600" dirty="0"/>
                <a:t>tracking </a:t>
              </a:r>
              <a:r>
                <a:rPr lang="en-US" sz="1600" dirty="0" smtClean="0"/>
                <a:t>for experiment </a:t>
              </a:r>
              <a:r>
                <a:rPr lang="en-US" sz="1600" b="1" dirty="0" smtClean="0">
                  <a:solidFill>
                    <a:srgbClr val="FFFF00"/>
                  </a:solidFill>
                </a:rPr>
                <a:t>BM@N </a:t>
              </a:r>
              <a:r>
                <a:rPr lang="en-US" sz="1600" b="1" dirty="0">
                  <a:solidFill>
                    <a:srgbClr val="FFFF00"/>
                  </a:solidFill>
                </a:rPr>
                <a:t>with GEM </a:t>
              </a:r>
              <a:r>
                <a:rPr lang="en-US" sz="1600" b="1" dirty="0" smtClean="0">
                  <a:solidFill>
                    <a:srgbClr val="FFFF00"/>
                  </a:solidFill>
                </a:rPr>
                <a:t>detectors</a:t>
              </a:r>
              <a:r>
                <a:rPr lang="en-US" sz="1600" dirty="0" smtClean="0">
                  <a:solidFill>
                    <a:srgbClr val="FFFF00"/>
                  </a:solidFill>
                </a:rPr>
                <a:t> </a:t>
              </a:r>
              <a:endParaRPr lang="ru-RU" sz="1600" dirty="0">
                <a:solidFill>
                  <a:srgbClr val="FFFF00"/>
                </a:solidFill>
              </a:endParaRPr>
            </a:p>
          </p:txBody>
        </p:sp>
        <p:pic>
          <p:nvPicPr>
            <p:cNvPr id="4" name="Picture 3">
              <a:extLst>
                <a:ext uri="{FF2B5EF4-FFF2-40B4-BE49-F238E27FC236}">
                  <a16:creationId xmlns:a16="http://schemas.microsoft.com/office/drawing/2014/main" xmlns="" id="{02925514-54FA-4C2F-A3EA-AD5C8A5699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776" y="3902149"/>
              <a:ext cx="3392119" cy="1842685"/>
            </a:xfrm>
            <a:prstGeom prst="rect">
              <a:avLst/>
            </a:prstGeom>
            <a:solidFill>
              <a:srgbClr val="FFFFFF">
                <a:shade val="85000"/>
              </a:srgbClr>
            </a:solidFill>
            <a:ln w="762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19050" h="16510"/>
              <a:contourClr>
                <a:srgbClr val="C0C0C0"/>
              </a:contourClr>
            </a:sp3d>
          </p:spPr>
        </p:pic>
        <p:sp>
          <p:nvSpPr>
            <p:cNvPr id="32" name="Rectangle 31">
              <a:extLst>
                <a:ext uri="{FF2B5EF4-FFF2-40B4-BE49-F238E27FC236}">
                  <a16:creationId xmlns:a16="http://schemas.microsoft.com/office/drawing/2014/main" xmlns="" id="{867BC6E5-906B-44E8-97F7-E05F3E73A911}"/>
                </a:ext>
              </a:extLst>
            </p:cNvPr>
            <p:cNvSpPr/>
            <p:nvPr/>
          </p:nvSpPr>
          <p:spPr>
            <a:xfrm>
              <a:off x="191594" y="3530457"/>
              <a:ext cx="3444301" cy="584775"/>
            </a:xfrm>
            <a:prstGeom prst="rect">
              <a:avLst/>
            </a:prstGeom>
            <a:ln>
              <a:solidFill>
                <a:schemeClr val="tx1"/>
              </a:solidFill>
            </a:ln>
          </p:spPr>
          <p:txBody>
            <a:bodyPr wrap="square">
              <a:spAutoFit/>
            </a:bodyPr>
            <a:lstStyle/>
            <a:p>
              <a:pPr fontAlgn="auto">
                <a:spcBef>
                  <a:spcPts val="0"/>
                </a:spcBef>
                <a:spcAft>
                  <a:spcPts val="0"/>
                </a:spcAft>
              </a:pPr>
              <a:r>
                <a:rPr lang="en-US" sz="1600" b="1" dirty="0">
                  <a:latin typeface="Calibri"/>
                </a:rPr>
                <a:t>2) </a:t>
              </a:r>
              <a:r>
                <a:rPr lang="en-US" sz="1600" b="1" dirty="0"/>
                <a:t>Deep Recurrent Neural Network </a:t>
              </a:r>
              <a:r>
                <a:rPr lang="en-US" sz="1600" b="1" dirty="0">
                  <a:latin typeface="Calibri"/>
                </a:rPr>
                <a:t>Classifier</a:t>
              </a:r>
              <a:endParaRPr lang="ru-RU" sz="1600" b="1" dirty="0">
                <a:latin typeface="Calibri"/>
              </a:endParaRPr>
            </a:p>
          </p:txBody>
        </p:sp>
        <p:pic>
          <p:nvPicPr>
            <p:cNvPr id="18" name="Picture 8">
              <a:extLst>
                <a:ext uri="{FF2B5EF4-FFF2-40B4-BE49-F238E27FC236}">
                  <a16:creationId xmlns="" xmlns:a16="http://schemas.microsoft.com/office/drawing/2014/main" id="{DF30AC38-F25A-4091-9707-272F25B03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94" y="1340767"/>
              <a:ext cx="3560445" cy="2020747"/>
            </a:xfrm>
            <a:prstGeom prst="rect">
              <a:avLst/>
            </a:prstGeom>
          </p:spPr>
        </p:pic>
        <p:sp>
          <p:nvSpPr>
            <p:cNvPr id="40" name="Rectangle 39">
              <a:extLst>
                <a:ext uri="{FF2B5EF4-FFF2-40B4-BE49-F238E27FC236}">
                  <a16:creationId xmlns:a16="http://schemas.microsoft.com/office/drawing/2014/main" xmlns="" id="{DA75D9D3-8DF0-4168-BF79-DD8694ED70F1}"/>
                </a:ext>
              </a:extLst>
            </p:cNvPr>
            <p:cNvSpPr/>
            <p:nvPr/>
          </p:nvSpPr>
          <p:spPr>
            <a:xfrm>
              <a:off x="142423" y="1332928"/>
              <a:ext cx="2608557" cy="338554"/>
            </a:xfrm>
            <a:prstGeom prst="rect">
              <a:avLst/>
            </a:prstGeom>
          </p:spPr>
          <p:txBody>
            <a:bodyPr wrap="square">
              <a:spAutoFit/>
            </a:bodyPr>
            <a:lstStyle/>
            <a:p>
              <a:pPr fontAlgn="auto">
                <a:spcBef>
                  <a:spcPts val="0"/>
                </a:spcBef>
                <a:spcAft>
                  <a:spcPts val="0"/>
                </a:spcAft>
              </a:pPr>
              <a:r>
                <a:rPr lang="ru-RU" sz="1600" b="1" dirty="0">
                  <a:latin typeface="Calibri"/>
                </a:rPr>
                <a:t>1) </a:t>
              </a:r>
              <a:r>
                <a:rPr lang="en-US" sz="1600" b="1" dirty="0">
                  <a:latin typeface="Calibri"/>
                </a:rPr>
                <a:t>Directed</a:t>
              </a:r>
              <a:r>
                <a:rPr lang="ru-RU" sz="1600" b="1" dirty="0">
                  <a:latin typeface="Calibri"/>
                </a:rPr>
                <a:t> </a:t>
              </a:r>
              <a:r>
                <a:rPr lang="en-US" sz="1600" b="1" dirty="0">
                  <a:latin typeface="Calibri"/>
                </a:rPr>
                <a:t>K-d Tree Search</a:t>
              </a:r>
              <a:endParaRPr lang="ru-RU" sz="1600" b="1" dirty="0">
                <a:latin typeface="Calibri"/>
              </a:endParaRPr>
            </a:p>
          </p:txBody>
        </p:sp>
        <p:sp>
          <p:nvSpPr>
            <p:cNvPr id="11" name="Прямоугольник 10"/>
            <p:cNvSpPr/>
            <p:nvPr/>
          </p:nvSpPr>
          <p:spPr>
            <a:xfrm>
              <a:off x="4254248" y="514952"/>
              <a:ext cx="4572000" cy="861774"/>
            </a:xfrm>
            <a:prstGeom prst="rect">
              <a:avLst/>
            </a:prstGeom>
          </p:spPr>
          <p:txBody>
            <a:bodyPr>
              <a:spAutoFit/>
            </a:bodyPr>
            <a:lstStyle/>
            <a:p>
              <a:r>
                <a:rPr lang="en-US" altLang="en-US" sz="1600" dirty="0"/>
                <a:t>Machine-learning algorithms for identification and separation of the neutron and gamma-ray signals obtained from the</a:t>
              </a:r>
              <a:r>
                <a:rPr lang="en-US" altLang="en-US" b="1" dirty="0"/>
                <a:t> </a:t>
              </a:r>
              <a:r>
                <a:rPr lang="en-US" altLang="en-US" sz="1600" b="1" dirty="0">
                  <a:solidFill>
                    <a:srgbClr val="FFFF00"/>
                  </a:solidFill>
                </a:rPr>
                <a:t>DEMON detector</a:t>
              </a:r>
              <a:endParaRPr lang="ru-RU" sz="1600" dirty="0">
                <a:solidFill>
                  <a:srgbClr val="FFFF00"/>
                </a:solidFill>
              </a:endParaRPr>
            </a:p>
          </p:txBody>
        </p:sp>
        <p:pic>
          <p:nvPicPr>
            <p:cNvPr id="20" name="Рисунок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1396837"/>
              <a:ext cx="4090518" cy="2034277"/>
            </a:xfrm>
            <a:prstGeom prst="rect">
              <a:avLst/>
            </a:prstGeom>
          </p:spPr>
        </p:pic>
        <p:pic>
          <p:nvPicPr>
            <p:cNvPr id="21" name="Рисунок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9658" y="3603954"/>
              <a:ext cx="3168352" cy="2151767"/>
            </a:xfrm>
            <a:prstGeom prst="rect">
              <a:avLst/>
            </a:prstGeom>
            <a:solidFill>
              <a:srgbClr val="FFFFFF">
                <a:shade val="85000"/>
              </a:srgbClr>
            </a:solidFill>
            <a:ln w="603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Прямоугольник 11"/>
            <p:cNvSpPr/>
            <p:nvPr/>
          </p:nvSpPr>
          <p:spPr>
            <a:xfrm>
              <a:off x="5652120" y="2776739"/>
              <a:ext cx="3415796" cy="584775"/>
            </a:xfrm>
            <a:prstGeom prst="rect">
              <a:avLst/>
            </a:prstGeom>
          </p:spPr>
          <p:txBody>
            <a:bodyPr wrap="square">
              <a:spAutoFit/>
            </a:bodyPr>
            <a:lstStyle/>
            <a:p>
              <a:r>
                <a:rPr lang="en-US" altLang="en-US" sz="1600" dirty="0" smtClean="0"/>
                <a:t>Two dimensional diagram of neutron and gamma</a:t>
              </a:r>
              <a:r>
                <a:rPr lang="en-US" altLang="en-US" sz="1600" dirty="0"/>
                <a:t>-ray</a:t>
              </a:r>
              <a:r>
                <a:rPr lang="en-US" altLang="en-US" sz="1600" dirty="0" smtClean="0"/>
                <a:t> </a:t>
              </a:r>
              <a:r>
                <a:rPr lang="en-US" sz="1600" dirty="0" smtClean="0"/>
                <a:t>signals</a:t>
              </a:r>
              <a:endParaRPr lang="ru-RU" sz="1600" dirty="0"/>
            </a:p>
          </p:txBody>
        </p:sp>
        <p:sp>
          <p:nvSpPr>
            <p:cNvPr id="3" name="Прямоугольник 2"/>
            <p:cNvSpPr/>
            <p:nvPr/>
          </p:nvSpPr>
          <p:spPr>
            <a:xfrm>
              <a:off x="4114478" y="5826591"/>
              <a:ext cx="3697882" cy="923330"/>
            </a:xfrm>
            <a:prstGeom prst="rect">
              <a:avLst/>
            </a:prstGeom>
          </p:spPr>
          <p:txBody>
            <a:bodyPr wrap="square">
              <a:spAutoFit/>
            </a:bodyPr>
            <a:lstStyle/>
            <a:p>
              <a:r>
                <a:rPr lang="en-US" b="1" dirty="0">
                  <a:effectLst>
                    <a:outerShdw blurRad="38100" dist="38100" dir="2700000" algn="tl">
                      <a:srgbClr val="000000"/>
                    </a:outerShdw>
                  </a:effectLst>
                  <a:cs typeface="Times New Roman" pitchFamily="18" charset="0"/>
                </a:rPr>
                <a:t>Result of ML </a:t>
              </a:r>
              <a:r>
                <a:rPr lang="en-US" b="1" dirty="0" smtClean="0">
                  <a:effectLst>
                    <a:outerShdw blurRad="38100" dist="38100" dir="2700000" algn="tl">
                      <a:srgbClr val="000000"/>
                    </a:outerShdw>
                  </a:effectLst>
                  <a:cs typeface="Times New Roman" pitchFamily="18" charset="0"/>
                </a:rPr>
                <a:t>classifier (</a:t>
              </a:r>
              <a:r>
                <a:rPr lang="en-US" dirty="0" smtClean="0"/>
                <a:t>AdaBoost1, 200 parameters</a:t>
              </a:r>
              <a:r>
                <a:rPr lang="en-US" b="1" dirty="0" smtClean="0">
                  <a:effectLst>
                    <a:outerShdw blurRad="38100" dist="38100" dir="2700000" algn="tl">
                      <a:srgbClr val="000000"/>
                    </a:outerShdw>
                  </a:effectLst>
                  <a:cs typeface="Times New Roman" pitchFamily="18" charset="0"/>
                </a:rPr>
                <a:t>) for </a:t>
              </a:r>
              <a:r>
                <a:rPr lang="en-US" b="1" dirty="0">
                  <a:effectLst>
                    <a:outerShdw blurRad="38100" dist="38100" dir="2700000" algn="tl">
                      <a:srgbClr val="000000"/>
                    </a:outerShdw>
                  </a:effectLst>
                  <a:cs typeface="Times New Roman" pitchFamily="18" charset="0"/>
                </a:rPr>
                <a:t>pre-sorted </a:t>
              </a:r>
              <a:r>
                <a:rPr lang="en-US" b="1" dirty="0" smtClean="0">
                  <a:effectLst>
                    <a:outerShdw blurRad="38100" dist="38100" dir="2700000" algn="tl">
                      <a:srgbClr val="000000"/>
                    </a:outerShdw>
                  </a:effectLst>
                  <a:cs typeface="Times New Roman" pitchFamily="18" charset="0"/>
                </a:rPr>
                <a:t>dataset is </a:t>
              </a:r>
              <a:r>
                <a:rPr lang="en-US" u="sng" dirty="0" smtClean="0"/>
                <a:t>99.922%</a:t>
              </a:r>
              <a:endParaRPr lang="ru-RU" u="sng" dirty="0"/>
            </a:p>
          </p:txBody>
        </p:sp>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416" y="4258249"/>
              <a:ext cx="1217226" cy="686276"/>
            </a:xfrm>
            <a:prstGeom prst="rect">
              <a:avLst/>
            </a:prstGeom>
            <a:solidFill>
              <a:schemeClr val="tx1"/>
            </a:solidFill>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4759" y="4983183"/>
              <a:ext cx="804537" cy="940530"/>
            </a:xfrm>
            <a:prstGeom prst="rect">
              <a:avLst/>
            </a:prstGeom>
            <a:solidFill>
              <a:schemeClr val="tx1"/>
            </a:solidFill>
          </p:spPr>
        </p:pic>
        <p:pic>
          <p:nvPicPr>
            <p:cNvPr id="19" name="Рисунок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1055" y="5995323"/>
              <a:ext cx="1386861" cy="585866"/>
            </a:xfrm>
            <a:prstGeom prst="rect">
              <a:avLst/>
            </a:prstGeom>
            <a:solidFill>
              <a:schemeClr val="tx1"/>
            </a:solidFill>
          </p:spPr>
        </p:pic>
        <p:sp>
          <p:nvSpPr>
            <p:cNvPr id="5" name="Прямоугольник 4"/>
            <p:cNvSpPr/>
            <p:nvPr/>
          </p:nvSpPr>
          <p:spPr>
            <a:xfrm>
              <a:off x="6876256" y="3547431"/>
              <a:ext cx="2250957" cy="646331"/>
            </a:xfrm>
            <a:prstGeom prst="rect">
              <a:avLst/>
            </a:prstGeom>
            <a:solidFill>
              <a:schemeClr val="accent2"/>
            </a:solidFill>
          </p:spPr>
          <p:txBody>
            <a:bodyPr wrap="square">
              <a:spAutoFit/>
            </a:bodyPr>
            <a:lstStyle/>
            <a:p>
              <a:r>
                <a:rPr lang="en-US" b="1" dirty="0" smtClean="0">
                  <a:effectLst>
                    <a:outerShdw blurRad="38100" dist="38100" dir="2700000" algn="tl">
                      <a:srgbClr val="000000"/>
                    </a:outerShdw>
                  </a:effectLst>
                  <a:cs typeface="Times New Roman" pitchFamily="18" charset="0"/>
                </a:rPr>
                <a:t>Software </a:t>
              </a:r>
              <a:r>
                <a:rPr lang="en-US" b="1" dirty="0">
                  <a:effectLst>
                    <a:outerShdw blurRad="38100" dist="38100" dir="2700000" algn="tl">
                      <a:srgbClr val="000000"/>
                    </a:outerShdw>
                  </a:effectLst>
                  <a:cs typeface="Times New Roman" pitchFamily="18" charset="0"/>
                </a:rPr>
                <a:t>for </a:t>
              </a:r>
              <a:r>
                <a:rPr lang="en-US" b="1" dirty="0" smtClean="0">
                  <a:effectLst>
                    <a:outerShdw blurRad="38100" dist="38100" dir="2700000" algn="tl">
                      <a:srgbClr val="000000"/>
                    </a:outerShdw>
                  </a:effectLst>
                  <a:cs typeface="Times New Roman" pitchFamily="18" charset="0"/>
                </a:rPr>
                <a:t>ML</a:t>
              </a:r>
            </a:p>
            <a:p>
              <a:r>
                <a:rPr lang="en-US" b="1" dirty="0" smtClean="0">
                  <a:effectLst>
                    <a:outerShdw blurRad="38100" dist="38100" dir="2700000" algn="tl">
                      <a:srgbClr val="000000"/>
                    </a:outerShdw>
                  </a:effectLst>
                  <a:cs typeface="Times New Roman" pitchFamily="18" charset="0"/>
                </a:rPr>
                <a:t>used on HybriLIT</a:t>
              </a:r>
              <a:endParaRPr lang="ru-RU" dirty="0"/>
            </a:p>
          </p:txBody>
        </p:sp>
      </p:grpSp>
    </p:spTree>
    <p:extLst>
      <p:ext uri="{BB962C8B-B14F-4D97-AF65-F5344CB8AC3E}">
        <p14:creationId xmlns:p14="http://schemas.microsoft.com/office/powerpoint/2010/main" val="1133059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ustomShape 1"/>
          <p:cNvSpPr/>
          <p:nvPr/>
        </p:nvSpPr>
        <p:spPr>
          <a:xfrm>
            <a:off x="445342" y="-273185"/>
            <a:ext cx="8467200" cy="115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endParaRPr lang="ru-RU" sz="1600" strike="noStrike" spc="-1" dirty="0">
              <a:solidFill>
                <a:srgbClr val="000000"/>
              </a:solidFill>
              <a:uFill>
                <a:solidFill>
                  <a:srgbClr val="FFFFFF"/>
                </a:solidFill>
              </a:uFill>
              <a:latin typeface="Arial"/>
            </a:endParaRPr>
          </a:p>
          <a:p>
            <a:pPr algn="ctr">
              <a:spcBef>
                <a:spcPct val="0"/>
              </a:spcBef>
            </a:pPr>
            <a:r>
              <a:rPr lang="en-US"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QUANTUM COMPUTING AT LIT JINR:</a:t>
            </a:r>
          </a:p>
          <a:p>
            <a:pPr algn="ctr">
              <a:spcBef>
                <a:spcPct val="0"/>
              </a:spcBef>
            </a:pPr>
            <a:r>
              <a:rPr 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NON-CLASSICALITY IN QU</a:t>
            </a:r>
            <a:r>
              <a:rPr lang="en-US"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B</a:t>
            </a:r>
            <a:r>
              <a:rPr 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ITS ENSEMBLES      </a:t>
            </a:r>
          </a:p>
        </p:txBody>
      </p:sp>
      <p:pic>
        <p:nvPicPr>
          <p:cNvPr id="55" name="Content Placeholder 3"/>
          <p:cNvPicPr/>
          <p:nvPr/>
        </p:nvPicPr>
        <p:blipFill>
          <a:blip r:embed="rId3"/>
          <a:stretch/>
        </p:blipFill>
        <p:spPr>
          <a:xfrm>
            <a:off x="261808" y="2602105"/>
            <a:ext cx="2431800" cy="2524680"/>
          </a:xfrm>
          <a:prstGeom prst="rect">
            <a:avLst/>
          </a:prstGeom>
          <a:ln>
            <a:noFill/>
          </a:ln>
        </p:spPr>
      </p:pic>
      <p:pic>
        <p:nvPicPr>
          <p:cNvPr id="56" name="Picture 4"/>
          <p:cNvPicPr/>
          <p:nvPr/>
        </p:nvPicPr>
        <p:blipFill>
          <a:blip r:embed="rId4"/>
          <a:stretch/>
        </p:blipFill>
        <p:spPr>
          <a:xfrm>
            <a:off x="2877174" y="2602104"/>
            <a:ext cx="3279001" cy="2335743"/>
          </a:xfrm>
          <a:prstGeom prst="rect">
            <a:avLst/>
          </a:prstGeom>
          <a:ln>
            <a:noFill/>
          </a:ln>
        </p:spPr>
      </p:pic>
      <p:pic>
        <p:nvPicPr>
          <p:cNvPr id="57" name="Picture 5"/>
          <p:cNvPicPr/>
          <p:nvPr/>
        </p:nvPicPr>
        <p:blipFill>
          <a:blip r:embed="rId5"/>
          <a:stretch/>
        </p:blipFill>
        <p:spPr>
          <a:xfrm>
            <a:off x="6329542" y="2309511"/>
            <a:ext cx="2583000" cy="2824200"/>
          </a:xfrm>
          <a:prstGeom prst="rect">
            <a:avLst/>
          </a:prstGeom>
          <a:ln>
            <a:noFill/>
          </a:ln>
        </p:spPr>
      </p:pic>
      <p:sp>
        <p:nvSpPr>
          <p:cNvPr id="58" name="CustomShape 2"/>
          <p:cNvSpPr/>
          <p:nvPr/>
        </p:nvSpPr>
        <p:spPr>
          <a:xfrm rot="5400">
            <a:off x="263380" y="689800"/>
            <a:ext cx="8209440" cy="200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endParaRPr lang="ru-RU" sz="1600" strike="noStrike" spc="-1" dirty="0">
              <a:solidFill>
                <a:srgbClr val="000000"/>
              </a:solidFill>
              <a:uFill>
                <a:solidFill>
                  <a:srgbClr val="FFFFFF"/>
                </a:solidFill>
              </a:uFill>
              <a:latin typeface="Arial"/>
            </a:endParaRPr>
          </a:p>
          <a:p>
            <a:pPr marL="396630" indent="-285750" algn="just">
              <a:lnSpc>
                <a:spcPct val="100000"/>
              </a:lnSpc>
              <a:buClr>
                <a:schemeClr val="tx1"/>
              </a:buClr>
              <a:buFont typeface="Arial" panose="020B0604020202020204" pitchFamily="34" charset="0"/>
              <a:buChar char="•"/>
            </a:pPr>
            <a:r>
              <a:rPr lang="en-US" strike="noStrike" spc="-1" dirty="0" smtClean="0">
                <a:uFill>
                  <a:solidFill>
                    <a:srgbClr val="FFFFFF"/>
                  </a:solidFill>
                </a:uFill>
                <a:ea typeface="DejaVu Sans"/>
              </a:rPr>
              <a:t>Studies of  Quantum — Classical correspondence via the Wigner function; </a:t>
            </a:r>
            <a:endParaRPr lang="en-US" strike="noStrike" spc="-1" dirty="0" smtClean="0">
              <a:uFill>
                <a:solidFill>
                  <a:srgbClr val="FFFFFF"/>
                </a:solidFill>
              </a:uFill>
            </a:endParaRPr>
          </a:p>
          <a:p>
            <a:pPr marL="396630" indent="-285750" algn="just">
              <a:lnSpc>
                <a:spcPct val="100000"/>
              </a:lnSpc>
              <a:buClr>
                <a:schemeClr val="tx1"/>
              </a:buClr>
              <a:buFont typeface="Arial" panose="020B0604020202020204" pitchFamily="34" charset="0"/>
              <a:buChar char="•"/>
            </a:pPr>
            <a:r>
              <a:rPr lang="en-US" strike="noStrike" spc="-1" dirty="0" smtClean="0">
                <a:uFill>
                  <a:solidFill>
                    <a:srgbClr val="FFFFFF"/>
                  </a:solidFill>
                </a:uFill>
                <a:ea typeface="DejaVu Sans"/>
              </a:rPr>
              <a:t>Unitary non-equivalent Wigner functions for  N-level quantum system has been constructed based on the </a:t>
            </a:r>
            <a:r>
              <a:rPr lang="en-US" strike="noStrike" spc="-1" dirty="0" err="1" smtClean="0">
                <a:uFill>
                  <a:solidFill>
                    <a:srgbClr val="FFFFFF"/>
                  </a:solidFill>
                </a:uFill>
                <a:ea typeface="DejaVu Sans"/>
              </a:rPr>
              <a:t>Stratonovich</a:t>
            </a:r>
            <a:r>
              <a:rPr lang="en-US" strike="noStrike" spc="-1" dirty="0" smtClean="0">
                <a:uFill>
                  <a:solidFill>
                    <a:srgbClr val="FFFFFF"/>
                  </a:solidFill>
                </a:uFill>
                <a:ea typeface="DejaVu Sans"/>
              </a:rPr>
              <a:t>–Weyl correspondence;</a:t>
            </a:r>
            <a:endParaRPr lang="en-US" strike="noStrike" spc="-1" dirty="0" smtClean="0">
              <a:uFill>
                <a:solidFill>
                  <a:srgbClr val="FFFFFF"/>
                </a:solidFill>
              </a:uFill>
            </a:endParaRPr>
          </a:p>
          <a:p>
            <a:pPr marL="396630" indent="-285750" algn="just">
              <a:lnSpc>
                <a:spcPct val="100000"/>
              </a:lnSpc>
              <a:buClr>
                <a:schemeClr val="tx1"/>
              </a:buClr>
              <a:buFont typeface="Arial" panose="020B0604020202020204" pitchFamily="34" charset="0"/>
              <a:buChar char="•"/>
            </a:pPr>
            <a:r>
              <a:rPr lang="en-US" strike="noStrike" spc="-1" dirty="0" smtClean="0">
                <a:uFill>
                  <a:solidFill>
                    <a:srgbClr val="FFFFFF"/>
                  </a:solidFill>
                </a:uFill>
                <a:ea typeface="DejaVu Sans"/>
              </a:rPr>
              <a:t>Non-classicality (negativity) of the Wigner functions  has been studied for the random Hilbert-Schmidt ensembles  of qubits.     </a:t>
            </a:r>
            <a:endParaRPr lang="en-US" strike="noStrike" spc="-1" dirty="0">
              <a:uFill>
                <a:solidFill>
                  <a:srgbClr val="FFFFFF"/>
                </a:solidFill>
              </a:uFill>
            </a:endParaRPr>
          </a:p>
        </p:txBody>
      </p:sp>
      <p:sp>
        <p:nvSpPr>
          <p:cNvPr id="59" name="CustomShape 3"/>
          <p:cNvSpPr/>
          <p:nvPr/>
        </p:nvSpPr>
        <p:spPr>
          <a:xfrm>
            <a:off x="234658" y="5268373"/>
            <a:ext cx="2591640" cy="3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strike="noStrike" spc="-1" dirty="0" smtClean="0">
                <a:uFill>
                  <a:solidFill>
                    <a:srgbClr val="FFFFFF"/>
                  </a:solidFill>
                </a:uFill>
                <a:ea typeface="DejaVu Sans"/>
              </a:rPr>
              <a:t>Gradient plot of qubit Wigner function</a:t>
            </a:r>
            <a:endParaRPr lang="en-US" sz="1600" strike="noStrike" spc="-1" dirty="0">
              <a:uFill>
                <a:solidFill>
                  <a:srgbClr val="FFFFFF"/>
                </a:solidFill>
              </a:uFill>
            </a:endParaRPr>
          </a:p>
        </p:txBody>
      </p:sp>
      <p:sp>
        <p:nvSpPr>
          <p:cNvPr id="61" name="CustomShape 5"/>
          <p:cNvSpPr/>
          <p:nvPr/>
        </p:nvSpPr>
        <p:spPr>
          <a:xfrm>
            <a:off x="6329542" y="5175159"/>
            <a:ext cx="3022560" cy="50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strike="noStrike" spc="-1" dirty="0" smtClean="0">
                <a:uFill>
                  <a:solidFill>
                    <a:srgbClr val="FFFFFF"/>
                  </a:solidFill>
                </a:uFill>
                <a:ea typeface="DejaVu Sans"/>
              </a:rPr>
              <a:t>Fundamental domain, Mobius triangle (3,3,2), of  Wigner function  kernel  for  </a:t>
            </a:r>
            <a:r>
              <a:rPr lang="en-US" sz="1600" strike="noStrike" spc="-1" dirty="0" err="1" smtClean="0">
                <a:uFill>
                  <a:solidFill>
                    <a:srgbClr val="FFFFFF"/>
                  </a:solidFill>
                </a:uFill>
                <a:ea typeface="DejaVu Sans"/>
              </a:rPr>
              <a:t>quatrit</a:t>
            </a:r>
            <a:r>
              <a:rPr lang="en-US" sz="1600" strike="noStrike" spc="-1" dirty="0" smtClean="0">
                <a:uFill>
                  <a:solidFill>
                    <a:srgbClr val="FFFFFF"/>
                  </a:solidFill>
                </a:uFill>
                <a:ea typeface="DejaVu Sans"/>
              </a:rPr>
              <a:t> </a:t>
            </a:r>
            <a:endParaRPr lang="en-US" sz="1600" strike="noStrike" spc="-1" dirty="0">
              <a:uFill>
                <a:solidFill>
                  <a:srgbClr val="FFFFFF"/>
                </a:solidFill>
              </a:uFill>
            </a:endParaRPr>
          </a:p>
        </p:txBody>
      </p:sp>
      <p:sp>
        <p:nvSpPr>
          <p:cNvPr id="2" name="Прямоугольник 1"/>
          <p:cNvSpPr/>
          <p:nvPr/>
        </p:nvSpPr>
        <p:spPr>
          <a:xfrm>
            <a:off x="2822267" y="4937848"/>
            <a:ext cx="3599328" cy="830997"/>
          </a:xfrm>
          <a:prstGeom prst="rect">
            <a:avLst/>
          </a:prstGeom>
        </p:spPr>
        <p:txBody>
          <a:bodyPr wrap="square">
            <a:spAutoFit/>
          </a:bodyPr>
          <a:lstStyle/>
          <a:p>
            <a:pPr>
              <a:lnSpc>
                <a:spcPct val="100000"/>
              </a:lnSpc>
            </a:pPr>
            <a:r>
              <a:rPr lang="en-US" sz="1600" spc="-1" dirty="0" smtClean="0">
                <a:uFill>
                  <a:solidFill>
                    <a:srgbClr val="FFFFFF"/>
                  </a:solidFill>
                </a:uFill>
                <a:ea typeface="DejaVu Sans"/>
              </a:rPr>
              <a:t>Probability density of Wigner function negativity  for Hilbert-Schmidt ensemble of qubits   </a:t>
            </a:r>
            <a:endParaRPr lang="en-US" sz="1600" spc="-1" dirty="0">
              <a:uFill>
                <a:solidFill>
                  <a:srgbClr val="FFFFFF"/>
                </a:solidFill>
              </a:uFill>
            </a:endParaRPr>
          </a:p>
        </p:txBody>
      </p:sp>
      <p:sp>
        <p:nvSpPr>
          <p:cNvPr id="3" name="Прямоугольник 2"/>
          <p:cNvSpPr/>
          <p:nvPr/>
        </p:nvSpPr>
        <p:spPr>
          <a:xfrm>
            <a:off x="0" y="6021288"/>
            <a:ext cx="9144000" cy="830997"/>
          </a:xfrm>
          <a:prstGeom prst="rect">
            <a:avLst/>
          </a:prstGeom>
        </p:spPr>
        <p:txBody>
          <a:bodyPr wrap="square">
            <a:spAutoFit/>
          </a:bodyPr>
          <a:lstStyle/>
          <a:p>
            <a:r>
              <a:rPr lang="en-US" sz="1200" b="1" dirty="0">
                <a:latin typeface="Courier New" panose="02070309020205020404" pitchFamily="49" charset="0"/>
              </a:rPr>
              <a:t>[1] </a:t>
            </a:r>
            <a:r>
              <a:rPr lang="en-US" sz="1200" b="1" dirty="0">
                <a:solidFill>
                  <a:srgbClr val="FFFF00"/>
                </a:solidFill>
                <a:latin typeface="Courier New" panose="02070309020205020404" pitchFamily="49" charset="0"/>
              </a:rPr>
              <a:t>A. </a:t>
            </a:r>
            <a:r>
              <a:rPr lang="en-US" sz="1200" b="1" dirty="0" err="1">
                <a:solidFill>
                  <a:srgbClr val="FFFF00"/>
                </a:solidFill>
                <a:latin typeface="Courier New" panose="02070309020205020404" pitchFamily="49" charset="0"/>
              </a:rPr>
              <a:t>Khvedelidze</a:t>
            </a:r>
            <a:r>
              <a:rPr lang="en-US" sz="1200" b="1" dirty="0">
                <a:solidFill>
                  <a:srgbClr val="FFFF00"/>
                </a:solidFill>
                <a:latin typeface="Courier New" panose="02070309020205020404" pitchFamily="49" charset="0"/>
              </a:rPr>
              <a:t>, A. </a:t>
            </a:r>
            <a:r>
              <a:rPr lang="en-US" sz="1200" b="1" dirty="0" err="1">
                <a:solidFill>
                  <a:srgbClr val="FFFF00"/>
                </a:solidFill>
                <a:latin typeface="Courier New" panose="02070309020205020404" pitchFamily="49" charset="0"/>
              </a:rPr>
              <a:t>Torosyan</a:t>
            </a:r>
            <a:r>
              <a:rPr lang="en-US" sz="1200" b="1" dirty="0">
                <a:solidFill>
                  <a:srgbClr val="FFFF00"/>
                </a:solidFill>
                <a:latin typeface="Courier New" panose="02070309020205020404" pitchFamily="49" charset="0"/>
              </a:rPr>
              <a:t>, The spectrum and </a:t>
            </a:r>
            <a:r>
              <a:rPr lang="en-US" sz="1200" b="1" dirty="0" err="1">
                <a:solidFill>
                  <a:srgbClr val="FFFF00"/>
                </a:solidFill>
                <a:latin typeface="Courier New" panose="02070309020205020404" pitchFamily="49" charset="0"/>
              </a:rPr>
              <a:t>separability</a:t>
            </a:r>
            <a:r>
              <a:rPr lang="en-US" sz="1200" b="1" dirty="0">
                <a:solidFill>
                  <a:srgbClr val="FFFF00"/>
                </a:solidFill>
                <a:latin typeface="Courier New" panose="02070309020205020404" pitchFamily="49" charset="0"/>
              </a:rPr>
              <a:t> of mixed two-qubit mixed X-states,</a:t>
            </a:r>
            <a:r>
              <a:rPr lang="en-US" sz="1200" b="1" dirty="0">
                <a:solidFill>
                  <a:srgbClr val="FFFF00"/>
                </a:solidFill>
              </a:rPr>
              <a:t/>
            </a:r>
            <a:br>
              <a:rPr lang="en-US" sz="1200" b="1" dirty="0">
                <a:solidFill>
                  <a:srgbClr val="FFFF00"/>
                </a:solidFill>
              </a:rPr>
            </a:br>
            <a:r>
              <a:rPr lang="en-US" sz="1200" b="1" dirty="0">
                <a:solidFill>
                  <a:srgbClr val="FFFF00"/>
                </a:solidFill>
                <a:latin typeface="Courier New" panose="02070309020205020404" pitchFamily="49" charset="0"/>
              </a:rPr>
              <a:t>Journal of Mathematical Sciences, v.224, </a:t>
            </a:r>
            <a:r>
              <a:rPr lang="en-US" sz="1200" b="1" dirty="0" smtClean="0">
                <a:solidFill>
                  <a:srgbClr val="FFFF00"/>
                </a:solidFill>
                <a:latin typeface="Courier New" panose="02070309020205020404" pitchFamily="49" charset="0"/>
              </a:rPr>
              <a:t>N2,</a:t>
            </a:r>
            <a:r>
              <a:rPr lang="en-US" sz="1200" b="1" dirty="0">
                <a:solidFill>
                  <a:srgbClr val="FFFF00"/>
                </a:solidFill>
                <a:latin typeface="Courier New" panose="02070309020205020404" pitchFamily="49" charset="0"/>
              </a:rPr>
              <a:t> 349-359  (2017)</a:t>
            </a:r>
            <a:r>
              <a:rPr lang="en-US" sz="1200" b="1" dirty="0">
                <a:solidFill>
                  <a:srgbClr val="FFFF00"/>
                </a:solidFill>
              </a:rPr>
              <a:t/>
            </a:r>
            <a:br>
              <a:rPr lang="en-US" sz="1200" b="1" dirty="0">
                <a:solidFill>
                  <a:srgbClr val="FFFF00"/>
                </a:solidFill>
              </a:rPr>
            </a:br>
            <a:r>
              <a:rPr lang="en-US" sz="1200" b="1" dirty="0">
                <a:latin typeface="Courier New" panose="02070309020205020404" pitchFamily="49" charset="0"/>
              </a:rPr>
              <a:t>[2] </a:t>
            </a:r>
            <a:r>
              <a:rPr lang="en-US" sz="1200" b="1" dirty="0" err="1">
                <a:solidFill>
                  <a:srgbClr val="FFFF00"/>
                </a:solidFill>
                <a:latin typeface="Courier New" panose="02070309020205020404" pitchFamily="49" charset="0"/>
              </a:rPr>
              <a:t>A.Khvedelidze</a:t>
            </a:r>
            <a:r>
              <a:rPr lang="en-US" sz="1200" b="1" dirty="0">
                <a:solidFill>
                  <a:srgbClr val="FFFF00"/>
                </a:solidFill>
                <a:latin typeface="Courier New" panose="02070309020205020404" pitchFamily="49" charset="0"/>
              </a:rPr>
              <a:t> and </a:t>
            </a:r>
            <a:r>
              <a:rPr lang="en-US" sz="1200" b="1" dirty="0" err="1" smtClean="0">
                <a:solidFill>
                  <a:srgbClr val="FFFF00"/>
                </a:solidFill>
                <a:latin typeface="Courier New" panose="02070309020205020404" pitchFamily="49" charset="0"/>
              </a:rPr>
              <a:t>I.Rogojin</a:t>
            </a:r>
            <a:r>
              <a:rPr lang="en-US" sz="1200" b="1" dirty="0" smtClean="0">
                <a:solidFill>
                  <a:srgbClr val="FFFF00"/>
                </a:solidFill>
                <a:latin typeface="Courier New" panose="02070309020205020404" pitchFamily="49" charset="0"/>
              </a:rPr>
              <a:t>,</a:t>
            </a:r>
            <a:r>
              <a:rPr lang="ru-RU" sz="1200" b="1" dirty="0" smtClean="0">
                <a:solidFill>
                  <a:srgbClr val="FFFF00"/>
                </a:solidFill>
                <a:latin typeface="Courier New" panose="02070309020205020404" pitchFamily="49" charset="0"/>
              </a:rPr>
              <a:t> </a:t>
            </a:r>
            <a:r>
              <a:rPr lang="en-US" sz="1200" b="1" dirty="0" smtClean="0">
                <a:solidFill>
                  <a:srgbClr val="FFFF00"/>
                </a:solidFill>
                <a:latin typeface="Courier New" panose="02070309020205020404" pitchFamily="49" charset="0"/>
              </a:rPr>
              <a:t>On</a:t>
            </a:r>
            <a:r>
              <a:rPr lang="en-US" sz="1200" b="1" dirty="0">
                <a:solidFill>
                  <a:srgbClr val="FFFF00"/>
                </a:solidFill>
                <a:latin typeface="Courier New" panose="02070309020205020404" pitchFamily="49" charset="0"/>
              </a:rPr>
              <a:t> the geometric probability of entangled mixed states,</a:t>
            </a:r>
            <a:r>
              <a:rPr lang="en-US" sz="1200" b="1" dirty="0">
                <a:solidFill>
                  <a:srgbClr val="FFFF00"/>
                </a:solidFill>
              </a:rPr>
              <a:t/>
            </a:r>
            <a:br>
              <a:rPr lang="en-US" sz="1200" b="1" dirty="0">
                <a:solidFill>
                  <a:srgbClr val="FFFF00"/>
                </a:solidFill>
              </a:rPr>
            </a:br>
            <a:r>
              <a:rPr lang="en-US" sz="1200" b="1" dirty="0">
                <a:solidFill>
                  <a:srgbClr val="FFFF00"/>
                </a:solidFill>
                <a:latin typeface="Courier New" panose="02070309020205020404" pitchFamily="49" charset="0"/>
              </a:rPr>
              <a:t>Journal of Mathematical Sciences, </a:t>
            </a:r>
            <a:r>
              <a:rPr lang="en-US" sz="1200" b="1" dirty="0" smtClean="0">
                <a:solidFill>
                  <a:srgbClr val="FFFF00"/>
                </a:solidFill>
                <a:latin typeface="Courier New" panose="02070309020205020404" pitchFamily="49" charset="0"/>
              </a:rPr>
              <a:t>v.209,</a:t>
            </a:r>
            <a:r>
              <a:rPr lang="en-US" sz="1200" b="1" dirty="0">
                <a:solidFill>
                  <a:srgbClr val="FFFF00"/>
                </a:solidFill>
                <a:latin typeface="Courier New" panose="02070309020205020404" pitchFamily="49" charset="0"/>
              </a:rPr>
              <a:t> N6, </a:t>
            </a:r>
            <a:r>
              <a:rPr lang="en-US" sz="1200" b="1" dirty="0" smtClean="0">
                <a:solidFill>
                  <a:srgbClr val="FFFF00"/>
                </a:solidFill>
                <a:latin typeface="Courier New" panose="02070309020205020404" pitchFamily="49" charset="0"/>
              </a:rPr>
              <a:t>988–1004</a:t>
            </a:r>
            <a:r>
              <a:rPr lang="en-US" sz="1200" b="1" dirty="0">
                <a:solidFill>
                  <a:srgbClr val="FFFF00"/>
                </a:solidFill>
                <a:latin typeface="Courier New" panose="02070309020205020404" pitchFamily="49" charset="0"/>
              </a:rPr>
              <a:t> (2015)</a:t>
            </a:r>
            <a:endParaRPr lang="ru-RU" sz="1200" b="1" dirty="0">
              <a:solidFill>
                <a:srgbClr val="FFFF00"/>
              </a:solidFill>
            </a:endParaRPr>
          </a:p>
        </p:txBody>
      </p:sp>
    </p:spTree>
    <p:extLst>
      <p:ext uri="{BB962C8B-B14F-4D97-AF65-F5344CB8AC3E}">
        <p14:creationId xmlns:p14="http://schemas.microsoft.com/office/powerpoint/2010/main" val="81096882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127" y="378525"/>
            <a:ext cx="9068499" cy="349611"/>
          </a:xfrm>
        </p:spPr>
        <p:txBody>
          <a:bodyPr>
            <a:noAutofit/>
          </a:bodyPr>
          <a:lstStyle/>
          <a:p>
            <a:r>
              <a:rPr lang="en-US"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mn-ea"/>
                <a:cs typeface="Arial" panose="020B0604020202020204" pitchFamily="34" charset="0"/>
              </a:rPr>
              <a:t>Efficient parallelization of complex numerical problems in computational physics </a:t>
            </a:r>
            <a:endParaRPr 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mn-ea"/>
              <a:cs typeface="Arial" panose="020B0604020202020204" pitchFamily="34" charset="0"/>
            </a:endParaRPr>
          </a:p>
        </p:txBody>
      </p:sp>
      <p:sp>
        <p:nvSpPr>
          <p:cNvPr id="3" name="Объект 2"/>
          <p:cNvSpPr>
            <a:spLocks noGrp="1"/>
          </p:cNvSpPr>
          <p:nvPr>
            <p:ph idx="1"/>
          </p:nvPr>
        </p:nvSpPr>
        <p:spPr>
          <a:xfrm>
            <a:off x="107504" y="1052805"/>
            <a:ext cx="3261737" cy="2088232"/>
          </a:xfrm>
          <a:ln>
            <a:noFill/>
          </a:ln>
        </p:spPr>
        <p:txBody>
          <a:bodyPr>
            <a:normAutofit fontScale="55000" lnSpcReduction="20000"/>
          </a:bodyPr>
          <a:lstStyle/>
          <a:p>
            <a:pPr marL="0" indent="0" algn="just">
              <a:buNone/>
            </a:pPr>
            <a:r>
              <a:rPr lang="en-US" sz="2900" b="1" dirty="0"/>
              <a:t>Determination of the Vesicular Systems Parameters: Parallel Implementation and Analysis of the PTNS Vesicle Structure. </a:t>
            </a:r>
            <a:endParaRPr lang="en-US" sz="2900" b="1" dirty="0" smtClean="0"/>
          </a:p>
          <a:p>
            <a:pPr marL="0" indent="0" algn="just">
              <a:buNone/>
            </a:pPr>
            <a:r>
              <a:rPr lang="en-US" sz="1900" dirty="0" smtClean="0"/>
              <a:t>Basic parameters of phospholipid vesicles are estimated within the separated form factors method (SFF) by means of the least square minimization procedure.</a:t>
            </a:r>
          </a:p>
          <a:p>
            <a:pPr marL="0" indent="0" algn="just">
              <a:spcBef>
                <a:spcPts val="0"/>
              </a:spcBef>
              <a:buNone/>
            </a:pPr>
            <a:endParaRPr lang="en-US" sz="1300" dirty="0" smtClean="0">
              <a:solidFill>
                <a:srgbClr val="FFFF00"/>
              </a:solidFill>
            </a:endParaRPr>
          </a:p>
          <a:p>
            <a:pPr marL="0" indent="0" algn="just">
              <a:spcBef>
                <a:spcPts val="0"/>
              </a:spcBef>
              <a:buNone/>
            </a:pPr>
            <a:r>
              <a:rPr lang="en-US" sz="1600" dirty="0" smtClean="0">
                <a:solidFill>
                  <a:srgbClr val="FFFF00"/>
                </a:solidFill>
              </a:rPr>
              <a:t>M. </a:t>
            </a:r>
            <a:r>
              <a:rPr lang="en-US" sz="1600" dirty="0" err="1" smtClean="0">
                <a:solidFill>
                  <a:srgbClr val="FFFF00"/>
                </a:solidFill>
              </a:rPr>
              <a:t>Bashashin</a:t>
            </a:r>
            <a:r>
              <a:rPr lang="en-US" sz="1600" dirty="0" smtClean="0">
                <a:solidFill>
                  <a:srgbClr val="FFFF00"/>
                </a:solidFill>
              </a:rPr>
              <a:t>, E. </a:t>
            </a:r>
            <a:r>
              <a:rPr lang="en-US" sz="1600" dirty="0" err="1" smtClean="0">
                <a:solidFill>
                  <a:srgbClr val="FFFF00"/>
                </a:solidFill>
              </a:rPr>
              <a:t>Zemlyanaya</a:t>
            </a:r>
            <a:r>
              <a:rPr lang="en-US" sz="1600" dirty="0" smtClean="0">
                <a:solidFill>
                  <a:srgbClr val="FFFF00"/>
                </a:solidFill>
              </a:rPr>
              <a:t>, E. </a:t>
            </a:r>
            <a:r>
              <a:rPr lang="en-US" sz="1600" dirty="0" err="1" smtClean="0">
                <a:solidFill>
                  <a:srgbClr val="FFFF00"/>
                </a:solidFill>
              </a:rPr>
              <a:t>Zhabitskaya</a:t>
            </a:r>
            <a:r>
              <a:rPr lang="en-US" sz="1600" dirty="0" smtClean="0">
                <a:solidFill>
                  <a:srgbClr val="FFFF00"/>
                </a:solidFill>
              </a:rPr>
              <a:t>, M. </a:t>
            </a:r>
            <a:r>
              <a:rPr lang="en-US" sz="1600" dirty="0" err="1" smtClean="0">
                <a:solidFill>
                  <a:srgbClr val="FFFF00"/>
                </a:solidFill>
              </a:rPr>
              <a:t>Kiselev</a:t>
            </a:r>
            <a:r>
              <a:rPr lang="en-US" sz="1600" dirty="0" smtClean="0">
                <a:solidFill>
                  <a:srgbClr val="FFFF00"/>
                </a:solidFill>
              </a:rPr>
              <a:t>, T. </a:t>
            </a:r>
            <a:r>
              <a:rPr lang="en-US" sz="1600" dirty="0" err="1" smtClean="0">
                <a:solidFill>
                  <a:srgbClr val="FFFF00"/>
                </a:solidFill>
              </a:rPr>
              <a:t>Sapozhnikova</a:t>
            </a:r>
            <a:r>
              <a:rPr lang="ru-RU" sz="1600" dirty="0" smtClean="0">
                <a:solidFill>
                  <a:srgbClr val="FFFF00"/>
                </a:solidFill>
              </a:rPr>
              <a:t>.</a:t>
            </a:r>
            <a:r>
              <a:rPr lang="en-US" sz="1600" dirty="0" smtClean="0">
                <a:solidFill>
                  <a:srgbClr val="FFFF00"/>
                </a:solidFill>
              </a:rPr>
              <a:t> European Physics Journal – Web of Conferences, Vol. 173 (2018) </a:t>
            </a:r>
            <a:r>
              <a:rPr lang="ru-RU" sz="1600" dirty="0" smtClean="0">
                <a:solidFill>
                  <a:srgbClr val="FFFF00"/>
                </a:solidFill>
              </a:rPr>
              <a:t>05003</a:t>
            </a:r>
            <a:endParaRPr lang="ru-RU" sz="1600" dirty="0">
              <a:solidFill>
                <a:srgbClr val="FFFF00"/>
              </a:solidFill>
            </a:endParaRPr>
          </a:p>
        </p:txBody>
      </p:sp>
      <p:sp>
        <p:nvSpPr>
          <p:cNvPr id="6" name="Объект 2"/>
          <p:cNvSpPr txBox="1">
            <a:spLocks/>
          </p:cNvSpPr>
          <p:nvPr/>
        </p:nvSpPr>
        <p:spPr>
          <a:xfrm>
            <a:off x="107504" y="3202376"/>
            <a:ext cx="3235771" cy="910734"/>
          </a:xfrm>
          <a:prstGeom prst="rect">
            <a:avLst/>
          </a:prstGeom>
          <a:ln>
            <a:no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70000"/>
              </a:lnSpc>
              <a:spcBef>
                <a:spcPts val="0"/>
              </a:spcBef>
              <a:buNone/>
            </a:pPr>
            <a:r>
              <a:rPr lang="en-US" sz="1600" b="1" dirty="0"/>
              <a:t>MPI calculation of microscopic nucleus-nucleus optical potential within the frame of the double-folding model. </a:t>
            </a:r>
            <a:endParaRPr lang="en-US" sz="1600" b="1" dirty="0" smtClean="0"/>
          </a:p>
          <a:p>
            <a:pPr marL="0" indent="0" algn="just">
              <a:lnSpc>
                <a:spcPct val="70000"/>
              </a:lnSpc>
              <a:spcBef>
                <a:spcPts val="0"/>
              </a:spcBef>
              <a:buNone/>
            </a:pPr>
            <a:endParaRPr lang="en-US" sz="800" dirty="0" smtClean="0"/>
          </a:p>
          <a:p>
            <a:pPr marL="0" indent="0" algn="just">
              <a:lnSpc>
                <a:spcPct val="70000"/>
              </a:lnSpc>
              <a:spcBef>
                <a:spcPts val="0"/>
              </a:spcBef>
              <a:buNone/>
            </a:pPr>
            <a:r>
              <a:rPr lang="en-US" sz="1200" dirty="0" smtClean="0"/>
              <a:t>The </a:t>
            </a:r>
            <a:r>
              <a:rPr lang="en-US" sz="1200" dirty="0"/>
              <a:t>double folding microscopic nucleus-nucleus optical potential is constructed by means of numerical solution of nonlinear integral equation with help of respective iteration procedure.</a:t>
            </a:r>
          </a:p>
          <a:p>
            <a:pPr marL="0" indent="0" algn="just">
              <a:lnSpc>
                <a:spcPct val="70000"/>
              </a:lnSpc>
              <a:spcBef>
                <a:spcPts val="0"/>
              </a:spcBef>
              <a:buNone/>
            </a:pPr>
            <a:endParaRPr lang="en-US" sz="800" dirty="0" smtClean="0">
              <a:solidFill>
                <a:srgbClr val="FFFF00"/>
              </a:solidFill>
            </a:endParaRPr>
          </a:p>
          <a:p>
            <a:pPr marL="0" indent="0" algn="just">
              <a:lnSpc>
                <a:spcPct val="70000"/>
              </a:lnSpc>
              <a:spcBef>
                <a:spcPts val="0"/>
              </a:spcBef>
              <a:buNone/>
            </a:pPr>
            <a:r>
              <a:rPr lang="en-US" sz="1000" dirty="0" err="1" smtClean="0">
                <a:solidFill>
                  <a:srgbClr val="FFFF00"/>
                </a:solidFill>
              </a:rPr>
              <a:t>E.Zemlyanaya</a:t>
            </a:r>
            <a:r>
              <a:rPr lang="en-US" sz="1000" dirty="0">
                <a:solidFill>
                  <a:srgbClr val="FFFF00"/>
                </a:solidFill>
              </a:rPr>
              <a:t>, </a:t>
            </a:r>
            <a:r>
              <a:rPr lang="en-US" sz="1000" dirty="0" err="1">
                <a:solidFill>
                  <a:srgbClr val="FFFF00"/>
                </a:solidFill>
              </a:rPr>
              <a:t>K.Lukyanov</a:t>
            </a:r>
            <a:r>
              <a:rPr lang="en-US" sz="1000" dirty="0">
                <a:solidFill>
                  <a:srgbClr val="FFFF00"/>
                </a:solidFill>
              </a:rPr>
              <a:t>, M. </a:t>
            </a:r>
            <a:r>
              <a:rPr lang="en-US" sz="1000" dirty="0" err="1">
                <a:solidFill>
                  <a:srgbClr val="FFFF00"/>
                </a:solidFill>
              </a:rPr>
              <a:t>Bashashin</a:t>
            </a:r>
            <a:r>
              <a:rPr lang="ru-RU" sz="1000" dirty="0">
                <a:solidFill>
                  <a:srgbClr val="FFFF00"/>
                </a:solidFill>
              </a:rPr>
              <a:t>. </a:t>
            </a:r>
            <a:r>
              <a:rPr lang="en-US" sz="1000" dirty="0">
                <a:solidFill>
                  <a:srgbClr val="FFFF00"/>
                </a:solidFill>
              </a:rPr>
              <a:t>System analysis in science and education, </a:t>
            </a:r>
            <a:r>
              <a:rPr lang="en-US" sz="1000" dirty="0" err="1">
                <a:solidFill>
                  <a:srgbClr val="FFFF00"/>
                </a:solidFill>
              </a:rPr>
              <a:t>Num</a:t>
            </a:r>
            <a:r>
              <a:rPr lang="en-US" sz="1000" dirty="0">
                <a:solidFill>
                  <a:srgbClr val="FFFF00"/>
                </a:solidFill>
              </a:rPr>
              <a:t> 3 (2016)</a:t>
            </a:r>
          </a:p>
        </p:txBody>
      </p:sp>
      <p:sp>
        <p:nvSpPr>
          <p:cNvPr id="9" name="Объект 2"/>
          <p:cNvSpPr txBox="1">
            <a:spLocks/>
          </p:cNvSpPr>
          <p:nvPr/>
        </p:nvSpPr>
        <p:spPr>
          <a:xfrm>
            <a:off x="136940" y="5050023"/>
            <a:ext cx="3235772" cy="1728193"/>
          </a:xfrm>
          <a:prstGeom prst="rect">
            <a:avLst/>
          </a:prstGeom>
          <a:ln>
            <a:noFill/>
          </a:ln>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en-US" sz="1800" b="1" dirty="0"/>
              <a:t>Numerical Simulation of the Formation of Hydrated Electron States.</a:t>
            </a:r>
            <a:r>
              <a:rPr lang="en-US" sz="975" dirty="0"/>
              <a:t> </a:t>
            </a:r>
            <a:endParaRPr lang="en-US" sz="975" dirty="0" smtClean="0"/>
          </a:p>
          <a:p>
            <a:pPr marL="0" indent="0" algn="just">
              <a:spcBef>
                <a:spcPts val="0"/>
              </a:spcBef>
              <a:buNone/>
            </a:pPr>
            <a:endParaRPr lang="en-US" sz="900" dirty="0" smtClean="0"/>
          </a:p>
          <a:p>
            <a:pPr marL="0" indent="0" algn="just">
              <a:spcBef>
                <a:spcPts val="0"/>
              </a:spcBef>
              <a:buNone/>
            </a:pPr>
            <a:r>
              <a:rPr lang="en-US" sz="1300" dirty="0" smtClean="0"/>
              <a:t>The </a:t>
            </a:r>
            <a:r>
              <a:rPr lang="en-US" sz="1300" dirty="0"/>
              <a:t>model is described by a system of nonlinear partial differential equations which are solved by means of implicit method with the use of partition algorithm. </a:t>
            </a:r>
            <a:endParaRPr lang="en-US" sz="1300" dirty="0" smtClean="0"/>
          </a:p>
          <a:p>
            <a:pPr marL="0" indent="0" algn="just">
              <a:spcBef>
                <a:spcPts val="0"/>
              </a:spcBef>
              <a:buNone/>
            </a:pPr>
            <a:endParaRPr lang="en-US" sz="900" dirty="0"/>
          </a:p>
          <a:p>
            <a:pPr marL="0" indent="0" algn="just">
              <a:spcBef>
                <a:spcPts val="0"/>
              </a:spcBef>
              <a:buNone/>
            </a:pPr>
            <a:r>
              <a:rPr lang="en-US" sz="1100" dirty="0" smtClean="0">
                <a:solidFill>
                  <a:srgbClr val="FFFF00"/>
                </a:solidFill>
              </a:rPr>
              <a:t>A</a:t>
            </a:r>
            <a:r>
              <a:rPr lang="en-US" sz="1100" dirty="0">
                <a:solidFill>
                  <a:srgbClr val="FFFF00"/>
                </a:solidFill>
              </a:rPr>
              <a:t>. </a:t>
            </a:r>
            <a:r>
              <a:rPr lang="en-US" sz="1100" dirty="0" err="1">
                <a:solidFill>
                  <a:srgbClr val="FFFF00"/>
                </a:solidFill>
              </a:rPr>
              <a:t>Volokhova</a:t>
            </a:r>
            <a:r>
              <a:rPr lang="en-US" sz="1100" dirty="0">
                <a:solidFill>
                  <a:srgbClr val="FFFF00"/>
                </a:solidFill>
              </a:rPr>
              <a:t>, E. </a:t>
            </a:r>
            <a:r>
              <a:rPr lang="en-US" sz="1100" dirty="0" err="1">
                <a:solidFill>
                  <a:srgbClr val="FFFF00"/>
                </a:solidFill>
              </a:rPr>
              <a:t>Zemlyanaya</a:t>
            </a:r>
            <a:r>
              <a:rPr lang="en-US" sz="1100" dirty="0">
                <a:solidFill>
                  <a:srgbClr val="FFFF00"/>
                </a:solidFill>
              </a:rPr>
              <a:t>, V. </a:t>
            </a:r>
            <a:r>
              <a:rPr lang="en-US" sz="1100" dirty="0" err="1">
                <a:solidFill>
                  <a:srgbClr val="FFFF00"/>
                </a:solidFill>
              </a:rPr>
              <a:t>Lakhno</a:t>
            </a:r>
            <a:r>
              <a:rPr lang="en-US" sz="1100" dirty="0">
                <a:solidFill>
                  <a:srgbClr val="FFFF00"/>
                </a:solidFill>
              </a:rPr>
              <a:t>, I. </a:t>
            </a:r>
            <a:r>
              <a:rPr lang="en-US" sz="1100" dirty="0" err="1">
                <a:solidFill>
                  <a:srgbClr val="FFFF00"/>
                </a:solidFill>
              </a:rPr>
              <a:t>Amirkhanov</a:t>
            </a:r>
            <a:r>
              <a:rPr lang="en-US" sz="1100" dirty="0">
                <a:solidFill>
                  <a:srgbClr val="FFFF00"/>
                </a:solidFill>
              </a:rPr>
              <a:t>, M. </a:t>
            </a:r>
            <a:r>
              <a:rPr lang="en-US" sz="1100" dirty="0" err="1">
                <a:solidFill>
                  <a:srgbClr val="FFFF00"/>
                </a:solidFill>
              </a:rPr>
              <a:t>Bashashin</a:t>
            </a:r>
            <a:r>
              <a:rPr lang="en-US" sz="1100" dirty="0">
                <a:solidFill>
                  <a:srgbClr val="FFFF00"/>
                </a:solidFill>
              </a:rPr>
              <a:t>, I. </a:t>
            </a:r>
            <a:r>
              <a:rPr lang="en-US" sz="1100" dirty="0" err="1">
                <a:solidFill>
                  <a:srgbClr val="FFFF00"/>
                </a:solidFill>
              </a:rPr>
              <a:t>Puzynin</a:t>
            </a:r>
            <a:r>
              <a:rPr lang="en-US" sz="1100" dirty="0">
                <a:solidFill>
                  <a:srgbClr val="FFFF00"/>
                </a:solidFill>
              </a:rPr>
              <a:t>, T. </a:t>
            </a:r>
            <a:r>
              <a:rPr lang="en-US" sz="1100" dirty="0" err="1">
                <a:solidFill>
                  <a:srgbClr val="FFFF00"/>
                </a:solidFill>
              </a:rPr>
              <a:t>Puzynina</a:t>
            </a:r>
            <a:r>
              <a:rPr lang="ru-RU" sz="1100" dirty="0">
                <a:solidFill>
                  <a:srgbClr val="FFFF00"/>
                </a:solidFill>
              </a:rPr>
              <a:t>.</a:t>
            </a:r>
            <a:r>
              <a:rPr lang="en-US" sz="1100" dirty="0">
                <a:solidFill>
                  <a:srgbClr val="FFFF00"/>
                </a:solidFill>
              </a:rPr>
              <a:t> European Physics Journal – Web of Conferences, Vol. 173 (2018) </a:t>
            </a:r>
            <a:r>
              <a:rPr lang="en-US" sz="1100" dirty="0" smtClean="0">
                <a:solidFill>
                  <a:srgbClr val="FFFF00"/>
                </a:solidFill>
              </a:rPr>
              <a:t>06013</a:t>
            </a:r>
            <a:endParaRPr lang="ru-RU" sz="900" dirty="0"/>
          </a:p>
        </p:txBody>
      </p:sp>
      <p:graphicFrame>
        <p:nvGraphicFramePr>
          <p:cNvPr id="14" name="Диаграмма 13"/>
          <p:cNvGraphicFramePr>
            <a:graphicFrameLocks/>
          </p:cNvGraphicFramePr>
          <p:nvPr>
            <p:extLst>
              <p:ext uri="{D42A27DB-BD31-4B8C-83A1-F6EECF244321}">
                <p14:modId xmlns:p14="http://schemas.microsoft.com/office/powerpoint/2010/main" val="377271842"/>
              </p:ext>
            </p:extLst>
          </p:nvPr>
        </p:nvGraphicFramePr>
        <p:xfrm>
          <a:off x="6079526" y="1354023"/>
          <a:ext cx="2999878" cy="15436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Диаграмма 6"/>
          <p:cNvGraphicFramePr>
            <a:graphicFrameLocks/>
          </p:cNvGraphicFramePr>
          <p:nvPr>
            <p:extLst>
              <p:ext uri="{D42A27DB-BD31-4B8C-83A1-F6EECF244321}">
                <p14:modId xmlns:p14="http://schemas.microsoft.com/office/powerpoint/2010/main" val="1760747614"/>
              </p:ext>
            </p:extLst>
          </p:nvPr>
        </p:nvGraphicFramePr>
        <p:xfrm>
          <a:off x="6079526" y="3344064"/>
          <a:ext cx="3009100" cy="15380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Диаграмма 9"/>
          <p:cNvGraphicFramePr>
            <a:graphicFrameLocks/>
          </p:cNvGraphicFramePr>
          <p:nvPr>
            <p:extLst>
              <p:ext uri="{D42A27DB-BD31-4B8C-83A1-F6EECF244321}">
                <p14:modId xmlns:p14="http://schemas.microsoft.com/office/powerpoint/2010/main" val="4068807050"/>
              </p:ext>
            </p:extLst>
          </p:nvPr>
        </p:nvGraphicFramePr>
        <p:xfrm>
          <a:off x="6327577" y="5220262"/>
          <a:ext cx="2708919" cy="1449098"/>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6625" y="3260995"/>
            <a:ext cx="2703600" cy="149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1880" y="5092337"/>
            <a:ext cx="2716529" cy="1530000"/>
          </a:xfrm>
          <a:prstGeom prst="rect">
            <a:avLst/>
          </a:prstGeom>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7735" y="1229474"/>
            <a:ext cx="2704198" cy="1530183"/>
          </a:xfrm>
          <a:prstGeom prst="rect">
            <a:avLst/>
          </a:prstGeom>
        </p:spPr>
      </p:pic>
      <p:sp>
        <p:nvSpPr>
          <p:cNvPr id="12" name="Прямоугольник 11"/>
          <p:cNvSpPr/>
          <p:nvPr/>
        </p:nvSpPr>
        <p:spPr>
          <a:xfrm>
            <a:off x="7063426" y="1008038"/>
            <a:ext cx="1843774"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1000" dirty="0" smtClean="0"/>
              <a:t>Reduction </a:t>
            </a:r>
            <a:r>
              <a:rPr lang="en-US" sz="1000" dirty="0"/>
              <a:t>of </a:t>
            </a:r>
            <a:r>
              <a:rPr lang="en-US" sz="1000" dirty="0" smtClean="0"/>
              <a:t>computation </a:t>
            </a:r>
            <a:r>
              <a:rPr lang="ru-RU" sz="1000" dirty="0" err="1" smtClean="0"/>
              <a:t>time</a:t>
            </a:r>
            <a:r>
              <a:rPr lang="ru-RU" sz="1000" dirty="0" smtClean="0"/>
              <a:t> </a:t>
            </a:r>
            <a:endParaRPr lang="en-US" sz="1000" dirty="0" smtClean="0"/>
          </a:p>
          <a:p>
            <a:pPr algn="r"/>
            <a:r>
              <a:rPr lang="ru-RU" sz="1000" dirty="0" err="1" smtClean="0"/>
              <a:t>by</a:t>
            </a:r>
            <a:r>
              <a:rPr lang="ru-RU" sz="1000" dirty="0" smtClean="0"/>
              <a:t> </a:t>
            </a:r>
            <a:r>
              <a:rPr lang="en-US" sz="1000" dirty="0"/>
              <a:t>~</a:t>
            </a:r>
            <a:r>
              <a:rPr lang="ru-RU" sz="1000" b="1" dirty="0" smtClean="0">
                <a:solidFill>
                  <a:srgbClr val="C00000"/>
                </a:solidFill>
              </a:rPr>
              <a:t>10 </a:t>
            </a:r>
            <a:r>
              <a:rPr lang="ru-RU" sz="1000" b="1" dirty="0" err="1">
                <a:solidFill>
                  <a:srgbClr val="C00000"/>
                </a:solidFill>
              </a:rPr>
              <a:t>times</a:t>
            </a:r>
            <a:endParaRPr lang="ru-RU" sz="1000" b="1" dirty="0">
              <a:solidFill>
                <a:srgbClr val="C00000"/>
              </a:solidFill>
            </a:endParaRPr>
          </a:p>
        </p:txBody>
      </p:sp>
      <p:sp>
        <p:nvSpPr>
          <p:cNvPr id="17" name="Прямоугольник 16"/>
          <p:cNvSpPr/>
          <p:nvPr/>
        </p:nvSpPr>
        <p:spPr>
          <a:xfrm>
            <a:off x="7063426" y="2977202"/>
            <a:ext cx="1843774"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1000" dirty="0" smtClean="0"/>
              <a:t>Reduction </a:t>
            </a:r>
            <a:r>
              <a:rPr lang="en-US" sz="1000" dirty="0"/>
              <a:t>of </a:t>
            </a:r>
            <a:r>
              <a:rPr lang="en-US" sz="1000" dirty="0" smtClean="0"/>
              <a:t>computation </a:t>
            </a:r>
            <a:r>
              <a:rPr lang="ru-RU" sz="1000" dirty="0" err="1" smtClean="0"/>
              <a:t>time</a:t>
            </a:r>
            <a:r>
              <a:rPr lang="ru-RU" sz="1000" dirty="0" smtClean="0"/>
              <a:t> </a:t>
            </a:r>
            <a:endParaRPr lang="en-US" sz="1000" dirty="0" smtClean="0"/>
          </a:p>
          <a:p>
            <a:pPr algn="r"/>
            <a:r>
              <a:rPr lang="ru-RU" sz="1000" dirty="0" err="1" smtClean="0"/>
              <a:t>by</a:t>
            </a:r>
            <a:r>
              <a:rPr lang="ru-RU" sz="1000" dirty="0" smtClean="0"/>
              <a:t> </a:t>
            </a:r>
            <a:r>
              <a:rPr lang="en-US" sz="1000" dirty="0"/>
              <a:t>~</a:t>
            </a:r>
            <a:r>
              <a:rPr lang="ru-RU" sz="1000" b="1" dirty="0" smtClean="0">
                <a:solidFill>
                  <a:srgbClr val="C00000"/>
                </a:solidFill>
              </a:rPr>
              <a:t>1</a:t>
            </a:r>
            <a:r>
              <a:rPr lang="en-US" sz="1000" b="1" dirty="0" smtClean="0">
                <a:solidFill>
                  <a:srgbClr val="C00000"/>
                </a:solidFill>
              </a:rPr>
              <a:t>8</a:t>
            </a:r>
            <a:r>
              <a:rPr lang="ru-RU" sz="1000" b="1" dirty="0" smtClean="0">
                <a:solidFill>
                  <a:srgbClr val="C00000"/>
                </a:solidFill>
              </a:rPr>
              <a:t> </a:t>
            </a:r>
            <a:r>
              <a:rPr lang="ru-RU" sz="1000" b="1" dirty="0" err="1">
                <a:solidFill>
                  <a:srgbClr val="C00000"/>
                </a:solidFill>
              </a:rPr>
              <a:t>times</a:t>
            </a:r>
            <a:endParaRPr lang="ru-RU" sz="1000" b="1" dirty="0">
              <a:solidFill>
                <a:srgbClr val="C00000"/>
              </a:solidFill>
            </a:endParaRPr>
          </a:p>
        </p:txBody>
      </p:sp>
      <p:sp>
        <p:nvSpPr>
          <p:cNvPr id="18" name="Прямоугольник 17"/>
          <p:cNvSpPr/>
          <p:nvPr/>
        </p:nvSpPr>
        <p:spPr>
          <a:xfrm>
            <a:off x="7092515" y="4903140"/>
            <a:ext cx="1814920"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1000" dirty="0" smtClean="0"/>
              <a:t>Reduction </a:t>
            </a:r>
            <a:r>
              <a:rPr lang="en-US" sz="1000" dirty="0"/>
              <a:t>of computation</a:t>
            </a:r>
            <a:r>
              <a:rPr lang="ru-RU" sz="1000" dirty="0" smtClean="0"/>
              <a:t> </a:t>
            </a:r>
            <a:r>
              <a:rPr lang="ru-RU" sz="1000" dirty="0" err="1" smtClean="0"/>
              <a:t>time</a:t>
            </a:r>
            <a:endParaRPr lang="en-US" sz="1000" dirty="0" smtClean="0"/>
          </a:p>
          <a:p>
            <a:pPr algn="r"/>
            <a:r>
              <a:rPr lang="ru-RU" sz="1000" dirty="0" smtClean="0"/>
              <a:t> </a:t>
            </a:r>
            <a:r>
              <a:rPr lang="ru-RU" sz="1000" dirty="0" err="1"/>
              <a:t>by</a:t>
            </a:r>
            <a:r>
              <a:rPr lang="ru-RU" sz="1000" dirty="0"/>
              <a:t> </a:t>
            </a:r>
            <a:r>
              <a:rPr lang="en-US" sz="1000" dirty="0"/>
              <a:t>~</a:t>
            </a:r>
            <a:r>
              <a:rPr lang="ru-RU" sz="1000" b="1" dirty="0" smtClean="0">
                <a:solidFill>
                  <a:srgbClr val="C00000"/>
                </a:solidFill>
              </a:rPr>
              <a:t>1</a:t>
            </a:r>
            <a:r>
              <a:rPr lang="en-US" sz="1000" b="1" dirty="0">
                <a:solidFill>
                  <a:srgbClr val="C00000"/>
                </a:solidFill>
              </a:rPr>
              <a:t>0</a:t>
            </a:r>
            <a:r>
              <a:rPr lang="ru-RU" sz="1000" b="1" dirty="0" smtClean="0">
                <a:solidFill>
                  <a:srgbClr val="C00000"/>
                </a:solidFill>
              </a:rPr>
              <a:t> </a:t>
            </a:r>
            <a:r>
              <a:rPr lang="ru-RU" sz="1000" b="1" dirty="0" err="1">
                <a:solidFill>
                  <a:srgbClr val="C00000"/>
                </a:solidFill>
              </a:rPr>
              <a:t>times</a:t>
            </a:r>
            <a:endParaRPr lang="ru-RU" sz="1000" b="1" dirty="0">
              <a:solidFill>
                <a:srgbClr val="C00000"/>
              </a:solidFill>
            </a:endParaRPr>
          </a:p>
        </p:txBody>
      </p:sp>
    </p:spTree>
    <p:extLst>
      <p:ext uri="{BB962C8B-B14F-4D97-AF65-F5344CB8AC3E}">
        <p14:creationId xmlns:p14="http://schemas.microsoft.com/office/powerpoint/2010/main" val="36501870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60747" y="160831"/>
            <a:ext cx="9144001" cy="534987"/>
          </a:xfrm>
          <a:prstGeom prst="rect">
            <a:avLst/>
          </a:prstGeom>
          <a:noFill/>
          <a:ln>
            <a:noFill/>
          </a:ln>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fontAlgn="auto" hangingPunct="1">
              <a:spcBef>
                <a:spcPts val="0"/>
              </a:spcBef>
              <a:spcAft>
                <a:spcPts val="0"/>
              </a:spcAft>
              <a:defRPr/>
            </a:pPr>
            <a:r>
              <a:rPr lang="en-US"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HLIT-VDI – </a:t>
            </a:r>
            <a:r>
              <a:rPr lang="en-US" sz="2400" b="1" dirty="0" err="1">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HybriLIT</a:t>
            </a:r>
            <a:r>
              <a:rPr lang="en-US"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 Virtual Desktop Infrastructure</a:t>
            </a:r>
          </a:p>
        </p:txBody>
      </p:sp>
      <p:sp>
        <p:nvSpPr>
          <p:cNvPr id="3" name="Прямоугольник 2"/>
          <p:cNvSpPr/>
          <p:nvPr/>
        </p:nvSpPr>
        <p:spPr>
          <a:xfrm>
            <a:off x="111811" y="762741"/>
            <a:ext cx="4420920" cy="1708160"/>
          </a:xfrm>
          <a:prstGeom prst="rect">
            <a:avLst/>
          </a:prstGeom>
        </p:spPr>
        <p:txBody>
          <a:bodyPr wrap="square">
            <a:spAutoFit/>
          </a:bodyPr>
          <a:lstStyle/>
          <a:p>
            <a:pPr algn="just"/>
            <a:r>
              <a:rPr lang="en-US" sz="1500" b="1" dirty="0" smtClean="0">
                <a:solidFill>
                  <a:srgbClr val="FFFF00"/>
                </a:solidFill>
              </a:rPr>
              <a:t>HLIT-VDI</a:t>
            </a:r>
            <a:r>
              <a:rPr lang="en-US" sz="1500" dirty="0" smtClean="0"/>
              <a:t> is a new service that is aimed at providing users with possibility to work via </a:t>
            </a:r>
            <a:r>
              <a:rPr lang="en-US" sz="1500" b="1" i="1" dirty="0" smtClean="0"/>
              <a:t>virtual desktops </a:t>
            </a:r>
            <a:r>
              <a:rPr lang="en-US" sz="1500" dirty="0" smtClean="0"/>
              <a:t>and, thus, use software packages with GUI</a:t>
            </a:r>
            <a:r>
              <a:rPr lang="ru-RU" sz="1500" dirty="0" smtClean="0"/>
              <a:t> </a:t>
            </a:r>
            <a:r>
              <a:rPr lang="en-US" sz="1500" dirty="0" smtClean="0"/>
              <a:t>support.</a:t>
            </a:r>
            <a:r>
              <a:rPr lang="ru-RU" sz="1500" dirty="0" smtClean="0"/>
              <a:t> </a:t>
            </a:r>
            <a:r>
              <a:rPr lang="en-US" sz="1500" dirty="0" smtClean="0"/>
              <a:t>This will allow using heavy mathematical packages such as </a:t>
            </a:r>
            <a:r>
              <a:rPr lang="en-US" sz="1500" b="1" dirty="0"/>
              <a:t>COMSOL Multiphysics</a:t>
            </a:r>
            <a:r>
              <a:rPr lang="en-US" sz="1500" dirty="0" smtClean="0"/>
              <a:t>, </a:t>
            </a:r>
            <a:r>
              <a:rPr lang="ru-RU" sz="1500" b="1" dirty="0" err="1" smtClean="0"/>
              <a:t>Matlab</a:t>
            </a:r>
            <a:r>
              <a:rPr lang="ru-RU" sz="1500" b="1" dirty="0"/>
              <a:t>, </a:t>
            </a:r>
            <a:r>
              <a:rPr lang="ru-RU" sz="1500" b="1" dirty="0" err="1"/>
              <a:t>Mathematica</a:t>
            </a:r>
            <a:r>
              <a:rPr lang="ru-RU" sz="1500" b="1" dirty="0"/>
              <a:t>, </a:t>
            </a:r>
            <a:r>
              <a:rPr lang="ru-RU" sz="1500" b="1" dirty="0" err="1" smtClean="0"/>
              <a:t>Maple</a:t>
            </a:r>
            <a:r>
              <a:rPr lang="en-US" sz="1500" dirty="0" smtClean="0"/>
              <a:t>,</a:t>
            </a:r>
            <a:r>
              <a:rPr lang="ru-RU" sz="1500" dirty="0" smtClean="0"/>
              <a:t> </a:t>
            </a:r>
            <a:r>
              <a:rPr lang="en-US" sz="1500" dirty="0" smtClean="0"/>
              <a:t>and</a:t>
            </a:r>
            <a:r>
              <a:rPr lang="ru-RU" sz="1500" dirty="0" smtClean="0"/>
              <a:t> </a:t>
            </a:r>
            <a:r>
              <a:rPr lang="en-US" sz="1500" dirty="0" smtClean="0"/>
              <a:t>also </a:t>
            </a:r>
            <a:r>
              <a:rPr lang="ru-RU" sz="1500" b="1" dirty="0" smtClean="0"/>
              <a:t>Geant4</a:t>
            </a:r>
            <a:r>
              <a:rPr lang="ru-RU" sz="1500" b="1" dirty="0"/>
              <a:t>, </a:t>
            </a:r>
            <a:r>
              <a:rPr lang="ru-RU" sz="1500" b="1" dirty="0" smtClean="0"/>
              <a:t>ROOT</a:t>
            </a:r>
            <a:r>
              <a:rPr lang="en-US" sz="1500" b="1" dirty="0" smtClean="0"/>
              <a:t>, et al.</a:t>
            </a:r>
            <a:r>
              <a:rPr lang="en-US" sz="1500" dirty="0" smtClean="0"/>
              <a:t> </a:t>
            </a:r>
            <a:endParaRPr lang="ru-RU" sz="1500" dirty="0"/>
          </a:p>
        </p:txBody>
      </p:sp>
      <p:sp>
        <p:nvSpPr>
          <p:cNvPr id="4" name="Прямоугольник 3"/>
          <p:cNvSpPr/>
          <p:nvPr/>
        </p:nvSpPr>
        <p:spPr>
          <a:xfrm>
            <a:off x="5580112" y="2204864"/>
            <a:ext cx="2808312" cy="369332"/>
          </a:xfrm>
          <a:prstGeom prst="rect">
            <a:avLst/>
          </a:prstGeom>
        </p:spPr>
        <p:txBody>
          <a:bodyPr wrap="square">
            <a:spAutoFit/>
          </a:bodyPr>
          <a:lstStyle/>
          <a:p>
            <a:r>
              <a:rPr lang="en-US" b="1" dirty="0">
                <a:solidFill>
                  <a:srgbClr val="FFFF00"/>
                </a:solidFill>
                <a:latin typeface="+mn-lt"/>
              </a:rPr>
              <a:t>24 </a:t>
            </a:r>
            <a:r>
              <a:rPr lang="en-US" dirty="0">
                <a:latin typeface="+mn-lt"/>
              </a:rPr>
              <a:t>virtual machines (</a:t>
            </a:r>
            <a:r>
              <a:rPr lang="en-US" dirty="0" smtClean="0">
                <a:latin typeface="+mn-lt"/>
              </a:rPr>
              <a:t>VM</a:t>
            </a:r>
            <a:r>
              <a:rPr lang="ru-RU" dirty="0" smtClean="0">
                <a:latin typeface="+mn-lt"/>
              </a:rPr>
              <a:t>)</a:t>
            </a:r>
            <a:endParaRPr lang="ru-RU" dirty="0">
              <a:latin typeface="+mn-lt"/>
            </a:endParaRPr>
          </a:p>
        </p:txBody>
      </p:sp>
      <p:sp>
        <p:nvSpPr>
          <p:cNvPr id="6" name="Прямоугольник 5"/>
          <p:cNvSpPr/>
          <p:nvPr/>
        </p:nvSpPr>
        <p:spPr>
          <a:xfrm>
            <a:off x="145893" y="2604654"/>
            <a:ext cx="9010172" cy="923330"/>
          </a:xfrm>
          <a:prstGeom prst="rect">
            <a:avLst/>
          </a:prstGeom>
        </p:spPr>
        <p:txBody>
          <a:bodyPr wrap="square">
            <a:spAutoFit/>
          </a:bodyPr>
          <a:lstStyle/>
          <a:p>
            <a:r>
              <a:rPr lang="en-GB" b="1" dirty="0" smtClean="0">
                <a:solidFill>
                  <a:srgbClr val="FFFF00"/>
                </a:solidFill>
                <a:ea typeface="Calibri" panose="020F0502020204030204" pitchFamily="34" charset="0"/>
                <a:cs typeface="Times New Roman" panose="02020603050405020304" pitchFamily="18" charset="0"/>
              </a:rPr>
              <a:t>Example using of HLIT-VDI service.</a:t>
            </a:r>
            <a:r>
              <a:rPr lang="en-GB" b="1" dirty="0" smtClean="0">
                <a:ea typeface="Calibri" panose="020F0502020204030204" pitchFamily="34" charset="0"/>
                <a:cs typeface="Times New Roman" panose="02020603050405020304" pitchFamily="18" charset="0"/>
              </a:rPr>
              <a:t> </a:t>
            </a:r>
            <a:r>
              <a:rPr lang="en-GB" dirty="0" smtClean="0">
                <a:ea typeface="Calibri" panose="020F0502020204030204" pitchFamily="34" charset="0"/>
                <a:cs typeface="Times New Roman" panose="02020603050405020304" pitchFamily="18" charset="0"/>
              </a:rPr>
              <a:t>Modelling </a:t>
            </a:r>
            <a:r>
              <a:rPr lang="en-GB" dirty="0">
                <a:ea typeface="Calibri" panose="020F0502020204030204" pitchFamily="34" charset="0"/>
                <a:cs typeface="Times New Roman" panose="02020603050405020304" pitchFamily="18" charset="0"/>
              </a:rPr>
              <a:t>and simulation of the magnetic field distribution for design and production of the superconducting magnet </a:t>
            </a:r>
            <a:r>
              <a:rPr lang="en-GB" dirty="0" smtClean="0">
                <a:ea typeface="Calibri" panose="020F0502020204030204" pitchFamily="34" charset="0"/>
                <a:cs typeface="Times New Roman" panose="02020603050405020304" pitchFamily="18" charset="0"/>
              </a:rPr>
              <a:t>SC200</a:t>
            </a:r>
            <a:r>
              <a:rPr lang="ru-RU" dirty="0" smtClean="0">
                <a:ea typeface="Calibri" panose="020F0502020204030204" pitchFamily="34" charset="0"/>
                <a:cs typeface="Times New Roman" panose="02020603050405020304" pitchFamily="18" charset="0"/>
              </a:rPr>
              <a:t> </a:t>
            </a:r>
            <a:r>
              <a:rPr lang="en-US" dirty="0">
                <a:ea typeface="Calibri" panose="020F0502020204030204" pitchFamily="34" charset="0"/>
                <a:cs typeface="Times New Roman" panose="02020603050405020304" pitchFamily="18" charset="0"/>
              </a:rPr>
              <a:t>with </a:t>
            </a:r>
            <a:r>
              <a:rPr lang="en-US" dirty="0">
                <a:solidFill>
                  <a:srgbClr val="FFFF00"/>
                </a:solidFill>
                <a:ea typeface="Calibri" panose="020F0502020204030204" pitchFamily="34" charset="0"/>
                <a:cs typeface="Times New Roman" panose="02020603050405020304" pitchFamily="18" charset="0"/>
              </a:rPr>
              <a:t>COMSOL Multiphysics</a:t>
            </a:r>
            <a:endParaRPr lang="ru-RU" dirty="0">
              <a:solidFill>
                <a:srgbClr val="FFFF00"/>
              </a:solidFill>
            </a:endParaRPr>
          </a:p>
        </p:txBody>
      </p:sp>
      <p:pic>
        <p:nvPicPr>
          <p:cNvPr id="12" name="Picture 2"/>
          <p:cNvPicPr>
            <a:picLocks noChangeAspect="1"/>
          </p:cNvPicPr>
          <p:nvPr/>
        </p:nvPicPr>
        <p:blipFill rotWithShape="1">
          <a:blip r:embed="rId3">
            <a:extLst>
              <a:ext uri="{28A0092B-C50C-407E-A947-70E740481C1C}">
                <a14:useLocalDpi xmlns:a14="http://schemas.microsoft.com/office/drawing/2010/main" val="0"/>
              </a:ext>
            </a:extLst>
          </a:blip>
          <a:srcRect l="13867" r="17477"/>
          <a:stretch/>
        </p:blipFill>
        <p:spPr>
          <a:xfrm>
            <a:off x="44564" y="3487989"/>
            <a:ext cx="3347864" cy="2190071"/>
          </a:xfrm>
          <a:prstGeom prst="rect">
            <a:avLst/>
          </a:prstGeom>
        </p:spPr>
      </p:pic>
      <p:pic>
        <p:nvPicPr>
          <p:cNvPr id="15" name="plotgroup_pg2.png"/>
          <p:cNvPicPr/>
          <p:nvPr/>
        </p:nvPicPr>
        <p:blipFill rotWithShape="1">
          <a:blip r:embed="rId4" cstate="print">
            <a:extLst>
              <a:ext uri="{28A0092B-C50C-407E-A947-70E740481C1C}">
                <a14:useLocalDpi xmlns:a14="http://schemas.microsoft.com/office/drawing/2010/main" val="0"/>
              </a:ext>
            </a:extLst>
          </a:blip>
          <a:srcRect r="5571"/>
          <a:stretch/>
        </p:blipFill>
        <p:spPr>
          <a:xfrm>
            <a:off x="6084168" y="3488033"/>
            <a:ext cx="2866182" cy="2309422"/>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816171"/>
            <a:ext cx="4427984" cy="1326943"/>
          </a:xfrm>
          <a:prstGeom prst="rect">
            <a:avLst/>
          </a:prstGeom>
        </p:spPr>
      </p:pic>
      <p:pic>
        <p:nvPicPr>
          <p:cNvPr id="17" name="mesh_mesh1_conv1.png"/>
          <p:cNvPicPr/>
          <p:nvPr/>
        </p:nvPicPr>
        <p:blipFill>
          <a:blip r:embed="rId6" cstate="print">
            <a:extLst>
              <a:ext uri="{28A0092B-C50C-407E-A947-70E740481C1C}">
                <a14:useLocalDpi xmlns:a14="http://schemas.microsoft.com/office/drawing/2010/main" val="0"/>
              </a:ext>
            </a:extLst>
          </a:blip>
          <a:stretch>
            <a:fillRect/>
          </a:stretch>
        </p:blipFill>
        <p:spPr>
          <a:xfrm>
            <a:off x="3535220" y="3488033"/>
            <a:ext cx="2395053" cy="1847840"/>
          </a:xfrm>
          <a:prstGeom prst="rect">
            <a:avLst/>
          </a:prstGeom>
        </p:spPr>
      </p:pic>
      <p:pic>
        <p:nvPicPr>
          <p:cNvPr id="16" name="mesh_mesh1_swe5_dis1.png"/>
          <p:cNvPicPr/>
          <p:nvPr/>
        </p:nvPicPr>
        <p:blipFill>
          <a:blip r:embed="rId7" cstate="print">
            <a:extLst>
              <a:ext uri="{28A0092B-C50C-407E-A947-70E740481C1C}">
                <a14:useLocalDpi xmlns:a14="http://schemas.microsoft.com/office/drawing/2010/main" val="0"/>
              </a:ext>
            </a:extLst>
          </a:blip>
          <a:stretch>
            <a:fillRect/>
          </a:stretch>
        </p:blipFill>
        <p:spPr>
          <a:xfrm>
            <a:off x="4012667" y="4950488"/>
            <a:ext cx="1917606" cy="1305781"/>
          </a:xfrm>
          <a:prstGeom prst="rect">
            <a:avLst/>
          </a:prstGeom>
        </p:spPr>
      </p:pic>
      <p:sp>
        <p:nvSpPr>
          <p:cNvPr id="18" name="Стрелка вниз 17"/>
          <p:cNvSpPr/>
          <p:nvPr/>
        </p:nvSpPr>
        <p:spPr>
          <a:xfrm>
            <a:off x="4990984" y="4818251"/>
            <a:ext cx="312511" cy="53872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9" name="Прямоугольник 18"/>
          <p:cNvSpPr/>
          <p:nvPr/>
        </p:nvSpPr>
        <p:spPr>
          <a:xfrm>
            <a:off x="76287" y="5797455"/>
            <a:ext cx="3284417" cy="923330"/>
          </a:xfrm>
          <a:prstGeom prst="rect">
            <a:avLst/>
          </a:prstGeom>
        </p:spPr>
        <p:txBody>
          <a:bodyPr wrap="square">
            <a:spAutoFit/>
          </a:bodyPr>
          <a:lstStyle/>
          <a:p>
            <a:r>
              <a:rPr lang="en-GB" dirty="0">
                <a:ea typeface="Calibri" panose="020F0502020204030204" pitchFamily="34" charset="0"/>
                <a:cs typeface="Times New Roman" panose="02020603050405020304" pitchFamily="18" charset="0"/>
              </a:rPr>
              <a:t>Superconducting magnet SC200 designed for medical application</a:t>
            </a:r>
            <a:endParaRPr lang="ru-RU" dirty="0"/>
          </a:p>
        </p:txBody>
      </p:sp>
      <p:sp>
        <p:nvSpPr>
          <p:cNvPr id="20" name="Прямоугольник 19"/>
          <p:cNvSpPr/>
          <p:nvPr/>
        </p:nvSpPr>
        <p:spPr>
          <a:xfrm>
            <a:off x="6084168" y="5933103"/>
            <a:ext cx="2938190" cy="923330"/>
          </a:xfrm>
          <a:prstGeom prst="rect">
            <a:avLst/>
          </a:prstGeom>
        </p:spPr>
        <p:txBody>
          <a:bodyPr wrap="square">
            <a:spAutoFit/>
          </a:bodyPr>
          <a:lstStyle/>
          <a:p>
            <a:r>
              <a:rPr lang="en-GB" dirty="0">
                <a:ea typeface="Calibri" panose="020F0502020204030204" pitchFamily="34" charset="0"/>
                <a:cs typeface="Times New Roman" panose="02020603050405020304" pitchFamily="18" charset="0"/>
              </a:rPr>
              <a:t>Magnetic field distribution </a:t>
            </a:r>
            <a:r>
              <a:rPr lang="en-GB" dirty="0" smtClean="0">
                <a:ea typeface="Calibri" panose="020F0502020204030204" pitchFamily="34" charset="0"/>
                <a:cs typeface="Times New Roman" panose="02020603050405020304" pitchFamily="18" charset="0"/>
              </a:rPr>
              <a:t>at </a:t>
            </a:r>
            <a:r>
              <a:rPr lang="en-GB" dirty="0">
                <a:ea typeface="Calibri" panose="020F0502020204030204" pitchFamily="34" charset="0"/>
                <a:cs typeface="Times New Roman" panose="02020603050405020304" pitchFamily="18" charset="0"/>
              </a:rPr>
              <a:t>median plane of the magnet</a:t>
            </a:r>
            <a:endParaRPr lang="ru-RU" dirty="0"/>
          </a:p>
        </p:txBody>
      </p:sp>
      <p:sp>
        <p:nvSpPr>
          <p:cNvPr id="21" name="Прямоугольник 20"/>
          <p:cNvSpPr/>
          <p:nvPr/>
        </p:nvSpPr>
        <p:spPr>
          <a:xfrm>
            <a:off x="3675326" y="6259120"/>
            <a:ext cx="2592288" cy="369332"/>
          </a:xfrm>
          <a:prstGeom prst="rect">
            <a:avLst/>
          </a:prstGeom>
        </p:spPr>
        <p:txBody>
          <a:bodyPr wrap="square">
            <a:spAutoFit/>
          </a:bodyPr>
          <a:lstStyle/>
          <a:p>
            <a:r>
              <a:rPr lang="en-US" dirty="0" smtClean="0">
                <a:ea typeface="Calibri" panose="020F0502020204030204" pitchFamily="34" charset="0"/>
                <a:cs typeface="Times New Roman" panose="02020603050405020304" pitchFamily="18" charset="0"/>
              </a:rPr>
              <a:t>Computational m</a:t>
            </a:r>
            <a:r>
              <a:rPr lang="en-GB" dirty="0" err="1" smtClean="0">
                <a:ea typeface="Calibri" panose="020F0502020204030204" pitchFamily="34" charset="0"/>
                <a:cs typeface="Times New Roman" panose="02020603050405020304" pitchFamily="18" charset="0"/>
              </a:rPr>
              <a:t>esh</a:t>
            </a:r>
            <a:endParaRPr lang="ru-RU" dirty="0"/>
          </a:p>
        </p:txBody>
      </p:sp>
    </p:spTree>
    <p:extLst>
      <p:ext uri="{BB962C8B-B14F-4D97-AF65-F5344CB8AC3E}">
        <p14:creationId xmlns:p14="http://schemas.microsoft.com/office/powerpoint/2010/main" val="3539974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Схема 11">
            <a:extLst>
              <a:ext uri="{FF2B5EF4-FFF2-40B4-BE49-F238E27FC236}">
                <a16:creationId xmlns:a16="http://schemas.microsoft.com/office/drawing/2014/main" xmlns="" id="{5F6638B6-52F8-42F8-80A5-71875EFA6268}"/>
              </a:ext>
            </a:extLst>
          </p:cNvPr>
          <p:cNvGraphicFramePr/>
          <p:nvPr>
            <p:extLst>
              <p:ext uri="{D42A27DB-BD31-4B8C-83A1-F6EECF244321}">
                <p14:modId xmlns:p14="http://schemas.microsoft.com/office/powerpoint/2010/main" val="4054668253"/>
              </p:ext>
            </p:extLst>
          </p:nvPr>
        </p:nvGraphicFramePr>
        <p:xfrm>
          <a:off x="83098" y="765266"/>
          <a:ext cx="4511423" cy="4556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Прямоугольник 12">
            <a:extLst>
              <a:ext uri="{FF2B5EF4-FFF2-40B4-BE49-F238E27FC236}">
                <a16:creationId xmlns:a16="http://schemas.microsoft.com/office/drawing/2014/main" xmlns="" id="{EA66DB3F-DBFA-4BBB-BD3C-AB2D4DF7BEF5}"/>
              </a:ext>
            </a:extLst>
          </p:cNvPr>
          <p:cNvSpPr/>
          <p:nvPr/>
        </p:nvSpPr>
        <p:spPr>
          <a:xfrm>
            <a:off x="188517" y="255633"/>
            <a:ext cx="8831343" cy="1200329"/>
          </a:xfrm>
          <a:prstGeom prst="rect">
            <a:avLst/>
          </a:prstGeom>
        </p:spPr>
        <p:txBody>
          <a:bodyPr wrap="square">
            <a:spAutoFit/>
          </a:bodyPr>
          <a:lstStyle/>
          <a:p>
            <a:pPr algn="ctr"/>
            <a:r>
              <a:rPr lang="en-US"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CHALLENGE:  R&amp;D of software to acquire, manage, process, and </a:t>
            </a:r>
            <a:r>
              <a:rPr lang="en-US" sz="2400" b="1" dirty="0" err="1">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analyse</a:t>
            </a:r>
            <a:r>
              <a:rPr lang="en-US"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 the big amounts of data to be recorded</a:t>
            </a:r>
          </a:p>
        </p:txBody>
      </p:sp>
      <p:graphicFrame>
        <p:nvGraphicFramePr>
          <p:cNvPr id="14" name="Схема 13">
            <a:extLst>
              <a:ext uri="{FF2B5EF4-FFF2-40B4-BE49-F238E27FC236}">
                <a16:creationId xmlns:a16="http://schemas.microsoft.com/office/drawing/2014/main" xmlns="" id="{FEE27F74-F020-4D83-9F8D-14B9EA99A3E6}"/>
              </a:ext>
            </a:extLst>
          </p:cNvPr>
          <p:cNvGraphicFramePr/>
          <p:nvPr>
            <p:extLst>
              <p:ext uri="{D42A27DB-BD31-4B8C-83A1-F6EECF244321}">
                <p14:modId xmlns:p14="http://schemas.microsoft.com/office/powerpoint/2010/main" val="1280481168"/>
              </p:ext>
            </p:extLst>
          </p:nvPr>
        </p:nvGraphicFramePr>
        <p:xfrm>
          <a:off x="4495562" y="440299"/>
          <a:ext cx="4282674" cy="52060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7" name="Группа 6"/>
          <p:cNvGrpSpPr/>
          <p:nvPr/>
        </p:nvGrpSpPr>
        <p:grpSpPr>
          <a:xfrm>
            <a:off x="68507" y="1196752"/>
            <a:ext cx="8951353" cy="5578227"/>
            <a:chOff x="68507" y="1196752"/>
            <a:chExt cx="8951353" cy="5578227"/>
          </a:xfrm>
        </p:grpSpPr>
        <p:pic>
          <p:nvPicPr>
            <p:cNvPr id="2" name="Рисунок 1">
              <a:extLst>
                <a:ext uri="{FF2B5EF4-FFF2-40B4-BE49-F238E27FC236}">
                  <a16:creationId xmlns:a16="http://schemas.microsoft.com/office/drawing/2014/main" xmlns="" id="{8B6CD9A9-E739-4A0D-BD30-4866064126AC}"/>
                </a:ext>
              </a:extLst>
            </p:cNvPr>
            <p:cNvPicPr>
              <a:picLocks noChangeAspect="1"/>
            </p:cNvPicPr>
            <p:nvPr/>
          </p:nvPicPr>
          <p:blipFill rotWithShape="1">
            <a:blip r:embed="rId12"/>
            <a:srcRect l="50421" t="37562" r="18225" b="17651"/>
            <a:stretch/>
          </p:blipFill>
          <p:spPr>
            <a:xfrm>
              <a:off x="2565910" y="4757611"/>
              <a:ext cx="1963531" cy="1986745"/>
            </a:xfrm>
            <a:prstGeom prst="rect">
              <a:avLst/>
            </a:prstGeom>
          </p:spPr>
        </p:pic>
        <p:pic>
          <p:nvPicPr>
            <p:cNvPr id="3" name="Рисунок 2">
              <a:extLst>
                <a:ext uri="{FF2B5EF4-FFF2-40B4-BE49-F238E27FC236}">
                  <a16:creationId xmlns:a16="http://schemas.microsoft.com/office/drawing/2014/main" xmlns="" id="{E5E60A51-0E0C-41ED-8319-CB8018CC8E46}"/>
                </a:ext>
              </a:extLst>
            </p:cNvPr>
            <p:cNvPicPr>
              <a:picLocks noChangeAspect="1"/>
            </p:cNvPicPr>
            <p:nvPr/>
          </p:nvPicPr>
          <p:blipFill rotWithShape="1">
            <a:blip r:embed="rId12"/>
            <a:srcRect l="15206" t="37562" r="52216" b="17651"/>
            <a:stretch/>
          </p:blipFill>
          <p:spPr>
            <a:xfrm>
              <a:off x="268045" y="4758191"/>
              <a:ext cx="2039598" cy="1986165"/>
            </a:xfrm>
            <a:prstGeom prst="rect">
              <a:avLst/>
            </a:prstGeom>
          </p:spPr>
        </p:pic>
        <p:pic>
          <p:nvPicPr>
            <p:cNvPr id="4" name="Рисунок 3">
              <a:extLst>
                <a:ext uri="{FF2B5EF4-FFF2-40B4-BE49-F238E27FC236}">
                  <a16:creationId xmlns:a16="http://schemas.microsoft.com/office/drawing/2014/main" xmlns="" id="{8949EB29-6A8F-4DC3-BF88-B04303411F0B}"/>
                </a:ext>
              </a:extLst>
            </p:cNvPr>
            <p:cNvPicPr>
              <a:picLocks noChangeAspect="1"/>
            </p:cNvPicPr>
            <p:nvPr/>
          </p:nvPicPr>
          <p:blipFill rotWithShape="1">
            <a:blip r:embed="rId13"/>
            <a:srcRect l="30310" t="14487" r="32138" b="34495"/>
            <a:stretch/>
          </p:blipFill>
          <p:spPr>
            <a:xfrm>
              <a:off x="4689821" y="4757592"/>
              <a:ext cx="2039599" cy="1962810"/>
            </a:xfrm>
            <a:prstGeom prst="rect">
              <a:avLst/>
            </a:prstGeom>
          </p:spPr>
        </p:pic>
        <p:pic>
          <p:nvPicPr>
            <p:cNvPr id="5" name="Рисунок 4">
              <a:extLst>
                <a:ext uri="{FF2B5EF4-FFF2-40B4-BE49-F238E27FC236}">
                  <a16:creationId xmlns:a16="http://schemas.microsoft.com/office/drawing/2014/main" xmlns="" id="{70B3C995-9628-4CC2-A445-5BACEC084090}"/>
                </a:ext>
              </a:extLst>
            </p:cNvPr>
            <p:cNvPicPr>
              <a:picLocks noChangeAspect="1"/>
            </p:cNvPicPr>
            <p:nvPr/>
          </p:nvPicPr>
          <p:blipFill rotWithShape="1">
            <a:blip r:embed="rId14"/>
            <a:srcRect l="30465" t="21497" r="31983" b="28848"/>
            <a:stretch/>
          </p:blipFill>
          <p:spPr>
            <a:xfrm>
              <a:off x="6889792" y="4779875"/>
              <a:ext cx="2130068" cy="1995104"/>
            </a:xfrm>
            <a:prstGeom prst="rect">
              <a:avLst/>
            </a:prstGeom>
          </p:spPr>
        </p:pic>
        <p:pic>
          <p:nvPicPr>
            <p:cNvPr id="16" name="Рисунок 15">
              <a:extLst>
                <a:ext uri="{FF2B5EF4-FFF2-40B4-BE49-F238E27FC236}">
                  <a16:creationId xmlns:a16="http://schemas.microsoft.com/office/drawing/2014/main" xmlns="" id="{710AF7F7-27C8-4F1C-9848-20C50B0BED2C}"/>
                </a:ext>
              </a:extLst>
            </p:cNvPr>
            <p:cNvPicPr>
              <a:picLocks noChangeAspect="1"/>
            </p:cNvPicPr>
            <p:nvPr/>
          </p:nvPicPr>
          <p:blipFill rotWithShape="1">
            <a:blip r:embed="rId15"/>
            <a:srcRect t="38724" r="28567" b="17668"/>
            <a:stretch/>
          </p:blipFill>
          <p:spPr>
            <a:xfrm>
              <a:off x="68507" y="1196752"/>
              <a:ext cx="1237080" cy="1032190"/>
            </a:xfrm>
            <a:prstGeom prst="rect">
              <a:avLst/>
            </a:prstGeom>
          </p:spPr>
        </p:pic>
        <p:sp>
          <p:nvSpPr>
            <p:cNvPr id="6" name="TextBox 5"/>
            <p:cNvSpPr txBox="1"/>
            <p:nvPr/>
          </p:nvSpPr>
          <p:spPr>
            <a:xfrm>
              <a:off x="631476" y="5508164"/>
              <a:ext cx="907892" cy="461665"/>
            </a:xfrm>
            <a:prstGeom prst="rect">
              <a:avLst/>
            </a:prstGeom>
            <a:noFill/>
          </p:spPr>
          <p:txBody>
            <a:bodyPr wrap="square" rtlCol="0">
              <a:spAutoFit/>
            </a:bodyPr>
            <a:lstStyle/>
            <a:p>
              <a:r>
                <a:rPr lang="en-US" sz="1200" dirty="0" smtClean="0">
                  <a:solidFill>
                    <a:schemeClr val="bg1"/>
                  </a:solidFill>
                </a:rPr>
                <a:t>CMS estimation</a:t>
              </a:r>
              <a:endParaRPr lang="ru-RU" sz="1200" dirty="0">
                <a:solidFill>
                  <a:schemeClr val="bg1"/>
                </a:solidFill>
              </a:endParaRPr>
            </a:p>
          </p:txBody>
        </p:sp>
        <p:sp>
          <p:nvSpPr>
            <p:cNvPr id="11" name="TextBox 10"/>
            <p:cNvSpPr txBox="1"/>
            <p:nvPr/>
          </p:nvSpPr>
          <p:spPr>
            <a:xfrm>
              <a:off x="2915816" y="5700096"/>
              <a:ext cx="907892" cy="461665"/>
            </a:xfrm>
            <a:prstGeom prst="rect">
              <a:avLst/>
            </a:prstGeom>
            <a:noFill/>
          </p:spPr>
          <p:txBody>
            <a:bodyPr wrap="square" rtlCol="0">
              <a:spAutoFit/>
            </a:bodyPr>
            <a:lstStyle/>
            <a:p>
              <a:r>
                <a:rPr lang="en-US" sz="1200" dirty="0" smtClean="0">
                  <a:solidFill>
                    <a:schemeClr val="bg1"/>
                  </a:solidFill>
                </a:rPr>
                <a:t>CMS estimation</a:t>
              </a:r>
              <a:endParaRPr lang="ru-RU" sz="1200" dirty="0">
                <a:solidFill>
                  <a:schemeClr val="bg1"/>
                </a:solidFill>
              </a:endParaRPr>
            </a:p>
          </p:txBody>
        </p:sp>
      </p:grpSp>
    </p:spTree>
    <p:extLst>
      <p:ext uri="{BB962C8B-B14F-4D97-AF65-F5344CB8AC3E}">
        <p14:creationId xmlns:p14="http://schemas.microsoft.com/office/powerpoint/2010/main" val="38281796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xmlns="" id="{CD467A46-EBD8-4A9E-953C-DB51217C4D5E}"/>
              </a:ext>
            </a:extLst>
          </p:cNvPr>
          <p:cNvSpPr/>
          <p:nvPr/>
        </p:nvSpPr>
        <p:spPr>
          <a:xfrm>
            <a:off x="3407648" y="5733264"/>
            <a:ext cx="5382911" cy="923330"/>
          </a:xfrm>
          <a:prstGeom prst="rect">
            <a:avLst/>
          </a:prstGeom>
        </p:spPr>
        <p:txBody>
          <a:bodyPr wrap="square">
            <a:spAutoFit/>
          </a:bodyPr>
          <a:lstStyle/>
          <a:p>
            <a:r>
              <a:rPr lang="en-US" dirty="0">
                <a:solidFill>
                  <a:prstClr val="white"/>
                </a:solidFill>
              </a:rPr>
              <a:t>Scalable technologies for federating storage resources and managing data in highly distributed computing </a:t>
            </a:r>
            <a:r>
              <a:rPr lang="en-US" dirty="0" smtClean="0">
                <a:solidFill>
                  <a:prstClr val="white"/>
                </a:solidFill>
              </a:rPr>
              <a:t>environments.</a:t>
            </a:r>
            <a:endParaRPr lang="ru-RU" dirty="0">
              <a:solidFill>
                <a:prstClr val="white"/>
              </a:solidFill>
            </a:endParaRPr>
          </a:p>
        </p:txBody>
      </p:sp>
      <p:sp>
        <p:nvSpPr>
          <p:cNvPr id="16" name="Прямоугольник 15">
            <a:extLst>
              <a:ext uri="{FF2B5EF4-FFF2-40B4-BE49-F238E27FC236}">
                <a16:creationId xmlns:a16="http://schemas.microsoft.com/office/drawing/2014/main" xmlns="" id="{67248BF4-0476-4540-A93B-44AA15C180BA}"/>
              </a:ext>
            </a:extLst>
          </p:cNvPr>
          <p:cNvSpPr/>
          <p:nvPr/>
        </p:nvSpPr>
        <p:spPr>
          <a:xfrm>
            <a:off x="3427422" y="5115791"/>
            <a:ext cx="5343346" cy="646331"/>
          </a:xfrm>
          <a:prstGeom prst="rect">
            <a:avLst/>
          </a:prstGeom>
        </p:spPr>
        <p:txBody>
          <a:bodyPr wrap="square">
            <a:spAutoFit/>
          </a:bodyPr>
          <a:lstStyle/>
          <a:p>
            <a:r>
              <a:rPr lang="en-US" dirty="0" smtClean="0">
                <a:solidFill>
                  <a:prstClr val="white"/>
                </a:solidFill>
              </a:rPr>
              <a:t>Improvement of </a:t>
            </a:r>
            <a:r>
              <a:rPr lang="en-US" dirty="0">
                <a:solidFill>
                  <a:prstClr val="white"/>
                </a:solidFill>
              </a:rPr>
              <a:t>already </a:t>
            </a:r>
            <a:r>
              <a:rPr lang="en-US" dirty="0" smtClean="0">
                <a:solidFill>
                  <a:prstClr val="white"/>
                </a:solidFill>
              </a:rPr>
              <a:t>existing </a:t>
            </a:r>
            <a:r>
              <a:rPr lang="en-US" dirty="0">
                <a:solidFill>
                  <a:prstClr val="white"/>
                </a:solidFill>
              </a:rPr>
              <a:t>production quality Data Management </a:t>
            </a:r>
            <a:r>
              <a:rPr lang="en-US" dirty="0" smtClean="0">
                <a:solidFill>
                  <a:prstClr val="white"/>
                </a:solidFill>
              </a:rPr>
              <a:t>services. </a:t>
            </a:r>
            <a:endParaRPr lang="ru-RU" dirty="0">
              <a:solidFill>
                <a:prstClr val="white"/>
              </a:solidFill>
            </a:endParaRPr>
          </a:p>
        </p:txBody>
      </p:sp>
      <p:sp>
        <p:nvSpPr>
          <p:cNvPr id="17" name="Прямоугольник 16">
            <a:extLst>
              <a:ext uri="{FF2B5EF4-FFF2-40B4-BE49-F238E27FC236}">
                <a16:creationId xmlns:a16="http://schemas.microsoft.com/office/drawing/2014/main" xmlns="" id="{0247C82F-545B-459C-BA83-3B6DA62D454C}"/>
              </a:ext>
            </a:extLst>
          </p:cNvPr>
          <p:cNvSpPr/>
          <p:nvPr/>
        </p:nvSpPr>
        <p:spPr>
          <a:xfrm>
            <a:off x="3059831" y="3287905"/>
            <a:ext cx="4127619" cy="1754326"/>
          </a:xfrm>
          <a:prstGeom prst="rect">
            <a:avLst/>
          </a:prstGeom>
        </p:spPr>
        <p:txBody>
          <a:bodyPr wrap="square">
            <a:spAutoFit/>
          </a:bodyPr>
          <a:lstStyle/>
          <a:p>
            <a:r>
              <a:rPr lang="en-US" dirty="0">
                <a:solidFill>
                  <a:prstClr val="white"/>
                </a:solidFill>
              </a:rPr>
              <a:t>EOS - a CERN open-source storage software solution to manage multi PB storage. </a:t>
            </a:r>
          </a:p>
          <a:p>
            <a:r>
              <a:rPr lang="en-US" dirty="0">
                <a:solidFill>
                  <a:prstClr val="white"/>
                </a:solidFill>
              </a:rPr>
              <a:t>XRootD  - core of </a:t>
            </a:r>
            <a:r>
              <a:rPr lang="en-US" dirty="0" smtClean="0">
                <a:solidFill>
                  <a:prstClr val="white"/>
                </a:solidFill>
              </a:rPr>
              <a:t>the implementation </a:t>
            </a:r>
            <a:r>
              <a:rPr lang="en-US" dirty="0">
                <a:solidFill>
                  <a:prstClr val="white"/>
                </a:solidFill>
              </a:rPr>
              <a:t>framework providing a feature-rich remote access protocol.</a:t>
            </a:r>
            <a:endParaRPr lang="ru-RU" dirty="0">
              <a:solidFill>
                <a:prstClr val="white"/>
              </a:solidFill>
            </a:endParaRPr>
          </a:p>
        </p:txBody>
      </p:sp>
      <p:pic>
        <p:nvPicPr>
          <p:cNvPr id="18" name="Рисунок 17">
            <a:extLst>
              <a:ext uri="{FF2B5EF4-FFF2-40B4-BE49-F238E27FC236}">
                <a16:creationId xmlns:a16="http://schemas.microsoft.com/office/drawing/2014/main" xmlns="" id="{3CDFD6EE-8953-415C-8F78-A0EBA20E32E3}"/>
              </a:ext>
            </a:extLst>
          </p:cNvPr>
          <p:cNvPicPr>
            <a:picLocks noChangeAspect="1"/>
          </p:cNvPicPr>
          <p:nvPr/>
        </p:nvPicPr>
        <p:blipFill>
          <a:blip r:embed="rId2"/>
          <a:stretch>
            <a:fillRect/>
          </a:stretch>
        </p:blipFill>
        <p:spPr>
          <a:xfrm>
            <a:off x="7062572" y="3429000"/>
            <a:ext cx="1769517" cy="1036410"/>
          </a:xfrm>
          <a:prstGeom prst="rect">
            <a:avLst/>
          </a:prstGeom>
        </p:spPr>
      </p:pic>
      <p:sp>
        <p:nvSpPr>
          <p:cNvPr id="19" name="TextBox 18">
            <a:extLst>
              <a:ext uri="{FF2B5EF4-FFF2-40B4-BE49-F238E27FC236}">
                <a16:creationId xmlns:a16="http://schemas.microsoft.com/office/drawing/2014/main" xmlns="" id="{8C60CD18-F8BE-4715-98D9-C00EC2330C26}"/>
              </a:ext>
            </a:extLst>
          </p:cNvPr>
          <p:cNvSpPr txBox="1"/>
          <p:nvPr/>
        </p:nvSpPr>
        <p:spPr>
          <a:xfrm>
            <a:off x="229088" y="260648"/>
            <a:ext cx="8823053" cy="830997"/>
          </a:xfrm>
          <a:prstGeom prst="rect">
            <a:avLst/>
          </a:prstGeom>
          <a:noFill/>
        </p:spPr>
        <p:txBody>
          <a:bodyPr wrap="square" rtlCol="0">
            <a:spAutoFit/>
          </a:bodyPr>
          <a:lstStyle/>
          <a:p>
            <a:pPr algn="ctr"/>
            <a:r>
              <a:rPr lang="en-US" sz="2400" b="1" dirty="0" smtClean="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CHALLENGE: </a:t>
            </a:r>
            <a:r>
              <a:rPr lang="en-US"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distributed data storage evolution: DATALAKES</a:t>
            </a:r>
            <a:endParaRPr 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sp>
        <p:nvSpPr>
          <p:cNvPr id="25" name="Прямоугольник 24">
            <a:extLst>
              <a:ext uri="{FF2B5EF4-FFF2-40B4-BE49-F238E27FC236}">
                <a16:creationId xmlns:a16="http://schemas.microsoft.com/office/drawing/2014/main" xmlns="" id="{1D37E67B-A71C-478A-93BB-C02B5EEF89FF}"/>
              </a:ext>
            </a:extLst>
          </p:cNvPr>
          <p:cNvSpPr/>
          <p:nvPr/>
        </p:nvSpPr>
        <p:spPr>
          <a:xfrm>
            <a:off x="91868" y="1253424"/>
            <a:ext cx="8823053" cy="2246769"/>
          </a:xfrm>
          <a:prstGeom prst="rect">
            <a:avLst/>
          </a:prstGeom>
        </p:spPr>
        <p:txBody>
          <a:bodyPr wrap="square">
            <a:spAutoFit/>
          </a:bodyPr>
          <a:lstStyle/>
          <a:p>
            <a:r>
              <a:rPr lang="en-US" sz="2000" b="1" dirty="0">
                <a:solidFill>
                  <a:prstClr val="white"/>
                </a:solidFill>
                <a:latin typeface="Arial" panose="020B0604020202020204" pitchFamily="34" charset="0"/>
                <a:cs typeface="Arial" panose="020B0604020202020204" pitchFamily="34" charset="0"/>
              </a:rPr>
              <a:t>GOAL: </a:t>
            </a:r>
          </a:p>
          <a:p>
            <a:pPr marL="342900" indent="-342900">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to provide a computing infrastructure to the experiments and the community to store and analyze data,</a:t>
            </a:r>
          </a:p>
          <a:p>
            <a:pPr marL="342900" indent="-342900">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to achieve </a:t>
            </a:r>
            <a:r>
              <a:rPr lang="en-US" sz="2000" dirty="0">
                <a:solidFill>
                  <a:prstClr val="white"/>
                </a:solidFill>
                <a:latin typeface="Arial" panose="020B0604020202020204" pitchFamily="34" charset="0"/>
                <a:ea typeface="Times New Roman" panose="02020603050405020304" pitchFamily="18" charset="0"/>
                <a:cs typeface="Arial" panose="020B0604020202020204" pitchFamily="34" charset="0"/>
              </a:rPr>
              <a:t>storage consolidation where geographically distributed storage centers (potentially deploying diﬀerent storage technologies) are operated and accessed as a single </a:t>
            </a:r>
            <a:r>
              <a:rPr lang="en-US" sz="2000"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entity.</a:t>
            </a:r>
            <a:endParaRPr lang="en-US" sz="2000" b="1" dirty="0">
              <a:solidFill>
                <a:prstClr val="white"/>
              </a:solidFill>
            </a:endParaRPr>
          </a:p>
          <a:p>
            <a:endParaRPr lang="en-US" sz="2000" b="1" dirty="0">
              <a:solidFill>
                <a:prstClr val="white"/>
              </a:solidFill>
            </a:endParaRPr>
          </a:p>
        </p:txBody>
      </p:sp>
      <p:pic>
        <p:nvPicPr>
          <p:cNvPr id="28" name="Рисунок 27">
            <a:extLst>
              <a:ext uri="{FF2B5EF4-FFF2-40B4-BE49-F238E27FC236}">
                <a16:creationId xmlns:a16="http://schemas.microsoft.com/office/drawing/2014/main" xmlns="" id="{D514A130-1A91-4442-9B4F-812E6CDC6FFF}"/>
              </a:ext>
            </a:extLst>
          </p:cNvPr>
          <p:cNvPicPr>
            <a:picLocks noChangeAspect="1"/>
          </p:cNvPicPr>
          <p:nvPr/>
        </p:nvPicPr>
        <p:blipFill>
          <a:blip r:embed="rId3"/>
          <a:stretch>
            <a:fillRect/>
          </a:stretch>
        </p:blipFill>
        <p:spPr>
          <a:xfrm>
            <a:off x="229089" y="3319718"/>
            <a:ext cx="3014626" cy="30146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5211924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238967" y="107878"/>
            <a:ext cx="8424936" cy="6683901"/>
            <a:chOff x="238967" y="107878"/>
            <a:chExt cx="8424936" cy="6683901"/>
          </a:xfrm>
        </p:grpSpPr>
        <p:grpSp>
          <p:nvGrpSpPr>
            <p:cNvPr id="6" name="Группа 5"/>
            <p:cNvGrpSpPr/>
            <p:nvPr/>
          </p:nvGrpSpPr>
          <p:grpSpPr>
            <a:xfrm>
              <a:off x="238967" y="107878"/>
              <a:ext cx="8424936" cy="6683901"/>
              <a:chOff x="238967" y="107878"/>
              <a:chExt cx="8424936" cy="6683901"/>
            </a:xfrm>
          </p:grpSpPr>
          <p:grpSp>
            <p:nvGrpSpPr>
              <p:cNvPr id="30" name="Группа 29">
                <a:extLst>
                  <a:ext uri="{FF2B5EF4-FFF2-40B4-BE49-F238E27FC236}">
                    <a16:creationId xmlns:a16="http://schemas.microsoft.com/office/drawing/2014/main" xmlns="" id="{0AF38DD6-5C59-4F3E-B5E6-D33C920AAC9A}"/>
                  </a:ext>
                </a:extLst>
              </p:cNvPr>
              <p:cNvGrpSpPr/>
              <p:nvPr/>
            </p:nvGrpSpPr>
            <p:grpSpPr>
              <a:xfrm>
                <a:off x="238967" y="107878"/>
                <a:ext cx="8424936" cy="6683901"/>
                <a:chOff x="380993" y="188640"/>
                <a:chExt cx="8424936" cy="6683901"/>
              </a:xfrm>
            </p:grpSpPr>
            <p:graphicFrame>
              <p:nvGraphicFramePr>
                <p:cNvPr id="2" name="Схема 1">
                  <a:extLst>
                    <a:ext uri="{FF2B5EF4-FFF2-40B4-BE49-F238E27FC236}">
                      <a16:creationId xmlns:a16="http://schemas.microsoft.com/office/drawing/2014/main" xmlns="" id="{59BB0CFA-81E2-4470-87D9-84EDB58F8E8D}"/>
                    </a:ext>
                  </a:extLst>
                </p:cNvPr>
                <p:cNvGraphicFramePr/>
                <p:nvPr>
                  <p:extLst>
                    <p:ext uri="{D42A27DB-BD31-4B8C-83A1-F6EECF244321}">
                      <p14:modId xmlns:p14="http://schemas.microsoft.com/office/powerpoint/2010/main" val="4083648107"/>
                    </p:ext>
                  </p:extLst>
                </p:nvPr>
              </p:nvGraphicFramePr>
              <p:xfrm>
                <a:off x="380993" y="188640"/>
                <a:ext cx="8424936"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Рисунок 8">
                  <a:extLst>
                    <a:ext uri="{FF2B5EF4-FFF2-40B4-BE49-F238E27FC236}">
                      <a16:creationId xmlns:a16="http://schemas.microsoft.com/office/drawing/2014/main" xmlns="" id="{A7F9E547-C58B-4070-BD23-0B545B3B3FC8}"/>
                    </a:ext>
                  </a:extLst>
                </p:cNvPr>
                <p:cNvPicPr>
                  <a:picLocks noChangeAspect="1"/>
                </p:cNvPicPr>
                <p:nvPr/>
              </p:nvPicPr>
              <p:blipFill>
                <a:blip r:embed="rId7"/>
                <a:stretch>
                  <a:fillRect/>
                </a:stretch>
              </p:blipFill>
              <p:spPr>
                <a:xfrm>
                  <a:off x="4701473" y="1052736"/>
                  <a:ext cx="1767993" cy="1158340"/>
                </a:xfrm>
                <a:prstGeom prst="rect">
                  <a:avLst/>
                </a:prstGeom>
              </p:spPr>
            </p:pic>
            <p:pic>
              <p:nvPicPr>
                <p:cNvPr id="10" name="Рисунок 9">
                  <a:extLst>
                    <a:ext uri="{FF2B5EF4-FFF2-40B4-BE49-F238E27FC236}">
                      <a16:creationId xmlns:a16="http://schemas.microsoft.com/office/drawing/2014/main" xmlns="" id="{93577691-78BB-42FB-8889-7FB7F4067D5E}"/>
                    </a:ext>
                  </a:extLst>
                </p:cNvPr>
                <p:cNvPicPr>
                  <a:picLocks noChangeAspect="1"/>
                </p:cNvPicPr>
                <p:nvPr/>
              </p:nvPicPr>
              <p:blipFill>
                <a:blip r:embed="rId8"/>
                <a:stretch>
                  <a:fillRect/>
                </a:stretch>
              </p:blipFill>
              <p:spPr>
                <a:xfrm>
                  <a:off x="5079457" y="2132856"/>
                  <a:ext cx="1012024" cy="451143"/>
                </a:xfrm>
                <a:prstGeom prst="rect">
                  <a:avLst/>
                </a:prstGeom>
              </p:spPr>
            </p:pic>
            <p:pic>
              <p:nvPicPr>
                <p:cNvPr id="11" name="Рисунок 10">
                  <a:extLst>
                    <a:ext uri="{FF2B5EF4-FFF2-40B4-BE49-F238E27FC236}">
                      <a16:creationId xmlns:a16="http://schemas.microsoft.com/office/drawing/2014/main" xmlns="" id="{1774C21C-2C8E-437C-B443-46E290D7607D}"/>
                    </a:ext>
                  </a:extLst>
                </p:cNvPr>
                <p:cNvPicPr>
                  <a:picLocks noChangeAspect="1"/>
                </p:cNvPicPr>
                <p:nvPr/>
              </p:nvPicPr>
              <p:blipFill>
                <a:blip r:embed="rId9"/>
                <a:stretch>
                  <a:fillRect/>
                </a:stretch>
              </p:blipFill>
              <p:spPr>
                <a:xfrm>
                  <a:off x="2583752" y="992805"/>
                  <a:ext cx="1938696" cy="1365622"/>
                </a:xfrm>
                <a:prstGeom prst="rect">
                  <a:avLst/>
                </a:prstGeom>
              </p:spPr>
            </p:pic>
            <p:grpSp>
              <p:nvGrpSpPr>
                <p:cNvPr id="12" name="Группа 11">
                  <a:extLst>
                    <a:ext uri="{FF2B5EF4-FFF2-40B4-BE49-F238E27FC236}">
                      <a16:creationId xmlns:a16="http://schemas.microsoft.com/office/drawing/2014/main" xmlns="" id="{DDCADD0F-6C5F-4C4E-BF98-2C8E691DE9F1}"/>
                    </a:ext>
                  </a:extLst>
                </p:cNvPr>
                <p:cNvGrpSpPr/>
                <p:nvPr/>
              </p:nvGrpSpPr>
              <p:grpSpPr>
                <a:xfrm>
                  <a:off x="6792947" y="476672"/>
                  <a:ext cx="1940974" cy="2096071"/>
                  <a:chOff x="2503898" y="1729201"/>
                  <a:chExt cx="1940974" cy="1959713"/>
                </a:xfrm>
              </p:grpSpPr>
              <p:sp>
                <p:nvSpPr>
                  <p:cNvPr id="13" name="Овал 12">
                    <a:extLst>
                      <a:ext uri="{FF2B5EF4-FFF2-40B4-BE49-F238E27FC236}">
                        <a16:creationId xmlns:a16="http://schemas.microsoft.com/office/drawing/2014/main" xmlns="" id="{7FFA59B5-6B2B-44A3-8FFE-391BE1C28412}"/>
                      </a:ext>
                    </a:extLst>
                  </p:cNvPr>
                  <p:cNvSpPr/>
                  <p:nvPr/>
                </p:nvSpPr>
                <p:spPr>
                  <a:xfrm>
                    <a:off x="2503898" y="1729201"/>
                    <a:ext cx="1940974" cy="1959713"/>
                  </a:xfrm>
                  <a:prstGeom prst="ellipse">
                    <a:avLst/>
                  </a:prstGeom>
                  <a:blipFill rotWithShape="0">
                    <a:blip r:embed="rId10"/>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Овал 4">
                    <a:extLst>
                      <a:ext uri="{FF2B5EF4-FFF2-40B4-BE49-F238E27FC236}">
                        <a16:creationId xmlns:a16="http://schemas.microsoft.com/office/drawing/2014/main" xmlns="" id="{4C5FBC21-9364-4365-96AD-4273EA9BCFF1}"/>
                      </a:ext>
                    </a:extLst>
                  </p:cNvPr>
                  <p:cNvSpPr txBox="1"/>
                  <p:nvPr/>
                </p:nvSpPr>
                <p:spPr>
                  <a:xfrm>
                    <a:off x="2788147" y="2016194"/>
                    <a:ext cx="1372476" cy="13857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44600">
                      <a:lnSpc>
                        <a:spcPts val="1400"/>
                      </a:lnSpc>
                      <a:spcBef>
                        <a:spcPct val="0"/>
                      </a:spcBef>
                      <a:spcAft>
                        <a:spcPts val="600"/>
                      </a:spcAft>
                    </a:pP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1" name="Прямоугольник 20">
                  <a:extLst>
                    <a:ext uri="{FF2B5EF4-FFF2-40B4-BE49-F238E27FC236}">
                      <a16:creationId xmlns:a16="http://schemas.microsoft.com/office/drawing/2014/main" xmlns="" id="{CD0B9118-46C9-42ED-97F8-69F93A67E34B}"/>
                    </a:ext>
                  </a:extLst>
                </p:cNvPr>
                <p:cNvSpPr/>
                <p:nvPr/>
              </p:nvSpPr>
              <p:spPr>
                <a:xfrm>
                  <a:off x="3275856" y="6472431"/>
                  <a:ext cx="2962734" cy="400110"/>
                </a:xfrm>
                <a:prstGeom prst="rect">
                  <a:avLst/>
                </a:prstGeom>
              </p:spPr>
              <p:txBody>
                <a:bodyPr wrap="none">
                  <a:spAutoFit/>
                </a:bodyPr>
                <a:lstStyle/>
                <a:p>
                  <a:r>
                    <a:rPr lang="en-US" sz="2000" b="1" dirty="0">
                      <a:solidFill>
                        <a:prstClr val="white"/>
                      </a:solidFill>
                    </a:rPr>
                    <a:t>Engineering infrastructure</a:t>
                  </a:r>
                </a:p>
              </p:txBody>
            </p:sp>
            <p:sp>
              <p:nvSpPr>
                <p:cNvPr id="23" name="Прямоугольник 22">
                  <a:extLst>
                    <a:ext uri="{FF2B5EF4-FFF2-40B4-BE49-F238E27FC236}">
                      <a16:creationId xmlns:a16="http://schemas.microsoft.com/office/drawing/2014/main" xmlns="" id="{B126EF71-3F9D-4BFA-8081-27406EE2A514}"/>
                    </a:ext>
                  </a:extLst>
                </p:cNvPr>
                <p:cNvSpPr/>
                <p:nvPr/>
              </p:nvSpPr>
              <p:spPr>
                <a:xfrm>
                  <a:off x="793367" y="5727045"/>
                  <a:ext cx="7452828" cy="646331"/>
                </a:xfrm>
                <a:prstGeom prst="rect">
                  <a:avLst/>
                </a:prstGeom>
              </p:spPr>
              <p:txBody>
                <a:bodyPr wrap="square">
                  <a:spAutoFit/>
                </a:bodyPr>
                <a:lstStyle/>
                <a:p>
                  <a:pPr algn="ctr">
                    <a:buClr>
                      <a:srgbClr val="C00000"/>
                    </a:buClr>
                    <a:buSzPct val="110000"/>
                  </a:pPr>
                  <a:r>
                    <a:rPr lang="en-US" b="1" dirty="0">
                      <a:solidFill>
                        <a:prstClr val="white"/>
                      </a:solidFill>
                    </a:rPr>
                    <a:t>Network </a:t>
                  </a:r>
                  <a:r>
                    <a:rPr lang="en-US" b="1" dirty="0" smtClean="0">
                      <a:solidFill>
                        <a:prstClr val="white"/>
                      </a:solidFill>
                    </a:rPr>
                    <a:t>infrastructure:  </a:t>
                  </a:r>
                  <a:r>
                    <a:rPr lang="en-US" b="1" dirty="0" smtClean="0">
                      <a:solidFill>
                        <a:prstClr val="white"/>
                      </a:solidFill>
                      <a:latin typeface="Arial" pitchFamily="34" charset="0"/>
                    </a:rPr>
                    <a:t>LAN &gt;100 </a:t>
                  </a:r>
                  <a:r>
                    <a:rPr lang="en-US" b="1" dirty="0">
                      <a:solidFill>
                        <a:prstClr val="white"/>
                      </a:solidFill>
                      <a:latin typeface="Arial" pitchFamily="34" charset="0"/>
                    </a:rPr>
                    <a:t>Gbps WAN: </a:t>
                  </a:r>
                  <a:r>
                    <a:rPr lang="en-US" b="1" dirty="0" smtClean="0">
                      <a:solidFill>
                        <a:prstClr val="white"/>
                      </a:solidFill>
                      <a:latin typeface="Arial" pitchFamily="34" charset="0"/>
                    </a:rPr>
                    <a:t>?x100 Gbps</a:t>
                  </a:r>
                  <a:endParaRPr lang="en-US" b="1" dirty="0">
                    <a:solidFill>
                      <a:prstClr val="black"/>
                    </a:solidFill>
                    <a:latin typeface="Arial" pitchFamily="34" charset="0"/>
                  </a:endParaRPr>
                </a:p>
                <a:p>
                  <a:endParaRPr lang="ru-RU" b="1" dirty="0">
                    <a:solidFill>
                      <a:prstClr val="white"/>
                    </a:solidFill>
                  </a:endParaRPr>
                </a:p>
              </p:txBody>
            </p:sp>
            <p:sp>
              <p:nvSpPr>
                <p:cNvPr id="24" name="Прямоугольник 23">
                  <a:extLst>
                    <a:ext uri="{FF2B5EF4-FFF2-40B4-BE49-F238E27FC236}">
                      <a16:creationId xmlns:a16="http://schemas.microsoft.com/office/drawing/2014/main" xmlns="" id="{D56F8B11-0235-4C25-B34A-4A1AD55A8A81}"/>
                    </a:ext>
                  </a:extLst>
                </p:cNvPr>
                <p:cNvSpPr/>
                <p:nvPr/>
              </p:nvSpPr>
              <p:spPr>
                <a:xfrm>
                  <a:off x="597017" y="2852936"/>
                  <a:ext cx="1656184" cy="1261884"/>
                </a:xfrm>
                <a:prstGeom prst="rect">
                  <a:avLst/>
                </a:prstGeom>
              </p:spPr>
              <p:txBody>
                <a:bodyPr wrap="square">
                  <a:spAutoFit/>
                </a:bodyPr>
                <a:lstStyle/>
                <a:p>
                  <a:r>
                    <a:rPr lang="en-US" sz="2800" b="1" dirty="0">
                      <a:solidFill>
                        <a:prstClr val="white"/>
                      </a:solidFill>
                    </a:rPr>
                    <a:t>Tier-1: </a:t>
                  </a:r>
                </a:p>
                <a:p>
                  <a:r>
                    <a:rPr lang="en-US" sz="1600" b="1" dirty="0" smtClean="0">
                      <a:solidFill>
                        <a:prstClr val="white"/>
                      </a:solidFill>
                      <a:latin typeface="Arial" panose="020B0604020202020204" pitchFamily="34" charset="0"/>
                      <a:cs typeface="Arial" panose="020B0604020202020204" pitchFamily="34" charset="0"/>
                    </a:rPr>
                    <a:t>&gt;15000 core</a:t>
                  </a:r>
                  <a:r>
                    <a:rPr lang="en-US" sz="1600" b="1" dirty="0">
                      <a:solidFill>
                        <a:prstClr val="white"/>
                      </a:solidFill>
                      <a:latin typeface="Arial" panose="020B0604020202020204" pitchFamily="34" charset="0"/>
                      <a:cs typeface="Arial" panose="020B0604020202020204" pitchFamily="34" charset="0"/>
                    </a:rPr>
                    <a:t>s</a:t>
                  </a:r>
                </a:p>
                <a:p>
                  <a:r>
                    <a:rPr lang="en-US" sz="1600" b="1" dirty="0" smtClean="0">
                      <a:solidFill>
                        <a:prstClr val="white"/>
                      </a:solidFill>
                      <a:latin typeface="Arial" panose="020B0604020202020204" pitchFamily="34" charset="0"/>
                      <a:cs typeface="Arial" panose="020B0604020202020204" pitchFamily="34" charset="0"/>
                    </a:rPr>
                    <a:t>&gt;16 </a:t>
                  </a:r>
                  <a:r>
                    <a:rPr lang="en-US" sz="1600" b="1" dirty="0">
                      <a:solidFill>
                        <a:prstClr val="white"/>
                      </a:solidFill>
                      <a:latin typeface="Arial" panose="020B0604020202020204" pitchFamily="34" charset="0"/>
                      <a:cs typeface="Arial" panose="020B0604020202020204" pitchFamily="34" charset="0"/>
                    </a:rPr>
                    <a:t>PB </a:t>
                  </a:r>
                  <a:r>
                    <a:rPr lang="en-US" sz="1600" b="1" dirty="0" smtClean="0">
                      <a:solidFill>
                        <a:prstClr val="white"/>
                      </a:solidFill>
                      <a:latin typeface="Arial" panose="020B0604020202020204" pitchFamily="34" charset="0"/>
                      <a:cs typeface="Arial" panose="020B0604020202020204" pitchFamily="34" charset="0"/>
                    </a:rPr>
                    <a:t>disk</a:t>
                  </a:r>
                  <a:endParaRPr lang="en-US" sz="1600" b="1" dirty="0">
                    <a:solidFill>
                      <a:prstClr val="white"/>
                    </a:solidFill>
                    <a:latin typeface="Arial" panose="020B0604020202020204" pitchFamily="34" charset="0"/>
                    <a:cs typeface="Arial" panose="020B0604020202020204" pitchFamily="34" charset="0"/>
                  </a:endParaRPr>
                </a:p>
                <a:p>
                  <a:r>
                    <a:rPr lang="en-US" sz="1600" b="1" dirty="0" smtClean="0">
                      <a:solidFill>
                        <a:prstClr val="white"/>
                      </a:solidFill>
                      <a:latin typeface="Arial" panose="020B0604020202020204" pitchFamily="34" charset="0"/>
                      <a:cs typeface="Arial" panose="020B0604020202020204" pitchFamily="34" charset="0"/>
                    </a:rPr>
                    <a:t>&gt;42 </a:t>
                  </a:r>
                  <a:r>
                    <a:rPr lang="en-US" sz="1600" b="1" dirty="0">
                      <a:solidFill>
                        <a:prstClr val="white"/>
                      </a:solidFill>
                      <a:latin typeface="Arial" panose="020B0604020202020204" pitchFamily="34" charset="0"/>
                      <a:cs typeface="Arial" panose="020B0604020202020204" pitchFamily="34" charset="0"/>
                    </a:rPr>
                    <a:t>PB tape</a:t>
                  </a:r>
                  <a:endParaRPr lang="ru-RU" sz="1600" b="1" dirty="0">
                    <a:solidFill>
                      <a:prstClr val="white"/>
                    </a:solidFill>
                    <a:latin typeface="Arial" panose="020B0604020202020204" pitchFamily="34" charset="0"/>
                    <a:cs typeface="Arial" panose="020B0604020202020204" pitchFamily="34" charset="0"/>
                  </a:endParaRPr>
                </a:p>
              </p:txBody>
            </p:sp>
            <p:sp>
              <p:nvSpPr>
                <p:cNvPr id="27" name="Прямоугольник 26">
                  <a:extLst>
                    <a:ext uri="{FF2B5EF4-FFF2-40B4-BE49-F238E27FC236}">
                      <a16:creationId xmlns:a16="http://schemas.microsoft.com/office/drawing/2014/main" xmlns="" id="{BE8AD773-4637-4871-9950-12C852402934}"/>
                    </a:ext>
                  </a:extLst>
                </p:cNvPr>
                <p:cNvSpPr/>
                <p:nvPr/>
              </p:nvSpPr>
              <p:spPr>
                <a:xfrm flipH="1">
                  <a:off x="6864955" y="2744540"/>
                  <a:ext cx="1940974" cy="2215991"/>
                </a:xfrm>
                <a:prstGeom prst="rect">
                  <a:avLst/>
                </a:prstGeom>
              </p:spPr>
              <p:txBody>
                <a:bodyPr wrap="square">
                  <a:spAutoFit/>
                </a:bodyPr>
                <a:lstStyle/>
                <a:p>
                  <a:pPr>
                    <a:buClr>
                      <a:srgbClr val="C00000"/>
                    </a:buClr>
                    <a:buSzPct val="110000"/>
                  </a:pPr>
                  <a:r>
                    <a:rPr lang="ru-RU" sz="2400" b="1" dirty="0">
                      <a:solidFill>
                        <a:prstClr val="white"/>
                      </a:solidFill>
                      <a:latin typeface="Arial" pitchFamily="34" charset="0"/>
                    </a:rPr>
                    <a:t>С</a:t>
                  </a:r>
                  <a:r>
                    <a:rPr lang="en-US" sz="2400" b="1" dirty="0" smtClean="0">
                      <a:solidFill>
                        <a:prstClr val="white"/>
                      </a:solidFill>
                      <a:latin typeface="Arial" pitchFamily="34" charset="0"/>
                    </a:rPr>
                    <a:t>ICC/Tier-2</a:t>
                  </a:r>
                  <a:r>
                    <a:rPr lang="ru-RU" b="1" dirty="0" smtClean="0">
                      <a:solidFill>
                        <a:prstClr val="white"/>
                      </a:solidFill>
                      <a:latin typeface="Arial" pitchFamily="34" charset="0"/>
                    </a:rPr>
                    <a:t>: </a:t>
                  </a:r>
                  <a:r>
                    <a:rPr lang="en-US" b="1" dirty="0" smtClean="0">
                      <a:solidFill>
                        <a:prstClr val="white"/>
                      </a:solidFill>
                      <a:latin typeface="Arial" pitchFamily="34" charset="0"/>
                    </a:rPr>
                    <a:t>&gt;</a:t>
                  </a:r>
                  <a:r>
                    <a:rPr lang="en-US" sz="1600" b="1" dirty="0" smtClean="0">
                      <a:solidFill>
                        <a:prstClr val="white"/>
                      </a:solidFill>
                      <a:latin typeface="Arial" pitchFamily="34" charset="0"/>
                    </a:rPr>
                    <a:t>10000 cores </a:t>
                  </a:r>
                  <a:endParaRPr lang="en-US" sz="1600" b="1" dirty="0">
                    <a:solidFill>
                      <a:prstClr val="white"/>
                    </a:solidFill>
                    <a:latin typeface="Arial" pitchFamily="34" charset="0"/>
                  </a:endParaRPr>
                </a:p>
                <a:p>
                  <a:pPr>
                    <a:buClr>
                      <a:srgbClr val="C00000"/>
                    </a:buClr>
                    <a:buSzPct val="110000"/>
                  </a:pPr>
                  <a:r>
                    <a:rPr lang="en-US" sz="1600" b="1" dirty="0" smtClean="0">
                      <a:solidFill>
                        <a:prstClr val="white"/>
                      </a:solidFill>
                      <a:latin typeface="Arial" pitchFamily="34" charset="0"/>
                    </a:rPr>
                    <a:t>&gt;6 PB </a:t>
                  </a:r>
                  <a:r>
                    <a:rPr lang="en-US" sz="1600" b="1" dirty="0">
                      <a:solidFill>
                        <a:prstClr val="white"/>
                      </a:solidFill>
                      <a:latin typeface="Arial" pitchFamily="34" charset="0"/>
                    </a:rPr>
                    <a:t>disk</a:t>
                  </a:r>
                </a:p>
                <a:p>
                  <a:pPr>
                    <a:buClr>
                      <a:srgbClr val="C00000"/>
                    </a:buClr>
                    <a:buSzPct val="110000"/>
                  </a:pPr>
                  <a:r>
                    <a:rPr lang="en-US" sz="2400" b="1" dirty="0">
                      <a:solidFill>
                        <a:prstClr val="white"/>
                      </a:solidFill>
                      <a:latin typeface="Arial" pitchFamily="34" charset="0"/>
                    </a:rPr>
                    <a:t>NICA </a:t>
                  </a:r>
                  <a:r>
                    <a:rPr lang="en-US" sz="1600" b="1" dirty="0">
                      <a:solidFill>
                        <a:prstClr val="white"/>
                      </a:solidFill>
                      <a:latin typeface="Arial" pitchFamily="34" charset="0"/>
                    </a:rPr>
                    <a:t>off-line cluster and storage system</a:t>
                  </a:r>
                </a:p>
                <a:p>
                  <a:pPr>
                    <a:buClr>
                      <a:srgbClr val="C00000"/>
                    </a:buClr>
                    <a:buSzPct val="110000"/>
                  </a:pPr>
                  <a:endParaRPr lang="en-US" sz="2400" b="1" dirty="0">
                    <a:solidFill>
                      <a:prstClr val="black"/>
                    </a:solidFill>
                    <a:latin typeface="Arial" pitchFamily="34" charset="0"/>
                  </a:endParaRPr>
                </a:p>
              </p:txBody>
            </p:sp>
            <p:sp>
              <p:nvSpPr>
                <p:cNvPr id="28" name="Прямоугольник 27">
                  <a:extLst>
                    <a:ext uri="{FF2B5EF4-FFF2-40B4-BE49-F238E27FC236}">
                      <a16:creationId xmlns:a16="http://schemas.microsoft.com/office/drawing/2014/main" xmlns="" id="{70402626-D0F0-45DE-835D-3587D5D0740A}"/>
                    </a:ext>
                  </a:extLst>
                </p:cNvPr>
                <p:cNvSpPr/>
                <p:nvPr/>
              </p:nvSpPr>
              <p:spPr>
                <a:xfrm>
                  <a:off x="4598744" y="2743804"/>
                  <a:ext cx="2213992" cy="1200329"/>
                </a:xfrm>
                <a:prstGeom prst="rect">
                  <a:avLst/>
                </a:prstGeom>
              </p:spPr>
              <p:txBody>
                <a:bodyPr wrap="square">
                  <a:spAutoFit/>
                </a:bodyPr>
                <a:lstStyle/>
                <a:p>
                  <a:pPr>
                    <a:buClr>
                      <a:srgbClr val="C00000"/>
                    </a:buClr>
                    <a:buSzPct val="110000"/>
                  </a:pPr>
                  <a:r>
                    <a:rPr lang="en-US" sz="2400" b="1" dirty="0" err="1">
                      <a:solidFill>
                        <a:prstClr val="white"/>
                      </a:solidFill>
                      <a:latin typeface="Arial" pitchFamily="34" charset="0"/>
                    </a:rPr>
                    <a:t>HybriLIT</a:t>
                  </a:r>
                  <a:r>
                    <a:rPr lang="en-US" sz="2400" b="1" dirty="0">
                      <a:solidFill>
                        <a:prstClr val="white"/>
                      </a:solidFill>
                      <a:latin typeface="Arial" pitchFamily="34" charset="0"/>
                    </a:rPr>
                    <a:t>: </a:t>
                  </a:r>
                </a:p>
                <a:p>
                  <a:pPr>
                    <a:buClr>
                      <a:srgbClr val="C00000"/>
                    </a:buClr>
                    <a:buSzPct val="110000"/>
                  </a:pPr>
                  <a:r>
                    <a:rPr lang="en-US" sz="1600" b="1" dirty="0" smtClean="0">
                      <a:solidFill>
                        <a:prstClr val="white"/>
                      </a:solidFill>
                      <a:latin typeface="Arial" pitchFamily="34" charset="0"/>
                    </a:rPr>
                    <a:t>2018  ~ 1 </a:t>
                  </a:r>
                  <a:r>
                    <a:rPr lang="en-US" sz="1600" b="1" dirty="0" err="1" smtClean="0">
                      <a:solidFill>
                        <a:prstClr val="white"/>
                      </a:solidFill>
                      <a:latin typeface="Arial" pitchFamily="34" charset="0"/>
                    </a:rPr>
                    <a:t>Pflops</a:t>
                  </a:r>
                  <a:endParaRPr lang="en-US" sz="1600" b="1" dirty="0" smtClean="0">
                    <a:solidFill>
                      <a:prstClr val="white"/>
                    </a:solidFill>
                    <a:latin typeface="Arial" pitchFamily="34" charset="0"/>
                  </a:endParaRPr>
                </a:p>
                <a:p>
                  <a:pPr>
                    <a:buClr>
                      <a:srgbClr val="C00000"/>
                    </a:buClr>
                    <a:buSzPct val="110000"/>
                  </a:pPr>
                  <a:r>
                    <a:rPr lang="en-US" sz="1600" b="1" dirty="0" smtClean="0">
                      <a:solidFill>
                        <a:prstClr val="white"/>
                      </a:solidFill>
                      <a:latin typeface="Arial" pitchFamily="34" charset="0"/>
                    </a:rPr>
                    <a:t>2023 plan 0,5 </a:t>
                  </a:r>
                  <a:r>
                    <a:rPr lang="en-US" sz="1600" b="1" dirty="0" err="1" smtClean="0">
                      <a:solidFill>
                        <a:prstClr val="white"/>
                      </a:solidFill>
                      <a:latin typeface="Arial" pitchFamily="34" charset="0"/>
                    </a:rPr>
                    <a:t>Pflops</a:t>
                  </a:r>
                  <a:r>
                    <a:rPr lang="en-US" sz="1600" b="1" dirty="0" smtClean="0">
                      <a:solidFill>
                        <a:prstClr val="white"/>
                      </a:solidFill>
                      <a:latin typeface="Arial" pitchFamily="34" charset="0"/>
                    </a:rPr>
                    <a:t> </a:t>
                  </a:r>
                </a:p>
                <a:p>
                  <a:pPr>
                    <a:buClr>
                      <a:srgbClr val="C00000"/>
                    </a:buClr>
                    <a:buSzPct val="110000"/>
                  </a:pPr>
                  <a:r>
                    <a:rPr lang="en-US" sz="1600" b="1" dirty="0" smtClean="0">
                      <a:solidFill>
                        <a:prstClr val="white"/>
                      </a:solidFill>
                      <a:latin typeface="Arial" pitchFamily="34" charset="0"/>
                    </a:rPr>
                    <a:t>  Storage</a:t>
                  </a:r>
                  <a:endParaRPr lang="en-US" sz="1600" b="1" dirty="0">
                    <a:solidFill>
                      <a:prstClr val="white"/>
                    </a:solidFill>
                    <a:latin typeface="Arial" pitchFamily="34" charset="0"/>
                  </a:endParaRPr>
                </a:p>
              </p:txBody>
            </p:sp>
            <p:sp>
              <p:nvSpPr>
                <p:cNvPr id="29" name="Прямоугольник 28">
                  <a:extLst>
                    <a:ext uri="{FF2B5EF4-FFF2-40B4-BE49-F238E27FC236}">
                      <a16:creationId xmlns:a16="http://schemas.microsoft.com/office/drawing/2014/main" xmlns="" id="{C956E408-F47E-45E3-83FA-394C6D9586CB}"/>
                    </a:ext>
                  </a:extLst>
                </p:cNvPr>
                <p:cNvSpPr/>
                <p:nvPr/>
              </p:nvSpPr>
              <p:spPr>
                <a:xfrm>
                  <a:off x="2805429" y="2867562"/>
                  <a:ext cx="1495342" cy="1261884"/>
                </a:xfrm>
                <a:prstGeom prst="rect">
                  <a:avLst/>
                </a:prstGeom>
              </p:spPr>
              <p:txBody>
                <a:bodyPr wrap="square">
                  <a:spAutoFit/>
                </a:bodyPr>
                <a:lstStyle/>
                <a:p>
                  <a:pPr>
                    <a:buClr>
                      <a:srgbClr val="C00000"/>
                    </a:buClr>
                    <a:buSzPct val="110000"/>
                  </a:pPr>
                  <a:r>
                    <a:rPr lang="en-US" sz="2800" b="1" dirty="0">
                      <a:solidFill>
                        <a:prstClr val="white"/>
                      </a:solidFill>
                      <a:latin typeface="Arial" pitchFamily="34" charset="0"/>
                    </a:rPr>
                    <a:t>Cloud: </a:t>
                  </a:r>
                </a:p>
                <a:p>
                  <a:pPr>
                    <a:buClr>
                      <a:srgbClr val="C00000"/>
                    </a:buClr>
                    <a:buSzPct val="110000"/>
                  </a:pPr>
                  <a:r>
                    <a:rPr lang="en-US" sz="1600" b="1" dirty="0" smtClean="0">
                      <a:solidFill>
                        <a:prstClr val="white"/>
                      </a:solidFill>
                      <a:latin typeface="Arial" pitchFamily="34" charset="0"/>
                    </a:rPr>
                    <a:t>&gt;7500 CPU </a:t>
                  </a:r>
                  <a:endParaRPr lang="en-US" sz="1600" b="1" dirty="0">
                    <a:solidFill>
                      <a:prstClr val="white"/>
                    </a:solidFill>
                    <a:latin typeface="Arial" pitchFamily="34" charset="0"/>
                  </a:endParaRPr>
                </a:p>
                <a:p>
                  <a:pPr>
                    <a:buClr>
                      <a:srgbClr val="C00000"/>
                    </a:buClr>
                    <a:buSzPct val="110000"/>
                  </a:pPr>
                  <a:r>
                    <a:rPr lang="en-US" sz="1600" b="1" dirty="0" smtClean="0">
                      <a:solidFill>
                        <a:prstClr val="white"/>
                      </a:solidFill>
                      <a:latin typeface="Arial" pitchFamily="34" charset="0"/>
                    </a:rPr>
                    <a:t>&gt;15 </a:t>
                  </a:r>
                  <a:r>
                    <a:rPr lang="en-US" sz="1600" b="1" dirty="0">
                      <a:solidFill>
                        <a:prstClr val="white"/>
                      </a:solidFill>
                      <a:latin typeface="Arial" pitchFamily="34" charset="0"/>
                    </a:rPr>
                    <a:t>TB </a:t>
                  </a:r>
                  <a:r>
                    <a:rPr lang="en-US" sz="1600" b="1" dirty="0" smtClean="0">
                      <a:solidFill>
                        <a:prstClr val="white"/>
                      </a:solidFill>
                      <a:latin typeface="Arial" pitchFamily="34" charset="0"/>
                    </a:rPr>
                    <a:t>RAM</a:t>
                  </a:r>
                </a:p>
                <a:p>
                  <a:pPr>
                    <a:buClr>
                      <a:srgbClr val="C00000"/>
                    </a:buClr>
                    <a:buSzPct val="110000"/>
                  </a:pPr>
                  <a:r>
                    <a:rPr lang="en-US" sz="1600" b="1" dirty="0" smtClean="0">
                      <a:solidFill>
                        <a:prstClr val="white"/>
                      </a:solidFill>
                      <a:latin typeface="Arial" pitchFamily="34" charset="0"/>
                    </a:rPr>
                    <a:t>Storage </a:t>
                  </a:r>
                  <a:endParaRPr lang="en-US" sz="1600" b="1" dirty="0">
                    <a:solidFill>
                      <a:prstClr val="white"/>
                    </a:solidFill>
                    <a:latin typeface="Arial" pitchFamily="34" charset="0"/>
                  </a:endParaRPr>
                </a:p>
              </p:txBody>
            </p:sp>
          </p:gr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6597" y="4495594"/>
                <a:ext cx="53276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ая выноска 3"/>
              <p:cNvSpPr/>
              <p:nvPr/>
            </p:nvSpPr>
            <p:spPr>
              <a:xfrm>
                <a:off x="323529" y="3501008"/>
                <a:ext cx="1656184" cy="579763"/>
              </a:xfrm>
              <a:prstGeom prst="wedgeRectCallout">
                <a:avLst>
                  <a:gd name="adj1" fmla="val 155102"/>
                  <a:gd name="adj2" fmla="val 156619"/>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 name="Прямоугольная выноска 19"/>
              <p:cNvSpPr/>
              <p:nvPr/>
            </p:nvSpPr>
            <p:spPr>
              <a:xfrm>
                <a:off x="2555777" y="3771774"/>
                <a:ext cx="1080120" cy="262284"/>
              </a:xfrm>
              <a:prstGeom prst="wedgeRectCallout">
                <a:avLst>
                  <a:gd name="adj1" fmla="val 84364"/>
                  <a:gd name="adj2" fmla="val 300979"/>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 name="Прямоугольная выноска 21"/>
              <p:cNvSpPr/>
              <p:nvPr/>
            </p:nvSpPr>
            <p:spPr>
              <a:xfrm>
                <a:off x="6740029" y="3312662"/>
                <a:ext cx="1262081" cy="252000"/>
              </a:xfrm>
              <a:prstGeom prst="wedgeRectCallout">
                <a:avLst>
                  <a:gd name="adj1" fmla="val -144141"/>
                  <a:gd name="adj2" fmla="val 488122"/>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 name="Прямоугольная выноска 24"/>
              <p:cNvSpPr/>
              <p:nvPr/>
            </p:nvSpPr>
            <p:spPr>
              <a:xfrm>
                <a:off x="4579955" y="3564663"/>
                <a:ext cx="928149" cy="338254"/>
              </a:xfrm>
              <a:prstGeom prst="wedgeRectCallout">
                <a:avLst>
                  <a:gd name="adj1" fmla="val -48617"/>
                  <a:gd name="adj2" fmla="val 285958"/>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 name="Прямоугольная выноска 25"/>
              <p:cNvSpPr/>
              <p:nvPr/>
            </p:nvSpPr>
            <p:spPr>
              <a:xfrm>
                <a:off x="6766304" y="4218927"/>
                <a:ext cx="1622120" cy="252000"/>
              </a:xfrm>
              <a:prstGeom prst="wedgeRectCallout">
                <a:avLst>
                  <a:gd name="adj1" fmla="val -109650"/>
                  <a:gd name="adj2" fmla="val 128289"/>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pic>
          <p:nvPicPr>
            <p:cNvPr id="3078"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43" y="5113277"/>
              <a:ext cx="7718425" cy="70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Пятно 1 2"/>
          <p:cNvSpPr/>
          <p:nvPr/>
        </p:nvSpPr>
        <p:spPr>
          <a:xfrm>
            <a:off x="5227419" y="476672"/>
            <a:ext cx="432048" cy="562538"/>
          </a:xfrm>
          <a:prstGeom prst="irregularSeal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735079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3780FA5-09A8-406D-ABE1-F44697978BCF}" type="slidenum">
              <a:rPr lang="en-US" smtClean="0"/>
              <a:pPr>
                <a:defRPr/>
              </a:pPr>
              <a:t>3</a:t>
            </a:fld>
            <a:endParaRPr lang="en-US" dirty="0"/>
          </a:p>
        </p:txBody>
      </p:sp>
      <p:sp>
        <p:nvSpPr>
          <p:cNvPr id="3" name="Прямоугольник 2"/>
          <p:cNvSpPr/>
          <p:nvPr/>
        </p:nvSpPr>
        <p:spPr>
          <a:xfrm>
            <a:off x="245899" y="1196752"/>
            <a:ext cx="8610600" cy="5078313"/>
          </a:xfrm>
          <a:prstGeom prst="rect">
            <a:avLst/>
          </a:prstGeom>
        </p:spPr>
        <p:txBody>
          <a:bodyPr wrap="square">
            <a:spAutoFit/>
          </a:bodyPr>
          <a:lstStyle/>
          <a:p>
            <a:pPr marL="285750" indent="-285750">
              <a:buClr>
                <a:srgbClr val="FFFF00"/>
              </a:buClr>
              <a:buFont typeface="Wingdings" panose="05000000000000000000" pitchFamily="2" charset="2"/>
              <a:buChar char="q"/>
            </a:pPr>
            <a:r>
              <a:rPr lang="en-US" dirty="0" smtClean="0"/>
              <a:t>Development </a:t>
            </a:r>
            <a:r>
              <a:rPr lang="en-US" dirty="0" smtClean="0"/>
              <a:t>of the JINR </a:t>
            </a:r>
            <a:r>
              <a:rPr lang="en-US" dirty="0" smtClean="0"/>
              <a:t>Multifunctional </a:t>
            </a:r>
            <a:r>
              <a:rPr lang="en-US" dirty="0"/>
              <a:t>I</a:t>
            </a:r>
            <a:r>
              <a:rPr lang="en-US" dirty="0" smtClean="0"/>
              <a:t>nformation and Computing Complex </a:t>
            </a:r>
            <a:r>
              <a:rPr lang="en-US" dirty="0" smtClean="0"/>
              <a:t>(MICC) of a global level </a:t>
            </a:r>
            <a:r>
              <a:rPr lang="en-US" dirty="0" smtClean="0"/>
              <a:t>for </a:t>
            </a:r>
            <a:r>
              <a:rPr lang="en-US" dirty="0" smtClean="0"/>
              <a:t>advanced information technologies.</a:t>
            </a:r>
          </a:p>
          <a:p>
            <a:pPr marL="285750" indent="-285750">
              <a:buClr>
                <a:srgbClr val="FFFF00"/>
              </a:buClr>
              <a:buFont typeface="Wingdings" panose="05000000000000000000" pitchFamily="2" charset="2"/>
              <a:buChar char="q"/>
            </a:pPr>
            <a:endParaRPr lang="en-US" dirty="0" smtClean="0"/>
          </a:p>
          <a:p>
            <a:pPr marL="285750" indent="-285750">
              <a:buClr>
                <a:srgbClr val="FFFF00"/>
              </a:buClr>
              <a:buFont typeface="Wingdings" panose="05000000000000000000" pitchFamily="2" charset="2"/>
              <a:buChar char="q"/>
            </a:pPr>
            <a:r>
              <a:rPr lang="en-US" dirty="0" smtClean="0"/>
              <a:t>Development of a territorially distributed research environment that provides use of the capacities of the Complex by the JINR-participating countries and other scientific organizations including joint international projects.</a:t>
            </a:r>
          </a:p>
          <a:p>
            <a:pPr marL="285750" indent="-285750">
              <a:buClr>
                <a:srgbClr val="FFFF00"/>
              </a:buClr>
              <a:buFont typeface="Wingdings" panose="05000000000000000000" pitchFamily="2" charset="2"/>
              <a:buChar char="q"/>
            </a:pPr>
            <a:endParaRPr lang="en-US" dirty="0" smtClean="0"/>
          </a:p>
          <a:p>
            <a:pPr marL="285750" indent="-285750">
              <a:buClr>
                <a:srgbClr val="FFFF00"/>
              </a:buClr>
              <a:buFont typeface="Wingdings" panose="05000000000000000000" pitchFamily="2" charset="2"/>
              <a:buChar char="q"/>
            </a:pPr>
            <a:r>
              <a:rPr lang="en-US" dirty="0" smtClean="0"/>
              <a:t>Creation of a software technological complex providing introduction of cloud technologies for organization of research by distributed user groups.</a:t>
            </a:r>
          </a:p>
          <a:p>
            <a:pPr marL="285750" indent="-285750">
              <a:buClr>
                <a:srgbClr val="FFFF00"/>
              </a:buClr>
              <a:buFont typeface="Wingdings" panose="05000000000000000000" pitchFamily="2" charset="2"/>
              <a:buChar char="q"/>
            </a:pPr>
            <a:endParaRPr lang="en-US" dirty="0" smtClean="0"/>
          </a:p>
          <a:p>
            <a:pPr marL="285750" indent="-285750">
              <a:buClr>
                <a:srgbClr val="FFFF00"/>
              </a:buClr>
              <a:buFont typeface="Wingdings" panose="05000000000000000000" pitchFamily="2" charset="2"/>
              <a:buChar char="q"/>
            </a:pPr>
            <a:r>
              <a:rPr lang="en-US" dirty="0" smtClean="0"/>
              <a:t>Development of new parallel applications, cross-platform and multi-algorithm software complexes in a heterogeneous computing environment that allow one to expand a spectrum of computationally intensive solved fundamental scientific problems.</a:t>
            </a:r>
          </a:p>
          <a:p>
            <a:pPr marL="285750" indent="-285750">
              <a:buClr>
                <a:srgbClr val="FFFF00"/>
              </a:buClr>
              <a:buFont typeface="Wingdings" panose="05000000000000000000" pitchFamily="2" charset="2"/>
              <a:buChar char="q"/>
            </a:pPr>
            <a:endParaRPr lang="en-US" dirty="0" smtClean="0"/>
          </a:p>
          <a:p>
            <a:pPr marL="285750" indent="-285750">
              <a:buClr>
                <a:srgbClr val="FFFF00"/>
              </a:buClr>
              <a:buFont typeface="Wingdings" panose="05000000000000000000" pitchFamily="2" charset="2"/>
              <a:buChar char="q"/>
            </a:pPr>
            <a:r>
              <a:rPr lang="en-US" dirty="0" smtClean="0"/>
              <a:t>Development of the JINR corporative information system.</a:t>
            </a:r>
          </a:p>
          <a:p>
            <a:pPr marL="285750" indent="-285750">
              <a:buClr>
                <a:srgbClr val="FFFF00"/>
              </a:buClr>
              <a:buFont typeface="Wingdings" panose="05000000000000000000" pitchFamily="2" charset="2"/>
              <a:buChar char="q"/>
            </a:pPr>
            <a:endParaRPr lang="en-US" dirty="0" smtClean="0"/>
          </a:p>
          <a:p>
            <a:pPr marL="285750" indent="-285750">
              <a:buClr>
                <a:srgbClr val="FFFF00"/>
              </a:buClr>
              <a:buFont typeface="Wingdings" panose="05000000000000000000" pitchFamily="2" charset="2"/>
              <a:buChar char="q"/>
            </a:pPr>
            <a:r>
              <a:rPr lang="en-US" dirty="0" smtClean="0"/>
              <a:t>Development </a:t>
            </a:r>
            <a:r>
              <a:rPr lang="en-US" dirty="0" smtClean="0"/>
              <a:t>of </a:t>
            </a:r>
            <a:r>
              <a:rPr lang="en-US" dirty="0" smtClean="0"/>
              <a:t>training </a:t>
            </a:r>
            <a:r>
              <a:rPr lang="en-US" dirty="0" smtClean="0"/>
              <a:t>of </a:t>
            </a:r>
            <a:r>
              <a:rPr lang="en-US" dirty="0" smtClean="0"/>
              <a:t>IT </a:t>
            </a:r>
            <a:r>
              <a:rPr lang="en-US" dirty="0" err="1" smtClean="0"/>
              <a:t>expetrs</a:t>
            </a:r>
            <a:r>
              <a:rPr lang="en-US" dirty="0" smtClean="0"/>
              <a:t> </a:t>
            </a:r>
            <a:r>
              <a:rPr lang="en-US" dirty="0" smtClean="0"/>
              <a:t>for JINR and Member States.</a:t>
            </a:r>
          </a:p>
        </p:txBody>
      </p:sp>
      <p:sp>
        <p:nvSpPr>
          <p:cNvPr id="4" name="Прямоугольник 3"/>
          <p:cNvSpPr/>
          <p:nvPr/>
        </p:nvSpPr>
        <p:spPr>
          <a:xfrm>
            <a:off x="1114200" y="332656"/>
            <a:ext cx="6873998" cy="584775"/>
          </a:xfrm>
          <a:prstGeom prst="rect">
            <a:avLst/>
          </a:prstGeom>
        </p:spPr>
        <p:txBody>
          <a:bodyPr wrap="none">
            <a:spAutoFit/>
          </a:bodyPr>
          <a:lstStyle/>
          <a:p>
            <a:pPr algn="ctr"/>
            <a:r>
              <a:rPr lang="en-US"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The objectives  of the 7-years plan</a:t>
            </a:r>
            <a:endParaRPr lang="ru-RU"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17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1" y="1628800"/>
            <a:ext cx="3456384" cy="4493538"/>
          </a:xfrm>
          <a:prstGeom prst="rect">
            <a:avLst/>
          </a:prstGeom>
        </p:spPr>
        <p:txBody>
          <a:bodyPr wrap="square">
            <a:spAutoFit/>
          </a:bodyPr>
          <a:lstStyle/>
          <a:p>
            <a:r>
              <a:rPr lang="en-US" sz="2400" b="1" dirty="0" smtClean="0"/>
              <a:t>CONCEPT</a:t>
            </a:r>
            <a:r>
              <a:rPr lang="en-US" dirty="0" smtClean="0"/>
              <a:t> </a:t>
            </a:r>
          </a:p>
          <a:p>
            <a:r>
              <a:rPr lang="en-US" dirty="0" smtClean="0"/>
              <a:t>of the development of </a:t>
            </a:r>
          </a:p>
          <a:p>
            <a:r>
              <a:rPr lang="en-US" dirty="0" smtClean="0"/>
              <a:t>IT-technologies </a:t>
            </a:r>
            <a:r>
              <a:rPr lang="en-US" dirty="0"/>
              <a:t>and scientific computing aimed at solving strategic tasks of JINR through the </a:t>
            </a:r>
            <a:r>
              <a:rPr lang="en-US" dirty="0" smtClean="0"/>
              <a:t>introduction </a:t>
            </a:r>
            <a:r>
              <a:rPr lang="en-US" dirty="0"/>
              <a:t>and development of a whole range of advanced IT solutions, integrated into a </a:t>
            </a:r>
            <a:r>
              <a:rPr lang="en-US" dirty="0" smtClean="0"/>
              <a:t>unified </a:t>
            </a:r>
            <a:r>
              <a:rPr lang="en-US" dirty="0"/>
              <a:t>computing environment – </a:t>
            </a:r>
            <a:r>
              <a:rPr lang="en-US" sz="2000" b="1" dirty="0"/>
              <a:t>scientific </a:t>
            </a:r>
            <a:r>
              <a:rPr lang="en-US" sz="2000" b="1" dirty="0" smtClean="0"/>
              <a:t>IT </a:t>
            </a:r>
            <a:r>
              <a:rPr lang="en-US" sz="2000" b="1" dirty="0"/>
              <a:t>ecosystem </a:t>
            </a:r>
            <a:r>
              <a:rPr lang="ru-RU" sz="2000" b="1" dirty="0" smtClean="0"/>
              <a:t> </a:t>
            </a:r>
            <a:r>
              <a:rPr lang="en-US" sz="2000" b="1" dirty="0" smtClean="0"/>
              <a:t>that combines</a:t>
            </a:r>
            <a:r>
              <a:rPr lang="ru-RU" sz="2000" b="1" dirty="0" smtClean="0"/>
              <a:t> </a:t>
            </a:r>
            <a:r>
              <a:rPr lang="en-US" sz="2000" b="1" dirty="0" smtClean="0"/>
              <a:t> </a:t>
            </a:r>
            <a:r>
              <a:rPr lang="en-US" sz="2000" b="1" dirty="0"/>
              <a:t>a variety of technological solutions, concepts and methodologies</a:t>
            </a:r>
            <a:r>
              <a:rPr lang="en-US" sz="2000" dirty="0"/>
              <a:t>.</a:t>
            </a:r>
            <a:endParaRPr lang="ru-RU" sz="2000" dirty="0"/>
          </a:p>
        </p:txBody>
      </p:sp>
      <p:sp>
        <p:nvSpPr>
          <p:cNvPr id="3" name="Прямоугольник 2"/>
          <p:cNvSpPr/>
          <p:nvPr/>
        </p:nvSpPr>
        <p:spPr>
          <a:xfrm>
            <a:off x="1043608" y="332656"/>
            <a:ext cx="7200800" cy="830997"/>
          </a:xfrm>
          <a:prstGeom prst="rect">
            <a:avLst/>
          </a:prstGeom>
        </p:spPr>
        <p:txBody>
          <a:bodyPr wrap="square">
            <a:spAutoFit/>
          </a:bodyPr>
          <a:lstStyle/>
          <a:p>
            <a:pPr algn="ctr"/>
            <a:r>
              <a:rPr lang="en-US"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Strategy of Information Technologies and Scientific Computing in JINR</a:t>
            </a:r>
            <a:endParaRPr 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253374"/>
            <a:ext cx="761323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2712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3062689471"/>
              </p:ext>
            </p:extLst>
          </p:nvPr>
        </p:nvGraphicFramePr>
        <p:xfrm>
          <a:off x="323528" y="188640"/>
          <a:ext cx="8820472" cy="65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57043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Заголовок 1"/>
          <p:cNvSpPr>
            <a:spLocks noGrp="1"/>
          </p:cNvSpPr>
          <p:nvPr>
            <p:ph type="title"/>
          </p:nvPr>
        </p:nvSpPr>
        <p:spPr>
          <a:xfrm>
            <a:off x="1584325" y="116632"/>
            <a:ext cx="5975350" cy="433387"/>
          </a:xfrm>
        </p:spPr>
        <p:txBody>
          <a:bodyPr>
            <a:noAutofit/>
          </a:bodyPr>
          <a:lstStyle/>
          <a:p>
            <a:pPr eaLnBrk="1" hangingPunct="1">
              <a:defRPr/>
            </a:pPr>
            <a:r>
              <a:rPr lang="en-US" altLang="ja-JP"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mn-ea"/>
                <a:cs typeface="Arial" panose="020B0604020202020204" pitchFamily="34" charset="0"/>
              </a:rPr>
              <a:t>LIT traditional conferences</a:t>
            </a:r>
            <a:endParaRPr lang="ru-RU" alt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ea typeface="+mn-ea"/>
              <a:cs typeface="Arial" panose="020B0604020202020204" pitchFamily="34" charset="0"/>
            </a:endParaRPr>
          </a:p>
        </p:txBody>
      </p:sp>
      <p:pic>
        <p:nvPicPr>
          <p:cNvPr id="47107" name="Содержимое 3" descr="ais_grid.gif"/>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3472" y="4701802"/>
            <a:ext cx="4526612" cy="513966"/>
          </a:xfrm>
        </p:spPr>
      </p:pic>
      <p:pic>
        <p:nvPicPr>
          <p:cNvPr id="47108" name="Picture 2" descr="http://grid2012.jinr.ru/dimg/zer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Рисунок 8" descr="grid20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868363"/>
            <a:ext cx="39957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Рисунок 11" descr="rcdl2014.jpg"/>
          <p:cNvPicPr>
            <a:picLocks noChangeAspect="1"/>
          </p:cNvPicPr>
          <p:nvPr/>
        </p:nvPicPr>
        <p:blipFill>
          <a:blip r:embed="rId5">
            <a:extLst>
              <a:ext uri="{28A0092B-C50C-407E-A947-70E740481C1C}">
                <a14:useLocalDpi xmlns:a14="http://schemas.microsoft.com/office/drawing/2010/main" val="0"/>
              </a:ext>
            </a:extLst>
          </a:blip>
          <a:srcRect r="3252" b="-2719"/>
          <a:stretch>
            <a:fillRect/>
          </a:stretch>
        </p:blipFill>
        <p:spPr bwMode="auto">
          <a:xfrm>
            <a:off x="-60325" y="6208713"/>
            <a:ext cx="428466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Рисунок 13" descr="mce201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13" y="4870450"/>
            <a:ext cx="4187826"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Прямоугольник 14"/>
          <p:cNvSpPr>
            <a:spLocks noChangeArrowheads="1"/>
          </p:cNvSpPr>
          <p:nvPr/>
        </p:nvSpPr>
        <p:spPr bwMode="auto">
          <a:xfrm>
            <a:off x="5241840" y="4150112"/>
            <a:ext cx="2459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ja-JP" sz="3200" b="1" dirty="0">
                <a:solidFill>
                  <a:schemeClr val="accent6">
                    <a:lumMod val="40000"/>
                    <a:lumOff val="60000"/>
                  </a:schemeClr>
                </a:solidFill>
                <a:latin typeface="Arial" pitchFamily="34" charset="0"/>
                <a:ea typeface="MS PGothic" pitchFamily="34" charset="-128"/>
              </a:rPr>
              <a:t>LIT schools</a:t>
            </a:r>
            <a:endParaRPr lang="ru-RU" altLang="ru-RU" sz="3200" dirty="0">
              <a:solidFill>
                <a:schemeClr val="accent6">
                  <a:lumMod val="40000"/>
                  <a:lumOff val="60000"/>
                </a:schemeClr>
              </a:solidFill>
              <a:latin typeface="Arial" pitchFamily="34" charset="0"/>
              <a:ea typeface="MS PGothic" pitchFamily="34" charset="-128"/>
            </a:endParaRPr>
          </a:p>
        </p:txBody>
      </p:sp>
      <p:sp>
        <p:nvSpPr>
          <p:cNvPr id="47113" name="Прямоугольник 20"/>
          <p:cNvSpPr>
            <a:spLocks noChangeArrowheads="1"/>
          </p:cNvSpPr>
          <p:nvPr/>
        </p:nvSpPr>
        <p:spPr bwMode="auto">
          <a:xfrm>
            <a:off x="311150" y="1692275"/>
            <a:ext cx="403225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ru-RU" sz="1400" b="1" dirty="0">
                <a:solidFill>
                  <a:schemeClr val="accent6">
                    <a:lumMod val="40000"/>
                    <a:lumOff val="60000"/>
                  </a:schemeClr>
                </a:solidFill>
                <a:latin typeface="Arial" pitchFamily="34" charset="0"/>
              </a:rPr>
              <a:t>Distributed Computing and Grid-technologies </a:t>
            </a:r>
          </a:p>
          <a:p>
            <a:pPr eaLnBrk="1" hangingPunct="1">
              <a:spcBef>
                <a:spcPct val="0"/>
              </a:spcBef>
              <a:buClrTx/>
              <a:buSzTx/>
              <a:buFontTx/>
              <a:buNone/>
            </a:pPr>
            <a:r>
              <a:rPr lang="en-US" altLang="ru-RU" sz="1400" b="1" dirty="0">
                <a:solidFill>
                  <a:schemeClr val="accent6">
                    <a:lumMod val="40000"/>
                    <a:lumOff val="60000"/>
                  </a:schemeClr>
                </a:solidFill>
                <a:latin typeface="Arial" pitchFamily="34" charset="0"/>
              </a:rPr>
              <a:t>in Science and Education</a:t>
            </a:r>
            <a:endParaRPr lang="ru-RU" altLang="ru-RU" sz="1400" b="1" dirty="0">
              <a:solidFill>
                <a:schemeClr val="accent6">
                  <a:lumMod val="40000"/>
                  <a:lumOff val="60000"/>
                </a:schemeClr>
              </a:solidFill>
              <a:latin typeface="Arial" pitchFamily="34" charset="0"/>
            </a:endParaRPr>
          </a:p>
        </p:txBody>
      </p:sp>
      <p:sp>
        <p:nvSpPr>
          <p:cNvPr id="47114" name="Прямоугольник 23"/>
          <p:cNvSpPr>
            <a:spLocks noChangeArrowheads="1"/>
          </p:cNvSpPr>
          <p:nvPr/>
        </p:nvSpPr>
        <p:spPr bwMode="auto">
          <a:xfrm>
            <a:off x="84138" y="5619750"/>
            <a:ext cx="38163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ru-RU" sz="1400" b="1">
                <a:solidFill>
                  <a:srgbClr val="003399"/>
                </a:solidFill>
                <a:latin typeface="Arial" pitchFamily="34" charset="0"/>
              </a:rPr>
              <a:t>Mathematics. Computing. Education</a:t>
            </a:r>
            <a:endParaRPr lang="ru-RU" altLang="ru-RU" sz="1400">
              <a:solidFill>
                <a:srgbClr val="003399"/>
              </a:solidFill>
              <a:latin typeface="Arial" pitchFamily="34" charset="0"/>
            </a:endParaRPr>
          </a:p>
        </p:txBody>
      </p:sp>
      <p:pic>
        <p:nvPicPr>
          <p:cNvPr id="47115" name="Picture 2" descr="Sli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1181100"/>
            <a:ext cx="24463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9" descr="C:\Users\kerenkov\Documents\grid2016\photos\IMG_8622g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25" y="2193925"/>
            <a:ext cx="4237038"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Рисунок 1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800" y="644525"/>
            <a:ext cx="38798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Рисунок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68800" y="1790700"/>
            <a:ext cx="42545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2" descr="http://wwwold.jinr.ru/60anniversary/60anniv_s.png"/>
          <p:cNvPicPr>
            <a:picLocks noChangeAspect="1" noChangeArrowheads="1"/>
          </p:cNvPicPr>
          <p:nvPr/>
        </p:nvPicPr>
        <p:blipFill>
          <a:blip r:embed="rId11" r:link="rId12" cstate="print">
            <a:extLst>
              <a:ext uri="{28A0092B-C50C-407E-A947-70E740481C1C}">
                <a14:useLocalDpi xmlns:a14="http://schemas.microsoft.com/office/drawing/2010/main" val="0"/>
              </a:ext>
            </a:extLst>
          </a:blip>
          <a:srcRect/>
          <a:stretch>
            <a:fillRect/>
          </a:stretch>
        </p:blipFill>
        <p:spPr bwMode="auto">
          <a:xfrm>
            <a:off x="4543472" y="3519487"/>
            <a:ext cx="6540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Picture 3" descr="https://www.theory.nipne.ro/Constanta-Meso2011/pics/IFIN-HH_Logo.jpg"/>
          <p:cNvPicPr>
            <a:picLocks noChangeAspect="1" noChangeArrowheads="1"/>
          </p:cNvPicPr>
          <p:nvPr/>
        </p:nvPicPr>
        <p:blipFill>
          <a:blip r:embed="rId13" r:link="rId14" cstate="print">
            <a:extLst>
              <a:ext uri="{28A0092B-C50C-407E-A947-70E740481C1C}">
                <a14:useLocalDpi xmlns:a14="http://schemas.microsoft.com/office/drawing/2010/main" val="0"/>
              </a:ext>
            </a:extLst>
          </a:blip>
          <a:srcRect/>
          <a:stretch>
            <a:fillRect/>
          </a:stretch>
        </p:blipFill>
        <p:spPr bwMode="auto">
          <a:xfrm>
            <a:off x="5463482" y="3617448"/>
            <a:ext cx="6000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4" descr="http://uef.saske.sk/public/files/general/logo_uef_sav.png"/>
          <p:cNvPicPr>
            <a:picLocks noChangeAspect="1" noChangeArrowheads="1"/>
          </p:cNvPicPr>
          <p:nvPr/>
        </p:nvPicPr>
        <p:blipFill>
          <a:blip r:embed="rId15" r:link="rId16" cstate="print">
            <a:extLst>
              <a:ext uri="{28A0092B-C50C-407E-A947-70E740481C1C}">
                <a14:useLocalDpi xmlns:a14="http://schemas.microsoft.com/office/drawing/2010/main" val="0"/>
              </a:ext>
            </a:extLst>
          </a:blip>
          <a:srcRect/>
          <a:stretch>
            <a:fillRect/>
          </a:stretch>
        </p:blipFill>
        <p:spPr bwMode="auto">
          <a:xfrm>
            <a:off x="6097588" y="390048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5" descr="https://media.licdn.com/mpr/mpr/shrink_200_200/AAEAAQAAAAAAAAYcAAAAJDY2ODQ1OWQyLTEwZWItNDY5NC1hOTMxLTFkNTFmNTRjYjY0Zg.png"/>
          <p:cNvPicPr>
            <a:picLocks noChangeAspect="1" noChangeArrowheads="1"/>
          </p:cNvPicPr>
          <p:nvPr/>
        </p:nvPicPr>
        <p:blipFill>
          <a:blip r:embed="rId17" r:link="rId18" cstate="print">
            <a:extLst>
              <a:ext uri="{28A0092B-C50C-407E-A947-70E740481C1C}">
                <a14:useLocalDpi xmlns:a14="http://schemas.microsoft.com/office/drawing/2010/main" val="0"/>
              </a:ext>
            </a:extLst>
          </a:blip>
          <a:srcRect/>
          <a:stretch>
            <a:fillRect/>
          </a:stretch>
        </p:blipFill>
        <p:spPr bwMode="auto">
          <a:xfrm>
            <a:off x="6660232" y="3617448"/>
            <a:ext cx="4921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6" descr="http://hsci2013.info/sitefiles/image/photogallery/201210/logo-upjs-cb.jpg"/>
          <p:cNvPicPr>
            <a:picLocks noChangeAspect="1" noChangeArrowheads="1"/>
          </p:cNvPicPr>
          <p:nvPr/>
        </p:nvPicPr>
        <p:blipFill>
          <a:blip r:embed="rId19" r:link="rId20" cstate="print">
            <a:extLst>
              <a:ext uri="{28A0092B-C50C-407E-A947-70E740481C1C}">
                <a14:useLocalDpi xmlns:a14="http://schemas.microsoft.com/office/drawing/2010/main" val="0"/>
              </a:ext>
            </a:extLst>
          </a:blip>
          <a:srcRect/>
          <a:stretch>
            <a:fillRect/>
          </a:stretch>
        </p:blipFill>
        <p:spPr bwMode="auto">
          <a:xfrm>
            <a:off x="7764462" y="3666013"/>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Рисунок 26"/>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183188" y="5470554"/>
            <a:ext cx="3065462"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6" name="Рисунок 1"/>
          <p:cNvPicPr>
            <a:picLocks noChangeAspect="1"/>
          </p:cNvPicPr>
          <p:nvPr/>
        </p:nvPicPr>
        <p:blipFill>
          <a:blip r:embed="rId22">
            <a:extLst>
              <a:ext uri="{28A0092B-C50C-407E-A947-70E740481C1C}">
                <a14:useLocalDpi xmlns:a14="http://schemas.microsoft.com/office/drawing/2010/main" val="0"/>
              </a:ext>
            </a:extLst>
          </a:blip>
          <a:srcRect b="13411"/>
          <a:stretch>
            <a:fillRect/>
          </a:stretch>
        </p:blipFill>
        <p:spPr bwMode="auto">
          <a:xfrm>
            <a:off x="-60325" y="5094001"/>
            <a:ext cx="4619625" cy="197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Montenegro, Budva, Becici, 25 September - 29 September 2017"/>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416472" y="4673011"/>
            <a:ext cx="2952328" cy="118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936376"/>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2571" y="260648"/>
            <a:ext cx="2698175" cy="646331"/>
          </a:xfrm>
          <a:prstGeom prst="rect">
            <a:avLst/>
          </a:prstGeom>
          <a:noFill/>
        </p:spPr>
        <p:txBody>
          <a:bodyPr wrap="none" rtlCol="0">
            <a:spAutoFit/>
          </a:bodyPr>
          <a:lstStyle/>
          <a:p>
            <a:r>
              <a:rPr lang="en-US" sz="36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Conclusion</a:t>
            </a:r>
            <a:endParaRPr lang="ru-RU" sz="36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sp>
        <p:nvSpPr>
          <p:cNvPr id="3" name="Прямоугольник 2"/>
          <p:cNvSpPr/>
          <p:nvPr/>
        </p:nvSpPr>
        <p:spPr>
          <a:xfrm>
            <a:off x="251520" y="692696"/>
            <a:ext cx="8784976" cy="6001643"/>
          </a:xfrm>
          <a:prstGeom prst="rect">
            <a:avLst/>
          </a:prstGeom>
        </p:spPr>
        <p:txBody>
          <a:bodyPr wrap="square">
            <a:spAutoFit/>
          </a:bodyPr>
          <a:lstStyle/>
          <a:p>
            <a:endParaRPr lang="en-US" sz="1600" dirty="0">
              <a:solidFill>
                <a:prstClr val="white"/>
              </a:solidFill>
            </a:endParaRPr>
          </a:p>
          <a:p>
            <a:pPr marL="285750" indent="-285750">
              <a:buFont typeface="Wingdings" panose="05000000000000000000" pitchFamily="2" charset="2"/>
              <a:buChar char="Ø"/>
            </a:pPr>
            <a:r>
              <a:rPr lang="en-US" sz="1600" b="1" dirty="0">
                <a:solidFill>
                  <a:prstClr val="white"/>
                </a:solidFill>
              </a:rPr>
              <a:t>The project of the Multifunctional Information and Computing Complex  </a:t>
            </a:r>
            <a:r>
              <a:rPr lang="en-US" sz="1600" b="1" dirty="0" smtClean="0">
                <a:solidFill>
                  <a:prstClr val="white"/>
                </a:solidFill>
              </a:rPr>
              <a:t>is in constant </a:t>
            </a:r>
            <a:r>
              <a:rPr lang="en-US" sz="1600" b="1" dirty="0">
                <a:solidFill>
                  <a:prstClr val="white"/>
                </a:solidFill>
              </a:rPr>
              <a:t>development  for scientific research underway at JINR and its Member States on the basis of advanced information technologies in accordance with the Seven-year plan for the development of JINR for </a:t>
            </a:r>
            <a:r>
              <a:rPr lang="en-US" sz="1600" b="1" dirty="0" smtClean="0">
                <a:solidFill>
                  <a:prstClr val="white"/>
                </a:solidFill>
              </a:rPr>
              <a:t>2017–2023.</a:t>
            </a:r>
            <a:endParaRPr lang="en-US" sz="1600" b="1" dirty="0">
              <a:solidFill>
                <a:prstClr val="white"/>
              </a:solidFill>
            </a:endParaRPr>
          </a:p>
          <a:p>
            <a:pPr marL="285750" indent="-285750">
              <a:buFont typeface="Wingdings" panose="05000000000000000000" pitchFamily="2" charset="2"/>
              <a:buChar char="Ø"/>
            </a:pPr>
            <a:endParaRPr lang="en-US" sz="1600" b="1" dirty="0">
              <a:solidFill>
                <a:prstClr val="white"/>
              </a:solidFill>
            </a:endParaRPr>
          </a:p>
          <a:p>
            <a:pPr marL="285750" indent="-285750">
              <a:buFont typeface="Wingdings" panose="05000000000000000000" pitchFamily="2" charset="2"/>
              <a:buChar char="Ø"/>
            </a:pPr>
            <a:r>
              <a:rPr lang="en-US" sz="1600" b="1" dirty="0">
                <a:solidFill>
                  <a:prstClr val="white"/>
                </a:solidFill>
              </a:rPr>
              <a:t>Development of high-performance computing (HPC), new architectures and principles of the organization of computations leading to innovative changes in the research </a:t>
            </a:r>
            <a:r>
              <a:rPr lang="en-US" sz="1600" b="1" dirty="0" smtClean="0">
                <a:solidFill>
                  <a:prstClr val="white"/>
                </a:solidFill>
              </a:rPr>
              <a:t>strategy.</a:t>
            </a:r>
            <a:endParaRPr lang="en-US" sz="1600" b="1" dirty="0">
              <a:solidFill>
                <a:prstClr val="white"/>
              </a:solidFill>
            </a:endParaRPr>
          </a:p>
          <a:p>
            <a:pPr marL="285750" indent="-285750">
              <a:buFont typeface="Wingdings" panose="05000000000000000000" pitchFamily="2" charset="2"/>
              <a:buChar char="Ø"/>
            </a:pPr>
            <a:endParaRPr lang="en-US" sz="1600" b="1" dirty="0">
              <a:solidFill>
                <a:prstClr val="white"/>
              </a:solidFill>
            </a:endParaRPr>
          </a:p>
          <a:p>
            <a:pPr marL="285750" indent="-285750">
              <a:buFont typeface="Wingdings" panose="05000000000000000000" pitchFamily="2" charset="2"/>
              <a:buChar char="Ø"/>
            </a:pPr>
            <a:r>
              <a:rPr lang="en-US" sz="1600" b="1" dirty="0">
                <a:solidFill>
                  <a:prstClr val="white"/>
                </a:solidFill>
              </a:rPr>
              <a:t>Building up at JINR the scientific IT-ecosystem  as a distributed software-configured HPC-platform which combines supercomputer (heterogeneous), grid- and cloud technologies which contributes to refining scientific research, accelerating the production of results and new scientific knowledge, increasing management efficiency, emerging new forms of education, improving communication and interaction between scientists, and ensuring access to a wider range of </a:t>
            </a:r>
            <a:r>
              <a:rPr lang="en-US" sz="1600" b="1" dirty="0" smtClean="0">
                <a:solidFill>
                  <a:prstClr val="white"/>
                </a:solidFill>
              </a:rPr>
              <a:t>information.</a:t>
            </a:r>
            <a:endParaRPr lang="en-US" sz="1600" b="1" dirty="0">
              <a:solidFill>
                <a:prstClr val="white"/>
              </a:solidFill>
            </a:endParaRPr>
          </a:p>
          <a:p>
            <a:pPr marL="285750" indent="-285750">
              <a:buFont typeface="Wingdings" panose="05000000000000000000" pitchFamily="2" charset="2"/>
              <a:buChar char="Ø"/>
            </a:pPr>
            <a:endParaRPr lang="en-US" sz="1600" b="1" dirty="0">
              <a:solidFill>
                <a:prstClr val="white"/>
              </a:solidFill>
            </a:endParaRPr>
          </a:p>
          <a:p>
            <a:pPr marL="285750" indent="-285750">
              <a:buFont typeface="Wingdings" panose="05000000000000000000" pitchFamily="2" charset="2"/>
              <a:buChar char="Ø"/>
            </a:pPr>
            <a:r>
              <a:rPr lang="en-US" sz="1600" b="1" dirty="0">
                <a:solidFill>
                  <a:prstClr val="white"/>
                </a:solidFill>
              </a:rPr>
              <a:t>Extension of new and upgrading </a:t>
            </a:r>
            <a:r>
              <a:rPr lang="en-US" sz="1600" b="1" dirty="0" smtClean="0">
                <a:solidFill>
                  <a:prstClr val="white"/>
                </a:solidFill>
              </a:rPr>
              <a:t>of existing </a:t>
            </a:r>
            <a:r>
              <a:rPr lang="en-US" sz="1600" b="1" dirty="0">
                <a:solidFill>
                  <a:prstClr val="white"/>
                </a:solidFill>
              </a:rPr>
              <a:t>algorithms </a:t>
            </a:r>
            <a:r>
              <a:rPr lang="en-US" sz="1600" b="1" dirty="0" smtClean="0">
                <a:solidFill>
                  <a:prstClr val="white"/>
                </a:solidFill>
              </a:rPr>
              <a:t>for </a:t>
            </a:r>
            <a:r>
              <a:rPr lang="en-US" sz="1600" b="1" dirty="0">
                <a:solidFill>
                  <a:prstClr val="white"/>
                </a:solidFill>
              </a:rPr>
              <a:t>experimental data processing based on the principles of advance machine </a:t>
            </a:r>
            <a:r>
              <a:rPr lang="en-US" sz="1600" b="1" dirty="0" smtClean="0">
                <a:solidFill>
                  <a:prstClr val="white"/>
                </a:solidFill>
              </a:rPr>
              <a:t>learning. </a:t>
            </a:r>
            <a:endParaRPr lang="en-US" sz="1600" b="1" dirty="0">
              <a:solidFill>
                <a:prstClr val="white"/>
              </a:solidFill>
            </a:endParaRPr>
          </a:p>
          <a:p>
            <a:pPr marL="285750" indent="-285750">
              <a:buFont typeface="Wingdings" panose="05000000000000000000" pitchFamily="2" charset="2"/>
              <a:buChar char="Ø"/>
            </a:pPr>
            <a:endParaRPr lang="en-US" sz="1600" b="1" dirty="0">
              <a:solidFill>
                <a:prstClr val="white"/>
              </a:solidFill>
            </a:endParaRPr>
          </a:p>
          <a:p>
            <a:pPr marL="285750" indent="-285750">
              <a:buFont typeface="Wingdings" panose="05000000000000000000" pitchFamily="2" charset="2"/>
              <a:buChar char="Ø"/>
            </a:pPr>
            <a:r>
              <a:rPr lang="en-US" sz="1600" b="1" dirty="0">
                <a:solidFill>
                  <a:prstClr val="white"/>
                </a:solidFill>
              </a:rPr>
              <a:t>The active participation in implementing the priority tasks of JINR and its Member States, in particular those related to the NICA </a:t>
            </a:r>
            <a:r>
              <a:rPr lang="en-US" sz="1600" b="1" dirty="0" smtClean="0">
                <a:solidFill>
                  <a:prstClr val="white"/>
                </a:solidFill>
              </a:rPr>
              <a:t>megaproject.</a:t>
            </a:r>
            <a:endParaRPr lang="en-US" sz="1600" b="1" dirty="0">
              <a:solidFill>
                <a:prstClr val="white"/>
              </a:solidFill>
            </a:endParaRPr>
          </a:p>
          <a:p>
            <a:pPr marL="285750" indent="-285750">
              <a:buFont typeface="Wingdings" panose="05000000000000000000" pitchFamily="2" charset="2"/>
              <a:buChar char="Ø"/>
            </a:pPr>
            <a:endParaRPr lang="en-US" sz="1600" b="1" dirty="0">
              <a:solidFill>
                <a:prstClr val="white"/>
              </a:solidFill>
            </a:endParaRPr>
          </a:p>
          <a:p>
            <a:pPr marL="285750" indent="-285750">
              <a:buFont typeface="Wingdings" panose="05000000000000000000" pitchFamily="2" charset="2"/>
              <a:buChar char="Ø"/>
            </a:pPr>
            <a:r>
              <a:rPr lang="en-US" sz="1600" b="1" dirty="0">
                <a:solidFill>
                  <a:prstClr val="white"/>
                </a:solidFill>
              </a:rPr>
              <a:t>Strengthening the work with students and PhD aimed at rejuvenation of </a:t>
            </a:r>
            <a:r>
              <a:rPr lang="en-US" sz="1600" b="1" dirty="0" smtClean="0">
                <a:solidFill>
                  <a:prstClr val="white"/>
                </a:solidFill>
              </a:rPr>
              <a:t>personnel.</a:t>
            </a:r>
            <a:endParaRPr lang="ru-RU" sz="1600" b="1" dirty="0">
              <a:solidFill>
                <a:prstClr val="white"/>
              </a:solidFill>
            </a:endParaRPr>
          </a:p>
        </p:txBody>
      </p:sp>
    </p:spTree>
    <p:extLst>
      <p:ext uri="{BB962C8B-B14F-4D97-AF65-F5344CB8AC3E}">
        <p14:creationId xmlns:p14="http://schemas.microsoft.com/office/powerpoint/2010/main" val="21135305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1772816"/>
            <a:ext cx="8424936" cy="646331"/>
          </a:xfrm>
          <a:prstGeom prst="rect">
            <a:avLst/>
          </a:prstGeom>
        </p:spPr>
        <p:txBody>
          <a:bodyPr wrap="square">
            <a:spAutoFit/>
          </a:bodyPr>
          <a:lstStyle/>
          <a:p>
            <a:r>
              <a:rPr lang="en-US" sz="3600" b="1" dirty="0">
                <a:solidFill>
                  <a:schemeClr val="accent6">
                    <a:lumMod val="40000"/>
                    <a:lumOff val="60000"/>
                  </a:schemeClr>
                </a:solidFill>
                <a:latin typeface="+mj-lt"/>
                <a:ea typeface="+mj-ea"/>
                <a:cs typeface="+mj-cs"/>
              </a:rPr>
              <a:t>THANK YOU FOR YOUR ATTENTION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363" y="2924944"/>
            <a:ext cx="3365401" cy="457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1749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7" y="144250"/>
            <a:ext cx="9090025" cy="67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612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895452703"/>
              </p:ext>
            </p:extLst>
          </p:nvPr>
        </p:nvGraphicFramePr>
        <p:xfrm>
          <a:off x="611560" y="620688"/>
          <a:ext cx="7848872"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Схема 2"/>
          <p:cNvGraphicFramePr/>
          <p:nvPr>
            <p:extLst>
              <p:ext uri="{D42A27DB-BD31-4B8C-83A1-F6EECF244321}">
                <p14:modId xmlns:p14="http://schemas.microsoft.com/office/powerpoint/2010/main" val="1419068099"/>
              </p:ext>
            </p:extLst>
          </p:nvPr>
        </p:nvGraphicFramePr>
        <p:xfrm>
          <a:off x="611560" y="1628800"/>
          <a:ext cx="7848872" cy="8218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Схема 3"/>
          <p:cNvGraphicFramePr/>
          <p:nvPr>
            <p:extLst>
              <p:ext uri="{D42A27DB-BD31-4B8C-83A1-F6EECF244321}">
                <p14:modId xmlns:p14="http://schemas.microsoft.com/office/powerpoint/2010/main" val="2407674923"/>
              </p:ext>
            </p:extLst>
          </p:nvPr>
        </p:nvGraphicFramePr>
        <p:xfrm>
          <a:off x="611560" y="2564904"/>
          <a:ext cx="7848872" cy="72008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5" name="Схема 4"/>
          <p:cNvGraphicFramePr/>
          <p:nvPr>
            <p:extLst>
              <p:ext uri="{D42A27DB-BD31-4B8C-83A1-F6EECF244321}">
                <p14:modId xmlns:p14="http://schemas.microsoft.com/office/powerpoint/2010/main" val="3433599288"/>
              </p:ext>
            </p:extLst>
          </p:nvPr>
        </p:nvGraphicFramePr>
        <p:xfrm>
          <a:off x="611560" y="3356992"/>
          <a:ext cx="7848872" cy="79208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6" name="Схема 5"/>
          <p:cNvGraphicFramePr/>
          <p:nvPr>
            <p:extLst>
              <p:ext uri="{D42A27DB-BD31-4B8C-83A1-F6EECF244321}">
                <p14:modId xmlns:p14="http://schemas.microsoft.com/office/powerpoint/2010/main" val="4067912439"/>
              </p:ext>
            </p:extLst>
          </p:nvPr>
        </p:nvGraphicFramePr>
        <p:xfrm>
          <a:off x="323528" y="4365104"/>
          <a:ext cx="8352928" cy="214805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7" name="Прямоугольник 6"/>
          <p:cNvSpPr/>
          <p:nvPr/>
        </p:nvSpPr>
        <p:spPr>
          <a:xfrm>
            <a:off x="3215207" y="116632"/>
            <a:ext cx="2302041" cy="584775"/>
          </a:xfrm>
          <a:prstGeom prst="rect">
            <a:avLst/>
          </a:prstGeom>
        </p:spPr>
        <p:txBody>
          <a:bodyPr wrap="none">
            <a:spAutoFit/>
          </a:bodyPr>
          <a:lstStyle/>
          <a:p>
            <a:pPr algn="ctr"/>
            <a:r>
              <a:rPr lang="en-GB"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IT-services</a:t>
            </a:r>
          </a:p>
        </p:txBody>
      </p:sp>
    </p:spTree>
    <p:extLst>
      <p:ext uri="{BB962C8B-B14F-4D97-AF65-F5344CB8AC3E}">
        <p14:creationId xmlns:p14="http://schemas.microsoft.com/office/powerpoint/2010/main" val="600693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536F1CE9-926F-4872-87AD-F3B22522D6C5}"/>
              </a:ext>
            </a:extLst>
          </p:cNvPr>
          <p:cNvSpPr/>
          <p:nvPr/>
        </p:nvSpPr>
        <p:spPr>
          <a:xfrm>
            <a:off x="179512" y="188644"/>
            <a:ext cx="8856984" cy="1384995"/>
          </a:xfrm>
          <a:prstGeom prst="rect">
            <a:avLst/>
          </a:prstGeom>
        </p:spPr>
        <p:txBody>
          <a:bodyPr wrap="square">
            <a:spAutoFit/>
          </a:bodyPr>
          <a:lstStyle/>
          <a:p>
            <a:pPr algn="ctr"/>
            <a:r>
              <a:rPr lang="en-US" sz="28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Multifunctional  Information and  Computing Complex</a:t>
            </a:r>
          </a:p>
          <a:p>
            <a:pPr algn="ctr"/>
            <a:r>
              <a:rPr lang="en-US" sz="28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Main components</a:t>
            </a:r>
            <a:endParaRPr lang="ru-RU" sz="28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xmlns="" id="{70D63918-FD23-4DFE-BF6F-5B8AA2CE734C}"/>
              </a:ext>
            </a:extLst>
          </p:cNvPr>
          <p:cNvSpPr/>
          <p:nvPr/>
        </p:nvSpPr>
        <p:spPr>
          <a:xfrm>
            <a:off x="269776" y="6166566"/>
            <a:ext cx="8820472" cy="461665"/>
          </a:xfrm>
          <a:prstGeom prst="rect">
            <a:avLst/>
          </a:prstGeom>
        </p:spPr>
        <p:txBody>
          <a:bodyPr wrap="square">
            <a:spAutoFit/>
          </a:bodyPr>
          <a:lstStyle/>
          <a:p>
            <a:pPr lvl="0" algn="ctr"/>
            <a:r>
              <a:rPr lang="en-US" alt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LIT IT-infrastructure is the one of JINR basic facilities</a:t>
            </a:r>
            <a:endParaRPr lang="ru-RU" altLang="ru-RU" sz="24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052736"/>
            <a:ext cx="7416824" cy="512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87" y="4221088"/>
            <a:ext cx="53276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229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Группа 22"/>
          <p:cNvGrpSpPr/>
          <p:nvPr/>
        </p:nvGrpSpPr>
        <p:grpSpPr>
          <a:xfrm>
            <a:off x="923088" y="2714422"/>
            <a:ext cx="1367907" cy="1277312"/>
            <a:chOff x="855767" y="2524119"/>
            <a:chExt cx="1405287" cy="1340184"/>
          </a:xfrm>
        </p:grpSpPr>
        <p:sp>
          <p:nvSpPr>
            <p:cNvPr id="2" name="Прямоугольник 1"/>
            <p:cNvSpPr/>
            <p:nvPr/>
          </p:nvSpPr>
          <p:spPr>
            <a:xfrm>
              <a:off x="855767" y="2524119"/>
              <a:ext cx="1405287" cy="385298"/>
            </a:xfrm>
            <a:prstGeom prst="rect">
              <a:avLst/>
            </a:prstGeom>
          </p:spPr>
          <p:txBody>
            <a:bodyPr wrap="square">
              <a:spAutoFit/>
            </a:bodyPr>
            <a:lstStyle/>
            <a:p>
              <a:pPr>
                <a:lnSpc>
                  <a:spcPts val="1100"/>
                </a:lnSpc>
              </a:pPr>
              <a:r>
                <a:rPr lang="en-US" sz="1400" b="1" dirty="0"/>
                <a:t>Computer Room Air Conditioner</a:t>
              </a:r>
              <a:endParaRPr lang="ru-RU" sz="1400" b="1" dirty="0"/>
            </a:p>
          </p:txBody>
        </p:sp>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4914" t="44810" r="70172" b="34455"/>
            <a:stretch/>
          </p:blipFill>
          <p:spPr bwMode="auto">
            <a:xfrm>
              <a:off x="859957" y="3047213"/>
              <a:ext cx="1239970" cy="817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grpSp>
        <p:nvGrpSpPr>
          <p:cNvPr id="16" name="Группа 15"/>
          <p:cNvGrpSpPr/>
          <p:nvPr/>
        </p:nvGrpSpPr>
        <p:grpSpPr>
          <a:xfrm>
            <a:off x="5001350" y="5274357"/>
            <a:ext cx="1259466" cy="1231212"/>
            <a:chOff x="4470516" y="2779365"/>
            <a:chExt cx="1259466" cy="1231212"/>
          </a:xfrm>
        </p:grpSpPr>
        <p:sp>
          <p:nvSpPr>
            <p:cNvPr id="10" name="TextBox 9"/>
            <p:cNvSpPr txBox="1"/>
            <p:nvPr/>
          </p:nvSpPr>
          <p:spPr>
            <a:xfrm>
              <a:off x="4470516" y="3625279"/>
              <a:ext cx="1259466" cy="385298"/>
            </a:xfrm>
            <a:prstGeom prst="rect">
              <a:avLst/>
            </a:prstGeom>
            <a:noFill/>
          </p:spPr>
          <p:txBody>
            <a:bodyPr wrap="square" rtlCol="0">
              <a:spAutoFit/>
            </a:bodyPr>
            <a:lstStyle/>
            <a:p>
              <a:pPr>
                <a:lnSpc>
                  <a:spcPts val="1100"/>
                </a:lnSpc>
              </a:pPr>
              <a:r>
                <a:rPr lang="en-US" sz="1400" b="1" dirty="0"/>
                <a:t>Surveillance System</a:t>
              </a:r>
              <a:endParaRPr lang="ru-RU" sz="1400" b="1" dirty="0"/>
            </a:p>
          </p:txBody>
        </p:sp>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28061" t="78459" r="62069" b="3170"/>
            <a:stretch/>
          </p:blipFill>
          <p:spPr bwMode="auto">
            <a:xfrm>
              <a:off x="4487387" y="2779365"/>
              <a:ext cx="902570" cy="796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
        <p:nvSpPr>
          <p:cNvPr id="6" name="Номер слайда 5"/>
          <p:cNvSpPr>
            <a:spLocks noGrp="1"/>
          </p:cNvSpPr>
          <p:nvPr>
            <p:ph type="sldNum" sz="quarter" idx="12"/>
          </p:nvPr>
        </p:nvSpPr>
        <p:spPr/>
        <p:txBody>
          <a:bodyPr/>
          <a:lstStyle/>
          <a:p>
            <a:fld id="{C75420B3-53D9-432E-BB6C-510EB706E06B}" type="slidenum">
              <a:rPr lang="ru-RU" smtClean="0">
                <a:solidFill>
                  <a:prstClr val="black">
                    <a:tint val="75000"/>
                  </a:prstClr>
                </a:solidFill>
              </a:rPr>
              <a:pPr/>
              <a:t>7</a:t>
            </a:fld>
            <a:endParaRPr lang="ru-RU">
              <a:solidFill>
                <a:prstClr val="black">
                  <a:tint val="75000"/>
                </a:prstClr>
              </a:solidFill>
            </a:endParaRPr>
          </a:p>
        </p:txBody>
      </p:sp>
      <p:grpSp>
        <p:nvGrpSpPr>
          <p:cNvPr id="24" name="Группа 23"/>
          <p:cNvGrpSpPr/>
          <p:nvPr/>
        </p:nvGrpSpPr>
        <p:grpSpPr>
          <a:xfrm>
            <a:off x="7062862" y="2269730"/>
            <a:ext cx="1901626" cy="1537301"/>
            <a:chOff x="7525182" y="2110549"/>
            <a:chExt cx="1901626" cy="1537301"/>
          </a:xfrm>
        </p:grpSpPr>
        <p:sp>
          <p:nvSpPr>
            <p:cNvPr id="15" name="Прямоугольник 14"/>
            <p:cNvSpPr/>
            <p:nvPr/>
          </p:nvSpPr>
          <p:spPr>
            <a:xfrm>
              <a:off x="7525182" y="2110549"/>
              <a:ext cx="1901626" cy="526363"/>
            </a:xfrm>
            <a:prstGeom prst="rect">
              <a:avLst/>
            </a:prstGeom>
          </p:spPr>
          <p:txBody>
            <a:bodyPr wrap="square">
              <a:spAutoFit/>
            </a:bodyPr>
            <a:lstStyle/>
            <a:p>
              <a:pPr>
                <a:lnSpc>
                  <a:spcPts val="1100"/>
                </a:lnSpc>
              </a:pPr>
              <a:r>
                <a:rPr lang="en-US" sz="1400" b="1" dirty="0"/>
                <a:t>High Density Heat Containment System</a:t>
              </a:r>
            </a:p>
          </p:txBody>
        </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1484" y="2719474"/>
              <a:ext cx="1034832" cy="928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grpSp>
        <p:nvGrpSpPr>
          <p:cNvPr id="19" name="Группа 18"/>
          <p:cNvGrpSpPr/>
          <p:nvPr/>
        </p:nvGrpSpPr>
        <p:grpSpPr>
          <a:xfrm>
            <a:off x="2309672" y="911306"/>
            <a:ext cx="1571674" cy="1340482"/>
            <a:chOff x="2393942" y="1183637"/>
            <a:chExt cx="1571674" cy="1340482"/>
          </a:xfrm>
        </p:grpSpPr>
        <p:sp>
          <p:nvSpPr>
            <p:cNvPr id="8" name="TextBox 7"/>
            <p:cNvSpPr txBox="1"/>
            <p:nvPr/>
          </p:nvSpPr>
          <p:spPr>
            <a:xfrm>
              <a:off x="2393942" y="1183637"/>
              <a:ext cx="1571674" cy="477054"/>
            </a:xfrm>
            <a:prstGeom prst="rect">
              <a:avLst/>
            </a:prstGeom>
            <a:noFill/>
          </p:spPr>
          <p:txBody>
            <a:bodyPr wrap="square" rtlCol="0">
              <a:spAutoFit/>
            </a:bodyPr>
            <a:lstStyle/>
            <a:p>
              <a:pPr>
                <a:lnSpc>
                  <a:spcPts val="1000"/>
                </a:lnSpc>
              </a:pPr>
              <a:r>
                <a:rPr lang="en-US" sz="1400" b="1" dirty="0" err="1"/>
                <a:t>Fibre</a:t>
              </a:r>
              <a:r>
                <a:rPr lang="en-US" sz="1400" b="1" dirty="0"/>
                <a:t> Optic &amp; Data Structured Cabling System</a:t>
              </a:r>
              <a:endParaRPr lang="ru-RU" sz="1400" b="1" dirty="0"/>
            </a:p>
          </p:txBody>
        </p:sp>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7068" y="1682977"/>
              <a:ext cx="1387296" cy="841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grpSp>
        <p:nvGrpSpPr>
          <p:cNvPr id="20" name="Группа 19"/>
          <p:cNvGrpSpPr/>
          <p:nvPr/>
        </p:nvGrpSpPr>
        <p:grpSpPr>
          <a:xfrm>
            <a:off x="3992569" y="842877"/>
            <a:ext cx="1669752" cy="1212628"/>
            <a:chOff x="4008789" y="826042"/>
            <a:chExt cx="1669752" cy="1212628"/>
          </a:xfrm>
        </p:grpSpPr>
        <p:sp>
          <p:nvSpPr>
            <p:cNvPr id="5" name="Прямоугольник 4"/>
            <p:cNvSpPr/>
            <p:nvPr/>
          </p:nvSpPr>
          <p:spPr>
            <a:xfrm>
              <a:off x="4008789" y="826042"/>
              <a:ext cx="1669752" cy="307777"/>
            </a:xfrm>
            <a:prstGeom prst="rect">
              <a:avLst/>
            </a:prstGeom>
          </p:spPr>
          <p:txBody>
            <a:bodyPr wrap="none">
              <a:spAutoFit/>
            </a:bodyPr>
            <a:lstStyle/>
            <a:p>
              <a:r>
                <a:rPr lang="en-US" sz="1400" b="1" dirty="0"/>
                <a:t>Diesel generator set</a:t>
              </a:r>
            </a:p>
          </p:txBody>
        </p:sp>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3807" y="1202508"/>
              <a:ext cx="1607276" cy="836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grpSp>
        <p:nvGrpSpPr>
          <p:cNvPr id="21" name="Группа 20"/>
          <p:cNvGrpSpPr/>
          <p:nvPr/>
        </p:nvGrpSpPr>
        <p:grpSpPr>
          <a:xfrm>
            <a:off x="5796136" y="994891"/>
            <a:ext cx="2094818" cy="1154310"/>
            <a:chOff x="5932633" y="911306"/>
            <a:chExt cx="2094818" cy="1154310"/>
          </a:xfrm>
        </p:grpSpPr>
        <p:sp>
          <p:nvSpPr>
            <p:cNvPr id="12" name="Прямоугольник 11"/>
            <p:cNvSpPr/>
            <p:nvPr/>
          </p:nvSpPr>
          <p:spPr>
            <a:xfrm>
              <a:off x="5932633" y="911306"/>
              <a:ext cx="2094818" cy="385298"/>
            </a:xfrm>
            <a:prstGeom prst="rect">
              <a:avLst/>
            </a:prstGeom>
          </p:spPr>
          <p:txBody>
            <a:bodyPr wrap="square">
              <a:spAutoFit/>
            </a:bodyPr>
            <a:lstStyle/>
            <a:p>
              <a:pPr>
                <a:lnSpc>
                  <a:spcPts val="1100"/>
                </a:lnSpc>
              </a:pPr>
              <a:r>
                <a:rPr lang="en-US" sz="1400" b="1" dirty="0"/>
                <a:t>Uninterruptible power supply</a:t>
              </a:r>
            </a:p>
          </p:txBody>
        </p:sp>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0944" y="1300337"/>
              <a:ext cx="1733774" cy="765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grpSp>
        <p:nvGrpSpPr>
          <p:cNvPr id="22" name="Группа 21"/>
          <p:cNvGrpSpPr/>
          <p:nvPr/>
        </p:nvGrpSpPr>
        <p:grpSpPr>
          <a:xfrm>
            <a:off x="880561" y="1306095"/>
            <a:ext cx="1647085" cy="1187516"/>
            <a:chOff x="630563" y="1103955"/>
            <a:chExt cx="1647085" cy="1187516"/>
          </a:xfrm>
        </p:grpSpPr>
        <p:sp>
          <p:nvSpPr>
            <p:cNvPr id="4" name="TextBox 3"/>
            <p:cNvSpPr txBox="1"/>
            <p:nvPr/>
          </p:nvSpPr>
          <p:spPr>
            <a:xfrm>
              <a:off x="630563" y="1103955"/>
              <a:ext cx="1647085" cy="385298"/>
            </a:xfrm>
            <a:prstGeom prst="rect">
              <a:avLst/>
            </a:prstGeom>
            <a:noFill/>
          </p:spPr>
          <p:txBody>
            <a:bodyPr wrap="square" rtlCol="0">
              <a:spAutoFit/>
            </a:bodyPr>
            <a:lstStyle/>
            <a:p>
              <a:pPr>
                <a:lnSpc>
                  <a:spcPts val="1100"/>
                </a:lnSpc>
              </a:pPr>
              <a:r>
                <a:rPr lang="en-US" sz="1400" b="1" dirty="0"/>
                <a:t>Raised Flooring System</a:t>
              </a:r>
              <a:endParaRPr lang="ru-RU" sz="1400" b="1" dirty="0"/>
            </a:p>
          </p:txBody>
        </p:sp>
        <p:pic>
          <p:nvPicPr>
            <p:cNvPr id="9223"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t="16974" b="17857"/>
            <a:stretch/>
          </p:blipFill>
          <p:spPr bwMode="auto">
            <a:xfrm>
              <a:off x="827584" y="1489253"/>
              <a:ext cx="1230973" cy="80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Группа 16"/>
          <p:cNvGrpSpPr/>
          <p:nvPr/>
        </p:nvGrpSpPr>
        <p:grpSpPr>
          <a:xfrm>
            <a:off x="872361" y="4069365"/>
            <a:ext cx="1405287" cy="1539318"/>
            <a:chOff x="2726151" y="3177444"/>
            <a:chExt cx="1405287" cy="1539318"/>
          </a:xfrm>
        </p:grpSpPr>
        <p:sp>
          <p:nvSpPr>
            <p:cNvPr id="18" name="Прямоугольник 17"/>
            <p:cNvSpPr/>
            <p:nvPr/>
          </p:nvSpPr>
          <p:spPr>
            <a:xfrm>
              <a:off x="2726151" y="4162764"/>
              <a:ext cx="1405287" cy="553998"/>
            </a:xfrm>
            <a:prstGeom prst="rect">
              <a:avLst/>
            </a:prstGeom>
          </p:spPr>
          <p:txBody>
            <a:bodyPr wrap="square">
              <a:spAutoFit/>
            </a:bodyPr>
            <a:lstStyle/>
            <a:p>
              <a:pPr>
                <a:lnSpc>
                  <a:spcPts val="1200"/>
                </a:lnSpc>
              </a:pPr>
              <a:r>
                <a:rPr lang="en-US" sz="1400" b="1" dirty="0"/>
                <a:t>MICC Monitoring System</a:t>
              </a:r>
              <a:endParaRPr lang="ru-RU" sz="1400" b="1" dirty="0"/>
            </a:p>
          </p:txBody>
        </p:sp>
        <p:pic>
          <p:nvPicPr>
            <p:cNvPr id="922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4351" y="3177444"/>
              <a:ext cx="1377146" cy="100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Группа 13"/>
          <p:cNvGrpSpPr/>
          <p:nvPr/>
        </p:nvGrpSpPr>
        <p:grpSpPr>
          <a:xfrm>
            <a:off x="2276061" y="5115051"/>
            <a:ext cx="1004846" cy="1197869"/>
            <a:chOff x="325161" y="4738952"/>
            <a:chExt cx="1004846" cy="1197869"/>
          </a:xfrm>
        </p:grpSpPr>
        <p:pic>
          <p:nvPicPr>
            <p:cNvPr id="922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135" y="4738952"/>
              <a:ext cx="577922" cy="577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3" name="TextBox 32"/>
            <p:cNvSpPr txBox="1"/>
            <p:nvPr/>
          </p:nvSpPr>
          <p:spPr>
            <a:xfrm>
              <a:off x="325161" y="5382823"/>
              <a:ext cx="1004846" cy="553998"/>
            </a:xfrm>
            <a:prstGeom prst="rect">
              <a:avLst/>
            </a:prstGeom>
            <a:noFill/>
          </p:spPr>
          <p:txBody>
            <a:bodyPr wrap="square" rtlCol="0">
              <a:spAutoFit/>
            </a:bodyPr>
            <a:lstStyle/>
            <a:p>
              <a:pPr>
                <a:lnSpc>
                  <a:spcPts val="1200"/>
                </a:lnSpc>
              </a:pPr>
              <a:r>
                <a:rPr lang="en-US" sz="1400" b="1" dirty="0"/>
                <a:t>Biometric Access System</a:t>
              </a:r>
              <a:endParaRPr lang="ru-RU" sz="1400" b="1" dirty="0"/>
            </a:p>
          </p:txBody>
        </p:sp>
      </p:grpSp>
      <p:grpSp>
        <p:nvGrpSpPr>
          <p:cNvPr id="13" name="Группа 12"/>
          <p:cNvGrpSpPr/>
          <p:nvPr/>
        </p:nvGrpSpPr>
        <p:grpSpPr>
          <a:xfrm>
            <a:off x="7348405" y="3991734"/>
            <a:ext cx="1008112" cy="1237466"/>
            <a:chOff x="7380312" y="3933056"/>
            <a:chExt cx="1008112" cy="1237466"/>
          </a:xfrm>
        </p:grpSpPr>
        <p:pic>
          <p:nvPicPr>
            <p:cNvPr id="922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74757" y="3933056"/>
              <a:ext cx="444500" cy="639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4" name="TextBox 33"/>
            <p:cNvSpPr txBox="1"/>
            <p:nvPr/>
          </p:nvSpPr>
          <p:spPr>
            <a:xfrm>
              <a:off x="7380312" y="4644159"/>
              <a:ext cx="1008112" cy="526363"/>
            </a:xfrm>
            <a:prstGeom prst="rect">
              <a:avLst/>
            </a:prstGeom>
            <a:noFill/>
          </p:spPr>
          <p:txBody>
            <a:bodyPr wrap="square" rtlCol="0">
              <a:spAutoFit/>
            </a:bodyPr>
            <a:lstStyle/>
            <a:p>
              <a:pPr>
                <a:lnSpc>
                  <a:spcPts val="1100"/>
                </a:lnSpc>
              </a:pPr>
              <a:r>
                <a:rPr lang="en-US" sz="1400" b="1" dirty="0"/>
                <a:t>Water Detection System</a:t>
              </a:r>
              <a:endParaRPr lang="ru-RU" sz="1400" b="1" dirty="0"/>
            </a:p>
          </p:txBody>
        </p:sp>
      </p:grpSp>
      <p:grpSp>
        <p:nvGrpSpPr>
          <p:cNvPr id="11" name="Группа 10"/>
          <p:cNvGrpSpPr/>
          <p:nvPr/>
        </p:nvGrpSpPr>
        <p:grpSpPr>
          <a:xfrm>
            <a:off x="3387185" y="5229200"/>
            <a:ext cx="1456480" cy="1215338"/>
            <a:chOff x="3280549" y="5287491"/>
            <a:chExt cx="1456480" cy="1215338"/>
          </a:xfrm>
        </p:grpSpPr>
        <p:pic>
          <p:nvPicPr>
            <p:cNvPr id="9228"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2054" y="5287491"/>
              <a:ext cx="1127125" cy="77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5" name="TextBox 34"/>
            <p:cNvSpPr txBox="1"/>
            <p:nvPr/>
          </p:nvSpPr>
          <p:spPr>
            <a:xfrm>
              <a:off x="3280549" y="6117531"/>
              <a:ext cx="1456480" cy="385298"/>
            </a:xfrm>
            <a:prstGeom prst="rect">
              <a:avLst/>
            </a:prstGeom>
            <a:noFill/>
          </p:spPr>
          <p:txBody>
            <a:bodyPr wrap="square" rtlCol="0">
              <a:spAutoFit/>
            </a:bodyPr>
            <a:lstStyle/>
            <a:p>
              <a:pPr>
                <a:lnSpc>
                  <a:spcPts val="1100"/>
                </a:lnSpc>
              </a:pPr>
              <a:r>
                <a:rPr lang="en-US" sz="1400" b="1" dirty="0"/>
                <a:t>Fire Suppression System</a:t>
              </a:r>
              <a:endParaRPr lang="ru-RU" sz="1400" b="1" dirty="0"/>
            </a:p>
          </p:txBody>
        </p:sp>
      </p:grpSp>
      <p:grpSp>
        <p:nvGrpSpPr>
          <p:cNvPr id="7" name="Группа 6"/>
          <p:cNvGrpSpPr/>
          <p:nvPr/>
        </p:nvGrpSpPr>
        <p:grpSpPr>
          <a:xfrm>
            <a:off x="5996913" y="5023532"/>
            <a:ext cx="2016224" cy="1129613"/>
            <a:chOff x="5478628" y="5373216"/>
            <a:chExt cx="2016224" cy="1129613"/>
          </a:xfrm>
        </p:grpSpPr>
        <p:pic>
          <p:nvPicPr>
            <p:cNvPr id="9229"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29982" y="5373216"/>
              <a:ext cx="1100138"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478628" y="5976466"/>
              <a:ext cx="2016224" cy="526363"/>
            </a:xfrm>
            <a:prstGeom prst="rect">
              <a:avLst/>
            </a:prstGeom>
            <a:noFill/>
          </p:spPr>
          <p:txBody>
            <a:bodyPr wrap="square" rtlCol="0">
              <a:spAutoFit/>
            </a:bodyPr>
            <a:lstStyle/>
            <a:p>
              <a:pPr>
                <a:lnSpc>
                  <a:spcPts val="1100"/>
                </a:lnSpc>
              </a:pPr>
              <a:r>
                <a:rPr lang="en-US" sz="1400" b="1" dirty="0" err="1"/>
                <a:t>VESDA</a:t>
              </a:r>
              <a:r>
                <a:rPr lang="en-US" sz="1400" b="1" dirty="0"/>
                <a:t> (Very Early Smoke Detection Apparatus)</a:t>
              </a:r>
              <a:endParaRPr lang="ru-RU" sz="1400" b="1" dirty="0"/>
            </a:p>
          </p:txBody>
        </p:sp>
      </p:grpSp>
      <p:sp>
        <p:nvSpPr>
          <p:cNvPr id="25" name="Прямоугольник 24"/>
          <p:cNvSpPr/>
          <p:nvPr/>
        </p:nvSpPr>
        <p:spPr>
          <a:xfrm>
            <a:off x="411834" y="0"/>
            <a:ext cx="8307212" cy="584775"/>
          </a:xfrm>
          <a:prstGeom prst="rect">
            <a:avLst/>
          </a:prstGeom>
        </p:spPr>
        <p:txBody>
          <a:bodyPr wrap="square">
            <a:spAutoFit/>
          </a:bodyPr>
          <a:lstStyle/>
          <a:p>
            <a:pPr algn="ctr"/>
            <a:r>
              <a:rPr lang="en-US"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MICC engineering infrastructure</a:t>
            </a:r>
            <a:endParaRPr lang="ru-RU"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pic>
        <p:nvPicPr>
          <p:cNvPr id="26" name="Рисунок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27646" y="2286008"/>
            <a:ext cx="4418766" cy="268401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24186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txBox="1">
            <a:spLocks/>
          </p:cNvSpPr>
          <p:nvPr/>
        </p:nvSpPr>
        <p:spPr bwMode="auto">
          <a:xfrm>
            <a:off x="971550" y="-152400"/>
            <a:ext cx="8020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576263" indent="-2730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855663"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1430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1462088"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1919288"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376488"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2833688"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290888"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spcBef>
                <a:spcPct val="0"/>
              </a:spcBef>
              <a:buClrTx/>
              <a:buSzTx/>
              <a:buFontTx/>
              <a:buNone/>
            </a:pPr>
            <a:r>
              <a:rPr lang="en-US" altLang="ru-RU"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Engineering infrastructure</a:t>
            </a:r>
            <a:endParaRPr lang="ru-RU" altLang="ru-RU" sz="3200"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endParaRPr>
          </a:p>
        </p:txBody>
      </p:sp>
      <p:pic>
        <p:nvPicPr>
          <p:cNvPr id="13316" name="Рисунок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9138"/>
            <a:ext cx="3286125"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Рисунок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3286125"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Рисунок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811213"/>
            <a:ext cx="224948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16"/>
          <p:cNvSpPr>
            <a:spLocks noChangeArrowheads="1"/>
          </p:cNvSpPr>
          <p:nvPr/>
        </p:nvSpPr>
        <p:spPr bwMode="auto">
          <a:xfrm>
            <a:off x="5373688" y="1108075"/>
            <a:ext cx="3617912"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None/>
              <a:defRPr/>
            </a:pPr>
            <a:r>
              <a:rPr lang="en-US" altLang="ru-RU" sz="2000" dirty="0">
                <a:solidFill>
                  <a:schemeClr val="tx1"/>
                </a:solidFill>
                <a:latin typeface="+mn-lt"/>
              </a:rPr>
              <a:t>The main results of developing the engineering infrastructure</a:t>
            </a:r>
            <a:r>
              <a:rPr lang="en-US" altLang="ru-RU" sz="2000" dirty="0" smtClean="0">
                <a:solidFill>
                  <a:schemeClr val="tx1"/>
                </a:solidFill>
                <a:latin typeface="+mn-lt"/>
              </a:rPr>
              <a:t>:</a:t>
            </a:r>
            <a:endParaRPr lang="ru-RU" altLang="ru-RU" sz="2000" dirty="0" smtClean="0">
              <a:solidFill>
                <a:schemeClr val="tx1"/>
              </a:solidFill>
              <a:latin typeface="+mn-lt"/>
            </a:endParaRPr>
          </a:p>
          <a:p>
            <a:pPr eaLnBrk="1" hangingPunct="1">
              <a:spcBef>
                <a:spcPct val="0"/>
              </a:spcBef>
              <a:buClrTx/>
              <a:buSzTx/>
              <a:buFont typeface="Symbol" pitchFamily="18" charset="2"/>
              <a:buNone/>
              <a:defRPr/>
            </a:pPr>
            <a:endParaRPr lang="ru-RU" altLang="ru-RU" sz="2000" dirty="0" smtClean="0">
              <a:solidFill>
                <a:schemeClr val="tx1"/>
              </a:solidFill>
              <a:latin typeface="+mn-lt"/>
            </a:endParaRPr>
          </a:p>
          <a:p>
            <a:pPr marL="285750" indent="-285750" eaLnBrk="1" hangingPunct="1">
              <a:spcBef>
                <a:spcPct val="0"/>
              </a:spcBef>
              <a:buClrTx/>
              <a:buSzTx/>
              <a:buFontTx/>
              <a:buChar char="-"/>
              <a:defRPr/>
            </a:pPr>
            <a:r>
              <a:rPr lang="en-US" altLang="ru-RU" sz="2000" dirty="0">
                <a:solidFill>
                  <a:schemeClr val="tx1"/>
                </a:solidFill>
                <a:latin typeface="+mn-lt"/>
              </a:rPr>
              <a:t>Installation of two new transformers (2.5 </a:t>
            </a:r>
            <a:r>
              <a:rPr lang="en-US" altLang="ru-RU" sz="2000" dirty="0" smtClean="0">
                <a:solidFill>
                  <a:schemeClr val="tx1"/>
                </a:solidFill>
                <a:latin typeface="+mn-lt"/>
              </a:rPr>
              <a:t>M</a:t>
            </a:r>
            <a:r>
              <a:rPr lang="en-US" altLang="ru-RU" sz="2000" dirty="0">
                <a:solidFill>
                  <a:schemeClr val="tx1"/>
                </a:solidFill>
                <a:latin typeface="+mn-lt"/>
              </a:rPr>
              <a:t>W</a:t>
            </a:r>
            <a:r>
              <a:rPr lang="en-US" altLang="ru-RU" sz="2000" dirty="0" smtClean="0">
                <a:solidFill>
                  <a:schemeClr val="tx1"/>
                </a:solidFill>
                <a:latin typeface="+mn-lt"/>
              </a:rPr>
              <a:t>)</a:t>
            </a:r>
            <a:endParaRPr lang="en-US" altLang="ru-RU" sz="2000" dirty="0">
              <a:solidFill>
                <a:schemeClr val="tx1"/>
              </a:solidFill>
              <a:latin typeface="+mn-lt"/>
            </a:endParaRPr>
          </a:p>
          <a:p>
            <a:pPr marL="285750" indent="-285750" eaLnBrk="1" hangingPunct="1">
              <a:spcBef>
                <a:spcPct val="0"/>
              </a:spcBef>
              <a:buClrTx/>
              <a:buSzTx/>
              <a:buFontTx/>
              <a:buChar char="-"/>
              <a:defRPr/>
            </a:pPr>
            <a:r>
              <a:rPr lang="en-US" altLang="ru-RU" sz="2000" dirty="0">
                <a:solidFill>
                  <a:schemeClr val="tx1"/>
                </a:solidFill>
                <a:latin typeface="+mn-lt"/>
              </a:rPr>
              <a:t>New cooling system for Tier-1 </a:t>
            </a:r>
            <a:r>
              <a:rPr lang="en-US" altLang="ru-RU" sz="2000" dirty="0" smtClean="0">
                <a:solidFill>
                  <a:schemeClr val="tx1"/>
                </a:solidFill>
                <a:latin typeface="+mn-lt"/>
              </a:rPr>
              <a:t>complex</a:t>
            </a:r>
            <a:endParaRPr lang="en-US" altLang="ru-RU" sz="2000" dirty="0">
              <a:solidFill>
                <a:schemeClr val="tx1"/>
              </a:solidFill>
              <a:latin typeface="+mn-lt"/>
            </a:endParaRPr>
          </a:p>
          <a:p>
            <a:pPr marL="285750" indent="-285750" eaLnBrk="1" hangingPunct="1">
              <a:spcBef>
                <a:spcPct val="0"/>
              </a:spcBef>
              <a:buClrTx/>
              <a:buSzTx/>
              <a:buFontTx/>
              <a:buChar char="-"/>
              <a:defRPr/>
            </a:pPr>
            <a:r>
              <a:rPr lang="en-US" altLang="ru-RU" sz="2000" dirty="0">
                <a:solidFill>
                  <a:schemeClr val="tx1"/>
                </a:solidFill>
                <a:latin typeface="+mn-lt"/>
              </a:rPr>
              <a:t>New water cooling system for </a:t>
            </a:r>
            <a:r>
              <a:rPr lang="en-US" altLang="ru-RU" sz="2000" dirty="0" smtClean="0">
                <a:solidFill>
                  <a:schemeClr val="tx1"/>
                </a:solidFill>
                <a:latin typeface="+mn-lt"/>
              </a:rPr>
              <a:t>supercomputer</a:t>
            </a:r>
            <a:endParaRPr lang="en-US" altLang="ru-RU" sz="2000" dirty="0">
              <a:solidFill>
                <a:schemeClr val="tx1"/>
              </a:solidFill>
              <a:latin typeface="+mn-lt"/>
            </a:endParaRPr>
          </a:p>
          <a:p>
            <a:pPr marL="285750" indent="-285750" eaLnBrk="1" hangingPunct="1">
              <a:spcBef>
                <a:spcPct val="0"/>
              </a:spcBef>
              <a:buClrTx/>
              <a:buSzTx/>
              <a:buFontTx/>
              <a:buChar char="-"/>
              <a:defRPr/>
            </a:pPr>
            <a:r>
              <a:rPr lang="en-US" altLang="ru-RU" sz="2000" dirty="0" smtClean="0">
                <a:solidFill>
                  <a:schemeClr val="tx1"/>
                </a:solidFill>
                <a:latin typeface="+mn-lt"/>
              </a:rPr>
              <a:t>Development </a:t>
            </a:r>
            <a:r>
              <a:rPr lang="en-US" altLang="ru-RU" sz="2000" dirty="0">
                <a:solidFill>
                  <a:schemeClr val="tx1"/>
                </a:solidFill>
                <a:latin typeface="+mn-lt"/>
              </a:rPr>
              <a:t>of the project on guaranteed power supply using a diesel generator</a:t>
            </a:r>
          </a:p>
          <a:p>
            <a:pPr marL="285750" indent="-285750" eaLnBrk="1" hangingPunct="1">
              <a:spcBef>
                <a:spcPct val="0"/>
              </a:spcBef>
              <a:buClrTx/>
              <a:buSzTx/>
              <a:buFontTx/>
              <a:buChar char="-"/>
              <a:defRPr/>
            </a:pPr>
            <a:endParaRPr lang="en-GB" altLang="ru-RU" sz="1800" dirty="0" smtClean="0">
              <a:solidFill>
                <a:schemeClr val="tx1"/>
              </a:solidFill>
              <a:latin typeface="Times New Roman" pitchFamily="18" charset="0"/>
            </a:endParaRPr>
          </a:p>
        </p:txBody>
      </p:sp>
      <p:sp>
        <p:nvSpPr>
          <p:cNvPr id="9" name="Номер слайда 7"/>
          <p:cNvSpPr txBox="1">
            <a:spLocks/>
          </p:cNvSpPr>
          <p:nvPr/>
        </p:nvSpPr>
        <p:spPr>
          <a:xfrm>
            <a:off x="6457950" y="6356351"/>
            <a:ext cx="20574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5420B3-53D9-432E-BB6C-510EB706E06B}" type="slidenum">
              <a:rPr lang="ru-RU" smtClean="0">
                <a:solidFill>
                  <a:prstClr val="black">
                    <a:tint val="75000"/>
                  </a:prstClr>
                </a:solidFill>
              </a:rPr>
              <a:pPr/>
              <a:t>8</a:t>
            </a:fld>
            <a:endParaRPr lang="ru-RU">
              <a:solidFill>
                <a:prstClr val="black">
                  <a:tint val="75000"/>
                </a:prstClr>
              </a:solidFill>
            </a:endParaRPr>
          </a:p>
        </p:txBody>
      </p:sp>
      <p:pic>
        <p:nvPicPr>
          <p:cNvPr id="1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8654" b="20592"/>
          <a:stretch/>
        </p:blipFill>
        <p:spPr bwMode="auto">
          <a:xfrm>
            <a:off x="2389287" y="3923415"/>
            <a:ext cx="2592288" cy="17379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97" y="3843524"/>
            <a:ext cx="1990545" cy="18977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C:\Users\Admin\Desktop\ЛИТ\C06I856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522" y="5163093"/>
            <a:ext cx="2341246" cy="167320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3768" y="5211588"/>
            <a:ext cx="2195216" cy="1646412"/>
          </a:xfrm>
          <a:prstGeom prst="rect">
            <a:avLst/>
          </a:prstGeom>
          <a:ln>
            <a:noFill/>
          </a:ln>
          <a:effectLst>
            <a:softEdge rad="112500"/>
          </a:effectLst>
        </p:spPr>
      </p:pic>
    </p:spTree>
    <p:extLst>
      <p:ext uri="{BB962C8B-B14F-4D97-AF65-F5344CB8AC3E}">
        <p14:creationId xmlns:p14="http://schemas.microsoft.com/office/powerpoint/2010/main" val="1551490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50508" y="188640"/>
            <a:ext cx="3082344" cy="23325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b="8262"/>
          <a:stretch/>
        </p:blipFill>
        <p:spPr>
          <a:xfrm>
            <a:off x="251520" y="1988840"/>
            <a:ext cx="3618668" cy="2820823"/>
          </a:xfrm>
          <a:prstGeom prst="round2DiagRect">
            <a:avLst>
              <a:gd name="adj1" fmla="val 16667"/>
              <a:gd name="adj2" fmla="val 0"/>
            </a:avLst>
          </a:prstGeom>
          <a:ln w="88900" cap="sq">
            <a:solidFill>
              <a:schemeClr val="accent1">
                <a:lumMod val="60000"/>
                <a:lumOff val="40000"/>
              </a:schemeClr>
            </a:solidFill>
            <a:miter lim="800000"/>
          </a:ln>
          <a:effectLst>
            <a:outerShdw blurRad="254000" algn="tl" rotWithShape="0">
              <a:srgbClr val="000000">
                <a:alpha val="43000"/>
              </a:srgbClr>
            </a:outerShdw>
          </a:effectLst>
        </p:spPr>
      </p:pic>
      <p:sp>
        <p:nvSpPr>
          <p:cNvPr id="6" name="Прямоугольник 5"/>
          <p:cNvSpPr/>
          <p:nvPr/>
        </p:nvSpPr>
        <p:spPr>
          <a:xfrm>
            <a:off x="5702253" y="3717032"/>
            <a:ext cx="3240360" cy="1384995"/>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JINR Local Area Network</a:t>
            </a:r>
          </a:p>
          <a:p>
            <a:r>
              <a:rPr lang="en-GB" sz="1400" dirty="0">
                <a:latin typeface="Arial" panose="020B0604020202020204" pitchFamily="34" charset="0"/>
                <a:cs typeface="Arial" panose="020B0604020202020204" pitchFamily="34" charset="0"/>
              </a:rPr>
              <a:t>Comprises </a:t>
            </a:r>
            <a:r>
              <a:rPr lang="en-GB" sz="1400" dirty="0" smtClean="0">
                <a:latin typeface="Arial" panose="020B0604020202020204" pitchFamily="34" charset="0"/>
                <a:cs typeface="Arial" panose="020B0604020202020204" pitchFamily="34" charset="0"/>
              </a:rPr>
              <a:t>8010 </a:t>
            </a:r>
            <a:r>
              <a:rPr lang="en-GB" sz="1400" dirty="0">
                <a:latin typeface="Arial" panose="020B0604020202020204" pitchFamily="34" charset="0"/>
                <a:cs typeface="Arial" panose="020B0604020202020204" pitchFamily="34" charset="0"/>
              </a:rPr>
              <a:t>computers &amp; nodes</a:t>
            </a:r>
          </a:p>
          <a:p>
            <a:r>
              <a:rPr lang="en-GB" sz="1400" dirty="0">
                <a:latin typeface="Arial" panose="020B0604020202020204" pitchFamily="34" charset="0"/>
                <a:cs typeface="Arial" panose="020B0604020202020204" pitchFamily="34" charset="0"/>
              </a:rPr>
              <a:t>Users – </a:t>
            </a:r>
            <a:r>
              <a:rPr lang="en-GB" sz="1400" dirty="0" smtClean="0">
                <a:latin typeface="Arial" panose="020B0604020202020204" pitchFamily="34" charset="0"/>
                <a:cs typeface="Arial" panose="020B0604020202020204" pitchFamily="34" charset="0"/>
              </a:rPr>
              <a:t>4489, </a:t>
            </a:r>
            <a:r>
              <a:rPr lang="en-GB" sz="1400" dirty="0">
                <a:latin typeface="Arial" panose="020B0604020202020204" pitchFamily="34" charset="0"/>
                <a:cs typeface="Arial" panose="020B0604020202020204" pitchFamily="34" charset="0"/>
              </a:rPr>
              <a:t>IP – </a:t>
            </a:r>
            <a:r>
              <a:rPr lang="en-GB" sz="1400" dirty="0" smtClean="0">
                <a:latin typeface="Arial" panose="020B0604020202020204" pitchFamily="34" charset="0"/>
                <a:cs typeface="Arial" panose="020B0604020202020204" pitchFamily="34" charset="0"/>
              </a:rPr>
              <a:t>14136 </a:t>
            </a:r>
            <a:endParaRPr lang="ru-RU"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Remote VPN users – </a:t>
            </a:r>
            <a:r>
              <a:rPr lang="en-GB" sz="1400" dirty="0" smtClean="0">
                <a:latin typeface="Arial" panose="020B0604020202020204" pitchFamily="34" charset="0"/>
                <a:cs typeface="Arial" panose="020B0604020202020204" pitchFamily="34" charset="0"/>
              </a:rPr>
              <a:t>397</a:t>
            </a:r>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E-library- </a:t>
            </a:r>
            <a:r>
              <a:rPr lang="en-GB" sz="1400" dirty="0" smtClean="0">
                <a:latin typeface="Arial" panose="020B0604020202020204" pitchFamily="34" charset="0"/>
                <a:cs typeface="Arial" panose="020B0604020202020204" pitchFamily="34" charset="0"/>
              </a:rPr>
              <a:t>1596, mail.jinr.ru-2626 </a:t>
            </a:r>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AFS -</a:t>
            </a:r>
            <a:r>
              <a:rPr lang="en-GB" sz="1400" dirty="0" smtClean="0">
                <a:latin typeface="Arial" panose="020B0604020202020204" pitchFamily="34" charset="0"/>
                <a:cs typeface="Arial" panose="020B0604020202020204" pitchFamily="34" charset="0"/>
              </a:rPr>
              <a:t>369, </a:t>
            </a:r>
            <a:r>
              <a:rPr lang="en-GB" sz="1400" dirty="0">
                <a:latin typeface="Arial" panose="020B0604020202020204" pitchFamily="34" charset="0"/>
                <a:cs typeface="Arial" panose="020B0604020202020204" pitchFamily="34" charset="0"/>
              </a:rPr>
              <a:t>VOIP - </a:t>
            </a:r>
            <a:r>
              <a:rPr lang="en-GB" sz="1400" dirty="0" smtClean="0">
                <a:latin typeface="Arial" panose="020B0604020202020204" pitchFamily="34" charset="0"/>
                <a:cs typeface="Arial" panose="020B0604020202020204" pitchFamily="34" charset="0"/>
              </a:rPr>
              <a:t>128 </a:t>
            </a:r>
            <a:endParaRPr lang="en-GB" sz="1400" dirty="0">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3870188" y="161809"/>
            <a:ext cx="5166308" cy="3267192"/>
          </a:xfrm>
        </p:spPr>
        <p:txBody>
          <a:bodyPr>
            <a:normAutofit/>
          </a:bodyPr>
          <a:lstStyle/>
          <a:p>
            <a:pPr algn="r"/>
            <a:r>
              <a:rPr lang="en-US" b="1" dirty="0">
                <a:ln w="6600">
                  <a:solidFill>
                    <a:srgbClr val="C0504D"/>
                  </a:solidFill>
                  <a:prstDash val="solid"/>
                </a:ln>
                <a:solidFill>
                  <a:srgbClr val="FFFFFF"/>
                </a:solidFill>
                <a:effectLst>
                  <a:outerShdw dist="38100" dir="2700000" algn="tl" rotWithShape="0">
                    <a:srgbClr val="C0504D"/>
                  </a:outerShdw>
                </a:effectLst>
                <a:latin typeface="Arial" panose="020B0604020202020204" pitchFamily="34" charset="0"/>
                <a:cs typeface="Arial" panose="020B0604020202020204" pitchFamily="34" charset="0"/>
              </a:rPr>
              <a:t>Network and telecommunication channels</a:t>
            </a:r>
          </a:p>
          <a:p>
            <a:pPr algn="r"/>
            <a:r>
              <a:rPr lang="en-US" sz="2000" b="1" dirty="0">
                <a:solidFill>
                  <a:schemeClr val="tx1"/>
                </a:solidFill>
                <a:latin typeface="Arial" panose="020B0604020202020204" pitchFamily="34" charset="0"/>
                <a:cs typeface="Arial" panose="020B0604020202020204" pitchFamily="34" charset="0"/>
              </a:rPr>
              <a:t>One of the most important components of JINR and MICC providing access to resources and the possibility to work</a:t>
            </a:r>
            <a:r>
              <a:rPr lang="ru-RU" sz="2000" b="1" dirty="0">
                <a:solidFill>
                  <a:schemeClr val="tx1"/>
                </a:solidFill>
                <a:latin typeface="Arial" panose="020B0604020202020204" pitchFamily="34" charset="0"/>
                <a:cs typeface="Arial" panose="020B0604020202020204" pitchFamily="34" charset="0"/>
              </a:rPr>
              <a:t> </a:t>
            </a:r>
            <a:r>
              <a:rPr lang="en-US" sz="2000" b="1" dirty="0">
                <a:solidFill>
                  <a:schemeClr val="tx1"/>
                </a:solidFill>
                <a:latin typeface="Arial" panose="020B0604020202020204" pitchFamily="34" charset="0"/>
                <a:cs typeface="Arial" panose="020B0604020202020204" pitchFamily="34" charset="0"/>
              </a:rPr>
              <a:t>with the Big </a:t>
            </a:r>
            <a:r>
              <a:rPr lang="en-US" sz="2000" b="1" dirty="0" smtClean="0">
                <a:solidFill>
                  <a:schemeClr val="tx1"/>
                </a:solidFill>
                <a:latin typeface="Arial" panose="020B0604020202020204" pitchFamily="34" charset="0"/>
                <a:cs typeface="Arial" panose="020B0604020202020204" pitchFamily="34" charset="0"/>
              </a:rPr>
              <a:t>Data is </a:t>
            </a:r>
            <a:r>
              <a:rPr lang="en-US" sz="2000" b="1" dirty="0">
                <a:solidFill>
                  <a:schemeClr val="tx1"/>
                </a:solidFill>
                <a:latin typeface="Arial" panose="020B0604020202020204" pitchFamily="34" charset="0"/>
                <a:cs typeface="Arial" panose="020B0604020202020204" pitchFamily="34" charset="0"/>
              </a:rPr>
              <a:t>a </a:t>
            </a:r>
            <a:endParaRPr lang="en-US" sz="2000" b="1" dirty="0" smtClean="0">
              <a:solidFill>
                <a:schemeClr val="tx1"/>
              </a:solidFill>
              <a:latin typeface="Arial" panose="020B0604020202020204" pitchFamily="34" charset="0"/>
              <a:cs typeface="Arial" panose="020B0604020202020204" pitchFamily="34" charset="0"/>
            </a:endParaRPr>
          </a:p>
          <a:p>
            <a:pPr algn="r"/>
            <a:r>
              <a:rPr lang="en-US" sz="2000" b="1" dirty="0" smtClean="0">
                <a:solidFill>
                  <a:schemeClr val="tx1"/>
                </a:solidFill>
                <a:latin typeface="Arial" panose="020B0604020202020204" pitchFamily="34" charset="0"/>
                <a:cs typeface="Arial" panose="020B0604020202020204" pitchFamily="34" charset="0"/>
              </a:rPr>
              <a:t>network </a:t>
            </a:r>
            <a:r>
              <a:rPr lang="en-US" sz="2000" b="1" dirty="0">
                <a:solidFill>
                  <a:schemeClr val="tx1"/>
                </a:solidFill>
                <a:latin typeface="Arial" panose="020B0604020202020204" pitchFamily="34" charset="0"/>
                <a:cs typeface="Arial" panose="020B0604020202020204" pitchFamily="34" charset="0"/>
              </a:rPr>
              <a:t>infrastructure.</a:t>
            </a:r>
          </a:p>
        </p:txBody>
      </p:sp>
      <p:sp>
        <p:nvSpPr>
          <p:cNvPr id="8" name="Прямоугольник 7"/>
          <p:cNvSpPr/>
          <p:nvPr/>
        </p:nvSpPr>
        <p:spPr>
          <a:xfrm>
            <a:off x="3870188" y="5229200"/>
            <a:ext cx="5163863" cy="1200329"/>
          </a:xfrm>
          <a:prstGeom prst="rect">
            <a:avLst/>
          </a:prstGeom>
        </p:spPr>
        <p:txBody>
          <a:bodyPr wrap="square">
            <a:spAutoFit/>
          </a:bodyPr>
          <a:lstStyle/>
          <a:p>
            <a:pPr algn="r"/>
            <a:r>
              <a:rPr lang="en-US" b="1" dirty="0"/>
              <a:t>Local Area Network – </a:t>
            </a:r>
            <a:r>
              <a:rPr lang="en-US" b="1" dirty="0" smtClean="0"/>
              <a:t>10Gbps </a:t>
            </a:r>
          </a:p>
          <a:p>
            <a:pPr algn="r"/>
            <a:r>
              <a:rPr lang="ru-RU" b="1" dirty="0" smtClean="0"/>
              <a:t>2018</a:t>
            </a:r>
            <a:r>
              <a:rPr lang="en-US" b="1" dirty="0" smtClean="0"/>
              <a:t> -</a:t>
            </a:r>
            <a:r>
              <a:rPr lang="ru-RU" b="1" dirty="0" smtClean="0"/>
              <a:t> </a:t>
            </a:r>
            <a:r>
              <a:rPr lang="en-US" b="1" dirty="0" smtClean="0"/>
              <a:t>upgrade </a:t>
            </a:r>
            <a:r>
              <a:rPr lang="en-US" b="1" dirty="0"/>
              <a:t>to 100Gbps</a:t>
            </a:r>
          </a:p>
          <a:p>
            <a:pPr algn="r"/>
            <a:r>
              <a:rPr lang="en-US" b="1" dirty="0"/>
              <a:t>Wide Area Network – 2x10Gbps</a:t>
            </a:r>
            <a:r>
              <a:rPr lang="ru-RU" b="1" dirty="0" smtClean="0"/>
              <a:t>,</a:t>
            </a:r>
            <a:r>
              <a:rPr lang="en-US" b="1" dirty="0" smtClean="0"/>
              <a:t> 1</a:t>
            </a:r>
            <a:r>
              <a:rPr lang="ru-RU" b="1" dirty="0" smtClean="0"/>
              <a:t>00</a:t>
            </a:r>
            <a:r>
              <a:rPr lang="en-US" b="1" dirty="0" smtClean="0"/>
              <a:t>Gbps </a:t>
            </a:r>
            <a:endParaRPr lang="en-US" b="1" dirty="0"/>
          </a:p>
          <a:p>
            <a:pPr algn="r"/>
            <a:r>
              <a:rPr lang="ru-RU" b="1" dirty="0" smtClean="0"/>
              <a:t>2018 - </a:t>
            </a:r>
            <a:r>
              <a:rPr lang="en-US" b="1" dirty="0" smtClean="0"/>
              <a:t>upgrade </a:t>
            </a:r>
            <a:r>
              <a:rPr lang="en-US" b="1" dirty="0"/>
              <a:t>WAN to </a:t>
            </a:r>
            <a:r>
              <a:rPr lang="en-US" b="1" dirty="0" smtClean="0"/>
              <a:t>2x100Gbps</a:t>
            </a:r>
            <a:endParaRPr lang="en-US" b="1"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846" y="4406822"/>
            <a:ext cx="3832732" cy="248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39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10389</TotalTime>
  <Words>3436</Words>
  <Application>Microsoft Office PowerPoint</Application>
  <PresentationFormat>Экран (4:3)</PresentationFormat>
  <Paragraphs>364</Paragraphs>
  <Slides>34</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1_Тема Office</vt:lpstr>
      <vt:lpstr>Status and future development of the Laboratory of Information Technologies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JINR corporative information system   </vt:lpstr>
      <vt:lpstr>Презентация PowerPoint</vt:lpstr>
      <vt:lpstr>Презентация PowerPoint</vt:lpstr>
      <vt:lpstr>Computing Support for Neutrino Projects</vt:lpstr>
      <vt:lpstr>New COMPASS Production System</vt:lpstr>
      <vt:lpstr>Презентация PowerPoint</vt:lpstr>
      <vt:lpstr>Machine learning algorithms for particle physics</vt:lpstr>
      <vt:lpstr>Презентация PowerPoint</vt:lpstr>
      <vt:lpstr>Efficient parallelization of complex numerical problems in computational physics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LIT traditional conferences</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kerenkov</cp:lastModifiedBy>
  <cp:revision>110</cp:revision>
  <cp:lastPrinted>2018-02-21T07:38:59Z</cp:lastPrinted>
  <dcterms:created xsi:type="dcterms:W3CDTF">2018-02-13T07:51:04Z</dcterms:created>
  <dcterms:modified xsi:type="dcterms:W3CDTF">2018-02-22T07:26:24Z</dcterms:modified>
</cp:coreProperties>
</file>