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5"/>
  </p:notesMasterIdLst>
  <p:handoutMasterIdLst>
    <p:handoutMasterId r:id="rId6"/>
  </p:handoutMasterIdLst>
  <p:sldIdLst>
    <p:sldId id="269" r:id="rId2"/>
    <p:sldId id="279" r:id="rId3"/>
    <p:sldId id="272" r:id="rId4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7C80"/>
    <a:srgbClr val="FFCC66"/>
    <a:srgbClr val="9999FF"/>
    <a:srgbClr val="009999"/>
    <a:srgbClr val="5F5F5F"/>
    <a:srgbClr val="0099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636" autoAdjust="0"/>
  </p:normalViewPr>
  <p:slideViewPr>
    <p:cSldViewPr>
      <p:cViewPr>
        <p:scale>
          <a:sx n="66" d="100"/>
          <a:sy n="66" d="100"/>
        </p:scale>
        <p:origin x="-1276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87C35C-7D6C-413E-9C04-2FB6B8A088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011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4B82F9-FC5B-4033-886F-57366AE7ABA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545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49A44-FFDA-4E7F-B524-5AD90CD6E530}" type="slidenum">
              <a:rPr lang="ru-RU"/>
              <a:pPr/>
              <a:t>1</a:t>
            </a:fld>
            <a:endParaRPr lang="ru-RU" dirty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ct val="100000"/>
              </a:spcBef>
            </a:pPr>
            <a:endParaRPr lang="en-US" sz="600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49A44-FFDA-4E7F-B524-5AD90CD6E530}" type="slidenum">
              <a:rPr lang="ru-RU"/>
              <a:pPr/>
              <a:t>2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ct val="100000"/>
              </a:spcBef>
            </a:pPr>
            <a:endParaRPr lang="en-US" sz="600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49A44-FFDA-4E7F-B524-5AD90CD6E530}" type="slidenum">
              <a:rPr lang="ru-RU"/>
              <a:pPr/>
              <a:t>3</a:t>
            </a:fld>
            <a:endParaRPr lang="ru-RU" dirty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ct val="100000"/>
              </a:spcBef>
            </a:pPr>
            <a:endParaRPr lang="en-US" sz="600" b="1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0" name="Rectangle 10"/>
          <p:cNvSpPr>
            <a:spLocks noChangeArrowheads="1"/>
          </p:cNvSpPr>
          <p:nvPr userDrawn="1"/>
        </p:nvSpPr>
        <p:spPr bwMode="black">
          <a:xfrm>
            <a:off x="2411760" y="6473081"/>
            <a:ext cx="4608512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 b="1" baseline="0" dirty="0" smtClean="0">
                <a:solidFill>
                  <a:schemeClr val="tx1"/>
                </a:solidFill>
              </a:rPr>
              <a:t>112th </a:t>
            </a:r>
            <a:r>
              <a:rPr lang="en-US" sz="1600" b="1" baseline="0" dirty="0">
                <a:solidFill>
                  <a:schemeClr val="tx1"/>
                </a:solidFill>
              </a:rPr>
              <a:t>session of </a:t>
            </a:r>
            <a:r>
              <a:rPr lang="en-US" sz="1600" b="1" baseline="0" dirty="0" smtClean="0">
                <a:solidFill>
                  <a:schemeClr val="tx1"/>
                </a:solidFill>
              </a:rPr>
              <a:t>the </a:t>
            </a:r>
            <a:r>
              <a:rPr lang="en-US" sz="1600" b="1" baseline="0" dirty="0">
                <a:solidFill>
                  <a:schemeClr val="tx1"/>
                </a:solidFill>
              </a:rPr>
              <a:t>Scientific Council</a:t>
            </a:r>
            <a:endParaRPr lang="ru-RU" sz="1600" b="1" baseline="0" dirty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95536" y="1916833"/>
            <a:ext cx="8352780" cy="15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ctr"/>
            <a:r>
              <a:rPr lang="en-US" sz="4800" b="1" dirty="0">
                <a:ln w="285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Memberships</a:t>
            </a:r>
            <a:r>
              <a:rPr lang="en-US" sz="4800" b="1" dirty="0" smtClean="0">
                <a:ln w="285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effectLst>
                  <a:innerShdw blurRad="1143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>
                <a:ln w="285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1143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of the PACs</a:t>
            </a:r>
          </a:p>
          <a:p>
            <a:pPr algn="ctr"/>
            <a:endParaRPr lang="en-US" sz="3200" b="1" dirty="0">
              <a:ln w="28575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ln w="285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latin typeface="Arial" pitchFamily="34" charset="0"/>
                <a:cs typeface="Arial" pitchFamily="34" charset="0"/>
              </a:rPr>
              <a:t>M. Itkis</a:t>
            </a:r>
          </a:p>
          <a:p>
            <a:pPr algn="ctr"/>
            <a:endParaRPr lang="en-US" sz="3200" b="1" dirty="0" smtClean="0">
              <a:ln w="28575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200" b="1" dirty="0" smtClean="0">
                <a:ln w="28575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latin typeface="Arial" pitchFamily="34" charset="0"/>
                <a:cs typeface="Arial" pitchFamily="34" charset="0"/>
              </a:rPr>
              <a:t>123rd session of the Scientific Council</a:t>
            </a:r>
            <a:endParaRPr lang="ru-RU" sz="3200" b="1" dirty="0">
              <a:ln w="28575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87624" y="188640"/>
            <a:ext cx="68405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32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43059" y="1100609"/>
            <a:ext cx="184730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endParaRPr lang="ru-RU" sz="28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539552" y="2492896"/>
            <a:ext cx="7992740" cy="35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15000"/>
              </a:lnSpc>
              <a:spcBef>
                <a:spcPct val="100000"/>
              </a:spcBef>
            </a:pPr>
            <a:r>
              <a:rPr lang="en-US" sz="2000" dirty="0" smtClean="0"/>
              <a:t>	To appoint </a:t>
            </a:r>
            <a:r>
              <a:rPr lang="en-US" sz="2000" b="1" dirty="0" smtClean="0"/>
              <a:t>Adam Maj</a:t>
            </a:r>
            <a:r>
              <a:rPr lang="en-US" sz="2000" dirty="0" smtClean="0"/>
              <a:t> (Institute of Nuclear Physics</a:t>
            </a:r>
            <a:r>
              <a:rPr lang="en-US" sz="2000" smtClean="0"/>
              <a:t>, </a:t>
            </a:r>
            <a:r>
              <a:rPr lang="en-US" sz="2000" smtClean="0"/>
              <a:t>Kraków</a:t>
            </a:r>
            <a:r>
              <a:rPr lang="en-US" sz="2000" dirty="0" smtClean="0"/>
              <a:t>, Poland) and </a:t>
            </a:r>
            <a:r>
              <a:rPr lang="en-GB" sz="2000" b="1" dirty="0" smtClean="0"/>
              <a:t>Valery Nesvizhevsky </a:t>
            </a:r>
            <a:r>
              <a:rPr lang="en-GB" sz="2000" dirty="0"/>
              <a:t>(</a:t>
            </a:r>
            <a:r>
              <a:rPr lang="en-GB" sz="2000" dirty="0" err="1" smtClean="0"/>
              <a:t>Institut</a:t>
            </a:r>
            <a:r>
              <a:rPr lang="en-GB" sz="2000" dirty="0" smtClean="0"/>
              <a:t> Laue-</a:t>
            </a:r>
            <a:r>
              <a:rPr lang="en-GB" sz="2000" dirty="0" err="1" smtClean="0"/>
              <a:t>Langevin</a:t>
            </a:r>
            <a:r>
              <a:rPr lang="en-GB" sz="2000" dirty="0" smtClean="0"/>
              <a:t>, </a:t>
            </a:r>
            <a:r>
              <a:rPr lang="en-GB" sz="2000" dirty="0"/>
              <a:t>Grenoble, France</a:t>
            </a:r>
            <a:r>
              <a:rPr lang="en-GB" sz="2000" b="1" dirty="0"/>
              <a:t>) </a:t>
            </a:r>
            <a:r>
              <a:rPr lang="en-US" sz="2000" dirty="0" smtClean="0"/>
              <a:t>as new members </a:t>
            </a:r>
            <a:r>
              <a:rPr lang="en-US" sz="2000" dirty="0"/>
              <a:t>of </a:t>
            </a:r>
            <a:r>
              <a:rPr lang="en-US" sz="2000" dirty="0" smtClean="0"/>
              <a:t>the PAC for Nuclear Physics, each for </a:t>
            </a:r>
            <a:r>
              <a:rPr lang="en-US" sz="2000" dirty="0"/>
              <a:t>a term of three years.</a:t>
            </a:r>
          </a:p>
          <a:p>
            <a:pPr marL="342900" indent="-342900" algn="just">
              <a:lnSpc>
                <a:spcPct val="115000"/>
              </a:lnSpc>
              <a:spcBef>
                <a:spcPct val="100000"/>
              </a:spcBef>
            </a:pPr>
            <a:endParaRPr lang="en-US" sz="2000" dirty="0" smtClean="0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900113" y="1844825"/>
            <a:ext cx="7416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latin typeface="Arial" pitchFamily="34" charset="0"/>
                <a:cs typeface="Arial" pitchFamily="34" charset="0"/>
              </a:rPr>
              <a:t>PAC for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Nuclear </a:t>
            </a:r>
            <a:r>
              <a:rPr lang="en-US" sz="2200" b="1" dirty="0">
                <a:latin typeface="Arial" pitchFamily="34" charset="0"/>
                <a:cs typeface="Arial" pitchFamily="34" charset="0"/>
              </a:rPr>
              <a:t>Physics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87624" y="188640"/>
            <a:ext cx="68405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 b="1" dirty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Memberships of the PACs</a:t>
            </a:r>
            <a:endParaRPr lang="ru-RU" sz="32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676121" y="1100609"/>
            <a:ext cx="5918607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sz="28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Proposal </a:t>
            </a:r>
            <a:r>
              <a:rPr lang="en-US" sz="2800" b="1" dirty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the JINR </a:t>
            </a:r>
            <a:r>
              <a:rPr lang="en-US" sz="2800" b="1" dirty="0" smtClean="0">
                <a:ln w="18000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Directorate</a:t>
            </a:r>
            <a:endParaRPr lang="ru-RU" sz="28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gray">
          <a:xfrm>
            <a:off x="619310" y="2606668"/>
            <a:ext cx="155006" cy="174260"/>
          </a:xfrm>
          <a:prstGeom prst="roundRect">
            <a:avLst>
              <a:gd name="adj" fmla="val 49106"/>
            </a:avLst>
          </a:prstGeom>
          <a:ln>
            <a:solidFill>
              <a:schemeClr val="accent2">
                <a:lumMod val="75000"/>
              </a:schemeClr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150699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95536" y="1916833"/>
            <a:ext cx="8352780" cy="15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The Directorate asks the Scientific Council </a:t>
            </a:r>
          </a:p>
          <a:p>
            <a:pPr algn="ctr"/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to approve 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this proposal</a:t>
            </a:r>
            <a:endParaRPr 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ctr"/>
            <a:endParaRPr lang="en-US" sz="28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187624" y="188640"/>
            <a:ext cx="684053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ru-RU" sz="32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543059" y="1100609"/>
            <a:ext cx="184730" cy="43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endParaRPr lang="ru-RU" sz="2800" b="1" dirty="0">
              <a:ln w="18000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3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2849</TotalTime>
  <Words>16</Words>
  <Application>Microsoft Office PowerPoint</Application>
  <PresentationFormat>Экран (4:3)</PresentationFormat>
  <Paragraphs>17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Официальная</vt:lpstr>
      <vt:lpstr>Презентация PowerPoint</vt:lpstr>
      <vt:lpstr>Презентация PowerPoint</vt:lpstr>
      <vt:lpstr>Презентация PowerPoint</vt:lpstr>
    </vt:vector>
  </TitlesOfParts>
  <Company>JINR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AAA</dc:creator>
  <cp:lastModifiedBy>user</cp:lastModifiedBy>
  <cp:revision>124</cp:revision>
  <cp:lastPrinted>2016-09-16T08:32:02Z</cp:lastPrinted>
  <dcterms:created xsi:type="dcterms:W3CDTF">2007-01-17T07:29:50Z</dcterms:created>
  <dcterms:modified xsi:type="dcterms:W3CDTF">2018-02-20T06:21:54Z</dcterms:modified>
</cp:coreProperties>
</file>