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2.xml" ContentType="application/vnd.openxmlformats-officedocument.theme+xml"/>
  <Override PartName="/ppt/theme/themeOverride1.xml" ContentType="application/vnd.openxmlformats-officedocument.themeOverrid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7611" r:id="rId1"/>
    <p:sldMasterId id="2147487623" r:id="rId2"/>
    <p:sldMasterId id="2147487635" r:id="rId3"/>
    <p:sldMasterId id="2147487647" r:id="rId4"/>
    <p:sldMasterId id="2147487659" r:id="rId5"/>
    <p:sldMasterId id="2147487671" r:id="rId6"/>
    <p:sldMasterId id="2147488067" r:id="rId7"/>
    <p:sldMasterId id="2147488407" r:id="rId8"/>
    <p:sldMasterId id="2147495319" r:id="rId9"/>
    <p:sldMasterId id="2147495306" r:id="rId10"/>
    <p:sldMasterId id="2147495332" r:id="rId11"/>
    <p:sldMasterId id="2147495286" r:id="rId12"/>
  </p:sldMasterIdLst>
  <p:notesMasterIdLst>
    <p:notesMasterId r:id="rId29"/>
  </p:notesMasterIdLst>
  <p:handoutMasterIdLst>
    <p:handoutMasterId r:id="rId30"/>
  </p:handoutMasterIdLst>
  <p:sldIdLst>
    <p:sldId id="268" r:id="rId13"/>
    <p:sldId id="1078" r:id="rId14"/>
    <p:sldId id="1080" r:id="rId15"/>
    <p:sldId id="262" r:id="rId16"/>
    <p:sldId id="585" r:id="rId17"/>
    <p:sldId id="1081" r:id="rId18"/>
    <p:sldId id="1059" r:id="rId19"/>
    <p:sldId id="1058" r:id="rId20"/>
    <p:sldId id="1067" r:id="rId21"/>
    <p:sldId id="1068" r:id="rId22"/>
    <p:sldId id="1069" r:id="rId23"/>
    <p:sldId id="1076" r:id="rId24"/>
    <p:sldId id="1082" r:id="rId25"/>
    <p:sldId id="1077" r:id="rId26"/>
    <p:sldId id="1065" r:id="rId27"/>
    <p:sldId id="991" r:id="rId28"/>
  </p:sldIdLst>
  <p:sldSz cx="12192000" cy="6858000"/>
  <p:notesSz cx="6858000" cy="9144000"/>
  <p:defaultTextStyle>
    <a:defPPr>
      <a:defRPr lang="ru-RU"/>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leg Belov" initials="OB" lastIdx="1" clrIdx="0">
    <p:extLst>
      <p:ext uri="{19B8F6BF-5375-455C-9EA6-DF929625EA0E}">
        <p15:presenceInfo xmlns:p15="http://schemas.microsoft.com/office/powerpoint/2012/main" userId="b7957bfe5fdd93b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D0EB95"/>
    <a:srgbClr val="224568"/>
    <a:srgbClr val="0000FF"/>
    <a:srgbClr val="CC3399"/>
    <a:srgbClr val="004176"/>
    <a:srgbClr val="006600"/>
    <a:srgbClr val="FFFFCC"/>
    <a:srgbClr val="5656C6"/>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87" autoAdjust="0"/>
    <p:restoredTop sz="86149" autoAdjust="0"/>
  </p:normalViewPr>
  <p:slideViewPr>
    <p:cSldViewPr snapToGrid="0">
      <p:cViewPr varScale="1">
        <p:scale>
          <a:sx n="74" d="100"/>
          <a:sy n="74" d="100"/>
        </p:scale>
        <p:origin x="898" y="77"/>
      </p:cViewPr>
      <p:guideLst>
        <p:guide orient="horz" pos="2160"/>
        <p:guide pos="3840"/>
      </p:guideLst>
    </p:cSldViewPr>
  </p:slideViewPr>
  <p:notesTextViewPr>
    <p:cViewPr>
      <p:scale>
        <a:sx n="150" d="100"/>
        <a:sy n="150" d="100"/>
      </p:scale>
      <p:origin x="0" y="0"/>
    </p:cViewPr>
  </p:notesTextViewPr>
  <p:sorterViewPr>
    <p:cViewPr>
      <p:scale>
        <a:sx n="200" d="100"/>
        <a:sy n="200" d="100"/>
      </p:scale>
      <p:origin x="0" y="0"/>
    </p:cViewPr>
  </p:sorterViewPr>
  <p:notesViewPr>
    <p:cSldViewPr snapToGrid="0">
      <p:cViewPr varScale="1">
        <p:scale>
          <a:sx n="81" d="100"/>
          <a:sy n="81" d="100"/>
        </p:scale>
        <p:origin x="-2484"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slide" Target="slides/slide9.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Master" Target="slideMasters/slideMaster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ru-RU"/>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A35CC3AD-BE77-4058-93E1-968FA19484EA}" type="datetimeFigureOut">
              <a:rPr lang="ru-RU"/>
              <a:pPr>
                <a:defRPr/>
              </a:pPr>
              <a:t>11.02.2024</a:t>
            </a:fld>
            <a:endParaRPr lang="ru-RU"/>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ru-RU"/>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6999DE92-8B3C-4CF0-93D4-337118085964}" type="slidenum">
              <a:rPr lang="ru-RU" altLang="hu-HU"/>
              <a:pPr/>
              <a:t>‹#›</a:t>
            </a:fld>
            <a:endParaRPr lang="ru-RU" altLang="hu-HU"/>
          </a:p>
        </p:txBody>
      </p:sp>
    </p:spTree>
    <p:extLst>
      <p:ext uri="{BB962C8B-B14F-4D97-AF65-F5344CB8AC3E}">
        <p14:creationId xmlns:p14="http://schemas.microsoft.com/office/powerpoint/2010/main" val="32450479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cs typeface="+mn-cs"/>
              </a:defRPr>
            </a:lvl1pPr>
          </a:lstStyle>
          <a:p>
            <a:pPr>
              <a:defRPr/>
            </a:pPr>
            <a:endParaRPr lang="ru-RU"/>
          </a:p>
        </p:txBody>
      </p:sp>
      <p:sp>
        <p:nvSpPr>
          <p:cNvPr id="12697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mn-cs"/>
              </a:defRPr>
            </a:lvl1pPr>
          </a:lstStyle>
          <a:p>
            <a:pPr>
              <a:defRPr/>
            </a:pPr>
            <a:endParaRPr lang="ru-RU"/>
          </a:p>
        </p:txBody>
      </p:sp>
      <p:sp>
        <p:nvSpPr>
          <p:cNvPr id="27443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8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noProof="0"/>
              <a:t>Click to edit Master text styles</a:t>
            </a:r>
          </a:p>
          <a:p>
            <a:pPr lvl="1"/>
            <a:r>
              <a:rPr lang="ru-RU" noProof="0"/>
              <a:t>Second level</a:t>
            </a:r>
          </a:p>
          <a:p>
            <a:pPr lvl="2"/>
            <a:r>
              <a:rPr lang="ru-RU" noProof="0"/>
              <a:t>Third level</a:t>
            </a:r>
          </a:p>
          <a:p>
            <a:pPr lvl="3"/>
            <a:r>
              <a:rPr lang="ru-RU" noProof="0"/>
              <a:t>Fourth level</a:t>
            </a:r>
          </a:p>
          <a:p>
            <a:pPr lvl="4"/>
            <a:r>
              <a:rPr lang="ru-RU" noProof="0"/>
              <a:t>Fifth level</a:t>
            </a:r>
          </a:p>
        </p:txBody>
      </p:sp>
      <p:sp>
        <p:nvSpPr>
          <p:cNvPr id="12698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cs typeface="+mn-cs"/>
              </a:defRPr>
            </a:lvl1pPr>
          </a:lstStyle>
          <a:p>
            <a:pPr>
              <a:defRPr/>
            </a:pPr>
            <a:endParaRPr lang="ru-RU"/>
          </a:p>
        </p:txBody>
      </p:sp>
      <p:sp>
        <p:nvSpPr>
          <p:cNvPr id="12698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97DB37EC-C76D-4713-9379-AD017256D6F4}" type="slidenum">
              <a:rPr lang="ru-RU" altLang="hu-HU"/>
              <a:pPr/>
              <a:t>‹#›</a:t>
            </a:fld>
            <a:endParaRPr lang="ru-RU" altLang="hu-HU"/>
          </a:p>
        </p:txBody>
      </p:sp>
    </p:spTree>
    <p:extLst>
      <p:ext uri="{BB962C8B-B14F-4D97-AF65-F5344CB8AC3E}">
        <p14:creationId xmlns:p14="http://schemas.microsoft.com/office/powerpoint/2010/main" val="34624914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7DB37EC-C76D-4713-9379-AD017256D6F4}" type="slidenum">
              <a:rPr lang="ru-RU" altLang="hu-HU" smtClean="0"/>
              <a:pPr/>
              <a:t>1</a:t>
            </a:fld>
            <a:endParaRPr lang="ru-RU" altLang="hu-HU"/>
          </a:p>
        </p:txBody>
      </p:sp>
    </p:spTree>
    <p:extLst>
      <p:ext uri="{BB962C8B-B14F-4D97-AF65-F5344CB8AC3E}">
        <p14:creationId xmlns:p14="http://schemas.microsoft.com/office/powerpoint/2010/main" val="1580227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7DB37EC-C76D-4713-9379-AD017256D6F4}" type="slidenum">
              <a:rPr lang="ru-RU" altLang="hu-HU" smtClean="0"/>
              <a:pPr/>
              <a:t>3</a:t>
            </a:fld>
            <a:endParaRPr lang="ru-RU" altLang="hu-HU"/>
          </a:p>
        </p:txBody>
      </p:sp>
    </p:spTree>
    <p:extLst>
      <p:ext uri="{BB962C8B-B14F-4D97-AF65-F5344CB8AC3E}">
        <p14:creationId xmlns:p14="http://schemas.microsoft.com/office/powerpoint/2010/main" val="3516075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7DB37EC-C76D-4713-9379-AD017256D6F4}" type="slidenum">
              <a:rPr lang="ru-RU" altLang="hu-HU" smtClean="0"/>
              <a:pPr/>
              <a:t>4</a:t>
            </a:fld>
            <a:endParaRPr lang="ru-RU" altLang="hu-HU"/>
          </a:p>
        </p:txBody>
      </p:sp>
    </p:spTree>
    <p:extLst>
      <p:ext uri="{BB962C8B-B14F-4D97-AF65-F5344CB8AC3E}">
        <p14:creationId xmlns:p14="http://schemas.microsoft.com/office/powerpoint/2010/main" val="435460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7DB37EC-C76D-4713-9379-AD017256D6F4}" type="slidenum">
              <a:rPr lang="ru-RU" altLang="hu-HU" smtClean="0"/>
              <a:pPr/>
              <a:t>5</a:t>
            </a:fld>
            <a:endParaRPr lang="ru-RU" altLang="hu-HU"/>
          </a:p>
        </p:txBody>
      </p:sp>
    </p:spTree>
    <p:extLst>
      <p:ext uri="{BB962C8B-B14F-4D97-AF65-F5344CB8AC3E}">
        <p14:creationId xmlns:p14="http://schemas.microsoft.com/office/powerpoint/2010/main" val="3645841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7DB37EC-C76D-4713-9379-AD017256D6F4}" type="slidenum">
              <a:rPr lang="ru-RU" altLang="hu-HU" smtClean="0"/>
              <a:pPr/>
              <a:t>6</a:t>
            </a:fld>
            <a:endParaRPr lang="ru-RU" altLang="hu-HU"/>
          </a:p>
        </p:txBody>
      </p:sp>
    </p:spTree>
    <p:extLst>
      <p:ext uri="{BB962C8B-B14F-4D97-AF65-F5344CB8AC3E}">
        <p14:creationId xmlns:p14="http://schemas.microsoft.com/office/powerpoint/2010/main" val="1559274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7DB37EC-C76D-4713-9379-AD017256D6F4}" type="slidenum">
              <a:rPr lang="ru-RU" altLang="hu-HU" smtClean="0"/>
              <a:pPr/>
              <a:t>8</a:t>
            </a:fld>
            <a:endParaRPr lang="ru-RU" altLang="hu-HU"/>
          </a:p>
        </p:txBody>
      </p:sp>
    </p:spTree>
    <p:extLst>
      <p:ext uri="{BB962C8B-B14F-4D97-AF65-F5344CB8AC3E}">
        <p14:creationId xmlns:p14="http://schemas.microsoft.com/office/powerpoint/2010/main" val="2063484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7DB37EC-C76D-4713-9379-AD017256D6F4}" type="slidenum">
              <a:rPr lang="ru-RU" altLang="hu-HU" smtClean="0"/>
              <a:pPr/>
              <a:t>9</a:t>
            </a:fld>
            <a:endParaRPr lang="ru-RU" altLang="hu-HU"/>
          </a:p>
        </p:txBody>
      </p:sp>
    </p:spTree>
    <p:extLst>
      <p:ext uri="{BB962C8B-B14F-4D97-AF65-F5344CB8AC3E}">
        <p14:creationId xmlns:p14="http://schemas.microsoft.com/office/powerpoint/2010/main" val="36384973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7DB37EC-C76D-4713-9379-AD017256D6F4}" type="slidenum">
              <a:rPr lang="ru-RU" altLang="hu-HU" smtClean="0"/>
              <a:pPr/>
              <a:t>10</a:t>
            </a:fld>
            <a:endParaRPr lang="ru-RU" altLang="hu-HU"/>
          </a:p>
        </p:txBody>
      </p:sp>
    </p:spTree>
    <p:extLst>
      <p:ext uri="{BB962C8B-B14F-4D97-AF65-F5344CB8AC3E}">
        <p14:creationId xmlns:p14="http://schemas.microsoft.com/office/powerpoint/2010/main" val="3733138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7DB37EC-C76D-4713-9379-AD017256D6F4}" type="slidenum">
              <a:rPr lang="ru-RU" altLang="hu-HU" smtClean="0"/>
              <a:pPr/>
              <a:t>11</a:t>
            </a:fld>
            <a:endParaRPr lang="ru-RU" altLang="hu-HU"/>
          </a:p>
        </p:txBody>
      </p:sp>
    </p:spTree>
    <p:extLst>
      <p:ext uri="{BB962C8B-B14F-4D97-AF65-F5344CB8AC3E}">
        <p14:creationId xmlns:p14="http://schemas.microsoft.com/office/powerpoint/2010/main" val="2096314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hemeOverride" Target="../theme/themeOverride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D9503860-4979-43A5-9B0F-09D72875C399}" type="slidenum">
              <a:rPr lang="ru-RU" altLang="hu-HU"/>
              <a:pPr/>
              <a:t>‹#›</a:t>
            </a:fld>
            <a:endParaRPr lang="ru-RU" altLang="hu-HU"/>
          </a:p>
        </p:txBody>
      </p:sp>
    </p:spTree>
    <p:extLst>
      <p:ext uri="{BB962C8B-B14F-4D97-AF65-F5344CB8AC3E}">
        <p14:creationId xmlns:p14="http://schemas.microsoft.com/office/powerpoint/2010/main" val="302749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025967E4-1189-4A47-9583-7E797A2C7A05}" type="slidenum">
              <a:rPr lang="ru-RU" altLang="hu-HU"/>
              <a:pPr/>
              <a:t>‹#›</a:t>
            </a:fld>
            <a:endParaRPr lang="ru-RU" altLang="hu-HU"/>
          </a:p>
        </p:txBody>
      </p:sp>
    </p:spTree>
    <p:extLst>
      <p:ext uri="{BB962C8B-B14F-4D97-AF65-F5344CB8AC3E}">
        <p14:creationId xmlns:p14="http://schemas.microsoft.com/office/powerpoint/2010/main" val="411588308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a:prstGeom prst="rect">
            <a:avLst/>
          </a:prstGeo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sldNum" sz="quarter" idx="10"/>
          </p:nvPr>
        </p:nvSpPr>
        <p:spPr/>
        <p:txBody>
          <a:bodyPr/>
          <a:lstStyle>
            <a:lvl1pPr algn="l">
              <a:defRPr b="0"/>
            </a:lvl1pPr>
          </a:lstStyle>
          <a:p>
            <a:fld id="{C0AC6265-586F-4233-9070-8A4FA8FECDD9}" type="slidenum">
              <a:rPr lang="en-GB" altLang="fr-FR"/>
              <a:pPr/>
              <a:t>‹#›</a:t>
            </a:fld>
            <a:endParaRPr lang="en-GB" altLang="fr-FR"/>
          </a:p>
        </p:txBody>
      </p:sp>
    </p:spTree>
    <p:extLst>
      <p:ext uri="{BB962C8B-B14F-4D97-AF65-F5344CB8AC3E}">
        <p14:creationId xmlns:p14="http://schemas.microsoft.com/office/powerpoint/2010/main" val="2463521508"/>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a:prstGeom prst="rect">
            <a:avLst/>
          </a:prstGeo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sldNum" sz="quarter" idx="10"/>
          </p:nvPr>
        </p:nvSpPr>
        <p:spPr/>
        <p:txBody>
          <a:bodyPr/>
          <a:lstStyle>
            <a:lvl1pPr algn="l">
              <a:defRPr b="0"/>
            </a:lvl1pPr>
          </a:lstStyle>
          <a:p>
            <a:fld id="{043A8262-A163-4BB5-A067-50C61EA2CA4B}" type="slidenum">
              <a:rPr lang="en-GB" altLang="fr-FR"/>
              <a:pPr/>
              <a:t>‹#›</a:t>
            </a:fld>
            <a:endParaRPr lang="en-GB" altLang="fr-FR"/>
          </a:p>
        </p:txBody>
      </p:sp>
    </p:spTree>
    <p:extLst>
      <p:ext uri="{BB962C8B-B14F-4D97-AF65-F5344CB8AC3E}">
        <p14:creationId xmlns:p14="http://schemas.microsoft.com/office/powerpoint/2010/main" val="204177410"/>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Вертикальный текст 2"/>
          <p:cNvSpPr>
            <a:spLocks noGrp="1"/>
          </p:cNvSpPr>
          <p:nvPr>
            <p:ph type="body" orient="vert" idx="1"/>
          </p:nvPr>
        </p:nvSpPr>
        <p:spPr>
          <a:xfrm>
            <a:off x="609600" y="1600201"/>
            <a:ext cx="10972800" cy="4525963"/>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7EFE2E63-B651-433A-8B99-678401FC0914}" type="slidenum">
              <a:rPr lang="en-GB" altLang="fr-FR"/>
              <a:pPr/>
              <a:t>‹#›</a:t>
            </a:fld>
            <a:endParaRPr lang="en-GB" altLang="fr-FR"/>
          </a:p>
        </p:txBody>
      </p:sp>
    </p:spTree>
    <p:extLst>
      <p:ext uri="{BB962C8B-B14F-4D97-AF65-F5344CB8AC3E}">
        <p14:creationId xmlns:p14="http://schemas.microsoft.com/office/powerpoint/2010/main" val="1368715078"/>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a:prstGeom prst="rect">
            <a:avLst/>
          </a:prstGeo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39"/>
            <a:ext cx="8026400" cy="5851525"/>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DFB9D400-0ACE-49B3-A7DA-079508F21B8F}" type="slidenum">
              <a:rPr lang="en-GB" altLang="fr-FR"/>
              <a:pPr/>
              <a:t>‹#›</a:t>
            </a:fld>
            <a:endParaRPr lang="en-GB" altLang="fr-FR"/>
          </a:p>
        </p:txBody>
      </p:sp>
    </p:spTree>
    <p:extLst>
      <p:ext uri="{BB962C8B-B14F-4D97-AF65-F5344CB8AC3E}">
        <p14:creationId xmlns:p14="http://schemas.microsoft.com/office/powerpoint/2010/main" val="2040265181"/>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09600" y="274639"/>
            <a:ext cx="10972800" cy="58515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2"/>
          <p:cNvSpPr>
            <a:spLocks noGrp="1" noChangeArrowheads="1"/>
          </p:cNvSpPr>
          <p:nvPr>
            <p:ph type="sldNum" sz="quarter" idx="10"/>
          </p:nvPr>
        </p:nvSpPr>
        <p:spPr/>
        <p:txBody>
          <a:bodyPr/>
          <a:lstStyle>
            <a:lvl1pPr algn="l">
              <a:defRPr b="0"/>
            </a:lvl1pPr>
          </a:lstStyle>
          <a:p>
            <a:fld id="{83109009-15EB-48C6-A10F-02DE50F88864}" type="slidenum">
              <a:rPr lang="en-GB" altLang="fr-FR"/>
              <a:pPr/>
              <a:t>‹#›</a:t>
            </a:fld>
            <a:endParaRPr lang="en-GB" altLang="fr-FR"/>
          </a:p>
        </p:txBody>
      </p:sp>
    </p:spTree>
    <p:extLst>
      <p:ext uri="{BB962C8B-B14F-4D97-AF65-F5344CB8AC3E}">
        <p14:creationId xmlns:p14="http://schemas.microsoft.com/office/powerpoint/2010/main" val="170187524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a:prstGeom prst="rect">
            <a:avLst/>
          </a:prstGeo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5" name="Объект 4"/>
          <p:cNvSpPr>
            <a:spLocks noGrp="1"/>
          </p:cNvSpPr>
          <p:nvPr>
            <p:ph sz="quarter" idx="10"/>
          </p:nvPr>
        </p:nvSpPr>
        <p:spPr>
          <a:xfrm>
            <a:off x="10837333" y="5935890"/>
            <a:ext cx="1354667" cy="595313"/>
          </a:xfrm>
          <a:prstGeom prst="rect">
            <a:avLst/>
          </a:prstGeom>
        </p:spPr>
        <p:txBody>
          <a:bodyPr/>
          <a:lstStyle>
            <a:lvl1pPr marL="0" indent="0">
              <a:buNone/>
              <a:defRPr sz="2500" b="0"/>
            </a:lvl1pPr>
          </a:lstStyle>
          <a:p>
            <a:pPr lvl="0"/>
            <a:r>
              <a:rPr lang="ru-RU"/>
              <a:t>Образец текста</a:t>
            </a:r>
          </a:p>
        </p:txBody>
      </p:sp>
      <p:sp>
        <p:nvSpPr>
          <p:cNvPr id="6" name="Rectangle 5"/>
          <p:cNvSpPr>
            <a:spLocks noGrp="1" noChangeArrowheads="1"/>
          </p:cNvSpPr>
          <p:nvPr>
            <p:ph type="sldNum" sz="quarter" idx="11"/>
          </p:nvPr>
        </p:nvSpPr>
        <p:spPr/>
        <p:txBody>
          <a:bodyPr/>
          <a:lstStyle>
            <a:lvl1pPr algn="l">
              <a:defRPr b="0"/>
            </a:lvl1pPr>
          </a:lstStyle>
          <a:p>
            <a:fld id="{BCA3C160-F1A7-4B7C-BA53-D8027B8373CD}" type="slidenum">
              <a:rPr lang="en-GB" altLang="fr-FR"/>
              <a:pPr/>
              <a:t>‹#›</a:t>
            </a:fld>
            <a:endParaRPr lang="en-GB" altLang="fr-FR"/>
          </a:p>
        </p:txBody>
      </p:sp>
    </p:spTree>
    <p:extLst>
      <p:ext uri="{BB962C8B-B14F-4D97-AF65-F5344CB8AC3E}">
        <p14:creationId xmlns:p14="http://schemas.microsoft.com/office/powerpoint/2010/main" val="2558055395"/>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Содержимое 2"/>
          <p:cNvSpPr>
            <a:spLocks noGrp="1"/>
          </p:cNvSpPr>
          <p:nvPr>
            <p:ph idx="1"/>
          </p:nvPr>
        </p:nvSpPr>
        <p:spPr>
          <a:xfrm>
            <a:off x="609600" y="1600201"/>
            <a:ext cx="10972800" cy="4525963"/>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CC00856F-85A5-4DBA-BA14-90E2189B52AB}" type="slidenum">
              <a:rPr lang="en-GB" altLang="fr-FR"/>
              <a:pPr/>
              <a:t>‹#›</a:t>
            </a:fld>
            <a:endParaRPr lang="en-GB" altLang="fr-FR"/>
          </a:p>
        </p:txBody>
      </p:sp>
    </p:spTree>
    <p:extLst>
      <p:ext uri="{BB962C8B-B14F-4D97-AF65-F5344CB8AC3E}">
        <p14:creationId xmlns:p14="http://schemas.microsoft.com/office/powerpoint/2010/main" val="4033585344"/>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3"/>
          <p:cNvSpPr>
            <a:spLocks noGrp="1" noChangeArrowheads="1"/>
          </p:cNvSpPr>
          <p:nvPr>
            <p:ph type="sldNum" sz="quarter" idx="10"/>
          </p:nvPr>
        </p:nvSpPr>
        <p:spPr/>
        <p:txBody>
          <a:bodyPr/>
          <a:lstStyle>
            <a:lvl1pPr algn="l">
              <a:defRPr b="0"/>
            </a:lvl1pPr>
          </a:lstStyle>
          <a:p>
            <a:fld id="{B55CFCFD-D305-4213-8AB4-B10E3832B305}" type="slidenum">
              <a:rPr lang="en-GB" altLang="fr-FR"/>
              <a:pPr/>
              <a:t>‹#›</a:t>
            </a:fld>
            <a:endParaRPr lang="en-GB" altLang="fr-FR"/>
          </a:p>
        </p:txBody>
      </p:sp>
    </p:spTree>
    <p:extLst>
      <p:ext uri="{BB962C8B-B14F-4D97-AF65-F5344CB8AC3E}">
        <p14:creationId xmlns:p14="http://schemas.microsoft.com/office/powerpoint/2010/main" val="3968244168"/>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Содержимое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sldNum" sz="quarter" idx="10"/>
          </p:nvPr>
        </p:nvSpPr>
        <p:spPr/>
        <p:txBody>
          <a:bodyPr/>
          <a:lstStyle>
            <a:lvl1pPr algn="l">
              <a:defRPr b="0"/>
            </a:lvl1pPr>
          </a:lstStyle>
          <a:p>
            <a:fld id="{5B01F2E0-523B-4E45-8638-A95B87AC9DA1}" type="slidenum">
              <a:rPr lang="en-GB" altLang="fr-FR"/>
              <a:pPr/>
              <a:t>‹#›</a:t>
            </a:fld>
            <a:endParaRPr lang="en-GB" altLang="fr-FR"/>
          </a:p>
        </p:txBody>
      </p:sp>
    </p:spTree>
    <p:extLst>
      <p:ext uri="{BB962C8B-B14F-4D97-AF65-F5344CB8AC3E}">
        <p14:creationId xmlns:p14="http://schemas.microsoft.com/office/powerpoint/2010/main" val="122952309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6"/>
          <p:cNvSpPr>
            <a:spLocks noGrp="1" noChangeArrowheads="1"/>
          </p:cNvSpPr>
          <p:nvPr>
            <p:ph type="sldNum" sz="quarter" idx="10"/>
          </p:nvPr>
        </p:nvSpPr>
        <p:spPr/>
        <p:txBody>
          <a:bodyPr/>
          <a:lstStyle>
            <a:lvl1pPr algn="l">
              <a:defRPr b="0"/>
            </a:lvl1pPr>
          </a:lstStyle>
          <a:p>
            <a:fld id="{10CB322A-6FCC-4BBA-B03F-3EEE1F5C490D}" type="slidenum">
              <a:rPr lang="en-GB" altLang="fr-FR"/>
              <a:pPr/>
              <a:t>‹#›</a:t>
            </a:fld>
            <a:endParaRPr lang="en-GB" altLang="fr-FR"/>
          </a:p>
        </p:txBody>
      </p:sp>
    </p:spTree>
    <p:extLst>
      <p:ext uri="{BB962C8B-B14F-4D97-AF65-F5344CB8AC3E}">
        <p14:creationId xmlns:p14="http://schemas.microsoft.com/office/powerpoint/2010/main" val="48371149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F731388B-1BA9-4E32-BCE1-E11676BB130B}" type="slidenum">
              <a:rPr lang="ru-RU" altLang="hu-HU"/>
              <a:pPr/>
              <a:t>‹#›</a:t>
            </a:fld>
            <a:endParaRPr lang="ru-RU" altLang="hu-HU"/>
          </a:p>
        </p:txBody>
      </p:sp>
    </p:spTree>
    <p:extLst>
      <p:ext uri="{BB962C8B-B14F-4D97-AF65-F5344CB8AC3E}">
        <p14:creationId xmlns:p14="http://schemas.microsoft.com/office/powerpoint/2010/main" val="1674715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Rectangle 2"/>
          <p:cNvSpPr>
            <a:spLocks noGrp="1" noChangeArrowheads="1"/>
          </p:cNvSpPr>
          <p:nvPr>
            <p:ph type="sldNum" sz="quarter" idx="10"/>
          </p:nvPr>
        </p:nvSpPr>
        <p:spPr/>
        <p:txBody>
          <a:bodyPr/>
          <a:lstStyle>
            <a:lvl1pPr algn="l">
              <a:defRPr b="0"/>
            </a:lvl1pPr>
          </a:lstStyle>
          <a:p>
            <a:fld id="{E1EEB26C-779F-435F-A24F-445BE06E9FE5}" type="slidenum">
              <a:rPr lang="en-GB" altLang="fr-FR"/>
              <a:pPr/>
              <a:t>‹#›</a:t>
            </a:fld>
            <a:endParaRPr lang="en-GB" altLang="fr-FR"/>
          </a:p>
        </p:txBody>
      </p:sp>
    </p:spTree>
    <p:extLst>
      <p:ext uri="{BB962C8B-B14F-4D97-AF65-F5344CB8AC3E}">
        <p14:creationId xmlns:p14="http://schemas.microsoft.com/office/powerpoint/2010/main" val="876120825"/>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algn="l">
              <a:defRPr b="0"/>
            </a:lvl1pPr>
          </a:lstStyle>
          <a:p>
            <a:fld id="{ECEF4312-8F74-4F24-A1F4-57138FF53D0A}" type="slidenum">
              <a:rPr lang="en-GB" altLang="fr-FR"/>
              <a:pPr/>
              <a:t>‹#›</a:t>
            </a:fld>
            <a:endParaRPr lang="en-GB" altLang="fr-FR"/>
          </a:p>
        </p:txBody>
      </p:sp>
    </p:spTree>
    <p:extLst>
      <p:ext uri="{BB962C8B-B14F-4D97-AF65-F5344CB8AC3E}">
        <p14:creationId xmlns:p14="http://schemas.microsoft.com/office/powerpoint/2010/main" val="2459137596"/>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a:prstGeom prst="rect">
            <a:avLst/>
          </a:prstGeo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sldNum" sz="quarter" idx="10"/>
          </p:nvPr>
        </p:nvSpPr>
        <p:spPr/>
        <p:txBody>
          <a:bodyPr/>
          <a:lstStyle>
            <a:lvl1pPr algn="l">
              <a:defRPr b="0"/>
            </a:lvl1pPr>
          </a:lstStyle>
          <a:p>
            <a:fld id="{C0AC6265-586F-4233-9070-8A4FA8FECDD9}" type="slidenum">
              <a:rPr lang="en-GB" altLang="fr-FR"/>
              <a:pPr/>
              <a:t>‹#›</a:t>
            </a:fld>
            <a:endParaRPr lang="en-GB" altLang="fr-FR"/>
          </a:p>
        </p:txBody>
      </p:sp>
    </p:spTree>
    <p:extLst>
      <p:ext uri="{BB962C8B-B14F-4D97-AF65-F5344CB8AC3E}">
        <p14:creationId xmlns:p14="http://schemas.microsoft.com/office/powerpoint/2010/main" val="2788302055"/>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a:prstGeom prst="rect">
            <a:avLst/>
          </a:prstGeo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sldNum" sz="quarter" idx="10"/>
          </p:nvPr>
        </p:nvSpPr>
        <p:spPr/>
        <p:txBody>
          <a:bodyPr/>
          <a:lstStyle>
            <a:lvl1pPr algn="l">
              <a:defRPr b="0"/>
            </a:lvl1pPr>
          </a:lstStyle>
          <a:p>
            <a:fld id="{043A8262-A163-4BB5-A067-50C61EA2CA4B}" type="slidenum">
              <a:rPr lang="en-GB" altLang="fr-FR"/>
              <a:pPr/>
              <a:t>‹#›</a:t>
            </a:fld>
            <a:endParaRPr lang="en-GB" altLang="fr-FR"/>
          </a:p>
        </p:txBody>
      </p:sp>
    </p:spTree>
    <p:extLst>
      <p:ext uri="{BB962C8B-B14F-4D97-AF65-F5344CB8AC3E}">
        <p14:creationId xmlns:p14="http://schemas.microsoft.com/office/powerpoint/2010/main" val="3613269317"/>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Вертикальный текст 2"/>
          <p:cNvSpPr>
            <a:spLocks noGrp="1"/>
          </p:cNvSpPr>
          <p:nvPr>
            <p:ph type="body" orient="vert" idx="1"/>
          </p:nvPr>
        </p:nvSpPr>
        <p:spPr>
          <a:xfrm>
            <a:off x="609600" y="1600201"/>
            <a:ext cx="10972800" cy="4525963"/>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7EFE2E63-B651-433A-8B99-678401FC0914}" type="slidenum">
              <a:rPr lang="en-GB" altLang="fr-FR"/>
              <a:pPr/>
              <a:t>‹#›</a:t>
            </a:fld>
            <a:endParaRPr lang="en-GB" altLang="fr-FR"/>
          </a:p>
        </p:txBody>
      </p:sp>
    </p:spTree>
    <p:extLst>
      <p:ext uri="{BB962C8B-B14F-4D97-AF65-F5344CB8AC3E}">
        <p14:creationId xmlns:p14="http://schemas.microsoft.com/office/powerpoint/2010/main" val="3069059229"/>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a:prstGeom prst="rect">
            <a:avLst/>
          </a:prstGeo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39"/>
            <a:ext cx="8026400" cy="5851525"/>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DFB9D400-0ACE-49B3-A7DA-079508F21B8F}" type="slidenum">
              <a:rPr lang="en-GB" altLang="fr-FR"/>
              <a:pPr/>
              <a:t>‹#›</a:t>
            </a:fld>
            <a:endParaRPr lang="en-GB" altLang="fr-FR"/>
          </a:p>
        </p:txBody>
      </p:sp>
    </p:spTree>
    <p:extLst>
      <p:ext uri="{BB962C8B-B14F-4D97-AF65-F5344CB8AC3E}">
        <p14:creationId xmlns:p14="http://schemas.microsoft.com/office/powerpoint/2010/main" val="1211839730"/>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09600" y="274639"/>
            <a:ext cx="10972800" cy="58515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2"/>
          <p:cNvSpPr>
            <a:spLocks noGrp="1" noChangeArrowheads="1"/>
          </p:cNvSpPr>
          <p:nvPr>
            <p:ph type="sldNum" sz="quarter" idx="10"/>
          </p:nvPr>
        </p:nvSpPr>
        <p:spPr/>
        <p:txBody>
          <a:bodyPr/>
          <a:lstStyle>
            <a:lvl1pPr algn="l">
              <a:defRPr b="0"/>
            </a:lvl1pPr>
          </a:lstStyle>
          <a:p>
            <a:fld id="{83109009-15EB-48C6-A10F-02DE50F88864}" type="slidenum">
              <a:rPr lang="en-GB" altLang="fr-FR"/>
              <a:pPr/>
              <a:t>‹#›</a:t>
            </a:fld>
            <a:endParaRPr lang="en-GB" altLang="fr-FR"/>
          </a:p>
        </p:txBody>
      </p:sp>
    </p:spTree>
    <p:extLst>
      <p:ext uri="{BB962C8B-B14F-4D97-AF65-F5344CB8AC3E}">
        <p14:creationId xmlns:p14="http://schemas.microsoft.com/office/powerpoint/2010/main" val="2894547231"/>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a:prstGeom prst="rect">
            <a:avLst/>
          </a:prstGeo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5" name="Объект 4"/>
          <p:cNvSpPr>
            <a:spLocks noGrp="1"/>
          </p:cNvSpPr>
          <p:nvPr>
            <p:ph sz="quarter" idx="10"/>
          </p:nvPr>
        </p:nvSpPr>
        <p:spPr>
          <a:xfrm>
            <a:off x="10837333" y="5935890"/>
            <a:ext cx="1354667" cy="595313"/>
          </a:xfrm>
          <a:prstGeom prst="rect">
            <a:avLst/>
          </a:prstGeom>
        </p:spPr>
        <p:txBody>
          <a:bodyPr/>
          <a:lstStyle>
            <a:lvl1pPr marL="0" indent="0">
              <a:buNone/>
              <a:defRPr sz="2500" b="0"/>
            </a:lvl1pPr>
          </a:lstStyle>
          <a:p>
            <a:pPr lvl="0"/>
            <a:r>
              <a:rPr lang="ru-RU"/>
              <a:t>Образец текста</a:t>
            </a:r>
          </a:p>
        </p:txBody>
      </p:sp>
      <p:sp>
        <p:nvSpPr>
          <p:cNvPr id="6" name="Rectangle 5"/>
          <p:cNvSpPr>
            <a:spLocks noGrp="1" noChangeArrowheads="1"/>
          </p:cNvSpPr>
          <p:nvPr>
            <p:ph type="sldNum" sz="quarter" idx="11"/>
          </p:nvPr>
        </p:nvSpPr>
        <p:spPr/>
        <p:txBody>
          <a:bodyPr/>
          <a:lstStyle>
            <a:lvl1pPr algn="l">
              <a:defRPr b="0"/>
            </a:lvl1pPr>
          </a:lstStyle>
          <a:p>
            <a:fld id="{BCA3C160-F1A7-4B7C-BA53-D8027B8373CD}" type="slidenum">
              <a:rPr lang="en-GB" altLang="fr-FR"/>
              <a:pPr/>
              <a:t>‹#›</a:t>
            </a:fld>
            <a:endParaRPr lang="en-GB" altLang="fr-FR"/>
          </a:p>
        </p:txBody>
      </p:sp>
    </p:spTree>
    <p:extLst>
      <p:ext uri="{BB962C8B-B14F-4D97-AF65-F5344CB8AC3E}">
        <p14:creationId xmlns:p14="http://schemas.microsoft.com/office/powerpoint/2010/main" val="1174726272"/>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Содержимое 2"/>
          <p:cNvSpPr>
            <a:spLocks noGrp="1"/>
          </p:cNvSpPr>
          <p:nvPr>
            <p:ph idx="1"/>
          </p:nvPr>
        </p:nvSpPr>
        <p:spPr>
          <a:xfrm>
            <a:off x="609600" y="1600201"/>
            <a:ext cx="10972800" cy="4525963"/>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CC00856F-85A5-4DBA-BA14-90E2189B52AB}" type="slidenum">
              <a:rPr lang="en-GB" altLang="fr-FR"/>
              <a:pPr/>
              <a:t>‹#›</a:t>
            </a:fld>
            <a:endParaRPr lang="en-GB" altLang="fr-FR"/>
          </a:p>
        </p:txBody>
      </p:sp>
    </p:spTree>
    <p:extLst>
      <p:ext uri="{BB962C8B-B14F-4D97-AF65-F5344CB8AC3E}">
        <p14:creationId xmlns:p14="http://schemas.microsoft.com/office/powerpoint/2010/main" val="1336036233"/>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3"/>
          <p:cNvSpPr>
            <a:spLocks noGrp="1" noChangeArrowheads="1"/>
          </p:cNvSpPr>
          <p:nvPr>
            <p:ph type="sldNum" sz="quarter" idx="10"/>
          </p:nvPr>
        </p:nvSpPr>
        <p:spPr/>
        <p:txBody>
          <a:bodyPr/>
          <a:lstStyle>
            <a:lvl1pPr algn="l">
              <a:defRPr b="0"/>
            </a:lvl1pPr>
          </a:lstStyle>
          <a:p>
            <a:fld id="{B55CFCFD-D305-4213-8AB4-B10E3832B305}" type="slidenum">
              <a:rPr lang="en-GB" altLang="fr-FR"/>
              <a:pPr/>
              <a:t>‹#›</a:t>
            </a:fld>
            <a:endParaRPr lang="en-GB" altLang="fr-FR"/>
          </a:p>
        </p:txBody>
      </p:sp>
    </p:spTree>
    <p:extLst>
      <p:ext uri="{BB962C8B-B14F-4D97-AF65-F5344CB8AC3E}">
        <p14:creationId xmlns:p14="http://schemas.microsoft.com/office/powerpoint/2010/main" val="363527282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35A2FEEC-B675-45C7-92C6-2DE5D897B1FE}" type="slidenum">
              <a:rPr lang="ru-RU" altLang="hu-HU"/>
              <a:pPr/>
              <a:t>‹#›</a:t>
            </a:fld>
            <a:endParaRPr lang="ru-RU" altLang="hu-HU"/>
          </a:p>
        </p:txBody>
      </p:sp>
    </p:spTree>
    <p:extLst>
      <p:ext uri="{BB962C8B-B14F-4D97-AF65-F5344CB8AC3E}">
        <p14:creationId xmlns:p14="http://schemas.microsoft.com/office/powerpoint/2010/main" val="411005050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Содержимое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sldNum" sz="quarter" idx="10"/>
          </p:nvPr>
        </p:nvSpPr>
        <p:spPr/>
        <p:txBody>
          <a:bodyPr/>
          <a:lstStyle>
            <a:lvl1pPr algn="l">
              <a:defRPr b="0"/>
            </a:lvl1pPr>
          </a:lstStyle>
          <a:p>
            <a:fld id="{5B01F2E0-523B-4E45-8638-A95B87AC9DA1}" type="slidenum">
              <a:rPr lang="en-GB" altLang="fr-FR"/>
              <a:pPr/>
              <a:t>‹#›</a:t>
            </a:fld>
            <a:endParaRPr lang="en-GB" altLang="fr-FR"/>
          </a:p>
        </p:txBody>
      </p:sp>
    </p:spTree>
    <p:extLst>
      <p:ext uri="{BB962C8B-B14F-4D97-AF65-F5344CB8AC3E}">
        <p14:creationId xmlns:p14="http://schemas.microsoft.com/office/powerpoint/2010/main" val="1077122588"/>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6"/>
          <p:cNvSpPr>
            <a:spLocks noGrp="1" noChangeArrowheads="1"/>
          </p:cNvSpPr>
          <p:nvPr>
            <p:ph type="sldNum" sz="quarter" idx="10"/>
          </p:nvPr>
        </p:nvSpPr>
        <p:spPr/>
        <p:txBody>
          <a:bodyPr/>
          <a:lstStyle>
            <a:lvl1pPr algn="l">
              <a:defRPr b="0"/>
            </a:lvl1pPr>
          </a:lstStyle>
          <a:p>
            <a:fld id="{10CB322A-6FCC-4BBA-B03F-3EEE1F5C490D}" type="slidenum">
              <a:rPr lang="en-GB" altLang="fr-FR"/>
              <a:pPr/>
              <a:t>‹#›</a:t>
            </a:fld>
            <a:endParaRPr lang="en-GB" altLang="fr-FR"/>
          </a:p>
        </p:txBody>
      </p:sp>
    </p:spTree>
    <p:extLst>
      <p:ext uri="{BB962C8B-B14F-4D97-AF65-F5344CB8AC3E}">
        <p14:creationId xmlns:p14="http://schemas.microsoft.com/office/powerpoint/2010/main" val="2170282924"/>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Rectangle 2"/>
          <p:cNvSpPr>
            <a:spLocks noGrp="1" noChangeArrowheads="1"/>
          </p:cNvSpPr>
          <p:nvPr>
            <p:ph type="sldNum" sz="quarter" idx="10"/>
          </p:nvPr>
        </p:nvSpPr>
        <p:spPr/>
        <p:txBody>
          <a:bodyPr/>
          <a:lstStyle>
            <a:lvl1pPr algn="l">
              <a:defRPr b="0"/>
            </a:lvl1pPr>
          </a:lstStyle>
          <a:p>
            <a:fld id="{E1EEB26C-779F-435F-A24F-445BE06E9FE5}" type="slidenum">
              <a:rPr lang="en-GB" altLang="fr-FR"/>
              <a:pPr/>
              <a:t>‹#›</a:t>
            </a:fld>
            <a:endParaRPr lang="en-GB" altLang="fr-FR"/>
          </a:p>
        </p:txBody>
      </p:sp>
    </p:spTree>
    <p:extLst>
      <p:ext uri="{BB962C8B-B14F-4D97-AF65-F5344CB8AC3E}">
        <p14:creationId xmlns:p14="http://schemas.microsoft.com/office/powerpoint/2010/main" val="2560430444"/>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algn="l">
              <a:defRPr b="0"/>
            </a:lvl1pPr>
          </a:lstStyle>
          <a:p>
            <a:fld id="{ECEF4312-8F74-4F24-A1F4-57138FF53D0A}" type="slidenum">
              <a:rPr lang="en-GB" altLang="fr-FR"/>
              <a:pPr/>
              <a:t>‹#›</a:t>
            </a:fld>
            <a:endParaRPr lang="en-GB" altLang="fr-FR"/>
          </a:p>
        </p:txBody>
      </p:sp>
    </p:spTree>
    <p:extLst>
      <p:ext uri="{BB962C8B-B14F-4D97-AF65-F5344CB8AC3E}">
        <p14:creationId xmlns:p14="http://schemas.microsoft.com/office/powerpoint/2010/main" val="583756487"/>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a:prstGeom prst="rect">
            <a:avLst/>
          </a:prstGeo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sldNum" sz="quarter" idx="10"/>
          </p:nvPr>
        </p:nvSpPr>
        <p:spPr/>
        <p:txBody>
          <a:bodyPr/>
          <a:lstStyle>
            <a:lvl1pPr algn="l">
              <a:defRPr b="0"/>
            </a:lvl1pPr>
          </a:lstStyle>
          <a:p>
            <a:fld id="{C0AC6265-586F-4233-9070-8A4FA8FECDD9}" type="slidenum">
              <a:rPr lang="en-GB" altLang="fr-FR"/>
              <a:pPr/>
              <a:t>‹#›</a:t>
            </a:fld>
            <a:endParaRPr lang="en-GB" altLang="fr-FR"/>
          </a:p>
        </p:txBody>
      </p:sp>
    </p:spTree>
    <p:extLst>
      <p:ext uri="{BB962C8B-B14F-4D97-AF65-F5344CB8AC3E}">
        <p14:creationId xmlns:p14="http://schemas.microsoft.com/office/powerpoint/2010/main" val="3614062069"/>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a:prstGeom prst="rect">
            <a:avLst/>
          </a:prstGeo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sldNum" sz="quarter" idx="10"/>
          </p:nvPr>
        </p:nvSpPr>
        <p:spPr/>
        <p:txBody>
          <a:bodyPr/>
          <a:lstStyle>
            <a:lvl1pPr algn="l">
              <a:defRPr b="0"/>
            </a:lvl1pPr>
          </a:lstStyle>
          <a:p>
            <a:fld id="{043A8262-A163-4BB5-A067-50C61EA2CA4B}" type="slidenum">
              <a:rPr lang="en-GB" altLang="fr-FR"/>
              <a:pPr/>
              <a:t>‹#›</a:t>
            </a:fld>
            <a:endParaRPr lang="en-GB" altLang="fr-FR"/>
          </a:p>
        </p:txBody>
      </p:sp>
    </p:spTree>
    <p:extLst>
      <p:ext uri="{BB962C8B-B14F-4D97-AF65-F5344CB8AC3E}">
        <p14:creationId xmlns:p14="http://schemas.microsoft.com/office/powerpoint/2010/main" val="472955874"/>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Вертикальный текст 2"/>
          <p:cNvSpPr>
            <a:spLocks noGrp="1"/>
          </p:cNvSpPr>
          <p:nvPr>
            <p:ph type="body" orient="vert" idx="1"/>
          </p:nvPr>
        </p:nvSpPr>
        <p:spPr>
          <a:xfrm>
            <a:off x="609600" y="1600201"/>
            <a:ext cx="10972800" cy="4525963"/>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7EFE2E63-B651-433A-8B99-678401FC0914}" type="slidenum">
              <a:rPr lang="en-GB" altLang="fr-FR"/>
              <a:pPr/>
              <a:t>‹#›</a:t>
            </a:fld>
            <a:endParaRPr lang="en-GB" altLang="fr-FR"/>
          </a:p>
        </p:txBody>
      </p:sp>
    </p:spTree>
    <p:extLst>
      <p:ext uri="{BB962C8B-B14F-4D97-AF65-F5344CB8AC3E}">
        <p14:creationId xmlns:p14="http://schemas.microsoft.com/office/powerpoint/2010/main" val="310352499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a:prstGeom prst="rect">
            <a:avLst/>
          </a:prstGeo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39"/>
            <a:ext cx="8026400" cy="5851525"/>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DFB9D400-0ACE-49B3-A7DA-079508F21B8F}" type="slidenum">
              <a:rPr lang="en-GB" altLang="fr-FR"/>
              <a:pPr/>
              <a:t>‹#›</a:t>
            </a:fld>
            <a:endParaRPr lang="en-GB" altLang="fr-FR"/>
          </a:p>
        </p:txBody>
      </p:sp>
    </p:spTree>
    <p:extLst>
      <p:ext uri="{BB962C8B-B14F-4D97-AF65-F5344CB8AC3E}">
        <p14:creationId xmlns:p14="http://schemas.microsoft.com/office/powerpoint/2010/main" val="1699023611"/>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09600" y="274639"/>
            <a:ext cx="10972800" cy="58515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2"/>
          <p:cNvSpPr>
            <a:spLocks noGrp="1" noChangeArrowheads="1"/>
          </p:cNvSpPr>
          <p:nvPr>
            <p:ph type="sldNum" sz="quarter" idx="10"/>
          </p:nvPr>
        </p:nvSpPr>
        <p:spPr/>
        <p:txBody>
          <a:bodyPr/>
          <a:lstStyle>
            <a:lvl1pPr algn="l">
              <a:defRPr b="0"/>
            </a:lvl1pPr>
          </a:lstStyle>
          <a:p>
            <a:fld id="{83109009-15EB-48C6-A10F-02DE50F88864}" type="slidenum">
              <a:rPr lang="en-GB" altLang="fr-FR"/>
              <a:pPr/>
              <a:t>‹#›</a:t>
            </a:fld>
            <a:endParaRPr lang="en-GB" altLang="fr-FR"/>
          </a:p>
        </p:txBody>
      </p:sp>
    </p:spTree>
    <p:extLst>
      <p:ext uri="{BB962C8B-B14F-4D97-AF65-F5344CB8AC3E}">
        <p14:creationId xmlns:p14="http://schemas.microsoft.com/office/powerpoint/2010/main" val="144513078"/>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45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2/11/2024</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40128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14612FA6-C4CB-4585-AF45-E2FFC0E45EA4}" type="slidenum">
              <a:rPr lang="ru-RU" altLang="hu-HU"/>
              <a:pPr/>
              <a:t>‹#›</a:t>
            </a:fld>
            <a:endParaRPr lang="ru-RU" altLang="hu-HU"/>
          </a:p>
        </p:txBody>
      </p:sp>
    </p:spTree>
    <p:extLst>
      <p:ext uri="{BB962C8B-B14F-4D97-AF65-F5344CB8AC3E}">
        <p14:creationId xmlns:p14="http://schemas.microsoft.com/office/powerpoint/2010/main" val="163140316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2/11/2024</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525888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40"/>
            <a:ext cx="10515600" cy="2852737"/>
          </a:xfrm>
        </p:spPr>
        <p:txBody>
          <a:bodyPr anchor="b"/>
          <a:lstStyle>
            <a:lvl1pPr>
              <a:defRPr sz="4500"/>
            </a:lvl1pPr>
          </a:lstStyle>
          <a:p>
            <a:r>
              <a:rPr lang="ru-RU"/>
              <a:t>Образец заголовка</a:t>
            </a:r>
          </a:p>
        </p:txBody>
      </p:sp>
      <p:sp>
        <p:nvSpPr>
          <p:cNvPr id="3" name="Текст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2/11/2024</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151860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2/11/2024</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823966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Объект 5"/>
          <p:cNvSpPr>
            <a:spLocks noGrp="1"/>
          </p:cNvSpPr>
          <p:nvPr>
            <p:ph sz="quarter" idx="4"/>
          </p:nvPr>
        </p:nvSpPr>
        <p:spPr>
          <a:xfrm>
            <a:off x="6172201"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83CAC67B-886C-4ABF-A2D4-FFA5F1E3E7D4}" type="datetimeFigureOut">
              <a:rPr lang="en-US" smtClean="0">
                <a:solidFill>
                  <a:prstClr val="black">
                    <a:tint val="75000"/>
                  </a:prstClr>
                </a:solidFill>
              </a:rPr>
              <a:pPr/>
              <a:t>2/11/2024</a:t>
            </a:fld>
            <a:endParaRPr lang="en-US">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en-US">
              <a:solidFill>
                <a:prstClr val="black">
                  <a:tint val="75000"/>
                </a:prstClr>
              </a:solidFill>
            </a:endParaRPr>
          </a:p>
        </p:txBody>
      </p:sp>
      <p:sp>
        <p:nvSpPr>
          <p:cNvPr id="9" name="Номер слайда 8"/>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231289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83CAC67B-886C-4ABF-A2D4-FFA5F1E3E7D4}" type="datetimeFigureOut">
              <a:rPr lang="en-US" smtClean="0">
                <a:solidFill>
                  <a:prstClr val="black">
                    <a:tint val="75000"/>
                  </a:prstClr>
                </a:solidFill>
              </a:rPr>
              <a:pPr/>
              <a:t>2/11/2024</a:t>
            </a:fld>
            <a:endParaRPr lang="en-US">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en-US">
              <a:solidFill>
                <a:prstClr val="black">
                  <a:tint val="75000"/>
                </a:prstClr>
              </a:solidFill>
            </a:endParaRPr>
          </a:p>
        </p:txBody>
      </p:sp>
      <p:sp>
        <p:nvSpPr>
          <p:cNvPr id="5" name="Номер слайда 4"/>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557630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3CAC67B-886C-4ABF-A2D4-FFA5F1E3E7D4}" type="datetimeFigureOut">
              <a:rPr lang="en-US" smtClean="0">
                <a:solidFill>
                  <a:prstClr val="black">
                    <a:tint val="75000"/>
                  </a:prstClr>
                </a:solidFill>
              </a:rPr>
              <a:pPr/>
              <a:t>2/11/2024</a:t>
            </a:fld>
            <a:endParaRPr lang="en-US">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en-US">
              <a:solidFill>
                <a:prstClr val="black">
                  <a:tint val="75000"/>
                </a:prstClr>
              </a:solidFill>
            </a:endParaRPr>
          </a:p>
        </p:txBody>
      </p:sp>
      <p:sp>
        <p:nvSpPr>
          <p:cNvPr id="4" name="Номер слайда 3"/>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976575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24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2/11/2024</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10317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24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2/11/2024</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241917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2/11/2024</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162415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1"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1"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2/11/2024</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57892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39"/>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49" y="458950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E24175D8-4A12-4ADE-9E17-741AABE7A9F3}" type="slidenum">
              <a:rPr lang="ru-RU" altLang="hu-HU"/>
              <a:pPr/>
              <a:t>‹#›</a:t>
            </a:fld>
            <a:endParaRPr lang="ru-RU" altLang="hu-HU"/>
          </a:p>
        </p:txBody>
      </p:sp>
    </p:spTree>
    <p:extLst>
      <p:ext uri="{BB962C8B-B14F-4D97-AF65-F5344CB8AC3E}">
        <p14:creationId xmlns:p14="http://schemas.microsoft.com/office/powerpoint/2010/main" val="206751233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AndTx">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850900"/>
          </a:xfrm>
        </p:spPr>
        <p:txBody>
          <a:bodyPr/>
          <a:lstStyle/>
          <a:p>
            <a:r>
              <a:rPr lang="ru-RU"/>
              <a:t>Образец заголовка</a:t>
            </a:r>
          </a:p>
        </p:txBody>
      </p:sp>
      <p:sp>
        <p:nvSpPr>
          <p:cNvPr id="3" name="Содержимое 2"/>
          <p:cNvSpPr>
            <a:spLocks noGrp="1"/>
          </p:cNvSpPr>
          <p:nvPr>
            <p:ph sz="quarter" idx="1"/>
          </p:nvPr>
        </p:nvSpPr>
        <p:spPr>
          <a:xfrm>
            <a:off x="624417" y="1268413"/>
            <a:ext cx="5384800" cy="22272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624417" y="3648075"/>
            <a:ext cx="5384800" cy="22288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6212417" y="1268413"/>
            <a:ext cx="5384800" cy="460851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p:cNvSpPr>
            <a:spLocks noGrp="1" noChangeArrowheads="1"/>
          </p:cNvSpPr>
          <p:nvPr>
            <p:ph type="dt" sz="half" idx="10"/>
          </p:nvPr>
        </p:nvSpPr>
        <p:spPr/>
        <p:txBody>
          <a:bodyPr/>
          <a:lstStyle>
            <a:lvl1pPr>
              <a:defRPr/>
            </a:lvl1pPr>
          </a:lstStyle>
          <a:p>
            <a:fld id="{83CAC67B-886C-4ABF-A2D4-FFA5F1E3E7D4}" type="datetimeFigureOut">
              <a:rPr lang="en-US" smtClean="0">
                <a:solidFill>
                  <a:prstClr val="black">
                    <a:tint val="75000"/>
                  </a:prstClr>
                </a:solidFill>
              </a:rPr>
              <a:pPr/>
              <a:t>2/11/2024</a:t>
            </a:fld>
            <a:endParaRPr lang="en-US">
              <a:solidFill>
                <a:prstClr val="black">
                  <a:tint val="75000"/>
                </a:prstClr>
              </a:solidFill>
            </a:endParaRPr>
          </a:p>
        </p:txBody>
      </p:sp>
      <p:sp>
        <p:nvSpPr>
          <p:cNvPr id="7" name="Rectangle 5"/>
          <p:cNvSpPr>
            <a:spLocks noGrp="1" noChangeArrowheads="1"/>
          </p:cNvSpPr>
          <p:nvPr>
            <p:ph type="ftr" sz="quarter" idx="11"/>
          </p:nvPr>
        </p:nvSpPr>
        <p:spPr/>
        <p:txBody>
          <a:bodyPr/>
          <a:lstStyle>
            <a:lvl1pPr>
              <a:defRPr/>
            </a:lvl1pPr>
          </a:lstStyle>
          <a:p>
            <a:endParaRPr lang="en-US">
              <a:solidFill>
                <a:prstClr val="black">
                  <a:tint val="75000"/>
                </a:prstClr>
              </a:solidFill>
            </a:endParaRPr>
          </a:p>
        </p:txBody>
      </p:sp>
      <p:sp>
        <p:nvSpPr>
          <p:cNvPr id="8" name="Rectangle 6"/>
          <p:cNvSpPr>
            <a:spLocks noGrp="1" noChangeArrowheads="1"/>
          </p:cNvSpPr>
          <p:nvPr>
            <p:ph type="sldNum" sz="quarter" idx="12"/>
          </p:nvPr>
        </p:nvSpPr>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29924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аблица 2"/>
          <p:cNvSpPr>
            <a:spLocks noGrp="1"/>
          </p:cNvSpPr>
          <p:nvPr>
            <p:ph type="tbl" idx="1"/>
          </p:nvPr>
        </p:nvSpPr>
        <p:spPr>
          <a:xfrm>
            <a:off x="914400" y="1981200"/>
            <a:ext cx="10363200" cy="4114800"/>
          </a:xfrm>
        </p:spPr>
        <p:txBody>
          <a:bodyPr/>
          <a:lstStyle/>
          <a:p>
            <a:pPr lvl="0"/>
            <a:r>
              <a:rPr lang="ru-RU" noProof="0"/>
              <a:t>Вставка таблицы</a:t>
            </a:r>
          </a:p>
        </p:txBody>
      </p:sp>
      <p:sp>
        <p:nvSpPr>
          <p:cNvPr id="4" name="Нижний колонтитул 3"/>
          <p:cNvSpPr>
            <a:spLocks noGrp="1"/>
          </p:cNvSpPr>
          <p:nvPr>
            <p:ph type="ftr" sz="quarter" idx="10"/>
          </p:nvPr>
        </p:nvSpPr>
        <p:spPr/>
        <p:txBody>
          <a:bodyPr/>
          <a:lstStyle>
            <a:lvl1pPr>
              <a:defRPr/>
            </a:lvl1pPr>
          </a:lstStyle>
          <a:p>
            <a:endParaRPr lang="en-US">
              <a:solidFill>
                <a:prstClr val="black">
                  <a:tint val="75000"/>
                </a:prstClr>
              </a:solidFill>
            </a:endParaRPr>
          </a:p>
        </p:txBody>
      </p:sp>
    </p:spTree>
    <p:extLst>
      <p:ext uri="{BB962C8B-B14F-4D97-AF65-F5344CB8AC3E}">
        <p14:creationId xmlns:p14="http://schemas.microsoft.com/office/powerpoint/2010/main" val="26008949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екст 2"/>
          <p:cNvSpPr>
            <a:spLocks noGrp="1"/>
          </p:cNvSpPr>
          <p:nvPr>
            <p:ph type="body" sz="half" idx="1"/>
          </p:nvPr>
        </p:nvSpPr>
        <p:spPr>
          <a:xfrm>
            <a:off x="9144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Нижний колонтитул 4"/>
          <p:cNvSpPr>
            <a:spLocks noGrp="1"/>
          </p:cNvSpPr>
          <p:nvPr>
            <p:ph type="ftr" sz="quarter" idx="10"/>
          </p:nvPr>
        </p:nvSpPr>
        <p:spPr/>
        <p:txBody>
          <a:bodyPr/>
          <a:lstStyle>
            <a:lvl1pPr>
              <a:defRPr/>
            </a:lvl1pPr>
          </a:lstStyle>
          <a:p>
            <a:endParaRPr lang="en-US">
              <a:solidFill>
                <a:prstClr val="black">
                  <a:tint val="75000"/>
                </a:prstClr>
              </a:solidFill>
            </a:endParaRPr>
          </a:p>
        </p:txBody>
      </p:sp>
    </p:spTree>
    <p:extLst>
      <p:ext uri="{BB962C8B-B14F-4D97-AF65-F5344CB8AC3E}">
        <p14:creationId xmlns:p14="http://schemas.microsoft.com/office/powerpoint/2010/main" val="25530575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cSld name="1_Заголовок и объект">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3036716"/>
      </p:ext>
    </p:extLst>
  </p:cSld>
  <p:clrMapOvr>
    <a:overrideClrMapping bg1="dk1" tx1="lt1" bg2="dk2" tx2="lt2" accent1="accent1" accent2="accent2" accent3="accent3" accent4="accent4" accent5="accent5" accent6="accent6" hlink="hlink" folHlink="folHlink"/>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AndTx">
  <p:cSld name="Заголовок, объект и текст">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ru-RU"/>
              <a:t>Образец заголовка</a:t>
            </a:r>
            <a:endParaRPr lang="de-DE"/>
          </a:p>
        </p:txBody>
      </p:sp>
      <p:sp>
        <p:nvSpPr>
          <p:cNvPr id="3" name="Content Placeholder 2"/>
          <p:cNvSpPr>
            <a:spLocks noGrp="1"/>
          </p:cNvSpPr>
          <p:nvPr>
            <p:ph sz="half" idx="1"/>
          </p:nvPr>
        </p:nvSpPr>
        <p:spPr>
          <a:xfrm>
            <a:off x="9144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4" name="Text Placeholder 3"/>
          <p:cNvSpPr>
            <a:spLocks noGrp="1"/>
          </p:cNvSpPr>
          <p:nvPr>
            <p:ph type="body" sz="half" idx="2"/>
          </p:nvPr>
        </p:nvSpPr>
        <p:spPr>
          <a:xfrm>
            <a:off x="61976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5" name="Rectangle 4"/>
          <p:cNvSpPr>
            <a:spLocks noGrp="1" noChangeArrowheads="1"/>
          </p:cNvSpPr>
          <p:nvPr>
            <p:ph type="dt" sz="half" idx="10"/>
          </p:nvPr>
        </p:nvSpPr>
        <p:spPr>
          <a:ln/>
        </p:spPr>
        <p:txBody>
          <a:bodyPr/>
          <a:lstStyle>
            <a:lvl1pPr>
              <a:defRPr/>
            </a:lvl1pPr>
          </a:lstStyle>
          <a:p>
            <a:fld id="{83CAC67B-886C-4ABF-A2D4-FFA5F1E3E7D4}" type="datetimeFigureOut">
              <a:rPr lang="en-US" smtClean="0">
                <a:solidFill>
                  <a:prstClr val="black">
                    <a:tint val="75000"/>
                  </a:prstClr>
                </a:solidFill>
              </a:rPr>
              <a:pPr/>
              <a:t>2/11/2024</a:t>
            </a:fld>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314504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OverTx">
  <p:cSld name="Заголовок и два объекта над текстом">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ru-RU"/>
              <a:t>Образец заголовка</a:t>
            </a:r>
            <a:endParaRPr lang="de-DE"/>
          </a:p>
        </p:txBody>
      </p:sp>
      <p:sp>
        <p:nvSpPr>
          <p:cNvPr id="3" name="Content Placeholder 2"/>
          <p:cNvSpPr>
            <a:spLocks noGrp="1"/>
          </p:cNvSpPr>
          <p:nvPr>
            <p:ph sz="quarter" idx="1"/>
          </p:nvPr>
        </p:nvSpPr>
        <p:spPr>
          <a:xfrm>
            <a:off x="914400" y="1981200"/>
            <a:ext cx="508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4" name="Content Placeholder 3"/>
          <p:cNvSpPr>
            <a:spLocks noGrp="1"/>
          </p:cNvSpPr>
          <p:nvPr>
            <p:ph sz="quarter" idx="2"/>
          </p:nvPr>
        </p:nvSpPr>
        <p:spPr>
          <a:xfrm>
            <a:off x="6197600" y="1981200"/>
            <a:ext cx="508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5" name="Text Placeholder 4"/>
          <p:cNvSpPr>
            <a:spLocks noGrp="1"/>
          </p:cNvSpPr>
          <p:nvPr>
            <p:ph type="body" sz="half" idx="3"/>
          </p:nvPr>
        </p:nvSpPr>
        <p:spPr>
          <a:xfrm>
            <a:off x="914400" y="4114800"/>
            <a:ext cx="103632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6" name="Rectangle 4"/>
          <p:cNvSpPr>
            <a:spLocks noGrp="1" noChangeArrowheads="1"/>
          </p:cNvSpPr>
          <p:nvPr>
            <p:ph type="dt" sz="half" idx="10"/>
          </p:nvPr>
        </p:nvSpPr>
        <p:spPr>
          <a:ln/>
        </p:spPr>
        <p:txBody>
          <a:bodyPr/>
          <a:lstStyle>
            <a:lvl1pPr>
              <a:defRPr/>
            </a:lvl1pPr>
          </a:lstStyle>
          <a:p>
            <a:fld id="{83CAC67B-886C-4ABF-A2D4-FFA5F1E3E7D4}" type="datetimeFigureOut">
              <a:rPr lang="en-US" smtClean="0">
                <a:solidFill>
                  <a:prstClr val="black">
                    <a:tint val="75000"/>
                  </a:prstClr>
                </a:solidFill>
              </a:rPr>
              <a:pPr/>
              <a:t>2/11/2024</a:t>
            </a:fld>
            <a:endParaRPr 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783084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09600" y="274641"/>
            <a:ext cx="109728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4"/>
          <p:cNvSpPr>
            <a:spLocks noGrp="1" noChangeArrowheads="1"/>
          </p:cNvSpPr>
          <p:nvPr>
            <p:ph type="dt" sz="half" idx="10"/>
          </p:nvPr>
        </p:nvSpPr>
        <p:spPr/>
        <p:txBody>
          <a:bodyPr/>
          <a:lstStyle>
            <a:lvl1pPr>
              <a:defRPr/>
            </a:lvl1pPr>
          </a:lstStyle>
          <a:p>
            <a:fld id="{83CAC67B-886C-4ABF-A2D4-FFA5F1E3E7D4}" type="datetimeFigureOut">
              <a:rPr lang="en-US" smtClean="0">
                <a:solidFill>
                  <a:prstClr val="black">
                    <a:tint val="75000"/>
                  </a:prstClr>
                </a:solidFill>
              </a:rPr>
              <a:pPr/>
              <a:t>2/11/2024</a:t>
            </a:fld>
            <a:endParaRPr lang="en-US">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endParaRPr lang="en-US">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225482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cSld name="2_Титульны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8053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B3E9E029-2D20-4A92-88AA-7310FFA0722B}" type="slidenum">
              <a:rPr lang="ru-RU" altLang="hu-HU"/>
              <a:pPr/>
              <a:t>‹#›</a:t>
            </a:fld>
            <a:endParaRPr lang="ru-RU" altLang="hu-HU"/>
          </a:p>
        </p:txBody>
      </p:sp>
    </p:spTree>
    <p:extLst>
      <p:ext uri="{BB962C8B-B14F-4D97-AF65-F5344CB8AC3E}">
        <p14:creationId xmlns:p14="http://schemas.microsoft.com/office/powerpoint/2010/main" val="12264572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59F1F47D-1486-4EF5-8B86-6B48431BF2E3}" type="slidenum">
              <a:rPr lang="ru-RU" altLang="hu-HU"/>
              <a:pPr/>
              <a:t>‹#›</a:t>
            </a:fld>
            <a:endParaRPr lang="ru-RU" altLang="hu-HU"/>
          </a:p>
        </p:txBody>
      </p:sp>
    </p:spTree>
    <p:extLst>
      <p:ext uri="{BB962C8B-B14F-4D97-AF65-F5344CB8AC3E}">
        <p14:creationId xmlns:p14="http://schemas.microsoft.com/office/powerpoint/2010/main" val="7992416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1E0D10C1-3006-4582-8AA2-A86DE48F8583}" type="slidenum">
              <a:rPr lang="ru-RU" altLang="hu-HU"/>
              <a:pPr/>
              <a:t>‹#›</a:t>
            </a:fld>
            <a:endParaRPr lang="ru-RU" altLang="hu-HU"/>
          </a:p>
        </p:txBody>
      </p:sp>
    </p:spTree>
    <p:extLst>
      <p:ext uri="{BB962C8B-B14F-4D97-AF65-F5344CB8AC3E}">
        <p14:creationId xmlns:p14="http://schemas.microsoft.com/office/powerpoint/2010/main" val="3463139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78B2FFD9-B265-4008-92D6-7BE83C0532DF}" type="slidenum">
              <a:rPr lang="ru-RU" altLang="hu-HU"/>
              <a:pPr/>
              <a:t>‹#›</a:t>
            </a:fld>
            <a:endParaRPr lang="ru-RU" altLang="hu-HU"/>
          </a:p>
        </p:txBody>
      </p:sp>
    </p:spTree>
    <p:extLst>
      <p:ext uri="{BB962C8B-B14F-4D97-AF65-F5344CB8AC3E}">
        <p14:creationId xmlns:p14="http://schemas.microsoft.com/office/powerpoint/2010/main" val="36114901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D76ED22D-F371-4F50-9EEF-DABE639C0F32}" type="slidenum">
              <a:rPr lang="ru-RU" altLang="hu-HU"/>
              <a:pPr/>
              <a:t>‹#›</a:t>
            </a:fld>
            <a:endParaRPr lang="ru-RU" altLang="hu-HU"/>
          </a:p>
        </p:txBody>
      </p:sp>
    </p:spTree>
    <p:extLst>
      <p:ext uri="{BB962C8B-B14F-4D97-AF65-F5344CB8AC3E}">
        <p14:creationId xmlns:p14="http://schemas.microsoft.com/office/powerpoint/2010/main" val="2074980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C87889FF-429C-4246-9AEB-4410F61D96C8}" type="slidenum">
              <a:rPr lang="ru-RU" altLang="hu-HU"/>
              <a:pPr/>
              <a:t>‹#›</a:t>
            </a:fld>
            <a:endParaRPr lang="ru-RU" altLang="hu-HU"/>
          </a:p>
        </p:txBody>
      </p:sp>
    </p:spTree>
    <p:extLst>
      <p:ext uri="{BB962C8B-B14F-4D97-AF65-F5344CB8AC3E}">
        <p14:creationId xmlns:p14="http://schemas.microsoft.com/office/powerpoint/2010/main" val="25012364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D7951226-88F4-412E-8073-4BEA8E2F05A8}" type="slidenum">
              <a:rPr lang="ru-RU" altLang="hu-HU"/>
              <a:pPr/>
              <a:t>‹#›</a:t>
            </a:fld>
            <a:endParaRPr lang="ru-RU" altLang="hu-HU"/>
          </a:p>
        </p:txBody>
      </p:sp>
    </p:spTree>
    <p:extLst>
      <p:ext uri="{BB962C8B-B14F-4D97-AF65-F5344CB8AC3E}">
        <p14:creationId xmlns:p14="http://schemas.microsoft.com/office/powerpoint/2010/main" val="41597566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1FE429F6-22BD-460D-82C5-58B7FB1C7461}" type="slidenum">
              <a:rPr lang="ru-RU" altLang="hu-HU"/>
              <a:pPr/>
              <a:t>‹#›</a:t>
            </a:fld>
            <a:endParaRPr lang="ru-RU" altLang="hu-HU"/>
          </a:p>
        </p:txBody>
      </p:sp>
    </p:spTree>
    <p:extLst>
      <p:ext uri="{BB962C8B-B14F-4D97-AF65-F5344CB8AC3E}">
        <p14:creationId xmlns:p14="http://schemas.microsoft.com/office/powerpoint/2010/main" val="9243613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8E153D4F-D1B2-4337-84D2-49971AE2158F}" type="slidenum">
              <a:rPr lang="ru-RU" altLang="hu-HU"/>
              <a:pPr/>
              <a:t>‹#›</a:t>
            </a:fld>
            <a:endParaRPr lang="ru-RU" altLang="hu-HU"/>
          </a:p>
        </p:txBody>
      </p:sp>
    </p:spTree>
    <p:extLst>
      <p:ext uri="{BB962C8B-B14F-4D97-AF65-F5344CB8AC3E}">
        <p14:creationId xmlns:p14="http://schemas.microsoft.com/office/powerpoint/2010/main" val="32135492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30815DAF-3DB1-4168-A7E8-8A3FA54D4A57}" type="slidenum">
              <a:rPr lang="ru-RU" altLang="hu-HU"/>
              <a:pPr/>
              <a:t>‹#›</a:t>
            </a:fld>
            <a:endParaRPr lang="ru-RU" altLang="hu-HU"/>
          </a:p>
        </p:txBody>
      </p:sp>
    </p:spTree>
    <p:extLst>
      <p:ext uri="{BB962C8B-B14F-4D97-AF65-F5344CB8AC3E}">
        <p14:creationId xmlns:p14="http://schemas.microsoft.com/office/powerpoint/2010/main" val="21597497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87B1B2FB-7291-4B0F-BB5D-0955A86F1995}" type="slidenum">
              <a:rPr lang="ru-RU" altLang="hu-HU"/>
              <a:pPr/>
              <a:t>‹#›</a:t>
            </a:fld>
            <a:endParaRPr lang="ru-RU" altLang="hu-HU"/>
          </a:p>
        </p:txBody>
      </p:sp>
    </p:spTree>
    <p:extLst>
      <p:ext uri="{BB962C8B-B14F-4D97-AF65-F5344CB8AC3E}">
        <p14:creationId xmlns:p14="http://schemas.microsoft.com/office/powerpoint/2010/main" val="21353294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39"/>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49" y="458949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453598F5-E602-42A3-B79C-4EFC07275E50}" type="slidenum">
              <a:rPr lang="ru-RU" altLang="hu-HU"/>
              <a:pPr/>
              <a:t>‹#›</a:t>
            </a:fld>
            <a:endParaRPr lang="ru-RU" altLang="hu-HU"/>
          </a:p>
        </p:txBody>
      </p:sp>
    </p:spTree>
    <p:extLst>
      <p:ext uri="{BB962C8B-B14F-4D97-AF65-F5344CB8AC3E}">
        <p14:creationId xmlns:p14="http://schemas.microsoft.com/office/powerpoint/2010/main" val="11022251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E584AE2D-2D2F-4ADC-86F3-726FE0930018}" type="slidenum">
              <a:rPr lang="ru-RU" altLang="hu-HU"/>
              <a:pPr/>
              <a:t>‹#›</a:t>
            </a:fld>
            <a:endParaRPr lang="ru-RU" altLang="hu-HU"/>
          </a:p>
        </p:txBody>
      </p:sp>
    </p:spTree>
    <p:extLst>
      <p:ext uri="{BB962C8B-B14F-4D97-AF65-F5344CB8AC3E}">
        <p14:creationId xmlns:p14="http://schemas.microsoft.com/office/powerpoint/2010/main" val="25807015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12682357-24F0-4BB8-A6DC-064ADE9A0D2F}" type="slidenum">
              <a:rPr lang="ru-RU" altLang="hu-HU"/>
              <a:pPr/>
              <a:t>‹#›</a:t>
            </a:fld>
            <a:endParaRPr lang="ru-RU" altLang="hu-HU"/>
          </a:p>
        </p:txBody>
      </p:sp>
    </p:spTree>
    <p:extLst>
      <p:ext uri="{BB962C8B-B14F-4D97-AF65-F5344CB8AC3E}">
        <p14:creationId xmlns:p14="http://schemas.microsoft.com/office/powerpoint/2010/main" val="16789589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D257841F-0B41-4862-8988-716DD18F3A56}" type="slidenum">
              <a:rPr lang="ru-RU" altLang="hu-HU"/>
              <a:pPr/>
              <a:t>‹#›</a:t>
            </a:fld>
            <a:endParaRPr lang="ru-RU" altLang="hu-HU"/>
          </a:p>
        </p:txBody>
      </p:sp>
    </p:spTree>
    <p:extLst>
      <p:ext uri="{BB962C8B-B14F-4D97-AF65-F5344CB8AC3E}">
        <p14:creationId xmlns:p14="http://schemas.microsoft.com/office/powerpoint/2010/main" val="18004676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1590FD36-45D4-43CA-AE2D-B7372E05813A}" type="slidenum">
              <a:rPr lang="ru-RU" altLang="hu-HU"/>
              <a:pPr/>
              <a:t>‹#›</a:t>
            </a:fld>
            <a:endParaRPr lang="ru-RU" altLang="hu-HU"/>
          </a:p>
        </p:txBody>
      </p:sp>
    </p:spTree>
    <p:extLst>
      <p:ext uri="{BB962C8B-B14F-4D97-AF65-F5344CB8AC3E}">
        <p14:creationId xmlns:p14="http://schemas.microsoft.com/office/powerpoint/2010/main" val="3030241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39"/>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49" y="458950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5983345F-1286-4497-9018-788142C20D24}" type="slidenum">
              <a:rPr lang="ru-RU" altLang="hu-HU"/>
              <a:pPr/>
              <a:t>‹#›</a:t>
            </a:fld>
            <a:endParaRPr lang="ru-RU" altLang="hu-HU"/>
          </a:p>
        </p:txBody>
      </p:sp>
    </p:spTree>
    <p:extLst>
      <p:ext uri="{BB962C8B-B14F-4D97-AF65-F5344CB8AC3E}">
        <p14:creationId xmlns:p14="http://schemas.microsoft.com/office/powerpoint/2010/main" val="14404335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7CA5BF87-5963-449C-B8E0-B374D73C5D62}" type="slidenum">
              <a:rPr lang="ru-RU" altLang="hu-HU"/>
              <a:pPr/>
              <a:t>‹#›</a:t>
            </a:fld>
            <a:endParaRPr lang="ru-RU" altLang="hu-HU"/>
          </a:p>
        </p:txBody>
      </p:sp>
    </p:spTree>
    <p:extLst>
      <p:ext uri="{BB962C8B-B14F-4D97-AF65-F5344CB8AC3E}">
        <p14:creationId xmlns:p14="http://schemas.microsoft.com/office/powerpoint/2010/main" val="8682810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7D968E7B-4157-429C-BE56-42695CE122A9}" type="slidenum">
              <a:rPr lang="ru-RU" altLang="hu-HU"/>
              <a:pPr/>
              <a:t>‹#›</a:t>
            </a:fld>
            <a:endParaRPr lang="ru-RU" altLang="hu-HU"/>
          </a:p>
        </p:txBody>
      </p:sp>
    </p:spTree>
    <p:extLst>
      <p:ext uri="{BB962C8B-B14F-4D97-AF65-F5344CB8AC3E}">
        <p14:creationId xmlns:p14="http://schemas.microsoft.com/office/powerpoint/2010/main" val="42047865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6290CE67-37D7-4EB6-9C15-18F52BF6B1FB}" type="slidenum">
              <a:rPr lang="ru-RU" altLang="hu-HU"/>
              <a:pPr/>
              <a:t>‹#›</a:t>
            </a:fld>
            <a:endParaRPr lang="ru-RU" altLang="hu-HU"/>
          </a:p>
        </p:txBody>
      </p:sp>
    </p:spTree>
    <p:extLst>
      <p:ext uri="{BB962C8B-B14F-4D97-AF65-F5344CB8AC3E}">
        <p14:creationId xmlns:p14="http://schemas.microsoft.com/office/powerpoint/2010/main" val="21735300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EE1B47F6-999A-429F-85AA-278D4F694128}" type="slidenum">
              <a:rPr lang="ru-RU" altLang="hu-HU"/>
              <a:pPr/>
              <a:t>‹#›</a:t>
            </a:fld>
            <a:endParaRPr lang="ru-RU" altLang="hu-HU"/>
          </a:p>
        </p:txBody>
      </p:sp>
    </p:spTree>
    <p:extLst>
      <p:ext uri="{BB962C8B-B14F-4D97-AF65-F5344CB8AC3E}">
        <p14:creationId xmlns:p14="http://schemas.microsoft.com/office/powerpoint/2010/main" val="34468661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D3609EBF-D1AD-42DF-9812-AD7AE39EDB3E}" type="slidenum">
              <a:rPr lang="ru-RU" altLang="hu-HU"/>
              <a:pPr/>
              <a:t>‹#›</a:t>
            </a:fld>
            <a:endParaRPr lang="ru-RU" altLang="hu-HU"/>
          </a:p>
        </p:txBody>
      </p:sp>
    </p:spTree>
    <p:extLst>
      <p:ext uri="{BB962C8B-B14F-4D97-AF65-F5344CB8AC3E}">
        <p14:creationId xmlns:p14="http://schemas.microsoft.com/office/powerpoint/2010/main" val="6812549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07EBB1C3-8A40-4B16-A1BC-ADFA782014DB}" type="slidenum">
              <a:rPr lang="ru-RU" altLang="hu-HU"/>
              <a:pPr/>
              <a:t>‹#›</a:t>
            </a:fld>
            <a:endParaRPr lang="ru-RU" altLang="hu-HU"/>
          </a:p>
        </p:txBody>
      </p:sp>
    </p:spTree>
    <p:extLst>
      <p:ext uri="{BB962C8B-B14F-4D97-AF65-F5344CB8AC3E}">
        <p14:creationId xmlns:p14="http://schemas.microsoft.com/office/powerpoint/2010/main" val="2836678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39"/>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49" y="458948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50481CCA-1355-4A5D-AE3E-A7FF3D253401}" type="slidenum">
              <a:rPr lang="ru-RU" altLang="hu-HU"/>
              <a:pPr/>
              <a:t>‹#›</a:t>
            </a:fld>
            <a:endParaRPr lang="ru-RU" altLang="hu-HU"/>
          </a:p>
        </p:txBody>
      </p:sp>
    </p:spTree>
    <p:extLst>
      <p:ext uri="{BB962C8B-B14F-4D97-AF65-F5344CB8AC3E}">
        <p14:creationId xmlns:p14="http://schemas.microsoft.com/office/powerpoint/2010/main" val="37296975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B7CA90DB-B68D-4924-AB64-76451ECAD23A}" type="slidenum">
              <a:rPr lang="ru-RU" altLang="hu-HU"/>
              <a:pPr/>
              <a:t>‹#›</a:t>
            </a:fld>
            <a:endParaRPr lang="ru-RU" altLang="hu-HU"/>
          </a:p>
        </p:txBody>
      </p:sp>
    </p:spTree>
    <p:extLst>
      <p:ext uri="{BB962C8B-B14F-4D97-AF65-F5344CB8AC3E}">
        <p14:creationId xmlns:p14="http://schemas.microsoft.com/office/powerpoint/2010/main" val="35825317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7ED38B7E-BB27-409D-9586-199D356A5407}" type="slidenum">
              <a:rPr lang="ru-RU" altLang="hu-HU"/>
              <a:pPr/>
              <a:t>‹#›</a:t>
            </a:fld>
            <a:endParaRPr lang="ru-RU" altLang="hu-HU"/>
          </a:p>
        </p:txBody>
      </p:sp>
    </p:spTree>
    <p:extLst>
      <p:ext uri="{BB962C8B-B14F-4D97-AF65-F5344CB8AC3E}">
        <p14:creationId xmlns:p14="http://schemas.microsoft.com/office/powerpoint/2010/main" val="41218133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CAEEF9D0-BB73-4316-B507-1F328D426A30}" type="slidenum">
              <a:rPr lang="ru-RU" altLang="hu-HU"/>
              <a:pPr/>
              <a:t>‹#›</a:t>
            </a:fld>
            <a:endParaRPr lang="ru-RU" altLang="hu-HU"/>
          </a:p>
        </p:txBody>
      </p:sp>
    </p:spTree>
    <p:extLst>
      <p:ext uri="{BB962C8B-B14F-4D97-AF65-F5344CB8AC3E}">
        <p14:creationId xmlns:p14="http://schemas.microsoft.com/office/powerpoint/2010/main" val="4098717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89FACAB1-85E5-494A-A70F-DEB83CC058DB}" type="slidenum">
              <a:rPr lang="ru-RU" altLang="hu-HU"/>
              <a:pPr/>
              <a:t>‹#›</a:t>
            </a:fld>
            <a:endParaRPr lang="ru-RU" altLang="hu-HU"/>
          </a:p>
        </p:txBody>
      </p:sp>
    </p:spTree>
    <p:extLst>
      <p:ext uri="{BB962C8B-B14F-4D97-AF65-F5344CB8AC3E}">
        <p14:creationId xmlns:p14="http://schemas.microsoft.com/office/powerpoint/2010/main" val="9350793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743D61FB-6A35-4C72-9736-BAD7D9EC9AA6}" type="slidenum">
              <a:rPr lang="ru-RU" altLang="hu-HU"/>
              <a:pPr/>
              <a:t>‹#›</a:t>
            </a:fld>
            <a:endParaRPr lang="ru-RU" altLang="hu-HU"/>
          </a:p>
        </p:txBody>
      </p:sp>
    </p:spTree>
    <p:extLst>
      <p:ext uri="{BB962C8B-B14F-4D97-AF65-F5344CB8AC3E}">
        <p14:creationId xmlns:p14="http://schemas.microsoft.com/office/powerpoint/2010/main" val="16318913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11B15343-8A5C-4CD8-BA2D-42EDEADF52D7}" type="slidenum">
              <a:rPr lang="ru-RU" altLang="hu-HU"/>
              <a:pPr/>
              <a:t>‹#›</a:t>
            </a:fld>
            <a:endParaRPr lang="ru-RU" altLang="hu-HU"/>
          </a:p>
        </p:txBody>
      </p:sp>
    </p:spTree>
    <p:extLst>
      <p:ext uri="{BB962C8B-B14F-4D97-AF65-F5344CB8AC3E}">
        <p14:creationId xmlns:p14="http://schemas.microsoft.com/office/powerpoint/2010/main" val="41582522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49C19D67-9FBC-42F5-A47A-A5E3E3906A43}" type="slidenum">
              <a:rPr lang="ru-RU" altLang="hu-HU"/>
              <a:pPr/>
              <a:t>‹#›</a:t>
            </a:fld>
            <a:endParaRPr lang="ru-RU" altLang="hu-HU"/>
          </a:p>
        </p:txBody>
      </p:sp>
    </p:spTree>
    <p:extLst>
      <p:ext uri="{BB962C8B-B14F-4D97-AF65-F5344CB8AC3E}">
        <p14:creationId xmlns:p14="http://schemas.microsoft.com/office/powerpoint/2010/main" val="18554330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03C766A5-689F-4094-BE7A-6C2541ED8FCE}" type="slidenum">
              <a:rPr lang="ru-RU" altLang="hu-HU"/>
              <a:pPr/>
              <a:t>‹#›</a:t>
            </a:fld>
            <a:endParaRPr lang="ru-RU" altLang="hu-HU"/>
          </a:p>
        </p:txBody>
      </p:sp>
    </p:spTree>
    <p:extLst>
      <p:ext uri="{BB962C8B-B14F-4D97-AF65-F5344CB8AC3E}">
        <p14:creationId xmlns:p14="http://schemas.microsoft.com/office/powerpoint/2010/main" val="13366085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67F29BB1-3807-4A19-9C67-D20F9DE65A6E}" type="slidenum">
              <a:rPr lang="ru-RU" altLang="hu-HU"/>
              <a:pPr/>
              <a:t>‹#›</a:t>
            </a:fld>
            <a:endParaRPr lang="ru-RU" altLang="hu-HU"/>
          </a:p>
        </p:txBody>
      </p:sp>
    </p:spTree>
    <p:extLst>
      <p:ext uri="{BB962C8B-B14F-4D97-AF65-F5344CB8AC3E}">
        <p14:creationId xmlns:p14="http://schemas.microsoft.com/office/powerpoint/2010/main" val="2459264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6AA4F99B-5B77-4451-9FDD-2CB621F7FCE1}" type="slidenum">
              <a:rPr lang="ru-RU" altLang="hu-HU"/>
              <a:pPr/>
              <a:t>‹#›</a:t>
            </a:fld>
            <a:endParaRPr lang="ru-RU" altLang="hu-HU"/>
          </a:p>
        </p:txBody>
      </p:sp>
    </p:spTree>
    <p:extLst>
      <p:ext uri="{BB962C8B-B14F-4D97-AF65-F5344CB8AC3E}">
        <p14:creationId xmlns:p14="http://schemas.microsoft.com/office/powerpoint/2010/main" val="25058481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CC17122B-085B-41D4-85CA-E520DA2FDE9C}" type="slidenum">
              <a:rPr lang="ru-RU" altLang="hu-HU"/>
              <a:pPr/>
              <a:t>‹#›</a:t>
            </a:fld>
            <a:endParaRPr lang="ru-RU" altLang="hu-HU"/>
          </a:p>
        </p:txBody>
      </p:sp>
    </p:spTree>
    <p:extLst>
      <p:ext uri="{BB962C8B-B14F-4D97-AF65-F5344CB8AC3E}">
        <p14:creationId xmlns:p14="http://schemas.microsoft.com/office/powerpoint/2010/main" val="33951855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39"/>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49" y="458947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F9A70F65-9079-4600-98B3-749139A69472}" type="slidenum">
              <a:rPr lang="ru-RU" altLang="hu-HU"/>
              <a:pPr/>
              <a:t>‹#›</a:t>
            </a:fld>
            <a:endParaRPr lang="ru-RU" altLang="hu-HU"/>
          </a:p>
        </p:txBody>
      </p:sp>
    </p:spTree>
    <p:extLst>
      <p:ext uri="{BB962C8B-B14F-4D97-AF65-F5344CB8AC3E}">
        <p14:creationId xmlns:p14="http://schemas.microsoft.com/office/powerpoint/2010/main" val="19948935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6B2FB4E5-D990-469B-9D20-984BB393AC8F}" type="slidenum">
              <a:rPr lang="ru-RU" altLang="hu-HU"/>
              <a:pPr/>
              <a:t>‹#›</a:t>
            </a:fld>
            <a:endParaRPr lang="ru-RU" altLang="hu-HU"/>
          </a:p>
        </p:txBody>
      </p:sp>
    </p:spTree>
    <p:extLst>
      <p:ext uri="{BB962C8B-B14F-4D97-AF65-F5344CB8AC3E}">
        <p14:creationId xmlns:p14="http://schemas.microsoft.com/office/powerpoint/2010/main" val="12598498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138345CE-8AC5-4395-AD79-5818271967F9}" type="slidenum">
              <a:rPr lang="ru-RU" altLang="hu-HU"/>
              <a:pPr/>
              <a:t>‹#›</a:t>
            </a:fld>
            <a:endParaRPr lang="ru-RU" altLang="hu-HU"/>
          </a:p>
        </p:txBody>
      </p:sp>
    </p:spTree>
    <p:extLst>
      <p:ext uri="{BB962C8B-B14F-4D97-AF65-F5344CB8AC3E}">
        <p14:creationId xmlns:p14="http://schemas.microsoft.com/office/powerpoint/2010/main" val="911343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03FE8239-9E6C-409A-B62F-FCE61E583E94}" type="slidenum">
              <a:rPr lang="ru-RU" altLang="hu-HU"/>
              <a:pPr/>
              <a:t>‹#›</a:t>
            </a:fld>
            <a:endParaRPr lang="ru-RU" altLang="hu-HU"/>
          </a:p>
        </p:txBody>
      </p:sp>
    </p:spTree>
    <p:extLst>
      <p:ext uri="{BB962C8B-B14F-4D97-AF65-F5344CB8AC3E}">
        <p14:creationId xmlns:p14="http://schemas.microsoft.com/office/powerpoint/2010/main" val="38951496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1F40D8DB-BB74-402E-8E1D-98F1E1A7A42A}" type="slidenum">
              <a:rPr lang="ru-RU" altLang="hu-HU"/>
              <a:pPr/>
              <a:t>‹#›</a:t>
            </a:fld>
            <a:endParaRPr lang="ru-RU" altLang="hu-HU"/>
          </a:p>
        </p:txBody>
      </p:sp>
    </p:spTree>
    <p:extLst>
      <p:ext uri="{BB962C8B-B14F-4D97-AF65-F5344CB8AC3E}">
        <p14:creationId xmlns:p14="http://schemas.microsoft.com/office/powerpoint/2010/main" val="19886204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D0C2B34F-8A7B-499B-807C-37F489B49442}" type="slidenum">
              <a:rPr lang="ru-RU" altLang="hu-HU"/>
              <a:pPr/>
              <a:t>‹#›</a:t>
            </a:fld>
            <a:endParaRPr lang="ru-RU" altLang="hu-HU"/>
          </a:p>
        </p:txBody>
      </p:sp>
    </p:spTree>
    <p:extLst>
      <p:ext uri="{BB962C8B-B14F-4D97-AF65-F5344CB8AC3E}">
        <p14:creationId xmlns:p14="http://schemas.microsoft.com/office/powerpoint/2010/main" val="627320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B41C3F0D-118F-4812-AA02-10EAC644FDF1}" type="slidenum">
              <a:rPr lang="ru-RU" altLang="hu-HU"/>
              <a:pPr/>
              <a:t>‹#›</a:t>
            </a:fld>
            <a:endParaRPr lang="ru-RU" altLang="hu-HU"/>
          </a:p>
        </p:txBody>
      </p:sp>
    </p:spTree>
    <p:extLst>
      <p:ext uri="{BB962C8B-B14F-4D97-AF65-F5344CB8AC3E}">
        <p14:creationId xmlns:p14="http://schemas.microsoft.com/office/powerpoint/2010/main" val="6177100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D69B38E7-A156-488D-A464-D18FE95DDBCB}" type="slidenum">
              <a:rPr lang="ru-RU" altLang="hu-HU"/>
              <a:pPr/>
              <a:t>‹#›</a:t>
            </a:fld>
            <a:endParaRPr lang="ru-RU" altLang="hu-HU"/>
          </a:p>
        </p:txBody>
      </p:sp>
    </p:spTree>
    <p:extLst>
      <p:ext uri="{BB962C8B-B14F-4D97-AF65-F5344CB8AC3E}">
        <p14:creationId xmlns:p14="http://schemas.microsoft.com/office/powerpoint/2010/main" val="31569807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18ADBADC-3A2A-4954-8C4D-EEA78E13907E}" type="slidenum">
              <a:rPr lang="ru-RU" altLang="hu-HU"/>
              <a:pPr/>
              <a:t>‹#›</a:t>
            </a:fld>
            <a:endParaRPr lang="ru-RU" altLang="hu-HU"/>
          </a:p>
        </p:txBody>
      </p:sp>
    </p:spTree>
    <p:extLst>
      <p:ext uri="{BB962C8B-B14F-4D97-AF65-F5344CB8AC3E}">
        <p14:creationId xmlns:p14="http://schemas.microsoft.com/office/powerpoint/2010/main" val="34966967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770E2475-D888-4039-9333-B5962B2069B7}" type="slidenum">
              <a:rPr lang="ru-RU" altLang="hu-HU"/>
              <a:pPr/>
              <a:t>‹#›</a:t>
            </a:fld>
            <a:endParaRPr lang="ru-RU" altLang="hu-HU"/>
          </a:p>
        </p:txBody>
      </p:sp>
    </p:spTree>
    <p:extLst>
      <p:ext uri="{BB962C8B-B14F-4D97-AF65-F5344CB8AC3E}">
        <p14:creationId xmlns:p14="http://schemas.microsoft.com/office/powerpoint/2010/main" val="5339328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EED50E7D-6081-41C4-BC16-399ADA42AB8C}" type="slidenum">
              <a:rPr lang="ru-RU" altLang="hu-HU"/>
              <a:pPr/>
              <a:t>‹#›</a:t>
            </a:fld>
            <a:endParaRPr lang="ru-RU" altLang="hu-HU"/>
          </a:p>
        </p:txBody>
      </p:sp>
    </p:spTree>
    <p:extLst>
      <p:ext uri="{BB962C8B-B14F-4D97-AF65-F5344CB8AC3E}">
        <p14:creationId xmlns:p14="http://schemas.microsoft.com/office/powerpoint/2010/main" val="11957079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F48A1B88-16CB-478C-9D37-B57EA78C91B3}" type="slidenum">
              <a:rPr lang="ru-RU" altLang="hu-HU"/>
              <a:pPr/>
              <a:t>‹#›</a:t>
            </a:fld>
            <a:endParaRPr lang="ru-RU" altLang="hu-HU"/>
          </a:p>
        </p:txBody>
      </p:sp>
    </p:spTree>
    <p:extLst>
      <p:ext uri="{BB962C8B-B14F-4D97-AF65-F5344CB8AC3E}">
        <p14:creationId xmlns:p14="http://schemas.microsoft.com/office/powerpoint/2010/main" val="26404185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39"/>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49"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5E6E540A-E3C5-4783-B8DF-C52C6171A994}" type="slidenum">
              <a:rPr lang="ru-RU" altLang="hu-HU"/>
              <a:pPr/>
              <a:t>‹#›</a:t>
            </a:fld>
            <a:endParaRPr lang="ru-RU" altLang="hu-HU"/>
          </a:p>
        </p:txBody>
      </p:sp>
    </p:spTree>
    <p:extLst>
      <p:ext uri="{BB962C8B-B14F-4D97-AF65-F5344CB8AC3E}">
        <p14:creationId xmlns:p14="http://schemas.microsoft.com/office/powerpoint/2010/main" val="7261555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4917E603-FC17-452B-879E-4C6226DE2BE9}" type="slidenum">
              <a:rPr lang="ru-RU" altLang="hu-HU"/>
              <a:pPr/>
              <a:t>‹#›</a:t>
            </a:fld>
            <a:endParaRPr lang="ru-RU" altLang="hu-HU"/>
          </a:p>
        </p:txBody>
      </p:sp>
    </p:spTree>
    <p:extLst>
      <p:ext uri="{BB962C8B-B14F-4D97-AF65-F5344CB8AC3E}">
        <p14:creationId xmlns:p14="http://schemas.microsoft.com/office/powerpoint/2010/main" val="1532847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DBF24399-C23C-4FBA-A303-E23402274EF7}" type="slidenum">
              <a:rPr lang="ru-RU" altLang="hu-HU"/>
              <a:pPr/>
              <a:t>‹#›</a:t>
            </a:fld>
            <a:endParaRPr lang="ru-RU" altLang="hu-HU"/>
          </a:p>
        </p:txBody>
      </p:sp>
    </p:spTree>
    <p:extLst>
      <p:ext uri="{BB962C8B-B14F-4D97-AF65-F5344CB8AC3E}">
        <p14:creationId xmlns:p14="http://schemas.microsoft.com/office/powerpoint/2010/main" val="41431898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1"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C2720085-A57E-499F-B1C7-F349D31A8B32}" type="slidenum">
              <a:rPr lang="ru-RU" altLang="hu-HU"/>
              <a:pPr/>
              <a:t>‹#›</a:t>
            </a:fld>
            <a:endParaRPr lang="ru-RU" altLang="hu-HU"/>
          </a:p>
        </p:txBody>
      </p:sp>
    </p:spTree>
    <p:extLst>
      <p:ext uri="{BB962C8B-B14F-4D97-AF65-F5344CB8AC3E}">
        <p14:creationId xmlns:p14="http://schemas.microsoft.com/office/powerpoint/2010/main" val="2738355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C0F76D7B-368C-4031-AC5E-9F38ABED344A}" type="slidenum">
              <a:rPr lang="ru-RU" altLang="hu-HU"/>
              <a:pPr/>
              <a:t>‹#›</a:t>
            </a:fld>
            <a:endParaRPr lang="ru-RU" altLang="hu-HU"/>
          </a:p>
        </p:txBody>
      </p:sp>
    </p:spTree>
    <p:extLst>
      <p:ext uri="{BB962C8B-B14F-4D97-AF65-F5344CB8AC3E}">
        <p14:creationId xmlns:p14="http://schemas.microsoft.com/office/powerpoint/2010/main" val="23428080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7A072D55-5A19-49AB-AC9E-122B9DB2F889}" type="slidenum">
              <a:rPr lang="ru-RU" altLang="hu-HU"/>
              <a:pPr/>
              <a:t>‹#›</a:t>
            </a:fld>
            <a:endParaRPr lang="ru-RU" altLang="hu-HU"/>
          </a:p>
        </p:txBody>
      </p:sp>
    </p:spTree>
    <p:extLst>
      <p:ext uri="{BB962C8B-B14F-4D97-AF65-F5344CB8AC3E}">
        <p14:creationId xmlns:p14="http://schemas.microsoft.com/office/powerpoint/2010/main" val="1104156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1E3EAE57-6F79-46AE-AB11-C598B8B6513E}" type="slidenum">
              <a:rPr lang="ru-RU" altLang="hu-HU"/>
              <a:pPr/>
              <a:t>‹#›</a:t>
            </a:fld>
            <a:endParaRPr lang="ru-RU" altLang="hu-HU"/>
          </a:p>
        </p:txBody>
      </p:sp>
    </p:spTree>
    <p:extLst>
      <p:ext uri="{BB962C8B-B14F-4D97-AF65-F5344CB8AC3E}">
        <p14:creationId xmlns:p14="http://schemas.microsoft.com/office/powerpoint/2010/main" val="5449106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6397D967-B4A4-4176-B154-FFFA3F0A2F8B}" type="slidenum">
              <a:rPr lang="ru-RU" altLang="hu-HU"/>
              <a:pPr/>
              <a:t>‹#›</a:t>
            </a:fld>
            <a:endParaRPr lang="ru-RU" altLang="hu-HU"/>
          </a:p>
        </p:txBody>
      </p:sp>
    </p:spTree>
    <p:extLst>
      <p:ext uri="{BB962C8B-B14F-4D97-AF65-F5344CB8AC3E}">
        <p14:creationId xmlns:p14="http://schemas.microsoft.com/office/powerpoint/2010/main" val="23581593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18BD1377-1AA4-4391-B3AF-4CB0EF04EE58}" type="slidenum">
              <a:rPr lang="ru-RU" altLang="hu-HU"/>
              <a:pPr/>
              <a:t>‹#›</a:t>
            </a:fld>
            <a:endParaRPr lang="ru-RU" altLang="hu-HU"/>
          </a:p>
        </p:txBody>
      </p:sp>
    </p:spTree>
    <p:extLst>
      <p:ext uri="{BB962C8B-B14F-4D97-AF65-F5344CB8AC3E}">
        <p14:creationId xmlns:p14="http://schemas.microsoft.com/office/powerpoint/2010/main" val="38206529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1"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1"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1BED4CA9-809A-4E77-9984-4948A99526E4}" type="slidenum">
              <a:rPr lang="ru-RU" altLang="hu-HU"/>
              <a:pPr/>
              <a:t>‹#›</a:t>
            </a:fld>
            <a:endParaRPr lang="ru-RU" altLang="hu-HU"/>
          </a:p>
        </p:txBody>
      </p:sp>
    </p:spTree>
    <p:extLst>
      <p:ext uri="{BB962C8B-B14F-4D97-AF65-F5344CB8AC3E}">
        <p14:creationId xmlns:p14="http://schemas.microsoft.com/office/powerpoint/2010/main" val="41208237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03163B7D-FAEC-4701-B7C2-DFBD35843872}" type="slidenum">
              <a:rPr lang="en-US" altLang="ru-RU"/>
              <a:pPr/>
              <a:t>‹#›</a:t>
            </a:fld>
            <a:endParaRPr lang="en-US" altLang="ru-RU"/>
          </a:p>
        </p:txBody>
      </p:sp>
    </p:spTree>
    <p:extLst>
      <p:ext uri="{BB962C8B-B14F-4D97-AF65-F5344CB8AC3E}">
        <p14:creationId xmlns:p14="http://schemas.microsoft.com/office/powerpoint/2010/main" val="14280349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09" y="273050"/>
            <a:ext cx="11525331" cy="857250"/>
          </a:xfrm>
        </p:spPr>
        <p:txBody>
          <a:bodyPr/>
          <a:lstStyle/>
          <a:p>
            <a:r>
              <a:rPr lang="ru-RU" dirty="0"/>
              <a:t>Образец заголовка</a:t>
            </a:r>
          </a:p>
        </p:txBody>
      </p:sp>
      <p:sp>
        <p:nvSpPr>
          <p:cNvPr id="3" name="Содержимое 2"/>
          <p:cNvSpPr>
            <a:spLocks noGrp="1"/>
          </p:cNvSpPr>
          <p:nvPr>
            <p:ph idx="1"/>
          </p:nvPr>
        </p:nvSpPr>
        <p:spPr>
          <a:xfrm>
            <a:off x="609600" y="1604963"/>
            <a:ext cx="10915688" cy="4383087"/>
          </a:xfrm>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5FB16EAF-C4BB-40FB-9A61-2E296FF9141F}" type="slidenum">
              <a:rPr lang="en-US" altLang="ru-RU"/>
              <a:pPr/>
              <a:t>‹#›</a:t>
            </a:fld>
            <a:endParaRPr lang="en-US" altLang="ru-RU"/>
          </a:p>
        </p:txBody>
      </p:sp>
    </p:spTree>
    <p:extLst>
      <p:ext uri="{BB962C8B-B14F-4D97-AF65-F5344CB8AC3E}">
        <p14:creationId xmlns:p14="http://schemas.microsoft.com/office/powerpoint/2010/main" val="9441016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7BA6103B-AC58-469B-9BE3-26E92496F1F1}" type="slidenum">
              <a:rPr lang="en-US" altLang="ru-RU"/>
              <a:pPr/>
              <a:t>‹#›</a:t>
            </a:fld>
            <a:endParaRPr lang="en-US" altLang="ru-RU"/>
          </a:p>
        </p:txBody>
      </p:sp>
    </p:spTree>
    <p:extLst>
      <p:ext uri="{BB962C8B-B14F-4D97-AF65-F5344CB8AC3E}">
        <p14:creationId xmlns:p14="http://schemas.microsoft.com/office/powerpoint/2010/main" val="2254117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72999D68-B07E-4DDC-BE51-E964BDBC5AEA}" type="slidenum">
              <a:rPr lang="ru-RU" altLang="hu-HU"/>
              <a:pPr/>
              <a:t>‹#›</a:t>
            </a:fld>
            <a:endParaRPr lang="ru-RU" altLang="hu-HU"/>
          </a:p>
        </p:txBody>
      </p:sp>
    </p:spTree>
    <p:extLst>
      <p:ext uri="{BB962C8B-B14F-4D97-AF65-F5344CB8AC3E}">
        <p14:creationId xmlns:p14="http://schemas.microsoft.com/office/powerpoint/2010/main" val="25017738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09601" y="1604963"/>
            <a:ext cx="5262033" cy="4383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074834" y="1604963"/>
            <a:ext cx="5262033" cy="4383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6"/>
          <p:cNvSpPr>
            <a:spLocks noGrp="1" noChangeArrowheads="1"/>
          </p:cNvSpPr>
          <p:nvPr>
            <p:ph type="sldNum" idx="12"/>
          </p:nvPr>
        </p:nvSpPr>
        <p:spPr>
          <a:ln/>
        </p:spPr>
        <p:txBody>
          <a:bodyPr/>
          <a:lstStyle>
            <a:lvl1pPr>
              <a:defRPr/>
            </a:lvl1pPr>
          </a:lstStyle>
          <a:p>
            <a:fld id="{7DBE83D4-BC04-4B26-947C-23131B7FE79E}" type="slidenum">
              <a:rPr lang="en-US" altLang="ru-RU"/>
              <a:pPr/>
              <a:t>‹#›</a:t>
            </a:fld>
            <a:endParaRPr lang="en-US" altLang="ru-RU"/>
          </a:p>
        </p:txBody>
      </p:sp>
    </p:spTree>
    <p:extLst>
      <p:ext uri="{BB962C8B-B14F-4D97-AF65-F5344CB8AC3E}">
        <p14:creationId xmlns:p14="http://schemas.microsoft.com/office/powerpoint/2010/main" val="27292587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4"/>
          <p:cNvSpPr>
            <a:spLocks noGrp="1" noChangeArrowheads="1"/>
          </p:cNvSpPr>
          <p:nvPr>
            <p:ph type="dt" idx="10"/>
          </p:nvPr>
        </p:nvSpPr>
        <p:spPr>
          <a:ln/>
        </p:spPr>
        <p:txBody>
          <a:bodyPr/>
          <a:lstStyle>
            <a:lvl1pPr>
              <a:defRPr/>
            </a:lvl1pPr>
          </a:lstStyle>
          <a:p>
            <a:pPr>
              <a:defRPr/>
            </a:pPr>
            <a:endParaRPr lang="en-US"/>
          </a:p>
        </p:txBody>
      </p:sp>
      <p:sp>
        <p:nvSpPr>
          <p:cNvPr id="8" name="Rectangle 5"/>
          <p:cNvSpPr>
            <a:spLocks noGrp="1" noChangeArrowheads="1"/>
          </p:cNvSpPr>
          <p:nvPr>
            <p:ph type="ftr" idx="11"/>
          </p:nvPr>
        </p:nvSpPr>
        <p:spPr>
          <a:ln/>
        </p:spPr>
        <p:txBody>
          <a:bodyPr/>
          <a:lstStyle>
            <a:lvl1pPr>
              <a:defRPr/>
            </a:lvl1pPr>
          </a:lstStyle>
          <a:p>
            <a:pPr>
              <a:defRPr/>
            </a:pPr>
            <a:endParaRPr lang="en-US"/>
          </a:p>
        </p:txBody>
      </p:sp>
      <p:sp>
        <p:nvSpPr>
          <p:cNvPr id="9" name="Rectangle 6"/>
          <p:cNvSpPr>
            <a:spLocks noGrp="1" noChangeArrowheads="1"/>
          </p:cNvSpPr>
          <p:nvPr>
            <p:ph type="sldNum" idx="12"/>
          </p:nvPr>
        </p:nvSpPr>
        <p:spPr>
          <a:ln/>
        </p:spPr>
        <p:txBody>
          <a:bodyPr/>
          <a:lstStyle>
            <a:lvl1pPr>
              <a:defRPr/>
            </a:lvl1pPr>
          </a:lstStyle>
          <a:p>
            <a:fld id="{269AE1DB-9190-4DF5-9B1A-6062D9A14C78}" type="slidenum">
              <a:rPr lang="en-US" altLang="ru-RU"/>
              <a:pPr/>
              <a:t>‹#›</a:t>
            </a:fld>
            <a:endParaRPr lang="en-US" altLang="ru-RU"/>
          </a:p>
        </p:txBody>
      </p:sp>
    </p:spTree>
    <p:extLst>
      <p:ext uri="{BB962C8B-B14F-4D97-AF65-F5344CB8AC3E}">
        <p14:creationId xmlns:p14="http://schemas.microsoft.com/office/powerpoint/2010/main" val="32482929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p:cNvSpPr>
            <a:spLocks noGrp="1" noChangeArrowheads="1"/>
          </p:cNvSpPr>
          <p:nvPr>
            <p:ph type="dt" idx="10"/>
          </p:nvPr>
        </p:nvSpPr>
        <p:spPr>
          <a:ln/>
        </p:spPr>
        <p:txBody>
          <a:bodyPr/>
          <a:lstStyle>
            <a:lvl1pPr>
              <a:defRPr/>
            </a:lvl1pPr>
          </a:lstStyle>
          <a:p>
            <a:pPr>
              <a:defRPr/>
            </a:pPr>
            <a:endParaRPr lang="en-US"/>
          </a:p>
        </p:txBody>
      </p:sp>
      <p:sp>
        <p:nvSpPr>
          <p:cNvPr id="4" name="Rectangle 5"/>
          <p:cNvSpPr>
            <a:spLocks noGrp="1" noChangeArrowheads="1"/>
          </p:cNvSpPr>
          <p:nvPr>
            <p:ph type="ftr" idx="11"/>
          </p:nvPr>
        </p:nvSpPr>
        <p:spPr>
          <a:ln/>
        </p:spPr>
        <p:txBody>
          <a:bodyPr/>
          <a:lstStyle>
            <a:lvl1pPr>
              <a:defRPr/>
            </a:lvl1pPr>
          </a:lstStyle>
          <a:p>
            <a:pPr>
              <a:defRPr/>
            </a:pPr>
            <a:endParaRPr lang="en-US"/>
          </a:p>
        </p:txBody>
      </p:sp>
      <p:sp>
        <p:nvSpPr>
          <p:cNvPr id="5" name="Rectangle 6"/>
          <p:cNvSpPr>
            <a:spLocks noGrp="1" noChangeArrowheads="1"/>
          </p:cNvSpPr>
          <p:nvPr>
            <p:ph type="sldNum" idx="12"/>
          </p:nvPr>
        </p:nvSpPr>
        <p:spPr>
          <a:ln/>
        </p:spPr>
        <p:txBody>
          <a:bodyPr/>
          <a:lstStyle>
            <a:lvl1pPr>
              <a:defRPr/>
            </a:lvl1pPr>
          </a:lstStyle>
          <a:p>
            <a:fld id="{FC8BA979-5FBB-4069-8111-2A64615051DC}" type="slidenum">
              <a:rPr lang="en-US" altLang="ru-RU"/>
              <a:pPr/>
              <a:t>‹#›</a:t>
            </a:fld>
            <a:endParaRPr lang="en-US" altLang="ru-RU"/>
          </a:p>
        </p:txBody>
      </p:sp>
    </p:spTree>
    <p:extLst>
      <p:ext uri="{BB962C8B-B14F-4D97-AF65-F5344CB8AC3E}">
        <p14:creationId xmlns:p14="http://schemas.microsoft.com/office/powerpoint/2010/main" val="1688167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endParaRPr lang="en-US"/>
          </a:p>
        </p:txBody>
      </p:sp>
      <p:sp>
        <p:nvSpPr>
          <p:cNvPr id="3" name="Rectangle 5"/>
          <p:cNvSpPr>
            <a:spLocks noGrp="1" noChangeArrowheads="1"/>
          </p:cNvSpPr>
          <p:nvPr>
            <p:ph type="ftr" idx="11"/>
          </p:nvPr>
        </p:nvSpPr>
        <p:spPr>
          <a:ln/>
        </p:spPr>
        <p:txBody>
          <a:bodyPr/>
          <a:lstStyle>
            <a:lvl1pPr>
              <a:defRPr/>
            </a:lvl1pPr>
          </a:lstStyle>
          <a:p>
            <a:pPr>
              <a:defRPr/>
            </a:pPr>
            <a:endParaRPr lang="en-US"/>
          </a:p>
        </p:txBody>
      </p:sp>
      <p:sp>
        <p:nvSpPr>
          <p:cNvPr id="4" name="Rectangle 6"/>
          <p:cNvSpPr>
            <a:spLocks noGrp="1" noChangeArrowheads="1"/>
          </p:cNvSpPr>
          <p:nvPr>
            <p:ph type="sldNum" idx="12"/>
          </p:nvPr>
        </p:nvSpPr>
        <p:spPr>
          <a:ln/>
        </p:spPr>
        <p:txBody>
          <a:bodyPr/>
          <a:lstStyle>
            <a:lvl1pPr>
              <a:defRPr/>
            </a:lvl1pPr>
          </a:lstStyle>
          <a:p>
            <a:fld id="{0688CC42-52A8-469F-8C2E-44B66DC1AF95}" type="slidenum">
              <a:rPr lang="en-US" altLang="ru-RU"/>
              <a:pPr/>
              <a:t>‹#›</a:t>
            </a:fld>
            <a:endParaRPr lang="en-US" altLang="ru-RU"/>
          </a:p>
        </p:txBody>
      </p:sp>
    </p:spTree>
    <p:extLst>
      <p:ext uri="{BB962C8B-B14F-4D97-AF65-F5344CB8AC3E}">
        <p14:creationId xmlns:p14="http://schemas.microsoft.com/office/powerpoint/2010/main" val="37551813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6"/>
          <p:cNvSpPr>
            <a:spLocks noGrp="1" noChangeArrowheads="1"/>
          </p:cNvSpPr>
          <p:nvPr>
            <p:ph type="sldNum" idx="12"/>
          </p:nvPr>
        </p:nvSpPr>
        <p:spPr>
          <a:ln/>
        </p:spPr>
        <p:txBody>
          <a:bodyPr/>
          <a:lstStyle>
            <a:lvl1pPr>
              <a:defRPr/>
            </a:lvl1pPr>
          </a:lstStyle>
          <a:p>
            <a:fld id="{7BEB9795-3499-4C21-86AD-58EAA22FDB30}" type="slidenum">
              <a:rPr lang="en-US" altLang="ru-RU"/>
              <a:pPr/>
              <a:t>‹#›</a:t>
            </a:fld>
            <a:endParaRPr lang="en-US" altLang="ru-RU"/>
          </a:p>
        </p:txBody>
      </p:sp>
    </p:spTree>
    <p:extLst>
      <p:ext uri="{BB962C8B-B14F-4D97-AF65-F5344CB8AC3E}">
        <p14:creationId xmlns:p14="http://schemas.microsoft.com/office/powerpoint/2010/main" val="12262211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6"/>
          <p:cNvSpPr>
            <a:spLocks noGrp="1" noChangeArrowheads="1"/>
          </p:cNvSpPr>
          <p:nvPr>
            <p:ph type="sldNum" idx="12"/>
          </p:nvPr>
        </p:nvSpPr>
        <p:spPr>
          <a:ln/>
        </p:spPr>
        <p:txBody>
          <a:bodyPr/>
          <a:lstStyle>
            <a:lvl1pPr>
              <a:defRPr/>
            </a:lvl1pPr>
          </a:lstStyle>
          <a:p>
            <a:fld id="{91B5F25F-C849-41E7-9B1D-1BF236A22780}" type="slidenum">
              <a:rPr lang="en-US" altLang="ru-RU"/>
              <a:pPr/>
              <a:t>‹#›</a:t>
            </a:fld>
            <a:endParaRPr lang="en-US" altLang="ru-RU"/>
          </a:p>
        </p:txBody>
      </p:sp>
    </p:spTree>
    <p:extLst>
      <p:ext uri="{BB962C8B-B14F-4D97-AF65-F5344CB8AC3E}">
        <p14:creationId xmlns:p14="http://schemas.microsoft.com/office/powerpoint/2010/main" val="35266368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AA0007D2-D49A-4D6B-A118-D66EE434993F}" type="slidenum">
              <a:rPr lang="en-US" altLang="ru-RU"/>
              <a:pPr/>
              <a:t>‹#›</a:t>
            </a:fld>
            <a:endParaRPr lang="en-US" altLang="ru-RU"/>
          </a:p>
        </p:txBody>
      </p:sp>
    </p:spTree>
    <p:extLst>
      <p:ext uri="{BB962C8B-B14F-4D97-AF65-F5344CB8AC3E}">
        <p14:creationId xmlns:p14="http://schemas.microsoft.com/office/powerpoint/2010/main" val="41745609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655051" y="273050"/>
            <a:ext cx="2681816" cy="57150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3050"/>
            <a:ext cx="7842251" cy="57150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A6F3F4EE-9D4C-4C9D-BFBD-AD83653453A2}" type="slidenum">
              <a:rPr lang="en-US" altLang="ru-RU"/>
              <a:pPr/>
              <a:t>‹#›</a:t>
            </a:fld>
            <a:endParaRPr lang="en-US" altLang="ru-RU"/>
          </a:p>
        </p:txBody>
      </p:sp>
    </p:spTree>
    <p:extLst>
      <p:ext uri="{BB962C8B-B14F-4D97-AF65-F5344CB8AC3E}">
        <p14:creationId xmlns:p14="http://schemas.microsoft.com/office/powerpoint/2010/main" val="19852725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74434" y="273050"/>
            <a:ext cx="6443133" cy="857250"/>
          </a:xfrm>
        </p:spPr>
        <p:txBody>
          <a:bodyPr/>
          <a:lstStyle/>
          <a:p>
            <a:r>
              <a:rPr lang="ru-RU"/>
              <a:t>Образец заголовка</a:t>
            </a:r>
          </a:p>
        </p:txBody>
      </p:sp>
      <p:sp>
        <p:nvSpPr>
          <p:cNvPr id="3" name="Rectangle 4"/>
          <p:cNvSpPr>
            <a:spLocks noGrp="1" noChangeArrowheads="1"/>
          </p:cNvSpPr>
          <p:nvPr>
            <p:ph type="dt" idx="10"/>
          </p:nvPr>
        </p:nvSpPr>
        <p:spPr>
          <a:ln/>
        </p:spPr>
        <p:txBody>
          <a:bodyPr/>
          <a:lstStyle>
            <a:lvl1pPr>
              <a:defRPr/>
            </a:lvl1pPr>
          </a:lstStyle>
          <a:p>
            <a:pPr>
              <a:defRPr/>
            </a:pPr>
            <a:endParaRPr lang="en-US"/>
          </a:p>
        </p:txBody>
      </p:sp>
      <p:sp>
        <p:nvSpPr>
          <p:cNvPr id="4" name="Rectangle 5"/>
          <p:cNvSpPr>
            <a:spLocks noGrp="1" noChangeArrowheads="1"/>
          </p:cNvSpPr>
          <p:nvPr>
            <p:ph type="ftr" idx="11"/>
          </p:nvPr>
        </p:nvSpPr>
        <p:spPr>
          <a:ln/>
        </p:spPr>
        <p:txBody>
          <a:bodyPr/>
          <a:lstStyle>
            <a:lvl1pPr>
              <a:defRPr/>
            </a:lvl1pPr>
          </a:lstStyle>
          <a:p>
            <a:pPr>
              <a:defRPr/>
            </a:pPr>
            <a:endParaRPr lang="en-US"/>
          </a:p>
        </p:txBody>
      </p:sp>
      <p:sp>
        <p:nvSpPr>
          <p:cNvPr id="5" name="Rectangle 6"/>
          <p:cNvSpPr>
            <a:spLocks noGrp="1" noChangeArrowheads="1"/>
          </p:cNvSpPr>
          <p:nvPr>
            <p:ph type="sldNum" idx="12"/>
          </p:nvPr>
        </p:nvSpPr>
        <p:spPr>
          <a:ln/>
        </p:spPr>
        <p:txBody>
          <a:bodyPr/>
          <a:lstStyle>
            <a:lvl1pPr>
              <a:defRPr/>
            </a:lvl1pPr>
          </a:lstStyle>
          <a:p>
            <a:fld id="{EC9C0B4D-A193-45C3-96F3-D92A8923D6A3}" type="slidenum">
              <a:rPr lang="en-US" altLang="ru-RU"/>
              <a:pPr/>
              <a:t>‹#›</a:t>
            </a:fld>
            <a:endParaRPr lang="en-US" altLang="ru-RU"/>
          </a:p>
        </p:txBody>
      </p:sp>
    </p:spTree>
    <p:extLst>
      <p:ext uri="{BB962C8B-B14F-4D97-AF65-F5344CB8AC3E}">
        <p14:creationId xmlns:p14="http://schemas.microsoft.com/office/powerpoint/2010/main" val="20116346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AndTx" preserve="1">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74434" y="273050"/>
            <a:ext cx="6443133" cy="857250"/>
          </a:xfrm>
        </p:spPr>
        <p:txBody>
          <a:bodyPr/>
          <a:lstStyle/>
          <a:p>
            <a:r>
              <a:rPr lang="ru-RU"/>
              <a:t>Образец заголовка</a:t>
            </a:r>
          </a:p>
        </p:txBody>
      </p:sp>
      <p:sp>
        <p:nvSpPr>
          <p:cNvPr id="3" name="Содержимое 2"/>
          <p:cNvSpPr>
            <a:spLocks noGrp="1"/>
          </p:cNvSpPr>
          <p:nvPr>
            <p:ph sz="quarter" idx="1"/>
          </p:nvPr>
        </p:nvSpPr>
        <p:spPr>
          <a:xfrm>
            <a:off x="609601" y="1604963"/>
            <a:ext cx="5262033" cy="21145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609601" y="3871914"/>
            <a:ext cx="5262033" cy="211613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6074834" y="1604963"/>
            <a:ext cx="5262033" cy="438308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p:cNvSpPr>
            <a:spLocks noGrp="1" noChangeArrowheads="1"/>
          </p:cNvSpPr>
          <p:nvPr>
            <p:ph type="dt" idx="10"/>
          </p:nvPr>
        </p:nvSpPr>
        <p:spPr>
          <a:ln/>
        </p:spPr>
        <p:txBody>
          <a:bodyPr/>
          <a:lstStyle>
            <a:lvl1pPr>
              <a:defRPr/>
            </a:lvl1pPr>
          </a:lstStyle>
          <a:p>
            <a:pPr>
              <a:defRPr/>
            </a:pPr>
            <a:endParaRPr lang="en-US"/>
          </a:p>
        </p:txBody>
      </p:sp>
      <p:sp>
        <p:nvSpPr>
          <p:cNvPr id="7" name="Rectangle 5"/>
          <p:cNvSpPr>
            <a:spLocks noGrp="1" noChangeArrowheads="1"/>
          </p:cNvSpPr>
          <p:nvPr>
            <p:ph type="ftr" idx="11"/>
          </p:nvPr>
        </p:nvSpPr>
        <p:spPr>
          <a:ln/>
        </p:spPr>
        <p:txBody>
          <a:bodyPr/>
          <a:lstStyle>
            <a:lvl1pPr>
              <a:defRPr/>
            </a:lvl1pPr>
          </a:lstStyle>
          <a:p>
            <a:pPr>
              <a:defRPr/>
            </a:pPr>
            <a:endParaRPr lang="en-US"/>
          </a:p>
        </p:txBody>
      </p:sp>
      <p:sp>
        <p:nvSpPr>
          <p:cNvPr id="8" name="Rectangle 6"/>
          <p:cNvSpPr>
            <a:spLocks noGrp="1" noChangeArrowheads="1"/>
          </p:cNvSpPr>
          <p:nvPr>
            <p:ph type="sldNum" idx="12"/>
          </p:nvPr>
        </p:nvSpPr>
        <p:spPr>
          <a:ln/>
        </p:spPr>
        <p:txBody>
          <a:bodyPr/>
          <a:lstStyle>
            <a:lvl1pPr>
              <a:defRPr/>
            </a:lvl1pPr>
          </a:lstStyle>
          <a:p>
            <a:fld id="{A20E49F7-EB72-423C-A80C-BBC389EB97E3}" type="slidenum">
              <a:rPr lang="en-US" altLang="ru-RU"/>
              <a:pPr/>
              <a:t>‹#›</a:t>
            </a:fld>
            <a:endParaRPr lang="en-US" altLang="ru-RU"/>
          </a:p>
        </p:txBody>
      </p:sp>
    </p:spTree>
    <p:extLst>
      <p:ext uri="{BB962C8B-B14F-4D97-AF65-F5344CB8AC3E}">
        <p14:creationId xmlns:p14="http://schemas.microsoft.com/office/powerpoint/2010/main" val="314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CC665B29-CB3A-4942-8C05-723ECF07338F}" type="slidenum">
              <a:rPr lang="ru-RU" altLang="hu-HU"/>
              <a:pPr/>
              <a:t>‹#›</a:t>
            </a:fld>
            <a:endParaRPr lang="ru-RU" altLang="hu-HU"/>
          </a:p>
        </p:txBody>
      </p:sp>
    </p:spTree>
    <p:extLst>
      <p:ext uri="{BB962C8B-B14F-4D97-AF65-F5344CB8AC3E}">
        <p14:creationId xmlns:p14="http://schemas.microsoft.com/office/powerpoint/2010/main" val="27152770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a:prstGeom prst="rect">
            <a:avLst/>
          </a:prstGeo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5" name="Объект 4"/>
          <p:cNvSpPr>
            <a:spLocks noGrp="1"/>
          </p:cNvSpPr>
          <p:nvPr>
            <p:ph sz="quarter" idx="10"/>
          </p:nvPr>
        </p:nvSpPr>
        <p:spPr>
          <a:xfrm>
            <a:off x="10837333" y="5935890"/>
            <a:ext cx="1354667" cy="595313"/>
          </a:xfrm>
          <a:prstGeom prst="rect">
            <a:avLst/>
          </a:prstGeom>
        </p:spPr>
        <p:txBody>
          <a:bodyPr/>
          <a:lstStyle>
            <a:lvl1pPr marL="0" indent="0">
              <a:buNone/>
              <a:defRPr sz="2500" b="0"/>
            </a:lvl1pPr>
          </a:lstStyle>
          <a:p>
            <a:pPr lvl="0"/>
            <a:r>
              <a:rPr lang="ru-RU"/>
              <a:t>Образец текста</a:t>
            </a:r>
          </a:p>
        </p:txBody>
      </p:sp>
      <p:sp>
        <p:nvSpPr>
          <p:cNvPr id="6" name="Rectangle 5"/>
          <p:cNvSpPr>
            <a:spLocks noGrp="1" noChangeArrowheads="1"/>
          </p:cNvSpPr>
          <p:nvPr>
            <p:ph type="sldNum" sz="quarter" idx="11"/>
          </p:nvPr>
        </p:nvSpPr>
        <p:spPr/>
        <p:txBody>
          <a:bodyPr/>
          <a:lstStyle>
            <a:lvl1pPr algn="l">
              <a:defRPr b="0"/>
            </a:lvl1pPr>
          </a:lstStyle>
          <a:p>
            <a:fld id="{BCA3C160-F1A7-4B7C-BA53-D8027B8373CD}" type="slidenum">
              <a:rPr lang="en-GB" altLang="fr-FR"/>
              <a:pPr/>
              <a:t>‹#›</a:t>
            </a:fld>
            <a:endParaRPr lang="en-GB" altLang="fr-FR"/>
          </a:p>
        </p:txBody>
      </p:sp>
    </p:spTree>
    <p:extLst>
      <p:ext uri="{BB962C8B-B14F-4D97-AF65-F5344CB8AC3E}">
        <p14:creationId xmlns:p14="http://schemas.microsoft.com/office/powerpoint/2010/main" val="2956680075"/>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Содержимое 2"/>
          <p:cNvSpPr>
            <a:spLocks noGrp="1"/>
          </p:cNvSpPr>
          <p:nvPr>
            <p:ph idx="1"/>
          </p:nvPr>
        </p:nvSpPr>
        <p:spPr>
          <a:xfrm>
            <a:off x="609600" y="1600201"/>
            <a:ext cx="10972800" cy="4525963"/>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CC00856F-85A5-4DBA-BA14-90E2189B52AB}" type="slidenum">
              <a:rPr lang="en-GB" altLang="fr-FR"/>
              <a:pPr/>
              <a:t>‹#›</a:t>
            </a:fld>
            <a:endParaRPr lang="en-GB" altLang="fr-FR"/>
          </a:p>
        </p:txBody>
      </p:sp>
    </p:spTree>
    <p:extLst>
      <p:ext uri="{BB962C8B-B14F-4D97-AF65-F5344CB8AC3E}">
        <p14:creationId xmlns:p14="http://schemas.microsoft.com/office/powerpoint/2010/main" val="1776105272"/>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3"/>
          <p:cNvSpPr>
            <a:spLocks noGrp="1" noChangeArrowheads="1"/>
          </p:cNvSpPr>
          <p:nvPr>
            <p:ph type="sldNum" sz="quarter" idx="10"/>
          </p:nvPr>
        </p:nvSpPr>
        <p:spPr/>
        <p:txBody>
          <a:bodyPr/>
          <a:lstStyle>
            <a:lvl1pPr algn="l">
              <a:defRPr b="0"/>
            </a:lvl1pPr>
          </a:lstStyle>
          <a:p>
            <a:fld id="{B55CFCFD-D305-4213-8AB4-B10E3832B305}" type="slidenum">
              <a:rPr lang="en-GB" altLang="fr-FR"/>
              <a:pPr/>
              <a:t>‹#›</a:t>
            </a:fld>
            <a:endParaRPr lang="en-GB" altLang="fr-FR"/>
          </a:p>
        </p:txBody>
      </p:sp>
    </p:spTree>
    <p:extLst>
      <p:ext uri="{BB962C8B-B14F-4D97-AF65-F5344CB8AC3E}">
        <p14:creationId xmlns:p14="http://schemas.microsoft.com/office/powerpoint/2010/main" val="586570870"/>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Содержимое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sldNum" sz="quarter" idx="10"/>
          </p:nvPr>
        </p:nvSpPr>
        <p:spPr/>
        <p:txBody>
          <a:bodyPr/>
          <a:lstStyle>
            <a:lvl1pPr algn="l">
              <a:defRPr b="0"/>
            </a:lvl1pPr>
          </a:lstStyle>
          <a:p>
            <a:fld id="{5B01F2E0-523B-4E45-8638-A95B87AC9DA1}" type="slidenum">
              <a:rPr lang="en-GB" altLang="fr-FR"/>
              <a:pPr/>
              <a:t>‹#›</a:t>
            </a:fld>
            <a:endParaRPr lang="en-GB" altLang="fr-FR"/>
          </a:p>
        </p:txBody>
      </p:sp>
    </p:spTree>
    <p:extLst>
      <p:ext uri="{BB962C8B-B14F-4D97-AF65-F5344CB8AC3E}">
        <p14:creationId xmlns:p14="http://schemas.microsoft.com/office/powerpoint/2010/main" val="272521633"/>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6"/>
          <p:cNvSpPr>
            <a:spLocks noGrp="1" noChangeArrowheads="1"/>
          </p:cNvSpPr>
          <p:nvPr>
            <p:ph type="sldNum" sz="quarter" idx="10"/>
          </p:nvPr>
        </p:nvSpPr>
        <p:spPr/>
        <p:txBody>
          <a:bodyPr/>
          <a:lstStyle>
            <a:lvl1pPr algn="l">
              <a:defRPr b="0"/>
            </a:lvl1pPr>
          </a:lstStyle>
          <a:p>
            <a:fld id="{10CB322A-6FCC-4BBA-B03F-3EEE1F5C490D}" type="slidenum">
              <a:rPr lang="en-GB" altLang="fr-FR"/>
              <a:pPr/>
              <a:t>‹#›</a:t>
            </a:fld>
            <a:endParaRPr lang="en-GB" altLang="fr-FR"/>
          </a:p>
        </p:txBody>
      </p:sp>
    </p:spTree>
    <p:extLst>
      <p:ext uri="{BB962C8B-B14F-4D97-AF65-F5344CB8AC3E}">
        <p14:creationId xmlns:p14="http://schemas.microsoft.com/office/powerpoint/2010/main" val="849051924"/>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Rectangle 2"/>
          <p:cNvSpPr>
            <a:spLocks noGrp="1" noChangeArrowheads="1"/>
          </p:cNvSpPr>
          <p:nvPr>
            <p:ph type="sldNum" sz="quarter" idx="10"/>
          </p:nvPr>
        </p:nvSpPr>
        <p:spPr/>
        <p:txBody>
          <a:bodyPr/>
          <a:lstStyle>
            <a:lvl1pPr algn="l">
              <a:defRPr b="0"/>
            </a:lvl1pPr>
          </a:lstStyle>
          <a:p>
            <a:fld id="{E1EEB26C-779F-435F-A24F-445BE06E9FE5}" type="slidenum">
              <a:rPr lang="en-GB" altLang="fr-FR"/>
              <a:pPr/>
              <a:t>‹#›</a:t>
            </a:fld>
            <a:endParaRPr lang="en-GB" altLang="fr-FR"/>
          </a:p>
        </p:txBody>
      </p:sp>
    </p:spTree>
    <p:extLst>
      <p:ext uri="{BB962C8B-B14F-4D97-AF65-F5344CB8AC3E}">
        <p14:creationId xmlns:p14="http://schemas.microsoft.com/office/powerpoint/2010/main" val="1155732820"/>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algn="l">
              <a:defRPr b="0"/>
            </a:lvl1pPr>
          </a:lstStyle>
          <a:p>
            <a:fld id="{ECEF4312-8F74-4F24-A1F4-57138FF53D0A}" type="slidenum">
              <a:rPr lang="en-GB" altLang="fr-FR"/>
              <a:pPr/>
              <a:t>‹#›</a:t>
            </a:fld>
            <a:endParaRPr lang="en-GB" altLang="fr-FR"/>
          </a:p>
        </p:txBody>
      </p:sp>
    </p:spTree>
    <p:extLst>
      <p:ext uri="{BB962C8B-B14F-4D97-AF65-F5344CB8AC3E}">
        <p14:creationId xmlns:p14="http://schemas.microsoft.com/office/powerpoint/2010/main" val="1370098743"/>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a:prstGeom prst="rect">
            <a:avLst/>
          </a:prstGeo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sldNum" sz="quarter" idx="10"/>
          </p:nvPr>
        </p:nvSpPr>
        <p:spPr/>
        <p:txBody>
          <a:bodyPr/>
          <a:lstStyle>
            <a:lvl1pPr algn="l">
              <a:defRPr b="0"/>
            </a:lvl1pPr>
          </a:lstStyle>
          <a:p>
            <a:fld id="{C0AC6265-586F-4233-9070-8A4FA8FECDD9}" type="slidenum">
              <a:rPr lang="en-GB" altLang="fr-FR"/>
              <a:pPr/>
              <a:t>‹#›</a:t>
            </a:fld>
            <a:endParaRPr lang="en-GB" altLang="fr-FR"/>
          </a:p>
        </p:txBody>
      </p:sp>
    </p:spTree>
    <p:extLst>
      <p:ext uri="{BB962C8B-B14F-4D97-AF65-F5344CB8AC3E}">
        <p14:creationId xmlns:p14="http://schemas.microsoft.com/office/powerpoint/2010/main" val="3722616933"/>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a:prstGeom prst="rect">
            <a:avLst/>
          </a:prstGeo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sldNum" sz="quarter" idx="10"/>
          </p:nvPr>
        </p:nvSpPr>
        <p:spPr/>
        <p:txBody>
          <a:bodyPr/>
          <a:lstStyle>
            <a:lvl1pPr algn="l">
              <a:defRPr b="0"/>
            </a:lvl1pPr>
          </a:lstStyle>
          <a:p>
            <a:fld id="{043A8262-A163-4BB5-A067-50C61EA2CA4B}" type="slidenum">
              <a:rPr lang="en-GB" altLang="fr-FR"/>
              <a:pPr/>
              <a:t>‹#›</a:t>
            </a:fld>
            <a:endParaRPr lang="en-GB" altLang="fr-FR"/>
          </a:p>
        </p:txBody>
      </p:sp>
    </p:spTree>
    <p:extLst>
      <p:ext uri="{BB962C8B-B14F-4D97-AF65-F5344CB8AC3E}">
        <p14:creationId xmlns:p14="http://schemas.microsoft.com/office/powerpoint/2010/main" val="580151935"/>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Вертикальный текст 2"/>
          <p:cNvSpPr>
            <a:spLocks noGrp="1"/>
          </p:cNvSpPr>
          <p:nvPr>
            <p:ph type="body" orient="vert" idx="1"/>
          </p:nvPr>
        </p:nvSpPr>
        <p:spPr>
          <a:xfrm>
            <a:off x="609600" y="1600201"/>
            <a:ext cx="10972800" cy="4525963"/>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7EFE2E63-B651-433A-8B99-678401FC0914}" type="slidenum">
              <a:rPr lang="en-GB" altLang="fr-FR"/>
              <a:pPr/>
              <a:t>‹#›</a:t>
            </a:fld>
            <a:endParaRPr lang="en-GB" altLang="fr-FR"/>
          </a:p>
        </p:txBody>
      </p:sp>
    </p:spTree>
    <p:extLst>
      <p:ext uri="{BB962C8B-B14F-4D97-AF65-F5344CB8AC3E}">
        <p14:creationId xmlns:p14="http://schemas.microsoft.com/office/powerpoint/2010/main" val="128436145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D42F0A7B-D9D7-46E9-844F-62BCA0407DEA}" type="slidenum">
              <a:rPr lang="ru-RU" altLang="hu-HU"/>
              <a:pPr/>
              <a:t>‹#›</a:t>
            </a:fld>
            <a:endParaRPr lang="ru-RU" altLang="hu-HU"/>
          </a:p>
        </p:txBody>
      </p:sp>
    </p:spTree>
    <p:extLst>
      <p:ext uri="{BB962C8B-B14F-4D97-AF65-F5344CB8AC3E}">
        <p14:creationId xmlns:p14="http://schemas.microsoft.com/office/powerpoint/2010/main" val="401500730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a:prstGeom prst="rect">
            <a:avLst/>
          </a:prstGeo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39"/>
            <a:ext cx="8026400" cy="5851525"/>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DFB9D400-0ACE-49B3-A7DA-079508F21B8F}" type="slidenum">
              <a:rPr lang="en-GB" altLang="fr-FR"/>
              <a:pPr/>
              <a:t>‹#›</a:t>
            </a:fld>
            <a:endParaRPr lang="en-GB" altLang="fr-FR"/>
          </a:p>
        </p:txBody>
      </p:sp>
    </p:spTree>
    <p:extLst>
      <p:ext uri="{BB962C8B-B14F-4D97-AF65-F5344CB8AC3E}">
        <p14:creationId xmlns:p14="http://schemas.microsoft.com/office/powerpoint/2010/main" val="1962904456"/>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09600" y="274639"/>
            <a:ext cx="10972800" cy="58515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2"/>
          <p:cNvSpPr>
            <a:spLocks noGrp="1" noChangeArrowheads="1"/>
          </p:cNvSpPr>
          <p:nvPr>
            <p:ph type="sldNum" sz="quarter" idx="10"/>
          </p:nvPr>
        </p:nvSpPr>
        <p:spPr/>
        <p:txBody>
          <a:bodyPr/>
          <a:lstStyle>
            <a:lvl1pPr algn="l">
              <a:defRPr b="0"/>
            </a:lvl1pPr>
          </a:lstStyle>
          <a:p>
            <a:fld id="{83109009-15EB-48C6-A10F-02DE50F88864}" type="slidenum">
              <a:rPr lang="en-GB" altLang="fr-FR"/>
              <a:pPr/>
              <a:t>‹#›</a:t>
            </a:fld>
            <a:endParaRPr lang="en-GB" altLang="fr-FR"/>
          </a:p>
        </p:txBody>
      </p:sp>
    </p:spTree>
    <p:extLst>
      <p:ext uri="{BB962C8B-B14F-4D97-AF65-F5344CB8AC3E}">
        <p14:creationId xmlns:p14="http://schemas.microsoft.com/office/powerpoint/2010/main" val="3609583878"/>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cSld name="1_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68AA5EB2-8FF9-4F75-AA18-99877E451AD7}" type="datetimeFigureOut">
              <a:rPr lang="ru-RU" smtClean="0"/>
              <a:pPr/>
              <a:t>11.02.2024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A099ADB-B154-45E1-8F30-197FDE302F96}" type="slidenum">
              <a:rPr lang="ru-RU" smtClean="0"/>
              <a:pPr/>
              <a:t>‹#›</a:t>
            </a:fld>
            <a:endParaRPr lang="ru-RU"/>
          </a:p>
        </p:txBody>
      </p:sp>
    </p:spTree>
    <p:extLst>
      <p:ext uri="{BB962C8B-B14F-4D97-AF65-F5344CB8AC3E}">
        <p14:creationId xmlns:p14="http://schemas.microsoft.com/office/powerpoint/2010/main" val="273734469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a:prstGeom prst="rect">
            <a:avLst/>
          </a:prstGeo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5" name="Объект 4"/>
          <p:cNvSpPr>
            <a:spLocks noGrp="1"/>
          </p:cNvSpPr>
          <p:nvPr>
            <p:ph sz="quarter" idx="10"/>
          </p:nvPr>
        </p:nvSpPr>
        <p:spPr>
          <a:xfrm>
            <a:off x="10837333" y="5935890"/>
            <a:ext cx="1354667" cy="595313"/>
          </a:xfrm>
          <a:prstGeom prst="rect">
            <a:avLst/>
          </a:prstGeom>
        </p:spPr>
        <p:txBody>
          <a:bodyPr/>
          <a:lstStyle>
            <a:lvl1pPr marL="0" indent="0">
              <a:buNone/>
              <a:defRPr sz="2500" b="0"/>
            </a:lvl1pPr>
          </a:lstStyle>
          <a:p>
            <a:pPr lvl="0"/>
            <a:r>
              <a:rPr lang="ru-RU"/>
              <a:t>Образец текста</a:t>
            </a:r>
          </a:p>
        </p:txBody>
      </p:sp>
      <p:sp>
        <p:nvSpPr>
          <p:cNvPr id="6" name="Rectangle 5"/>
          <p:cNvSpPr>
            <a:spLocks noGrp="1" noChangeArrowheads="1"/>
          </p:cNvSpPr>
          <p:nvPr>
            <p:ph type="sldNum" sz="quarter" idx="11"/>
          </p:nvPr>
        </p:nvSpPr>
        <p:spPr/>
        <p:txBody>
          <a:bodyPr/>
          <a:lstStyle>
            <a:lvl1pPr algn="l">
              <a:defRPr b="0"/>
            </a:lvl1pPr>
          </a:lstStyle>
          <a:p>
            <a:fld id="{BCA3C160-F1A7-4B7C-BA53-D8027B8373CD}" type="slidenum">
              <a:rPr lang="en-GB" altLang="fr-FR"/>
              <a:pPr/>
              <a:t>‹#›</a:t>
            </a:fld>
            <a:endParaRPr lang="en-GB" altLang="fr-FR"/>
          </a:p>
        </p:txBody>
      </p:sp>
    </p:spTree>
    <p:extLst>
      <p:ext uri="{BB962C8B-B14F-4D97-AF65-F5344CB8AC3E}">
        <p14:creationId xmlns:p14="http://schemas.microsoft.com/office/powerpoint/2010/main" val="3224552328"/>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Содержимое 2"/>
          <p:cNvSpPr>
            <a:spLocks noGrp="1"/>
          </p:cNvSpPr>
          <p:nvPr>
            <p:ph idx="1"/>
          </p:nvPr>
        </p:nvSpPr>
        <p:spPr>
          <a:xfrm>
            <a:off x="609600" y="1600201"/>
            <a:ext cx="10972800" cy="4525963"/>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CC00856F-85A5-4DBA-BA14-90E2189B52AB}" type="slidenum">
              <a:rPr lang="en-GB" altLang="fr-FR"/>
              <a:pPr/>
              <a:t>‹#›</a:t>
            </a:fld>
            <a:endParaRPr lang="en-GB" altLang="fr-FR"/>
          </a:p>
        </p:txBody>
      </p:sp>
    </p:spTree>
    <p:extLst>
      <p:ext uri="{BB962C8B-B14F-4D97-AF65-F5344CB8AC3E}">
        <p14:creationId xmlns:p14="http://schemas.microsoft.com/office/powerpoint/2010/main" val="1662458480"/>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3"/>
          <p:cNvSpPr>
            <a:spLocks noGrp="1" noChangeArrowheads="1"/>
          </p:cNvSpPr>
          <p:nvPr>
            <p:ph type="sldNum" sz="quarter" idx="10"/>
          </p:nvPr>
        </p:nvSpPr>
        <p:spPr/>
        <p:txBody>
          <a:bodyPr/>
          <a:lstStyle>
            <a:lvl1pPr algn="l">
              <a:defRPr b="0"/>
            </a:lvl1pPr>
          </a:lstStyle>
          <a:p>
            <a:fld id="{B55CFCFD-D305-4213-8AB4-B10E3832B305}" type="slidenum">
              <a:rPr lang="en-GB" altLang="fr-FR"/>
              <a:pPr/>
              <a:t>‹#›</a:t>
            </a:fld>
            <a:endParaRPr lang="en-GB" altLang="fr-FR"/>
          </a:p>
        </p:txBody>
      </p:sp>
    </p:spTree>
    <p:extLst>
      <p:ext uri="{BB962C8B-B14F-4D97-AF65-F5344CB8AC3E}">
        <p14:creationId xmlns:p14="http://schemas.microsoft.com/office/powerpoint/2010/main" val="3358593316"/>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Содержимое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sldNum" sz="quarter" idx="10"/>
          </p:nvPr>
        </p:nvSpPr>
        <p:spPr/>
        <p:txBody>
          <a:bodyPr/>
          <a:lstStyle>
            <a:lvl1pPr algn="l">
              <a:defRPr b="0"/>
            </a:lvl1pPr>
          </a:lstStyle>
          <a:p>
            <a:fld id="{5B01F2E0-523B-4E45-8638-A95B87AC9DA1}" type="slidenum">
              <a:rPr lang="en-GB" altLang="fr-FR"/>
              <a:pPr/>
              <a:t>‹#›</a:t>
            </a:fld>
            <a:endParaRPr lang="en-GB" altLang="fr-FR"/>
          </a:p>
        </p:txBody>
      </p:sp>
    </p:spTree>
    <p:extLst>
      <p:ext uri="{BB962C8B-B14F-4D97-AF65-F5344CB8AC3E}">
        <p14:creationId xmlns:p14="http://schemas.microsoft.com/office/powerpoint/2010/main" val="378947043"/>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6"/>
          <p:cNvSpPr>
            <a:spLocks noGrp="1" noChangeArrowheads="1"/>
          </p:cNvSpPr>
          <p:nvPr>
            <p:ph type="sldNum" sz="quarter" idx="10"/>
          </p:nvPr>
        </p:nvSpPr>
        <p:spPr/>
        <p:txBody>
          <a:bodyPr/>
          <a:lstStyle>
            <a:lvl1pPr algn="l">
              <a:defRPr b="0"/>
            </a:lvl1pPr>
          </a:lstStyle>
          <a:p>
            <a:fld id="{10CB322A-6FCC-4BBA-B03F-3EEE1F5C490D}" type="slidenum">
              <a:rPr lang="en-GB" altLang="fr-FR"/>
              <a:pPr/>
              <a:t>‹#›</a:t>
            </a:fld>
            <a:endParaRPr lang="en-GB" altLang="fr-FR"/>
          </a:p>
        </p:txBody>
      </p:sp>
    </p:spTree>
    <p:extLst>
      <p:ext uri="{BB962C8B-B14F-4D97-AF65-F5344CB8AC3E}">
        <p14:creationId xmlns:p14="http://schemas.microsoft.com/office/powerpoint/2010/main" val="1927884316"/>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Rectangle 2"/>
          <p:cNvSpPr>
            <a:spLocks noGrp="1" noChangeArrowheads="1"/>
          </p:cNvSpPr>
          <p:nvPr>
            <p:ph type="sldNum" sz="quarter" idx="10"/>
          </p:nvPr>
        </p:nvSpPr>
        <p:spPr/>
        <p:txBody>
          <a:bodyPr/>
          <a:lstStyle>
            <a:lvl1pPr algn="l">
              <a:defRPr b="0"/>
            </a:lvl1pPr>
          </a:lstStyle>
          <a:p>
            <a:fld id="{E1EEB26C-779F-435F-A24F-445BE06E9FE5}" type="slidenum">
              <a:rPr lang="en-GB" altLang="fr-FR"/>
              <a:pPr/>
              <a:t>‹#›</a:t>
            </a:fld>
            <a:endParaRPr lang="en-GB" altLang="fr-FR"/>
          </a:p>
        </p:txBody>
      </p:sp>
    </p:spTree>
    <p:extLst>
      <p:ext uri="{BB962C8B-B14F-4D97-AF65-F5344CB8AC3E}">
        <p14:creationId xmlns:p14="http://schemas.microsoft.com/office/powerpoint/2010/main" val="2137923403"/>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algn="l">
              <a:defRPr b="0"/>
            </a:lvl1pPr>
          </a:lstStyle>
          <a:p>
            <a:fld id="{ECEF4312-8F74-4F24-A1F4-57138FF53D0A}" type="slidenum">
              <a:rPr lang="en-GB" altLang="fr-FR"/>
              <a:pPr/>
              <a:t>‹#›</a:t>
            </a:fld>
            <a:endParaRPr lang="en-GB" altLang="fr-FR"/>
          </a:p>
        </p:txBody>
      </p:sp>
    </p:spTree>
    <p:extLst>
      <p:ext uri="{BB962C8B-B14F-4D97-AF65-F5344CB8AC3E}">
        <p14:creationId xmlns:p14="http://schemas.microsoft.com/office/powerpoint/2010/main" val="213891628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theme" Target="../theme/theme10.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theme" Target="../theme/theme11.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18" Type="http://schemas.openxmlformats.org/officeDocument/2006/relationships/slideLayout" Target="../slideLayouts/slideLayout146.xml"/><Relationship Id="rId3" Type="http://schemas.openxmlformats.org/officeDocument/2006/relationships/slideLayout" Target="../slideLayouts/slideLayout131.xml"/><Relationship Id="rId21" Type="http://schemas.openxmlformats.org/officeDocument/2006/relationships/image" Target="../media/image4.png"/><Relationship Id="rId7" Type="http://schemas.openxmlformats.org/officeDocument/2006/relationships/slideLayout" Target="../slideLayouts/slideLayout135.xml"/><Relationship Id="rId12" Type="http://schemas.openxmlformats.org/officeDocument/2006/relationships/slideLayout" Target="../slideLayouts/slideLayout140.xml"/><Relationship Id="rId17" Type="http://schemas.openxmlformats.org/officeDocument/2006/relationships/slideLayout" Target="../slideLayouts/slideLayout145.xml"/><Relationship Id="rId2" Type="http://schemas.openxmlformats.org/officeDocument/2006/relationships/slideLayout" Target="../slideLayouts/slideLayout130.xml"/><Relationship Id="rId16" Type="http://schemas.openxmlformats.org/officeDocument/2006/relationships/slideLayout" Target="../slideLayouts/slideLayout144.xml"/><Relationship Id="rId20" Type="http://schemas.openxmlformats.org/officeDocument/2006/relationships/theme" Target="../theme/theme12.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24" Type="http://schemas.openxmlformats.org/officeDocument/2006/relationships/image" Target="../media/image6.png"/><Relationship Id="rId5" Type="http://schemas.openxmlformats.org/officeDocument/2006/relationships/slideLayout" Target="../slideLayouts/slideLayout133.xml"/><Relationship Id="rId15" Type="http://schemas.openxmlformats.org/officeDocument/2006/relationships/slideLayout" Target="../slideLayouts/slideLayout143.xml"/><Relationship Id="rId23" Type="http://schemas.openxmlformats.org/officeDocument/2006/relationships/image" Target="../media/image5.png"/><Relationship Id="rId10" Type="http://schemas.openxmlformats.org/officeDocument/2006/relationships/slideLayout" Target="../slideLayouts/slideLayout138.xml"/><Relationship Id="rId19" Type="http://schemas.openxmlformats.org/officeDocument/2006/relationships/slideLayout" Target="../slideLayouts/slideLayout147.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 Id="rId22"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3.emf"/><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9.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838200" y="871539"/>
            <a:ext cx="10515600" cy="5305425"/>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dirty="0"/>
              <a:t>42nd meeting of the PAC for </a:t>
            </a:r>
            <a:r>
              <a:rPr lang="en-US" dirty="0" err="1"/>
              <a:t>for</a:t>
            </a:r>
            <a:r>
              <a:rPr lang="en-US" dirty="0"/>
              <a:t> Condensed Matter Physics, June 22-23 2015, Dubna</a:t>
            </a:r>
            <a:endParaRPr lang="ru-RU" dirty="0"/>
          </a:p>
        </p:txBody>
      </p:sp>
      <p:sp>
        <p:nvSpPr>
          <p:cNvPr id="6" name="Номер слайда 5"/>
          <p:cNvSpPr>
            <a:spLocks noGrp="1"/>
          </p:cNvSpPr>
          <p:nvPr>
            <p:ph type="sldNum" sz="quarter" idx="4"/>
          </p:nvPr>
        </p:nvSpPr>
        <p:spPr>
          <a:xfrm>
            <a:off x="8610600" y="6356351"/>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A7C18D72-307C-4295-8135-E6CC3D34BC96}" type="slidenum">
              <a:rPr lang="ru-RU" altLang="hu-HU"/>
              <a:pPr/>
              <a:t>‹#›</a:t>
            </a:fld>
            <a:endParaRPr lang="ru-RU" altLang="hu-HU"/>
          </a:p>
        </p:txBody>
      </p:sp>
      <p:pic>
        <p:nvPicPr>
          <p:cNvPr id="1031"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4" y="406401"/>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1"/>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073" r:id="rId1"/>
    <p:sldLayoutId id="2147495074" r:id="rId2"/>
    <p:sldLayoutId id="2147495075" r:id="rId3"/>
    <p:sldLayoutId id="2147495076" r:id="rId4"/>
    <p:sldLayoutId id="2147495077" r:id="rId5"/>
    <p:sldLayoutId id="2147495078" r:id="rId6"/>
    <p:sldLayoutId id="2147495079" r:id="rId7"/>
    <p:sldLayoutId id="2147495080" r:id="rId8"/>
    <p:sldLayoutId id="2147495081" r:id="rId9"/>
    <p:sldLayoutId id="2147495082" r:id="rId10"/>
    <p:sldLayoutId id="2147495083"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ChangeArrowheads="1"/>
          </p:cNvSpPr>
          <p:nvPr userDrawn="1"/>
        </p:nvSpPr>
        <p:spPr bwMode="auto">
          <a:xfrm>
            <a:off x="0" y="6597650"/>
            <a:ext cx="12192000" cy="260350"/>
          </a:xfrm>
          <a:prstGeom prst="rect">
            <a:avLst/>
          </a:prstGeom>
          <a:solidFill>
            <a:srgbClr val="22456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600">
              <a:solidFill>
                <a:srgbClr val="000000"/>
              </a:solidFill>
            </a:endParaRPr>
          </a:p>
        </p:txBody>
      </p:sp>
      <p:sp>
        <p:nvSpPr>
          <p:cNvPr id="9219" name="Rectangle 3"/>
          <p:cNvSpPr>
            <a:spLocks noChangeArrowheads="1"/>
          </p:cNvSpPr>
          <p:nvPr userDrawn="1"/>
        </p:nvSpPr>
        <p:spPr bwMode="black">
          <a:xfrm>
            <a:off x="0" y="6589714"/>
            <a:ext cx="916940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b="1">
              <a:solidFill>
                <a:srgbClr val="FF0000"/>
              </a:solidFill>
            </a:endParaRPr>
          </a:p>
        </p:txBody>
      </p:sp>
      <p:sp>
        <p:nvSpPr>
          <p:cNvPr id="9220" name="Rectangle 4"/>
          <p:cNvSpPr>
            <a:spLocks noChangeArrowheads="1"/>
          </p:cNvSpPr>
          <p:nvPr userDrawn="1"/>
        </p:nvSpPr>
        <p:spPr bwMode="auto">
          <a:xfrm>
            <a:off x="0" y="1"/>
            <a:ext cx="12192000" cy="1231899"/>
          </a:xfrm>
          <a:prstGeom prst="rect">
            <a:avLst/>
          </a:prstGeom>
          <a:solidFill>
            <a:srgbClr val="224568"/>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600">
              <a:solidFill>
                <a:srgbClr val="000000"/>
              </a:solidFill>
            </a:endParaRPr>
          </a:p>
        </p:txBody>
      </p:sp>
      <p:sp>
        <p:nvSpPr>
          <p:cNvPr id="9221" name="Rectangle 4"/>
          <p:cNvSpPr>
            <a:spLocks noChangeArrowheads="1"/>
          </p:cNvSpPr>
          <p:nvPr userDrawn="1"/>
        </p:nvSpPr>
        <p:spPr bwMode="black">
          <a:xfrm>
            <a:off x="1" y="6589714"/>
            <a:ext cx="8591551"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400" b="1">
              <a:solidFill>
                <a:srgbClr val="FF0000"/>
              </a:solidFill>
            </a:endParaRPr>
          </a:p>
        </p:txBody>
      </p:sp>
      <p:sp>
        <p:nvSpPr>
          <p:cNvPr id="6" name="Rectangle 6"/>
          <p:cNvSpPr>
            <a:spLocks noGrp="1" noChangeArrowheads="1"/>
          </p:cNvSpPr>
          <p:nvPr>
            <p:ph type="sldNum" sz="quarter" idx="4"/>
          </p:nvPr>
        </p:nvSpPr>
        <p:spPr>
          <a:xfrm>
            <a:off x="10972800" y="6553200"/>
            <a:ext cx="1219200" cy="304800"/>
          </a:xfrm>
          <a:prstGeom prst="rect">
            <a:avLst/>
          </a:prstGeom>
          <a:ln/>
        </p:spPr>
        <p:txBody>
          <a:bodyPr vert="horz" wrap="square" lIns="91440" tIns="45720" rIns="91440" bIns="45720" numCol="1" anchor="t" anchorCtr="0" compatLnSpc="1">
            <a:prstTxWarp prst="textNoShape">
              <a:avLst/>
            </a:prstTxWarp>
          </a:bodyPr>
          <a:lstStyle>
            <a:lvl1pPr algn="ctr">
              <a:defRPr sz="1500" b="1">
                <a:solidFill>
                  <a:srgbClr val="FF0000"/>
                </a:solidFill>
              </a:defRPr>
            </a:lvl1pPr>
          </a:lstStyle>
          <a:p>
            <a:fld id="{02257C04-AE68-48D2-BF8A-823F9286CEFA}" type="slidenum">
              <a:rPr lang="en-GB" altLang="fr-FR"/>
              <a:pPr/>
              <a:t>‹#›</a:t>
            </a:fld>
            <a:endParaRPr lang="en-GB" altLang="fr-FR"/>
          </a:p>
        </p:txBody>
      </p:sp>
    </p:spTree>
    <p:extLst>
      <p:ext uri="{BB962C8B-B14F-4D97-AF65-F5344CB8AC3E}">
        <p14:creationId xmlns:p14="http://schemas.microsoft.com/office/powerpoint/2010/main" val="198060860"/>
      </p:ext>
    </p:extLst>
  </p:cSld>
  <p:clrMap bg1="lt1" tx1="dk1" bg2="lt2" tx2="dk2" accent1="accent1" accent2="accent2" accent3="accent3" accent4="accent4" accent5="accent5" accent6="accent6" hlink="hlink" folHlink="folHlink"/>
  <p:sldLayoutIdLst>
    <p:sldLayoutId id="2147495307" r:id="rId1"/>
    <p:sldLayoutId id="2147495308" r:id="rId2"/>
    <p:sldLayoutId id="2147495309" r:id="rId3"/>
    <p:sldLayoutId id="2147495310" r:id="rId4"/>
    <p:sldLayoutId id="2147495311" r:id="rId5"/>
    <p:sldLayoutId id="2147495312" r:id="rId6"/>
    <p:sldLayoutId id="2147495313" r:id="rId7"/>
    <p:sldLayoutId id="2147495314" r:id="rId8"/>
    <p:sldLayoutId id="2147495315" r:id="rId9"/>
    <p:sldLayoutId id="2147495316" r:id="rId10"/>
    <p:sldLayoutId id="2147495317" r:id="rId11"/>
    <p:sldLayoutId id="2147495318" r:id="rId12"/>
  </p:sldLayoutIdLst>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9" name="Rectangle 3"/>
          <p:cNvSpPr>
            <a:spLocks noChangeArrowheads="1"/>
          </p:cNvSpPr>
          <p:nvPr userDrawn="1"/>
        </p:nvSpPr>
        <p:spPr bwMode="black">
          <a:xfrm>
            <a:off x="0" y="6589714"/>
            <a:ext cx="916940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b="1">
              <a:solidFill>
                <a:srgbClr val="FF0000"/>
              </a:solidFill>
            </a:endParaRPr>
          </a:p>
        </p:txBody>
      </p:sp>
      <p:sp>
        <p:nvSpPr>
          <p:cNvPr id="9220" name="Rectangle 4"/>
          <p:cNvSpPr>
            <a:spLocks noChangeArrowheads="1"/>
          </p:cNvSpPr>
          <p:nvPr userDrawn="1"/>
        </p:nvSpPr>
        <p:spPr bwMode="auto">
          <a:xfrm>
            <a:off x="0" y="1"/>
            <a:ext cx="12192000" cy="1231899"/>
          </a:xfrm>
          <a:prstGeom prst="rect">
            <a:avLst/>
          </a:prstGeom>
          <a:solidFill>
            <a:srgbClr val="224568"/>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600">
              <a:solidFill>
                <a:srgbClr val="000000"/>
              </a:solidFill>
            </a:endParaRPr>
          </a:p>
        </p:txBody>
      </p:sp>
      <p:sp>
        <p:nvSpPr>
          <p:cNvPr id="6" name="Rectangle 6"/>
          <p:cNvSpPr>
            <a:spLocks noGrp="1" noChangeArrowheads="1"/>
          </p:cNvSpPr>
          <p:nvPr>
            <p:ph type="sldNum" sz="quarter" idx="4"/>
          </p:nvPr>
        </p:nvSpPr>
        <p:spPr>
          <a:xfrm>
            <a:off x="10972800" y="6553200"/>
            <a:ext cx="1219200" cy="304800"/>
          </a:xfrm>
          <a:prstGeom prst="rect">
            <a:avLst/>
          </a:prstGeom>
          <a:ln/>
        </p:spPr>
        <p:txBody>
          <a:bodyPr vert="horz" wrap="square" lIns="91440" tIns="45720" rIns="91440" bIns="45720" numCol="1" anchor="t" anchorCtr="0" compatLnSpc="1">
            <a:prstTxWarp prst="textNoShape">
              <a:avLst/>
            </a:prstTxWarp>
          </a:bodyPr>
          <a:lstStyle>
            <a:lvl1pPr algn="ctr">
              <a:defRPr sz="1500" b="1">
                <a:solidFill>
                  <a:srgbClr val="FF0000"/>
                </a:solidFill>
              </a:defRPr>
            </a:lvl1pPr>
          </a:lstStyle>
          <a:p>
            <a:fld id="{02257C04-AE68-48D2-BF8A-823F9286CEFA}" type="slidenum">
              <a:rPr lang="en-GB" altLang="fr-FR"/>
              <a:pPr/>
              <a:t>‹#›</a:t>
            </a:fld>
            <a:endParaRPr lang="en-GB" altLang="fr-FR"/>
          </a:p>
        </p:txBody>
      </p:sp>
    </p:spTree>
    <p:extLst>
      <p:ext uri="{BB962C8B-B14F-4D97-AF65-F5344CB8AC3E}">
        <p14:creationId xmlns:p14="http://schemas.microsoft.com/office/powerpoint/2010/main" val="2141968556"/>
      </p:ext>
    </p:extLst>
  </p:cSld>
  <p:clrMap bg1="lt1" tx1="dk1" bg2="lt2" tx2="dk2" accent1="accent1" accent2="accent2" accent3="accent3" accent4="accent4" accent5="accent5" accent6="accent6" hlink="hlink" folHlink="folHlink"/>
  <p:sldLayoutIdLst>
    <p:sldLayoutId id="2147495333" r:id="rId1"/>
    <p:sldLayoutId id="2147495334" r:id="rId2"/>
    <p:sldLayoutId id="2147495335" r:id="rId3"/>
    <p:sldLayoutId id="2147495336" r:id="rId4"/>
    <p:sldLayoutId id="2147495337" r:id="rId5"/>
    <p:sldLayoutId id="2147495338" r:id="rId6"/>
    <p:sldLayoutId id="2147495339" r:id="rId7"/>
    <p:sldLayoutId id="2147495340" r:id="rId8"/>
    <p:sldLayoutId id="2147495341" r:id="rId9"/>
    <p:sldLayoutId id="2147495342" r:id="rId10"/>
    <p:sldLayoutId id="2147495343" r:id="rId11"/>
    <p:sldLayoutId id="2147495344" r:id="rId12"/>
  </p:sldLayoutIdLst>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Рисунок 8"/>
          <p:cNvPicPr>
            <a:picLocks noChangeAspect="1"/>
          </p:cNvPicPr>
          <p:nvPr/>
        </p:nvPicPr>
        <p:blipFill rotWithShape="1">
          <a:blip r:embed="rId21" cstate="screen">
            <a:lum bright="70000" contrast="-70000"/>
            <a:extLst>
              <a:ext uri="{BEBA8EAE-BF5A-486C-A8C5-ECC9F3942E4B}">
                <a14:imgProps xmlns:a14="http://schemas.microsoft.com/office/drawing/2010/main">
                  <a14:imgLayer r:embed="rId22">
                    <a14:imgEffect>
                      <a14:saturation sat="33000"/>
                    </a14:imgEffect>
                  </a14:imgLayer>
                </a14:imgProps>
              </a:ext>
              <a:ext uri="{28A0092B-C50C-407E-A947-70E740481C1C}">
                <a14:useLocalDpi xmlns:a14="http://schemas.microsoft.com/office/drawing/2010/main"/>
              </a:ext>
            </a:extLst>
          </a:blip>
          <a:srcRect/>
          <a:stretch/>
        </p:blipFill>
        <p:spPr>
          <a:xfrm>
            <a:off x="1" y="731521"/>
            <a:ext cx="12186089" cy="6112052"/>
          </a:xfrm>
          <a:prstGeom prst="rect">
            <a:avLst/>
          </a:prstGeom>
        </p:spPr>
      </p:pic>
      <p:sp>
        <p:nvSpPr>
          <p:cNvPr id="10" name="TextBox 9">
            <a:extLst>
              <a:ext uri="{FF2B5EF4-FFF2-40B4-BE49-F238E27FC236}">
                <a16:creationId xmlns:a16="http://schemas.microsoft.com/office/drawing/2014/main" xmlns="" id="{48A9DF09-F029-408A-BA9B-219FF3446A02}"/>
              </a:ext>
            </a:extLst>
          </p:cNvPr>
          <p:cNvSpPr txBox="1"/>
          <p:nvPr userDrawn="1"/>
        </p:nvSpPr>
        <p:spPr>
          <a:xfrm>
            <a:off x="11686610" y="1517510"/>
            <a:ext cx="553998" cy="4183049"/>
          </a:xfrm>
          <a:prstGeom prst="rect">
            <a:avLst/>
          </a:prstGeom>
          <a:noFill/>
        </p:spPr>
        <p:txBody>
          <a:bodyPr vert="vert" wrap="square" rtlCol="0">
            <a:spAutoFit/>
          </a:bodyPr>
          <a:lstStyle/>
          <a:p>
            <a:pPr algn="ctr" fontAlgn="auto">
              <a:spcBef>
                <a:spcPts val="0"/>
              </a:spcBef>
              <a:spcAft>
                <a:spcPts val="0"/>
              </a:spcAft>
            </a:pP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SOLARIS: JU &amp; JINR</a:t>
            </a:r>
            <a:endParaRPr lang="ru-RU"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7" name="Рисунок 6" descr="poster_naglowek.png"/>
          <p:cNvPicPr>
            <a:picLocks noChangeAspect="1"/>
          </p:cNvPicPr>
          <p:nvPr/>
        </p:nvPicPr>
        <p:blipFill rotWithShape="1">
          <a:blip r:embed="rId23" cstate="screen">
            <a:extLst>
              <a:ext uri="{28A0092B-C50C-407E-A947-70E740481C1C}">
                <a14:useLocalDpi xmlns:a14="http://schemas.microsoft.com/office/drawing/2010/main"/>
              </a:ext>
            </a:extLst>
          </a:blip>
          <a:srcRect b="5869"/>
          <a:stretch/>
        </p:blipFill>
        <p:spPr>
          <a:xfrm>
            <a:off x="0" y="2"/>
            <a:ext cx="12192000" cy="1201783"/>
          </a:xfrm>
          <a:prstGeom prst="rect">
            <a:avLst/>
          </a:prstGeom>
          <a:noFill/>
        </p:spPr>
      </p:pic>
      <p:sp>
        <p:nvSpPr>
          <p:cNvPr id="2" name="Заголовок 1"/>
          <p:cNvSpPr>
            <a:spLocks noGrp="1"/>
          </p:cNvSpPr>
          <p:nvPr>
            <p:ph type="title"/>
          </p:nvPr>
        </p:nvSpPr>
        <p:spPr>
          <a:xfrm>
            <a:off x="1204486" y="882292"/>
            <a:ext cx="10351975" cy="888670"/>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1204486" y="1809881"/>
            <a:ext cx="10351975" cy="4443020"/>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1204484" y="6365369"/>
            <a:ext cx="2464677"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83CAC67B-886C-4ABF-A2D4-FFA5F1E3E7D4}" type="datetimeFigureOut">
              <a:rPr lang="en-US" smtClean="0">
                <a:solidFill>
                  <a:prstClr val="black">
                    <a:tint val="75000"/>
                  </a:prstClr>
                </a:solidFill>
                <a:latin typeface="Calibri" panose="020F0502020204030204"/>
                <a:cs typeface="+mn-cs"/>
              </a:rPr>
              <a:pPr fontAlgn="auto">
                <a:spcBef>
                  <a:spcPts val="0"/>
                </a:spcBef>
                <a:spcAft>
                  <a:spcPts val="0"/>
                </a:spcAft>
              </a:pPr>
              <a:t>2/11/2024</a:t>
            </a:fld>
            <a:endParaRPr lang="en-US">
              <a:solidFill>
                <a:prstClr val="black">
                  <a:tint val="75000"/>
                </a:prstClr>
              </a:solidFill>
              <a:latin typeface="Calibri" panose="020F0502020204030204"/>
              <a:cs typeface="+mn-cs"/>
            </a:endParaRPr>
          </a:p>
        </p:txBody>
      </p:sp>
      <p:sp>
        <p:nvSpPr>
          <p:cNvPr id="5" name="Нижний колонтитул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Номер слайда 5"/>
          <p:cNvSpPr>
            <a:spLocks noGrp="1"/>
          </p:cNvSpPr>
          <p:nvPr>
            <p:ph type="sldNum" sz="quarter" idx="4"/>
          </p:nvPr>
        </p:nvSpPr>
        <p:spPr>
          <a:xfrm>
            <a:off x="8698363" y="6365368"/>
            <a:ext cx="209934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32A75B3B-75F3-40EE-A299-99E920743EDF}"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a:solidFill>
                <a:prstClr val="black">
                  <a:tint val="75000"/>
                </a:prstClr>
              </a:solidFill>
              <a:latin typeface="Calibri" panose="020F0502020204030204"/>
              <a:cs typeface="+mn-cs"/>
            </a:endParaRPr>
          </a:p>
        </p:txBody>
      </p:sp>
      <p:sp>
        <p:nvSpPr>
          <p:cNvPr id="8" name="TextBox 7">
            <a:extLst>
              <a:ext uri="{FF2B5EF4-FFF2-40B4-BE49-F238E27FC236}">
                <a16:creationId xmlns:a16="http://schemas.microsoft.com/office/drawing/2014/main" xmlns="" id="{2DFC7D3F-C689-4698-B1EB-DCA96EC6305D}"/>
              </a:ext>
            </a:extLst>
          </p:cNvPr>
          <p:cNvSpPr txBox="1"/>
          <p:nvPr/>
        </p:nvSpPr>
        <p:spPr>
          <a:xfrm>
            <a:off x="0" y="1326627"/>
            <a:ext cx="600164" cy="4862774"/>
          </a:xfrm>
          <a:prstGeom prst="rect">
            <a:avLst/>
          </a:prstGeom>
          <a:noFill/>
        </p:spPr>
        <p:txBody>
          <a:bodyPr vert="vert270" wrap="square" rtlCol="0">
            <a:spAutoFit/>
          </a:bodyPr>
          <a:lstStyle/>
          <a:p>
            <a:pPr algn="ctr" fontAlgn="auto">
              <a:spcBef>
                <a:spcPts val="0"/>
              </a:spcBef>
              <a:spcAft>
                <a:spcPts val="0"/>
              </a:spcAft>
            </a:pPr>
            <a:r>
              <a:rPr lang="en-US" sz="27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IBR-2: JINR</a:t>
            </a:r>
            <a:endParaRPr lang="ru-RU" sz="27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1" name="Рисунок 10">
            <a:extLst>
              <a:ext uri="{FF2B5EF4-FFF2-40B4-BE49-F238E27FC236}">
                <a16:creationId xmlns:a16="http://schemas.microsoft.com/office/drawing/2014/main" xmlns="" id="{38615DFF-E344-46AF-AE1B-099864636311}"/>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0881800" y="6011694"/>
            <a:ext cx="1310200" cy="982650"/>
          </a:xfrm>
          <a:prstGeom prst="rect">
            <a:avLst/>
          </a:prstGeom>
        </p:spPr>
      </p:pic>
    </p:spTree>
    <p:extLst>
      <p:ext uri="{BB962C8B-B14F-4D97-AF65-F5344CB8AC3E}">
        <p14:creationId xmlns:p14="http://schemas.microsoft.com/office/powerpoint/2010/main" val="2808635620"/>
      </p:ext>
    </p:extLst>
  </p:cSld>
  <p:clrMap bg1="lt1" tx1="dk1" bg2="lt2" tx2="dk2" accent1="accent1" accent2="accent2" accent3="accent3" accent4="accent4" accent5="accent5" accent6="accent6" hlink="hlink" folHlink="folHlink"/>
  <p:sldLayoutIdLst>
    <p:sldLayoutId id="2147495287" r:id="rId1"/>
    <p:sldLayoutId id="2147495288" r:id="rId2"/>
    <p:sldLayoutId id="2147495289" r:id="rId3"/>
    <p:sldLayoutId id="2147495290" r:id="rId4"/>
    <p:sldLayoutId id="2147495291" r:id="rId5"/>
    <p:sldLayoutId id="2147495292" r:id="rId6"/>
    <p:sldLayoutId id="2147495293" r:id="rId7"/>
    <p:sldLayoutId id="2147495294" r:id="rId8"/>
    <p:sldLayoutId id="2147495295" r:id="rId9"/>
    <p:sldLayoutId id="2147495296" r:id="rId10"/>
    <p:sldLayoutId id="2147495297" r:id="rId11"/>
    <p:sldLayoutId id="2147495298" r:id="rId12"/>
    <p:sldLayoutId id="2147495299" r:id="rId13"/>
    <p:sldLayoutId id="2147495300" r:id="rId14"/>
    <p:sldLayoutId id="2147495301" r:id="rId15"/>
    <p:sldLayoutId id="2147495302" r:id="rId16"/>
    <p:sldLayoutId id="2147495303" r:id="rId17"/>
    <p:sldLayoutId id="2147495304" r:id="rId18"/>
    <p:sldLayoutId id="2147495305" r:id="rId19"/>
  </p:sldLayoutIdLst>
  <p:txStyles>
    <p:titleStyle>
      <a:lvl1pPr algn="l" defTabSz="685800" rtl="0" eaLnBrk="1" latinLnBrk="0" hangingPunct="1">
        <a:lnSpc>
          <a:spcPct val="90000"/>
        </a:lnSpc>
        <a:spcBef>
          <a:spcPct val="0"/>
        </a:spcBef>
        <a:buNone/>
        <a:defRPr sz="3300" b="1" kern="1200">
          <a:solidFill>
            <a:srgbClr val="00206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838200" y="871539"/>
            <a:ext cx="10515600" cy="5305425"/>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8610600" y="6356351"/>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7AFD9A7C-2457-4727-B7B9-C58292A53405}" type="slidenum">
              <a:rPr lang="ru-RU" altLang="hu-HU"/>
              <a:pPr/>
              <a:t>‹#›</a:t>
            </a:fld>
            <a:endParaRPr lang="ru-RU" altLang="hu-HU"/>
          </a:p>
        </p:txBody>
      </p:sp>
      <p:pic>
        <p:nvPicPr>
          <p:cNvPr id="2055"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4" y="406401"/>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1"/>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084" r:id="rId1"/>
    <p:sldLayoutId id="2147495085" r:id="rId2"/>
    <p:sldLayoutId id="2147495086" r:id="rId3"/>
    <p:sldLayoutId id="2147495087" r:id="rId4"/>
    <p:sldLayoutId id="2147495088" r:id="rId5"/>
    <p:sldLayoutId id="2147495089" r:id="rId6"/>
    <p:sldLayoutId id="2147495090" r:id="rId7"/>
    <p:sldLayoutId id="2147495091" r:id="rId8"/>
    <p:sldLayoutId id="2147495092" r:id="rId9"/>
    <p:sldLayoutId id="2147495093" r:id="rId10"/>
    <p:sldLayoutId id="2147495094"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838200" y="871539"/>
            <a:ext cx="10515600" cy="5305425"/>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8610600" y="6356351"/>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3DD1EA87-538B-407A-8EB0-9CD592B471AB}" type="slidenum">
              <a:rPr lang="ru-RU" altLang="hu-HU"/>
              <a:pPr/>
              <a:t>‹#›</a:t>
            </a:fld>
            <a:endParaRPr lang="ru-RU" altLang="hu-HU"/>
          </a:p>
        </p:txBody>
      </p:sp>
      <p:pic>
        <p:nvPicPr>
          <p:cNvPr id="3079"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4" y="406401"/>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1"/>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095" r:id="rId1"/>
    <p:sldLayoutId id="2147495096" r:id="rId2"/>
    <p:sldLayoutId id="2147495097" r:id="rId3"/>
    <p:sldLayoutId id="2147495098" r:id="rId4"/>
    <p:sldLayoutId id="2147495099" r:id="rId5"/>
    <p:sldLayoutId id="2147495100" r:id="rId6"/>
    <p:sldLayoutId id="2147495101" r:id="rId7"/>
    <p:sldLayoutId id="2147495102" r:id="rId8"/>
    <p:sldLayoutId id="2147495103" r:id="rId9"/>
    <p:sldLayoutId id="2147495104" r:id="rId10"/>
    <p:sldLayoutId id="2147495105"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838200" y="871539"/>
            <a:ext cx="10515600" cy="5305425"/>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8610600" y="6356351"/>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69204161-784A-4E46-80F0-E362732D2A5A}" type="slidenum">
              <a:rPr lang="ru-RU" altLang="hu-HU"/>
              <a:pPr/>
              <a:t>‹#›</a:t>
            </a:fld>
            <a:endParaRPr lang="ru-RU" altLang="hu-HU"/>
          </a:p>
        </p:txBody>
      </p:sp>
      <p:pic>
        <p:nvPicPr>
          <p:cNvPr id="4103"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4" y="406401"/>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1"/>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106" r:id="rId1"/>
    <p:sldLayoutId id="2147495107" r:id="rId2"/>
    <p:sldLayoutId id="2147495108" r:id="rId3"/>
    <p:sldLayoutId id="2147495109" r:id="rId4"/>
    <p:sldLayoutId id="2147495110" r:id="rId5"/>
    <p:sldLayoutId id="2147495111" r:id="rId6"/>
    <p:sldLayoutId id="2147495112" r:id="rId7"/>
    <p:sldLayoutId id="2147495113" r:id="rId8"/>
    <p:sldLayoutId id="2147495114" r:id="rId9"/>
    <p:sldLayoutId id="2147495115" r:id="rId10"/>
    <p:sldLayoutId id="2147495116"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838200" y="871539"/>
            <a:ext cx="10515600" cy="5305425"/>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8610600" y="6356351"/>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9F5F85BD-CE2A-4A32-A0FF-E1E14769F815}" type="slidenum">
              <a:rPr lang="ru-RU" altLang="hu-HU"/>
              <a:pPr/>
              <a:t>‹#›</a:t>
            </a:fld>
            <a:endParaRPr lang="ru-RU" altLang="hu-HU"/>
          </a:p>
        </p:txBody>
      </p:sp>
      <p:pic>
        <p:nvPicPr>
          <p:cNvPr id="5127"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4" y="406401"/>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1"/>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117" r:id="rId1"/>
    <p:sldLayoutId id="2147495118" r:id="rId2"/>
    <p:sldLayoutId id="2147495119" r:id="rId3"/>
    <p:sldLayoutId id="2147495120" r:id="rId4"/>
    <p:sldLayoutId id="2147495121" r:id="rId5"/>
    <p:sldLayoutId id="2147495122" r:id="rId6"/>
    <p:sldLayoutId id="2147495123" r:id="rId7"/>
    <p:sldLayoutId id="2147495124" r:id="rId8"/>
    <p:sldLayoutId id="2147495125" r:id="rId9"/>
    <p:sldLayoutId id="2147495126" r:id="rId10"/>
    <p:sldLayoutId id="2147495127"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838200" y="871539"/>
            <a:ext cx="10515600" cy="5305425"/>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8610600" y="6356351"/>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D5029733-04EE-4877-B35D-E6C16548F165}" type="slidenum">
              <a:rPr lang="ru-RU" altLang="hu-HU"/>
              <a:pPr/>
              <a:t>‹#›</a:t>
            </a:fld>
            <a:endParaRPr lang="ru-RU" altLang="hu-HU"/>
          </a:p>
        </p:txBody>
      </p:sp>
      <p:pic>
        <p:nvPicPr>
          <p:cNvPr id="6151"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4" y="406401"/>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1"/>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128" r:id="rId1"/>
    <p:sldLayoutId id="2147495129" r:id="rId2"/>
    <p:sldLayoutId id="2147495130" r:id="rId3"/>
    <p:sldLayoutId id="2147495131" r:id="rId4"/>
    <p:sldLayoutId id="2147495132" r:id="rId5"/>
    <p:sldLayoutId id="2147495133" r:id="rId6"/>
    <p:sldLayoutId id="2147495134" r:id="rId7"/>
    <p:sldLayoutId id="2147495135" r:id="rId8"/>
    <p:sldLayoutId id="2147495136" r:id="rId9"/>
    <p:sldLayoutId id="2147495137" r:id="rId10"/>
    <p:sldLayoutId id="2147495138"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7170" name="Picture 1"/>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171" name="Rectangle 2"/>
          <p:cNvSpPr>
            <a:spLocks noGrp="1" noChangeArrowheads="1"/>
          </p:cNvSpPr>
          <p:nvPr>
            <p:ph type="title"/>
          </p:nvPr>
        </p:nvSpPr>
        <p:spPr bwMode="auto">
          <a:xfrm>
            <a:off x="2874434" y="273050"/>
            <a:ext cx="644313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GB" altLang="ru-RU"/>
              <a:t>Click to edit the title text format</a:t>
            </a:r>
          </a:p>
        </p:txBody>
      </p:sp>
      <p:sp>
        <p:nvSpPr>
          <p:cNvPr id="7172" name="Rectangle 3"/>
          <p:cNvSpPr>
            <a:spLocks noGrp="1" noChangeArrowheads="1"/>
          </p:cNvSpPr>
          <p:nvPr>
            <p:ph type="body" idx="1"/>
          </p:nvPr>
        </p:nvSpPr>
        <p:spPr bwMode="auto">
          <a:xfrm>
            <a:off x="609600" y="1604963"/>
            <a:ext cx="10727267" cy="438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25578" rIns="0" bIns="0" numCol="1" anchor="t" anchorCtr="0" compatLnSpc="1">
            <a:prstTxWarp prst="textNoShape">
              <a:avLst/>
            </a:prstTxWarp>
          </a:bodyPr>
          <a:lstStyle/>
          <a:p>
            <a:pPr lvl="0"/>
            <a:r>
              <a:rPr lang="en-GB" altLang="ru-RU"/>
              <a:t>Click to edit the outline text format</a:t>
            </a:r>
          </a:p>
          <a:p>
            <a:pPr lvl="1"/>
            <a:r>
              <a:rPr lang="en-GB" altLang="ru-RU"/>
              <a:t>Second Outline Level</a:t>
            </a:r>
          </a:p>
          <a:p>
            <a:pPr lvl="2"/>
            <a:r>
              <a:rPr lang="en-GB" altLang="ru-RU"/>
              <a:t>Third Outline Level</a:t>
            </a:r>
          </a:p>
          <a:p>
            <a:pPr lvl="3"/>
            <a:r>
              <a:rPr lang="en-GB" altLang="ru-RU"/>
              <a:t>Fourth Outline Level</a:t>
            </a:r>
          </a:p>
          <a:p>
            <a:pPr lvl="4"/>
            <a:r>
              <a:rPr lang="en-GB" altLang="ru-RU"/>
              <a:t>Fifth Outline Level</a:t>
            </a:r>
          </a:p>
          <a:p>
            <a:pPr lvl="4"/>
            <a:r>
              <a:rPr lang="en-GB" altLang="ru-RU"/>
              <a:t>Sixth Outline Level</a:t>
            </a:r>
          </a:p>
          <a:p>
            <a:pPr lvl="4"/>
            <a:r>
              <a:rPr lang="en-GB" altLang="ru-RU"/>
              <a:t>Seventh Outline Level</a:t>
            </a:r>
          </a:p>
        </p:txBody>
      </p:sp>
      <p:sp>
        <p:nvSpPr>
          <p:cNvPr id="2" name="Rectangle 4"/>
          <p:cNvSpPr>
            <a:spLocks noGrp="1" noChangeArrowheads="1"/>
          </p:cNvSpPr>
          <p:nvPr>
            <p:ph type="dt"/>
          </p:nvPr>
        </p:nvSpPr>
        <p:spPr bwMode="auto">
          <a:xfrm>
            <a:off x="609600" y="6246814"/>
            <a:ext cx="2838451"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eaLnBrk="1" hangingPunct="1">
              <a:buFont typeface="Times New Roman" pitchFamily="16" charset="0"/>
              <a:buNone/>
              <a:tabLst>
                <a:tab pos="449263" algn="l"/>
                <a:tab pos="898525" algn="l"/>
                <a:tab pos="1347788" algn="l"/>
                <a:tab pos="1797050" algn="l"/>
              </a:tabLst>
              <a:defRPr sz="1400">
                <a:solidFill>
                  <a:srgbClr val="FFFFFF"/>
                </a:solidFill>
                <a:latin typeface="Times New Roman" pitchFamily="16" charset="0"/>
                <a:ea typeface="SimSun" charset="-122"/>
                <a:cs typeface="+mn-cs"/>
              </a:defRPr>
            </a:lvl1pPr>
          </a:lstStyle>
          <a:p>
            <a:pPr>
              <a:defRPr/>
            </a:pPr>
            <a:endParaRPr lang="en-US"/>
          </a:p>
        </p:txBody>
      </p:sp>
      <p:sp>
        <p:nvSpPr>
          <p:cNvPr id="3077" name="Rectangle 5"/>
          <p:cNvSpPr>
            <a:spLocks noGrp="1" noChangeArrowheads="1"/>
          </p:cNvSpPr>
          <p:nvPr>
            <p:ph type="ftr"/>
          </p:nvPr>
        </p:nvSpPr>
        <p:spPr bwMode="auto">
          <a:xfrm>
            <a:off x="4169834" y="6246814"/>
            <a:ext cx="3862917"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eaLnBrk="1" hangingPunct="1">
              <a:buFont typeface="Times New Roman" pitchFamily="16" charset="0"/>
              <a:buNone/>
              <a:tabLst>
                <a:tab pos="449263" algn="l"/>
                <a:tab pos="898525" algn="l"/>
                <a:tab pos="1347788" algn="l"/>
                <a:tab pos="1797050" algn="l"/>
                <a:tab pos="2246313" algn="l"/>
                <a:tab pos="2695575" algn="l"/>
              </a:tabLst>
              <a:defRPr sz="1400">
                <a:solidFill>
                  <a:srgbClr val="FFFFFF"/>
                </a:solidFill>
                <a:latin typeface="Times New Roman" pitchFamily="16" charset="0"/>
                <a:ea typeface="SimSun" charset="-122"/>
                <a:cs typeface="+mn-cs"/>
              </a:defRPr>
            </a:lvl1pPr>
          </a:lstStyle>
          <a:p>
            <a:pPr>
              <a:defRPr/>
            </a:pPr>
            <a:endParaRPr lang="en-US"/>
          </a:p>
        </p:txBody>
      </p:sp>
      <p:sp>
        <p:nvSpPr>
          <p:cNvPr id="3078" name="Rectangle 6"/>
          <p:cNvSpPr>
            <a:spLocks noGrp="1" noChangeArrowheads="1"/>
          </p:cNvSpPr>
          <p:nvPr>
            <p:ph type="sldNum"/>
          </p:nvPr>
        </p:nvSpPr>
        <p:spPr bwMode="auto">
          <a:xfrm>
            <a:off x="8741833" y="6246814"/>
            <a:ext cx="2838451"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buFont typeface="Times New Roman" panose="02020603050405020304" pitchFamily="18" charset="0"/>
              <a:buNone/>
              <a:defRPr sz="1400">
                <a:solidFill>
                  <a:srgbClr val="FFFFFF"/>
                </a:solidFill>
                <a:latin typeface="Times New Roman" panose="02020603050405020304" pitchFamily="18" charset="0"/>
                <a:cs typeface="Droid Sans Fallback"/>
              </a:defRPr>
            </a:lvl1pPr>
          </a:lstStyle>
          <a:p>
            <a:fld id="{818F3881-8502-4181-91F3-4563BC4405D1}" type="slidenum">
              <a:rPr lang="en-US" altLang="ru-RU"/>
              <a:pPr/>
              <a:t>‹#›</a:t>
            </a:fld>
            <a:endParaRPr lang="en-US" altLang="ru-RU"/>
          </a:p>
        </p:txBody>
      </p:sp>
    </p:spTree>
  </p:cSld>
  <p:clrMap bg1="lt1" tx1="dk1" bg2="lt2" tx2="dk2" accent1="accent1" accent2="accent2" accent3="accent3" accent4="accent4" accent5="accent5" accent6="accent6" hlink="hlink" folHlink="folHlink"/>
  <p:sldLayoutIdLst>
    <p:sldLayoutId id="2147495050" r:id="rId1"/>
    <p:sldLayoutId id="2147495051" r:id="rId2"/>
    <p:sldLayoutId id="2147495052" r:id="rId3"/>
    <p:sldLayoutId id="2147495053" r:id="rId4"/>
    <p:sldLayoutId id="2147495054" r:id="rId5"/>
    <p:sldLayoutId id="2147495055" r:id="rId6"/>
    <p:sldLayoutId id="2147495056" r:id="rId7"/>
    <p:sldLayoutId id="2147495057" r:id="rId8"/>
    <p:sldLayoutId id="2147495058" r:id="rId9"/>
    <p:sldLayoutId id="2147495059" r:id="rId10"/>
    <p:sldLayoutId id="2147495060" r:id="rId11"/>
    <p:sldLayoutId id="2147495061" r:id="rId12"/>
    <p:sldLayoutId id="2147495062" r:id="rId13"/>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Arial" charset="0"/>
          <a:ea typeface="Droid Sans Fallback" charset="0"/>
          <a:cs typeface="Droid Sans Fallback"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Arial" charset="0"/>
          <a:ea typeface="Droid Sans Fallback" charset="0"/>
          <a:cs typeface="Droid Sans Fallback"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Arial" charset="0"/>
          <a:ea typeface="Droid Sans Fallback" charset="0"/>
          <a:cs typeface="Droid Sans Fallback"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Arial" charset="0"/>
          <a:ea typeface="Droid Sans Fallback" charset="0"/>
          <a:cs typeface="Droid Sans Fallback" charset="0"/>
        </a:defRPr>
      </a:lvl5pPr>
      <a:lvl6pPr marL="25146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6pPr>
      <a:lvl7pPr marL="29718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7pPr>
      <a:lvl8pPr marL="34290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8pPr>
      <a:lvl9pPr marL="38862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9pPr>
    </p:titleStyle>
    <p:bodyStyle>
      <a:lvl1pPr marL="342900" indent="-342900" algn="l" defTabSz="449263" rtl="0" eaLnBrk="0" fontAlgn="base" hangingPunct="0">
        <a:lnSpc>
          <a:spcPct val="93000"/>
        </a:lnSpc>
        <a:spcBef>
          <a:spcPct val="0"/>
        </a:spcBef>
        <a:spcAft>
          <a:spcPts val="1288"/>
        </a:spcAft>
        <a:buClr>
          <a:srgbClr val="000000"/>
        </a:buClr>
        <a:buSzPct val="100000"/>
        <a:buFont typeface="Times New Roman" pitchFamily="18" charset="0"/>
        <a:buChar char="•"/>
        <a:defRPr sz="2900">
          <a:solidFill>
            <a:srgbClr val="FFFFFF"/>
          </a:solidFill>
          <a:latin typeface="+mn-lt"/>
          <a:ea typeface="+mn-ea"/>
          <a:cs typeface="+mn-cs"/>
        </a:defRPr>
      </a:lvl1pPr>
      <a:lvl2pPr marL="742950" indent="-285750" algn="l" defTabSz="449263" rtl="0" eaLnBrk="0" fontAlgn="base" hangingPunct="0">
        <a:lnSpc>
          <a:spcPct val="93000"/>
        </a:lnSpc>
        <a:spcBef>
          <a:spcPct val="0"/>
        </a:spcBef>
        <a:spcAft>
          <a:spcPts val="1025"/>
        </a:spcAft>
        <a:buClr>
          <a:srgbClr val="000000"/>
        </a:buClr>
        <a:buSzPct val="100000"/>
        <a:buFont typeface="Times New Roman" pitchFamily="18" charset="0"/>
        <a:buChar char="–"/>
        <a:defRPr sz="2500">
          <a:solidFill>
            <a:srgbClr val="FFFFFF"/>
          </a:solidFill>
          <a:latin typeface="+mn-lt"/>
          <a:ea typeface="+mn-ea"/>
          <a:cs typeface="+mn-cs"/>
        </a:defRPr>
      </a:lvl2pPr>
      <a:lvl3pPr marL="1143000" indent="-228600" algn="l" defTabSz="449263" rtl="0" eaLnBrk="0" fontAlgn="base" hangingPunct="0">
        <a:lnSpc>
          <a:spcPct val="93000"/>
        </a:lnSpc>
        <a:spcBef>
          <a:spcPct val="0"/>
        </a:spcBef>
        <a:spcAft>
          <a:spcPts val="775"/>
        </a:spcAft>
        <a:buClr>
          <a:srgbClr val="000000"/>
        </a:buClr>
        <a:buSzPct val="100000"/>
        <a:buFont typeface="Times New Roman" pitchFamily="18" charset="0"/>
        <a:buChar char="•"/>
        <a:defRPr sz="2200">
          <a:solidFill>
            <a:srgbClr val="FFFFFF"/>
          </a:solidFill>
          <a:latin typeface="+mn-lt"/>
          <a:ea typeface="+mn-ea"/>
          <a:cs typeface="+mn-cs"/>
        </a:defRPr>
      </a:lvl3pPr>
      <a:lvl4pPr marL="1600200" indent="-228600" algn="l" defTabSz="449263" rtl="0" eaLnBrk="0" fontAlgn="base" hangingPunct="0">
        <a:lnSpc>
          <a:spcPct val="93000"/>
        </a:lnSpc>
        <a:spcBef>
          <a:spcPct val="0"/>
        </a:spcBef>
        <a:spcAft>
          <a:spcPts val="513"/>
        </a:spcAft>
        <a:buClr>
          <a:srgbClr val="000000"/>
        </a:buClr>
        <a:buSzPct val="100000"/>
        <a:buFont typeface="Times New Roman" pitchFamily="18" charset="0"/>
        <a:buChar char="–"/>
        <a:defRPr sz="2000">
          <a:solidFill>
            <a:srgbClr val="FFFFFF"/>
          </a:solidFill>
          <a:latin typeface="+mn-lt"/>
          <a:ea typeface="+mn-ea"/>
          <a:cs typeface="+mn-cs"/>
        </a:defRPr>
      </a:lvl4pPr>
      <a:lvl5pPr marL="2057400" indent="-228600" algn="l" defTabSz="449263" rtl="0" eaLnBrk="0" fontAlgn="base" hangingPunct="0">
        <a:lnSpc>
          <a:spcPct val="93000"/>
        </a:lnSpc>
        <a:spcBef>
          <a:spcPct val="0"/>
        </a:spcBef>
        <a:spcAft>
          <a:spcPts val="250"/>
        </a:spcAft>
        <a:buClr>
          <a:srgbClr val="000000"/>
        </a:buClr>
        <a:buSzPct val="100000"/>
        <a:buFont typeface="Times New Roman" pitchFamily="18" charset="0"/>
        <a:buChar char="»"/>
        <a:defRPr sz="2000">
          <a:solidFill>
            <a:srgbClr val="FFFFFF"/>
          </a:solidFill>
          <a:latin typeface="+mn-lt"/>
          <a:ea typeface="+mn-ea"/>
          <a:cs typeface="+mn-cs"/>
        </a:defRPr>
      </a:lvl5pPr>
      <a:lvl6pPr marL="25146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6pPr>
      <a:lvl7pPr marL="29718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7pPr>
      <a:lvl8pPr marL="34290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8pPr>
      <a:lvl9pPr marL="38862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ChangeArrowheads="1"/>
          </p:cNvSpPr>
          <p:nvPr userDrawn="1"/>
        </p:nvSpPr>
        <p:spPr bwMode="auto">
          <a:xfrm>
            <a:off x="0" y="6597650"/>
            <a:ext cx="12192000" cy="260350"/>
          </a:xfrm>
          <a:prstGeom prst="rect">
            <a:avLst/>
          </a:prstGeom>
          <a:solidFill>
            <a:srgbClr val="22456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600">
              <a:solidFill>
                <a:srgbClr val="000000"/>
              </a:solidFill>
            </a:endParaRPr>
          </a:p>
        </p:txBody>
      </p:sp>
      <p:sp>
        <p:nvSpPr>
          <p:cNvPr id="9219" name="Rectangle 3"/>
          <p:cNvSpPr>
            <a:spLocks noChangeArrowheads="1"/>
          </p:cNvSpPr>
          <p:nvPr userDrawn="1"/>
        </p:nvSpPr>
        <p:spPr bwMode="black">
          <a:xfrm>
            <a:off x="0" y="6589714"/>
            <a:ext cx="916940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b="1">
              <a:solidFill>
                <a:srgbClr val="FF0000"/>
              </a:solidFill>
            </a:endParaRPr>
          </a:p>
        </p:txBody>
      </p:sp>
      <p:sp>
        <p:nvSpPr>
          <p:cNvPr id="9220" name="Rectangle 4"/>
          <p:cNvSpPr>
            <a:spLocks noChangeArrowheads="1"/>
          </p:cNvSpPr>
          <p:nvPr userDrawn="1"/>
        </p:nvSpPr>
        <p:spPr bwMode="auto">
          <a:xfrm>
            <a:off x="0" y="1"/>
            <a:ext cx="12192000" cy="765175"/>
          </a:xfrm>
          <a:prstGeom prst="rect">
            <a:avLst/>
          </a:prstGeom>
          <a:solidFill>
            <a:srgbClr val="224568"/>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600">
              <a:solidFill>
                <a:srgbClr val="000000"/>
              </a:solidFill>
            </a:endParaRPr>
          </a:p>
        </p:txBody>
      </p:sp>
      <p:sp>
        <p:nvSpPr>
          <p:cNvPr id="9221" name="Rectangle 4"/>
          <p:cNvSpPr>
            <a:spLocks noChangeArrowheads="1"/>
          </p:cNvSpPr>
          <p:nvPr userDrawn="1"/>
        </p:nvSpPr>
        <p:spPr bwMode="black">
          <a:xfrm>
            <a:off x="1" y="6589714"/>
            <a:ext cx="8591551"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400" b="1">
              <a:solidFill>
                <a:srgbClr val="FF0000"/>
              </a:solidFill>
            </a:endParaRPr>
          </a:p>
        </p:txBody>
      </p:sp>
      <p:sp>
        <p:nvSpPr>
          <p:cNvPr id="6" name="Rectangle 6"/>
          <p:cNvSpPr>
            <a:spLocks noGrp="1" noChangeArrowheads="1"/>
          </p:cNvSpPr>
          <p:nvPr>
            <p:ph type="sldNum" sz="quarter" idx="4"/>
          </p:nvPr>
        </p:nvSpPr>
        <p:spPr>
          <a:xfrm>
            <a:off x="10972800" y="6553200"/>
            <a:ext cx="1219200" cy="304800"/>
          </a:xfrm>
          <a:prstGeom prst="rect">
            <a:avLst/>
          </a:prstGeom>
          <a:ln/>
        </p:spPr>
        <p:txBody>
          <a:bodyPr vert="horz" wrap="square" lIns="91440" tIns="45720" rIns="91440" bIns="45720" numCol="1" anchor="t" anchorCtr="0" compatLnSpc="1">
            <a:prstTxWarp prst="textNoShape">
              <a:avLst/>
            </a:prstTxWarp>
          </a:bodyPr>
          <a:lstStyle>
            <a:lvl1pPr algn="ctr">
              <a:defRPr sz="1500" b="1">
                <a:solidFill>
                  <a:srgbClr val="FF0000"/>
                </a:solidFill>
              </a:defRPr>
            </a:lvl1pPr>
          </a:lstStyle>
          <a:p>
            <a:fld id="{02257C04-AE68-48D2-BF8A-823F9286CEFA}" type="slidenum">
              <a:rPr lang="en-GB" altLang="fr-FR"/>
              <a:pPr/>
              <a:t>‹#›</a:t>
            </a:fld>
            <a:endParaRPr lang="en-GB" altLang="fr-FR"/>
          </a:p>
        </p:txBody>
      </p:sp>
    </p:spTree>
  </p:cSld>
  <p:clrMap bg1="lt1" tx1="dk1" bg2="lt2" tx2="dk2" accent1="accent1" accent2="accent2" accent3="accent3" accent4="accent4" accent5="accent5" accent6="accent6" hlink="hlink" folHlink="folHlink"/>
  <p:sldLayoutIdLst>
    <p:sldLayoutId id="2147495140" r:id="rId1"/>
    <p:sldLayoutId id="2147495141" r:id="rId2"/>
    <p:sldLayoutId id="2147495142" r:id="rId3"/>
    <p:sldLayoutId id="2147495143" r:id="rId4"/>
    <p:sldLayoutId id="2147495144" r:id="rId5"/>
    <p:sldLayoutId id="2147495145" r:id="rId6"/>
    <p:sldLayoutId id="2147495146" r:id="rId7"/>
    <p:sldLayoutId id="2147495147" r:id="rId8"/>
    <p:sldLayoutId id="2147495148" r:id="rId9"/>
    <p:sldLayoutId id="2147495149" r:id="rId10"/>
    <p:sldLayoutId id="2147495150" r:id="rId11"/>
    <p:sldLayoutId id="2147495151" r:id="rId12"/>
    <p:sldLayoutId id="2147495345" r:id="rId13"/>
  </p:sldLayoutIdLst>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9" name="Rectangle 3"/>
          <p:cNvSpPr>
            <a:spLocks noChangeArrowheads="1"/>
          </p:cNvSpPr>
          <p:nvPr userDrawn="1"/>
        </p:nvSpPr>
        <p:spPr bwMode="black">
          <a:xfrm>
            <a:off x="0" y="6589714"/>
            <a:ext cx="916940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b="1">
              <a:solidFill>
                <a:srgbClr val="FF0000"/>
              </a:solidFill>
            </a:endParaRPr>
          </a:p>
        </p:txBody>
      </p:sp>
      <p:sp>
        <p:nvSpPr>
          <p:cNvPr id="9220" name="Rectangle 4"/>
          <p:cNvSpPr>
            <a:spLocks noChangeArrowheads="1"/>
          </p:cNvSpPr>
          <p:nvPr userDrawn="1"/>
        </p:nvSpPr>
        <p:spPr bwMode="auto">
          <a:xfrm>
            <a:off x="0" y="1"/>
            <a:ext cx="12192000" cy="765175"/>
          </a:xfrm>
          <a:prstGeom prst="rect">
            <a:avLst/>
          </a:prstGeom>
          <a:solidFill>
            <a:srgbClr val="224568"/>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600">
              <a:solidFill>
                <a:srgbClr val="000000"/>
              </a:solidFill>
            </a:endParaRPr>
          </a:p>
        </p:txBody>
      </p:sp>
      <p:sp>
        <p:nvSpPr>
          <p:cNvPr id="9221" name="Rectangle 4"/>
          <p:cNvSpPr>
            <a:spLocks noChangeArrowheads="1"/>
          </p:cNvSpPr>
          <p:nvPr userDrawn="1"/>
        </p:nvSpPr>
        <p:spPr bwMode="black">
          <a:xfrm>
            <a:off x="1" y="6589714"/>
            <a:ext cx="8591551"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400" b="1">
              <a:solidFill>
                <a:srgbClr val="FF0000"/>
              </a:solidFill>
            </a:endParaRPr>
          </a:p>
        </p:txBody>
      </p:sp>
      <p:sp>
        <p:nvSpPr>
          <p:cNvPr id="6" name="Rectangle 6"/>
          <p:cNvSpPr>
            <a:spLocks noGrp="1" noChangeArrowheads="1"/>
          </p:cNvSpPr>
          <p:nvPr>
            <p:ph type="sldNum" sz="quarter" idx="4"/>
          </p:nvPr>
        </p:nvSpPr>
        <p:spPr>
          <a:xfrm>
            <a:off x="10972800" y="6553200"/>
            <a:ext cx="1219200" cy="304800"/>
          </a:xfrm>
          <a:prstGeom prst="rect">
            <a:avLst/>
          </a:prstGeom>
          <a:ln/>
        </p:spPr>
        <p:txBody>
          <a:bodyPr vert="horz" wrap="square" lIns="91440" tIns="45720" rIns="91440" bIns="45720" numCol="1" anchor="t" anchorCtr="0" compatLnSpc="1">
            <a:prstTxWarp prst="textNoShape">
              <a:avLst/>
            </a:prstTxWarp>
          </a:bodyPr>
          <a:lstStyle>
            <a:lvl1pPr algn="ctr">
              <a:defRPr sz="1500" b="1">
                <a:solidFill>
                  <a:srgbClr val="FF0000"/>
                </a:solidFill>
              </a:defRPr>
            </a:lvl1pPr>
          </a:lstStyle>
          <a:p>
            <a:fld id="{02257C04-AE68-48D2-BF8A-823F9286CEFA}" type="slidenum">
              <a:rPr lang="en-GB" altLang="fr-FR"/>
              <a:pPr/>
              <a:t>‹#›</a:t>
            </a:fld>
            <a:endParaRPr lang="en-GB" altLang="fr-FR"/>
          </a:p>
        </p:txBody>
      </p:sp>
    </p:spTree>
    <p:extLst>
      <p:ext uri="{BB962C8B-B14F-4D97-AF65-F5344CB8AC3E}">
        <p14:creationId xmlns:p14="http://schemas.microsoft.com/office/powerpoint/2010/main" val="3185920237"/>
      </p:ext>
    </p:extLst>
  </p:cSld>
  <p:clrMap bg1="lt1" tx1="dk1" bg2="lt2" tx2="dk2" accent1="accent1" accent2="accent2" accent3="accent3" accent4="accent4" accent5="accent5" accent6="accent6" hlink="hlink" folHlink="folHlink"/>
  <p:sldLayoutIdLst>
    <p:sldLayoutId id="2147495320" r:id="rId1"/>
    <p:sldLayoutId id="2147495321" r:id="rId2"/>
    <p:sldLayoutId id="2147495322" r:id="rId3"/>
    <p:sldLayoutId id="2147495323" r:id="rId4"/>
    <p:sldLayoutId id="2147495324" r:id="rId5"/>
    <p:sldLayoutId id="2147495325" r:id="rId6"/>
    <p:sldLayoutId id="2147495326" r:id="rId7"/>
    <p:sldLayoutId id="2147495327" r:id="rId8"/>
    <p:sldLayoutId id="2147495328" r:id="rId9"/>
    <p:sldLayoutId id="2147495329" r:id="rId10"/>
    <p:sldLayoutId id="2147495330" r:id="rId11"/>
    <p:sldLayoutId id="2147495331" r:id="rId12"/>
  </p:sldLayoutIdLst>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1.xml"/><Relationship Id="rId1" Type="http://schemas.openxmlformats.org/officeDocument/2006/relationships/slideLayout" Target="../slideLayouts/slideLayout92.xml"/></Relationships>
</file>

<file path=ppt/slides/_rels/slide10.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86.xml"/><Relationship Id="rId6" Type="http://schemas.openxmlformats.org/officeDocument/2006/relationships/image" Target="../media/image29.png"/><Relationship Id="rId5" Type="http://schemas.openxmlformats.org/officeDocument/2006/relationships/image" Target="../media/image28.jpeg"/><Relationship Id="rId10" Type="http://schemas.openxmlformats.org/officeDocument/2006/relationships/image" Target="../media/image33.png"/><Relationship Id="rId4" Type="http://schemas.openxmlformats.org/officeDocument/2006/relationships/image" Target="../media/image27.jpeg"/><Relationship Id="rId9"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86.xml"/><Relationship Id="rId6" Type="http://schemas.openxmlformats.org/officeDocument/2006/relationships/image" Target="../media/image37.emf"/><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86.xml"/><Relationship Id="rId4" Type="http://schemas.openxmlformats.org/officeDocument/2006/relationships/image" Target="../media/image10.emf"/></Relationships>
</file>

<file path=ppt/slides/_rels/slide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xml"/><Relationship Id="rId1" Type="http://schemas.openxmlformats.org/officeDocument/2006/relationships/slideLayout" Target="../slideLayouts/slideLayout86.xml"/></Relationships>
</file>

<file path=ppt/slides/_rels/slide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xml"/><Relationship Id="rId1" Type="http://schemas.openxmlformats.org/officeDocument/2006/relationships/slideLayout" Target="../slideLayouts/slideLayout8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86.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86.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emf"/><Relationship Id="rId1" Type="http://schemas.openxmlformats.org/officeDocument/2006/relationships/slideLayout" Target="../slideLayouts/slideLayout86.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86.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86.xml"/><Relationship Id="rId6" Type="http://schemas.openxmlformats.org/officeDocument/2006/relationships/image" Target="../media/image25.emf"/><Relationship Id="rId5" Type="http://schemas.openxmlformats.org/officeDocument/2006/relationships/image" Target="../media/image24.pn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5A6FE00C-5502-4D42-95E3-D1B72621DE3C}"/>
              </a:ext>
            </a:extLst>
          </p:cNvPr>
          <p:cNvSpPr txBox="1"/>
          <p:nvPr/>
        </p:nvSpPr>
        <p:spPr>
          <a:xfrm>
            <a:off x="2377052" y="2226290"/>
            <a:ext cx="7743990" cy="120032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600" dirty="0" smtClean="0">
                <a:solidFill>
                  <a:srgbClr val="003399"/>
                </a:solidFill>
                <a:latin typeface="Times" pitchFamily="2" charset="0"/>
              </a:rPr>
              <a:t>Programme Advisory Committee for Condensed Matter Physics </a:t>
            </a:r>
            <a:endParaRPr lang="en-US" sz="3600" dirty="0">
              <a:solidFill>
                <a:srgbClr val="003399"/>
              </a:solidFill>
              <a:latin typeface="Times" pitchFamily="2" charset="0"/>
            </a:endParaRPr>
          </a:p>
        </p:txBody>
      </p:sp>
      <p:pic>
        <p:nvPicPr>
          <p:cNvPr id="4" name="Рисунок 3">
            <a:extLst>
              <a:ext uri="{FF2B5EF4-FFF2-40B4-BE49-F238E27FC236}">
                <a16:creationId xmlns:a16="http://schemas.microsoft.com/office/drawing/2014/main" xmlns="" id="{17898C6B-1BC0-44F5-9CC7-9E6769C417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1294" y="371787"/>
            <a:ext cx="2115139" cy="1400870"/>
          </a:xfrm>
          <a:prstGeom prst="rect">
            <a:avLst/>
          </a:prstGeom>
        </p:spPr>
      </p:pic>
      <p:sp>
        <p:nvSpPr>
          <p:cNvPr id="7" name="TextBox 6">
            <a:extLst>
              <a:ext uri="{FF2B5EF4-FFF2-40B4-BE49-F238E27FC236}">
                <a16:creationId xmlns:a16="http://schemas.microsoft.com/office/drawing/2014/main" xmlns="" id="{8F97F67B-76FA-244F-A87C-147D993745A7}"/>
              </a:ext>
            </a:extLst>
          </p:cNvPr>
          <p:cNvSpPr txBox="1"/>
          <p:nvPr/>
        </p:nvSpPr>
        <p:spPr>
          <a:xfrm>
            <a:off x="2155172" y="3632755"/>
            <a:ext cx="7881656"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800" dirty="0" smtClean="0">
                <a:solidFill>
                  <a:srgbClr val="003399"/>
                </a:solidFill>
                <a:latin typeface="Times" pitchFamily="2" charset="0"/>
              </a:rPr>
              <a:t>Follow-up after the 58</a:t>
            </a:r>
            <a:r>
              <a:rPr lang="en-US" sz="2800" baseline="30000" dirty="0" smtClean="0">
                <a:solidFill>
                  <a:srgbClr val="003399"/>
                </a:solidFill>
                <a:latin typeface="Times" pitchFamily="2" charset="0"/>
              </a:rPr>
              <a:t>th</a:t>
            </a:r>
            <a:r>
              <a:rPr lang="en-US" sz="2800" dirty="0" smtClean="0">
                <a:solidFill>
                  <a:srgbClr val="003399"/>
                </a:solidFill>
                <a:latin typeface="Times" pitchFamily="2" charset="0"/>
              </a:rPr>
              <a:t> meeting, 25 January 2024</a:t>
            </a:r>
            <a:endParaRPr lang="en-US" sz="2800" dirty="0">
              <a:solidFill>
                <a:srgbClr val="003399"/>
              </a:solidFill>
              <a:latin typeface="Times" pitchFamily="2" charset="0"/>
            </a:endParaRPr>
          </a:p>
        </p:txBody>
      </p:sp>
      <p:sp>
        <p:nvSpPr>
          <p:cNvPr id="11" name="TextBox 10">
            <a:extLst>
              <a:ext uri="{FF2B5EF4-FFF2-40B4-BE49-F238E27FC236}">
                <a16:creationId xmlns:a16="http://schemas.microsoft.com/office/drawing/2014/main" xmlns="" id="{323CFBDC-6829-D44F-A014-462D8A6B7244}"/>
              </a:ext>
            </a:extLst>
          </p:cNvPr>
          <p:cNvSpPr txBox="1"/>
          <p:nvPr/>
        </p:nvSpPr>
        <p:spPr>
          <a:xfrm>
            <a:off x="280416" y="6283962"/>
            <a:ext cx="11448288"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dirty="0" smtClean="0">
                <a:solidFill>
                  <a:srgbClr val="003399"/>
                </a:solidFill>
                <a:latin typeface="Times" pitchFamily="2" charset="0"/>
              </a:rPr>
              <a:t>135</a:t>
            </a:r>
            <a:r>
              <a:rPr lang="en-US" baseline="30000" dirty="0" smtClean="0">
                <a:solidFill>
                  <a:srgbClr val="003399"/>
                </a:solidFill>
                <a:latin typeface="Times" pitchFamily="2" charset="0"/>
              </a:rPr>
              <a:t>th</a:t>
            </a:r>
            <a:r>
              <a:rPr lang="en-US" dirty="0" smtClean="0">
                <a:solidFill>
                  <a:srgbClr val="003399"/>
                </a:solidFill>
                <a:latin typeface="Times" pitchFamily="2" charset="0"/>
              </a:rPr>
              <a:t> session of the Scientific Council, 15-16 February 2024</a:t>
            </a:r>
            <a:endParaRPr lang="en-US" dirty="0">
              <a:solidFill>
                <a:srgbClr val="003399"/>
              </a:solidFill>
              <a:latin typeface="Times" pitchFamily="2" charset="0"/>
            </a:endParaRPr>
          </a:p>
        </p:txBody>
      </p:sp>
      <p:sp>
        <p:nvSpPr>
          <p:cNvPr id="13" name="TextBox 12">
            <a:extLst>
              <a:ext uri="{FF2B5EF4-FFF2-40B4-BE49-F238E27FC236}">
                <a16:creationId xmlns:a16="http://schemas.microsoft.com/office/drawing/2014/main" xmlns="" id="{902FA6EA-1650-864B-97AC-25EB2C3F7014}"/>
              </a:ext>
            </a:extLst>
          </p:cNvPr>
          <p:cNvSpPr txBox="1"/>
          <p:nvPr/>
        </p:nvSpPr>
        <p:spPr>
          <a:xfrm>
            <a:off x="2377052" y="4651241"/>
            <a:ext cx="7743990"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altLang="hu-HU" sz="2800" dirty="0">
                <a:solidFill>
                  <a:srgbClr val="003399"/>
                </a:solidFill>
                <a:latin typeface="Times" pitchFamily="2" charset="0"/>
              </a:rPr>
              <a:t>Dénes Lajos Nagy </a:t>
            </a:r>
          </a:p>
        </p:txBody>
      </p:sp>
    </p:spTree>
    <p:extLst>
      <p:ext uri="{BB962C8B-B14F-4D97-AF65-F5344CB8AC3E}">
        <p14:creationId xmlns:p14="http://schemas.microsoft.com/office/powerpoint/2010/main" val="1142171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D5527EA8-87AC-0444-98C9-5D1241C22004}"/>
              </a:ext>
            </a:extLst>
          </p:cNvPr>
          <p:cNvSpPr txBox="1"/>
          <p:nvPr/>
        </p:nvSpPr>
        <p:spPr>
          <a:xfrm>
            <a:off x="340150" y="732201"/>
            <a:ext cx="11569700" cy="1200329"/>
          </a:xfrm>
          <a:prstGeom prst="rect">
            <a:avLst/>
          </a:prstGeom>
          <a:noFill/>
        </p:spPr>
        <p:txBody>
          <a:bodyPr wrap="square">
            <a:spAutoFit/>
          </a:bodyPr>
          <a:lstStyle/>
          <a:p>
            <a:pPr algn="just"/>
            <a:r>
              <a:rPr lang="en-GB" dirty="0">
                <a:solidFill>
                  <a:srgbClr val="224568"/>
                </a:solidFill>
              </a:rPr>
              <a:t>The PAC took note of the report by </a:t>
            </a:r>
            <a:r>
              <a:rPr lang="en-GB" b="1" dirty="0">
                <a:solidFill>
                  <a:srgbClr val="224568"/>
                </a:solidFill>
              </a:rPr>
              <a:t>Gizo Bokuchava </a:t>
            </a:r>
            <a:r>
              <a:rPr lang="en-GB" dirty="0">
                <a:solidFill>
                  <a:srgbClr val="224568"/>
                </a:solidFill>
              </a:rPr>
              <a:t>on the current state of the Fourier stress diffractometer FSD at beamline 11A of the IBR-2 reactor. The PAC believes that the achievements of FLNP in the development of the correlation diffractometry method will be very useful for creating instruments at new long-pulse neutron sources.</a:t>
            </a:r>
            <a:endParaRPr lang="ru-RU" dirty="0">
              <a:solidFill>
                <a:srgbClr val="224568"/>
              </a:solidFill>
            </a:endParaRPr>
          </a:p>
        </p:txBody>
      </p:sp>
      <p:sp>
        <p:nvSpPr>
          <p:cNvPr id="14" name="TextBox 13">
            <a:extLst>
              <a:ext uri="{FF2B5EF4-FFF2-40B4-BE49-F238E27FC236}">
                <a16:creationId xmlns:a16="http://schemas.microsoft.com/office/drawing/2014/main" xmlns="" id="{6A2D379F-FCA3-A64F-A390-121E2CA42C4D}"/>
              </a:ext>
            </a:extLst>
          </p:cNvPr>
          <p:cNvSpPr txBox="1"/>
          <p:nvPr/>
        </p:nvSpPr>
        <p:spPr>
          <a:xfrm>
            <a:off x="0" y="223284"/>
            <a:ext cx="12192000" cy="461665"/>
          </a:xfrm>
          <a:prstGeom prst="rect">
            <a:avLst/>
          </a:prstGeom>
          <a:noFill/>
        </p:spPr>
        <p:txBody>
          <a:bodyPr wrap="square">
            <a:spAutoFit/>
          </a:bodyPr>
          <a:lstStyle/>
          <a:p>
            <a:pPr algn="ctr"/>
            <a:r>
              <a:rPr lang="en-GB" sz="2400" b="1" dirty="0">
                <a:solidFill>
                  <a:srgbClr val="004176"/>
                </a:solidFill>
              </a:rPr>
              <a:t>Status report on the Fourier stress diffractometer FSD</a:t>
            </a:r>
            <a:endParaRPr lang="en-US" sz="2400" b="1" dirty="0">
              <a:solidFill>
                <a:srgbClr val="004176"/>
              </a:solidFill>
            </a:endParaRPr>
          </a:p>
        </p:txBody>
      </p:sp>
      <p:sp>
        <p:nvSpPr>
          <p:cNvPr id="9" name="Rectangle 2">
            <a:extLst>
              <a:ext uri="{FF2B5EF4-FFF2-40B4-BE49-F238E27FC236}">
                <a16:creationId xmlns:a16="http://schemas.microsoft.com/office/drawing/2014/main" xmlns="" id="{3D7F1A0E-50A6-B342-B4F8-51848E1D51CD}"/>
              </a:ext>
            </a:extLst>
          </p:cNvPr>
          <p:cNvSpPr>
            <a:spLocks noChangeArrowheads="1"/>
          </p:cNvSpPr>
          <p:nvPr/>
        </p:nvSpPr>
        <p:spPr bwMode="auto">
          <a:xfrm>
            <a:off x="2236462" y="1779944"/>
            <a:ext cx="7489891" cy="276999"/>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lIns="0" tIns="0" rIns="0" bIns="0" anchor="b">
            <a:spAutoFit/>
          </a:bodyPr>
          <a:lstStyle/>
          <a:p>
            <a:pPr algn="ctr"/>
            <a:r>
              <a:rPr lang="en-US" b="1" dirty="0">
                <a:latin typeface="Arial" panose="020B0604020202020204" pitchFamily="34" charset="0"/>
                <a:cs typeface="Arial" panose="020B0604020202020204" pitchFamily="34" charset="0"/>
              </a:rPr>
              <a:t>Sources of internal stresses in materials and products</a:t>
            </a:r>
            <a:endParaRPr lang="ru-RU" b="1" dirty="0">
              <a:effectLst>
                <a:outerShdw blurRad="38100" dist="38100" dir="2700000" algn="tl">
                  <a:srgbClr val="C0C0C0"/>
                </a:outerShdw>
              </a:effectLst>
              <a:latin typeface="Arial" panose="020B0604020202020204" pitchFamily="34" charset="0"/>
              <a:cs typeface="Arial" panose="020B0604020202020204" pitchFamily="34" charset="0"/>
            </a:endParaRPr>
          </a:p>
        </p:txBody>
      </p:sp>
      <p:sp>
        <p:nvSpPr>
          <p:cNvPr id="10" name="Text Box 6">
            <a:extLst>
              <a:ext uri="{FF2B5EF4-FFF2-40B4-BE49-F238E27FC236}">
                <a16:creationId xmlns:a16="http://schemas.microsoft.com/office/drawing/2014/main" xmlns="" id="{B8F8584F-A226-C64E-9352-50859AD526A2}"/>
              </a:ext>
            </a:extLst>
          </p:cNvPr>
          <p:cNvSpPr txBox="1">
            <a:spLocks noChangeArrowheads="1"/>
          </p:cNvSpPr>
          <p:nvPr/>
        </p:nvSpPr>
        <p:spPr bwMode="auto">
          <a:xfrm>
            <a:off x="149305" y="5171000"/>
            <a:ext cx="3615234" cy="1601272"/>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lIns="72000" tIns="0" rIns="0" bIns="0" anchor="b">
            <a:spAutoFit/>
          </a:bodyPr>
          <a:lstStyle/>
          <a:p>
            <a:pPr marL="457200" indent="-457200" algn="ctr">
              <a:lnSpc>
                <a:spcPct val="120000"/>
              </a:lnSpc>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Structural materials</a:t>
            </a:r>
            <a:endParaRPr lang="en-US" dirty="0">
              <a:solidFill>
                <a:srgbClr val="0E470D"/>
              </a:solidFill>
              <a:latin typeface="Arial" panose="020B0604020202020204" pitchFamily="34" charset="0"/>
              <a:cs typeface="Arial" panose="020B0604020202020204" pitchFamily="34" charset="0"/>
            </a:endParaRPr>
          </a:p>
          <a:p>
            <a:pPr marL="457200" indent="-457200">
              <a:lnSpc>
                <a:spcPct val="120000"/>
              </a:lnSpc>
            </a:pPr>
            <a:r>
              <a:rPr lang="en-US" sz="1400" dirty="0">
                <a:solidFill>
                  <a:schemeClr val="tx1"/>
                </a:solidFill>
                <a:latin typeface="Arial" panose="020B0604020202020204" pitchFamily="34" charset="0"/>
                <a:cs typeface="Arial" panose="020B0604020202020204" pitchFamily="34" charset="0"/>
              </a:rPr>
              <a:t>Steels, alloys</a:t>
            </a:r>
          </a:p>
          <a:p>
            <a:pPr marL="457200" indent="-457200">
              <a:lnSpc>
                <a:spcPct val="120000"/>
              </a:lnSpc>
            </a:pPr>
            <a:r>
              <a:rPr lang="en-US" sz="1400" dirty="0">
                <a:solidFill>
                  <a:schemeClr val="tx1"/>
                </a:solidFill>
                <a:latin typeface="Arial" panose="020B0604020202020204" pitchFamily="34" charset="0"/>
                <a:cs typeface="Arial" panose="020B0604020202020204" pitchFamily="34" charset="0"/>
              </a:rPr>
              <a:t>Composites</a:t>
            </a:r>
          </a:p>
          <a:p>
            <a:pPr marL="457200" indent="-457200">
              <a:lnSpc>
                <a:spcPct val="120000"/>
              </a:lnSpc>
            </a:pPr>
            <a:r>
              <a:rPr lang="en-US" sz="1400" dirty="0">
                <a:solidFill>
                  <a:schemeClr val="tx1"/>
                </a:solidFill>
                <a:latin typeface="Arial" panose="020B0604020202020204" pitchFamily="34" charset="0"/>
                <a:cs typeface="Arial" panose="020B0604020202020204" pitchFamily="34" charset="0"/>
              </a:rPr>
              <a:t>Gradient materials/alloys</a:t>
            </a:r>
          </a:p>
          <a:p>
            <a:pPr marL="457200" indent="-457200">
              <a:lnSpc>
                <a:spcPct val="120000"/>
              </a:lnSpc>
            </a:pPr>
            <a:r>
              <a:rPr lang="en-US" sz="1400" dirty="0">
                <a:solidFill>
                  <a:schemeClr val="tx1"/>
                </a:solidFill>
                <a:latin typeface="Arial" panose="020B0604020202020204" pitchFamily="34" charset="0"/>
                <a:cs typeface="Arial" panose="020B0604020202020204" pitchFamily="34" charset="0"/>
              </a:rPr>
              <a:t>Materials with defects</a:t>
            </a:r>
          </a:p>
          <a:p>
            <a:pPr marL="457200" indent="-457200">
              <a:lnSpc>
                <a:spcPct val="120000"/>
              </a:lnSpc>
            </a:pPr>
            <a:r>
              <a:rPr lang="en-US" sz="1400" dirty="0">
                <a:solidFill>
                  <a:schemeClr val="tx1"/>
                </a:solidFill>
                <a:latin typeface="Arial" panose="020B0604020202020204" pitchFamily="34" charset="0"/>
                <a:cs typeface="Arial" panose="020B0604020202020204" pitchFamily="34" charset="0"/>
              </a:rPr>
              <a:t>Metal ceramics</a:t>
            </a:r>
            <a:endParaRPr lang="ru-RU" sz="1400" dirty="0">
              <a:solidFill>
                <a:schemeClr val="tx1"/>
              </a:solidFill>
              <a:latin typeface="Arial" panose="020B0604020202020204" pitchFamily="34" charset="0"/>
              <a:cs typeface="Arial" panose="020B0604020202020204" pitchFamily="34" charset="0"/>
            </a:endParaRPr>
          </a:p>
        </p:txBody>
      </p:sp>
      <p:sp>
        <p:nvSpPr>
          <p:cNvPr id="11" name="Text Box 7">
            <a:extLst>
              <a:ext uri="{FF2B5EF4-FFF2-40B4-BE49-F238E27FC236}">
                <a16:creationId xmlns:a16="http://schemas.microsoft.com/office/drawing/2014/main" xmlns="" id="{B06AD66A-A809-F04A-80A2-A58593AE622E}"/>
              </a:ext>
            </a:extLst>
          </p:cNvPr>
          <p:cNvSpPr txBox="1">
            <a:spLocks noChangeArrowheads="1"/>
          </p:cNvSpPr>
          <p:nvPr/>
        </p:nvSpPr>
        <p:spPr bwMode="auto">
          <a:xfrm>
            <a:off x="163592" y="2197417"/>
            <a:ext cx="3615234" cy="1191608"/>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lIns="72000" tIns="0" rIns="0" bIns="0" anchor="b">
            <a:spAutoFit/>
          </a:bodyPr>
          <a:lstStyle/>
          <a:p>
            <a:pPr algn="ctr">
              <a:lnSpc>
                <a:spcPct val="120000"/>
              </a:lnSpc>
            </a:pPr>
            <a:r>
              <a:rPr lang="en-GB"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Technological operations</a:t>
            </a:r>
          </a:p>
          <a:p>
            <a:pPr>
              <a:lnSpc>
                <a:spcPct val="120000"/>
              </a:lnSpc>
            </a:pPr>
            <a:r>
              <a:rPr lang="en-GB" sz="1600" dirty="0">
                <a:solidFill>
                  <a:schemeClr val="tx1"/>
                </a:solidFill>
                <a:latin typeface="Arial" panose="020B0604020202020204" pitchFamily="34" charset="0"/>
                <a:cs typeface="Arial" panose="020B0604020202020204" pitchFamily="34" charset="0"/>
              </a:rPr>
              <a:t>Welding, rolling, peening,</a:t>
            </a:r>
          </a:p>
          <a:p>
            <a:pPr>
              <a:lnSpc>
                <a:spcPct val="120000"/>
              </a:lnSpc>
            </a:pPr>
            <a:r>
              <a:rPr lang="en-GB" sz="1600" dirty="0">
                <a:solidFill>
                  <a:schemeClr val="tx1"/>
                </a:solidFill>
                <a:latin typeface="Arial" panose="020B0604020202020204" pitchFamily="34" charset="0"/>
                <a:cs typeface="Arial" panose="020B0604020202020204" pitchFamily="34" charset="0"/>
              </a:rPr>
              <a:t>bending, forming, hardening,</a:t>
            </a:r>
          </a:p>
          <a:p>
            <a:pPr>
              <a:lnSpc>
                <a:spcPct val="120000"/>
              </a:lnSpc>
            </a:pPr>
            <a:r>
              <a:rPr lang="en-GB" sz="1600" dirty="0">
                <a:solidFill>
                  <a:schemeClr val="tx1"/>
                </a:solidFill>
                <a:latin typeface="Arial" panose="020B0604020202020204" pitchFamily="34" charset="0"/>
                <a:cs typeface="Arial" panose="020B0604020202020204" pitchFamily="34" charset="0"/>
              </a:rPr>
              <a:t>hydrogenation</a:t>
            </a:r>
            <a:r>
              <a:rPr lang="ru-RU" sz="1600" dirty="0">
                <a:solidFill>
                  <a:schemeClr val="tx1"/>
                </a:solidFill>
                <a:latin typeface="Arial" panose="020B0604020202020204" pitchFamily="34" charset="0"/>
                <a:cs typeface="Arial" panose="020B0604020202020204" pitchFamily="34" charset="0"/>
              </a:rPr>
              <a:t>, …</a:t>
            </a:r>
          </a:p>
        </p:txBody>
      </p:sp>
      <p:sp>
        <p:nvSpPr>
          <p:cNvPr id="13" name="Text Box 8">
            <a:extLst>
              <a:ext uri="{FF2B5EF4-FFF2-40B4-BE49-F238E27FC236}">
                <a16:creationId xmlns:a16="http://schemas.microsoft.com/office/drawing/2014/main" xmlns="" id="{A8BC1F5E-81A9-0E48-B3E2-713BCB5AD3E0}"/>
              </a:ext>
            </a:extLst>
          </p:cNvPr>
          <p:cNvSpPr txBox="1">
            <a:spLocks noChangeArrowheads="1"/>
          </p:cNvSpPr>
          <p:nvPr/>
        </p:nvSpPr>
        <p:spPr bwMode="auto">
          <a:xfrm>
            <a:off x="146266" y="3480507"/>
            <a:ext cx="3615234" cy="1601272"/>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lIns="72000" tIns="0" rIns="0" bIns="0" anchor="b">
            <a:spAutoFit/>
          </a:bodyPr>
          <a:lstStyle/>
          <a:p>
            <a:pPr marL="457200" indent="-457200" algn="ctr">
              <a:lnSpc>
                <a:spcPct val="120000"/>
              </a:lnSpc>
            </a:pPr>
            <a:r>
              <a:rPr lang="en-GB"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Details and structures</a:t>
            </a:r>
          </a:p>
          <a:p>
            <a:pPr marL="457200" indent="-457200">
              <a:lnSpc>
                <a:spcPct val="120000"/>
              </a:lnSpc>
            </a:pPr>
            <a:r>
              <a:rPr lang="en-US" sz="1400" dirty="0">
                <a:solidFill>
                  <a:schemeClr val="tx1"/>
                </a:solidFill>
                <a:latin typeface="Arial" panose="020B0604020202020204" pitchFamily="34" charset="0"/>
                <a:cs typeface="Arial" panose="020B0604020202020204" pitchFamily="34" charset="0"/>
              </a:rPr>
              <a:t>Cyclic mechanical loads</a:t>
            </a:r>
          </a:p>
          <a:p>
            <a:pPr marL="457200" indent="-457200">
              <a:lnSpc>
                <a:spcPct val="120000"/>
              </a:lnSpc>
            </a:pPr>
            <a:r>
              <a:rPr lang="en-US" sz="1400" dirty="0">
                <a:solidFill>
                  <a:schemeClr val="tx1"/>
                </a:solidFill>
                <a:latin typeface="Arial" panose="020B0604020202020204" pitchFamily="34" charset="0"/>
                <a:cs typeface="Arial" panose="020B0604020202020204" pitchFamily="34" charset="0"/>
              </a:rPr>
              <a:t>Cyclic thermal loads</a:t>
            </a:r>
          </a:p>
          <a:p>
            <a:pPr marL="457200" indent="-457200">
              <a:lnSpc>
                <a:spcPct val="120000"/>
              </a:lnSpc>
            </a:pPr>
            <a:r>
              <a:rPr lang="en-US" sz="1400" dirty="0">
                <a:solidFill>
                  <a:schemeClr val="tx1"/>
                </a:solidFill>
                <a:latin typeface="Arial" panose="020B0604020202020204" pitchFamily="34" charset="0"/>
                <a:cs typeface="Arial" panose="020B0604020202020204" pitchFamily="34" charset="0"/>
              </a:rPr>
              <a:t>Static loads</a:t>
            </a:r>
          </a:p>
          <a:p>
            <a:pPr marL="457200" indent="-457200">
              <a:lnSpc>
                <a:spcPct val="120000"/>
              </a:lnSpc>
            </a:pPr>
            <a:r>
              <a:rPr lang="en-US" sz="1400" dirty="0">
                <a:solidFill>
                  <a:schemeClr val="tx1"/>
                </a:solidFill>
                <a:latin typeface="Arial" panose="020B0604020202020204" pitchFamily="34" charset="0"/>
                <a:cs typeface="Arial" panose="020B0604020202020204" pitchFamily="34" charset="0"/>
              </a:rPr>
              <a:t>Fatigue failure</a:t>
            </a:r>
          </a:p>
          <a:p>
            <a:pPr marL="457200" indent="-457200">
              <a:lnSpc>
                <a:spcPct val="120000"/>
              </a:lnSpc>
            </a:pPr>
            <a:r>
              <a:rPr lang="en-US" sz="1400" dirty="0">
                <a:solidFill>
                  <a:schemeClr val="tx1"/>
                </a:solidFill>
                <a:latin typeface="Arial" panose="020B0604020202020204" pitchFamily="34" charset="0"/>
                <a:cs typeface="Arial" panose="020B0604020202020204" pitchFamily="34" charset="0"/>
              </a:rPr>
              <a:t>Radiation swelling</a:t>
            </a:r>
            <a:endParaRPr lang="ru-RU" sz="1400" dirty="0">
              <a:solidFill>
                <a:schemeClr val="tx1"/>
              </a:solidFill>
              <a:latin typeface="Arial" panose="020B0604020202020204" pitchFamily="34" charset="0"/>
              <a:cs typeface="Arial" panose="020B0604020202020204" pitchFamily="34" charset="0"/>
            </a:endParaRPr>
          </a:p>
        </p:txBody>
      </p:sp>
      <p:sp>
        <p:nvSpPr>
          <p:cNvPr id="15" name="Text Box 4">
            <a:extLst>
              <a:ext uri="{FF2B5EF4-FFF2-40B4-BE49-F238E27FC236}">
                <a16:creationId xmlns:a16="http://schemas.microsoft.com/office/drawing/2014/main" xmlns="" id="{1A7BEE7C-BD97-7444-B11A-FCB36295BFCB}"/>
              </a:ext>
            </a:extLst>
          </p:cNvPr>
          <p:cNvSpPr txBox="1">
            <a:spLocks noChangeArrowheads="1"/>
          </p:cNvSpPr>
          <p:nvPr/>
        </p:nvSpPr>
        <p:spPr bwMode="auto">
          <a:xfrm>
            <a:off x="5709939" y="6506240"/>
            <a:ext cx="4104456" cy="215444"/>
          </a:xfrm>
          <a:prstGeom prst="rect">
            <a:avLst/>
          </a:prstGeom>
          <a:noFill/>
          <a:ln w="9525">
            <a:noFill/>
            <a:miter lim="800000"/>
            <a:headEnd/>
            <a:tailEnd/>
          </a:ln>
          <a:effectLst/>
        </p:spPr>
        <p:txBody>
          <a:bodyPr wrap="square" lIns="0" tIns="0" rIns="0" bIns="0" anchor="b">
            <a:spAutoFit/>
          </a:bodyPr>
          <a:lstStyle/>
          <a:p>
            <a:pPr algn="ctr"/>
            <a:r>
              <a:rPr lang="en-GB" sz="1400" dirty="0"/>
              <a:t>Cracked Mississippi River bridge (Memphis)</a:t>
            </a:r>
            <a:endParaRPr lang="ru-RU" sz="1400" dirty="0"/>
          </a:p>
        </p:txBody>
      </p:sp>
      <p:grpSp>
        <p:nvGrpSpPr>
          <p:cNvPr id="18" name="Группа 17">
            <a:extLst>
              <a:ext uri="{FF2B5EF4-FFF2-40B4-BE49-F238E27FC236}">
                <a16:creationId xmlns:a16="http://schemas.microsoft.com/office/drawing/2014/main" xmlns="" id="{A5917FB5-CF21-9044-BC65-91E5DDBD363B}"/>
              </a:ext>
            </a:extLst>
          </p:cNvPr>
          <p:cNvGrpSpPr/>
          <p:nvPr/>
        </p:nvGrpSpPr>
        <p:grpSpPr>
          <a:xfrm>
            <a:off x="4008592" y="5691871"/>
            <a:ext cx="1825184" cy="1026666"/>
            <a:chOff x="5292080" y="4195166"/>
            <a:chExt cx="3657600" cy="2057400"/>
          </a:xfrm>
        </p:grpSpPr>
        <p:pic>
          <p:nvPicPr>
            <p:cNvPr id="19" name="Рисунок 18">
              <a:extLst>
                <a:ext uri="{FF2B5EF4-FFF2-40B4-BE49-F238E27FC236}">
                  <a16:creationId xmlns:a16="http://schemas.microsoft.com/office/drawing/2014/main" xmlns="" id="{F9706E8C-538C-C149-BD95-0AB3BD543BDB}"/>
                </a:ext>
              </a:extLst>
            </p:cNvPr>
            <p:cNvPicPr>
              <a:picLocks noChangeAspect="1"/>
            </p:cNvPicPr>
            <p:nvPr/>
          </p:nvPicPr>
          <p:blipFill>
            <a:blip r:embed="rId3"/>
            <a:stretch>
              <a:fillRect/>
            </a:stretch>
          </p:blipFill>
          <p:spPr>
            <a:xfrm>
              <a:off x="5292080" y="4195166"/>
              <a:ext cx="3657600" cy="2057400"/>
            </a:xfrm>
            <a:prstGeom prst="rect">
              <a:avLst/>
            </a:prstGeom>
            <a:ln w="28575">
              <a:solidFill>
                <a:schemeClr val="tx1"/>
              </a:solidFill>
            </a:ln>
          </p:spPr>
        </p:pic>
        <p:sp>
          <p:nvSpPr>
            <p:cNvPr id="20" name="Oval 10">
              <a:extLst>
                <a:ext uri="{FF2B5EF4-FFF2-40B4-BE49-F238E27FC236}">
                  <a16:creationId xmlns:a16="http://schemas.microsoft.com/office/drawing/2014/main" xmlns="" id="{2462CDE4-96C0-9D49-A61D-2CA170CF2A2A}"/>
                </a:ext>
              </a:extLst>
            </p:cNvPr>
            <p:cNvSpPr>
              <a:spLocks noChangeArrowheads="1"/>
            </p:cNvSpPr>
            <p:nvPr/>
          </p:nvSpPr>
          <p:spPr bwMode="auto">
            <a:xfrm>
              <a:off x="6948264" y="4664658"/>
              <a:ext cx="936104" cy="519351"/>
            </a:xfrm>
            <a:prstGeom prst="ellipse">
              <a:avLst/>
            </a:prstGeom>
            <a:noFill/>
            <a:ln w="28575">
              <a:solidFill>
                <a:srgbClr val="FF0000"/>
              </a:solidFill>
              <a:round/>
              <a:headEnd/>
              <a:tailEnd/>
            </a:ln>
            <a:effectLst/>
          </p:spPr>
          <p:txBody>
            <a:bodyPr wrap="square" anchor="ctr">
              <a:spAutoFit/>
            </a:bodyPr>
            <a:lstStyle/>
            <a:p>
              <a:endParaRPr lang="ru-RU"/>
            </a:p>
          </p:txBody>
        </p:sp>
      </p:grpSp>
      <p:pic>
        <p:nvPicPr>
          <p:cNvPr id="21" name="Picture 6" descr="https://img.gazeta.ru/files3/617/3968617/a380-pic668-668x444-93189.jpg">
            <a:extLst>
              <a:ext uri="{FF2B5EF4-FFF2-40B4-BE49-F238E27FC236}">
                <a16:creationId xmlns:a16="http://schemas.microsoft.com/office/drawing/2014/main" xmlns="" id="{6F76FC06-F5E8-C046-9F66-F4AB33D7321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17" t="-822" r="6392" b="34015"/>
          <a:stretch/>
        </p:blipFill>
        <p:spPr bwMode="auto">
          <a:xfrm>
            <a:off x="8555508" y="2242533"/>
            <a:ext cx="3530051" cy="1470122"/>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Группа 21">
            <a:extLst>
              <a:ext uri="{FF2B5EF4-FFF2-40B4-BE49-F238E27FC236}">
                <a16:creationId xmlns:a16="http://schemas.microsoft.com/office/drawing/2014/main" xmlns="" id="{57AB649A-3E4F-6E41-AF4D-2F880580B15B}"/>
              </a:ext>
            </a:extLst>
          </p:cNvPr>
          <p:cNvGrpSpPr/>
          <p:nvPr/>
        </p:nvGrpSpPr>
        <p:grpSpPr>
          <a:xfrm>
            <a:off x="9298813" y="3870128"/>
            <a:ext cx="2610871" cy="1470122"/>
            <a:chOff x="6063214" y="2235306"/>
            <a:chExt cx="2972488" cy="1673740"/>
          </a:xfrm>
        </p:grpSpPr>
        <p:pic>
          <p:nvPicPr>
            <p:cNvPr id="23" name="Picture 8" descr="Qantas A380">
              <a:extLst>
                <a:ext uri="{FF2B5EF4-FFF2-40B4-BE49-F238E27FC236}">
                  <a16:creationId xmlns:a16="http://schemas.microsoft.com/office/drawing/2014/main" xmlns="" id="{F6A22D05-96C6-2546-978F-9D5A425BC1A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63214" y="2235306"/>
              <a:ext cx="2972488" cy="1673740"/>
            </a:xfrm>
            <a:prstGeom prst="rect">
              <a:avLst/>
            </a:prstGeom>
            <a:noFill/>
            <a:extLst>
              <a:ext uri="{909E8E84-426E-40DD-AFC4-6F175D3DCCD1}">
                <a14:hiddenFill xmlns:a14="http://schemas.microsoft.com/office/drawing/2010/main">
                  <a:solidFill>
                    <a:srgbClr val="FFFFFF"/>
                  </a:solidFill>
                </a14:hiddenFill>
              </a:ext>
            </a:extLst>
          </p:spPr>
        </p:pic>
        <p:sp>
          <p:nvSpPr>
            <p:cNvPr id="24" name="Oval 10">
              <a:extLst>
                <a:ext uri="{FF2B5EF4-FFF2-40B4-BE49-F238E27FC236}">
                  <a16:creationId xmlns:a16="http://schemas.microsoft.com/office/drawing/2014/main" xmlns="" id="{2D76FA0F-F698-0C4D-9D26-B8149E665220}"/>
                </a:ext>
              </a:extLst>
            </p:cNvPr>
            <p:cNvSpPr>
              <a:spLocks noChangeArrowheads="1"/>
            </p:cNvSpPr>
            <p:nvPr/>
          </p:nvSpPr>
          <p:spPr bwMode="auto">
            <a:xfrm>
              <a:off x="6373997" y="2462145"/>
              <a:ext cx="1260140" cy="519351"/>
            </a:xfrm>
            <a:prstGeom prst="ellipse">
              <a:avLst/>
            </a:prstGeom>
            <a:noFill/>
            <a:ln w="28575">
              <a:solidFill>
                <a:srgbClr val="FF0000"/>
              </a:solidFill>
              <a:round/>
              <a:headEnd/>
              <a:tailEnd/>
            </a:ln>
            <a:effectLst/>
          </p:spPr>
          <p:txBody>
            <a:bodyPr wrap="square" anchor="ctr">
              <a:spAutoFit/>
            </a:bodyPr>
            <a:lstStyle/>
            <a:p>
              <a:endParaRPr lang="ru-RU"/>
            </a:p>
          </p:txBody>
        </p:sp>
      </p:grpSp>
      <p:grpSp>
        <p:nvGrpSpPr>
          <p:cNvPr id="25" name="Группа 24">
            <a:extLst>
              <a:ext uri="{FF2B5EF4-FFF2-40B4-BE49-F238E27FC236}">
                <a16:creationId xmlns:a16="http://schemas.microsoft.com/office/drawing/2014/main" xmlns="" id="{99A82E29-8C17-224A-85B9-D40FE40500C1}"/>
              </a:ext>
            </a:extLst>
          </p:cNvPr>
          <p:cNvGrpSpPr/>
          <p:nvPr/>
        </p:nvGrpSpPr>
        <p:grpSpPr>
          <a:xfrm>
            <a:off x="4008592" y="2270603"/>
            <a:ext cx="1777715" cy="1468472"/>
            <a:chOff x="3998123" y="2257778"/>
            <a:chExt cx="1978759" cy="1634543"/>
          </a:xfrm>
        </p:grpSpPr>
        <p:pic>
          <p:nvPicPr>
            <p:cNvPr id="26" name="Picture 2" descr="Дефекты рельсов и их новая классификация: виды изломов, классификатор  повреждений на железнодорожном пути, наименование кодов с рисунками">
              <a:extLst>
                <a:ext uri="{FF2B5EF4-FFF2-40B4-BE49-F238E27FC236}">
                  <a16:creationId xmlns:a16="http://schemas.microsoft.com/office/drawing/2014/main" xmlns="" id="{9D0C3E54-1E8B-5F45-B48B-86E1FE93455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105" t="14314" r="19267"/>
            <a:stretch/>
          </p:blipFill>
          <p:spPr bwMode="auto">
            <a:xfrm>
              <a:off x="3998123" y="2257778"/>
              <a:ext cx="1978759" cy="1634543"/>
            </a:xfrm>
            <a:prstGeom prst="rect">
              <a:avLst/>
            </a:prstGeom>
            <a:noFill/>
            <a:extLst>
              <a:ext uri="{909E8E84-426E-40DD-AFC4-6F175D3DCCD1}">
                <a14:hiddenFill xmlns:a14="http://schemas.microsoft.com/office/drawing/2010/main">
                  <a:solidFill>
                    <a:srgbClr val="FFFFFF"/>
                  </a:solidFill>
                </a14:hiddenFill>
              </a:ext>
            </a:extLst>
          </p:spPr>
        </p:pic>
        <p:sp>
          <p:nvSpPr>
            <p:cNvPr id="27" name="Oval 10">
              <a:extLst>
                <a:ext uri="{FF2B5EF4-FFF2-40B4-BE49-F238E27FC236}">
                  <a16:creationId xmlns:a16="http://schemas.microsoft.com/office/drawing/2014/main" xmlns="" id="{EED53E86-C17A-A148-A469-5F8275253D53}"/>
                </a:ext>
              </a:extLst>
            </p:cNvPr>
            <p:cNvSpPr>
              <a:spLocks noChangeArrowheads="1"/>
            </p:cNvSpPr>
            <p:nvPr/>
          </p:nvSpPr>
          <p:spPr bwMode="auto">
            <a:xfrm>
              <a:off x="4476021" y="2690304"/>
              <a:ext cx="1218072" cy="519351"/>
            </a:xfrm>
            <a:prstGeom prst="ellipse">
              <a:avLst/>
            </a:prstGeom>
            <a:noFill/>
            <a:ln w="28575">
              <a:solidFill>
                <a:srgbClr val="FF0000"/>
              </a:solidFill>
              <a:round/>
              <a:headEnd/>
              <a:tailEnd/>
            </a:ln>
            <a:effectLst/>
          </p:spPr>
          <p:txBody>
            <a:bodyPr wrap="square" anchor="ctr">
              <a:spAutoFit/>
            </a:bodyPr>
            <a:lstStyle/>
            <a:p>
              <a:endParaRPr lang="ru-RU"/>
            </a:p>
          </p:txBody>
        </p:sp>
      </p:grpSp>
      <p:pic>
        <p:nvPicPr>
          <p:cNvPr id="28" name="Picture 10" descr="Катастрофы на железных дорогах. Безопасность движения поездов">
            <a:extLst>
              <a:ext uri="{FF2B5EF4-FFF2-40B4-BE49-F238E27FC236}">
                <a16:creationId xmlns:a16="http://schemas.microsoft.com/office/drawing/2014/main" xmlns="" id="{683CD8B2-8B44-804F-A436-213A5AACE69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25544" y="3911956"/>
            <a:ext cx="1922998" cy="1356347"/>
          </a:xfrm>
          <a:prstGeom prst="rect">
            <a:avLst/>
          </a:prstGeom>
          <a:noFill/>
          <a:extLst>
            <a:ext uri="{909E8E84-426E-40DD-AFC4-6F175D3DCCD1}">
              <a14:hiddenFill xmlns:a14="http://schemas.microsoft.com/office/drawing/2010/main">
                <a:solidFill>
                  <a:srgbClr val="FFFFFF"/>
                </a:solidFill>
              </a14:hiddenFill>
            </a:ext>
          </a:extLst>
        </p:spPr>
      </p:pic>
      <p:sp>
        <p:nvSpPr>
          <p:cNvPr id="29" name="Text Box 4">
            <a:extLst>
              <a:ext uri="{FF2B5EF4-FFF2-40B4-BE49-F238E27FC236}">
                <a16:creationId xmlns:a16="http://schemas.microsoft.com/office/drawing/2014/main" xmlns="" id="{98DFED6F-7E34-6841-8BD5-D210275E8146}"/>
              </a:ext>
            </a:extLst>
          </p:cNvPr>
          <p:cNvSpPr txBox="1">
            <a:spLocks noChangeArrowheads="1"/>
          </p:cNvSpPr>
          <p:nvPr/>
        </p:nvSpPr>
        <p:spPr bwMode="auto">
          <a:xfrm>
            <a:off x="8919452" y="5613689"/>
            <a:ext cx="3359725" cy="246221"/>
          </a:xfrm>
          <a:prstGeom prst="rect">
            <a:avLst/>
          </a:prstGeom>
          <a:noFill/>
          <a:ln w="9525">
            <a:noFill/>
            <a:miter lim="800000"/>
            <a:headEnd/>
            <a:tailEnd/>
          </a:ln>
          <a:effectLst/>
        </p:spPr>
        <p:txBody>
          <a:bodyPr wrap="square" lIns="0" tIns="0" rIns="0" bIns="0" anchor="b">
            <a:spAutoFit/>
          </a:bodyPr>
          <a:lstStyle/>
          <a:p>
            <a:pPr algn="ctr"/>
            <a:r>
              <a:rPr lang="en-US" sz="1600" dirty="0"/>
              <a:t>Airbus A380 Wing-Spar Cracking</a:t>
            </a:r>
            <a:endParaRPr lang="ru-RU" sz="1600" dirty="0"/>
          </a:p>
        </p:txBody>
      </p:sp>
      <p:sp>
        <p:nvSpPr>
          <p:cNvPr id="30" name="Text Box 4">
            <a:extLst>
              <a:ext uri="{FF2B5EF4-FFF2-40B4-BE49-F238E27FC236}">
                <a16:creationId xmlns:a16="http://schemas.microsoft.com/office/drawing/2014/main" xmlns="" id="{67E2F962-071F-C747-A98B-8285048B1E24}"/>
              </a:ext>
            </a:extLst>
          </p:cNvPr>
          <p:cNvSpPr txBox="1">
            <a:spLocks noChangeArrowheads="1"/>
          </p:cNvSpPr>
          <p:nvPr/>
        </p:nvSpPr>
        <p:spPr bwMode="auto">
          <a:xfrm>
            <a:off x="3785943" y="5298248"/>
            <a:ext cx="2411375" cy="246221"/>
          </a:xfrm>
          <a:prstGeom prst="rect">
            <a:avLst/>
          </a:prstGeom>
          <a:noFill/>
          <a:ln w="9525">
            <a:noFill/>
            <a:miter lim="800000"/>
            <a:headEnd/>
            <a:tailEnd/>
          </a:ln>
          <a:effectLst/>
        </p:spPr>
        <p:txBody>
          <a:bodyPr wrap="square" lIns="0" tIns="0" rIns="0" bIns="0" anchor="b">
            <a:spAutoFit/>
          </a:bodyPr>
          <a:lstStyle/>
          <a:p>
            <a:pPr algn="ctr"/>
            <a:r>
              <a:rPr lang="en-US" sz="1600" dirty="0"/>
              <a:t>Fatigue cracking in rails</a:t>
            </a:r>
            <a:endParaRPr lang="ru-RU" sz="1600" dirty="0"/>
          </a:p>
        </p:txBody>
      </p:sp>
      <p:pic>
        <p:nvPicPr>
          <p:cNvPr id="31" name="Рисунок 30">
            <a:extLst>
              <a:ext uri="{FF2B5EF4-FFF2-40B4-BE49-F238E27FC236}">
                <a16:creationId xmlns:a16="http://schemas.microsoft.com/office/drawing/2014/main" xmlns="" id="{3280C6F5-A325-2F4B-B9A0-24F3B911ADB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4721"/>
          <a:stretch/>
        </p:blipFill>
        <p:spPr>
          <a:xfrm>
            <a:off x="7597074" y="3900232"/>
            <a:ext cx="1290164" cy="1347985"/>
          </a:xfrm>
          <a:prstGeom prst="rect">
            <a:avLst/>
          </a:prstGeom>
        </p:spPr>
      </p:pic>
      <p:pic>
        <p:nvPicPr>
          <p:cNvPr id="32" name="Рисунок 31">
            <a:extLst>
              <a:ext uri="{FF2B5EF4-FFF2-40B4-BE49-F238E27FC236}">
                <a16:creationId xmlns:a16="http://schemas.microsoft.com/office/drawing/2014/main" xmlns="" id="{1259EC72-6697-CF41-A056-775B86C860A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22117" y="3937714"/>
            <a:ext cx="1002151" cy="1346807"/>
          </a:xfrm>
          <a:prstGeom prst="rect">
            <a:avLst/>
          </a:prstGeom>
        </p:spPr>
      </p:pic>
      <p:grpSp>
        <p:nvGrpSpPr>
          <p:cNvPr id="33" name="Группа 32">
            <a:extLst>
              <a:ext uri="{FF2B5EF4-FFF2-40B4-BE49-F238E27FC236}">
                <a16:creationId xmlns:a16="http://schemas.microsoft.com/office/drawing/2014/main" xmlns="" id="{4BBF6FD4-6C53-0D43-8A55-F385AA1DD3C6}"/>
              </a:ext>
            </a:extLst>
          </p:cNvPr>
          <p:cNvGrpSpPr/>
          <p:nvPr/>
        </p:nvGrpSpPr>
        <p:grpSpPr>
          <a:xfrm>
            <a:off x="6083444" y="2264230"/>
            <a:ext cx="2100176" cy="1470123"/>
            <a:chOff x="6079572" y="2420085"/>
            <a:chExt cx="2337688" cy="1636381"/>
          </a:xfrm>
        </p:grpSpPr>
        <p:pic>
          <p:nvPicPr>
            <p:cNvPr id="34" name="Рисунок 33">
              <a:extLst>
                <a:ext uri="{FF2B5EF4-FFF2-40B4-BE49-F238E27FC236}">
                  <a16:creationId xmlns:a16="http://schemas.microsoft.com/office/drawing/2014/main" xmlns="" id="{8ED3BDC3-E1D9-4547-BEC2-0400F1B1F900}"/>
                </a:ext>
              </a:extLst>
            </p:cNvPr>
            <p:cNvPicPr>
              <a:picLocks noChangeAspect="1"/>
            </p:cNvPicPr>
            <p:nvPr/>
          </p:nvPicPr>
          <p:blipFill>
            <a:blip r:embed="rId10"/>
            <a:stretch>
              <a:fillRect/>
            </a:stretch>
          </p:blipFill>
          <p:spPr>
            <a:xfrm>
              <a:off x="6079572" y="2420085"/>
              <a:ext cx="2337688" cy="1636381"/>
            </a:xfrm>
            <a:prstGeom prst="rect">
              <a:avLst/>
            </a:prstGeom>
          </p:spPr>
        </p:pic>
        <p:sp>
          <p:nvSpPr>
            <p:cNvPr id="35" name="Oval 10">
              <a:extLst>
                <a:ext uri="{FF2B5EF4-FFF2-40B4-BE49-F238E27FC236}">
                  <a16:creationId xmlns:a16="http://schemas.microsoft.com/office/drawing/2014/main" xmlns="" id="{8D9AFA1B-978A-1044-9483-F842083D1791}"/>
                </a:ext>
              </a:extLst>
            </p:cNvPr>
            <p:cNvSpPr>
              <a:spLocks noChangeArrowheads="1"/>
            </p:cNvSpPr>
            <p:nvPr/>
          </p:nvSpPr>
          <p:spPr bwMode="auto">
            <a:xfrm>
              <a:off x="6629645" y="2641674"/>
              <a:ext cx="1398850" cy="1354485"/>
            </a:xfrm>
            <a:prstGeom prst="ellipse">
              <a:avLst/>
            </a:prstGeom>
            <a:noFill/>
            <a:ln w="28575">
              <a:solidFill>
                <a:srgbClr val="FF0000"/>
              </a:solidFill>
              <a:round/>
              <a:headEnd/>
              <a:tailEnd/>
            </a:ln>
            <a:effectLst/>
          </p:spPr>
          <p:txBody>
            <a:bodyPr wrap="square" anchor="ctr">
              <a:spAutoFit/>
            </a:bodyPr>
            <a:lstStyle/>
            <a:p>
              <a:endParaRPr lang="ru-RU"/>
            </a:p>
          </p:txBody>
        </p:sp>
      </p:grpSp>
      <p:sp>
        <p:nvSpPr>
          <p:cNvPr id="36" name="Text Box 4">
            <a:extLst>
              <a:ext uri="{FF2B5EF4-FFF2-40B4-BE49-F238E27FC236}">
                <a16:creationId xmlns:a16="http://schemas.microsoft.com/office/drawing/2014/main" xmlns="" id="{EC635411-513D-A54E-B988-4C4A45281345}"/>
              </a:ext>
            </a:extLst>
          </p:cNvPr>
          <p:cNvSpPr txBox="1">
            <a:spLocks noChangeArrowheads="1"/>
          </p:cNvSpPr>
          <p:nvPr/>
        </p:nvSpPr>
        <p:spPr bwMode="auto">
          <a:xfrm>
            <a:off x="6322117" y="5340250"/>
            <a:ext cx="2691401" cy="861774"/>
          </a:xfrm>
          <a:prstGeom prst="rect">
            <a:avLst/>
          </a:prstGeom>
          <a:noFill/>
          <a:ln w="9525">
            <a:noFill/>
            <a:miter lim="800000"/>
            <a:headEnd/>
            <a:tailEnd/>
          </a:ln>
          <a:effectLst/>
        </p:spPr>
        <p:txBody>
          <a:bodyPr wrap="square" lIns="0" tIns="0" rIns="0" bIns="0" anchor="b">
            <a:spAutoFit/>
          </a:bodyPr>
          <a:lstStyle/>
          <a:p>
            <a:r>
              <a:rPr lang="en-US" sz="1400" dirty="0"/>
              <a:t>Plane crash 25.05.2002: Boeing 747-209B of China Airlines suddenly broke apart and crashed into the water 25 min after takeoff.</a:t>
            </a:r>
            <a:endParaRPr lang="ru-RU" sz="1400" dirty="0"/>
          </a:p>
        </p:txBody>
      </p:sp>
    </p:spTree>
    <p:extLst>
      <p:ext uri="{BB962C8B-B14F-4D97-AF65-F5344CB8AC3E}">
        <p14:creationId xmlns:p14="http://schemas.microsoft.com/office/powerpoint/2010/main" val="194013718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Рисунок 22">
            <a:extLst>
              <a:ext uri="{FF2B5EF4-FFF2-40B4-BE49-F238E27FC236}">
                <a16:creationId xmlns:a16="http://schemas.microsoft.com/office/drawing/2014/main" xmlns="" id="{3FC8239A-A6C7-E844-AAC0-75773F59E40C}"/>
              </a:ext>
            </a:extLst>
          </p:cNvPr>
          <p:cNvPicPr>
            <a:picLocks noChangeAspect="1"/>
          </p:cNvPicPr>
          <p:nvPr/>
        </p:nvPicPr>
        <p:blipFill rotWithShape="1">
          <a:blip r:embed="rId3"/>
          <a:srcRect l="13648" r="10222" b="49130"/>
          <a:stretch/>
        </p:blipFill>
        <p:spPr>
          <a:xfrm>
            <a:off x="7634534" y="1360422"/>
            <a:ext cx="2322130" cy="2497532"/>
          </a:xfrm>
          <a:prstGeom prst="rect">
            <a:avLst/>
          </a:prstGeom>
        </p:spPr>
      </p:pic>
      <p:sp>
        <p:nvSpPr>
          <p:cNvPr id="12" name="Прямоугольник 11">
            <a:extLst>
              <a:ext uri="{FF2B5EF4-FFF2-40B4-BE49-F238E27FC236}">
                <a16:creationId xmlns:a16="http://schemas.microsoft.com/office/drawing/2014/main" xmlns="" id="{C3E2B8E3-DAA4-3F4B-8BA6-743AE7086656}"/>
              </a:ext>
            </a:extLst>
          </p:cNvPr>
          <p:cNvSpPr/>
          <p:nvPr/>
        </p:nvSpPr>
        <p:spPr>
          <a:xfrm>
            <a:off x="262760" y="784112"/>
            <a:ext cx="7166737" cy="338554"/>
          </a:xfrm>
          <a:prstGeom prst="rect">
            <a:avLst/>
          </a:prstGeom>
        </p:spPr>
        <p:style>
          <a:lnRef idx="1">
            <a:schemeClr val="accent5"/>
          </a:lnRef>
          <a:fillRef idx="2">
            <a:schemeClr val="accent5"/>
          </a:fillRef>
          <a:effectRef idx="1">
            <a:schemeClr val="accent5"/>
          </a:effectRef>
          <a:fontRef idx="minor">
            <a:schemeClr val="dk1"/>
          </a:fontRef>
        </p:style>
        <p:txBody>
          <a:bodyPr wrap="square" lIns="36000" tIns="0" rIns="0" bIns="0">
            <a:spAutoFit/>
          </a:bodyPr>
          <a:lstStyle/>
          <a:p>
            <a:r>
              <a:rPr lang="en-US" sz="2200" b="1" dirty="0">
                <a:solidFill>
                  <a:srgbClr val="C00000"/>
                </a:solidFill>
                <a:latin typeface="Arial" panose="020B0604020202020204" pitchFamily="34" charset="0"/>
                <a:cs typeface="Arial" panose="020B0604020202020204" pitchFamily="34" charset="0"/>
              </a:rPr>
              <a:t>New F-chopper of the FSD diffractometer (2020)</a:t>
            </a:r>
            <a:endParaRPr lang="ru-RU" sz="2200" dirty="0">
              <a:solidFill>
                <a:srgbClr val="C00000"/>
              </a:solidFill>
              <a:latin typeface="Arial" panose="020B0604020202020204" pitchFamily="34" charset="0"/>
              <a:cs typeface="Arial" panose="020B0604020202020204" pitchFamily="34" charset="0"/>
            </a:endParaRPr>
          </a:p>
        </p:txBody>
      </p:sp>
      <p:pic>
        <p:nvPicPr>
          <p:cNvPr id="13" name="Рисунок 12">
            <a:extLst>
              <a:ext uri="{FF2B5EF4-FFF2-40B4-BE49-F238E27FC236}">
                <a16:creationId xmlns:a16="http://schemas.microsoft.com/office/drawing/2014/main" xmlns="" id="{4B449AA6-6D03-AC4E-8DB0-C2011B242A77}"/>
              </a:ext>
            </a:extLst>
          </p:cNvPr>
          <p:cNvPicPr>
            <a:picLocks noChangeAspect="1"/>
          </p:cNvPicPr>
          <p:nvPr/>
        </p:nvPicPr>
        <p:blipFill>
          <a:blip r:embed="rId4"/>
          <a:stretch>
            <a:fillRect/>
          </a:stretch>
        </p:blipFill>
        <p:spPr>
          <a:xfrm>
            <a:off x="9253488" y="748784"/>
            <a:ext cx="1671454" cy="583864"/>
          </a:xfrm>
          <a:prstGeom prst="rect">
            <a:avLst/>
          </a:prstGeom>
        </p:spPr>
      </p:pic>
      <p:graphicFrame>
        <p:nvGraphicFramePr>
          <p:cNvPr id="14" name="Таблица 13">
            <a:extLst>
              <a:ext uri="{FF2B5EF4-FFF2-40B4-BE49-F238E27FC236}">
                <a16:creationId xmlns:a16="http://schemas.microsoft.com/office/drawing/2014/main" xmlns="" id="{691CF481-4ED6-924A-BF87-4C9EDC3AFF9F}"/>
              </a:ext>
            </a:extLst>
          </p:cNvPr>
          <p:cNvGraphicFramePr>
            <a:graphicFrameLocks noGrp="1"/>
          </p:cNvGraphicFramePr>
          <p:nvPr>
            <p:extLst>
              <p:ext uri="{D42A27DB-BD31-4B8C-83A1-F6EECF244321}">
                <p14:modId xmlns:p14="http://schemas.microsoft.com/office/powerpoint/2010/main" val="2617655096"/>
              </p:ext>
            </p:extLst>
          </p:nvPr>
        </p:nvGraphicFramePr>
        <p:xfrm>
          <a:off x="252203" y="1290806"/>
          <a:ext cx="7177295" cy="2560320"/>
        </p:xfrm>
        <a:graphic>
          <a:graphicData uri="http://schemas.openxmlformats.org/drawingml/2006/table">
            <a:tbl>
              <a:tblPr firstRow="1" firstCol="1" bandRow="1"/>
              <a:tblGrid>
                <a:gridCol w="7177295">
                  <a:extLst>
                    <a:ext uri="{9D8B030D-6E8A-4147-A177-3AD203B41FA5}">
                      <a16:colId xmlns:a16="http://schemas.microsoft.com/office/drawing/2014/main" xmlns="" val="3635534938"/>
                    </a:ext>
                  </a:extLst>
                </a:gridCol>
              </a:tblGrid>
              <a:tr h="0">
                <a:tc>
                  <a:txBody>
                    <a:bodyPr/>
                    <a:lstStyle/>
                    <a:p>
                      <a:pPr algn="l">
                        <a:spcAft>
                          <a:spcPts val="0"/>
                        </a:spcAft>
                      </a:pPr>
                      <a:r>
                        <a:rPr lang="en-US" sz="1400" b="1" u="sng" dirty="0">
                          <a:effectLst/>
                          <a:latin typeface="Arial" panose="020B0604020202020204" pitchFamily="34" charset="0"/>
                          <a:ea typeface="Times New Roman" panose="02020603050405020304" pitchFamily="18" charset="0"/>
                          <a:cs typeface="Arial" panose="020B0604020202020204" pitchFamily="34" charset="0"/>
                        </a:rPr>
                        <a:t>Benefits of the new design:</a:t>
                      </a:r>
                      <a:endParaRPr lang="ru-RU" sz="1400" b="1"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effectLst/>
                          <a:latin typeface="Arial" panose="020B0604020202020204" pitchFamily="34" charset="0"/>
                          <a:ea typeface="Times New Roman" panose="02020603050405020304" pitchFamily="18" charset="0"/>
                          <a:cs typeface="Arial" panose="020B0604020202020204" pitchFamily="34" charset="0"/>
                        </a:rPr>
                        <a:t>- Operation in </a:t>
                      </a:r>
                      <a:r>
                        <a:rPr lang="en-US" sz="1400" b="1" dirty="0">
                          <a:effectLst/>
                          <a:latin typeface="Arial" panose="020B0604020202020204" pitchFamily="34" charset="0"/>
                          <a:ea typeface="Times New Roman" panose="02020603050405020304" pitchFamily="18" charset="0"/>
                          <a:cs typeface="Arial" panose="020B0604020202020204" pitchFamily="34" charset="0"/>
                        </a:rPr>
                        <a:t>vacuum</a:t>
                      </a:r>
                      <a:r>
                        <a:rPr lang="en-US" sz="1400" dirty="0">
                          <a:effectLst/>
                          <a:latin typeface="Arial" panose="020B0604020202020204" pitchFamily="34" charset="0"/>
                          <a:ea typeface="Times New Roman" panose="02020603050405020304" pitchFamily="18" charset="0"/>
                          <a:cs typeface="Arial" panose="020B0604020202020204" pitchFamily="34" charset="0"/>
                        </a:rPr>
                        <a:t>: less vibration and higher dynamical stability</a:t>
                      </a:r>
                      <a:endParaRPr lang="ru-RU" sz="140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effectLst/>
                          <a:latin typeface="Arial" panose="020B0604020202020204" pitchFamily="34" charset="0"/>
                          <a:ea typeface="Times New Roman" panose="02020603050405020304" pitchFamily="18" charset="0"/>
                          <a:cs typeface="Arial" panose="020B0604020202020204" pitchFamily="34" charset="0"/>
                        </a:rPr>
                        <a:t>- </a:t>
                      </a:r>
                      <a:r>
                        <a:rPr lang="en-US" sz="1400" b="1" dirty="0">
                          <a:effectLst/>
                          <a:latin typeface="Arial" panose="020B0604020202020204" pitchFamily="34" charset="0"/>
                          <a:ea typeface="Times New Roman" panose="02020603050405020304" pitchFamily="18" charset="0"/>
                          <a:cs typeface="Arial" panose="020B0604020202020204" pitchFamily="34" charset="0"/>
                        </a:rPr>
                        <a:t>No absorption and scattering </a:t>
                      </a:r>
                      <a:r>
                        <a:rPr lang="en-US" sz="1400" dirty="0">
                          <a:effectLst/>
                          <a:latin typeface="Arial" panose="020B0604020202020204" pitchFamily="34" charset="0"/>
                          <a:ea typeface="Times New Roman" panose="02020603050405020304" pitchFamily="18" charset="0"/>
                          <a:cs typeface="Arial" panose="020B0604020202020204" pitchFamily="34" charset="0"/>
                        </a:rPr>
                        <a:t>from chopper disc material</a:t>
                      </a:r>
                    </a:p>
                    <a:p>
                      <a:pPr algn="l">
                        <a:spcAft>
                          <a:spcPts val="0"/>
                        </a:spcAft>
                      </a:pPr>
                      <a:r>
                        <a:rPr lang="en-US" sz="1400" dirty="0">
                          <a:effectLst/>
                          <a:latin typeface="Arial" panose="020B0604020202020204" pitchFamily="34" charset="0"/>
                          <a:ea typeface="Times New Roman" panose="02020603050405020304" pitchFamily="18" charset="0"/>
                          <a:cs typeface="Arial" panose="020B0604020202020204" pitchFamily="34" charset="0"/>
                        </a:rPr>
                        <a:t>- Combination of </a:t>
                      </a:r>
                      <a:r>
                        <a:rPr lang="en-US" sz="1400" b="1" dirty="0">
                          <a:effectLst/>
                          <a:latin typeface="Arial" panose="020B0604020202020204" pitchFamily="34" charset="0"/>
                          <a:ea typeface="Times New Roman" panose="02020603050405020304" pitchFamily="18" charset="0"/>
                          <a:cs typeface="Arial" panose="020B0604020202020204" pitchFamily="34" charset="0"/>
                        </a:rPr>
                        <a:t>two pickup systems</a:t>
                      </a:r>
                      <a:r>
                        <a:rPr lang="en-US" sz="1400" dirty="0">
                          <a:effectLst/>
                          <a:latin typeface="Arial" panose="020B0604020202020204" pitchFamily="34" charset="0"/>
                          <a:ea typeface="Times New Roman" panose="02020603050405020304" pitchFamily="18" charset="0"/>
                          <a:cs typeface="Arial" panose="020B0604020202020204" pitchFamily="34" charset="0"/>
                        </a:rPr>
                        <a:t>: </a:t>
                      </a:r>
                      <a:br>
                        <a:rPr lang="en-US" sz="1400" dirty="0">
                          <a:effectLst/>
                          <a:latin typeface="Arial" panose="020B0604020202020204" pitchFamily="34" charset="0"/>
                          <a:ea typeface="Times New Roman" panose="02020603050405020304" pitchFamily="18" charset="0"/>
                          <a:cs typeface="Arial" panose="020B0604020202020204" pitchFamily="34" charset="0"/>
                        </a:rPr>
                      </a:br>
                      <a:r>
                        <a:rPr lang="en-US" sz="1400" dirty="0">
                          <a:effectLst/>
                          <a:latin typeface="Arial" panose="020B0604020202020204" pitchFamily="34" charset="0"/>
                          <a:ea typeface="Times New Roman" panose="02020603050405020304" pitchFamily="18" charset="0"/>
                          <a:cs typeface="Arial" panose="020B0604020202020204" pitchFamily="34" charset="0"/>
                        </a:rPr>
                        <a:t>    1) main - </a:t>
                      </a:r>
                      <a:r>
                        <a:rPr lang="en-US" sz="1400" b="1" dirty="0">
                          <a:effectLst/>
                          <a:latin typeface="Arial" panose="020B0604020202020204" pitchFamily="34" charset="0"/>
                          <a:ea typeface="Times New Roman" panose="02020603050405020304" pitchFamily="18" charset="0"/>
                          <a:cs typeface="Arial" panose="020B0604020202020204" pitchFamily="34" charset="0"/>
                        </a:rPr>
                        <a:t>laser pickup </a:t>
                      </a:r>
                      <a:r>
                        <a:rPr lang="en-US" sz="1400" dirty="0">
                          <a:effectLst/>
                          <a:latin typeface="Arial" panose="020B0604020202020204" pitchFamily="34" charset="0"/>
                          <a:ea typeface="Times New Roman" panose="02020603050405020304" pitchFamily="18" charset="0"/>
                          <a:cs typeface="Arial" panose="020B0604020202020204" pitchFamily="34" charset="0"/>
                        </a:rPr>
                        <a:t>system;</a:t>
                      </a:r>
                      <a:br>
                        <a:rPr lang="en-US" sz="1400" dirty="0">
                          <a:effectLst/>
                          <a:latin typeface="Arial" panose="020B0604020202020204" pitchFamily="34" charset="0"/>
                          <a:ea typeface="Times New Roman" panose="02020603050405020304" pitchFamily="18" charset="0"/>
                          <a:cs typeface="Arial" panose="020B0604020202020204" pitchFamily="34" charset="0"/>
                        </a:rPr>
                      </a:br>
                      <a:r>
                        <a:rPr lang="en-US" sz="1400" dirty="0">
                          <a:effectLst/>
                          <a:latin typeface="Arial" panose="020B0604020202020204" pitchFamily="34" charset="0"/>
                          <a:ea typeface="Times New Roman" panose="02020603050405020304" pitchFamily="18" charset="0"/>
                          <a:cs typeface="Arial" panose="020B0604020202020204" pitchFamily="34" charset="0"/>
                        </a:rPr>
                        <a:t>    2) auxiliary - optical encoder with 1024 pulses</a:t>
                      </a:r>
                      <a:endParaRPr lang="ru-RU" sz="1400" dirty="0">
                        <a:effectLst/>
                        <a:latin typeface="Arial" panose="020B0604020202020204" pitchFamily="34" charset="0"/>
                        <a:ea typeface="Times New Roman" panose="02020603050405020304" pitchFamily="18" charset="0"/>
                        <a:cs typeface="Arial" panose="020B0604020202020204" pitchFamily="34" charset="0"/>
                      </a:endParaRPr>
                    </a:p>
                    <a:p>
                      <a:pPr algn="l">
                        <a:spcAft>
                          <a:spcPts val="0"/>
                        </a:spcAft>
                      </a:pPr>
                      <a:r>
                        <a:rPr lang="en-US" sz="1400" dirty="0">
                          <a:effectLst/>
                          <a:latin typeface="Arial" panose="020B0604020202020204" pitchFamily="34" charset="0"/>
                          <a:ea typeface="Times New Roman" panose="02020603050405020304" pitchFamily="18" charset="0"/>
                          <a:cs typeface="Arial" panose="020B0604020202020204" pitchFamily="34" charset="0"/>
                        </a:rPr>
                        <a:t>- </a:t>
                      </a:r>
                      <a:r>
                        <a:rPr lang="en-US" sz="1400" b="1" dirty="0">
                          <a:effectLst/>
                          <a:latin typeface="Arial" panose="020B0604020202020204" pitchFamily="34" charset="0"/>
                          <a:ea typeface="Times New Roman" panose="02020603050405020304" pitchFamily="18" charset="0"/>
                          <a:cs typeface="Arial" panose="020B0604020202020204" pitchFamily="34" charset="0"/>
                        </a:rPr>
                        <a:t>Direct measurement </a:t>
                      </a:r>
                      <a:r>
                        <a:rPr lang="en-US" sz="1400" dirty="0">
                          <a:effectLst/>
                          <a:latin typeface="Arial" panose="020B0604020202020204" pitchFamily="34" charset="0"/>
                          <a:ea typeface="Times New Roman" panose="02020603050405020304" pitchFamily="18" charset="0"/>
                          <a:cs typeface="Arial" panose="020B0604020202020204" pitchFamily="34" charset="0"/>
                        </a:rPr>
                        <a:t>of transmission by neutrons and by laser beam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effectLst/>
                          <a:latin typeface="Arial" panose="020B0604020202020204" pitchFamily="34" charset="0"/>
                          <a:ea typeface="Times New Roman" panose="02020603050405020304" pitchFamily="18" charset="0"/>
                          <a:cs typeface="Arial" panose="020B0604020202020204" pitchFamily="34" charset="0"/>
                        </a:rPr>
                        <a:t>- </a:t>
                      </a:r>
                      <a:r>
                        <a:rPr lang="en-US" sz="1400" b="1" dirty="0">
                          <a:effectLst/>
                          <a:latin typeface="Arial" panose="020B0604020202020204" pitchFamily="34" charset="0"/>
                          <a:ea typeface="Times New Roman" panose="02020603050405020304" pitchFamily="18" charset="0"/>
                          <a:cs typeface="Arial" panose="020B0604020202020204" pitchFamily="34" charset="0"/>
                        </a:rPr>
                        <a:t>Low gamma </a:t>
                      </a:r>
                      <a:r>
                        <a:rPr lang="en-US" sz="1400" dirty="0">
                          <a:effectLst/>
                          <a:latin typeface="Arial" panose="020B0604020202020204" pitchFamily="34" charset="0"/>
                          <a:ea typeface="Times New Roman" panose="02020603050405020304" pitchFamily="18" charset="0"/>
                          <a:cs typeface="Arial" panose="020B0604020202020204" pitchFamily="34" charset="0"/>
                        </a:rPr>
                        <a:t>background; </a:t>
                      </a:r>
                      <a:r>
                        <a:rPr lang="en-US" sz="1400" b="1" dirty="0">
                          <a:effectLst/>
                          <a:latin typeface="Arial" panose="020B0604020202020204" pitchFamily="34" charset="0"/>
                          <a:ea typeface="Times New Roman" panose="02020603050405020304" pitchFamily="18" charset="0"/>
                          <a:cs typeface="Arial" panose="020B0604020202020204" pitchFamily="34" charset="0"/>
                        </a:rPr>
                        <a:t>improved PID </a:t>
                      </a:r>
                      <a:r>
                        <a:rPr lang="en-US" sz="1400" dirty="0">
                          <a:effectLst/>
                          <a:latin typeface="Arial" panose="020B0604020202020204" pitchFamily="34" charset="0"/>
                          <a:ea typeface="Times New Roman" panose="02020603050405020304" pitchFamily="18" charset="0"/>
                          <a:cs typeface="Arial" panose="020B0604020202020204" pitchFamily="34" charset="0"/>
                        </a:rPr>
                        <a:t>regulation; water cooling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effectLst/>
                          <a:latin typeface="Arial" panose="020B0604020202020204" pitchFamily="34" charset="0"/>
                          <a:ea typeface="Times New Roman" panose="02020603050405020304" pitchFamily="18" charset="0"/>
                          <a:cs typeface="Arial" panose="020B0604020202020204" pitchFamily="34" charset="0"/>
                        </a:rPr>
                        <a:t>- Moving platform (TOF/RTOF-modes)</a:t>
                      </a:r>
                      <a:endParaRPr lang="ru-RU" sz="1400" dirty="0">
                        <a:effectLst/>
                        <a:latin typeface="Arial" panose="020B0604020202020204" pitchFamily="34" charset="0"/>
                        <a:ea typeface="Times New Roman" panose="02020603050405020304" pitchFamily="18" charset="0"/>
                        <a:cs typeface="Arial" panose="020B0604020202020204" pitchFamily="34" charset="0"/>
                      </a:endParaRPr>
                    </a:p>
                    <a:p>
                      <a:pPr algn="l">
                        <a:spcAft>
                          <a:spcPts val="0"/>
                        </a:spcAft>
                      </a:pPr>
                      <a:r>
                        <a:rPr lang="en-US" sz="1400" dirty="0">
                          <a:effectLst/>
                          <a:latin typeface="Arial" panose="020B0604020202020204" pitchFamily="34" charset="0"/>
                          <a:ea typeface="Times New Roman" panose="02020603050405020304" pitchFamily="18" charset="0"/>
                          <a:cs typeface="Arial" panose="020B0604020202020204" pitchFamily="34" charset="0"/>
                        </a:rPr>
                        <a:t>- Absence of pickup signal shift (phase error) </a:t>
                      </a:r>
                      <a:endParaRPr lang="ru-RU" sz="1400" dirty="0">
                        <a:effectLst/>
                        <a:latin typeface="Arial" panose="020B0604020202020204" pitchFamily="34" charset="0"/>
                        <a:ea typeface="Times New Roman" panose="02020603050405020304" pitchFamily="18" charset="0"/>
                        <a:cs typeface="Arial" panose="020B0604020202020204" pitchFamily="34" charset="0"/>
                      </a:endParaRPr>
                    </a:p>
                    <a:p>
                      <a:pPr algn="l">
                        <a:spcAft>
                          <a:spcPts val="0"/>
                        </a:spcAft>
                      </a:pPr>
                      <a:r>
                        <a:rPr lang="en-US" sz="1400" dirty="0">
                          <a:effectLst/>
                          <a:latin typeface="Arial" panose="020B0604020202020204" pitchFamily="34" charset="0"/>
                          <a:ea typeface="Times New Roman" panose="02020603050405020304" pitchFamily="18" charset="0"/>
                          <a:cs typeface="Arial" panose="020B0604020202020204" pitchFamily="34" charset="0"/>
                        </a:rPr>
                        <a:t>- Significantly </a:t>
                      </a:r>
                      <a:r>
                        <a:rPr lang="en-US" sz="1400" b="1" dirty="0">
                          <a:effectLst/>
                          <a:latin typeface="Arial" panose="020B0604020202020204" pitchFamily="34" charset="0"/>
                          <a:ea typeface="Times New Roman" panose="02020603050405020304" pitchFamily="18" charset="0"/>
                          <a:cs typeface="Arial" panose="020B0604020202020204" pitchFamily="34" charset="0"/>
                        </a:rPr>
                        <a:t>lower pickup fluctuations</a:t>
                      </a:r>
                      <a:endParaRPr lang="ru-RU" sz="1400" b="1" dirty="0">
                        <a:effectLst/>
                        <a:latin typeface="Arial" panose="020B0604020202020204" pitchFamily="34" charset="0"/>
                        <a:ea typeface="Times New Roman" panose="02020603050405020304" pitchFamily="18" charset="0"/>
                        <a:cs typeface="Arial" panose="020B0604020202020204" pitchFamily="34" charset="0"/>
                      </a:endParaRPr>
                    </a:p>
                    <a:p>
                      <a:pPr marL="0" indent="0" algn="l">
                        <a:spcAft>
                          <a:spcPts val="0"/>
                        </a:spcAft>
                        <a:buFontTx/>
                        <a:buNone/>
                      </a:pPr>
                      <a:r>
                        <a:rPr lang="en-US" sz="1400" dirty="0">
                          <a:effectLst/>
                          <a:latin typeface="Arial" panose="020B0604020202020204" pitchFamily="34" charset="0"/>
                          <a:ea typeface="Times New Roman" panose="02020603050405020304" pitchFamily="18" charset="0"/>
                          <a:cs typeface="Arial" panose="020B0604020202020204" pitchFamily="34" charset="0"/>
                        </a:rPr>
                        <a:t>- </a:t>
                      </a:r>
                      <a:r>
                        <a:rPr lang="en-US" sz="1400" b="1" dirty="0">
                          <a:effectLst/>
                          <a:latin typeface="Arial" panose="020B0604020202020204" pitchFamily="34" charset="0"/>
                          <a:ea typeface="Times New Roman" panose="02020603050405020304" pitchFamily="18" charset="0"/>
                          <a:cs typeface="Arial" panose="020B0604020202020204" pitchFamily="34" charset="0"/>
                        </a:rPr>
                        <a:t>Five</a:t>
                      </a:r>
                      <a:r>
                        <a:rPr lang="en-US" sz="1400" dirty="0">
                          <a:effectLst/>
                          <a:latin typeface="Arial" panose="020B0604020202020204" pitchFamily="34" charset="0"/>
                          <a:ea typeface="Times New Roman" panose="02020603050405020304" pitchFamily="18" charset="0"/>
                          <a:cs typeface="Arial" panose="020B0604020202020204" pitchFamily="34" charset="0"/>
                        </a:rPr>
                        <a:t> different </a:t>
                      </a:r>
                      <a:r>
                        <a:rPr lang="en-US" sz="1400" b="1" dirty="0">
                          <a:effectLst/>
                          <a:latin typeface="Arial" panose="020B0604020202020204" pitchFamily="34" charset="0"/>
                          <a:ea typeface="Times New Roman" panose="02020603050405020304" pitchFamily="18" charset="0"/>
                          <a:cs typeface="Arial" panose="020B0604020202020204" pitchFamily="34" charset="0"/>
                        </a:rPr>
                        <a:t>frequency windows</a:t>
                      </a:r>
                      <a:endParaRPr lang="ru-RU" sz="14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52481014"/>
                  </a:ext>
                </a:extLst>
              </a:tr>
            </a:tbl>
          </a:graphicData>
        </a:graphic>
      </p:graphicFrame>
      <p:sp>
        <p:nvSpPr>
          <p:cNvPr id="15" name="Прямоугольник 14">
            <a:extLst>
              <a:ext uri="{FF2B5EF4-FFF2-40B4-BE49-F238E27FC236}">
                <a16:creationId xmlns:a16="http://schemas.microsoft.com/office/drawing/2014/main" xmlns="" id="{13840B0B-6655-8843-8658-09D152CEC51E}"/>
              </a:ext>
            </a:extLst>
          </p:cNvPr>
          <p:cNvSpPr/>
          <p:nvPr/>
        </p:nvSpPr>
        <p:spPr>
          <a:xfrm>
            <a:off x="10134787" y="3059668"/>
            <a:ext cx="1980220" cy="738664"/>
          </a:xfrm>
          <a:prstGeom prst="rect">
            <a:avLst/>
          </a:prstGeom>
        </p:spPr>
        <p:style>
          <a:lnRef idx="1">
            <a:schemeClr val="accent3"/>
          </a:lnRef>
          <a:fillRef idx="2">
            <a:schemeClr val="accent3"/>
          </a:fillRef>
          <a:effectRef idx="1">
            <a:schemeClr val="accent3"/>
          </a:effectRef>
          <a:fontRef idx="minor">
            <a:schemeClr val="dk1"/>
          </a:fontRef>
        </p:style>
        <p:txBody>
          <a:bodyPr wrap="square" lIns="36000" tIns="0" rIns="0" bIns="0">
            <a:spAutoFit/>
          </a:bodyPr>
          <a:lstStyle/>
          <a:p>
            <a:pPr>
              <a:spcAft>
                <a:spcPts val="0"/>
              </a:spcAft>
            </a:pPr>
            <a:r>
              <a:rPr lang="en-GB" sz="1600" b="1" dirty="0">
                <a:latin typeface="Arial" panose="020B0604020202020204" pitchFamily="34" charset="0"/>
                <a:ea typeface="Calibri" panose="020F0502020204030204" pitchFamily="34" charset="0"/>
                <a:cs typeface="Arial" panose="020B0604020202020204" pitchFamily="34" charset="0"/>
              </a:rPr>
              <a:t>Funding:</a:t>
            </a:r>
            <a:endParaRPr lang="ru-RU" sz="1600" b="1" dirty="0">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US" sz="1600" b="1" dirty="0">
                <a:latin typeface="Arial" panose="020B0604020202020204" pitchFamily="34" charset="0"/>
                <a:ea typeface="Calibri" panose="020F0502020204030204" pitchFamily="34" charset="0"/>
                <a:cs typeface="Arial" panose="020B0604020202020204" pitchFamily="34" charset="0"/>
              </a:rPr>
              <a:t>theme 1121 (50%)</a:t>
            </a:r>
            <a:br>
              <a:rPr lang="en-US" sz="1600" b="1" dirty="0">
                <a:latin typeface="Arial" panose="020B0604020202020204" pitchFamily="34" charset="0"/>
                <a:ea typeface="Calibri" panose="020F0502020204030204" pitchFamily="34" charset="0"/>
                <a:cs typeface="Arial" panose="020B0604020202020204" pitchFamily="34" charset="0"/>
              </a:rPr>
            </a:br>
            <a:r>
              <a:rPr lang="en-US" sz="1600" b="1" dirty="0">
                <a:latin typeface="Arial" panose="020B0604020202020204" pitchFamily="34" charset="0"/>
                <a:ea typeface="Calibri" panose="020F0502020204030204" pitchFamily="34" charset="0"/>
                <a:cs typeface="Arial" panose="020B0604020202020204" pitchFamily="34" charset="0"/>
              </a:rPr>
              <a:t>theme </a:t>
            </a:r>
            <a:r>
              <a:rPr lang="ru-RU" sz="1600" b="1" dirty="0">
                <a:latin typeface="Arial" panose="020B0604020202020204" pitchFamily="34" charset="0"/>
                <a:ea typeface="Calibri" panose="020F0502020204030204" pitchFamily="34" charset="0"/>
                <a:cs typeface="Arial" panose="020B0604020202020204" pitchFamily="34" charset="0"/>
              </a:rPr>
              <a:t>1122</a:t>
            </a:r>
            <a:r>
              <a:rPr lang="en-US" sz="1600" b="1" dirty="0">
                <a:latin typeface="Arial" panose="020B0604020202020204" pitchFamily="34" charset="0"/>
                <a:ea typeface="Calibri" panose="020F0502020204030204" pitchFamily="34" charset="0"/>
                <a:cs typeface="Arial" panose="020B0604020202020204" pitchFamily="34" charset="0"/>
              </a:rPr>
              <a:t> (50%)</a:t>
            </a:r>
            <a:endParaRPr lang="ru-RU" sz="1600" b="1" dirty="0">
              <a:latin typeface="Arial" panose="020B0604020202020204" pitchFamily="34" charset="0"/>
              <a:ea typeface="Calibri" panose="020F0502020204030204" pitchFamily="34" charset="0"/>
              <a:cs typeface="Arial" panose="020B0604020202020204" pitchFamily="34" charset="0"/>
            </a:endParaRPr>
          </a:p>
        </p:txBody>
      </p:sp>
      <p:sp>
        <p:nvSpPr>
          <p:cNvPr id="24" name="Прямоугольник 23">
            <a:extLst>
              <a:ext uri="{FF2B5EF4-FFF2-40B4-BE49-F238E27FC236}">
                <a16:creationId xmlns:a16="http://schemas.microsoft.com/office/drawing/2014/main" xmlns="" id="{41DDC9FE-0B86-4C45-ACBF-3E63869C18E4}"/>
              </a:ext>
            </a:extLst>
          </p:cNvPr>
          <p:cNvSpPr/>
          <p:nvPr/>
        </p:nvSpPr>
        <p:spPr>
          <a:xfrm>
            <a:off x="10123559" y="1481425"/>
            <a:ext cx="1791728" cy="984885"/>
          </a:xfrm>
          <a:prstGeom prst="rect">
            <a:avLst/>
          </a:prstGeom>
        </p:spPr>
        <p:style>
          <a:lnRef idx="1">
            <a:schemeClr val="accent3"/>
          </a:lnRef>
          <a:fillRef idx="2">
            <a:schemeClr val="accent3"/>
          </a:fillRef>
          <a:effectRef idx="1">
            <a:schemeClr val="accent3"/>
          </a:effectRef>
          <a:fontRef idx="minor">
            <a:schemeClr val="dk1"/>
          </a:fontRef>
        </p:style>
        <p:txBody>
          <a:bodyPr wrap="square" lIns="36000" tIns="0" rIns="0" bIns="0">
            <a:spAutoFit/>
          </a:bodyPr>
          <a:lstStyle/>
          <a:p>
            <a:pPr>
              <a:spcAft>
                <a:spcPts val="0"/>
              </a:spcAft>
            </a:pPr>
            <a:r>
              <a:rPr lang="en-GB" sz="1600" b="1" dirty="0">
                <a:latin typeface="Arial" panose="020B0604020202020204" pitchFamily="34" charset="0"/>
                <a:ea typeface="Calibri" panose="020F0502020204030204" pitchFamily="34" charset="0"/>
                <a:cs typeface="Arial" panose="020B0604020202020204" pitchFamily="34" charset="0"/>
              </a:rPr>
              <a:t>Manufacturing contract:</a:t>
            </a:r>
            <a:endParaRPr lang="ru-RU" sz="1600" b="1" dirty="0">
              <a:latin typeface="Arial" panose="020B0604020202020204" pitchFamily="34" charset="0"/>
              <a:ea typeface="Calibri" panose="020F0502020204030204" pitchFamily="34" charset="0"/>
              <a:cs typeface="Arial" panose="020B0604020202020204" pitchFamily="34" charset="0"/>
            </a:endParaRPr>
          </a:p>
          <a:p>
            <a:pPr>
              <a:spcAft>
                <a:spcPts val="0"/>
              </a:spcAft>
              <a:tabLst>
                <a:tab pos="808038" algn="l"/>
              </a:tabLst>
            </a:pPr>
            <a:r>
              <a:rPr lang="en-US" sz="1600" b="1" dirty="0">
                <a:latin typeface="Arial" panose="020B0604020202020204" pitchFamily="34" charset="0"/>
                <a:ea typeface="Calibri" panose="020F0502020204030204" pitchFamily="34" charset="0"/>
                <a:cs typeface="Arial" panose="020B0604020202020204" pitchFamily="34" charset="0"/>
              </a:rPr>
              <a:t>start	- 2018</a:t>
            </a:r>
            <a:br>
              <a:rPr lang="en-US" sz="1600" b="1" dirty="0">
                <a:latin typeface="Arial" panose="020B0604020202020204" pitchFamily="34" charset="0"/>
                <a:ea typeface="Calibri" panose="020F0502020204030204" pitchFamily="34" charset="0"/>
                <a:cs typeface="Arial" panose="020B0604020202020204" pitchFamily="34" charset="0"/>
              </a:rPr>
            </a:br>
            <a:r>
              <a:rPr lang="en-US" sz="1600" b="1" dirty="0">
                <a:latin typeface="Arial" panose="020B0604020202020204" pitchFamily="34" charset="0"/>
                <a:ea typeface="Calibri" panose="020F0502020204030204" pitchFamily="34" charset="0"/>
                <a:cs typeface="Arial" panose="020B0604020202020204" pitchFamily="34" charset="0"/>
              </a:rPr>
              <a:t>end	- 2020</a:t>
            </a:r>
            <a:endParaRPr lang="ru-RU" sz="1600" b="1" dirty="0">
              <a:latin typeface="Arial" panose="020B0604020202020204" pitchFamily="34" charset="0"/>
              <a:ea typeface="Calibri" panose="020F0502020204030204" pitchFamily="34" charset="0"/>
              <a:cs typeface="Arial" panose="020B0604020202020204" pitchFamily="34" charset="0"/>
            </a:endParaRPr>
          </a:p>
        </p:txBody>
      </p:sp>
      <p:sp>
        <p:nvSpPr>
          <p:cNvPr id="25" name="TextBox 24">
            <a:extLst>
              <a:ext uri="{FF2B5EF4-FFF2-40B4-BE49-F238E27FC236}">
                <a16:creationId xmlns:a16="http://schemas.microsoft.com/office/drawing/2014/main" xmlns="" id="{5B1248A7-AE40-2347-9989-017BE719532C}"/>
              </a:ext>
            </a:extLst>
          </p:cNvPr>
          <p:cNvSpPr txBox="1"/>
          <p:nvPr/>
        </p:nvSpPr>
        <p:spPr>
          <a:xfrm>
            <a:off x="0" y="194708"/>
            <a:ext cx="12192000" cy="461665"/>
          </a:xfrm>
          <a:prstGeom prst="rect">
            <a:avLst/>
          </a:prstGeom>
          <a:noFill/>
        </p:spPr>
        <p:txBody>
          <a:bodyPr wrap="square">
            <a:spAutoFit/>
          </a:bodyPr>
          <a:lstStyle/>
          <a:p>
            <a:pPr algn="ctr"/>
            <a:r>
              <a:rPr lang="en-GB" sz="2400" b="1" dirty="0">
                <a:solidFill>
                  <a:srgbClr val="004176"/>
                </a:solidFill>
              </a:rPr>
              <a:t>Status report on the Fourier stress diffractometer FSD</a:t>
            </a:r>
            <a:endParaRPr lang="en-US" sz="2400" b="1" dirty="0">
              <a:solidFill>
                <a:srgbClr val="004176"/>
              </a:solidFill>
            </a:endParaRPr>
          </a:p>
        </p:txBody>
      </p:sp>
      <p:sp>
        <p:nvSpPr>
          <p:cNvPr id="26" name="Rectangle 3">
            <a:extLst>
              <a:ext uri="{FF2B5EF4-FFF2-40B4-BE49-F238E27FC236}">
                <a16:creationId xmlns:a16="http://schemas.microsoft.com/office/drawing/2014/main" xmlns="" id="{4D40C05A-196F-D942-8596-B5D21DF306EE}"/>
              </a:ext>
            </a:extLst>
          </p:cNvPr>
          <p:cNvSpPr>
            <a:spLocks noChangeArrowheads="1"/>
          </p:cNvSpPr>
          <p:nvPr/>
        </p:nvSpPr>
        <p:spPr bwMode="auto">
          <a:xfrm>
            <a:off x="252203" y="4015360"/>
            <a:ext cx="3347864" cy="338554"/>
          </a:xfrm>
          <a:prstGeom prst="rect">
            <a:avLst/>
          </a:prstGeom>
        </p:spPr>
        <p:style>
          <a:lnRef idx="1">
            <a:schemeClr val="accent5"/>
          </a:lnRef>
          <a:fillRef idx="2">
            <a:schemeClr val="accent5"/>
          </a:fillRef>
          <a:effectRef idx="1">
            <a:schemeClr val="accent5"/>
          </a:effectRef>
          <a:fontRef idx="minor">
            <a:schemeClr val="dk1"/>
          </a:fontRef>
        </p:style>
        <p:txBody>
          <a:bodyPr wrap="square" lIns="36000" tIns="0" rIns="0" bIns="0">
            <a:spAutoFit/>
          </a:bodyPr>
          <a:lstStyle/>
          <a:p>
            <a:pPr algn="ctr"/>
            <a:r>
              <a:rPr lang="en-US" sz="2200" b="1" dirty="0">
                <a:solidFill>
                  <a:srgbClr val="C00000"/>
                </a:solidFill>
              </a:rPr>
              <a:t>FSD detector system</a:t>
            </a:r>
          </a:p>
        </p:txBody>
      </p:sp>
      <p:sp>
        <p:nvSpPr>
          <p:cNvPr id="27" name="Text Box 17">
            <a:extLst>
              <a:ext uri="{FF2B5EF4-FFF2-40B4-BE49-F238E27FC236}">
                <a16:creationId xmlns:a16="http://schemas.microsoft.com/office/drawing/2014/main" xmlns="" id="{29BE0A7A-6618-8248-806E-83A9C9FEB413}"/>
              </a:ext>
            </a:extLst>
          </p:cNvPr>
          <p:cNvSpPr txBox="1">
            <a:spLocks noChangeArrowheads="1"/>
          </p:cNvSpPr>
          <p:nvPr/>
        </p:nvSpPr>
        <p:spPr bwMode="auto">
          <a:xfrm>
            <a:off x="3130527" y="6097663"/>
            <a:ext cx="2659646" cy="646331"/>
          </a:xfrm>
          <a:prstGeom prst="rect">
            <a:avLst/>
          </a:prstGeom>
          <a:noFill/>
          <a:ln w="9525">
            <a:noFill/>
            <a:miter lim="800000"/>
            <a:headEnd/>
            <a:tailEnd/>
          </a:ln>
        </p:spPr>
        <p:txBody>
          <a:bodyPr wrap="square" lIns="0" tIns="0" rIns="0" bIns="0" anchor="b">
            <a:spAutoFit/>
          </a:bodyPr>
          <a:lstStyle/>
          <a:p>
            <a:r>
              <a:rPr lang="en-US" sz="1400" b="1" baseline="30000" dirty="0">
                <a:solidFill>
                  <a:srgbClr val="C00000"/>
                </a:solidFill>
              </a:rPr>
              <a:t>6</a:t>
            </a:r>
            <a:r>
              <a:rPr lang="en-US" sz="1400" b="1" dirty="0">
                <a:solidFill>
                  <a:srgbClr val="C00000"/>
                </a:solidFill>
              </a:rPr>
              <a:t>Li glass</a:t>
            </a:r>
            <a:r>
              <a:rPr lang="en-US" sz="1400" dirty="0"/>
              <a:t> backscattering (BS) detector, 16 PMTs, </a:t>
            </a:r>
            <a:r>
              <a:rPr lang="en-US" sz="1400" b="1" dirty="0"/>
              <a:t>2θ = 140</a:t>
            </a:r>
            <a:r>
              <a:rPr lang="en-US" sz="1400" b="1" dirty="0">
                <a:sym typeface="Symbol" pitchFamily="18" charset="2"/>
              </a:rPr>
              <a:t></a:t>
            </a:r>
            <a:r>
              <a:rPr lang="en-US" sz="1400" dirty="0"/>
              <a:t>, resolution: </a:t>
            </a:r>
            <a:r>
              <a:rPr lang="en-US" sz="1400" dirty="0">
                <a:sym typeface="Symbol" pitchFamily="18" charset="2"/>
              </a:rPr>
              <a:t></a:t>
            </a:r>
            <a:r>
              <a:rPr lang="en-US" sz="1400" dirty="0"/>
              <a:t>d/d</a:t>
            </a:r>
            <a:r>
              <a:rPr lang="en-US" sz="1400" dirty="0">
                <a:sym typeface="Symbol" pitchFamily="18" charset="2"/>
              </a:rPr>
              <a:t>2</a:t>
            </a:r>
            <a:r>
              <a:rPr lang="en-US" sz="1400" dirty="0"/>
              <a:t>10</a:t>
            </a:r>
            <a:r>
              <a:rPr lang="en-US" sz="1400" baseline="30000" dirty="0"/>
              <a:t>-3</a:t>
            </a:r>
            <a:endParaRPr lang="ru-RU" sz="1400" dirty="0"/>
          </a:p>
        </p:txBody>
      </p:sp>
      <p:pic>
        <p:nvPicPr>
          <p:cNvPr id="28" name="Рисунок 27">
            <a:extLst>
              <a:ext uri="{FF2B5EF4-FFF2-40B4-BE49-F238E27FC236}">
                <a16:creationId xmlns:a16="http://schemas.microsoft.com/office/drawing/2014/main" xmlns="" id="{C67D7A16-79CB-1E4B-91B0-02285A87A077}"/>
              </a:ext>
            </a:extLst>
          </p:cNvPr>
          <p:cNvPicPr>
            <a:picLocks noChangeAspect="1"/>
          </p:cNvPicPr>
          <p:nvPr/>
        </p:nvPicPr>
        <p:blipFill rotWithShape="1">
          <a:blip r:embed="rId5" cstate="print"/>
          <a:srcRect b="15878"/>
          <a:stretch/>
        </p:blipFill>
        <p:spPr bwMode="auto">
          <a:xfrm>
            <a:off x="240299" y="4549253"/>
            <a:ext cx="2788288" cy="2194741"/>
          </a:xfrm>
          <a:prstGeom prst="rect">
            <a:avLst/>
          </a:prstGeom>
          <a:ln>
            <a:noFill/>
          </a:ln>
          <a:extLst>
            <a:ext uri="{53640926-AAD7-44D8-BBD7-CCE9431645EC}">
              <a14:shadowObscured xmlns:a14="http://schemas.microsoft.com/office/drawing/2010/main"/>
            </a:ext>
          </a:extLst>
        </p:spPr>
      </p:pic>
      <p:sp>
        <p:nvSpPr>
          <p:cNvPr id="34" name="Прямоугольник 33">
            <a:extLst>
              <a:ext uri="{FF2B5EF4-FFF2-40B4-BE49-F238E27FC236}">
                <a16:creationId xmlns:a16="http://schemas.microsoft.com/office/drawing/2014/main" xmlns="" id="{1EF42752-486C-7248-90B5-AFC827FA8BA5}"/>
              </a:ext>
            </a:extLst>
          </p:cNvPr>
          <p:cNvSpPr/>
          <p:nvPr/>
        </p:nvSpPr>
        <p:spPr>
          <a:xfrm>
            <a:off x="4028134" y="4353914"/>
            <a:ext cx="2067866" cy="738664"/>
          </a:xfrm>
          <a:prstGeom prst="rect">
            <a:avLst/>
          </a:prstGeom>
        </p:spPr>
        <p:txBody>
          <a:bodyPr wrap="square" lIns="0" tIns="0" rIns="0" bIns="0">
            <a:spAutoFit/>
          </a:bodyPr>
          <a:lstStyle/>
          <a:p>
            <a:r>
              <a:rPr lang="en-US" sz="1600" dirty="0">
                <a:ea typeface="Times New Roman" panose="02020603050405020304" pitchFamily="18" charset="0"/>
                <a:cs typeface="Arial" pitchFamily="34" charset="0"/>
              </a:rPr>
              <a:t>Strain measurement in bulk specimen with radial collimators</a:t>
            </a:r>
            <a:endParaRPr lang="ru-RU" sz="1600" dirty="0">
              <a:cs typeface="Arial" pitchFamily="34" charset="0"/>
            </a:endParaRPr>
          </a:p>
        </p:txBody>
      </p:sp>
      <p:pic>
        <p:nvPicPr>
          <p:cNvPr id="35" name="Рисунок 34">
            <a:extLst>
              <a:ext uri="{FF2B5EF4-FFF2-40B4-BE49-F238E27FC236}">
                <a16:creationId xmlns:a16="http://schemas.microsoft.com/office/drawing/2014/main" xmlns="" id="{3251B128-4346-7246-8CC6-F2472D3C5671}"/>
              </a:ext>
            </a:extLst>
          </p:cNvPr>
          <p:cNvPicPr>
            <a:picLocks noChangeAspect="1"/>
          </p:cNvPicPr>
          <p:nvPr/>
        </p:nvPicPr>
        <p:blipFill rotWithShape="1">
          <a:blip r:embed="rId6"/>
          <a:srcRect t="15925" b="1703"/>
          <a:stretch/>
        </p:blipFill>
        <p:spPr>
          <a:xfrm>
            <a:off x="5681445" y="4328399"/>
            <a:ext cx="3347863" cy="2497532"/>
          </a:xfrm>
          <a:prstGeom prst="rect">
            <a:avLst/>
          </a:prstGeom>
        </p:spPr>
      </p:pic>
      <p:sp>
        <p:nvSpPr>
          <p:cNvPr id="36" name="TextBox 35">
            <a:extLst>
              <a:ext uri="{FF2B5EF4-FFF2-40B4-BE49-F238E27FC236}">
                <a16:creationId xmlns:a16="http://schemas.microsoft.com/office/drawing/2014/main" xmlns="" id="{506DE136-2A04-3E4A-BD19-B9EB2C789BA2}"/>
              </a:ext>
            </a:extLst>
          </p:cNvPr>
          <p:cNvSpPr txBox="1"/>
          <p:nvPr/>
        </p:nvSpPr>
        <p:spPr>
          <a:xfrm>
            <a:off x="9397684" y="4157437"/>
            <a:ext cx="2779778" cy="2554545"/>
          </a:xfrm>
          <a:prstGeom prst="rect">
            <a:avLst/>
          </a:prstGeom>
          <a:noFill/>
        </p:spPr>
        <p:txBody>
          <a:bodyPr wrap="square">
            <a:spAutoFit/>
          </a:bodyPr>
          <a:lstStyle/>
          <a:p>
            <a:r>
              <a:rPr lang="en-GB" sz="2000" u="sng" dirty="0">
                <a:solidFill>
                  <a:schemeClr val="accent6"/>
                </a:solidFill>
                <a:effectLst/>
                <a:latin typeface="Arial" panose="020B0604020202020204" pitchFamily="34" charset="0"/>
                <a:ea typeface="Times New Roman" panose="02020603050405020304" pitchFamily="18" charset="0"/>
              </a:rPr>
              <a:t>Recommendation.</a:t>
            </a:r>
            <a:r>
              <a:rPr lang="ru-RU" sz="2000" u="sng" dirty="0">
                <a:solidFill>
                  <a:schemeClr val="accent6"/>
                </a:solidFill>
                <a:ea typeface="Times New Roman" panose="02020603050405020304" pitchFamily="18" charset="0"/>
              </a:rPr>
              <a:t/>
            </a:r>
            <a:br>
              <a:rPr lang="ru-RU" sz="2000" u="sng" dirty="0">
                <a:solidFill>
                  <a:schemeClr val="accent6"/>
                </a:solidFill>
                <a:ea typeface="Times New Roman" panose="02020603050405020304" pitchFamily="18" charset="0"/>
              </a:rPr>
            </a:br>
            <a:r>
              <a:rPr lang="en-GB" sz="2000" dirty="0">
                <a:solidFill>
                  <a:schemeClr val="accent6"/>
                </a:solidFill>
                <a:effectLst/>
                <a:latin typeface="Arial" panose="020B0604020202020204" pitchFamily="34" charset="0"/>
                <a:ea typeface="Times New Roman" panose="02020603050405020304" pitchFamily="18" charset="0"/>
              </a:rPr>
              <a:t>The PAC support</a:t>
            </a:r>
            <a:r>
              <a:rPr lang="en-US" sz="2000" dirty="0">
                <a:solidFill>
                  <a:schemeClr val="accent6"/>
                </a:solidFill>
                <a:ea typeface="Times New Roman" panose="02020603050405020304" pitchFamily="18" charset="0"/>
              </a:rPr>
              <a:t>ed</a:t>
            </a:r>
            <a:r>
              <a:rPr lang="en-GB" sz="2000" dirty="0">
                <a:solidFill>
                  <a:schemeClr val="accent6"/>
                </a:solidFill>
                <a:effectLst/>
                <a:latin typeface="Arial" panose="020B0604020202020204" pitchFamily="34" charset="0"/>
                <a:ea typeface="Times New Roman" panose="02020603050405020304" pitchFamily="18" charset="0"/>
              </a:rPr>
              <a:t> the further development of high-resolution neutron correlation diffractometry at long-pulse neutron sources.</a:t>
            </a:r>
            <a:endParaRPr lang="ru-RU" sz="2000" dirty="0">
              <a:solidFill>
                <a:schemeClr val="accent6"/>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5761231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E4A54E0D-ACCF-4485-8646-503A0036549F}"/>
              </a:ext>
            </a:extLst>
          </p:cNvPr>
          <p:cNvSpPr/>
          <p:nvPr/>
        </p:nvSpPr>
        <p:spPr>
          <a:xfrm>
            <a:off x="790431" y="1412131"/>
            <a:ext cx="10711008" cy="4955203"/>
          </a:xfrm>
          <a:prstGeom prst="rect">
            <a:avLst/>
          </a:prstGeom>
        </p:spPr>
        <p:txBody>
          <a:bodyPr wrap="square">
            <a:spAutoFit/>
          </a:bodyPr>
          <a:lstStyle/>
          <a:p>
            <a:pPr algn="just">
              <a:lnSpc>
                <a:spcPct val="150000"/>
              </a:lnSpc>
              <a:spcBef>
                <a:spcPts val="1800"/>
              </a:spcBef>
            </a:pPr>
            <a:r>
              <a:rPr lang="en-GB" sz="2200" dirty="0">
                <a:solidFill>
                  <a:srgbClr val="004176"/>
                </a:solidFill>
              </a:rPr>
              <a:t>The PAC heard with interest the scientific reports</a:t>
            </a:r>
          </a:p>
          <a:p>
            <a:pPr marL="342900" indent="-342900" algn="just">
              <a:lnSpc>
                <a:spcPct val="150000"/>
              </a:lnSpc>
              <a:spcBef>
                <a:spcPts val="1800"/>
              </a:spcBef>
              <a:buFont typeface="Arial" panose="020B0604020202020204" pitchFamily="34" charset="0"/>
              <a:buChar char="•"/>
            </a:pPr>
            <a:r>
              <a:rPr lang="en-GB" sz="2200" b="1" dirty="0">
                <a:solidFill>
                  <a:srgbClr val="004176"/>
                </a:solidFill>
              </a:rPr>
              <a:t>“Mechanisms of membrane protein crystallization in "bicelles"”</a:t>
            </a:r>
            <a:br>
              <a:rPr lang="en-GB" sz="2200" b="1" dirty="0">
                <a:solidFill>
                  <a:srgbClr val="004176"/>
                </a:solidFill>
              </a:rPr>
            </a:br>
            <a:r>
              <a:rPr lang="en-GB" sz="2200" b="1" dirty="0">
                <a:solidFill>
                  <a:srgbClr val="004176"/>
                </a:solidFill>
              </a:rPr>
              <a:t>(by Tatiana</a:t>
            </a:r>
            <a:r>
              <a:rPr lang="en-US" sz="2200" b="1" dirty="0">
                <a:solidFill>
                  <a:srgbClr val="004176"/>
                </a:solidFill>
              </a:rPr>
              <a:t> Murugova</a:t>
            </a:r>
            <a:r>
              <a:rPr lang="en-GB" sz="2200" b="1" dirty="0">
                <a:solidFill>
                  <a:srgbClr val="004176"/>
                </a:solidFill>
              </a:rPr>
              <a:t>)</a:t>
            </a:r>
            <a:endParaRPr lang="en-GB" sz="2200" dirty="0">
              <a:solidFill>
                <a:srgbClr val="004176"/>
              </a:solidFill>
            </a:endParaRPr>
          </a:p>
          <a:p>
            <a:pPr marL="342900" indent="-342900" algn="just">
              <a:lnSpc>
                <a:spcPct val="150000"/>
              </a:lnSpc>
              <a:spcBef>
                <a:spcPts val="1800"/>
              </a:spcBef>
              <a:buFont typeface="Arial" panose="020B0604020202020204" pitchFamily="34" charset="0"/>
              <a:buChar char="•"/>
            </a:pPr>
            <a:r>
              <a:rPr lang="en-GB" sz="2200" b="1" dirty="0">
                <a:solidFill>
                  <a:srgbClr val="004176"/>
                </a:solidFill>
              </a:rPr>
              <a:t>“Scientific and methodical programmes of research with the LINAC accelerator (JINR): FLAP collaboration” (by Pavel</a:t>
            </a:r>
            <a:r>
              <a:rPr lang="en-US" sz="2200" b="1" dirty="0">
                <a:solidFill>
                  <a:srgbClr val="004176"/>
                </a:solidFill>
              </a:rPr>
              <a:t> </a:t>
            </a:r>
            <a:r>
              <a:rPr lang="en-GB" sz="2200" b="1" dirty="0">
                <a:solidFill>
                  <a:srgbClr val="004176"/>
                </a:solidFill>
              </a:rPr>
              <a:t>Karataev).</a:t>
            </a:r>
            <a:endParaRPr lang="ru-RU" sz="2200" b="1" dirty="0">
              <a:solidFill>
                <a:srgbClr val="004176"/>
              </a:solidFill>
            </a:endParaRPr>
          </a:p>
          <a:p>
            <a:pPr algn="just">
              <a:lnSpc>
                <a:spcPct val="150000"/>
              </a:lnSpc>
            </a:pPr>
            <a:endParaRPr lang="en-GB" sz="2200" b="1" dirty="0">
              <a:solidFill>
                <a:srgbClr val="004176"/>
              </a:solidFill>
            </a:endParaRPr>
          </a:p>
          <a:p>
            <a:pPr algn="just">
              <a:lnSpc>
                <a:spcPct val="150000"/>
              </a:lnSpc>
            </a:pPr>
            <a:r>
              <a:rPr lang="en-GB" sz="2200" dirty="0">
                <a:solidFill>
                  <a:srgbClr val="004176"/>
                </a:solidFill>
              </a:rPr>
              <a:t>The PAC thanked the speaker for the excellent reports.</a:t>
            </a:r>
            <a:endParaRPr lang="ru-RU" sz="2200" dirty="0">
              <a:solidFill>
                <a:srgbClr val="004176"/>
              </a:solidFill>
            </a:endParaRPr>
          </a:p>
          <a:p>
            <a:pPr algn="just">
              <a:lnSpc>
                <a:spcPct val="150000"/>
              </a:lnSpc>
            </a:pPr>
            <a:endParaRPr lang="en-US" sz="2200" dirty="0">
              <a:solidFill>
                <a:srgbClr val="004176"/>
              </a:solidFill>
            </a:endParaRPr>
          </a:p>
          <a:p>
            <a:pPr marL="342900" indent="-342900" algn="just">
              <a:spcAft>
                <a:spcPts val="1800"/>
              </a:spcAft>
              <a:buFont typeface="Wingdings" panose="05000000000000000000" pitchFamily="2" charset="2"/>
              <a:buChar char="Ø"/>
            </a:pPr>
            <a:endParaRPr lang="en-US" sz="2200" dirty="0">
              <a:solidFill>
                <a:srgbClr val="004176"/>
              </a:solidFill>
            </a:endParaRPr>
          </a:p>
        </p:txBody>
      </p:sp>
      <p:sp>
        <p:nvSpPr>
          <p:cNvPr id="4" name="Прямоугольник 3">
            <a:extLst>
              <a:ext uri="{FF2B5EF4-FFF2-40B4-BE49-F238E27FC236}">
                <a16:creationId xmlns:a16="http://schemas.microsoft.com/office/drawing/2014/main" xmlns="" id="{8399B432-DDF2-420B-AFE2-6925DC0E03E4}"/>
              </a:ext>
            </a:extLst>
          </p:cNvPr>
          <p:cNvSpPr/>
          <p:nvPr/>
        </p:nvSpPr>
        <p:spPr>
          <a:xfrm>
            <a:off x="276223" y="387351"/>
            <a:ext cx="11468100" cy="658770"/>
          </a:xfrm>
          <a:prstGeom prst="rect">
            <a:avLst/>
          </a:prstGeom>
        </p:spPr>
        <p:txBody>
          <a:bodyPr wrap="square">
            <a:spAutoFit/>
          </a:bodyPr>
          <a:lstStyle/>
          <a:p>
            <a:pPr algn="ctr">
              <a:lnSpc>
                <a:spcPct val="150000"/>
              </a:lnSpc>
              <a:spcBef>
                <a:spcPts val="1800"/>
              </a:spcBef>
              <a:spcAft>
                <a:spcPts val="600"/>
              </a:spcAft>
              <a:buSzPts val="1200"/>
            </a:pPr>
            <a:r>
              <a:rPr lang="en-US" sz="2800" b="1" dirty="0">
                <a:solidFill>
                  <a:srgbClr val="004176"/>
                </a:solidFill>
                <a:cs typeface="Times New Roman" panose="02020603050405020304" pitchFamily="18" charset="0"/>
              </a:rPr>
              <a:t>Scientific reports</a:t>
            </a:r>
          </a:p>
        </p:txBody>
      </p:sp>
    </p:spTree>
    <p:extLst>
      <p:ext uri="{BB962C8B-B14F-4D97-AF65-F5344CB8AC3E}">
        <p14:creationId xmlns:p14="http://schemas.microsoft.com/office/powerpoint/2010/main" val="104584601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E4A54E0D-ACCF-4485-8646-503A0036549F}"/>
              </a:ext>
            </a:extLst>
          </p:cNvPr>
          <p:cNvSpPr/>
          <p:nvPr/>
        </p:nvSpPr>
        <p:spPr>
          <a:xfrm>
            <a:off x="668337" y="1512299"/>
            <a:ext cx="10855325" cy="3600986"/>
          </a:xfrm>
          <a:prstGeom prst="rect">
            <a:avLst/>
          </a:prstGeom>
        </p:spPr>
        <p:txBody>
          <a:bodyPr wrap="square">
            <a:spAutoFit/>
          </a:bodyPr>
          <a:lstStyle/>
          <a:p>
            <a:pPr algn="just">
              <a:lnSpc>
                <a:spcPct val="150000"/>
              </a:lnSpc>
            </a:pPr>
            <a:r>
              <a:rPr lang="en-US" sz="2000" dirty="0">
                <a:solidFill>
                  <a:srgbClr val="004176"/>
                </a:solidFill>
              </a:rPr>
              <a:t>The PAC discussed the procedures applied to assess projects at JINR. The PAC took note of the new rules for the preparation of projects introduced at JINR in 2023 and analyzed the experience of the reviewing procedure, which was applied at the 57</a:t>
            </a:r>
            <a:r>
              <a:rPr lang="en-US" sz="2000" baseline="30000" dirty="0">
                <a:solidFill>
                  <a:srgbClr val="004176"/>
                </a:solidFill>
              </a:rPr>
              <a:t>th</a:t>
            </a:r>
            <a:r>
              <a:rPr lang="en-US" sz="2000" dirty="0">
                <a:solidFill>
                  <a:srgbClr val="004176"/>
                </a:solidFill>
              </a:rPr>
              <a:t> meeting of the PAC for Condensed Matter Physics.</a:t>
            </a:r>
          </a:p>
          <a:p>
            <a:pPr algn="just">
              <a:lnSpc>
                <a:spcPct val="150000"/>
              </a:lnSpc>
            </a:pPr>
            <a:endParaRPr lang="ru-RU" sz="2000" dirty="0">
              <a:solidFill>
                <a:srgbClr val="004176"/>
              </a:solidFill>
            </a:endParaRPr>
          </a:p>
          <a:p>
            <a:pPr algn="just">
              <a:lnSpc>
                <a:spcPct val="150000"/>
              </a:lnSpc>
            </a:pPr>
            <a:r>
              <a:rPr lang="en-US" sz="2000" u="sng" dirty="0">
                <a:solidFill>
                  <a:srgbClr val="004176"/>
                </a:solidFill>
              </a:rPr>
              <a:t>Recommendation.</a:t>
            </a:r>
            <a:r>
              <a:rPr lang="en-US" sz="2000" dirty="0">
                <a:solidFill>
                  <a:srgbClr val="004176"/>
                </a:solidFill>
              </a:rPr>
              <a:t> The PAC considered the current procedures for the assessment of projects at JINR to be appropriate and recommended their application in future meetings.</a:t>
            </a:r>
            <a:endParaRPr lang="ru-RU" sz="2000" dirty="0">
              <a:solidFill>
                <a:srgbClr val="004176"/>
              </a:solidFill>
            </a:endParaRPr>
          </a:p>
          <a:p>
            <a:pPr algn="just"/>
            <a:endParaRPr lang="en-US" dirty="0">
              <a:solidFill>
                <a:srgbClr val="004176"/>
              </a:solidFill>
            </a:endParaRPr>
          </a:p>
        </p:txBody>
      </p:sp>
      <p:sp>
        <p:nvSpPr>
          <p:cNvPr id="4" name="Прямоугольник 3">
            <a:extLst>
              <a:ext uri="{FF2B5EF4-FFF2-40B4-BE49-F238E27FC236}">
                <a16:creationId xmlns:a16="http://schemas.microsoft.com/office/drawing/2014/main" xmlns="" id="{8399B432-DDF2-420B-AFE2-6925DC0E03E4}"/>
              </a:ext>
            </a:extLst>
          </p:cNvPr>
          <p:cNvSpPr/>
          <p:nvPr/>
        </p:nvSpPr>
        <p:spPr>
          <a:xfrm>
            <a:off x="474662" y="487363"/>
            <a:ext cx="11468100" cy="658770"/>
          </a:xfrm>
          <a:prstGeom prst="rect">
            <a:avLst/>
          </a:prstGeom>
        </p:spPr>
        <p:txBody>
          <a:bodyPr wrap="square">
            <a:spAutoFit/>
          </a:bodyPr>
          <a:lstStyle/>
          <a:p>
            <a:pPr algn="ctr">
              <a:lnSpc>
                <a:spcPct val="150000"/>
              </a:lnSpc>
              <a:spcBef>
                <a:spcPts val="1800"/>
              </a:spcBef>
              <a:spcAft>
                <a:spcPts val="600"/>
              </a:spcAft>
              <a:buSzPts val="1200"/>
            </a:pPr>
            <a:r>
              <a:rPr lang="en-GB" sz="2800" b="1" dirty="0">
                <a:solidFill>
                  <a:srgbClr val="004176"/>
                </a:solidFill>
                <a:cs typeface="Times New Roman" panose="02020603050405020304" pitchFamily="18" charset="0"/>
              </a:rPr>
              <a:t>Discussion of the project assessment template at JINR</a:t>
            </a:r>
            <a:r>
              <a:rPr lang="ru-RU" sz="2800" b="1" dirty="0">
                <a:solidFill>
                  <a:srgbClr val="004176"/>
                </a:solidFill>
                <a:cs typeface="Times New Roman" panose="02020603050405020304" pitchFamily="18" charset="0"/>
              </a:rPr>
              <a:t> </a:t>
            </a:r>
            <a:endParaRPr lang="en-US" sz="2800" b="1" dirty="0">
              <a:solidFill>
                <a:srgbClr val="004176"/>
              </a:solidFill>
              <a:cs typeface="Times New Roman" panose="02020603050405020304" pitchFamily="18" charset="0"/>
            </a:endParaRPr>
          </a:p>
        </p:txBody>
      </p:sp>
    </p:spTree>
    <p:extLst>
      <p:ext uri="{BB962C8B-B14F-4D97-AF65-F5344CB8AC3E}">
        <p14:creationId xmlns:p14="http://schemas.microsoft.com/office/powerpoint/2010/main" val="18338034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xmlns="" id="{8399B432-DDF2-420B-AFE2-6925DC0E03E4}"/>
              </a:ext>
            </a:extLst>
          </p:cNvPr>
          <p:cNvSpPr/>
          <p:nvPr/>
        </p:nvSpPr>
        <p:spPr>
          <a:xfrm>
            <a:off x="603250" y="215900"/>
            <a:ext cx="11468100" cy="658770"/>
          </a:xfrm>
          <a:prstGeom prst="rect">
            <a:avLst/>
          </a:prstGeom>
        </p:spPr>
        <p:txBody>
          <a:bodyPr wrap="square">
            <a:spAutoFit/>
          </a:bodyPr>
          <a:lstStyle/>
          <a:p>
            <a:pPr algn="ctr">
              <a:lnSpc>
                <a:spcPct val="150000"/>
              </a:lnSpc>
              <a:spcBef>
                <a:spcPts val="1800"/>
              </a:spcBef>
              <a:spcAft>
                <a:spcPts val="600"/>
              </a:spcAft>
              <a:buSzPts val="1200"/>
            </a:pPr>
            <a:r>
              <a:rPr lang="en-US" sz="2800" b="1" dirty="0">
                <a:solidFill>
                  <a:srgbClr val="004176"/>
                </a:solidFill>
                <a:cs typeface="Times New Roman" panose="02020603050405020304" pitchFamily="18" charset="0"/>
              </a:rPr>
              <a:t>Virtual presentations by young scientists</a:t>
            </a:r>
          </a:p>
        </p:txBody>
      </p:sp>
      <p:sp>
        <p:nvSpPr>
          <p:cNvPr id="5" name="TextBox 4">
            <a:extLst>
              <a:ext uri="{FF2B5EF4-FFF2-40B4-BE49-F238E27FC236}">
                <a16:creationId xmlns:a16="http://schemas.microsoft.com/office/drawing/2014/main" xmlns="" id="{99D16106-57E7-BF42-B39B-450166A298B5}"/>
              </a:ext>
            </a:extLst>
          </p:cNvPr>
          <p:cNvSpPr txBox="1"/>
          <p:nvPr/>
        </p:nvSpPr>
        <p:spPr>
          <a:xfrm>
            <a:off x="566142" y="1000050"/>
            <a:ext cx="11059716" cy="5673284"/>
          </a:xfrm>
          <a:prstGeom prst="rect">
            <a:avLst/>
          </a:prstGeom>
          <a:noFill/>
        </p:spPr>
        <p:txBody>
          <a:bodyPr wrap="square">
            <a:spAutoFit/>
          </a:bodyPr>
          <a:lstStyle/>
          <a:p>
            <a:pPr algn="just">
              <a:lnSpc>
                <a:spcPct val="150000"/>
              </a:lnSpc>
            </a:pPr>
            <a:r>
              <a:rPr lang="en-GB" sz="1800" dirty="0">
                <a:solidFill>
                  <a:schemeClr val="accent6"/>
                </a:solidFill>
                <a:effectLst/>
                <a:latin typeface="Arial" panose="020B0604020202020204" pitchFamily="34" charset="0"/>
                <a:ea typeface="Times New Roman" panose="02020603050405020304" pitchFamily="18" charset="0"/>
              </a:rPr>
              <a:t>The PAC reviewed 17 virtual presentations made by young scientists in the field of condensed matter physics and related fields. The virtual poster presentation </a:t>
            </a:r>
            <a:r>
              <a:rPr lang="en-GB" sz="1800" b="1" dirty="0">
                <a:solidFill>
                  <a:schemeClr val="accent6"/>
                </a:solidFill>
                <a:effectLst/>
                <a:latin typeface="Arial" panose="020B0604020202020204" pitchFamily="34" charset="0"/>
                <a:ea typeface="Times New Roman" panose="02020603050405020304" pitchFamily="18" charset="0"/>
              </a:rPr>
              <a:t>“Origin of high-pressure phase transition in the Ln</a:t>
            </a:r>
            <a:r>
              <a:rPr lang="en-GB" sz="1800" b="1" baseline="-25000" dirty="0">
                <a:solidFill>
                  <a:schemeClr val="accent6"/>
                </a:solidFill>
                <a:effectLst/>
                <a:latin typeface="Arial" panose="020B0604020202020204" pitchFamily="34" charset="0"/>
                <a:ea typeface="Times New Roman" panose="02020603050405020304" pitchFamily="18" charset="0"/>
              </a:rPr>
              <a:t>2</a:t>
            </a:r>
            <a:r>
              <a:rPr lang="en-GB" sz="1800" b="1" dirty="0">
                <a:solidFill>
                  <a:schemeClr val="accent6"/>
                </a:solidFill>
                <a:effectLst/>
                <a:latin typeface="Arial" panose="020B0604020202020204" pitchFamily="34" charset="0"/>
                <a:ea typeface="Times New Roman" panose="02020603050405020304" pitchFamily="18" charset="0"/>
              </a:rPr>
              <a:t>Ti</a:t>
            </a:r>
            <a:r>
              <a:rPr lang="en-GB" sz="1800" b="1" baseline="-25000" dirty="0">
                <a:solidFill>
                  <a:schemeClr val="accent6"/>
                </a:solidFill>
                <a:effectLst/>
                <a:latin typeface="Arial" panose="020B0604020202020204" pitchFamily="34" charset="0"/>
                <a:ea typeface="Times New Roman" panose="02020603050405020304" pitchFamily="18" charset="0"/>
              </a:rPr>
              <a:t>2</a:t>
            </a:r>
            <a:r>
              <a:rPr lang="en-GB" sz="1800" b="1" dirty="0">
                <a:solidFill>
                  <a:schemeClr val="accent6"/>
                </a:solidFill>
                <a:effectLst/>
                <a:latin typeface="Arial" panose="020B0604020202020204" pitchFamily="34" charset="0"/>
                <a:ea typeface="Times New Roman" panose="02020603050405020304" pitchFamily="18" charset="0"/>
              </a:rPr>
              <a:t>O</a:t>
            </a:r>
            <a:r>
              <a:rPr lang="en-GB" sz="1800" b="1" baseline="-25000" dirty="0">
                <a:solidFill>
                  <a:schemeClr val="accent6"/>
                </a:solidFill>
                <a:effectLst/>
                <a:latin typeface="Arial" panose="020B0604020202020204" pitchFamily="34" charset="0"/>
                <a:ea typeface="Times New Roman" panose="02020603050405020304" pitchFamily="18" charset="0"/>
              </a:rPr>
              <a:t>7</a:t>
            </a:r>
            <a:r>
              <a:rPr lang="en-GB" sz="1800" b="1" dirty="0">
                <a:solidFill>
                  <a:schemeClr val="accent6"/>
                </a:solidFill>
                <a:effectLst/>
                <a:latin typeface="Arial" panose="020B0604020202020204" pitchFamily="34" charset="0"/>
                <a:ea typeface="Times New Roman" panose="02020603050405020304" pitchFamily="18" charset="0"/>
              </a:rPr>
              <a:t> (Ln = La, Nd, </a:t>
            </a:r>
            <a:r>
              <a:rPr lang="en-GB" sz="1800" b="1" dirty="0" err="1">
                <a:solidFill>
                  <a:schemeClr val="accent6"/>
                </a:solidFill>
                <a:effectLst/>
                <a:latin typeface="Arial" panose="020B0604020202020204" pitchFamily="34" charset="0"/>
                <a:ea typeface="Times New Roman" panose="02020603050405020304" pitchFamily="18" charset="0"/>
              </a:rPr>
              <a:t>Pr</a:t>
            </a:r>
            <a:r>
              <a:rPr lang="en-GB" sz="1800" b="1" dirty="0">
                <a:solidFill>
                  <a:schemeClr val="accent6"/>
                </a:solidFill>
                <a:effectLst/>
                <a:latin typeface="Arial" panose="020B0604020202020204" pitchFamily="34" charset="0"/>
                <a:ea typeface="Times New Roman" panose="02020603050405020304" pitchFamily="18" charset="0"/>
              </a:rPr>
              <a:t>) Carpy-Galy phases” </a:t>
            </a:r>
            <a:r>
              <a:rPr lang="en-GB" sz="1800" dirty="0">
                <a:solidFill>
                  <a:schemeClr val="accent6"/>
                </a:solidFill>
                <a:effectLst/>
                <a:latin typeface="Arial" panose="020B0604020202020204" pitchFamily="34" charset="0"/>
                <a:ea typeface="Times New Roman" panose="02020603050405020304" pitchFamily="18" charset="0"/>
              </a:rPr>
              <a:t>made by </a:t>
            </a:r>
            <a:r>
              <a:rPr lang="en-GB" sz="1800" b="1" dirty="0">
                <a:solidFill>
                  <a:schemeClr val="accent6"/>
                </a:solidFill>
                <a:effectLst/>
                <a:latin typeface="Arial" panose="020B0604020202020204" pitchFamily="34" charset="0"/>
                <a:ea typeface="Times New Roman" panose="02020603050405020304" pitchFamily="18" charset="0"/>
              </a:rPr>
              <a:t>Asif Asadov </a:t>
            </a:r>
            <a:r>
              <a:rPr lang="en-GB" sz="1800" dirty="0">
                <a:solidFill>
                  <a:schemeClr val="accent6"/>
                </a:solidFill>
                <a:effectLst/>
                <a:latin typeface="Arial" panose="020B0604020202020204" pitchFamily="34" charset="0"/>
                <a:ea typeface="Times New Roman" panose="02020603050405020304" pitchFamily="18" charset="0"/>
              </a:rPr>
              <a:t>was selected as the best presentation of the session.</a:t>
            </a:r>
          </a:p>
          <a:p>
            <a:pPr algn="just">
              <a:lnSpc>
                <a:spcPct val="150000"/>
              </a:lnSpc>
            </a:pPr>
            <a:endParaRPr lang="en-GB" dirty="0">
              <a:solidFill>
                <a:schemeClr val="accent6"/>
              </a:solidFill>
              <a:ea typeface="Times New Roman" panose="02020603050405020304" pitchFamily="18" charset="0"/>
            </a:endParaRPr>
          </a:p>
          <a:p>
            <a:pPr algn="just">
              <a:lnSpc>
                <a:spcPct val="150000"/>
              </a:lnSpc>
            </a:pPr>
            <a:r>
              <a:rPr lang="en-GB" sz="1800" dirty="0">
                <a:solidFill>
                  <a:schemeClr val="accent6"/>
                </a:solidFill>
                <a:effectLst/>
                <a:latin typeface="Arial" panose="020B0604020202020204" pitchFamily="34" charset="0"/>
                <a:ea typeface="Times New Roman" panose="02020603050405020304" pitchFamily="18" charset="0"/>
              </a:rPr>
              <a:t>The PAC also noted two more virtual poster presentations of a high level: </a:t>
            </a:r>
            <a:r>
              <a:rPr lang="en-GB" sz="1800" b="1" dirty="0">
                <a:solidFill>
                  <a:schemeClr val="accent6"/>
                </a:solidFill>
                <a:effectLst/>
                <a:latin typeface="Arial" panose="020B0604020202020204" pitchFamily="34" charset="0"/>
                <a:ea typeface="Times New Roman" panose="02020603050405020304" pitchFamily="18" charset="0"/>
              </a:rPr>
              <a:t>“DNA DSB formation kinetics in mature neurons of primary rat hippocampal cell culture after exposure to ionizing radiation with different physical characteristics”</a:t>
            </a:r>
            <a:r>
              <a:rPr lang="en-GB" sz="1800" dirty="0">
                <a:solidFill>
                  <a:schemeClr val="accent6"/>
                </a:solidFill>
                <a:effectLst/>
                <a:latin typeface="Arial" panose="020B0604020202020204" pitchFamily="34" charset="0"/>
                <a:ea typeface="Times New Roman" panose="02020603050405020304" pitchFamily="18" charset="0"/>
              </a:rPr>
              <a:t> by </a:t>
            </a:r>
            <a:r>
              <a:rPr lang="en-GB" sz="1800" b="1" dirty="0">
                <a:solidFill>
                  <a:schemeClr val="accent6"/>
                </a:solidFill>
                <a:effectLst/>
                <a:latin typeface="Arial" panose="020B0604020202020204" pitchFamily="34" charset="0"/>
                <a:ea typeface="Times New Roman" panose="02020603050405020304" pitchFamily="18" charset="0"/>
              </a:rPr>
              <a:t>Tatiana Hramco </a:t>
            </a:r>
            <a:r>
              <a:rPr lang="en-GB" sz="1800" dirty="0">
                <a:solidFill>
                  <a:schemeClr val="accent6"/>
                </a:solidFill>
                <a:effectLst/>
                <a:latin typeface="Arial" panose="020B0604020202020204" pitchFamily="34" charset="0"/>
                <a:ea typeface="Times New Roman" panose="02020603050405020304" pitchFamily="18" charset="0"/>
              </a:rPr>
              <a:t>and </a:t>
            </a:r>
            <a:r>
              <a:rPr lang="en-GB" sz="1800" b="1" dirty="0">
                <a:solidFill>
                  <a:schemeClr val="accent6"/>
                </a:solidFill>
                <a:effectLst/>
                <a:latin typeface="Arial" panose="020B0604020202020204" pitchFamily="34" charset="0"/>
                <a:ea typeface="Times New Roman" panose="02020603050405020304" pitchFamily="18" charset="0"/>
              </a:rPr>
              <a:t>“Structural features of the fragment of cast iron cauldrons of Medieval Golden Horde: neutron tomography data” </a:t>
            </a:r>
            <a:r>
              <a:rPr lang="en-GB" sz="1800" dirty="0">
                <a:solidFill>
                  <a:schemeClr val="accent6"/>
                </a:solidFill>
                <a:effectLst/>
                <a:latin typeface="Arial" panose="020B0604020202020204" pitchFamily="34" charset="0"/>
                <a:ea typeface="Times New Roman" panose="02020603050405020304" pitchFamily="18" charset="0"/>
              </a:rPr>
              <a:t>by </a:t>
            </a:r>
            <a:r>
              <a:rPr lang="en-GB" sz="1800" b="1" dirty="0">
                <a:solidFill>
                  <a:schemeClr val="accent6"/>
                </a:solidFill>
                <a:effectLst/>
                <a:latin typeface="Arial" panose="020B0604020202020204" pitchFamily="34" charset="0"/>
                <a:ea typeface="Times New Roman" panose="02020603050405020304" pitchFamily="18" charset="0"/>
              </a:rPr>
              <a:t>Veronika Smirnova. </a:t>
            </a:r>
            <a:r>
              <a:rPr lang="en-GB" sz="1800" dirty="0">
                <a:solidFill>
                  <a:schemeClr val="accent6"/>
                </a:solidFill>
                <a:effectLst/>
                <a:latin typeface="Arial" panose="020B0604020202020204" pitchFamily="34" charset="0"/>
                <a:ea typeface="Times New Roman" panose="02020603050405020304" pitchFamily="18" charset="0"/>
              </a:rPr>
              <a:t>All three authors will be awarded diplomas of the PAC.</a:t>
            </a:r>
          </a:p>
          <a:p>
            <a:pPr algn="just">
              <a:lnSpc>
                <a:spcPct val="150000"/>
              </a:lnSpc>
            </a:pPr>
            <a:endParaRPr lang="ru-RU" sz="1000" dirty="0">
              <a:solidFill>
                <a:schemeClr val="accent6"/>
              </a:solidFill>
              <a:effectLst/>
              <a:latin typeface="Arial" panose="020B0604020202020204" pitchFamily="34" charset="0"/>
              <a:ea typeface="Times New Roman" panose="02020603050405020304" pitchFamily="18" charset="0"/>
            </a:endParaRPr>
          </a:p>
          <a:p>
            <a:pPr algn="just">
              <a:lnSpc>
                <a:spcPct val="150000"/>
              </a:lnSpc>
            </a:pPr>
            <a:r>
              <a:rPr lang="en-GB" sz="1800" u="sng" dirty="0">
                <a:solidFill>
                  <a:schemeClr val="accent6"/>
                </a:solidFill>
                <a:effectLst/>
                <a:latin typeface="Arial" panose="020B0604020202020204" pitchFamily="34" charset="0"/>
                <a:ea typeface="Times New Roman" panose="02020603050405020304" pitchFamily="18" charset="0"/>
              </a:rPr>
              <a:t>Recommendation.</a:t>
            </a:r>
            <a:r>
              <a:rPr lang="en-GB" sz="1800" dirty="0">
                <a:solidFill>
                  <a:schemeClr val="accent6"/>
                </a:solidFill>
                <a:effectLst/>
                <a:latin typeface="Arial" panose="020B0604020202020204" pitchFamily="34" charset="0"/>
                <a:ea typeface="Times New Roman" panose="02020603050405020304" pitchFamily="18" charset="0"/>
              </a:rPr>
              <a:t> The PAC recommended the poster </a:t>
            </a:r>
            <a:r>
              <a:rPr lang="en-GB" sz="1800" b="1" dirty="0">
                <a:solidFill>
                  <a:schemeClr val="accent6"/>
                </a:solidFill>
                <a:effectLst/>
                <a:latin typeface="Arial" panose="020B0604020202020204" pitchFamily="34" charset="0"/>
                <a:ea typeface="Times New Roman" panose="02020603050405020304" pitchFamily="18" charset="0"/>
              </a:rPr>
              <a:t>“Origin of high-pressure phase transition in the Ln</a:t>
            </a:r>
            <a:r>
              <a:rPr lang="en-GB" sz="1800" b="1" baseline="-25000" dirty="0">
                <a:solidFill>
                  <a:schemeClr val="accent6"/>
                </a:solidFill>
                <a:effectLst/>
                <a:latin typeface="Arial" panose="020B0604020202020204" pitchFamily="34" charset="0"/>
                <a:ea typeface="Times New Roman" panose="02020603050405020304" pitchFamily="18" charset="0"/>
              </a:rPr>
              <a:t>2</a:t>
            </a:r>
            <a:r>
              <a:rPr lang="en-GB" sz="1800" b="1" dirty="0">
                <a:solidFill>
                  <a:schemeClr val="accent6"/>
                </a:solidFill>
                <a:effectLst/>
                <a:latin typeface="Arial" panose="020B0604020202020204" pitchFamily="34" charset="0"/>
                <a:ea typeface="Times New Roman" panose="02020603050405020304" pitchFamily="18" charset="0"/>
              </a:rPr>
              <a:t>Ti</a:t>
            </a:r>
            <a:r>
              <a:rPr lang="en-GB" sz="1800" b="1" baseline="-25000" dirty="0">
                <a:solidFill>
                  <a:schemeClr val="accent6"/>
                </a:solidFill>
                <a:effectLst/>
                <a:latin typeface="Arial" panose="020B0604020202020204" pitchFamily="34" charset="0"/>
                <a:ea typeface="Times New Roman" panose="02020603050405020304" pitchFamily="18" charset="0"/>
              </a:rPr>
              <a:t>2</a:t>
            </a:r>
            <a:r>
              <a:rPr lang="en-GB" sz="1800" b="1" dirty="0">
                <a:solidFill>
                  <a:schemeClr val="accent6"/>
                </a:solidFill>
                <a:effectLst/>
                <a:latin typeface="Arial" panose="020B0604020202020204" pitchFamily="34" charset="0"/>
                <a:ea typeface="Times New Roman" panose="02020603050405020304" pitchFamily="18" charset="0"/>
              </a:rPr>
              <a:t>O</a:t>
            </a:r>
            <a:r>
              <a:rPr lang="en-GB" sz="1800" b="1" baseline="-25000" dirty="0">
                <a:solidFill>
                  <a:schemeClr val="accent6"/>
                </a:solidFill>
                <a:effectLst/>
                <a:latin typeface="Arial" panose="020B0604020202020204" pitchFamily="34" charset="0"/>
                <a:ea typeface="Times New Roman" panose="02020603050405020304" pitchFamily="18" charset="0"/>
              </a:rPr>
              <a:t>7</a:t>
            </a:r>
            <a:r>
              <a:rPr lang="en-GB" sz="1800" b="1" dirty="0">
                <a:solidFill>
                  <a:schemeClr val="accent6"/>
                </a:solidFill>
                <a:effectLst/>
                <a:latin typeface="Arial" panose="020B0604020202020204" pitchFamily="34" charset="0"/>
                <a:ea typeface="Times New Roman" panose="02020603050405020304" pitchFamily="18" charset="0"/>
              </a:rPr>
              <a:t> (Ln</a:t>
            </a:r>
            <a:r>
              <a:rPr lang="en-US" sz="1800" b="1" dirty="0">
                <a:solidFill>
                  <a:schemeClr val="accent6"/>
                </a:solidFill>
                <a:effectLst/>
                <a:latin typeface="Arial" panose="020B0604020202020204" pitchFamily="34" charset="0"/>
                <a:ea typeface="Times New Roman" panose="02020603050405020304" pitchFamily="18" charset="0"/>
              </a:rPr>
              <a:t> </a:t>
            </a:r>
            <a:r>
              <a:rPr lang="en-GB" sz="1800" b="1" dirty="0">
                <a:solidFill>
                  <a:schemeClr val="accent6"/>
                </a:solidFill>
                <a:effectLst/>
                <a:latin typeface="Arial" panose="020B0604020202020204" pitchFamily="34" charset="0"/>
                <a:ea typeface="Times New Roman" panose="02020603050405020304" pitchFamily="18" charset="0"/>
              </a:rPr>
              <a:t>=</a:t>
            </a:r>
            <a:r>
              <a:rPr lang="en-US" sz="1800" b="1" dirty="0">
                <a:solidFill>
                  <a:schemeClr val="accent6"/>
                </a:solidFill>
                <a:effectLst/>
                <a:latin typeface="Arial" panose="020B0604020202020204" pitchFamily="34" charset="0"/>
                <a:ea typeface="Times New Roman" panose="02020603050405020304" pitchFamily="18" charset="0"/>
              </a:rPr>
              <a:t> </a:t>
            </a:r>
            <a:r>
              <a:rPr lang="en-GB" sz="1800" b="1" dirty="0">
                <a:solidFill>
                  <a:schemeClr val="accent6"/>
                </a:solidFill>
                <a:effectLst/>
                <a:latin typeface="Arial" panose="020B0604020202020204" pitchFamily="34" charset="0"/>
                <a:ea typeface="Times New Roman" panose="02020603050405020304" pitchFamily="18" charset="0"/>
              </a:rPr>
              <a:t>La,</a:t>
            </a:r>
            <a:r>
              <a:rPr lang="en-US" sz="1800" b="1" dirty="0">
                <a:solidFill>
                  <a:schemeClr val="accent6"/>
                </a:solidFill>
                <a:effectLst/>
                <a:latin typeface="Arial" panose="020B0604020202020204" pitchFamily="34" charset="0"/>
                <a:ea typeface="Times New Roman" panose="02020603050405020304" pitchFamily="18" charset="0"/>
              </a:rPr>
              <a:t> </a:t>
            </a:r>
            <a:r>
              <a:rPr lang="en-GB" sz="1800" b="1" dirty="0">
                <a:solidFill>
                  <a:schemeClr val="accent6"/>
                </a:solidFill>
                <a:effectLst/>
                <a:latin typeface="Arial" panose="020B0604020202020204" pitchFamily="34" charset="0"/>
                <a:ea typeface="Times New Roman" panose="02020603050405020304" pitchFamily="18" charset="0"/>
              </a:rPr>
              <a:t>Nd,</a:t>
            </a:r>
            <a:r>
              <a:rPr lang="en-US" sz="1800" b="1" dirty="0">
                <a:solidFill>
                  <a:schemeClr val="accent6"/>
                </a:solidFill>
                <a:effectLst/>
                <a:latin typeface="Arial" panose="020B0604020202020204" pitchFamily="34" charset="0"/>
                <a:ea typeface="Times New Roman" panose="02020603050405020304" pitchFamily="18" charset="0"/>
              </a:rPr>
              <a:t> </a:t>
            </a:r>
            <a:r>
              <a:rPr lang="en-GB" sz="1800" b="1" dirty="0" err="1">
                <a:solidFill>
                  <a:schemeClr val="accent6"/>
                </a:solidFill>
                <a:effectLst/>
                <a:latin typeface="Arial" panose="020B0604020202020204" pitchFamily="34" charset="0"/>
                <a:ea typeface="Times New Roman" panose="02020603050405020304" pitchFamily="18" charset="0"/>
              </a:rPr>
              <a:t>Pr</a:t>
            </a:r>
            <a:r>
              <a:rPr lang="en-GB" sz="1800" b="1" dirty="0">
                <a:solidFill>
                  <a:schemeClr val="accent6"/>
                </a:solidFill>
                <a:effectLst/>
                <a:latin typeface="Arial" panose="020B0604020202020204" pitchFamily="34" charset="0"/>
                <a:ea typeface="Times New Roman" panose="02020603050405020304" pitchFamily="18" charset="0"/>
              </a:rPr>
              <a:t>) Carpy-Galy phases” </a:t>
            </a:r>
            <a:r>
              <a:rPr lang="en-GB" sz="1800" dirty="0">
                <a:solidFill>
                  <a:schemeClr val="accent6"/>
                </a:solidFill>
                <a:effectLst/>
                <a:latin typeface="Arial" panose="020B0604020202020204" pitchFamily="34" charset="0"/>
                <a:ea typeface="Times New Roman" panose="02020603050405020304" pitchFamily="18" charset="0"/>
              </a:rPr>
              <a:t>to be presented </a:t>
            </a:r>
            <a:r>
              <a:rPr lang="hu-HU" sz="1800" dirty="0" smtClean="0">
                <a:solidFill>
                  <a:schemeClr val="accent6"/>
                </a:solidFill>
                <a:effectLst/>
                <a:latin typeface="Arial" panose="020B0604020202020204" pitchFamily="34" charset="0"/>
                <a:ea typeface="Times New Roman" panose="02020603050405020304" pitchFamily="18" charset="0"/>
              </a:rPr>
              <a:t>in</a:t>
            </a:r>
            <a:r>
              <a:rPr lang="en-GB" sz="1800" dirty="0" smtClean="0">
                <a:solidFill>
                  <a:schemeClr val="accent6"/>
                </a:solidFill>
                <a:effectLst/>
                <a:latin typeface="Arial" panose="020B0604020202020204" pitchFamily="34" charset="0"/>
                <a:ea typeface="Times New Roman" panose="02020603050405020304" pitchFamily="18" charset="0"/>
              </a:rPr>
              <a:t> </a:t>
            </a:r>
            <a:r>
              <a:rPr lang="en-GB" sz="1800" dirty="0">
                <a:solidFill>
                  <a:schemeClr val="accent6"/>
                </a:solidFill>
                <a:effectLst/>
                <a:latin typeface="Arial" panose="020B0604020202020204" pitchFamily="34" charset="0"/>
                <a:ea typeface="Times New Roman" panose="02020603050405020304" pitchFamily="18" charset="0"/>
              </a:rPr>
              <a:t>the session of the JINR Scientific Council in February 2024.</a:t>
            </a:r>
            <a:endParaRPr lang="ru-RU" sz="1800" dirty="0">
              <a:solidFill>
                <a:schemeClr val="accent6"/>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231003290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xmlns="" id="{A52E8A19-E0F4-4E04-BB39-0AAACF08BAA7}"/>
              </a:ext>
            </a:extLst>
          </p:cNvPr>
          <p:cNvSpPr/>
          <p:nvPr/>
        </p:nvSpPr>
        <p:spPr>
          <a:xfrm>
            <a:off x="584199" y="1084800"/>
            <a:ext cx="10998200" cy="4688399"/>
          </a:xfrm>
          <a:prstGeom prst="rect">
            <a:avLst/>
          </a:prstGeom>
        </p:spPr>
        <p:txBody>
          <a:bodyPr wrap="square">
            <a:spAutoFit/>
          </a:bodyPr>
          <a:lstStyle/>
          <a:p>
            <a:pPr algn="just">
              <a:lnSpc>
                <a:spcPct val="150000"/>
              </a:lnSpc>
            </a:pPr>
            <a:r>
              <a:rPr lang="en-GB" sz="2000" dirty="0">
                <a:solidFill>
                  <a:srgbClr val="224568"/>
                </a:solidFill>
              </a:rPr>
              <a:t>The next meeting of the PAC for Condensed Matter Physics is scheduled for  </a:t>
            </a:r>
            <a:r>
              <a:rPr lang="en-US" sz="2000" b="1" dirty="0">
                <a:solidFill>
                  <a:srgbClr val="224568"/>
                </a:solidFill>
              </a:rPr>
              <a:t>24–25 </a:t>
            </a:r>
            <a:r>
              <a:rPr lang="en-GB" sz="2000" b="1" dirty="0">
                <a:solidFill>
                  <a:srgbClr val="224568"/>
                </a:solidFill>
              </a:rPr>
              <a:t>June 2024.</a:t>
            </a:r>
            <a:endParaRPr lang="ru-RU" sz="2000" b="1" dirty="0">
              <a:solidFill>
                <a:srgbClr val="224568"/>
              </a:solidFill>
            </a:endParaRPr>
          </a:p>
          <a:p>
            <a:pPr algn="just">
              <a:lnSpc>
                <a:spcPct val="150000"/>
              </a:lnSpc>
              <a:spcBef>
                <a:spcPts val="600"/>
              </a:spcBef>
            </a:pPr>
            <a:r>
              <a:rPr lang="en-GB" sz="2000" dirty="0">
                <a:solidFill>
                  <a:srgbClr val="224568"/>
                </a:solidFill>
              </a:rPr>
              <a:t>The preliminary agenda for the next meeting of the PAC includes:</a:t>
            </a:r>
            <a:endParaRPr lang="ru-RU" sz="2000" dirty="0">
              <a:solidFill>
                <a:srgbClr val="224568"/>
              </a:solidFill>
            </a:endParaRPr>
          </a:p>
          <a:p>
            <a:pPr marL="941388" lvl="0" indent="-342900" algn="just">
              <a:lnSpc>
                <a:spcPct val="150000"/>
              </a:lnSpc>
              <a:buFont typeface="Arial" panose="020B0604020202020204" pitchFamily="34" charset="0"/>
              <a:buChar char="–"/>
            </a:pPr>
            <a:r>
              <a:rPr lang="en-GB" sz="2000" dirty="0">
                <a:solidFill>
                  <a:srgbClr val="224568"/>
                </a:solidFill>
              </a:rPr>
              <a:t>report by the PAC Chair on the implementation of the recommendations above;</a:t>
            </a:r>
            <a:endParaRPr lang="ru-RU" sz="2000" dirty="0">
              <a:solidFill>
                <a:srgbClr val="224568"/>
              </a:solidFill>
            </a:endParaRPr>
          </a:p>
          <a:p>
            <a:pPr marL="941388" lvl="0" indent="-342900" algn="just">
              <a:lnSpc>
                <a:spcPct val="150000"/>
              </a:lnSpc>
              <a:buFont typeface="Arial" panose="020B0604020202020204" pitchFamily="34" charset="0"/>
              <a:buChar char="–"/>
            </a:pPr>
            <a:r>
              <a:rPr lang="en-GB" sz="2000" dirty="0">
                <a:solidFill>
                  <a:srgbClr val="224568"/>
                </a:solidFill>
              </a:rPr>
              <a:t>report by the JINR Directorate on the sessions of the Scientific Council in February 2024 and of the Committee of Plenipotentiaries in March 2024;</a:t>
            </a:r>
            <a:endParaRPr lang="ru-RU" sz="2000" dirty="0">
              <a:solidFill>
                <a:srgbClr val="224568"/>
              </a:solidFill>
            </a:endParaRPr>
          </a:p>
          <a:p>
            <a:pPr marL="941388" lvl="0" indent="-342900" algn="just">
              <a:lnSpc>
                <a:spcPct val="150000"/>
              </a:lnSpc>
              <a:buFont typeface="Arial" panose="020B0604020202020204" pitchFamily="34" charset="0"/>
              <a:buChar char="–"/>
            </a:pPr>
            <a:r>
              <a:rPr lang="en-GB" sz="2000" dirty="0">
                <a:solidFill>
                  <a:srgbClr val="224568"/>
                </a:solidFill>
              </a:rPr>
              <a:t>progress in the development of the concept for </a:t>
            </a:r>
            <a:r>
              <a:rPr lang="en-US" sz="2000" dirty="0">
                <a:solidFill>
                  <a:srgbClr val="224568"/>
                </a:solidFill>
              </a:rPr>
              <a:t>a </a:t>
            </a:r>
            <a:r>
              <a:rPr lang="en-GB" sz="2000" dirty="0">
                <a:solidFill>
                  <a:srgbClr val="224568"/>
                </a:solidFill>
              </a:rPr>
              <a:t>new neutron source of JINR;</a:t>
            </a:r>
            <a:endParaRPr lang="ru-RU" sz="2000" dirty="0">
              <a:solidFill>
                <a:srgbClr val="224568"/>
              </a:solidFill>
            </a:endParaRPr>
          </a:p>
          <a:p>
            <a:pPr marL="941388" lvl="0" indent="-342900" algn="just">
              <a:lnSpc>
                <a:spcPct val="150000"/>
              </a:lnSpc>
              <a:buFont typeface="Arial" panose="020B0604020202020204" pitchFamily="34" charset="0"/>
              <a:buChar char="–"/>
            </a:pPr>
            <a:r>
              <a:rPr lang="en-GB" sz="2000" dirty="0">
                <a:solidFill>
                  <a:srgbClr val="224568"/>
                </a:solidFill>
              </a:rPr>
              <a:t>status reports on the upgrade of FLNP instruments;</a:t>
            </a:r>
            <a:endParaRPr lang="ru-RU" sz="2000" dirty="0">
              <a:solidFill>
                <a:srgbClr val="224568"/>
              </a:solidFill>
            </a:endParaRPr>
          </a:p>
          <a:p>
            <a:pPr marL="941388" lvl="0" indent="-342900" algn="just">
              <a:lnSpc>
                <a:spcPct val="150000"/>
              </a:lnSpc>
              <a:buFont typeface="Arial" panose="020B0604020202020204" pitchFamily="34" charset="0"/>
              <a:buChar char="–"/>
            </a:pPr>
            <a:r>
              <a:rPr lang="en-GB" sz="2000" dirty="0">
                <a:solidFill>
                  <a:srgbClr val="224568"/>
                </a:solidFill>
              </a:rPr>
              <a:t>information about scientific meetings;</a:t>
            </a:r>
            <a:endParaRPr lang="ru-RU" sz="2000" dirty="0">
              <a:solidFill>
                <a:srgbClr val="224568"/>
              </a:solidFill>
            </a:endParaRPr>
          </a:p>
          <a:p>
            <a:pPr marL="941388" lvl="0" indent="-342900" algn="just">
              <a:lnSpc>
                <a:spcPct val="150000"/>
              </a:lnSpc>
              <a:buFont typeface="Arial" panose="020B0604020202020204" pitchFamily="34" charset="0"/>
              <a:buChar char="–"/>
            </a:pPr>
            <a:r>
              <a:rPr lang="en-GB" sz="2000" dirty="0">
                <a:solidFill>
                  <a:srgbClr val="224568"/>
                </a:solidFill>
              </a:rPr>
              <a:t>scientific reports (not more than three);</a:t>
            </a:r>
            <a:endParaRPr lang="ru-RU" sz="2000" dirty="0">
              <a:solidFill>
                <a:srgbClr val="224568"/>
              </a:solidFill>
            </a:endParaRPr>
          </a:p>
          <a:p>
            <a:pPr marL="941388" lvl="0" indent="-342900" algn="just">
              <a:lnSpc>
                <a:spcPct val="150000"/>
              </a:lnSpc>
              <a:buFont typeface="Arial" panose="020B0604020202020204" pitchFamily="34" charset="0"/>
              <a:buChar char="–"/>
            </a:pPr>
            <a:r>
              <a:rPr lang="en-GB" sz="2000" dirty="0">
                <a:solidFill>
                  <a:srgbClr val="224568"/>
                </a:solidFill>
              </a:rPr>
              <a:t>poster (or virtual presentation) session.</a:t>
            </a:r>
            <a:endParaRPr lang="ru-RU" sz="2000" dirty="0">
              <a:solidFill>
                <a:srgbClr val="224568"/>
              </a:solidFill>
            </a:endParaRPr>
          </a:p>
        </p:txBody>
      </p:sp>
      <p:sp>
        <p:nvSpPr>
          <p:cNvPr id="4" name="Прямоугольник 3">
            <a:extLst>
              <a:ext uri="{FF2B5EF4-FFF2-40B4-BE49-F238E27FC236}">
                <a16:creationId xmlns:a16="http://schemas.microsoft.com/office/drawing/2014/main" xmlns="" id="{72E50834-FB7A-41E5-B8F1-56B12815C0AC}"/>
              </a:ext>
            </a:extLst>
          </p:cNvPr>
          <p:cNvSpPr/>
          <p:nvPr/>
        </p:nvSpPr>
        <p:spPr>
          <a:xfrm>
            <a:off x="3906774" y="126761"/>
            <a:ext cx="4353051" cy="658835"/>
          </a:xfrm>
          <a:prstGeom prst="rect">
            <a:avLst/>
          </a:prstGeom>
        </p:spPr>
        <p:txBody>
          <a:bodyPr wrap="none">
            <a:spAutoFit/>
          </a:bodyPr>
          <a:lstStyle/>
          <a:p>
            <a:pPr lvl="0" algn="just">
              <a:lnSpc>
                <a:spcPct val="150000"/>
              </a:lnSpc>
              <a:spcBef>
                <a:spcPts val="1800"/>
              </a:spcBef>
              <a:spcAft>
                <a:spcPts val="600"/>
              </a:spcAft>
              <a:buSzPts val="1200"/>
            </a:pPr>
            <a:r>
              <a:rPr lang="en-US" sz="2800" b="1" dirty="0">
                <a:solidFill>
                  <a:srgbClr val="004176"/>
                </a:solidFill>
                <a:ea typeface="Times New Roman" panose="02020603050405020304" pitchFamily="18" charset="0"/>
                <a:cs typeface="Times New Roman" panose="02020603050405020304" pitchFamily="18" charset="0"/>
              </a:rPr>
              <a:t>Next meeting of the PAC</a:t>
            </a:r>
            <a:endParaRPr lang="en-US" sz="2800" dirty="0">
              <a:solidFill>
                <a:srgbClr val="004176"/>
              </a:solidFill>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460854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xmlns="" id="{E6D2C401-469B-BA43-82BF-043EA6F6F4C6}"/>
              </a:ext>
            </a:extLst>
          </p:cNvPr>
          <p:cNvSpPr/>
          <p:nvPr/>
        </p:nvSpPr>
        <p:spPr>
          <a:xfrm>
            <a:off x="3029628" y="2555636"/>
            <a:ext cx="5735866" cy="739754"/>
          </a:xfrm>
          <a:prstGeom prst="rect">
            <a:avLst/>
          </a:prstGeom>
        </p:spPr>
        <p:txBody>
          <a:bodyPr wrap="none">
            <a:spAutoFit/>
          </a:bodyPr>
          <a:lstStyle/>
          <a:p>
            <a:pPr algn="just">
              <a:lnSpc>
                <a:spcPct val="150000"/>
              </a:lnSpc>
              <a:spcBef>
                <a:spcPts val="1800"/>
              </a:spcBef>
              <a:spcAft>
                <a:spcPts val="600"/>
              </a:spcAft>
              <a:buSzPts val="1200"/>
            </a:pPr>
            <a:r>
              <a:rPr lang="en-US" altLang="hu-HU" sz="3200" b="1" dirty="0">
                <a:solidFill>
                  <a:srgbClr val="004176"/>
                </a:solidFill>
                <a:cs typeface="Times New Roman" panose="02020603050405020304" pitchFamily="18" charset="0"/>
              </a:rPr>
              <a:t>Thank you for your attention</a:t>
            </a:r>
          </a:p>
        </p:txBody>
      </p:sp>
    </p:spTree>
    <p:extLst>
      <p:ext uri="{BB962C8B-B14F-4D97-AF65-F5344CB8AC3E}">
        <p14:creationId xmlns:p14="http://schemas.microsoft.com/office/powerpoint/2010/main" val="136582179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xmlns="" id="{008E19F2-017E-3F44-884A-C77FA6EDEB10}"/>
              </a:ext>
            </a:extLst>
          </p:cNvPr>
          <p:cNvSpPr txBox="1">
            <a:spLocks noChangeArrowheads="1"/>
          </p:cNvSpPr>
          <p:nvPr/>
        </p:nvSpPr>
        <p:spPr>
          <a:xfrm>
            <a:off x="1620837" y="171008"/>
            <a:ext cx="8950325" cy="597898"/>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600" b="1" dirty="0">
                <a:solidFill>
                  <a:srgbClr val="0000FF"/>
                </a:solidFill>
                <a:latin typeface="Arial" panose="020B0604020202020204" pitchFamily="34" charset="0"/>
                <a:ea typeface="+mn-ea"/>
                <a:cs typeface="Arial" panose="020B0604020202020204" pitchFamily="34" charset="0"/>
              </a:rPr>
              <a:t>Agenda of the PAC meeting</a:t>
            </a:r>
          </a:p>
        </p:txBody>
      </p:sp>
      <p:sp>
        <p:nvSpPr>
          <p:cNvPr id="14" name="Прямоугольник 13">
            <a:extLst>
              <a:ext uri="{FF2B5EF4-FFF2-40B4-BE49-F238E27FC236}">
                <a16:creationId xmlns:a16="http://schemas.microsoft.com/office/drawing/2014/main" xmlns="" id="{3FA34AB5-D24C-9F41-834D-BD6EF43B4FB1}"/>
              </a:ext>
            </a:extLst>
          </p:cNvPr>
          <p:cNvSpPr/>
          <p:nvPr/>
        </p:nvSpPr>
        <p:spPr>
          <a:xfrm>
            <a:off x="1949744" y="823793"/>
            <a:ext cx="2964269" cy="276999"/>
          </a:xfrm>
          <a:prstGeom prst="rect">
            <a:avLst/>
          </a:prstGeom>
        </p:spPr>
        <p:txBody>
          <a:bodyPr wrap="square">
            <a:spAutoFit/>
          </a:bodyPr>
          <a:lstStyle/>
          <a:p>
            <a:pPr>
              <a:spcAft>
                <a:spcPts val="0"/>
              </a:spcAft>
            </a:pPr>
            <a:r>
              <a:rPr lang="en-US" sz="1200" b="1" i="1" dirty="0">
                <a:latin typeface="Arial" panose="020B0604020202020204" pitchFamily="34" charset="0"/>
                <a:ea typeface="Times New Roman" panose="02020603050405020304" pitchFamily="18" charset="0"/>
                <a:cs typeface="Times New Roman" panose="02020603050405020304" pitchFamily="18" charset="0"/>
              </a:rPr>
              <a:t>Thursday, 25 January 2024</a:t>
            </a:r>
            <a:endParaRPr lang="ru-RU" sz="1200" dirty="0">
              <a:latin typeface="Times New Roman" panose="02020603050405020304" pitchFamily="18" charset="0"/>
              <a:ea typeface="Times New Roman" panose="02020603050405020304" pitchFamily="18" charset="0"/>
            </a:endParaRPr>
          </a:p>
        </p:txBody>
      </p:sp>
      <p:cxnSp>
        <p:nvCxnSpPr>
          <p:cNvPr id="15" name="Прямая соединительная линия 14">
            <a:extLst>
              <a:ext uri="{FF2B5EF4-FFF2-40B4-BE49-F238E27FC236}">
                <a16:creationId xmlns:a16="http://schemas.microsoft.com/office/drawing/2014/main" xmlns="" id="{70279B63-6139-B345-A38A-264D4030CE5F}"/>
              </a:ext>
            </a:extLst>
          </p:cNvPr>
          <p:cNvCxnSpPr>
            <a:cxnSpLocks/>
          </p:cNvCxnSpPr>
          <p:nvPr/>
        </p:nvCxnSpPr>
        <p:spPr>
          <a:xfrm>
            <a:off x="6116573" y="926360"/>
            <a:ext cx="0" cy="566444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7" name="Рисунок 16">
            <a:extLst>
              <a:ext uri="{FF2B5EF4-FFF2-40B4-BE49-F238E27FC236}">
                <a16:creationId xmlns:a16="http://schemas.microsoft.com/office/drawing/2014/main" xmlns="" id="{4DA18706-83E4-E94C-AA59-1A52D8847030}"/>
              </a:ext>
            </a:extLst>
          </p:cNvPr>
          <p:cNvPicPr>
            <a:picLocks noChangeAspect="1"/>
          </p:cNvPicPr>
          <p:nvPr/>
        </p:nvPicPr>
        <p:blipFill rotWithShape="1">
          <a:blip r:embed="rId2"/>
          <a:srcRect b="29737"/>
          <a:stretch/>
        </p:blipFill>
        <p:spPr>
          <a:xfrm>
            <a:off x="68796" y="1250513"/>
            <a:ext cx="6108073" cy="5506545"/>
          </a:xfrm>
          <a:prstGeom prst="rect">
            <a:avLst/>
          </a:prstGeom>
        </p:spPr>
      </p:pic>
      <p:pic>
        <p:nvPicPr>
          <p:cNvPr id="18" name="Рисунок 17">
            <a:extLst>
              <a:ext uri="{FF2B5EF4-FFF2-40B4-BE49-F238E27FC236}">
                <a16:creationId xmlns:a16="http://schemas.microsoft.com/office/drawing/2014/main" xmlns="" id="{3C7F5864-A8EE-5342-B85D-CF143C043ED3}"/>
              </a:ext>
            </a:extLst>
          </p:cNvPr>
          <p:cNvPicPr>
            <a:picLocks noChangeAspect="1"/>
          </p:cNvPicPr>
          <p:nvPr/>
        </p:nvPicPr>
        <p:blipFill rotWithShape="1">
          <a:blip r:embed="rId3"/>
          <a:srcRect t="69383"/>
          <a:stretch/>
        </p:blipFill>
        <p:spPr>
          <a:xfrm>
            <a:off x="6138102" y="1092614"/>
            <a:ext cx="6108072" cy="2399481"/>
          </a:xfrm>
          <a:prstGeom prst="rect">
            <a:avLst/>
          </a:prstGeom>
        </p:spPr>
      </p:pic>
      <p:pic>
        <p:nvPicPr>
          <p:cNvPr id="20" name="Рисунок 19">
            <a:extLst>
              <a:ext uri="{FF2B5EF4-FFF2-40B4-BE49-F238E27FC236}">
                <a16:creationId xmlns:a16="http://schemas.microsoft.com/office/drawing/2014/main" xmlns="" id="{E82AB05B-1189-9946-A6ED-5663AE2020F3}"/>
              </a:ext>
            </a:extLst>
          </p:cNvPr>
          <p:cNvPicPr>
            <a:picLocks noChangeAspect="1"/>
          </p:cNvPicPr>
          <p:nvPr/>
        </p:nvPicPr>
        <p:blipFill>
          <a:blip r:embed="rId4"/>
          <a:stretch>
            <a:fillRect/>
          </a:stretch>
        </p:blipFill>
        <p:spPr>
          <a:xfrm>
            <a:off x="6138102" y="3317907"/>
            <a:ext cx="6108071" cy="1564878"/>
          </a:xfrm>
          <a:prstGeom prst="rect">
            <a:avLst/>
          </a:prstGeom>
        </p:spPr>
      </p:pic>
    </p:spTree>
    <p:extLst>
      <p:ext uri="{BB962C8B-B14F-4D97-AF65-F5344CB8AC3E}">
        <p14:creationId xmlns:p14="http://schemas.microsoft.com/office/powerpoint/2010/main" val="169790429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2ADDA0E3-6922-564E-B8A5-D48AAF4A7EDF}"/>
              </a:ext>
            </a:extLst>
          </p:cNvPr>
          <p:cNvSpPr txBox="1"/>
          <p:nvPr/>
        </p:nvSpPr>
        <p:spPr>
          <a:xfrm>
            <a:off x="0" y="240668"/>
            <a:ext cx="12192000" cy="461665"/>
          </a:xfrm>
          <a:prstGeom prst="rect">
            <a:avLst/>
          </a:prstGeom>
          <a:noFill/>
        </p:spPr>
        <p:txBody>
          <a:bodyPr wrap="square">
            <a:spAutoFit/>
          </a:bodyPr>
          <a:lstStyle/>
          <a:p>
            <a:pPr algn="ctr"/>
            <a:r>
              <a:rPr lang="en-US" sz="2400" b="1" dirty="0" smtClean="0">
                <a:solidFill>
                  <a:srgbClr val="004176"/>
                </a:solidFill>
              </a:rPr>
              <a:t>On current activities at the IBR-2 facility </a:t>
            </a:r>
            <a:endParaRPr lang="en-US" sz="2400" b="1" dirty="0">
              <a:solidFill>
                <a:srgbClr val="004176"/>
              </a:solidFill>
            </a:endParaRPr>
          </a:p>
        </p:txBody>
      </p:sp>
      <p:sp>
        <p:nvSpPr>
          <p:cNvPr id="14" name="TextBox 13">
            <a:extLst>
              <a:ext uri="{FF2B5EF4-FFF2-40B4-BE49-F238E27FC236}">
                <a16:creationId xmlns:a16="http://schemas.microsoft.com/office/drawing/2014/main" xmlns="" id="{DFB53EE5-4441-034B-96C4-D14E5CEEAEDE}"/>
              </a:ext>
            </a:extLst>
          </p:cNvPr>
          <p:cNvSpPr txBox="1"/>
          <p:nvPr/>
        </p:nvSpPr>
        <p:spPr>
          <a:xfrm>
            <a:off x="305477" y="789342"/>
            <a:ext cx="11448988" cy="1261884"/>
          </a:xfrm>
          <a:prstGeom prst="rect">
            <a:avLst/>
          </a:prstGeom>
          <a:noFill/>
        </p:spPr>
        <p:txBody>
          <a:bodyPr wrap="square">
            <a:spAutoFit/>
          </a:bodyPr>
          <a:lstStyle/>
          <a:p>
            <a:pPr algn="just"/>
            <a:r>
              <a:rPr lang="en-US" sz="1900" dirty="0" smtClean="0">
                <a:solidFill>
                  <a:srgbClr val="224568"/>
                </a:solidFill>
              </a:rPr>
              <a:t>The PAC took note of the information on the status of obtaining a license to operate the IBR-2 facility and on the preparatory work to replace the air heat exchangers</a:t>
            </a:r>
            <a:r>
              <a:rPr lang="hu-HU" sz="1900" dirty="0" smtClean="0">
                <a:solidFill>
                  <a:srgbClr val="224568"/>
                </a:solidFill>
              </a:rPr>
              <a:t> (HE)</a:t>
            </a:r>
            <a:r>
              <a:rPr lang="en-US" sz="1900" dirty="0" smtClean="0">
                <a:solidFill>
                  <a:srgbClr val="224568"/>
                </a:solidFill>
              </a:rPr>
              <a:t> of the second cooling circuit of the reactor, presented by </a:t>
            </a:r>
            <a:r>
              <a:rPr lang="en-US" sz="1900" b="1" dirty="0" err="1" smtClean="0">
                <a:solidFill>
                  <a:srgbClr val="224568"/>
                </a:solidFill>
              </a:rPr>
              <a:t>Egor</a:t>
            </a:r>
            <a:r>
              <a:rPr lang="en-US" sz="1900" b="1" dirty="0" smtClean="0">
                <a:solidFill>
                  <a:srgbClr val="224568"/>
                </a:solidFill>
              </a:rPr>
              <a:t> </a:t>
            </a:r>
            <a:r>
              <a:rPr lang="en-US" sz="1900" b="1" dirty="0" err="1" smtClean="0">
                <a:solidFill>
                  <a:srgbClr val="224568"/>
                </a:solidFill>
              </a:rPr>
              <a:t>Lychagin</a:t>
            </a:r>
            <a:r>
              <a:rPr lang="en-US" sz="1900" b="1" dirty="0" smtClean="0">
                <a:solidFill>
                  <a:srgbClr val="224568"/>
                </a:solidFill>
              </a:rPr>
              <a:t>. </a:t>
            </a:r>
            <a:r>
              <a:rPr lang="en-US" sz="1900" dirty="0" smtClean="0">
                <a:solidFill>
                  <a:srgbClr val="224568"/>
                </a:solidFill>
              </a:rPr>
              <a:t>At present, the plan of the FLNP Directorate is to restart the reactor operation in the autumn of this year.</a:t>
            </a:r>
            <a:endParaRPr lang="en-US" sz="1900" dirty="0">
              <a:solidFill>
                <a:srgbClr val="224568"/>
              </a:solidFill>
            </a:endParaRPr>
          </a:p>
        </p:txBody>
      </p:sp>
      <p:pic>
        <p:nvPicPr>
          <p:cNvPr id="4" name="Рисунок 3">
            <a:extLst>
              <a:ext uri="{FF2B5EF4-FFF2-40B4-BE49-F238E27FC236}">
                <a16:creationId xmlns:a16="http://schemas.microsoft.com/office/drawing/2014/main" xmlns="" id="{DFA2FF67-2E55-1746-8239-F025FEF32531}"/>
              </a:ext>
            </a:extLst>
          </p:cNvPr>
          <p:cNvPicPr>
            <a:picLocks noChangeAspect="1"/>
          </p:cNvPicPr>
          <p:nvPr/>
        </p:nvPicPr>
        <p:blipFill>
          <a:blip r:embed="rId3"/>
          <a:stretch>
            <a:fillRect/>
          </a:stretch>
        </p:blipFill>
        <p:spPr>
          <a:xfrm>
            <a:off x="927100" y="1735970"/>
            <a:ext cx="10121900" cy="5083645"/>
          </a:xfrm>
          <a:prstGeom prst="rect">
            <a:avLst/>
          </a:prstGeom>
        </p:spPr>
      </p:pic>
    </p:spTree>
    <p:extLst>
      <p:ext uri="{BB962C8B-B14F-4D97-AF65-F5344CB8AC3E}">
        <p14:creationId xmlns:p14="http://schemas.microsoft.com/office/powerpoint/2010/main" val="201750019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12">
            <a:extLst>
              <a:ext uri="{FF2B5EF4-FFF2-40B4-BE49-F238E27FC236}">
                <a16:creationId xmlns:a16="http://schemas.microsoft.com/office/drawing/2014/main" xmlns="" id="{1CB9A710-730E-6348-8C03-FDCE66CDD74F}"/>
              </a:ext>
            </a:extLst>
          </p:cNvPr>
          <p:cNvSpPr txBox="1">
            <a:spLocks noChangeArrowheads="1"/>
          </p:cNvSpPr>
          <p:nvPr/>
        </p:nvSpPr>
        <p:spPr bwMode="auto">
          <a:xfrm>
            <a:off x="226486" y="246693"/>
            <a:ext cx="11965514" cy="830997"/>
          </a:xfrm>
          <a:prstGeom prst="rect">
            <a:avLst/>
          </a:prstGeom>
          <a:noFill/>
        </p:spPr>
        <p:txBody>
          <a:bodyPr wrap="square">
            <a:spAutoFit/>
          </a:bodyPr>
          <a:lstStyle>
            <a:defPPr>
              <a:defRPr lang="ru-RU"/>
            </a:defPPr>
            <a:lvl1pPr algn="ctr">
              <a:defRPr sz="2400">
                <a:solidFill>
                  <a:srgbClr val="004176"/>
                </a:solidFill>
              </a:defRPr>
            </a:lvl1pPr>
          </a:lstStyle>
          <a:p>
            <a:r>
              <a:rPr lang="en-US" b="1" dirty="0"/>
              <a:t>The schedule of organizational and technical work for the resumption of regular operation of the reactor </a:t>
            </a:r>
            <a:r>
              <a:rPr lang="en-US" b="1" dirty="0">
                <a:highlight>
                  <a:srgbClr val="FFFF00"/>
                </a:highlight>
              </a:rPr>
              <a:t>(optimistic scenario)</a:t>
            </a:r>
            <a:endParaRPr lang="ru-RU" b="1" dirty="0">
              <a:highlight>
                <a:srgbClr val="FFFF00"/>
              </a:highlight>
            </a:endParaRPr>
          </a:p>
        </p:txBody>
      </p:sp>
      <p:pic>
        <p:nvPicPr>
          <p:cNvPr id="2" name="Рисунок 1">
            <a:extLst>
              <a:ext uri="{FF2B5EF4-FFF2-40B4-BE49-F238E27FC236}">
                <a16:creationId xmlns:a16="http://schemas.microsoft.com/office/drawing/2014/main" xmlns="" id="{EFC969B7-F86E-4C47-9486-A6A7E37ABF21}"/>
              </a:ext>
            </a:extLst>
          </p:cNvPr>
          <p:cNvPicPr>
            <a:picLocks noChangeAspect="1"/>
          </p:cNvPicPr>
          <p:nvPr/>
        </p:nvPicPr>
        <p:blipFill>
          <a:blip r:embed="rId3"/>
          <a:stretch>
            <a:fillRect/>
          </a:stretch>
        </p:blipFill>
        <p:spPr>
          <a:xfrm>
            <a:off x="293075" y="1115790"/>
            <a:ext cx="11709302" cy="5640610"/>
          </a:xfrm>
          <a:prstGeom prst="rect">
            <a:avLst/>
          </a:prstGeom>
        </p:spPr>
      </p:pic>
    </p:spTree>
    <p:extLst>
      <p:ext uri="{BB962C8B-B14F-4D97-AF65-F5344CB8AC3E}">
        <p14:creationId xmlns:p14="http://schemas.microsoft.com/office/powerpoint/2010/main" val="34920322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3">
            <a:extLst>
              <a:ext uri="{FF2B5EF4-FFF2-40B4-BE49-F238E27FC236}">
                <a16:creationId xmlns:a16="http://schemas.microsoft.com/office/drawing/2014/main" xmlns="" id="{72D5D1B4-587E-A74A-BBDB-6C6009A6AB28}"/>
              </a:ext>
            </a:extLst>
          </p:cNvPr>
          <p:cNvSpPr>
            <a:spLocks noChangeArrowheads="1"/>
          </p:cNvSpPr>
          <p:nvPr/>
        </p:nvSpPr>
        <p:spPr bwMode="auto">
          <a:xfrm>
            <a:off x="-1893010" y="8158772"/>
            <a:ext cx="587898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2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Schematic of the large-aperture backscattering detector.</a:t>
            </a:r>
            <a:endParaRPr kumimoji="0" lang="en-US" altLang="ru-RU" sz="2000" b="0" i="0" u="none" strike="noStrike" cap="none" normalizeH="0" baseline="0" dirty="0">
              <a:ln>
                <a:noFill/>
              </a:ln>
              <a:solidFill>
                <a:schemeClr val="tx1"/>
              </a:solidFill>
              <a:effectLst/>
              <a:latin typeface="Arial" pitchFamily="34" charset="0"/>
              <a:cs typeface="Arial" pitchFamily="34" charset="0"/>
            </a:endParaRPr>
          </a:p>
        </p:txBody>
      </p:sp>
      <p:sp>
        <p:nvSpPr>
          <p:cNvPr id="18" name="TextBox 17">
            <a:extLst>
              <a:ext uri="{FF2B5EF4-FFF2-40B4-BE49-F238E27FC236}">
                <a16:creationId xmlns:a16="http://schemas.microsoft.com/office/drawing/2014/main" xmlns="" id="{26CC6246-9A7F-E14E-9888-CCD5F5FED1F2}"/>
              </a:ext>
            </a:extLst>
          </p:cNvPr>
          <p:cNvSpPr txBox="1"/>
          <p:nvPr/>
        </p:nvSpPr>
        <p:spPr>
          <a:xfrm>
            <a:off x="17585" y="320716"/>
            <a:ext cx="12192000" cy="461665"/>
          </a:xfrm>
          <a:prstGeom prst="rect">
            <a:avLst/>
          </a:prstGeom>
          <a:noFill/>
        </p:spPr>
        <p:txBody>
          <a:bodyPr wrap="square">
            <a:spAutoFit/>
          </a:bodyPr>
          <a:lstStyle/>
          <a:p>
            <a:pPr algn="ctr"/>
            <a:r>
              <a:rPr lang="en-US" sz="2400" b="1" dirty="0">
                <a:solidFill>
                  <a:srgbClr val="004176"/>
                </a:solidFill>
              </a:rPr>
              <a:t>Preparing for the resumption of the user program</a:t>
            </a:r>
            <a:endParaRPr lang="ru-RU" sz="2400" b="1" dirty="0">
              <a:solidFill>
                <a:srgbClr val="004176"/>
              </a:solidFill>
            </a:endParaRPr>
          </a:p>
        </p:txBody>
      </p:sp>
      <p:sp>
        <p:nvSpPr>
          <p:cNvPr id="21" name="TextBox 5">
            <a:extLst>
              <a:ext uri="{FF2B5EF4-FFF2-40B4-BE49-F238E27FC236}">
                <a16:creationId xmlns:a16="http://schemas.microsoft.com/office/drawing/2014/main" xmlns="" id="{608044BD-1B8F-E330-4BAF-E36FDED25552}"/>
              </a:ext>
            </a:extLst>
          </p:cNvPr>
          <p:cNvSpPr txBox="1"/>
          <p:nvPr/>
        </p:nvSpPr>
        <p:spPr>
          <a:xfrm>
            <a:off x="725030" y="943051"/>
            <a:ext cx="10741940" cy="707886"/>
          </a:xfrm>
          <a:prstGeom prst="rect">
            <a:avLst/>
          </a:prstGeom>
          <a:noFill/>
        </p:spPr>
        <p:txBody>
          <a:bodyPr wrap="squar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t>An update of the user program regulations is being prepared in connection with the inclusion of </a:t>
            </a:r>
            <a:r>
              <a:rPr lang="hu-HU" sz="2000" dirty="0" smtClean="0"/>
              <a:t>neutron </a:t>
            </a:r>
            <a:r>
              <a:rPr lang="en-US" sz="2000" dirty="0" smtClean="0"/>
              <a:t>activation</a:t>
            </a:r>
            <a:r>
              <a:rPr lang="hu-HU" sz="2000" dirty="0" smtClean="0"/>
              <a:t> </a:t>
            </a:r>
            <a:r>
              <a:rPr lang="en-US" sz="2000" dirty="0" smtClean="0"/>
              <a:t>analysis</a:t>
            </a:r>
            <a:r>
              <a:rPr lang="hu-HU" sz="2000" dirty="0" smtClean="0"/>
              <a:t> (</a:t>
            </a:r>
            <a:r>
              <a:rPr lang="en-US" sz="2000" dirty="0" smtClean="0"/>
              <a:t>NAA</a:t>
            </a:r>
            <a:r>
              <a:rPr lang="hu-HU" sz="2000" dirty="0" smtClean="0"/>
              <a:t>)</a:t>
            </a:r>
            <a:r>
              <a:rPr lang="en-US" sz="2000" dirty="0" smtClean="0"/>
              <a:t> </a:t>
            </a:r>
            <a:r>
              <a:rPr lang="en-US" sz="2000" dirty="0"/>
              <a:t>in the program and changes in the political situation</a:t>
            </a:r>
            <a:r>
              <a:rPr lang="ru-RU" sz="2000" dirty="0"/>
              <a:t>.</a:t>
            </a:r>
          </a:p>
        </p:txBody>
      </p:sp>
      <p:sp>
        <p:nvSpPr>
          <p:cNvPr id="22" name="TextBox 4">
            <a:extLst>
              <a:ext uri="{FF2B5EF4-FFF2-40B4-BE49-F238E27FC236}">
                <a16:creationId xmlns:a16="http://schemas.microsoft.com/office/drawing/2014/main" xmlns="" id="{FBE30FE3-8F89-8BE4-DFD0-62684747769E}"/>
              </a:ext>
            </a:extLst>
          </p:cNvPr>
          <p:cNvSpPr txBox="1"/>
          <p:nvPr/>
        </p:nvSpPr>
        <p:spPr>
          <a:xfrm>
            <a:off x="725030" y="1700405"/>
            <a:ext cx="6097772" cy="400110"/>
          </a:xfrm>
          <a:prstGeom prst="rect">
            <a:avLst/>
          </a:prstGeom>
          <a:noFill/>
        </p:spPr>
        <p:txBody>
          <a:bodyPr wrap="squar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t>Expert groups need to be </a:t>
            </a:r>
            <a:r>
              <a:rPr lang="en-US" sz="2000" dirty="0" smtClean="0"/>
              <a:t>updated</a:t>
            </a:r>
            <a:r>
              <a:rPr lang="hu-HU" sz="2000" dirty="0" smtClean="0"/>
              <a:t>.</a:t>
            </a:r>
            <a:endParaRPr lang="en-US" sz="2000" dirty="0"/>
          </a:p>
        </p:txBody>
      </p:sp>
      <p:pic>
        <p:nvPicPr>
          <p:cNvPr id="23" name="table">
            <a:extLst>
              <a:ext uri="{FF2B5EF4-FFF2-40B4-BE49-F238E27FC236}">
                <a16:creationId xmlns:a16="http://schemas.microsoft.com/office/drawing/2014/main" xmlns="" id="{92945103-0E4B-CA44-8093-19049D22495D}"/>
              </a:ext>
            </a:extLst>
          </p:cNvPr>
          <p:cNvPicPr>
            <a:picLocks noChangeAspect="1"/>
          </p:cNvPicPr>
          <p:nvPr/>
        </p:nvPicPr>
        <p:blipFill>
          <a:blip r:embed="rId3"/>
          <a:stretch>
            <a:fillRect/>
          </a:stretch>
        </p:blipFill>
        <p:spPr>
          <a:xfrm>
            <a:off x="1801666" y="2237136"/>
            <a:ext cx="8172000" cy="3200400"/>
          </a:xfrm>
          <a:prstGeom prst="rect">
            <a:avLst/>
          </a:prstGeom>
        </p:spPr>
      </p:pic>
      <p:sp>
        <p:nvSpPr>
          <p:cNvPr id="24" name="TextBox 15">
            <a:extLst>
              <a:ext uri="{FF2B5EF4-FFF2-40B4-BE49-F238E27FC236}">
                <a16:creationId xmlns:a16="http://schemas.microsoft.com/office/drawing/2014/main" xmlns="" id="{C8B07BB1-FE49-4553-D105-6EE197BB912C}"/>
              </a:ext>
            </a:extLst>
          </p:cNvPr>
          <p:cNvSpPr txBox="1"/>
          <p:nvPr/>
        </p:nvSpPr>
        <p:spPr>
          <a:xfrm>
            <a:off x="887265" y="5648555"/>
            <a:ext cx="10741940" cy="400110"/>
          </a:xfrm>
          <a:prstGeom prst="rect">
            <a:avLst/>
          </a:prstGeom>
          <a:noFill/>
        </p:spPr>
        <p:txBody>
          <a:bodyPr wrap="squar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t>The FLNP asked PAC members to help with finding candidates for working </a:t>
            </a:r>
            <a:r>
              <a:rPr lang="hu-HU" sz="2000" dirty="0" smtClean="0"/>
              <a:t>in</a:t>
            </a:r>
            <a:r>
              <a:rPr lang="en-US" sz="2000" dirty="0" smtClean="0"/>
              <a:t> </a:t>
            </a:r>
            <a:r>
              <a:rPr lang="en-US" sz="2000" dirty="0"/>
              <a:t>expert groups.</a:t>
            </a:r>
          </a:p>
        </p:txBody>
      </p:sp>
    </p:spTree>
    <p:extLst>
      <p:ext uri="{BB962C8B-B14F-4D97-AF65-F5344CB8AC3E}">
        <p14:creationId xmlns:p14="http://schemas.microsoft.com/office/powerpoint/2010/main" val="14683633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 name="Рисунок 28">
            <a:extLst>
              <a:ext uri="{FF2B5EF4-FFF2-40B4-BE49-F238E27FC236}">
                <a16:creationId xmlns:a16="http://schemas.microsoft.com/office/drawing/2014/main" xmlns="" id="{6B6BCF24-033E-1C4C-BB2D-D0778240B704}"/>
              </a:ext>
            </a:extLst>
          </p:cNvPr>
          <p:cNvPicPr>
            <a:picLocks noChangeAspect="1"/>
          </p:cNvPicPr>
          <p:nvPr/>
        </p:nvPicPr>
        <p:blipFill>
          <a:blip r:embed="rId3"/>
          <a:stretch>
            <a:fillRect/>
          </a:stretch>
        </p:blipFill>
        <p:spPr>
          <a:xfrm>
            <a:off x="8145902" y="3874201"/>
            <a:ext cx="3834716" cy="2883658"/>
          </a:xfrm>
          <a:prstGeom prst="rect">
            <a:avLst/>
          </a:prstGeom>
          <a:ln>
            <a:noFill/>
          </a:ln>
        </p:spPr>
      </p:pic>
      <p:sp>
        <p:nvSpPr>
          <p:cNvPr id="30" name="TextBox 29">
            <a:extLst>
              <a:ext uri="{FF2B5EF4-FFF2-40B4-BE49-F238E27FC236}">
                <a16:creationId xmlns:a16="http://schemas.microsoft.com/office/drawing/2014/main" xmlns="" id="{A0543598-BADB-714E-AC9E-CCD316744797}"/>
              </a:ext>
            </a:extLst>
          </p:cNvPr>
          <p:cNvSpPr txBox="1"/>
          <p:nvPr/>
        </p:nvSpPr>
        <p:spPr>
          <a:xfrm>
            <a:off x="4586501" y="5557530"/>
            <a:ext cx="3559401" cy="1200329"/>
          </a:xfrm>
          <a:prstGeom prst="rect">
            <a:avLst/>
          </a:prstGeom>
          <a:noFill/>
        </p:spPr>
        <p:txBody>
          <a:bodyPr wrap="square">
            <a:spAutoFit/>
          </a:bodyPr>
          <a:lstStyle/>
          <a:p>
            <a:pPr algn="r"/>
            <a:r>
              <a:rPr lang="en-US" dirty="0" smtClean="0"/>
              <a:t>External view of the</a:t>
            </a:r>
            <a:br>
              <a:rPr lang="en-US" dirty="0" smtClean="0"/>
            </a:br>
            <a:r>
              <a:rPr lang="en-US" dirty="0" smtClean="0"/>
              <a:t>HE transport container.</a:t>
            </a:r>
          </a:p>
          <a:p>
            <a:pPr algn="r"/>
            <a:r>
              <a:rPr lang="en-US" dirty="0" smtClean="0"/>
              <a:t>Temporary storage is organized in building No. 5, DLNP.</a:t>
            </a:r>
            <a:endParaRPr lang="en-US" dirty="0"/>
          </a:p>
        </p:txBody>
      </p:sp>
      <p:pic>
        <p:nvPicPr>
          <p:cNvPr id="31" name="Объект 6">
            <a:extLst>
              <a:ext uri="{FF2B5EF4-FFF2-40B4-BE49-F238E27FC236}">
                <a16:creationId xmlns:a16="http://schemas.microsoft.com/office/drawing/2014/main" xmlns="" id="{5301FC18-70C9-7847-9B27-A6BC96F2617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8240503" y="978011"/>
            <a:ext cx="3645514" cy="2734136"/>
          </a:xfrm>
          <a:prstGeom prst="rect">
            <a:avLst/>
          </a:prstGeom>
          <a:ln>
            <a:noFill/>
            <a:miter lim="800000"/>
            <a:headEnd/>
            <a:tailEnd/>
          </a:ln>
        </p:spPr>
      </p:pic>
      <p:pic>
        <p:nvPicPr>
          <p:cNvPr id="34" name="Рисунок 33">
            <a:extLst>
              <a:ext uri="{FF2B5EF4-FFF2-40B4-BE49-F238E27FC236}">
                <a16:creationId xmlns:a16="http://schemas.microsoft.com/office/drawing/2014/main" xmlns="" id="{CE8A3436-47B0-7545-A88F-CB1A9E89A365}"/>
              </a:ext>
            </a:extLst>
          </p:cNvPr>
          <p:cNvPicPr>
            <a:picLocks noChangeAspect="1"/>
          </p:cNvPicPr>
          <p:nvPr/>
        </p:nvPicPr>
        <p:blipFill rotWithShape="1">
          <a:blip r:embed="rId5"/>
          <a:srcRect l="8031" r="7848" b="20646"/>
          <a:stretch/>
        </p:blipFill>
        <p:spPr>
          <a:xfrm>
            <a:off x="248303" y="2735319"/>
            <a:ext cx="3087687" cy="3874624"/>
          </a:xfrm>
          <a:prstGeom prst="rect">
            <a:avLst/>
          </a:prstGeom>
        </p:spPr>
      </p:pic>
      <p:pic>
        <p:nvPicPr>
          <p:cNvPr id="35" name="Рисунок 34">
            <a:extLst>
              <a:ext uri="{FF2B5EF4-FFF2-40B4-BE49-F238E27FC236}">
                <a16:creationId xmlns:a16="http://schemas.microsoft.com/office/drawing/2014/main" xmlns="" id="{8ADA2052-A49E-1144-866B-F6B71A97D77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86481" y="2735319"/>
            <a:ext cx="2301765" cy="3069020"/>
          </a:xfrm>
          <a:prstGeom prst="rect">
            <a:avLst/>
          </a:prstGeom>
        </p:spPr>
      </p:pic>
      <p:sp>
        <p:nvSpPr>
          <p:cNvPr id="54" name="TextBox 53">
            <a:extLst>
              <a:ext uri="{FF2B5EF4-FFF2-40B4-BE49-F238E27FC236}">
                <a16:creationId xmlns:a16="http://schemas.microsoft.com/office/drawing/2014/main" xmlns="" id="{6FD377CE-A75E-7747-AE6B-68863BC6024B}"/>
              </a:ext>
            </a:extLst>
          </p:cNvPr>
          <p:cNvSpPr txBox="1"/>
          <p:nvPr/>
        </p:nvSpPr>
        <p:spPr>
          <a:xfrm>
            <a:off x="5840317" y="2658757"/>
            <a:ext cx="2301765" cy="923330"/>
          </a:xfrm>
          <a:prstGeom prst="rect">
            <a:avLst/>
          </a:prstGeom>
          <a:noFill/>
        </p:spPr>
        <p:txBody>
          <a:bodyPr wrap="square" rtlCol="0">
            <a:spAutoFit/>
          </a:bodyPr>
          <a:lstStyle/>
          <a:p>
            <a:r>
              <a:rPr lang="en-US" dirty="0" smtClean="0"/>
              <a:t>New heat exchangers at the manufacturer’s site.</a:t>
            </a:r>
            <a:endParaRPr lang="en-US" dirty="0"/>
          </a:p>
        </p:txBody>
      </p:sp>
      <p:sp>
        <p:nvSpPr>
          <p:cNvPr id="55" name="TextBox 54">
            <a:extLst>
              <a:ext uri="{FF2B5EF4-FFF2-40B4-BE49-F238E27FC236}">
                <a16:creationId xmlns:a16="http://schemas.microsoft.com/office/drawing/2014/main" xmlns="" id="{B104D19B-1C51-6840-A94B-9310C4ACBC81}"/>
              </a:ext>
            </a:extLst>
          </p:cNvPr>
          <p:cNvSpPr txBox="1"/>
          <p:nvPr/>
        </p:nvSpPr>
        <p:spPr>
          <a:xfrm>
            <a:off x="0" y="330180"/>
            <a:ext cx="12192000" cy="461665"/>
          </a:xfrm>
          <a:prstGeom prst="rect">
            <a:avLst/>
          </a:prstGeom>
          <a:noFill/>
        </p:spPr>
        <p:txBody>
          <a:bodyPr wrap="square">
            <a:spAutoFit/>
          </a:bodyPr>
          <a:lstStyle/>
          <a:p>
            <a:pPr algn="ctr"/>
            <a:r>
              <a:rPr lang="en-US" sz="2400" b="1" dirty="0" smtClean="0">
                <a:solidFill>
                  <a:srgbClr val="004176"/>
                </a:solidFill>
              </a:rPr>
              <a:t>On current activities at the IBR-2 facility </a:t>
            </a:r>
            <a:endParaRPr lang="en-US" sz="2400" b="1" dirty="0">
              <a:solidFill>
                <a:srgbClr val="004176"/>
              </a:solidFill>
            </a:endParaRPr>
          </a:p>
        </p:txBody>
      </p:sp>
      <p:sp>
        <p:nvSpPr>
          <p:cNvPr id="56" name="TextBox 55">
            <a:extLst>
              <a:ext uri="{FF2B5EF4-FFF2-40B4-BE49-F238E27FC236}">
                <a16:creationId xmlns:a16="http://schemas.microsoft.com/office/drawing/2014/main" xmlns="" id="{621EA7A0-E250-8D43-8F72-099D40DAF118}"/>
              </a:ext>
            </a:extLst>
          </p:cNvPr>
          <p:cNvSpPr txBox="1"/>
          <p:nvPr/>
        </p:nvSpPr>
        <p:spPr>
          <a:xfrm>
            <a:off x="305984" y="1210292"/>
            <a:ext cx="7050780" cy="1015663"/>
          </a:xfrm>
          <a:prstGeom prst="rect">
            <a:avLst/>
          </a:prstGeom>
          <a:noFill/>
        </p:spPr>
        <p:txBody>
          <a:bodyPr wrap="square">
            <a:spAutoFit/>
          </a:bodyPr>
          <a:lstStyle/>
          <a:p>
            <a:r>
              <a:rPr lang="en-US" sz="2000" u="sng" dirty="0" smtClean="0">
                <a:solidFill>
                  <a:srgbClr val="224568"/>
                </a:solidFill>
              </a:rPr>
              <a:t>Recommendation.</a:t>
            </a:r>
            <a:r>
              <a:rPr lang="en-US" sz="2000" dirty="0" smtClean="0">
                <a:solidFill>
                  <a:srgbClr val="224568"/>
                </a:solidFill>
              </a:rPr>
              <a:t> The PAC appreciated and supported FLNP’s plans and efforts to restart the operation of the IBR-2 facility in 2024–2025.</a:t>
            </a:r>
            <a:endParaRPr lang="en-US" sz="2000" dirty="0">
              <a:solidFill>
                <a:srgbClr val="224568"/>
              </a:solidFill>
            </a:endParaRPr>
          </a:p>
        </p:txBody>
      </p:sp>
    </p:spTree>
    <p:extLst>
      <p:ext uri="{BB962C8B-B14F-4D97-AF65-F5344CB8AC3E}">
        <p14:creationId xmlns:p14="http://schemas.microsoft.com/office/powerpoint/2010/main" val="426393601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xmlns="" id="{CAE81742-1A9E-3C45-9692-6226CD489C54}"/>
              </a:ext>
            </a:extLst>
          </p:cNvPr>
          <p:cNvSpPr txBox="1"/>
          <p:nvPr/>
        </p:nvSpPr>
        <p:spPr>
          <a:xfrm>
            <a:off x="234963" y="514877"/>
            <a:ext cx="11568016" cy="1438855"/>
          </a:xfrm>
          <a:prstGeom prst="rect">
            <a:avLst/>
          </a:prstGeom>
          <a:noFill/>
        </p:spPr>
        <p:txBody>
          <a:bodyPr wrap="square">
            <a:spAutoFit/>
          </a:bodyPr>
          <a:lstStyle/>
          <a:p>
            <a:pPr algn="just"/>
            <a:r>
              <a:rPr lang="en-GB" sz="1750" dirty="0">
                <a:solidFill>
                  <a:srgbClr val="224568"/>
                </a:solidFill>
              </a:rPr>
              <a:t>The PAC took note of the report presented by </a:t>
            </a:r>
            <a:r>
              <a:rPr lang="en-GB" sz="1750" b="1" dirty="0">
                <a:solidFill>
                  <a:srgbClr val="224568"/>
                </a:solidFill>
              </a:rPr>
              <a:t>Maksim Bulavin</a:t>
            </a:r>
            <a:r>
              <a:rPr lang="en-GB" sz="1750" dirty="0">
                <a:solidFill>
                  <a:srgbClr val="224568"/>
                </a:solidFill>
              </a:rPr>
              <a:t> on the results of activities in 2023 and work plans for 2024 within the project </a:t>
            </a:r>
            <a:r>
              <a:rPr lang="en-GB" sz="1750" b="1" dirty="0">
                <a:solidFill>
                  <a:srgbClr val="224568"/>
                </a:solidFill>
              </a:rPr>
              <a:t>“New advanced neutron source at JINR” </a:t>
            </a:r>
            <a:r>
              <a:rPr lang="en-GB" sz="1750" dirty="0">
                <a:solidFill>
                  <a:srgbClr val="224568"/>
                </a:solidFill>
              </a:rPr>
              <a:t>and the subproject “Research and development for the justification of the draft design of the new advanced neutron source at JINR – NEPTUN pulsed fast reactor” being implemented within the </a:t>
            </a:r>
            <a:r>
              <a:rPr lang="en-GB" sz="1750" dirty="0">
                <a:solidFill>
                  <a:srgbClr val="224568"/>
                </a:solidFill>
              </a:rPr>
              <a:t>Large Infrastructure </a:t>
            </a:r>
            <a:r>
              <a:rPr lang="en-GB" sz="1750" dirty="0" smtClean="0">
                <a:solidFill>
                  <a:srgbClr val="224568"/>
                </a:solidFill>
              </a:rPr>
              <a:t>Project</a:t>
            </a:r>
            <a:r>
              <a:rPr lang="hu-HU" sz="1750" dirty="0" smtClean="0">
                <a:solidFill>
                  <a:srgbClr val="224568"/>
                </a:solidFill>
              </a:rPr>
              <a:t> (</a:t>
            </a:r>
            <a:r>
              <a:rPr lang="en-GB" sz="1750" dirty="0" smtClean="0">
                <a:solidFill>
                  <a:srgbClr val="224568"/>
                </a:solidFill>
              </a:rPr>
              <a:t>LRI</a:t>
            </a:r>
            <a:r>
              <a:rPr lang="hu-HU" sz="1750" dirty="0" smtClean="0">
                <a:solidFill>
                  <a:srgbClr val="224568"/>
                </a:solidFill>
              </a:rPr>
              <a:t>)</a:t>
            </a:r>
            <a:r>
              <a:rPr lang="en-GB" sz="1750" dirty="0" smtClean="0">
                <a:solidFill>
                  <a:srgbClr val="224568"/>
                </a:solidFill>
              </a:rPr>
              <a:t> </a:t>
            </a:r>
            <a:r>
              <a:rPr lang="en-GB" sz="1750" b="1" dirty="0">
                <a:solidFill>
                  <a:srgbClr val="224568"/>
                </a:solidFill>
              </a:rPr>
              <a:t>“Pulsed neutron source and the complex of spectrometers”.</a:t>
            </a:r>
          </a:p>
        </p:txBody>
      </p:sp>
      <p:sp>
        <p:nvSpPr>
          <p:cNvPr id="19" name="TextBox 18">
            <a:extLst>
              <a:ext uri="{FF2B5EF4-FFF2-40B4-BE49-F238E27FC236}">
                <a16:creationId xmlns:a16="http://schemas.microsoft.com/office/drawing/2014/main" xmlns="" id="{2B35DE6E-40A2-AA4E-B582-3F94F2261778}"/>
              </a:ext>
            </a:extLst>
          </p:cNvPr>
          <p:cNvSpPr txBox="1"/>
          <p:nvPr/>
        </p:nvSpPr>
        <p:spPr>
          <a:xfrm>
            <a:off x="35170" y="94132"/>
            <a:ext cx="12192000" cy="461665"/>
          </a:xfrm>
          <a:prstGeom prst="rect">
            <a:avLst/>
          </a:prstGeom>
          <a:noFill/>
        </p:spPr>
        <p:txBody>
          <a:bodyPr wrap="square">
            <a:spAutoFit/>
          </a:bodyPr>
          <a:lstStyle/>
          <a:p>
            <a:pPr algn="ctr"/>
            <a:r>
              <a:rPr lang="en-GB" sz="2400" b="1" dirty="0">
                <a:solidFill>
                  <a:srgbClr val="004176"/>
                </a:solidFill>
              </a:rPr>
              <a:t>Development of the concept for a new neutron source at FLNP</a:t>
            </a:r>
            <a:r>
              <a:rPr lang="ru-RU" sz="2400" b="1" dirty="0">
                <a:solidFill>
                  <a:srgbClr val="004176"/>
                </a:solidFill>
              </a:rPr>
              <a:t> </a:t>
            </a:r>
            <a:endParaRPr lang="en-US" sz="2400" b="1" dirty="0">
              <a:solidFill>
                <a:srgbClr val="004176"/>
              </a:solidFill>
            </a:endParaRPr>
          </a:p>
        </p:txBody>
      </p:sp>
      <p:sp>
        <p:nvSpPr>
          <p:cNvPr id="15" name="TextBox 14">
            <a:extLst>
              <a:ext uri="{FF2B5EF4-FFF2-40B4-BE49-F238E27FC236}">
                <a16:creationId xmlns:a16="http://schemas.microsoft.com/office/drawing/2014/main" xmlns="" id="{EBB13B3D-2F59-7340-8738-54E3FA94C6E4}"/>
              </a:ext>
            </a:extLst>
          </p:cNvPr>
          <p:cNvSpPr txBox="1"/>
          <p:nvPr/>
        </p:nvSpPr>
        <p:spPr>
          <a:xfrm>
            <a:off x="4174176" y="6255606"/>
            <a:ext cx="7436300" cy="523220"/>
          </a:xfrm>
          <a:prstGeom prst="rect">
            <a:avLst/>
          </a:prstGeom>
          <a:noFill/>
        </p:spPr>
        <p:txBody>
          <a:bodyPr wrap="square">
            <a:spAutoFit/>
          </a:bodyPr>
          <a:lstStyle/>
          <a:p>
            <a:pPr algn="just"/>
            <a:r>
              <a:rPr lang="en-GB" sz="1400" b="1" dirty="0">
                <a:solidFill>
                  <a:srgbClr val="224568"/>
                </a:solidFill>
              </a:rPr>
              <a:t>The PAC recommended continuing work on the project of a new neutron source –</a:t>
            </a:r>
            <a:br>
              <a:rPr lang="en-GB" sz="1400" b="1" dirty="0">
                <a:solidFill>
                  <a:srgbClr val="224568"/>
                </a:solidFill>
              </a:rPr>
            </a:br>
            <a:r>
              <a:rPr lang="en-GB" sz="1400" b="1" dirty="0">
                <a:solidFill>
                  <a:srgbClr val="224568"/>
                </a:solidFill>
              </a:rPr>
              <a:t>the pulsed fast reactor NEPTUN, and supported the ongoing activities </a:t>
            </a:r>
            <a:r>
              <a:rPr lang="en-US" sz="1400" b="1" dirty="0">
                <a:solidFill>
                  <a:srgbClr val="224568"/>
                </a:solidFill>
              </a:rPr>
              <a:t>within this </a:t>
            </a:r>
            <a:r>
              <a:rPr lang="en-GB" sz="1400" b="1" dirty="0">
                <a:solidFill>
                  <a:srgbClr val="224568"/>
                </a:solidFill>
              </a:rPr>
              <a:t>L</a:t>
            </a:r>
            <a:r>
              <a:rPr lang="en-US" sz="1400" b="1" dirty="0">
                <a:solidFill>
                  <a:srgbClr val="224568"/>
                </a:solidFill>
              </a:rPr>
              <a:t>R</a:t>
            </a:r>
            <a:r>
              <a:rPr lang="en-GB" sz="1400" b="1" dirty="0">
                <a:solidFill>
                  <a:srgbClr val="224568"/>
                </a:solidFill>
              </a:rPr>
              <a:t>I.</a:t>
            </a:r>
            <a:endParaRPr lang="ru-RU" sz="1400" b="1" dirty="0">
              <a:solidFill>
                <a:srgbClr val="224568"/>
              </a:solidFill>
            </a:endParaRPr>
          </a:p>
        </p:txBody>
      </p:sp>
      <p:pic>
        <p:nvPicPr>
          <p:cNvPr id="6" name="Рисунок 5">
            <a:extLst>
              <a:ext uri="{FF2B5EF4-FFF2-40B4-BE49-F238E27FC236}">
                <a16:creationId xmlns:a16="http://schemas.microsoft.com/office/drawing/2014/main" xmlns="" id="{B0351BA3-E46B-6644-A576-C4C7AC139DDC}"/>
              </a:ext>
            </a:extLst>
          </p:cNvPr>
          <p:cNvPicPr>
            <a:picLocks noChangeAspect="1"/>
          </p:cNvPicPr>
          <p:nvPr/>
        </p:nvPicPr>
        <p:blipFill>
          <a:blip r:embed="rId2"/>
          <a:stretch>
            <a:fillRect/>
          </a:stretch>
        </p:blipFill>
        <p:spPr>
          <a:xfrm>
            <a:off x="463565" y="2355958"/>
            <a:ext cx="3362479" cy="4448818"/>
          </a:xfrm>
          <a:prstGeom prst="rect">
            <a:avLst/>
          </a:prstGeom>
        </p:spPr>
      </p:pic>
      <p:pic>
        <p:nvPicPr>
          <p:cNvPr id="7" name="Рисунок 6">
            <a:extLst>
              <a:ext uri="{FF2B5EF4-FFF2-40B4-BE49-F238E27FC236}">
                <a16:creationId xmlns:a16="http://schemas.microsoft.com/office/drawing/2014/main" xmlns="" id="{B320E12F-AD12-DA4C-AF91-FCACFEFD2C98}"/>
              </a:ext>
            </a:extLst>
          </p:cNvPr>
          <p:cNvPicPr>
            <a:picLocks noChangeAspect="1"/>
          </p:cNvPicPr>
          <p:nvPr/>
        </p:nvPicPr>
        <p:blipFill>
          <a:blip r:embed="rId3"/>
          <a:stretch>
            <a:fillRect/>
          </a:stretch>
        </p:blipFill>
        <p:spPr>
          <a:xfrm>
            <a:off x="3955785" y="2389825"/>
            <a:ext cx="7654691" cy="3854016"/>
          </a:xfrm>
          <a:prstGeom prst="rect">
            <a:avLst/>
          </a:prstGeom>
        </p:spPr>
      </p:pic>
      <p:sp>
        <p:nvSpPr>
          <p:cNvPr id="20" name="Прямоугольник 19">
            <a:extLst>
              <a:ext uri="{FF2B5EF4-FFF2-40B4-BE49-F238E27FC236}">
                <a16:creationId xmlns:a16="http://schemas.microsoft.com/office/drawing/2014/main" xmlns="" id="{099DE245-F7EC-DC41-8F0F-E514FF217BB4}"/>
              </a:ext>
            </a:extLst>
          </p:cNvPr>
          <p:cNvSpPr/>
          <p:nvPr/>
        </p:nvSpPr>
        <p:spPr>
          <a:xfrm>
            <a:off x="324853" y="1894771"/>
            <a:ext cx="11346058" cy="369332"/>
          </a:xfrm>
          <a:prstGeom prst="rect">
            <a:avLst/>
          </a:prstGeom>
          <a:solidFill>
            <a:srgbClr val="D0EB95"/>
          </a:solidFill>
          <a:ln>
            <a:solidFill>
              <a:schemeClr val="accent1"/>
            </a:solidFill>
          </a:ln>
        </p:spPr>
        <p:txBody>
          <a:bodyPr wrap="square">
            <a:spAutoFit/>
          </a:bodyPr>
          <a:lstStyle/>
          <a:p>
            <a:pPr algn="ctr"/>
            <a:r>
              <a:rPr lang="en-US" b="1" dirty="0"/>
              <a:t>Structure of the project</a:t>
            </a:r>
            <a:endParaRPr lang="ru-RU" b="1" dirty="0"/>
          </a:p>
        </p:txBody>
      </p:sp>
    </p:spTree>
    <p:extLst>
      <p:ext uri="{BB962C8B-B14F-4D97-AF65-F5344CB8AC3E}">
        <p14:creationId xmlns:p14="http://schemas.microsoft.com/office/powerpoint/2010/main" val="358831882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56A61D76-B19A-F345-9743-26A231D4D61E}"/>
              </a:ext>
            </a:extLst>
          </p:cNvPr>
          <p:cNvSpPr txBox="1"/>
          <p:nvPr/>
        </p:nvSpPr>
        <p:spPr>
          <a:xfrm>
            <a:off x="244387" y="841876"/>
            <a:ext cx="11330741" cy="1015663"/>
          </a:xfrm>
          <a:prstGeom prst="rect">
            <a:avLst/>
          </a:prstGeom>
          <a:noFill/>
        </p:spPr>
        <p:txBody>
          <a:bodyPr wrap="square">
            <a:spAutoFit/>
          </a:bodyPr>
          <a:lstStyle/>
          <a:p>
            <a:pPr algn="just"/>
            <a:r>
              <a:rPr lang="en-GB" sz="2000" dirty="0">
                <a:solidFill>
                  <a:srgbClr val="224568"/>
                </a:solidFill>
              </a:rPr>
              <a:t>In particular, the PAC recommended the continuation of activities on verifying the dynamics model of pulsed reactors, on selecting the optimal configuration of the active core and optimizing the design of the reactor vessel and reactivity modulator. </a:t>
            </a:r>
            <a:endParaRPr lang="ru-RU" sz="2000" dirty="0">
              <a:solidFill>
                <a:srgbClr val="224568"/>
              </a:solidFill>
            </a:endParaRPr>
          </a:p>
        </p:txBody>
      </p:sp>
      <p:sp>
        <p:nvSpPr>
          <p:cNvPr id="15" name="TextBox 14">
            <a:extLst>
              <a:ext uri="{FF2B5EF4-FFF2-40B4-BE49-F238E27FC236}">
                <a16:creationId xmlns:a16="http://schemas.microsoft.com/office/drawing/2014/main" xmlns="" id="{29EF7BD1-F85C-C742-9892-AA1316F17A35}"/>
              </a:ext>
            </a:extLst>
          </p:cNvPr>
          <p:cNvSpPr txBox="1"/>
          <p:nvPr/>
        </p:nvSpPr>
        <p:spPr>
          <a:xfrm>
            <a:off x="268447" y="2521689"/>
            <a:ext cx="11346058" cy="2528769"/>
          </a:xfrm>
          <a:prstGeom prst="rect">
            <a:avLst/>
          </a:prstGeom>
          <a:noFill/>
        </p:spPr>
        <p:txBody>
          <a:bodyPr wrap="square">
            <a:spAutoFit/>
          </a:bodyPr>
          <a:lstStyle/>
          <a:p>
            <a:pPr algn="ctr">
              <a:lnSpc>
                <a:spcPct val="105000"/>
              </a:lnSpc>
              <a:spcAft>
                <a:spcPts val="600"/>
              </a:spcAft>
            </a:pPr>
            <a:r>
              <a:rPr lang="en-US" sz="1600" b="1" i="0" u="sng" dirty="0">
                <a:solidFill>
                  <a:srgbClr val="000000"/>
                </a:solidFill>
                <a:effectLst/>
                <a:latin typeface="Arial" panose="020B0604020202020204" pitchFamily="34" charset="0"/>
              </a:rPr>
              <a:t>What are the requirements for an optimal a.c.c.</a:t>
            </a:r>
            <a:r>
              <a:rPr lang="ru-RU" sz="1600" b="1" i="0" dirty="0">
                <a:solidFill>
                  <a:srgbClr val="000000"/>
                </a:solidFill>
                <a:effectLst/>
                <a:latin typeface="Arial" panose="020B0604020202020204" pitchFamily="34" charset="0"/>
              </a:rPr>
              <a:t>:</a:t>
            </a:r>
          </a:p>
          <a:p>
            <a:pPr marL="342900" indent="-342900" algn="just">
              <a:lnSpc>
                <a:spcPct val="105000"/>
              </a:lnSpc>
              <a:spcAft>
                <a:spcPts val="600"/>
              </a:spcAft>
              <a:buFont typeface="+mj-lt"/>
              <a:buAutoNum type="arabicPeriod"/>
            </a:pPr>
            <a:r>
              <a:rPr lang="en-US" sz="1600" b="1" i="0" dirty="0">
                <a:solidFill>
                  <a:srgbClr val="000000"/>
                </a:solidFill>
                <a:effectLst/>
                <a:latin typeface="Arial" panose="020B0604020202020204" pitchFamily="34" charset="0"/>
              </a:rPr>
              <a:t>The parameters of the optimal a.c.c. </a:t>
            </a:r>
            <a:r>
              <a:rPr lang="en-US" sz="1600" b="0" i="0" dirty="0">
                <a:solidFill>
                  <a:srgbClr val="000000"/>
                </a:solidFill>
                <a:effectLst/>
                <a:latin typeface="Arial" panose="020B0604020202020204" pitchFamily="34" charset="0"/>
              </a:rPr>
              <a:t>must give the </a:t>
            </a:r>
            <a:r>
              <a:rPr lang="en-US" sz="1600" b="1" i="0" dirty="0">
                <a:solidFill>
                  <a:srgbClr val="000000"/>
                </a:solidFill>
                <a:effectLst/>
                <a:latin typeface="Arial" panose="020B0604020202020204" pitchFamily="34" charset="0"/>
              </a:rPr>
              <a:t>stable operation</a:t>
            </a:r>
            <a:r>
              <a:rPr lang="en-US" sz="1600" b="0" i="0" dirty="0">
                <a:solidFill>
                  <a:srgbClr val="000000"/>
                </a:solidFill>
                <a:effectLst/>
                <a:latin typeface="Arial" panose="020B0604020202020204" pitchFamily="34" charset="0"/>
              </a:rPr>
              <a:t> of the reactor</a:t>
            </a:r>
            <a:r>
              <a:rPr lang="ru-RU" sz="1600" b="0" i="0" dirty="0">
                <a:solidFill>
                  <a:srgbClr val="000000"/>
                </a:solidFill>
                <a:effectLst/>
                <a:latin typeface="Arial" panose="020B0604020202020204" pitchFamily="34" charset="0"/>
              </a:rPr>
              <a:t> </a:t>
            </a:r>
            <a:r>
              <a:rPr lang="en-US" sz="1600" b="0" i="0" dirty="0">
                <a:solidFill>
                  <a:srgbClr val="000000"/>
                </a:solidFill>
                <a:effectLst/>
                <a:latin typeface="Arial" panose="020B0604020202020204" pitchFamily="34" charset="0"/>
              </a:rPr>
              <a:t>and </a:t>
            </a:r>
            <a:r>
              <a:rPr lang="en-US" sz="1600" b="1" i="0" dirty="0">
                <a:solidFill>
                  <a:srgbClr val="000000"/>
                </a:solidFill>
                <a:effectLst/>
                <a:latin typeface="Arial" panose="020B0604020202020204" pitchFamily="34" charset="0"/>
              </a:rPr>
              <a:t>high neutron flux</a:t>
            </a:r>
            <a:r>
              <a:rPr lang="en-US" sz="1600" b="0" i="0" dirty="0">
                <a:solidFill>
                  <a:srgbClr val="000000"/>
                </a:solidFill>
                <a:effectLst/>
                <a:latin typeface="Arial" panose="020B0604020202020204" pitchFamily="34" charset="0"/>
              </a:rPr>
              <a:t> </a:t>
            </a:r>
            <a:r>
              <a:rPr lang="ru-RU" sz="1600" b="0" i="0" dirty="0">
                <a:solidFill>
                  <a:srgbClr val="000000"/>
                </a:solidFill>
                <a:effectLst/>
                <a:latin typeface="Arial" panose="020B0604020202020204" pitchFamily="34" charset="0"/>
              </a:rPr>
              <a:t>(</a:t>
            </a:r>
            <a:r>
              <a:rPr lang="en-US" sz="1600" b="0" i="0" dirty="0">
                <a:solidFill>
                  <a:srgbClr val="000000"/>
                </a:solidFill>
                <a:effectLst/>
                <a:latin typeface="Arial" panose="020B0604020202020204" pitchFamily="34" charset="0"/>
              </a:rPr>
              <a:t>small energy release gradient, small bending magnitude of fuel rods or fuel assemblies in a power pulses, depending on the temperature gradient and fixation of fuel rods). They are </a:t>
            </a:r>
            <a:r>
              <a:rPr lang="en-US" sz="1600" dirty="0">
                <a:solidFill>
                  <a:srgbClr val="000000"/>
                </a:solidFill>
                <a:latin typeface="Arial" panose="020B0604020202020204" pitchFamily="34" charset="0"/>
              </a:rPr>
              <a:t>determined from the </a:t>
            </a:r>
            <a:r>
              <a:rPr lang="en-US" sz="1600" b="1" dirty="0">
                <a:solidFill>
                  <a:srgbClr val="000000"/>
                </a:solidFill>
                <a:latin typeface="Arial" panose="020B0604020202020204" pitchFamily="34" charset="0"/>
              </a:rPr>
              <a:t>model of the dynamics</a:t>
            </a:r>
            <a:r>
              <a:rPr lang="en-US" sz="1600" dirty="0">
                <a:solidFill>
                  <a:srgbClr val="000000"/>
                </a:solidFill>
                <a:latin typeface="Arial" panose="020B0604020202020204" pitchFamily="34" charset="0"/>
              </a:rPr>
              <a:t> of the reactor</a:t>
            </a:r>
          </a:p>
          <a:p>
            <a:pPr marL="342900" indent="-342900" algn="just">
              <a:lnSpc>
                <a:spcPct val="105000"/>
              </a:lnSpc>
              <a:spcAft>
                <a:spcPts val="600"/>
              </a:spcAft>
              <a:buFont typeface="+mj-lt"/>
              <a:buAutoNum type="arabicPeriod"/>
            </a:pPr>
            <a:r>
              <a:rPr lang="en-US" sz="1600" b="0" i="0" dirty="0">
                <a:solidFill>
                  <a:srgbClr val="000000"/>
                </a:solidFill>
                <a:effectLst/>
                <a:latin typeface="Arial" panose="020B0604020202020204" pitchFamily="34" charset="0"/>
              </a:rPr>
              <a:t>The energy release for the optimal a.c.c. </a:t>
            </a:r>
            <a:r>
              <a:rPr lang="en-US" sz="1600" b="1" i="0" dirty="0">
                <a:solidFill>
                  <a:srgbClr val="000000"/>
                </a:solidFill>
                <a:effectLst/>
                <a:latin typeface="Arial" panose="020B0604020202020204" pitchFamily="34" charset="0"/>
              </a:rPr>
              <a:t>should not cause overheating for the</a:t>
            </a:r>
            <a:r>
              <a:rPr lang="ru-RU" sz="1600" b="1" i="0" dirty="0">
                <a:solidFill>
                  <a:srgbClr val="000000"/>
                </a:solidFill>
                <a:effectLst/>
                <a:latin typeface="Arial" panose="020B0604020202020204" pitchFamily="34" charset="0"/>
              </a:rPr>
              <a:t> </a:t>
            </a:r>
            <a:r>
              <a:rPr lang="en-US" sz="1600" b="1" i="0" dirty="0">
                <a:solidFill>
                  <a:srgbClr val="000000"/>
                </a:solidFill>
                <a:effectLst/>
                <a:latin typeface="Arial" panose="020B0604020202020204" pitchFamily="34" charset="0"/>
              </a:rPr>
              <a:t>construction</a:t>
            </a:r>
            <a:r>
              <a:rPr lang="en-US" sz="1600" b="0" i="0" dirty="0">
                <a:solidFill>
                  <a:srgbClr val="000000"/>
                </a:solidFill>
                <a:effectLst/>
                <a:latin typeface="Arial" panose="020B0604020202020204" pitchFamily="34" charset="0"/>
              </a:rPr>
              <a:t> of the RV and RM</a:t>
            </a:r>
          </a:p>
          <a:p>
            <a:pPr marL="342900" indent="-342900" algn="just">
              <a:lnSpc>
                <a:spcPct val="105000"/>
              </a:lnSpc>
              <a:spcAft>
                <a:spcPts val="600"/>
              </a:spcAft>
              <a:buFont typeface="+mj-lt"/>
              <a:buAutoNum type="arabicPeriod"/>
            </a:pPr>
            <a:r>
              <a:rPr lang="en-US" sz="1600" kern="0" dirty="0">
                <a:solidFill>
                  <a:srgbClr val="2C2D2E"/>
                </a:solidFill>
                <a:effectLst/>
                <a:latin typeface="Arial" panose="020B0604020202020204" pitchFamily="34" charset="0"/>
                <a:ea typeface="Times New Roman" panose="02020603050405020304" pitchFamily="18" charset="0"/>
                <a:cs typeface="Times New Roman" panose="02020603050405020304" pitchFamily="18" charset="0"/>
              </a:rPr>
              <a:t>The construction of a.c.c., RV and RM must be realizable and justified from </a:t>
            </a:r>
            <a:r>
              <a:rPr lang="en-US" sz="1600" kern="0" dirty="0">
                <a:solidFill>
                  <a:srgbClr val="2C2D2E"/>
                </a:solidFill>
                <a:latin typeface="Arial" panose="020B0604020202020204" pitchFamily="34" charset="0"/>
                <a:ea typeface="Times New Roman" panose="02020603050405020304" pitchFamily="18" charset="0"/>
                <a:cs typeface="Times New Roman" panose="02020603050405020304" pitchFamily="18" charset="0"/>
              </a:rPr>
              <a:t>the safety’s point </a:t>
            </a:r>
            <a:r>
              <a:rPr lang="en-US" sz="1600" kern="0" dirty="0">
                <a:solidFill>
                  <a:srgbClr val="2C2D2E"/>
                </a:solidFill>
                <a:effectLst/>
                <a:latin typeface="Arial" panose="020B0604020202020204" pitchFamily="34" charset="0"/>
                <a:ea typeface="Times New Roman" panose="02020603050405020304" pitchFamily="18" charset="0"/>
                <a:cs typeface="Times New Roman" panose="02020603050405020304" pitchFamily="18" charset="0"/>
              </a:rPr>
              <a:t>of view of state rules</a:t>
            </a:r>
            <a:endParaRPr lang="en-US" sz="1600" b="0" i="0" dirty="0">
              <a:solidFill>
                <a:srgbClr val="000000"/>
              </a:solidFill>
              <a:effectLst/>
              <a:latin typeface="Arial" panose="020B0604020202020204" pitchFamily="34" charset="0"/>
            </a:endParaRPr>
          </a:p>
          <a:p>
            <a:pPr marL="342900" indent="-342900" algn="just">
              <a:lnSpc>
                <a:spcPct val="105000"/>
              </a:lnSpc>
              <a:spcAft>
                <a:spcPts val="600"/>
              </a:spcAft>
              <a:buFont typeface="+mj-lt"/>
              <a:buAutoNum type="arabicPeriod"/>
            </a:pPr>
            <a:endParaRPr lang="ru-RU" sz="1600" dirty="0">
              <a:solidFill>
                <a:srgbClr val="000000"/>
              </a:solidFill>
              <a:latin typeface="Arial" panose="020B0604020202020204" pitchFamily="34" charset="0"/>
            </a:endParaRPr>
          </a:p>
          <a:p>
            <a:pPr marL="342900" indent="-342900" algn="just">
              <a:lnSpc>
                <a:spcPct val="105000"/>
              </a:lnSpc>
              <a:spcAft>
                <a:spcPts val="600"/>
              </a:spcAft>
              <a:buFont typeface="+mj-lt"/>
              <a:buAutoNum type="arabicPeriod"/>
            </a:pPr>
            <a:endParaRPr lang="ru-RU" sz="1600" b="1" i="1" dirty="0">
              <a:effectLst/>
              <a:latin typeface="Times New Roman" panose="02020603050405020304" pitchFamily="18" charset="0"/>
              <a:ea typeface="Calibri" panose="020F0502020204030204" pitchFamily="34" charset="0"/>
            </a:endParaRPr>
          </a:p>
        </p:txBody>
      </p:sp>
      <p:pic>
        <p:nvPicPr>
          <p:cNvPr id="16" name="Рисунок 15" descr="Изображение выглядит как текст, диаграмма, линия, План&#10;&#10;Автоматически созданное описание">
            <a:extLst>
              <a:ext uri="{FF2B5EF4-FFF2-40B4-BE49-F238E27FC236}">
                <a16:creationId xmlns:a16="http://schemas.microsoft.com/office/drawing/2014/main" xmlns="" id="{CA10EBB5-61F5-344B-8D0A-6782B5BA5B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4381" y="4477683"/>
            <a:ext cx="7459172" cy="2380317"/>
          </a:xfrm>
          <a:prstGeom prst="rect">
            <a:avLst/>
          </a:prstGeom>
        </p:spPr>
      </p:pic>
      <p:sp>
        <p:nvSpPr>
          <p:cNvPr id="18" name="TextBox 17">
            <a:extLst>
              <a:ext uri="{FF2B5EF4-FFF2-40B4-BE49-F238E27FC236}">
                <a16:creationId xmlns:a16="http://schemas.microsoft.com/office/drawing/2014/main" xmlns="" id="{CE0496F0-EDCA-9B45-934B-D235FE3885B7}"/>
              </a:ext>
            </a:extLst>
          </p:cNvPr>
          <p:cNvSpPr txBox="1"/>
          <p:nvPr/>
        </p:nvSpPr>
        <p:spPr>
          <a:xfrm>
            <a:off x="35170" y="240701"/>
            <a:ext cx="12192000" cy="461665"/>
          </a:xfrm>
          <a:prstGeom prst="rect">
            <a:avLst/>
          </a:prstGeom>
          <a:noFill/>
        </p:spPr>
        <p:txBody>
          <a:bodyPr wrap="square">
            <a:spAutoFit/>
          </a:bodyPr>
          <a:lstStyle/>
          <a:p>
            <a:pPr algn="ctr"/>
            <a:r>
              <a:rPr lang="en-GB" sz="2400" b="1" dirty="0">
                <a:solidFill>
                  <a:srgbClr val="004176"/>
                </a:solidFill>
              </a:rPr>
              <a:t>Development of the concept for a new neutron source at FLNP</a:t>
            </a:r>
            <a:r>
              <a:rPr lang="ru-RU" sz="2400" b="1" dirty="0">
                <a:solidFill>
                  <a:srgbClr val="004176"/>
                </a:solidFill>
              </a:rPr>
              <a:t> </a:t>
            </a:r>
            <a:endParaRPr lang="en-US" sz="2400" b="1" dirty="0">
              <a:solidFill>
                <a:srgbClr val="004176"/>
              </a:solidFill>
            </a:endParaRPr>
          </a:p>
        </p:txBody>
      </p:sp>
      <p:sp>
        <p:nvSpPr>
          <p:cNvPr id="19" name="Прямоугольник 18">
            <a:extLst>
              <a:ext uri="{FF2B5EF4-FFF2-40B4-BE49-F238E27FC236}">
                <a16:creationId xmlns:a16="http://schemas.microsoft.com/office/drawing/2014/main" xmlns="" id="{45E1C94D-BEB1-9644-B04F-64F5CCDD2342}"/>
              </a:ext>
            </a:extLst>
          </p:cNvPr>
          <p:cNvSpPr/>
          <p:nvPr/>
        </p:nvSpPr>
        <p:spPr>
          <a:xfrm>
            <a:off x="268447" y="2006428"/>
            <a:ext cx="11346058" cy="369332"/>
          </a:xfrm>
          <a:prstGeom prst="rect">
            <a:avLst/>
          </a:prstGeom>
          <a:solidFill>
            <a:srgbClr val="D0EB95"/>
          </a:solidFill>
          <a:ln>
            <a:solidFill>
              <a:schemeClr val="accent1"/>
            </a:solidFill>
          </a:ln>
        </p:spPr>
        <p:txBody>
          <a:bodyPr wrap="square">
            <a:spAutoFit/>
          </a:bodyPr>
          <a:lstStyle/>
          <a:p>
            <a:pPr algn="ctr"/>
            <a:r>
              <a:rPr lang="en-US" b="1" dirty="0"/>
              <a:t>Selection of NEPTUN reactor’s active core configuration (a.c.c.)</a:t>
            </a:r>
            <a:endParaRPr lang="ru-RU" b="1" dirty="0"/>
          </a:p>
        </p:txBody>
      </p:sp>
      <p:pic>
        <p:nvPicPr>
          <p:cNvPr id="20" name="Рисунок 19" descr="C:\Users\kuzmenko_rs\Desktop\ТС оптимизация\ТС оптимизация - Картинки\00000.png">
            <a:extLst>
              <a:ext uri="{FF2B5EF4-FFF2-40B4-BE49-F238E27FC236}">
                <a16:creationId xmlns:a16="http://schemas.microsoft.com/office/drawing/2014/main" xmlns="" id="{11C9B3A3-AFD4-D64B-A0F3-4E31D84CB89B}"/>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8446" y="4477683"/>
            <a:ext cx="2085611" cy="2243001"/>
          </a:xfrm>
          <a:prstGeom prst="rect">
            <a:avLst/>
          </a:prstGeom>
          <a:noFill/>
          <a:ln>
            <a:noFill/>
          </a:ln>
        </p:spPr>
      </p:pic>
      <p:sp>
        <p:nvSpPr>
          <p:cNvPr id="21" name="Прямоугольник 20">
            <a:extLst>
              <a:ext uri="{FF2B5EF4-FFF2-40B4-BE49-F238E27FC236}">
                <a16:creationId xmlns:a16="http://schemas.microsoft.com/office/drawing/2014/main" xmlns="" id="{660D5409-B88E-8F45-B74F-43F75CA7FAA0}"/>
              </a:ext>
            </a:extLst>
          </p:cNvPr>
          <p:cNvSpPr/>
          <p:nvPr/>
        </p:nvSpPr>
        <p:spPr>
          <a:xfrm>
            <a:off x="2462342" y="5889687"/>
            <a:ext cx="2073564" cy="830997"/>
          </a:xfrm>
          <a:prstGeom prst="rect">
            <a:avLst/>
          </a:prstGeom>
        </p:spPr>
        <p:txBody>
          <a:bodyPr wrap="square">
            <a:spAutoFit/>
          </a:bodyPr>
          <a:lstStyle/>
          <a:p>
            <a:r>
              <a:rPr lang="en-US" sz="1200" dirty="0"/>
              <a:t>Optimal design of fuel rods and the composition of the NEPTUN reactor active core</a:t>
            </a:r>
            <a:endParaRPr lang="ru-RU" sz="1200" dirty="0"/>
          </a:p>
        </p:txBody>
      </p:sp>
    </p:spTree>
    <p:extLst>
      <p:ext uri="{BB962C8B-B14F-4D97-AF65-F5344CB8AC3E}">
        <p14:creationId xmlns:p14="http://schemas.microsoft.com/office/powerpoint/2010/main" val="165302101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2" name="Рисунок 41">
            <a:extLst>
              <a:ext uri="{FF2B5EF4-FFF2-40B4-BE49-F238E27FC236}">
                <a16:creationId xmlns:a16="http://schemas.microsoft.com/office/drawing/2014/main" xmlns="" id="{6BFD0CB5-169D-7C40-9A52-C3DFAFD46671}"/>
              </a:ext>
            </a:extLst>
          </p:cNvPr>
          <p:cNvPicPr>
            <a:picLocks noChangeAspect="1"/>
          </p:cNvPicPr>
          <p:nvPr/>
        </p:nvPicPr>
        <p:blipFill>
          <a:blip r:embed="rId3"/>
          <a:stretch>
            <a:fillRect/>
          </a:stretch>
        </p:blipFill>
        <p:spPr>
          <a:xfrm>
            <a:off x="5485488" y="2858122"/>
            <a:ext cx="2489180" cy="1765920"/>
          </a:xfrm>
          <a:prstGeom prst="rect">
            <a:avLst/>
          </a:prstGeom>
        </p:spPr>
      </p:pic>
      <p:pic>
        <p:nvPicPr>
          <p:cNvPr id="44" name="Рисунок 43" descr="E:\IBR_teplo\doc\doc\fluent_B4C_10cm_vfin1.jpg">
            <a:extLst>
              <a:ext uri="{FF2B5EF4-FFF2-40B4-BE49-F238E27FC236}">
                <a16:creationId xmlns:a16="http://schemas.microsoft.com/office/drawing/2014/main" xmlns="" id="{D1E66EE6-631B-C748-B5AA-FB36BCF63B3C}"/>
              </a:ext>
            </a:extLst>
          </p:cNvPr>
          <p:cNvPicPr/>
          <p:nvPr/>
        </p:nvPicPr>
        <p:blipFill>
          <a:blip r:embed="rId4" cstate="print"/>
          <a:srcRect/>
          <a:stretch>
            <a:fillRect/>
          </a:stretch>
        </p:blipFill>
        <p:spPr bwMode="auto">
          <a:xfrm>
            <a:off x="3976180" y="4676159"/>
            <a:ext cx="2489179" cy="2122026"/>
          </a:xfrm>
          <a:prstGeom prst="rect">
            <a:avLst/>
          </a:prstGeom>
          <a:noFill/>
          <a:ln w="9525">
            <a:noFill/>
            <a:miter lim="800000"/>
            <a:headEnd/>
            <a:tailEnd/>
          </a:ln>
        </p:spPr>
      </p:pic>
      <p:sp>
        <p:nvSpPr>
          <p:cNvPr id="27" name="TextBox 26">
            <a:extLst>
              <a:ext uri="{FF2B5EF4-FFF2-40B4-BE49-F238E27FC236}">
                <a16:creationId xmlns:a16="http://schemas.microsoft.com/office/drawing/2014/main" xmlns="" id="{40E2C51D-D9BE-7A4B-A0C0-1FC81EC66FBF}"/>
              </a:ext>
            </a:extLst>
          </p:cNvPr>
          <p:cNvSpPr txBox="1"/>
          <p:nvPr/>
        </p:nvSpPr>
        <p:spPr>
          <a:xfrm>
            <a:off x="301484" y="827384"/>
            <a:ext cx="11621811" cy="1600438"/>
          </a:xfrm>
          <a:prstGeom prst="rect">
            <a:avLst/>
          </a:prstGeom>
          <a:noFill/>
        </p:spPr>
        <p:txBody>
          <a:bodyPr wrap="square">
            <a:spAutoFit/>
          </a:bodyPr>
          <a:lstStyle/>
          <a:p>
            <a:r>
              <a:rPr lang="en-GB" sz="2000" dirty="0">
                <a:solidFill>
                  <a:srgbClr val="224568"/>
                </a:solidFill>
              </a:rPr>
              <a:t>The PAC also </a:t>
            </a:r>
            <a:r>
              <a:rPr lang="en-GB" sz="2000" dirty="0" smtClean="0">
                <a:solidFill>
                  <a:srgbClr val="224568"/>
                </a:solidFill>
              </a:rPr>
              <a:t>welcome</a:t>
            </a:r>
            <a:r>
              <a:rPr lang="hu-HU" sz="2000" dirty="0" smtClean="0">
                <a:solidFill>
                  <a:srgbClr val="224568"/>
                </a:solidFill>
              </a:rPr>
              <a:t>d</a:t>
            </a:r>
            <a:r>
              <a:rPr lang="en-GB" sz="2000" dirty="0" smtClean="0">
                <a:solidFill>
                  <a:srgbClr val="224568"/>
                </a:solidFill>
              </a:rPr>
              <a:t> </a:t>
            </a:r>
            <a:r>
              <a:rPr lang="en-GB" sz="2000" dirty="0">
                <a:solidFill>
                  <a:srgbClr val="224568"/>
                </a:solidFill>
              </a:rPr>
              <a:t>the ongoing development of a list of R&amp;Ds to create a full-scale model of the reactor reactivity modulator and </a:t>
            </a:r>
            <a:r>
              <a:rPr lang="en-GB" sz="2000" dirty="0" smtClean="0">
                <a:solidFill>
                  <a:srgbClr val="224568"/>
                </a:solidFill>
              </a:rPr>
              <a:t>appreciate</a:t>
            </a:r>
            <a:r>
              <a:rPr lang="hu-HU" sz="2000" dirty="0" smtClean="0">
                <a:solidFill>
                  <a:srgbClr val="224568"/>
                </a:solidFill>
              </a:rPr>
              <a:t>d</a:t>
            </a:r>
            <a:r>
              <a:rPr lang="en-GB" sz="2000" dirty="0" smtClean="0">
                <a:solidFill>
                  <a:srgbClr val="224568"/>
                </a:solidFill>
              </a:rPr>
              <a:t> </a:t>
            </a:r>
            <a:r>
              <a:rPr lang="en-GB" sz="2000" dirty="0">
                <a:solidFill>
                  <a:srgbClr val="224568"/>
                </a:solidFill>
              </a:rPr>
              <a:t>the continuation of developing the concept of a system for fast changing the working substance in the chamber of the cryogenic moderator of the reactor. </a:t>
            </a:r>
            <a:r>
              <a:rPr lang="en-GB" sz="1800" dirty="0">
                <a:solidFill>
                  <a:srgbClr val="000000"/>
                </a:solidFill>
                <a:effectLst/>
                <a:latin typeface="Arial" panose="020B0604020202020204" pitchFamily="34" charset="0"/>
                <a:ea typeface="Times New Roman" panose="02020603050405020304" pitchFamily="18" charset="0"/>
              </a:rPr>
              <a:t>The PAC also </a:t>
            </a:r>
            <a:r>
              <a:rPr lang="en-GB" sz="1800" dirty="0" smtClean="0">
                <a:solidFill>
                  <a:srgbClr val="000000"/>
                </a:solidFill>
                <a:effectLst/>
                <a:latin typeface="Arial" panose="020B0604020202020204" pitchFamily="34" charset="0"/>
                <a:ea typeface="Times New Roman" panose="02020603050405020304" pitchFamily="18" charset="0"/>
              </a:rPr>
              <a:t>welcome</a:t>
            </a:r>
            <a:r>
              <a:rPr lang="hu-HU" sz="1800" dirty="0" smtClean="0">
                <a:solidFill>
                  <a:srgbClr val="000000"/>
                </a:solidFill>
                <a:effectLst/>
                <a:latin typeface="Arial" panose="020B0604020202020204" pitchFamily="34" charset="0"/>
                <a:ea typeface="Times New Roman" panose="02020603050405020304" pitchFamily="18" charset="0"/>
              </a:rPr>
              <a:t>d</a:t>
            </a:r>
            <a:r>
              <a:rPr lang="en-GB" sz="1800" dirty="0" smtClean="0">
                <a:solidFill>
                  <a:srgbClr val="000000"/>
                </a:solidFill>
                <a:effectLst/>
                <a:latin typeface="Arial" panose="020B0604020202020204" pitchFamily="34" charset="0"/>
                <a:ea typeface="Times New Roman" panose="02020603050405020304" pitchFamily="18" charset="0"/>
              </a:rPr>
              <a:t> </a:t>
            </a:r>
            <a:r>
              <a:rPr lang="en-GB" sz="1800" dirty="0">
                <a:solidFill>
                  <a:srgbClr val="000000"/>
                </a:solidFill>
                <a:effectLst/>
                <a:latin typeface="Arial" panose="020B0604020202020204" pitchFamily="34" charset="0"/>
                <a:ea typeface="Times New Roman" panose="02020603050405020304" pitchFamily="18" charset="0"/>
              </a:rPr>
              <a:t>the development of the scientific programme of the NEPTUN reactor.</a:t>
            </a:r>
            <a:endParaRPr lang="ru-RU" sz="1800" dirty="0">
              <a:effectLst/>
              <a:latin typeface="Times New Roman" panose="02020603050405020304" pitchFamily="18" charset="0"/>
              <a:ea typeface="Times New Roman" panose="02020603050405020304" pitchFamily="18" charset="0"/>
            </a:endParaRPr>
          </a:p>
          <a:p>
            <a:endParaRPr lang="ru-RU" sz="2000" dirty="0">
              <a:solidFill>
                <a:srgbClr val="224568"/>
              </a:solidFill>
            </a:endParaRPr>
          </a:p>
        </p:txBody>
      </p:sp>
      <p:sp>
        <p:nvSpPr>
          <p:cNvPr id="29" name="TextBox 28">
            <a:extLst>
              <a:ext uri="{FF2B5EF4-FFF2-40B4-BE49-F238E27FC236}">
                <a16:creationId xmlns:a16="http://schemas.microsoft.com/office/drawing/2014/main" xmlns="" id="{57E0BB73-9A11-5542-BB63-7C61839A6A99}"/>
              </a:ext>
            </a:extLst>
          </p:cNvPr>
          <p:cNvSpPr txBox="1"/>
          <p:nvPr/>
        </p:nvSpPr>
        <p:spPr>
          <a:xfrm>
            <a:off x="35170" y="240701"/>
            <a:ext cx="12192000" cy="461665"/>
          </a:xfrm>
          <a:prstGeom prst="rect">
            <a:avLst/>
          </a:prstGeom>
          <a:noFill/>
        </p:spPr>
        <p:txBody>
          <a:bodyPr wrap="square">
            <a:spAutoFit/>
          </a:bodyPr>
          <a:lstStyle/>
          <a:p>
            <a:pPr algn="ctr"/>
            <a:r>
              <a:rPr lang="en-GB" sz="2400" b="1" dirty="0">
                <a:solidFill>
                  <a:srgbClr val="004176"/>
                </a:solidFill>
              </a:rPr>
              <a:t>Development of the concept for a new neutron source at FLNP</a:t>
            </a:r>
            <a:r>
              <a:rPr lang="ru-RU" sz="2400" b="1" dirty="0">
                <a:solidFill>
                  <a:srgbClr val="004176"/>
                </a:solidFill>
              </a:rPr>
              <a:t> </a:t>
            </a:r>
            <a:endParaRPr lang="en-US" sz="2400" b="1" dirty="0">
              <a:solidFill>
                <a:srgbClr val="004176"/>
              </a:solidFill>
            </a:endParaRPr>
          </a:p>
        </p:txBody>
      </p:sp>
      <p:sp>
        <p:nvSpPr>
          <p:cNvPr id="30" name="Прямоугольник 29">
            <a:extLst>
              <a:ext uri="{FF2B5EF4-FFF2-40B4-BE49-F238E27FC236}">
                <a16:creationId xmlns:a16="http://schemas.microsoft.com/office/drawing/2014/main" xmlns="" id="{8DBFE790-407F-BB41-9634-8097C2AB8DCA}"/>
              </a:ext>
            </a:extLst>
          </p:cNvPr>
          <p:cNvSpPr/>
          <p:nvPr/>
        </p:nvSpPr>
        <p:spPr>
          <a:xfrm>
            <a:off x="301484" y="2222317"/>
            <a:ext cx="11346058" cy="369332"/>
          </a:xfrm>
          <a:prstGeom prst="rect">
            <a:avLst/>
          </a:prstGeom>
          <a:solidFill>
            <a:srgbClr val="D0EB95"/>
          </a:solidFill>
          <a:ln>
            <a:solidFill>
              <a:schemeClr val="accent1"/>
            </a:solidFill>
          </a:ln>
        </p:spPr>
        <p:txBody>
          <a:bodyPr wrap="square">
            <a:spAutoFit/>
          </a:bodyPr>
          <a:lstStyle/>
          <a:p>
            <a:pPr algn="ctr"/>
            <a:r>
              <a:rPr lang="en-US" b="1" dirty="0"/>
              <a:t>Optimization of the reactor construction</a:t>
            </a:r>
            <a:r>
              <a:rPr lang="ru-RU" b="1" dirty="0"/>
              <a:t>: </a:t>
            </a:r>
            <a:r>
              <a:rPr lang="en-US" b="1" dirty="0"/>
              <a:t>reactor vessel, reactivity modulator, a.c.c.</a:t>
            </a:r>
            <a:r>
              <a:rPr lang="ru-RU" b="1" dirty="0"/>
              <a:t> </a:t>
            </a:r>
            <a:r>
              <a:rPr lang="en-US" b="1" dirty="0"/>
              <a:t>(NIKIET)</a:t>
            </a:r>
            <a:endParaRPr lang="ru-RU" b="1" dirty="0"/>
          </a:p>
        </p:txBody>
      </p:sp>
      <p:pic>
        <p:nvPicPr>
          <p:cNvPr id="40" name="Рисунок 39">
            <a:extLst>
              <a:ext uri="{FF2B5EF4-FFF2-40B4-BE49-F238E27FC236}">
                <a16:creationId xmlns:a16="http://schemas.microsoft.com/office/drawing/2014/main" xmlns="" id="{E66D7924-22A1-1442-A981-B90E4BF11AA4}"/>
              </a:ext>
            </a:extLst>
          </p:cNvPr>
          <p:cNvPicPr>
            <a:picLocks noChangeAspect="1"/>
          </p:cNvPicPr>
          <p:nvPr/>
        </p:nvPicPr>
        <p:blipFill>
          <a:blip r:embed="rId5"/>
          <a:stretch>
            <a:fillRect/>
          </a:stretch>
        </p:blipFill>
        <p:spPr>
          <a:xfrm>
            <a:off x="223992" y="2720703"/>
            <a:ext cx="2042130" cy="4002112"/>
          </a:xfrm>
          <a:prstGeom prst="rect">
            <a:avLst/>
          </a:prstGeom>
        </p:spPr>
      </p:pic>
      <p:sp>
        <p:nvSpPr>
          <p:cNvPr id="41" name="Rectangle 3">
            <a:extLst>
              <a:ext uri="{FF2B5EF4-FFF2-40B4-BE49-F238E27FC236}">
                <a16:creationId xmlns:a16="http://schemas.microsoft.com/office/drawing/2014/main" xmlns="" id="{C1691D1A-8F24-0A40-848C-2C185C3FE9AB}"/>
              </a:ext>
            </a:extLst>
          </p:cNvPr>
          <p:cNvSpPr>
            <a:spLocks noChangeArrowheads="1"/>
          </p:cNvSpPr>
          <p:nvPr/>
        </p:nvSpPr>
        <p:spPr bwMode="auto">
          <a:xfrm>
            <a:off x="2773456" y="2654833"/>
            <a:ext cx="2489179" cy="1923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ru-RU" sz="1100" b="1" dirty="0">
                <a:solidFill>
                  <a:srgbClr val="002060"/>
                </a:solidFill>
              </a:rPr>
              <a:t>1 – </a:t>
            </a:r>
            <a:r>
              <a:rPr lang="en-US" sz="1100" b="1" dirty="0">
                <a:solidFill>
                  <a:srgbClr val="002060"/>
                </a:solidFill>
              </a:rPr>
              <a:t>reactor</a:t>
            </a:r>
            <a:r>
              <a:rPr lang="ru-RU" sz="1100" b="1" dirty="0">
                <a:solidFill>
                  <a:srgbClr val="002060"/>
                </a:solidFill>
              </a:rPr>
              <a:t>;</a:t>
            </a:r>
          </a:p>
          <a:p>
            <a:r>
              <a:rPr lang="ru-RU" sz="1100" b="1" dirty="0">
                <a:solidFill>
                  <a:srgbClr val="002060"/>
                </a:solidFill>
              </a:rPr>
              <a:t>2 – </a:t>
            </a:r>
            <a:r>
              <a:rPr lang="en-US" sz="1100" b="1" dirty="0">
                <a:solidFill>
                  <a:srgbClr val="002060"/>
                </a:solidFill>
              </a:rPr>
              <a:t>stationary reflector</a:t>
            </a:r>
            <a:r>
              <a:rPr lang="ru-RU" sz="1100" b="1" dirty="0">
                <a:solidFill>
                  <a:srgbClr val="002060"/>
                </a:solidFill>
              </a:rPr>
              <a:t>;</a:t>
            </a:r>
          </a:p>
          <a:p>
            <a:r>
              <a:rPr lang="ru-RU" sz="1100" b="1" dirty="0">
                <a:solidFill>
                  <a:srgbClr val="002060"/>
                </a:solidFill>
              </a:rPr>
              <a:t>3 – </a:t>
            </a:r>
            <a:r>
              <a:rPr lang="en-US" sz="1100" b="1" dirty="0">
                <a:solidFill>
                  <a:srgbClr val="002060"/>
                </a:solidFill>
              </a:rPr>
              <a:t>reactivity modulator</a:t>
            </a:r>
            <a:r>
              <a:rPr lang="ru-RU" sz="1100" b="1" dirty="0">
                <a:solidFill>
                  <a:srgbClr val="002060"/>
                </a:solidFill>
              </a:rPr>
              <a:t>;</a:t>
            </a:r>
            <a:br>
              <a:rPr lang="ru-RU" sz="1100" b="1" dirty="0">
                <a:solidFill>
                  <a:srgbClr val="002060"/>
                </a:solidFill>
              </a:rPr>
            </a:br>
            <a:r>
              <a:rPr lang="ru-RU" sz="1100" b="1" dirty="0">
                <a:solidFill>
                  <a:srgbClr val="002060"/>
                </a:solidFill>
              </a:rPr>
              <a:t>4 – </a:t>
            </a:r>
            <a:r>
              <a:rPr lang="en-US" sz="1100" b="1" dirty="0">
                <a:solidFill>
                  <a:srgbClr val="002060"/>
                </a:solidFill>
              </a:rPr>
              <a:t>moderators</a:t>
            </a:r>
            <a:r>
              <a:rPr lang="ru-RU" sz="1100" b="1" dirty="0">
                <a:solidFill>
                  <a:srgbClr val="002060"/>
                </a:solidFill>
              </a:rPr>
              <a:t>;</a:t>
            </a:r>
          </a:p>
          <a:p>
            <a:r>
              <a:rPr lang="ru-RU" sz="1100" b="1" dirty="0">
                <a:solidFill>
                  <a:srgbClr val="002060"/>
                </a:solidFill>
              </a:rPr>
              <a:t>5 – </a:t>
            </a:r>
            <a:r>
              <a:rPr lang="en-US" sz="1100" b="1" dirty="0">
                <a:solidFill>
                  <a:srgbClr val="002060"/>
                </a:solidFill>
              </a:rPr>
              <a:t>rotary plugs</a:t>
            </a:r>
            <a:r>
              <a:rPr lang="ru-RU" sz="1100" b="1" dirty="0">
                <a:solidFill>
                  <a:srgbClr val="002060"/>
                </a:solidFill>
              </a:rPr>
              <a:t>;</a:t>
            </a:r>
          </a:p>
          <a:p>
            <a:r>
              <a:rPr lang="ru-RU" sz="1100" b="1" dirty="0">
                <a:solidFill>
                  <a:srgbClr val="002060"/>
                </a:solidFill>
              </a:rPr>
              <a:t>6 – </a:t>
            </a:r>
            <a:r>
              <a:rPr lang="en-US" sz="1100" b="1" dirty="0">
                <a:solidFill>
                  <a:srgbClr val="002060"/>
                </a:solidFill>
              </a:rPr>
              <a:t>CPS actuators;</a:t>
            </a:r>
            <a:endParaRPr lang="ru-RU" sz="1100" b="1" dirty="0">
              <a:solidFill>
                <a:srgbClr val="002060"/>
              </a:solidFill>
            </a:endParaRPr>
          </a:p>
          <a:p>
            <a:r>
              <a:rPr kumimoji="0" lang="ru-RU" altLang="ru-RU" sz="1050" b="1" i="0" u="none" strike="noStrike" cap="none" normalizeH="0" baseline="0" dirty="0" bmk="_Ref56019959">
                <a:ln>
                  <a:noFill/>
                </a:ln>
                <a:solidFill>
                  <a:srgbClr val="002060"/>
                </a:solidFill>
                <a:latin typeface="Arial" panose="020B0604020202020204" pitchFamily="34" charset="0"/>
              </a:rPr>
              <a:t>7 – </a:t>
            </a:r>
            <a:r>
              <a:rPr lang="en-US" altLang="ru-RU" sz="1050" b="1" dirty="0" bmk="_Ref56019959">
                <a:solidFill>
                  <a:srgbClr val="002060"/>
                </a:solidFill>
                <a:latin typeface="Arial" panose="020B0604020202020204" pitchFamily="34" charset="0"/>
              </a:rPr>
              <a:t>RS of RSS</a:t>
            </a:r>
            <a:endParaRPr lang="ru-RU" altLang="ru-RU" sz="1050" b="1" dirty="0" bmk="_Ref56019959">
              <a:solidFill>
                <a:srgbClr val="002060"/>
              </a:solidFill>
              <a:latin typeface="Arial" panose="020B0604020202020204" pitchFamily="34" charset="0"/>
            </a:endParaRPr>
          </a:p>
          <a:p>
            <a:r>
              <a:rPr kumimoji="0" lang="en-US" altLang="ru-RU" sz="1050" b="1" i="0" u="none" strike="noStrike" cap="none" normalizeH="0" baseline="0" dirty="0" bmk="_Ref56019959">
                <a:solidFill>
                  <a:srgbClr val="002060"/>
                </a:solidFill>
                <a:latin typeface="Arial" panose="020B0604020202020204" pitchFamily="34" charset="0"/>
              </a:rPr>
              <a:t>Power</a:t>
            </a:r>
            <a:r>
              <a:rPr kumimoji="0" lang="ru-RU" altLang="ru-RU" sz="1050" b="1" i="0" u="none" strike="noStrike" cap="none" normalizeH="0" baseline="0" dirty="0" bmk="_Ref56019959">
                <a:ln>
                  <a:noFill/>
                </a:ln>
                <a:solidFill>
                  <a:srgbClr val="002060"/>
                </a:solidFill>
                <a:latin typeface="Arial" panose="020B0604020202020204" pitchFamily="34" charset="0"/>
              </a:rPr>
              <a:t> 10-15 М</a:t>
            </a:r>
            <a:r>
              <a:rPr kumimoji="0" lang="en-US" altLang="ru-RU" sz="1050" b="1" i="0" u="none" strike="noStrike" cap="none" normalizeH="0" baseline="0" dirty="0" bmk="_Ref56019959">
                <a:ln>
                  <a:noFill/>
                </a:ln>
                <a:solidFill>
                  <a:srgbClr val="002060"/>
                </a:solidFill>
                <a:latin typeface="Arial" panose="020B0604020202020204" pitchFamily="34" charset="0"/>
              </a:rPr>
              <a:t>W</a:t>
            </a:r>
            <a:endParaRPr kumimoji="0" lang="ru-RU" altLang="ru-RU" sz="1050" b="1" i="0" u="none" strike="noStrike" cap="none" normalizeH="0" baseline="0" dirty="0" bmk="_Ref56019959">
              <a:ln>
                <a:noFill/>
              </a:ln>
              <a:solidFill>
                <a:srgbClr val="002060"/>
              </a:solidFill>
              <a:latin typeface="Arial" panose="020B0604020202020204" pitchFamily="34" charset="0"/>
            </a:endParaRPr>
          </a:p>
          <a:p>
            <a:r>
              <a:rPr lang="en-US" altLang="ru-RU" sz="1050" b="1" dirty="0" bmk="_Ref56019959">
                <a:solidFill>
                  <a:srgbClr val="002060"/>
                </a:solidFill>
                <a:latin typeface="Arial" panose="020B0604020202020204" pitchFamily="34" charset="0"/>
              </a:rPr>
              <a:t>Fuel </a:t>
            </a:r>
            <a:r>
              <a:rPr lang="ru-RU" altLang="ru-RU" sz="1050" b="1" dirty="0" bmk="_Ref56019959">
                <a:solidFill>
                  <a:srgbClr val="002060"/>
                </a:solidFill>
                <a:latin typeface="Arial" panose="020B0604020202020204" pitchFamily="34" charset="0"/>
              </a:rPr>
              <a:t>500 </a:t>
            </a:r>
            <a:r>
              <a:rPr lang="en-US" altLang="ru-RU" sz="1050" b="1" dirty="0" bmk="_Ref56019959">
                <a:solidFill>
                  <a:srgbClr val="002060"/>
                </a:solidFill>
                <a:latin typeface="Arial" panose="020B0604020202020204" pitchFamily="34" charset="0"/>
              </a:rPr>
              <a:t>kg</a:t>
            </a:r>
          </a:p>
          <a:p>
            <a:r>
              <a:rPr kumimoji="0" lang="en-US" altLang="ru-RU" sz="1050" b="1" i="0" u="none" strike="noStrike" cap="none" normalizeH="0" baseline="0" dirty="0" bmk="_Ref56019959">
                <a:ln>
                  <a:noFill/>
                </a:ln>
                <a:solidFill>
                  <a:srgbClr val="002060"/>
                </a:solidFill>
                <a:latin typeface="Arial" panose="020B0604020202020204" pitchFamily="34" charset="0"/>
              </a:rPr>
              <a:t>Average flux </a:t>
            </a:r>
            <a:r>
              <a:rPr lang="en-US" sz="1050" b="1" dirty="0">
                <a:latin typeface="Arial" panose="020B0604020202020204" pitchFamily="34" charset="0"/>
              </a:rPr>
              <a:t>10</a:t>
            </a:r>
            <a:r>
              <a:rPr lang="en-US" sz="1050" b="1" baseline="30000" dirty="0">
                <a:latin typeface="Arial" panose="020B0604020202020204" pitchFamily="34" charset="0"/>
              </a:rPr>
              <a:t>14</a:t>
            </a:r>
            <a:r>
              <a:rPr lang="en-US" sz="1050" b="1" dirty="0">
                <a:latin typeface="Arial" panose="020B0604020202020204" pitchFamily="34" charset="0"/>
              </a:rPr>
              <a:t> n/cm</a:t>
            </a:r>
            <a:r>
              <a:rPr lang="en-US" sz="1050" b="1" baseline="30000" dirty="0">
                <a:latin typeface="Arial" panose="020B0604020202020204" pitchFamily="34" charset="0"/>
              </a:rPr>
              <a:t>2</a:t>
            </a:r>
            <a:r>
              <a:rPr lang="en-US" sz="1050" b="1" dirty="0">
                <a:latin typeface="Arial" panose="020B0604020202020204" pitchFamily="34" charset="0"/>
              </a:rPr>
              <a:t>/s</a:t>
            </a:r>
            <a:endParaRPr lang="en-US" sz="1100" b="1" dirty="0">
              <a:latin typeface="Arial" panose="020B0604020202020204" pitchFamily="34" charset="0"/>
            </a:endParaRPr>
          </a:p>
          <a:p>
            <a:r>
              <a:rPr lang="en-US" altLang="ru-RU" sz="1100" b="1" dirty="0" bmk="_Ref56019959">
                <a:solidFill>
                  <a:srgbClr val="002060"/>
                </a:solidFill>
                <a:latin typeface="Arial" panose="020B0604020202020204" pitchFamily="34" charset="0"/>
              </a:rPr>
              <a:t>Flux in pulse </a:t>
            </a:r>
            <a:r>
              <a:rPr lang="en-US" sz="1050" b="1" dirty="0">
                <a:latin typeface="Arial" panose="020B0604020202020204" pitchFamily="34" charset="0"/>
              </a:rPr>
              <a:t>10</a:t>
            </a:r>
            <a:r>
              <a:rPr lang="en-US" sz="1050" b="1" baseline="30000" dirty="0">
                <a:latin typeface="Arial" panose="020B0604020202020204" pitchFamily="34" charset="0"/>
              </a:rPr>
              <a:t>16</a:t>
            </a:r>
            <a:r>
              <a:rPr lang="en-US" sz="1050" b="1" dirty="0">
                <a:latin typeface="Arial" panose="020B0604020202020204" pitchFamily="34" charset="0"/>
              </a:rPr>
              <a:t> n/cm</a:t>
            </a:r>
            <a:r>
              <a:rPr lang="en-US" sz="1050" b="1" baseline="30000" dirty="0">
                <a:latin typeface="Arial" panose="020B0604020202020204" pitchFamily="34" charset="0"/>
              </a:rPr>
              <a:t>2</a:t>
            </a:r>
            <a:r>
              <a:rPr lang="en-US" sz="1050" b="1" dirty="0">
                <a:latin typeface="Arial" panose="020B0604020202020204" pitchFamily="34" charset="0"/>
              </a:rPr>
              <a:t>/s</a:t>
            </a:r>
            <a:endParaRPr kumimoji="0" lang="ru-RU" altLang="ru-RU" sz="1050" b="1" i="0" u="none" strike="noStrike" cap="none" normalizeH="0" baseline="0" dirty="0" bmk="_Ref56019959">
              <a:ln>
                <a:noFill/>
              </a:ln>
              <a:solidFill>
                <a:srgbClr val="002060"/>
              </a:solidFill>
              <a:latin typeface="Arial" panose="020B0604020202020204" pitchFamily="34" charset="0"/>
            </a:endParaRPr>
          </a:p>
        </p:txBody>
      </p:sp>
      <p:pic>
        <p:nvPicPr>
          <p:cNvPr id="43" name="Рисунок 42">
            <a:extLst>
              <a:ext uri="{FF2B5EF4-FFF2-40B4-BE49-F238E27FC236}">
                <a16:creationId xmlns:a16="http://schemas.microsoft.com/office/drawing/2014/main" xmlns="" id="{AF2821CE-CDB1-2847-BEB6-925913D839E9}"/>
              </a:ext>
            </a:extLst>
          </p:cNvPr>
          <p:cNvPicPr/>
          <p:nvPr/>
        </p:nvPicPr>
        <p:blipFill>
          <a:blip r:embed="rId6" cstate="print"/>
          <a:srcRect/>
          <a:stretch>
            <a:fillRect/>
          </a:stretch>
        </p:blipFill>
        <p:spPr bwMode="auto">
          <a:xfrm>
            <a:off x="8097926" y="4808686"/>
            <a:ext cx="3715141" cy="2072081"/>
          </a:xfrm>
          <a:prstGeom prst="rect">
            <a:avLst/>
          </a:prstGeom>
          <a:noFill/>
          <a:ln w="9525">
            <a:noFill/>
            <a:miter lim="800000"/>
            <a:headEnd/>
            <a:tailEnd/>
          </a:ln>
        </p:spPr>
      </p:pic>
      <p:cxnSp>
        <p:nvCxnSpPr>
          <p:cNvPr id="45" name="Прямая со стрелкой 44">
            <a:extLst>
              <a:ext uri="{FF2B5EF4-FFF2-40B4-BE49-F238E27FC236}">
                <a16:creationId xmlns:a16="http://schemas.microsoft.com/office/drawing/2014/main" xmlns="" id="{BD95F9EB-759B-D14A-897C-66E509ED93FF}"/>
              </a:ext>
            </a:extLst>
          </p:cNvPr>
          <p:cNvCxnSpPr>
            <a:cxnSpLocks/>
          </p:cNvCxnSpPr>
          <p:nvPr/>
        </p:nvCxnSpPr>
        <p:spPr>
          <a:xfrm>
            <a:off x="7058459" y="3928400"/>
            <a:ext cx="1760077" cy="880286"/>
          </a:xfrm>
          <a:prstGeom prst="straightConnector1">
            <a:avLst/>
          </a:prstGeom>
          <a:ln w="190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46" name="Прямая со стрелкой 45">
            <a:extLst>
              <a:ext uri="{FF2B5EF4-FFF2-40B4-BE49-F238E27FC236}">
                <a16:creationId xmlns:a16="http://schemas.microsoft.com/office/drawing/2014/main" xmlns="" id="{817A4BD4-4914-7048-9B3E-47CB7D0B21C8}"/>
              </a:ext>
            </a:extLst>
          </p:cNvPr>
          <p:cNvCxnSpPr>
            <a:cxnSpLocks/>
          </p:cNvCxnSpPr>
          <p:nvPr/>
        </p:nvCxnSpPr>
        <p:spPr>
          <a:xfrm>
            <a:off x="2092772" y="4676159"/>
            <a:ext cx="1958350" cy="56226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7" name="Прямоугольник 46">
            <a:extLst>
              <a:ext uri="{FF2B5EF4-FFF2-40B4-BE49-F238E27FC236}">
                <a16:creationId xmlns:a16="http://schemas.microsoft.com/office/drawing/2014/main" xmlns="" id="{981FB3EF-B8C9-3D4E-9324-1326FAEBF6D5}"/>
              </a:ext>
            </a:extLst>
          </p:cNvPr>
          <p:cNvSpPr/>
          <p:nvPr/>
        </p:nvSpPr>
        <p:spPr>
          <a:xfrm>
            <a:off x="8311638" y="3044421"/>
            <a:ext cx="3675185" cy="1600438"/>
          </a:xfrm>
          <a:prstGeom prst="rect">
            <a:avLst/>
          </a:prstGeom>
        </p:spPr>
        <p:txBody>
          <a:bodyPr wrap="square">
            <a:spAutoFit/>
          </a:bodyPr>
          <a:lstStyle/>
          <a:p>
            <a:pPr algn="ctr"/>
            <a:r>
              <a:rPr lang="en-US" sz="1400" b="1" dirty="0">
                <a:solidFill>
                  <a:srgbClr val="FF0000"/>
                </a:solidFill>
              </a:rPr>
              <a:t>Main task is</a:t>
            </a:r>
          </a:p>
          <a:p>
            <a:pPr algn="ctr"/>
            <a:r>
              <a:rPr lang="en-US" sz="1400" b="1" dirty="0">
                <a:solidFill>
                  <a:srgbClr val="FF0000"/>
                </a:solidFill>
              </a:rPr>
              <a:t>optimization of reactor vessel  and </a:t>
            </a:r>
          </a:p>
          <a:p>
            <a:pPr algn="ctr"/>
            <a:r>
              <a:rPr lang="en-US" sz="1400" b="1" dirty="0">
                <a:solidFill>
                  <a:srgbClr val="FF0000"/>
                </a:solidFill>
              </a:rPr>
              <a:t>reactivity modulator for reduce thermal</a:t>
            </a:r>
          </a:p>
          <a:p>
            <a:pPr algn="ctr"/>
            <a:r>
              <a:rPr lang="en-US" sz="1400" b="1" dirty="0">
                <a:solidFill>
                  <a:srgbClr val="FF0000"/>
                </a:solidFill>
              </a:rPr>
              <a:t>capacity and deformation</a:t>
            </a:r>
            <a:r>
              <a:rPr lang="ru-RU" sz="1400" b="1" dirty="0">
                <a:solidFill>
                  <a:srgbClr val="FF0000"/>
                </a:solidFill>
              </a:rPr>
              <a:t> </a:t>
            </a:r>
            <a:r>
              <a:rPr lang="en-US" sz="1400" b="1" dirty="0">
                <a:solidFill>
                  <a:srgbClr val="FF0000"/>
                </a:solidFill>
              </a:rPr>
              <a:t>for the finding out of the safety factor</a:t>
            </a:r>
            <a:r>
              <a:rPr lang="ru-RU" sz="1400" b="1" dirty="0">
                <a:solidFill>
                  <a:srgbClr val="FF0000"/>
                </a:solidFill>
              </a:rPr>
              <a:t> (</a:t>
            </a:r>
            <a:r>
              <a:rPr lang="en-US" sz="1400" b="1" dirty="0">
                <a:solidFill>
                  <a:srgbClr val="FF0000"/>
                </a:solidFill>
              </a:rPr>
              <a:t>before starting Draft Design)!</a:t>
            </a:r>
          </a:p>
          <a:p>
            <a:pPr algn="ctr"/>
            <a:endParaRPr lang="ru-RU" sz="1400" dirty="0">
              <a:solidFill>
                <a:srgbClr val="FF0000"/>
              </a:solidFill>
            </a:endParaRPr>
          </a:p>
        </p:txBody>
      </p:sp>
    </p:spTree>
    <p:extLst>
      <p:ext uri="{BB962C8B-B14F-4D97-AF65-F5344CB8AC3E}">
        <p14:creationId xmlns:p14="http://schemas.microsoft.com/office/powerpoint/2010/main" val="2329687529"/>
      </p:ext>
    </p:extLst>
  </p:cSld>
  <p:clrMapOvr>
    <a:masterClrMapping/>
  </p:clrMapOvr>
  <p:transition/>
</p:sld>
</file>

<file path=ppt/theme/theme1.xml><?xml version="1.0" encoding="utf-8"?>
<a:theme xmlns:a="http://schemas.openxmlformats.org/drawingml/2006/main" name="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Оформление по умолчанию">
  <a:themeElements>
    <a:clrScheme name="6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Оформление по умолчанию">
  <a:themeElements>
    <a:clrScheme name="6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annual_report_2015_nts">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0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Arial"/>
        <a:ea typeface="Droid Sans Fallback"/>
        <a:cs typeface="Droid Sans Fallback"/>
      </a:majorFont>
      <a:minorFont>
        <a:latin typeface="Arial"/>
        <a:ea typeface="Droid Sans Fallback"/>
        <a:cs typeface="Droid Sans Fallback"/>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SimSun"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SimSun"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Оформление по умолчанию">
  <a:themeElements>
    <a:clrScheme name="6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Оформление по умолчанию">
  <a:themeElements>
    <a:clrScheme name="6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33903</TotalTime>
  <Words>1101</Words>
  <Application>Microsoft Office PowerPoint</Application>
  <PresentationFormat>Widescreen</PresentationFormat>
  <Paragraphs>127</Paragraphs>
  <Slides>16</Slides>
  <Notes>9</Notes>
  <HiddenSlides>0</HiddenSlides>
  <MMClips>0</MMClips>
  <ScaleCrop>false</ScaleCrop>
  <HeadingPairs>
    <vt:vector size="6" baseType="variant">
      <vt:variant>
        <vt:lpstr>Fonts Used</vt:lpstr>
      </vt:variant>
      <vt:variant>
        <vt:i4>9</vt:i4>
      </vt:variant>
      <vt:variant>
        <vt:lpstr>Theme</vt:lpstr>
      </vt:variant>
      <vt:variant>
        <vt:i4>12</vt:i4>
      </vt:variant>
      <vt:variant>
        <vt:lpstr>Slide Titles</vt:lpstr>
      </vt:variant>
      <vt:variant>
        <vt:i4>16</vt:i4>
      </vt:variant>
    </vt:vector>
  </HeadingPairs>
  <TitlesOfParts>
    <vt:vector size="37" baseType="lpstr">
      <vt:lpstr>SimSun</vt:lpstr>
      <vt:lpstr>Arial</vt:lpstr>
      <vt:lpstr>Calibri</vt:lpstr>
      <vt:lpstr>Comic Sans MS</vt:lpstr>
      <vt:lpstr>Droid Sans Fallback</vt:lpstr>
      <vt:lpstr>Symbol</vt:lpstr>
      <vt:lpstr>Times</vt:lpstr>
      <vt:lpstr>Times New Roman</vt:lpstr>
      <vt:lpstr>Wingdings</vt:lpstr>
      <vt:lpstr>ucansV_shvetsov</vt:lpstr>
      <vt:lpstr>1_ucansV_shvetsov</vt:lpstr>
      <vt:lpstr>2_ucansV_shvetsov</vt:lpstr>
      <vt:lpstr>3_ucansV_shvetsov</vt:lpstr>
      <vt:lpstr>4_ucansV_shvetsov</vt:lpstr>
      <vt:lpstr>5_ucansV_shvetsov</vt:lpstr>
      <vt:lpstr>10_Тема Office</vt:lpstr>
      <vt:lpstr>6_Оформление по умолчанию</vt:lpstr>
      <vt:lpstr>8_Оформление по умолчанию</vt:lpstr>
      <vt:lpstr>7_Оформление по умолчанию</vt:lpstr>
      <vt:lpstr>9_Оформление по умолчанию</vt:lpstr>
      <vt:lpstr>annual_report_2015_nts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PAA</dc:creator>
  <cp:lastModifiedBy>nagy</cp:lastModifiedBy>
  <cp:revision>1690</cp:revision>
  <dcterms:created xsi:type="dcterms:W3CDTF">2006-12-22T14:39:55Z</dcterms:created>
  <dcterms:modified xsi:type="dcterms:W3CDTF">2024-02-11T19:33:40Z</dcterms:modified>
</cp:coreProperties>
</file>