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6" r:id="rId2"/>
    <p:sldId id="447" r:id="rId3"/>
    <p:sldId id="297" r:id="rId4"/>
    <p:sldId id="468" r:id="rId5"/>
    <p:sldId id="658" r:id="rId6"/>
    <p:sldId id="661" r:id="rId7"/>
    <p:sldId id="646" r:id="rId8"/>
    <p:sldId id="264" r:id="rId9"/>
    <p:sldId id="647" r:id="rId10"/>
    <p:sldId id="259" r:id="rId11"/>
    <p:sldId id="289" r:id="rId12"/>
    <p:sldId id="649" r:id="rId13"/>
    <p:sldId id="652" r:id="rId14"/>
    <p:sldId id="657" r:id="rId15"/>
    <p:sldId id="648" r:id="rId16"/>
    <p:sldId id="262" r:id="rId17"/>
    <p:sldId id="494" r:id="rId18"/>
    <p:sldId id="502" r:id="rId19"/>
    <p:sldId id="256" r:id="rId20"/>
    <p:sldId id="653" r:id="rId21"/>
    <p:sldId id="659" r:id="rId22"/>
    <p:sldId id="655" r:id="rId23"/>
    <p:sldId id="507" r:id="rId24"/>
    <p:sldId id="523" r:id="rId25"/>
    <p:sldId id="509" r:id="rId26"/>
    <p:sldId id="257" r:id="rId27"/>
    <p:sldId id="258" r:id="rId28"/>
    <p:sldId id="654" r:id="rId29"/>
    <p:sldId id="645" r:id="rId30"/>
    <p:sldId id="642" r:id="rId31"/>
    <p:sldId id="643" r:id="rId32"/>
    <p:sldId id="614" r:id="rId33"/>
    <p:sldId id="624" r:id="rId34"/>
    <p:sldId id="65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8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09079ca3fff02ad4" providerId="LiveId" clId="{7C031E7D-3A76-4624-9206-51D8ED13FAB9}"/>
    <pc:docChg chg="undo redo custSel addSld delSld modSld sldOrd">
      <pc:chgData name="" userId="09079ca3fff02ad4" providerId="LiveId" clId="{7C031E7D-3A76-4624-9206-51D8ED13FAB9}" dt="2023-12-21T02:40:05.782" v="2341" actId="1076"/>
      <pc:docMkLst>
        <pc:docMk/>
      </pc:docMkLst>
      <pc:sldChg chg="addSp modSp ord">
        <pc:chgData name="" userId="09079ca3fff02ad4" providerId="LiveId" clId="{7C031E7D-3A76-4624-9206-51D8ED13FAB9}" dt="2023-12-21T01:09:20.141" v="1296" actId="115"/>
        <pc:sldMkLst>
          <pc:docMk/>
          <pc:sldMk cId="2896870355" sldId="256"/>
        </pc:sldMkLst>
        <pc:spChg chg="add mod">
          <ac:chgData name="" userId="09079ca3fff02ad4" providerId="LiveId" clId="{7C031E7D-3A76-4624-9206-51D8ED13FAB9}" dt="2023-12-21T01:09:20.141" v="1296" actId="115"/>
          <ac:spMkLst>
            <pc:docMk/>
            <pc:sldMk cId="2896870355" sldId="256"/>
            <ac:spMk id="2" creationId="{20D2C090-A226-4C3E-AA96-7CE7D651BDBB}"/>
          </ac:spMkLst>
        </pc:spChg>
        <pc:spChg chg="add">
          <ac:chgData name="" userId="09079ca3fff02ad4" providerId="LiveId" clId="{7C031E7D-3A76-4624-9206-51D8ED13FAB9}" dt="2023-12-21T01:06:51.905" v="1258"/>
          <ac:spMkLst>
            <pc:docMk/>
            <pc:sldMk cId="2896870355" sldId="256"/>
            <ac:spMk id="6" creationId="{DCAF8670-74D3-489D-8256-03E6F2BB3D9F}"/>
          </ac:spMkLst>
        </pc:spChg>
        <pc:spChg chg="add">
          <ac:chgData name="" userId="09079ca3fff02ad4" providerId="LiveId" clId="{7C031E7D-3A76-4624-9206-51D8ED13FAB9}" dt="2023-12-21T01:06:51.905" v="1258"/>
          <ac:spMkLst>
            <pc:docMk/>
            <pc:sldMk cId="2896870355" sldId="256"/>
            <ac:spMk id="8" creationId="{8AC77894-7FB5-400D-B24C-350D7B6F6A80}"/>
          </ac:spMkLst>
        </pc:spChg>
        <pc:picChg chg="mod modCrop">
          <ac:chgData name="" userId="09079ca3fff02ad4" providerId="LiveId" clId="{7C031E7D-3A76-4624-9206-51D8ED13FAB9}" dt="2023-12-21T01:07:20.697" v="1266" actId="14100"/>
          <ac:picMkLst>
            <pc:docMk/>
            <pc:sldMk cId="2896870355" sldId="256"/>
            <ac:picMk id="5" creationId="{00000000-0000-0000-0000-000000000000}"/>
          </ac:picMkLst>
        </pc:picChg>
        <pc:picChg chg="add">
          <ac:chgData name="" userId="09079ca3fff02ad4" providerId="LiveId" clId="{7C031E7D-3A76-4624-9206-51D8ED13FAB9}" dt="2023-12-21T01:06:51.905" v="1258"/>
          <ac:picMkLst>
            <pc:docMk/>
            <pc:sldMk cId="2896870355" sldId="256"/>
            <ac:picMk id="7" creationId="{774091AB-94B8-48AD-A93F-C65DBECFF446}"/>
          </ac:picMkLst>
        </pc:picChg>
      </pc:sldChg>
      <pc:sldChg chg="addSp delSp modSp ord">
        <pc:chgData name="" userId="09079ca3fff02ad4" providerId="LiveId" clId="{7C031E7D-3A76-4624-9206-51D8ED13FAB9}" dt="2023-12-21T01:52:57.547" v="1474"/>
        <pc:sldMkLst>
          <pc:docMk/>
          <pc:sldMk cId="1674368369" sldId="257"/>
        </pc:sldMkLst>
        <pc:spChg chg="add mod">
          <ac:chgData name="" userId="09079ca3fff02ad4" providerId="LiveId" clId="{7C031E7D-3A76-4624-9206-51D8ED13FAB9}" dt="2023-12-21T01:17:35.558" v="1328" actId="1076"/>
          <ac:spMkLst>
            <pc:docMk/>
            <pc:sldMk cId="1674368369" sldId="257"/>
            <ac:spMk id="8" creationId="{841541E6-088E-4B4E-8EFA-9724DE3FFCC0}"/>
          </ac:spMkLst>
        </pc:spChg>
        <pc:spChg chg="add mod">
          <ac:chgData name="" userId="09079ca3fff02ad4" providerId="LiveId" clId="{7C031E7D-3A76-4624-9206-51D8ED13FAB9}" dt="2023-12-21T01:17:31.412" v="1327" actId="1076"/>
          <ac:spMkLst>
            <pc:docMk/>
            <pc:sldMk cId="1674368369" sldId="257"/>
            <ac:spMk id="13" creationId="{83AE07D2-4E4B-4738-88FD-156A8126C629}"/>
          </ac:spMkLst>
        </pc:spChg>
        <pc:picChg chg="del mod">
          <ac:chgData name="" userId="09079ca3fff02ad4" providerId="LiveId" clId="{7C031E7D-3A76-4624-9206-51D8ED13FAB9}" dt="2023-12-21T01:18:01.382" v="1337"/>
          <ac:picMkLst>
            <pc:docMk/>
            <pc:sldMk cId="1674368369" sldId="257"/>
            <ac:picMk id="4" creationId="{00000000-0000-0000-0000-000000000000}"/>
          </ac:picMkLst>
        </pc:picChg>
        <pc:picChg chg="mod">
          <ac:chgData name="" userId="09079ca3fff02ad4" providerId="LiveId" clId="{7C031E7D-3A76-4624-9206-51D8ED13FAB9}" dt="2023-12-21T01:19:32.303" v="1364" actId="1076"/>
          <ac:picMkLst>
            <pc:docMk/>
            <pc:sldMk cId="1674368369" sldId="257"/>
            <ac:picMk id="7" creationId="{00000000-0000-0000-0000-000000000000}"/>
          </ac:picMkLst>
        </pc:picChg>
        <pc:picChg chg="mod modCrop">
          <ac:chgData name="" userId="09079ca3fff02ad4" providerId="LiveId" clId="{7C031E7D-3A76-4624-9206-51D8ED13FAB9}" dt="2023-12-21T01:19:45.165" v="1368" actId="14100"/>
          <ac:picMkLst>
            <pc:docMk/>
            <pc:sldMk cId="1674368369" sldId="257"/>
            <ac:picMk id="9" creationId="{00000000-0000-0000-0000-000000000000}"/>
          </ac:picMkLst>
        </pc:picChg>
        <pc:picChg chg="add">
          <ac:chgData name="" userId="09079ca3fff02ad4" providerId="LiveId" clId="{7C031E7D-3A76-4624-9206-51D8ED13FAB9}" dt="2023-12-21T01:16:59.249" v="1323"/>
          <ac:picMkLst>
            <pc:docMk/>
            <pc:sldMk cId="1674368369" sldId="257"/>
            <ac:picMk id="10" creationId="{4101423C-91BD-4A38-B8F8-F36B7BF85C9F}"/>
          </ac:picMkLst>
        </pc:picChg>
        <pc:picChg chg="del mod">
          <ac:chgData name="" userId="09079ca3fff02ad4" providerId="LiveId" clId="{7C031E7D-3A76-4624-9206-51D8ED13FAB9}" dt="2023-12-21T01:19:06.541" v="1356" actId="478"/>
          <ac:picMkLst>
            <pc:docMk/>
            <pc:sldMk cId="1674368369" sldId="257"/>
            <ac:picMk id="11" creationId="{00000000-0000-0000-0000-000000000000}"/>
          </ac:picMkLst>
        </pc:picChg>
        <pc:picChg chg="mod modCrop">
          <ac:chgData name="" userId="09079ca3fff02ad4" providerId="LiveId" clId="{7C031E7D-3A76-4624-9206-51D8ED13FAB9}" dt="2023-12-21T01:19:27.467" v="1363" actId="1076"/>
          <ac:picMkLst>
            <pc:docMk/>
            <pc:sldMk cId="1674368369" sldId="257"/>
            <ac:picMk id="12" creationId="{00000000-0000-0000-0000-000000000000}"/>
          </ac:picMkLst>
        </pc:picChg>
        <pc:picChg chg="add mod modCrop">
          <ac:chgData name="" userId="09079ca3fff02ad4" providerId="LiveId" clId="{7C031E7D-3A76-4624-9206-51D8ED13FAB9}" dt="2023-12-21T01:19:48.048" v="1369" actId="1076"/>
          <ac:picMkLst>
            <pc:docMk/>
            <pc:sldMk cId="1674368369" sldId="257"/>
            <ac:picMk id="14" creationId="{E58AC23B-82F4-4B28-A66A-9A74A7B28004}"/>
          </ac:picMkLst>
        </pc:picChg>
      </pc:sldChg>
      <pc:sldChg chg="addSp delSp modSp ord">
        <pc:chgData name="" userId="09079ca3fff02ad4" providerId="LiveId" clId="{7C031E7D-3A76-4624-9206-51D8ED13FAB9}" dt="2023-12-21T02:04:04.289" v="1483" actId="14100"/>
        <pc:sldMkLst>
          <pc:docMk/>
          <pc:sldMk cId="2153078508" sldId="258"/>
        </pc:sldMkLst>
        <pc:spChg chg="del">
          <ac:chgData name="" userId="09079ca3fff02ad4" providerId="LiveId" clId="{7C031E7D-3A76-4624-9206-51D8ED13FAB9}" dt="2023-12-21T01:20:11.599" v="1374" actId="478"/>
          <ac:spMkLst>
            <pc:docMk/>
            <pc:sldMk cId="2153078508" sldId="258"/>
            <ac:spMk id="2" creationId="{00000000-0000-0000-0000-000000000000}"/>
          </ac:spMkLst>
        </pc:spChg>
        <pc:spChg chg="add">
          <ac:chgData name="" userId="09079ca3fff02ad4" providerId="LiveId" clId="{7C031E7D-3A76-4624-9206-51D8ED13FAB9}" dt="2023-12-21T01:20:08.224" v="1373"/>
          <ac:spMkLst>
            <pc:docMk/>
            <pc:sldMk cId="2153078508" sldId="258"/>
            <ac:spMk id="6" creationId="{86FD0241-F195-496E-99C2-0D13531C04FA}"/>
          </ac:spMkLst>
        </pc:spChg>
        <pc:spChg chg="add mod">
          <ac:chgData name="" userId="09079ca3fff02ad4" providerId="LiveId" clId="{7C031E7D-3A76-4624-9206-51D8ED13FAB9}" dt="2023-12-21T01:21:07.738" v="1423" actId="1036"/>
          <ac:spMkLst>
            <pc:docMk/>
            <pc:sldMk cId="2153078508" sldId="258"/>
            <ac:spMk id="8" creationId="{33B16639-6FE8-4487-9EAC-ABD4C2613DD4}"/>
          </ac:spMkLst>
        </pc:spChg>
        <pc:spChg chg="add mod">
          <ac:chgData name="" userId="09079ca3fff02ad4" providerId="LiveId" clId="{7C031E7D-3A76-4624-9206-51D8ED13FAB9}" dt="2023-12-21T01:51:50.910" v="1473" actId="1076"/>
          <ac:spMkLst>
            <pc:docMk/>
            <pc:sldMk cId="2153078508" sldId="258"/>
            <ac:spMk id="11" creationId="{688337EA-7C39-4D27-A035-F4DE04B2287E}"/>
          </ac:spMkLst>
        </pc:spChg>
        <pc:graphicFrameChg chg="add del">
          <ac:chgData name="" userId="09079ca3fff02ad4" providerId="LiveId" clId="{7C031E7D-3A76-4624-9206-51D8ED13FAB9}" dt="2023-12-21T02:03:31.402" v="1477"/>
          <ac:graphicFrameMkLst>
            <pc:docMk/>
            <pc:sldMk cId="2153078508" sldId="258"/>
            <ac:graphicFrameMk id="12" creationId="{27FB347D-A3D9-419D-9D6F-ABB40C523119}"/>
          </ac:graphicFrameMkLst>
        </pc:graphicFrameChg>
        <pc:picChg chg="mod">
          <ac:chgData name="" userId="09079ca3fff02ad4" providerId="LiveId" clId="{7C031E7D-3A76-4624-9206-51D8ED13FAB9}" dt="2023-12-21T01:51:33.056" v="1472" actId="14100"/>
          <ac:picMkLst>
            <pc:docMk/>
            <pc:sldMk cId="2153078508" sldId="258"/>
            <ac:picMk id="4" creationId="{00000000-0000-0000-0000-000000000000}"/>
          </ac:picMkLst>
        </pc:picChg>
        <pc:picChg chg="mod">
          <ac:chgData name="" userId="09079ca3fff02ad4" providerId="LiveId" clId="{7C031E7D-3A76-4624-9206-51D8ED13FAB9}" dt="2023-12-21T01:46:40.689" v="1437" actId="14100"/>
          <ac:picMkLst>
            <pc:docMk/>
            <pc:sldMk cId="2153078508" sldId="258"/>
            <ac:picMk id="5" creationId="{00000000-0000-0000-0000-000000000000}"/>
          </ac:picMkLst>
        </pc:picChg>
        <pc:picChg chg="add">
          <ac:chgData name="" userId="09079ca3fff02ad4" providerId="LiveId" clId="{7C031E7D-3A76-4624-9206-51D8ED13FAB9}" dt="2023-12-21T01:20:08.224" v="1373"/>
          <ac:picMkLst>
            <pc:docMk/>
            <pc:sldMk cId="2153078508" sldId="258"/>
            <ac:picMk id="7" creationId="{A9519006-EAEB-4D47-BB44-B4FFC5405280}"/>
          </ac:picMkLst>
        </pc:picChg>
        <pc:picChg chg="add del mod">
          <ac:chgData name="" userId="09079ca3fff02ad4" providerId="LiveId" clId="{7C031E7D-3A76-4624-9206-51D8ED13FAB9}" dt="2023-12-21T01:49:40.195" v="1442"/>
          <ac:picMkLst>
            <pc:docMk/>
            <pc:sldMk cId="2153078508" sldId="258"/>
            <ac:picMk id="9" creationId="{B0274FC2-E288-422C-8BE7-DA38F7BBB761}"/>
          </ac:picMkLst>
        </pc:picChg>
        <pc:picChg chg="add mod">
          <ac:chgData name="" userId="09079ca3fff02ad4" providerId="LiveId" clId="{7C031E7D-3A76-4624-9206-51D8ED13FAB9}" dt="2023-12-21T01:46:48.809" v="1440" actId="14100"/>
          <ac:picMkLst>
            <pc:docMk/>
            <pc:sldMk cId="2153078508" sldId="258"/>
            <ac:picMk id="10" creationId="{0F97C735-E3B4-4E15-BB54-F5D33D76C179}"/>
          </ac:picMkLst>
        </pc:picChg>
        <pc:picChg chg="add mod">
          <ac:chgData name="" userId="09079ca3fff02ad4" providerId="LiveId" clId="{7C031E7D-3A76-4624-9206-51D8ED13FAB9}" dt="2023-12-21T02:04:04.289" v="1483" actId="14100"/>
          <ac:picMkLst>
            <pc:docMk/>
            <pc:sldMk cId="2153078508" sldId="258"/>
            <ac:picMk id="13" creationId="{0B58AD5C-CB3E-4CAD-A0D5-96EE2725268F}"/>
          </ac:picMkLst>
        </pc:picChg>
      </pc:sldChg>
      <pc:sldChg chg="addSp delSp modSp">
        <pc:chgData name="" userId="09079ca3fff02ad4" providerId="LiveId" clId="{7C031E7D-3A76-4624-9206-51D8ED13FAB9}" dt="2023-12-20T23:16:18.808" v="1074" actId="1076"/>
        <pc:sldMkLst>
          <pc:docMk/>
          <pc:sldMk cId="1368075602" sldId="259"/>
        </pc:sldMkLst>
        <pc:spChg chg="del mod">
          <ac:chgData name="" userId="09079ca3fff02ad4" providerId="LiveId" clId="{7C031E7D-3A76-4624-9206-51D8ED13FAB9}" dt="2023-12-20T22:04:01.520" v="142" actId="478"/>
          <ac:spMkLst>
            <pc:docMk/>
            <pc:sldMk cId="1368075602" sldId="259"/>
            <ac:spMk id="2" creationId="{00000000-0000-0000-0000-000000000000}"/>
          </ac:spMkLst>
        </pc:spChg>
        <pc:spChg chg="add mod">
          <ac:chgData name="" userId="09079ca3fff02ad4" providerId="LiveId" clId="{7C031E7D-3A76-4624-9206-51D8ED13FAB9}" dt="2023-12-20T22:56:52.312" v="777" actId="1076"/>
          <ac:spMkLst>
            <pc:docMk/>
            <pc:sldMk cId="1368075602" sldId="259"/>
            <ac:spMk id="3" creationId="{CDC8CC19-83B5-4016-AF21-B2B4B8AC4A02}"/>
          </ac:spMkLst>
        </pc:spChg>
        <pc:spChg chg="add">
          <ac:chgData name="" userId="09079ca3fff02ad4" providerId="LiveId" clId="{7C031E7D-3A76-4624-9206-51D8ED13FAB9}" dt="2023-12-20T22:54:15.327" v="691"/>
          <ac:spMkLst>
            <pc:docMk/>
            <pc:sldMk cId="1368075602" sldId="259"/>
            <ac:spMk id="6" creationId="{EF4D5BB5-26A5-4F0E-A770-7BC8CE94C622}"/>
          </ac:spMkLst>
        </pc:spChg>
        <pc:spChg chg="add mod">
          <ac:chgData name="" userId="09079ca3fff02ad4" providerId="LiveId" clId="{7C031E7D-3A76-4624-9206-51D8ED13FAB9}" dt="2023-12-20T23:02:06.928" v="946" actId="6549"/>
          <ac:spMkLst>
            <pc:docMk/>
            <pc:sldMk cId="1368075602" sldId="259"/>
            <ac:spMk id="7" creationId="{B1480E8E-23B5-4429-9430-4A8662670FF6}"/>
          </ac:spMkLst>
        </pc:spChg>
        <pc:spChg chg="add mod">
          <ac:chgData name="" userId="09079ca3fff02ad4" providerId="LiveId" clId="{7C031E7D-3A76-4624-9206-51D8ED13FAB9}" dt="2023-12-20T22:59:19.606" v="939" actId="20577"/>
          <ac:spMkLst>
            <pc:docMk/>
            <pc:sldMk cId="1368075602" sldId="259"/>
            <ac:spMk id="9" creationId="{A9B3B33B-9A42-4D86-8F9C-37C4EFF552CE}"/>
          </ac:spMkLst>
        </pc:spChg>
        <pc:picChg chg="mod modCrop">
          <ac:chgData name="" userId="09079ca3fff02ad4" providerId="LiveId" clId="{7C031E7D-3A76-4624-9206-51D8ED13FAB9}" dt="2023-12-20T22:57:37.992" v="783" actId="732"/>
          <ac:picMkLst>
            <pc:docMk/>
            <pc:sldMk cId="1368075602" sldId="259"/>
            <ac:picMk id="4" creationId="{00000000-0000-0000-0000-000000000000}"/>
          </ac:picMkLst>
        </pc:picChg>
        <pc:picChg chg="mod">
          <ac:chgData name="" userId="09079ca3fff02ad4" providerId="LiveId" clId="{7C031E7D-3A76-4624-9206-51D8ED13FAB9}" dt="2023-12-20T22:56:16.490" v="767" actId="1076"/>
          <ac:picMkLst>
            <pc:docMk/>
            <pc:sldMk cId="1368075602" sldId="259"/>
            <ac:picMk id="5" creationId="{00000000-0000-0000-0000-000000000000}"/>
          </ac:picMkLst>
        </pc:picChg>
        <pc:picChg chg="add mod modCrop">
          <ac:chgData name="" userId="09079ca3fff02ad4" providerId="LiveId" clId="{7C031E7D-3A76-4624-9206-51D8ED13FAB9}" dt="2023-12-20T22:57:58.778" v="907" actId="1076"/>
          <ac:picMkLst>
            <pc:docMk/>
            <pc:sldMk cId="1368075602" sldId="259"/>
            <ac:picMk id="8" creationId="{8C48AA1C-3B05-42FD-98C4-F67F5AE3EE2D}"/>
          </ac:picMkLst>
        </pc:picChg>
        <pc:picChg chg="add mod">
          <ac:chgData name="" userId="09079ca3fff02ad4" providerId="LiveId" clId="{7C031E7D-3A76-4624-9206-51D8ED13FAB9}" dt="2023-12-20T23:16:18.808" v="1074" actId="1076"/>
          <ac:picMkLst>
            <pc:docMk/>
            <pc:sldMk cId="1368075602" sldId="259"/>
            <ac:picMk id="10" creationId="{6A6B4A99-58FB-4B19-9CB2-DC337C837BE2}"/>
          </ac:picMkLst>
        </pc:picChg>
      </pc:sldChg>
      <pc:sldChg chg="add del ord">
        <pc:chgData name="" userId="09079ca3fff02ad4" providerId="LiveId" clId="{7C031E7D-3A76-4624-9206-51D8ED13FAB9}" dt="2023-12-20T22:53:46.305" v="686" actId="2696"/>
        <pc:sldMkLst>
          <pc:docMk/>
          <pc:sldMk cId="270178618" sldId="260"/>
        </pc:sldMkLst>
      </pc:sldChg>
      <pc:sldChg chg="delSp modSp add del ord delAnim">
        <pc:chgData name="" userId="09079ca3fff02ad4" providerId="LiveId" clId="{7C031E7D-3A76-4624-9206-51D8ED13FAB9}" dt="2023-12-21T00:32:20.286" v="1093"/>
        <pc:sldMkLst>
          <pc:docMk/>
          <pc:sldMk cId="1325190395" sldId="262"/>
        </pc:sldMkLst>
        <pc:spChg chg="del">
          <ac:chgData name="" userId="09079ca3fff02ad4" providerId="LiveId" clId="{7C031E7D-3A76-4624-9206-51D8ED13FAB9}" dt="2023-12-20T22:49:35.514" v="580" actId="478"/>
          <ac:spMkLst>
            <pc:docMk/>
            <pc:sldMk cId="1325190395" sldId="262"/>
            <ac:spMk id="12" creationId="{00000000-0000-0000-0000-000000000000}"/>
          </ac:spMkLst>
        </pc:spChg>
        <pc:spChg chg="del mod">
          <ac:chgData name="" userId="09079ca3fff02ad4" providerId="LiveId" clId="{7C031E7D-3A76-4624-9206-51D8ED13FAB9}" dt="2023-12-20T22:49:34.013" v="579" actId="478"/>
          <ac:spMkLst>
            <pc:docMk/>
            <pc:sldMk cId="1325190395" sldId="262"/>
            <ac:spMk id="18" creationId="{00000000-0000-0000-0000-000000000000}"/>
          </ac:spMkLst>
        </pc:spChg>
        <pc:cxnChg chg="del mod">
          <ac:chgData name="" userId="09079ca3fff02ad4" providerId="LiveId" clId="{7C031E7D-3A76-4624-9206-51D8ED13FAB9}" dt="2023-12-20T22:49:45.578" v="581" actId="478"/>
          <ac:cxnSpMkLst>
            <pc:docMk/>
            <pc:sldMk cId="1325190395" sldId="262"/>
            <ac:cxnSpMk id="15" creationId="{00000000-0000-0000-0000-000000000000}"/>
          </ac:cxnSpMkLst>
        </pc:cxnChg>
      </pc:sldChg>
      <pc:sldChg chg="addSp delSp modSp add ord">
        <pc:chgData name="" userId="09079ca3fff02ad4" providerId="LiveId" clId="{7C031E7D-3A76-4624-9206-51D8ED13FAB9}" dt="2023-12-20T23:07:24.385" v="996"/>
        <pc:sldMkLst>
          <pc:docMk/>
          <pc:sldMk cId="494336191" sldId="264"/>
        </pc:sldMkLst>
        <pc:spChg chg="del mod">
          <ac:chgData name="" userId="09079ca3fff02ad4" providerId="LiveId" clId="{7C031E7D-3A76-4624-9206-51D8ED13FAB9}" dt="2023-12-20T22:52:54.348" v="671" actId="478"/>
          <ac:spMkLst>
            <pc:docMk/>
            <pc:sldMk cId="494336191" sldId="264"/>
            <ac:spMk id="2" creationId="{00000000-0000-0000-0000-000000000000}"/>
          </ac:spMkLst>
        </pc:spChg>
        <pc:spChg chg="mod">
          <ac:chgData name="" userId="09079ca3fff02ad4" providerId="LiveId" clId="{7C031E7D-3A76-4624-9206-51D8ED13FAB9}" dt="2023-12-20T22:52:23.211" v="664" actId="1076"/>
          <ac:spMkLst>
            <pc:docMk/>
            <pc:sldMk cId="494336191" sldId="264"/>
            <ac:spMk id="6" creationId="{00000000-0000-0000-0000-000000000000}"/>
          </ac:spMkLst>
        </pc:spChg>
        <pc:spChg chg="mod">
          <ac:chgData name="" userId="09079ca3fff02ad4" providerId="LiveId" clId="{7C031E7D-3A76-4624-9206-51D8ED13FAB9}" dt="2023-12-20T22:53:15.308" v="679" actId="1076"/>
          <ac:spMkLst>
            <pc:docMk/>
            <pc:sldMk cId="494336191" sldId="264"/>
            <ac:spMk id="7" creationId="{00000000-0000-0000-0000-000000000000}"/>
          </ac:spMkLst>
        </pc:spChg>
        <pc:spChg chg="add mod ord">
          <ac:chgData name="" userId="09079ca3fff02ad4" providerId="LiveId" clId="{7C031E7D-3A76-4624-9206-51D8ED13FAB9}" dt="2023-12-20T22:54:11.167" v="690" actId="1076"/>
          <ac:spMkLst>
            <pc:docMk/>
            <pc:sldMk cId="494336191" sldId="264"/>
            <ac:spMk id="9" creationId="{F01F1516-DD09-484E-8B66-7E600B6DFE24}"/>
          </ac:spMkLst>
        </pc:spChg>
        <pc:picChg chg="mod">
          <ac:chgData name="" userId="09079ca3fff02ad4" providerId="LiveId" clId="{7C031E7D-3A76-4624-9206-51D8ED13FAB9}" dt="2023-12-20T22:53:37.555" v="685" actId="1076"/>
          <ac:picMkLst>
            <pc:docMk/>
            <pc:sldMk cId="494336191" sldId="264"/>
            <ac:picMk id="4" creationId="{00000000-0000-0000-0000-000000000000}"/>
          </ac:picMkLst>
        </pc:picChg>
        <pc:picChg chg="mod ord">
          <ac:chgData name="" userId="09079ca3fff02ad4" providerId="LiveId" clId="{7C031E7D-3A76-4624-9206-51D8ED13FAB9}" dt="2023-12-20T22:53:31.179" v="684" actId="1076"/>
          <ac:picMkLst>
            <pc:docMk/>
            <pc:sldMk cId="494336191" sldId="264"/>
            <ac:picMk id="5" creationId="{00000000-0000-0000-0000-000000000000}"/>
          </ac:picMkLst>
        </pc:picChg>
        <pc:picChg chg="add mod">
          <ac:chgData name="" userId="09079ca3fff02ad4" providerId="LiveId" clId="{7C031E7D-3A76-4624-9206-51D8ED13FAB9}" dt="2023-12-20T23:07:13.357" v="991" actId="1076"/>
          <ac:picMkLst>
            <pc:docMk/>
            <pc:sldMk cId="494336191" sldId="264"/>
            <ac:picMk id="10" creationId="{DF0848F6-FC5D-4163-8EDD-8BB17009FBD5}"/>
          </ac:picMkLst>
        </pc:picChg>
        <pc:picChg chg="add del">
          <ac:chgData name="" userId="09079ca3fff02ad4" providerId="LiveId" clId="{7C031E7D-3A76-4624-9206-51D8ED13FAB9}" dt="2023-12-20T23:07:13.997" v="992"/>
          <ac:picMkLst>
            <pc:docMk/>
            <pc:sldMk cId="494336191" sldId="264"/>
            <ac:picMk id="11" creationId="{E26E089B-0961-4927-A78A-E23D1E1BE92E}"/>
          </ac:picMkLst>
        </pc:picChg>
        <pc:picChg chg="add del mod">
          <ac:chgData name="" userId="09079ca3fff02ad4" providerId="LiveId" clId="{7C031E7D-3A76-4624-9206-51D8ED13FAB9}" dt="2023-12-20T23:07:24.385" v="996"/>
          <ac:picMkLst>
            <pc:docMk/>
            <pc:sldMk cId="494336191" sldId="264"/>
            <ac:picMk id="12" creationId="{9D641249-4B6A-440B-816B-BF51D6D28876}"/>
          </ac:picMkLst>
        </pc:picChg>
        <pc:cxnChg chg="add del">
          <ac:chgData name="" userId="09079ca3fff02ad4" providerId="LiveId" clId="{7C031E7D-3A76-4624-9206-51D8ED13FAB9}" dt="2023-12-20T22:50:50.127" v="639" actId="478"/>
          <ac:cxnSpMkLst>
            <pc:docMk/>
            <pc:sldMk cId="494336191" sldId="264"/>
            <ac:cxnSpMk id="8" creationId="{00000000-0000-0000-0000-000000000000}"/>
          </ac:cxnSpMkLst>
        </pc:cxnChg>
      </pc:sldChg>
      <pc:sldChg chg="add ord">
        <pc:chgData name="" userId="09079ca3fff02ad4" providerId="LiveId" clId="{7C031E7D-3A76-4624-9206-51D8ED13FAB9}" dt="2023-12-21T02:29:32.361" v="1594"/>
        <pc:sldMkLst>
          <pc:docMk/>
          <pc:sldMk cId="0" sldId="266"/>
        </pc:sldMkLst>
      </pc:sldChg>
      <pc:sldChg chg="add ord">
        <pc:chgData name="" userId="09079ca3fff02ad4" providerId="LiveId" clId="{7C031E7D-3A76-4624-9206-51D8ED13FAB9}" dt="2023-12-21T02:29:32.361" v="1594"/>
        <pc:sldMkLst>
          <pc:docMk/>
          <pc:sldMk cId="0" sldId="271"/>
        </pc:sldMkLst>
      </pc:sldChg>
      <pc:sldChg chg="add del">
        <pc:chgData name="" userId="09079ca3fff02ad4" providerId="LiveId" clId="{7C031E7D-3A76-4624-9206-51D8ED13FAB9}" dt="2023-12-21T00:32:26.645" v="1094" actId="2696"/>
        <pc:sldMkLst>
          <pc:docMk/>
          <pc:sldMk cId="2794863510" sldId="284"/>
        </pc:sldMkLst>
      </pc:sldChg>
      <pc:sldChg chg="addSp delSp modSp add ord">
        <pc:chgData name="" userId="09079ca3fff02ad4" providerId="LiveId" clId="{7C031E7D-3A76-4624-9206-51D8ED13FAB9}" dt="2023-12-20T23:16:41.726" v="1078" actId="1076"/>
        <pc:sldMkLst>
          <pc:docMk/>
          <pc:sldMk cId="1315698071" sldId="289"/>
        </pc:sldMkLst>
        <pc:spChg chg="mod">
          <ac:chgData name="" userId="09079ca3fff02ad4" providerId="LiveId" clId="{7C031E7D-3A76-4624-9206-51D8ED13FAB9}" dt="2023-12-20T23:16:41.726" v="1078" actId="1076"/>
          <ac:spMkLst>
            <pc:docMk/>
            <pc:sldMk cId="1315698071" sldId="289"/>
            <ac:spMk id="9" creationId="{00000000-0000-0000-0000-000000000000}"/>
          </ac:spMkLst>
        </pc:spChg>
        <pc:picChg chg="add del">
          <ac:chgData name="" userId="09079ca3fff02ad4" providerId="LiveId" clId="{7C031E7D-3A76-4624-9206-51D8ED13FAB9}" dt="2023-12-20T23:16:25.386" v="1076"/>
          <ac:picMkLst>
            <pc:docMk/>
            <pc:sldMk cId="1315698071" sldId="289"/>
            <ac:picMk id="10" creationId="{18F32624-72A0-4B6B-84AC-F74E0D532438}"/>
          </ac:picMkLst>
        </pc:picChg>
        <pc:picChg chg="add">
          <ac:chgData name="" userId="09079ca3fff02ad4" providerId="LiveId" clId="{7C031E7D-3A76-4624-9206-51D8ED13FAB9}" dt="2023-12-20T23:16:31.137" v="1077"/>
          <ac:picMkLst>
            <pc:docMk/>
            <pc:sldMk cId="1315698071" sldId="289"/>
            <ac:picMk id="11" creationId="{6245F800-4168-4A31-B304-759B3B676FCD}"/>
          </ac:picMkLst>
        </pc:picChg>
      </pc:sldChg>
      <pc:sldChg chg="addSp delSp modSp add del ord">
        <pc:chgData name="" userId="09079ca3fff02ad4" providerId="LiveId" clId="{7C031E7D-3A76-4624-9206-51D8ED13FAB9}" dt="2023-12-20T23:06:50.598" v="988" actId="2696"/>
        <pc:sldMkLst>
          <pc:docMk/>
          <pc:sldMk cId="3535827738" sldId="290"/>
        </pc:sldMkLst>
        <pc:spChg chg="add del">
          <ac:chgData name="" userId="09079ca3fff02ad4" providerId="LiveId" clId="{7C031E7D-3A76-4624-9206-51D8ED13FAB9}" dt="2023-12-20T23:03:25.715" v="957" actId="478"/>
          <ac:spMkLst>
            <pc:docMk/>
            <pc:sldMk cId="3535827738" sldId="290"/>
            <ac:spMk id="5" creationId="{00000000-0000-0000-0000-000000000000}"/>
          </ac:spMkLst>
        </pc:spChg>
        <pc:spChg chg="mod">
          <ac:chgData name="" userId="09079ca3fff02ad4" providerId="LiveId" clId="{7C031E7D-3A76-4624-9206-51D8ED13FAB9}" dt="2023-12-20T23:03:21.640" v="955" actId="14100"/>
          <ac:spMkLst>
            <pc:docMk/>
            <pc:sldMk cId="3535827738" sldId="290"/>
            <ac:spMk id="6" creationId="{00000000-0000-0000-0000-000000000000}"/>
          </ac:spMkLst>
        </pc:spChg>
        <pc:spChg chg="add del mod">
          <ac:chgData name="" userId="09079ca3fff02ad4" providerId="LiveId" clId="{7C031E7D-3A76-4624-9206-51D8ED13FAB9}" dt="2023-12-20T23:05:51.073" v="981"/>
          <ac:spMkLst>
            <pc:docMk/>
            <pc:sldMk cId="3535827738" sldId="290"/>
            <ac:spMk id="8" creationId="{00000000-0000-0000-0000-000000000000}"/>
          </ac:spMkLst>
        </pc:spChg>
        <pc:picChg chg="mod">
          <ac:chgData name="" userId="09079ca3fff02ad4" providerId="LiveId" clId="{7C031E7D-3A76-4624-9206-51D8ED13FAB9}" dt="2023-12-20T23:03:38.335" v="960" actId="1076"/>
          <ac:picMkLst>
            <pc:docMk/>
            <pc:sldMk cId="3535827738" sldId="290"/>
            <ac:picMk id="4" creationId="{00000000-0000-0000-0000-000000000000}"/>
          </ac:picMkLst>
        </pc:picChg>
      </pc:sldChg>
      <pc:sldChg chg="addSp delSp modSp add del">
        <pc:chgData name="" userId="09079ca3fff02ad4" providerId="LiveId" clId="{7C031E7D-3A76-4624-9206-51D8ED13FAB9}" dt="2023-12-21T00:32:28.861" v="1095" actId="2696"/>
        <pc:sldMkLst>
          <pc:docMk/>
          <pc:sldMk cId="2888998076" sldId="291"/>
        </pc:sldMkLst>
        <pc:picChg chg="add del">
          <ac:chgData name="" userId="09079ca3fff02ad4" providerId="LiveId" clId="{7C031E7D-3A76-4624-9206-51D8ED13FAB9}" dt="2023-12-21T00:29:11.227" v="1084"/>
          <ac:picMkLst>
            <pc:docMk/>
            <pc:sldMk cId="2888998076" sldId="291"/>
            <ac:picMk id="2" creationId="{DD5630B2-8B21-4B00-9822-75C808CBB08C}"/>
          </ac:picMkLst>
        </pc:picChg>
        <pc:picChg chg="mod">
          <ac:chgData name="" userId="09079ca3fff02ad4" providerId="LiveId" clId="{7C031E7D-3A76-4624-9206-51D8ED13FAB9}" dt="2023-12-20T22:56:32.888" v="769" actId="14100"/>
          <ac:picMkLst>
            <pc:docMk/>
            <pc:sldMk cId="2888998076" sldId="291"/>
            <ac:picMk id="4" creationId="{00000000-0000-0000-0000-000000000000}"/>
          </ac:picMkLst>
        </pc:picChg>
      </pc:sldChg>
      <pc:sldChg chg="modSp add ord">
        <pc:chgData name="" userId="09079ca3fff02ad4" providerId="LiveId" clId="{7C031E7D-3A76-4624-9206-51D8ED13FAB9}" dt="2023-12-20T22:18:45.888" v="247" actId="1035"/>
        <pc:sldMkLst>
          <pc:docMk/>
          <pc:sldMk cId="3032698542" sldId="297"/>
        </pc:sldMkLst>
        <pc:graphicFrameChg chg="mod modGraphic">
          <ac:chgData name="" userId="09079ca3fff02ad4" providerId="LiveId" clId="{7C031E7D-3A76-4624-9206-51D8ED13FAB9}" dt="2023-12-20T22:18:45.888" v="247" actId="1035"/>
          <ac:graphicFrameMkLst>
            <pc:docMk/>
            <pc:sldMk cId="3032698542" sldId="297"/>
            <ac:graphicFrameMk id="11" creationId="{373E16D2-AFC6-4635-8D1B-383DA21445CA}"/>
          </ac:graphicFrameMkLst>
        </pc:graphicFrameChg>
        <pc:picChg chg="mod modCrop">
          <ac:chgData name="" userId="09079ca3fff02ad4" providerId="LiveId" clId="{7C031E7D-3A76-4624-9206-51D8ED13FAB9}" dt="2023-12-20T22:14:56.190" v="159" actId="732"/>
          <ac:picMkLst>
            <pc:docMk/>
            <pc:sldMk cId="3032698542" sldId="297"/>
            <ac:picMk id="2" creationId="{A93760AB-27EA-4E0A-815F-3E30D45B9391}"/>
          </ac:picMkLst>
        </pc:picChg>
        <pc:picChg chg="mod">
          <ac:chgData name="" userId="09079ca3fff02ad4" providerId="LiveId" clId="{7C031E7D-3A76-4624-9206-51D8ED13FAB9}" dt="2023-12-20T22:18:35.917" v="241" actId="1076"/>
          <ac:picMkLst>
            <pc:docMk/>
            <pc:sldMk cId="3032698542" sldId="297"/>
            <ac:picMk id="9" creationId="{D2AB47A9-E1EF-411B-BC2B-D03F6F7A0305}"/>
          </ac:picMkLst>
        </pc:picChg>
      </pc:sldChg>
      <pc:sldChg chg="modSp add ord setBg">
        <pc:chgData name="" userId="09079ca3fff02ad4" providerId="LiveId" clId="{7C031E7D-3A76-4624-9206-51D8ED13FAB9}" dt="2023-12-20T22:02:40.736" v="135" actId="403"/>
        <pc:sldMkLst>
          <pc:docMk/>
          <pc:sldMk cId="55804847" sldId="326"/>
        </pc:sldMkLst>
        <pc:spChg chg="mod">
          <ac:chgData name="" userId="09079ca3fff02ad4" providerId="LiveId" clId="{7C031E7D-3A76-4624-9206-51D8ED13FAB9}" dt="2023-12-20T21:46:45.743" v="50" actId="1076"/>
          <ac:spMkLst>
            <pc:docMk/>
            <pc:sldMk cId="55804847" sldId="326"/>
            <ac:spMk id="2" creationId="{00000000-0000-0000-0000-000000000000}"/>
          </ac:spMkLst>
        </pc:spChg>
        <pc:spChg chg="mod">
          <ac:chgData name="" userId="09079ca3fff02ad4" providerId="LiveId" clId="{7C031E7D-3A76-4624-9206-51D8ED13FAB9}" dt="2023-12-20T22:02:36.262" v="133" actId="403"/>
          <ac:spMkLst>
            <pc:docMk/>
            <pc:sldMk cId="55804847" sldId="326"/>
            <ac:spMk id="4" creationId="{2315B8C5-8786-45BA-8118-BC00239D734B}"/>
          </ac:spMkLst>
        </pc:spChg>
        <pc:spChg chg="mod">
          <ac:chgData name="" userId="09079ca3fff02ad4" providerId="LiveId" clId="{7C031E7D-3A76-4624-9206-51D8ED13FAB9}" dt="2023-12-20T22:02:40.736" v="135" actId="403"/>
          <ac:spMkLst>
            <pc:docMk/>
            <pc:sldMk cId="55804847" sldId="326"/>
            <ac:spMk id="10" creationId="{FE6AF293-9D3D-4930-A478-7707FC185508}"/>
          </ac:spMkLst>
        </pc:spChg>
      </pc:sldChg>
      <pc:sldChg chg="add del ord setBg">
        <pc:chgData name="" userId="09079ca3fff02ad4" providerId="LiveId" clId="{7C031E7D-3A76-4624-9206-51D8ED13FAB9}" dt="2023-12-20T22:37:02.431" v="401" actId="2696"/>
        <pc:sldMkLst>
          <pc:docMk/>
          <pc:sldMk cId="439420899" sldId="338"/>
        </pc:sldMkLst>
      </pc:sldChg>
      <pc:sldChg chg="add ord">
        <pc:chgData name="" userId="09079ca3fff02ad4" providerId="LiveId" clId="{7C031E7D-3A76-4624-9206-51D8ED13FAB9}" dt="2023-12-20T22:00:12.421" v="130"/>
        <pc:sldMkLst>
          <pc:docMk/>
          <pc:sldMk cId="369461285" sldId="446"/>
        </pc:sldMkLst>
      </pc:sldChg>
      <pc:sldChg chg="modSp add mod ord">
        <pc:chgData name="" userId="09079ca3fff02ad4" providerId="LiveId" clId="{7C031E7D-3A76-4624-9206-51D8ED13FAB9}" dt="2023-12-20T21:59:36.150" v="129" actId="20577"/>
        <pc:sldMkLst>
          <pc:docMk/>
          <pc:sldMk cId="1839242596" sldId="447"/>
        </pc:sldMkLst>
        <pc:graphicFrameChg chg="mod">
          <ac:chgData name="" userId="09079ca3fff02ad4" providerId="LiveId" clId="{7C031E7D-3A76-4624-9206-51D8ED13FAB9}" dt="2023-12-20T21:57:58.469" v="119" actId="14100"/>
          <ac:graphicFrameMkLst>
            <pc:docMk/>
            <pc:sldMk cId="1839242596" sldId="447"/>
            <ac:graphicFrameMk id="21" creationId="{0A558371-3EB9-4438-AFE2-468C6EAF0E6B}"/>
          </ac:graphicFrameMkLst>
        </pc:graphicFrameChg>
        <pc:graphicFrameChg chg="mod modGraphic">
          <ac:chgData name="" userId="09079ca3fff02ad4" providerId="LiveId" clId="{7C031E7D-3A76-4624-9206-51D8ED13FAB9}" dt="2023-12-20T21:59:36.150" v="129" actId="20577"/>
          <ac:graphicFrameMkLst>
            <pc:docMk/>
            <pc:sldMk cId="1839242596" sldId="447"/>
            <ac:graphicFrameMk id="31" creationId="{895C58A4-F9C4-493A-8C91-F1004671A019}"/>
          </ac:graphicFrameMkLst>
        </pc:graphicFrameChg>
      </pc:sldChg>
      <pc:sldChg chg="addSp delSp modSp add mod ord">
        <pc:chgData name="" userId="09079ca3fff02ad4" providerId="LiveId" clId="{7C031E7D-3A76-4624-9206-51D8ED13FAB9}" dt="2023-12-20T22:37:06.032" v="402" actId="478"/>
        <pc:sldMkLst>
          <pc:docMk/>
          <pc:sldMk cId="2935096671" sldId="468"/>
        </pc:sldMkLst>
        <pc:graphicFrameChg chg="del mod">
          <ac:chgData name="" userId="09079ca3fff02ad4" providerId="LiveId" clId="{7C031E7D-3A76-4624-9206-51D8ED13FAB9}" dt="2023-12-20T22:28:11.611" v="300" actId="478"/>
          <ac:graphicFrameMkLst>
            <pc:docMk/>
            <pc:sldMk cId="2935096671" sldId="468"/>
            <ac:graphicFrameMk id="17" creationId="{7D51E278-F92E-4301-B7BC-9B25B36DA90B}"/>
          </ac:graphicFrameMkLst>
        </pc:graphicFrameChg>
        <pc:picChg chg="add del mod">
          <ac:chgData name="" userId="09079ca3fff02ad4" providerId="LiveId" clId="{7C031E7D-3A76-4624-9206-51D8ED13FAB9}" dt="2023-12-20T22:35:59.073" v="384" actId="478"/>
          <ac:picMkLst>
            <pc:docMk/>
            <pc:sldMk cId="2935096671" sldId="468"/>
            <ac:picMk id="2" creationId="{8F18C72D-C79F-4A2E-BEE4-337D302A23F2}"/>
          </ac:picMkLst>
        </pc:picChg>
        <pc:picChg chg="add del mod">
          <ac:chgData name="" userId="09079ca3fff02ad4" providerId="LiveId" clId="{7C031E7D-3A76-4624-9206-51D8ED13FAB9}" dt="2023-12-20T22:37:06.032" v="402" actId="478"/>
          <ac:picMkLst>
            <pc:docMk/>
            <pc:sldMk cId="2935096671" sldId="468"/>
            <ac:picMk id="3" creationId="{52DA40FD-265D-4B2E-83CF-ECD78ACF0F00}"/>
          </ac:picMkLst>
        </pc:picChg>
      </pc:sldChg>
      <pc:sldChg chg="add">
        <pc:chgData name="" userId="09079ca3fff02ad4" providerId="LiveId" clId="{7C031E7D-3A76-4624-9206-51D8ED13FAB9}" dt="2023-12-20T20:55:15.099" v="2"/>
        <pc:sldMkLst>
          <pc:docMk/>
          <pc:sldMk cId="347378619" sldId="469"/>
        </pc:sldMkLst>
      </pc:sldChg>
      <pc:sldChg chg="add ord">
        <pc:chgData name="" userId="09079ca3fff02ad4" providerId="LiveId" clId="{7C031E7D-3A76-4624-9206-51D8ED13FAB9}" dt="2023-12-21T01:06:40.151" v="1257"/>
        <pc:sldMkLst>
          <pc:docMk/>
          <pc:sldMk cId="294718950" sldId="494"/>
        </pc:sldMkLst>
      </pc:sldChg>
      <pc:sldChg chg="add">
        <pc:chgData name="" userId="09079ca3fff02ad4" providerId="LiveId" clId="{7C031E7D-3A76-4624-9206-51D8ED13FAB9}" dt="2023-12-20T20:55:15.099" v="2"/>
        <pc:sldMkLst>
          <pc:docMk/>
          <pc:sldMk cId="2874272414" sldId="501"/>
        </pc:sldMkLst>
      </pc:sldChg>
      <pc:sldChg chg="add ord">
        <pc:chgData name="" userId="09079ca3fff02ad4" providerId="LiveId" clId="{7C031E7D-3A76-4624-9206-51D8ED13FAB9}" dt="2023-12-21T01:13:29.836" v="1308"/>
        <pc:sldMkLst>
          <pc:docMk/>
          <pc:sldMk cId="2054497670" sldId="502"/>
        </pc:sldMkLst>
      </pc:sldChg>
      <pc:sldChg chg="add">
        <pc:chgData name="" userId="09079ca3fff02ad4" providerId="LiveId" clId="{7C031E7D-3A76-4624-9206-51D8ED13FAB9}" dt="2023-12-20T20:55:15.099" v="2"/>
        <pc:sldMkLst>
          <pc:docMk/>
          <pc:sldMk cId="2069636302" sldId="503"/>
        </pc:sldMkLst>
      </pc:sldChg>
      <pc:sldChg chg="add">
        <pc:chgData name="" userId="09079ca3fff02ad4" providerId="LiveId" clId="{7C031E7D-3A76-4624-9206-51D8ED13FAB9}" dt="2023-12-20T20:55:15.099" v="2"/>
        <pc:sldMkLst>
          <pc:docMk/>
          <pc:sldMk cId="262556059" sldId="504"/>
        </pc:sldMkLst>
      </pc:sldChg>
      <pc:sldChg chg="add ord">
        <pc:chgData name="" userId="09079ca3fff02ad4" providerId="LiveId" clId="{7C031E7D-3A76-4624-9206-51D8ED13FAB9}" dt="2023-12-21T01:05:52.358" v="1254"/>
        <pc:sldMkLst>
          <pc:docMk/>
          <pc:sldMk cId="886662847" sldId="507"/>
        </pc:sldMkLst>
      </pc:sldChg>
      <pc:sldChg chg="add ord">
        <pc:chgData name="" userId="09079ca3fff02ad4" providerId="LiveId" clId="{7C031E7D-3A76-4624-9206-51D8ED13FAB9}" dt="2023-12-21T01:15:45.741" v="1311"/>
        <pc:sldMkLst>
          <pc:docMk/>
          <pc:sldMk cId="2463500167" sldId="509"/>
        </pc:sldMkLst>
      </pc:sldChg>
      <pc:sldChg chg="add ord">
        <pc:chgData name="" userId="09079ca3fff02ad4" providerId="LiveId" clId="{7C031E7D-3A76-4624-9206-51D8ED13FAB9}" dt="2023-12-21T01:53:04.330" v="1475"/>
        <pc:sldMkLst>
          <pc:docMk/>
          <pc:sldMk cId="2971907212" sldId="522"/>
        </pc:sldMkLst>
      </pc:sldChg>
      <pc:sldChg chg="modSp add ord">
        <pc:chgData name="" userId="09079ca3fff02ad4" providerId="LiveId" clId="{7C031E7D-3A76-4624-9206-51D8ED13FAB9}" dt="2023-12-21T01:22:36.792" v="1426" actId="1076"/>
        <pc:sldMkLst>
          <pc:docMk/>
          <pc:sldMk cId="1849186959" sldId="523"/>
        </pc:sldMkLst>
        <pc:picChg chg="mod">
          <ac:chgData name="" userId="09079ca3fff02ad4" providerId="LiveId" clId="{7C031E7D-3A76-4624-9206-51D8ED13FAB9}" dt="2023-12-21T01:22:36.792" v="1426" actId="1076"/>
          <ac:picMkLst>
            <pc:docMk/>
            <pc:sldMk cId="1849186959" sldId="523"/>
            <ac:picMk id="2" creationId="{00000000-0000-0000-0000-000000000000}"/>
          </ac:picMkLst>
        </pc:picChg>
      </pc:sldChg>
      <pc:sldChg chg="add del ord">
        <pc:chgData name="" userId="09079ca3fff02ad4" providerId="LiveId" clId="{7C031E7D-3A76-4624-9206-51D8ED13FAB9}" dt="2023-12-21T01:14:58.286" v="1309" actId="2696"/>
        <pc:sldMkLst>
          <pc:docMk/>
          <pc:sldMk cId="2102797116" sldId="537"/>
        </pc:sldMkLst>
      </pc:sldChg>
      <pc:sldChg chg="add">
        <pc:chgData name="" userId="09079ca3fff02ad4" providerId="LiveId" clId="{7C031E7D-3A76-4624-9206-51D8ED13FAB9}" dt="2023-12-20T20:55:15.099" v="2"/>
        <pc:sldMkLst>
          <pc:docMk/>
          <pc:sldMk cId="1366413008" sldId="542"/>
        </pc:sldMkLst>
      </pc:sldChg>
      <pc:sldChg chg="add ord">
        <pc:chgData name="" userId="09079ca3fff02ad4" providerId="LiveId" clId="{7C031E7D-3A76-4624-9206-51D8ED13FAB9}" dt="2023-12-21T01:50:03.454" v="1443"/>
        <pc:sldMkLst>
          <pc:docMk/>
          <pc:sldMk cId="3267119732" sldId="544"/>
        </pc:sldMkLst>
      </pc:sldChg>
      <pc:sldChg chg="add ord">
        <pc:chgData name="" userId="09079ca3fff02ad4" providerId="LiveId" clId="{7C031E7D-3A76-4624-9206-51D8ED13FAB9}" dt="2023-12-21T02:18:00.210" v="1498"/>
        <pc:sldMkLst>
          <pc:docMk/>
          <pc:sldMk cId="0" sldId="614"/>
        </pc:sldMkLst>
      </pc:sldChg>
      <pc:sldChg chg="add ord">
        <pc:chgData name="" userId="09079ca3fff02ad4" providerId="LiveId" clId="{7C031E7D-3A76-4624-9206-51D8ED13FAB9}" dt="2023-12-20T21:51:13.664" v="104"/>
        <pc:sldMkLst>
          <pc:docMk/>
          <pc:sldMk cId="0" sldId="624"/>
        </pc:sldMkLst>
      </pc:sldChg>
      <pc:sldChg chg="add ord">
        <pc:chgData name="" userId="09079ca3fff02ad4" providerId="LiveId" clId="{7C031E7D-3A76-4624-9206-51D8ED13FAB9}" dt="2023-12-20T22:41:41.588" v="495"/>
        <pc:sldMkLst>
          <pc:docMk/>
          <pc:sldMk cId="0" sldId="642"/>
        </pc:sldMkLst>
      </pc:sldChg>
      <pc:sldChg chg="add ord">
        <pc:chgData name="" userId="09079ca3fff02ad4" providerId="LiveId" clId="{7C031E7D-3A76-4624-9206-51D8ED13FAB9}" dt="2023-12-20T22:41:41.588" v="495"/>
        <pc:sldMkLst>
          <pc:docMk/>
          <pc:sldMk cId="3049426552" sldId="643"/>
        </pc:sldMkLst>
      </pc:sldChg>
      <pc:sldChg chg="addSp delSp modSp add ord">
        <pc:chgData name="" userId="09079ca3fff02ad4" providerId="LiveId" clId="{7C031E7D-3A76-4624-9206-51D8ED13FAB9}" dt="2023-12-20T22:36:55.541" v="400"/>
        <pc:sldMkLst>
          <pc:docMk/>
          <pc:sldMk cId="138244071" sldId="644"/>
        </pc:sldMkLst>
        <pc:spChg chg="add del">
          <ac:chgData name="" userId="09079ca3fff02ad4" providerId="LiveId" clId="{7C031E7D-3A76-4624-9206-51D8ED13FAB9}" dt="2023-12-20T22:23:38.155" v="263"/>
          <ac:spMkLst>
            <pc:docMk/>
            <pc:sldMk cId="138244071" sldId="644"/>
            <ac:spMk id="3" creationId="{563531A7-13E9-40F2-B2FB-855373F065DC}"/>
          </ac:spMkLst>
        </pc:spChg>
        <pc:spChg chg="del">
          <ac:chgData name="" userId="09079ca3fff02ad4" providerId="LiveId" clId="{7C031E7D-3A76-4624-9206-51D8ED13FAB9}" dt="2023-12-20T22:27:32.591" v="296" actId="478"/>
          <ac:spMkLst>
            <pc:docMk/>
            <pc:sldMk cId="138244071" sldId="644"/>
            <ac:spMk id="5" creationId="{AF302DA7-EE94-4D81-8B63-40A2CA340B8B}"/>
          </ac:spMkLst>
        </pc:spChg>
        <pc:spChg chg="mod">
          <ac:chgData name="" userId="09079ca3fff02ad4" providerId="LiveId" clId="{7C031E7D-3A76-4624-9206-51D8ED13FAB9}" dt="2023-12-20T22:35:35.827" v="383" actId="1076"/>
          <ac:spMkLst>
            <pc:docMk/>
            <pc:sldMk cId="138244071" sldId="644"/>
            <ac:spMk id="7" creationId="{3554DD3F-D478-439C-BFC5-A2EE44F3FB8C}"/>
          </ac:spMkLst>
        </pc:spChg>
        <pc:spChg chg="del mod">
          <ac:chgData name="" userId="09079ca3fff02ad4" providerId="LiveId" clId="{7C031E7D-3A76-4624-9206-51D8ED13FAB9}" dt="2023-12-20T22:27:29.103" v="295" actId="478"/>
          <ac:spMkLst>
            <pc:docMk/>
            <pc:sldMk cId="138244071" sldId="644"/>
            <ac:spMk id="8" creationId="{276B7235-B9EE-4AEB-913D-9651E3B7B6FC}"/>
          </ac:spMkLst>
        </pc:spChg>
        <pc:graphicFrameChg chg="mod modGraphic">
          <ac:chgData name="" userId="09079ca3fff02ad4" providerId="LiveId" clId="{7C031E7D-3A76-4624-9206-51D8ED13FAB9}" dt="2023-12-20T22:35:31.346" v="382" actId="1076"/>
          <ac:graphicFrameMkLst>
            <pc:docMk/>
            <pc:sldMk cId="138244071" sldId="644"/>
            <ac:graphicFrameMk id="2" creationId="{C9C71233-3528-46CE-9CFF-3501D390E855}"/>
          </ac:graphicFrameMkLst>
        </pc:graphicFrameChg>
        <pc:graphicFrameChg chg="add del mod">
          <ac:chgData name="" userId="09079ca3fff02ad4" providerId="LiveId" clId="{7C031E7D-3A76-4624-9206-51D8ED13FAB9}" dt="2023-12-20T22:25:08.959" v="269" actId="478"/>
          <ac:graphicFrameMkLst>
            <pc:docMk/>
            <pc:sldMk cId="138244071" sldId="644"/>
            <ac:graphicFrameMk id="9" creationId="{5B56F12C-BEEF-473D-AAFE-0FA99DEFCF80}"/>
          </ac:graphicFrameMkLst>
        </pc:graphicFrameChg>
        <pc:picChg chg="del">
          <ac:chgData name="" userId="09079ca3fff02ad4" providerId="LiveId" clId="{7C031E7D-3A76-4624-9206-51D8ED13FAB9}" dt="2023-12-20T22:27:25.211" v="293" actId="478"/>
          <ac:picMkLst>
            <pc:docMk/>
            <pc:sldMk cId="138244071" sldId="644"/>
            <ac:picMk id="4" creationId="{1F6B1B01-73FC-4DDC-81C0-ABAEC68DAFC2}"/>
          </ac:picMkLst>
        </pc:picChg>
      </pc:sldChg>
      <pc:sldChg chg="addSp modSp add ord">
        <pc:chgData name="" userId="09079ca3fff02ad4" providerId="LiveId" clId="{7C031E7D-3A76-4624-9206-51D8ED13FAB9}" dt="2023-12-20T22:41:41.588" v="495"/>
        <pc:sldMkLst>
          <pc:docMk/>
          <pc:sldMk cId="1000875993" sldId="645"/>
        </pc:sldMkLst>
        <pc:spChg chg="add mod">
          <ac:chgData name="" userId="09079ca3fff02ad4" providerId="LiveId" clId="{7C031E7D-3A76-4624-9206-51D8ED13FAB9}" dt="2023-12-20T22:38:53.707" v="493" actId="1076"/>
          <ac:spMkLst>
            <pc:docMk/>
            <pc:sldMk cId="1000875993" sldId="645"/>
            <ac:spMk id="2" creationId="{758D9241-BA33-46C1-9C3D-8155B48EA9BB}"/>
          </ac:spMkLst>
        </pc:spChg>
        <pc:spChg chg="mod">
          <ac:chgData name="" userId="09079ca3fff02ad4" providerId="LiveId" clId="{7C031E7D-3A76-4624-9206-51D8ED13FAB9}" dt="2023-12-20T22:38:45.180" v="489" actId="1076"/>
          <ac:spMkLst>
            <pc:docMk/>
            <pc:sldMk cId="1000875993" sldId="645"/>
            <ac:spMk id="8" creationId="{0A727699-6DA9-49F6-8BC9-F758BBBE652C}"/>
          </ac:spMkLst>
        </pc:spChg>
      </pc:sldChg>
      <pc:sldChg chg="addSp modSp add ord">
        <pc:chgData name="" userId="09079ca3fff02ad4" providerId="LiveId" clId="{7C031E7D-3A76-4624-9206-51D8ED13FAB9}" dt="2023-12-20T22:45:15.807" v="508" actId="1076"/>
        <pc:sldMkLst>
          <pc:docMk/>
          <pc:sldMk cId="2244637513" sldId="646"/>
        </pc:sldMkLst>
        <pc:spChg chg="add mod">
          <ac:chgData name="" userId="09079ca3fff02ad4" providerId="LiveId" clId="{7C031E7D-3A76-4624-9206-51D8ED13FAB9}" dt="2023-12-20T22:45:15.807" v="508" actId="1076"/>
          <ac:spMkLst>
            <pc:docMk/>
            <pc:sldMk cId="2244637513" sldId="646"/>
            <ac:spMk id="29" creationId="{E100FCE5-1D07-4E2F-8A80-82B975E18468}"/>
          </ac:spMkLst>
        </pc:spChg>
        <pc:picChg chg="mod">
          <ac:chgData name="" userId="09079ca3fff02ad4" providerId="LiveId" clId="{7C031E7D-3A76-4624-9206-51D8ED13FAB9}" dt="2023-12-20T22:45:07.835" v="507" actId="1076"/>
          <ac:picMkLst>
            <pc:docMk/>
            <pc:sldMk cId="2244637513" sldId="646"/>
            <ac:picMk id="207874" creationId="{00000000-0000-0000-0000-000000000000}"/>
          </ac:picMkLst>
        </pc:picChg>
      </pc:sldChg>
      <pc:sldChg chg="addSp delSp modSp add">
        <pc:chgData name="" userId="09079ca3fff02ad4" providerId="LiveId" clId="{7C031E7D-3A76-4624-9206-51D8ED13FAB9}" dt="2023-12-20T23:15:53.012" v="1069" actId="1076"/>
        <pc:sldMkLst>
          <pc:docMk/>
          <pc:sldMk cId="861656310" sldId="647"/>
        </pc:sldMkLst>
        <pc:spChg chg="del">
          <ac:chgData name="" userId="09079ca3fff02ad4" providerId="LiveId" clId="{7C031E7D-3A76-4624-9206-51D8ED13FAB9}" dt="2023-12-20T23:05:34.012" v="977" actId="478"/>
          <ac:spMkLst>
            <pc:docMk/>
            <pc:sldMk cId="861656310" sldId="647"/>
            <ac:spMk id="2" creationId="{0BEFA697-240D-4E94-80F3-B3323B709285}"/>
          </ac:spMkLst>
        </pc:spChg>
        <pc:spChg chg="del">
          <ac:chgData name="" userId="09079ca3fff02ad4" providerId="LiveId" clId="{7C031E7D-3A76-4624-9206-51D8ED13FAB9}" dt="2023-12-20T23:05:32.735" v="976" actId="478"/>
          <ac:spMkLst>
            <pc:docMk/>
            <pc:sldMk cId="861656310" sldId="647"/>
            <ac:spMk id="3" creationId="{93214ADD-5F6D-4166-991A-86FA05FA4C9F}"/>
          </ac:spMkLst>
        </pc:spChg>
        <pc:spChg chg="add mod">
          <ac:chgData name="" userId="09079ca3fff02ad4" providerId="LiveId" clId="{7C031E7D-3A76-4624-9206-51D8ED13FAB9}" dt="2023-12-20T23:15:53.012" v="1069" actId="1076"/>
          <ac:spMkLst>
            <pc:docMk/>
            <pc:sldMk cId="861656310" sldId="647"/>
            <ac:spMk id="5" creationId="{10E45239-E236-4ECD-ADEC-0721EAAB661A}"/>
          </ac:spMkLst>
        </pc:spChg>
        <pc:spChg chg="add">
          <ac:chgData name="" userId="09079ca3fff02ad4" providerId="LiveId" clId="{7C031E7D-3A76-4624-9206-51D8ED13FAB9}" dt="2023-12-20T23:13:39.989" v="1006"/>
          <ac:spMkLst>
            <pc:docMk/>
            <pc:sldMk cId="861656310" sldId="647"/>
            <ac:spMk id="8" creationId="{92AFF0E4-6532-4D40-882D-889D8C8452DD}"/>
          </ac:spMkLst>
        </pc:spChg>
        <pc:spChg chg="add mod">
          <ac:chgData name="" userId="09079ca3fff02ad4" providerId="LiveId" clId="{7C031E7D-3A76-4624-9206-51D8ED13FAB9}" dt="2023-12-20T23:15:19.710" v="1045" actId="1076"/>
          <ac:spMkLst>
            <pc:docMk/>
            <pc:sldMk cId="861656310" sldId="647"/>
            <ac:spMk id="9" creationId="{9E60B5EC-54FA-4C5C-B9A2-4A6AEBEB25E6}"/>
          </ac:spMkLst>
        </pc:spChg>
        <pc:spChg chg="add mod">
          <ac:chgData name="" userId="09079ca3fff02ad4" providerId="LiveId" clId="{7C031E7D-3A76-4624-9206-51D8ED13FAB9}" dt="2023-12-20T23:15:42.193" v="1065" actId="6549"/>
          <ac:spMkLst>
            <pc:docMk/>
            <pc:sldMk cId="861656310" sldId="647"/>
            <ac:spMk id="10" creationId="{E0968F83-6A92-42C2-81D5-F8980D81C48B}"/>
          </ac:spMkLst>
        </pc:spChg>
        <pc:picChg chg="add mod">
          <ac:chgData name="" userId="09079ca3fff02ad4" providerId="LiveId" clId="{7C031E7D-3A76-4624-9206-51D8ED13FAB9}" dt="2023-12-20T23:06:06.167" v="986" actId="1076"/>
          <ac:picMkLst>
            <pc:docMk/>
            <pc:sldMk cId="861656310" sldId="647"/>
            <ac:picMk id="4" creationId="{417D44B2-5150-4BA6-9014-565915431954}"/>
          </ac:picMkLst>
        </pc:picChg>
        <pc:picChg chg="add mod modCrop">
          <ac:chgData name="" userId="09079ca3fff02ad4" providerId="LiveId" clId="{7C031E7D-3A76-4624-9206-51D8ED13FAB9}" dt="2023-12-20T23:14:34.957" v="1008" actId="1076"/>
          <ac:picMkLst>
            <pc:docMk/>
            <pc:sldMk cId="861656310" sldId="647"/>
            <ac:picMk id="7" creationId="{7CC4DC26-BD7F-4BB1-B8A0-B5358E73C956}"/>
          </ac:picMkLst>
        </pc:picChg>
      </pc:sldChg>
      <pc:sldChg chg="addSp delSp add del">
        <pc:chgData name="" userId="09079ca3fff02ad4" providerId="LiveId" clId="{7C031E7D-3A76-4624-9206-51D8ED13FAB9}" dt="2023-12-20T23:05:19.460" v="972"/>
        <pc:sldMkLst>
          <pc:docMk/>
          <pc:sldMk cId="2226089613" sldId="647"/>
        </pc:sldMkLst>
        <pc:spChg chg="add del">
          <ac:chgData name="" userId="09079ca3fff02ad4" providerId="LiveId" clId="{7C031E7D-3A76-4624-9206-51D8ED13FAB9}" dt="2023-12-20T23:05:17.820" v="969" actId="478"/>
          <ac:spMkLst>
            <pc:docMk/>
            <pc:sldMk cId="2226089613" sldId="647"/>
            <ac:spMk id="3" creationId="{00000000-0000-0000-0000-000000000000}"/>
          </ac:spMkLst>
        </pc:spChg>
        <pc:spChg chg="add del">
          <ac:chgData name="" userId="09079ca3fff02ad4" providerId="LiveId" clId="{7C031E7D-3A76-4624-9206-51D8ED13FAB9}" dt="2023-12-20T23:05:18.460" v="970" actId="478"/>
          <ac:spMkLst>
            <pc:docMk/>
            <pc:sldMk cId="2226089613" sldId="647"/>
            <ac:spMk id="6" creationId="{00000000-0000-0000-0000-000000000000}"/>
          </ac:spMkLst>
        </pc:spChg>
        <pc:spChg chg="add del">
          <ac:chgData name="" userId="09079ca3fff02ad4" providerId="LiveId" clId="{7C031E7D-3A76-4624-9206-51D8ED13FAB9}" dt="2023-12-20T23:05:17.820" v="969" actId="478"/>
          <ac:spMkLst>
            <pc:docMk/>
            <pc:sldMk cId="2226089613" sldId="647"/>
            <ac:spMk id="7" creationId="{00000000-0000-0000-0000-000000000000}"/>
          </ac:spMkLst>
        </pc:spChg>
        <pc:picChg chg="add del">
          <ac:chgData name="" userId="09079ca3fff02ad4" providerId="LiveId" clId="{7C031E7D-3A76-4624-9206-51D8ED13FAB9}" dt="2023-12-20T23:05:16.876" v="968"/>
          <ac:picMkLst>
            <pc:docMk/>
            <pc:sldMk cId="2226089613" sldId="647"/>
            <ac:picMk id="2" creationId="{21AA1CE2-32CF-4F65-A1E1-9AF58E3801B4}"/>
          </ac:picMkLst>
        </pc:picChg>
        <pc:picChg chg="add del">
          <ac:chgData name="" userId="09079ca3fff02ad4" providerId="LiveId" clId="{7C031E7D-3A76-4624-9206-51D8ED13FAB9}" dt="2023-12-20T23:05:18.741" v="971" actId="478"/>
          <ac:picMkLst>
            <pc:docMk/>
            <pc:sldMk cId="2226089613" sldId="647"/>
            <ac:picMk id="4" creationId="{00000000-0000-0000-0000-000000000000}"/>
          </ac:picMkLst>
        </pc:picChg>
      </pc:sldChg>
      <pc:sldChg chg="addSp delSp modSp add">
        <pc:chgData name="" userId="09079ca3fff02ad4" providerId="LiveId" clId="{7C031E7D-3A76-4624-9206-51D8ED13FAB9}" dt="2023-12-21T00:29:38.961" v="1092" actId="1076"/>
        <pc:sldMkLst>
          <pc:docMk/>
          <pc:sldMk cId="3928666472" sldId="648"/>
        </pc:sldMkLst>
        <pc:spChg chg="del">
          <ac:chgData name="" userId="09079ca3fff02ad4" providerId="LiveId" clId="{7C031E7D-3A76-4624-9206-51D8ED13FAB9}" dt="2023-12-21T00:28:51.967" v="1081" actId="478"/>
          <ac:spMkLst>
            <pc:docMk/>
            <pc:sldMk cId="3928666472" sldId="648"/>
            <ac:spMk id="2" creationId="{BF4E74F9-CC05-4F30-8E96-2C8EE28A9803}"/>
          </ac:spMkLst>
        </pc:spChg>
        <pc:spChg chg="del">
          <ac:chgData name="" userId="09079ca3fff02ad4" providerId="LiveId" clId="{7C031E7D-3A76-4624-9206-51D8ED13FAB9}" dt="2023-12-21T00:28:53.928" v="1082" actId="478"/>
          <ac:spMkLst>
            <pc:docMk/>
            <pc:sldMk cId="3928666472" sldId="648"/>
            <ac:spMk id="3" creationId="{2C515F90-80F9-49DB-BEC3-02D7E726AD35}"/>
          </ac:spMkLst>
        </pc:spChg>
        <pc:spChg chg="add">
          <ac:chgData name="" userId="09079ca3fff02ad4" providerId="LiveId" clId="{7C031E7D-3A76-4624-9206-51D8ED13FAB9}" dt="2023-12-21T00:29:05.830" v="1083"/>
          <ac:spMkLst>
            <pc:docMk/>
            <pc:sldMk cId="3928666472" sldId="648"/>
            <ac:spMk id="4" creationId="{25A3A22B-6392-4C53-8F4C-62C565BA216D}"/>
          </ac:spMkLst>
        </pc:spChg>
        <pc:picChg chg="add">
          <ac:chgData name="" userId="09079ca3fff02ad4" providerId="LiveId" clId="{7C031E7D-3A76-4624-9206-51D8ED13FAB9}" dt="2023-12-21T00:29:05.830" v="1083"/>
          <ac:picMkLst>
            <pc:docMk/>
            <pc:sldMk cId="3928666472" sldId="648"/>
            <ac:picMk id="5" creationId="{68FB797C-DB47-45A5-8B28-07DC3018DA96}"/>
          </ac:picMkLst>
        </pc:picChg>
        <pc:picChg chg="add mod modCrop">
          <ac:chgData name="" userId="09079ca3fff02ad4" providerId="LiveId" clId="{7C031E7D-3A76-4624-9206-51D8ED13FAB9}" dt="2023-12-21T00:29:38.961" v="1092" actId="1076"/>
          <ac:picMkLst>
            <pc:docMk/>
            <pc:sldMk cId="3928666472" sldId="648"/>
            <ac:picMk id="6" creationId="{1E873DD2-EB26-4015-8C81-35D8D76ADA68}"/>
          </ac:picMkLst>
        </pc:picChg>
      </pc:sldChg>
      <pc:sldChg chg="addSp delSp modSp add">
        <pc:chgData name="" userId="09079ca3fff02ad4" providerId="LiveId" clId="{7C031E7D-3A76-4624-9206-51D8ED13FAB9}" dt="2023-12-21T00:46:23.991" v="1173" actId="1076"/>
        <pc:sldMkLst>
          <pc:docMk/>
          <pc:sldMk cId="3356754753" sldId="649"/>
        </pc:sldMkLst>
        <pc:spChg chg="del">
          <ac:chgData name="" userId="09079ca3fff02ad4" providerId="LiveId" clId="{7C031E7D-3A76-4624-9206-51D8ED13FAB9}" dt="2023-12-21T00:34:04.126" v="1098" actId="478"/>
          <ac:spMkLst>
            <pc:docMk/>
            <pc:sldMk cId="3356754753" sldId="649"/>
            <ac:spMk id="2" creationId="{7036575D-00C3-4362-B6EF-F17B315C7326}"/>
          </ac:spMkLst>
        </pc:spChg>
        <pc:spChg chg="del">
          <ac:chgData name="" userId="09079ca3fff02ad4" providerId="LiveId" clId="{7C031E7D-3A76-4624-9206-51D8ED13FAB9}" dt="2023-12-21T00:34:07.255" v="1099" actId="478"/>
          <ac:spMkLst>
            <pc:docMk/>
            <pc:sldMk cId="3356754753" sldId="649"/>
            <ac:spMk id="3" creationId="{E8CCBD75-0E13-400D-BF42-377C0BB95E44}"/>
          </ac:spMkLst>
        </pc:spChg>
        <pc:spChg chg="add del mod">
          <ac:chgData name="" userId="09079ca3fff02ad4" providerId="LiveId" clId="{7C031E7D-3A76-4624-9206-51D8ED13FAB9}" dt="2023-12-21T00:45:38.796" v="1164" actId="478"/>
          <ac:spMkLst>
            <pc:docMk/>
            <pc:sldMk cId="3356754753" sldId="649"/>
            <ac:spMk id="4" creationId="{7DF7FA5F-1467-4C25-8B56-8AE9DEA41B46}"/>
          </ac:spMkLst>
        </pc:spChg>
        <pc:spChg chg="add mod">
          <ac:chgData name="" userId="09079ca3fff02ad4" providerId="LiveId" clId="{7C031E7D-3A76-4624-9206-51D8ED13FAB9}" dt="2023-12-21T00:45:41.898" v="1165" actId="1076"/>
          <ac:spMkLst>
            <pc:docMk/>
            <pc:sldMk cId="3356754753" sldId="649"/>
            <ac:spMk id="6" creationId="{E0FE513C-D80E-4614-8808-A67B33EE9DAB}"/>
          </ac:spMkLst>
        </pc:spChg>
        <pc:spChg chg="add mod">
          <ac:chgData name="" userId="09079ca3fff02ad4" providerId="LiveId" clId="{7C031E7D-3A76-4624-9206-51D8ED13FAB9}" dt="2023-12-21T00:46:23.991" v="1173" actId="1076"/>
          <ac:spMkLst>
            <pc:docMk/>
            <pc:sldMk cId="3356754753" sldId="649"/>
            <ac:spMk id="8" creationId="{2966B65E-02A1-47A4-A301-5D0020134C9E}"/>
          </ac:spMkLst>
        </pc:spChg>
        <pc:picChg chg="add mod">
          <ac:chgData name="" userId="09079ca3fff02ad4" providerId="LiveId" clId="{7C031E7D-3A76-4624-9206-51D8ED13FAB9}" dt="2023-12-21T00:45:19.351" v="1159" actId="1038"/>
          <ac:picMkLst>
            <pc:docMk/>
            <pc:sldMk cId="3356754753" sldId="649"/>
            <ac:picMk id="5" creationId="{564A12F6-D07E-47C5-BA87-B59927161112}"/>
          </ac:picMkLst>
        </pc:picChg>
        <pc:picChg chg="add mod">
          <ac:chgData name="" userId="09079ca3fff02ad4" providerId="LiveId" clId="{7C031E7D-3A76-4624-9206-51D8ED13FAB9}" dt="2023-12-21T00:45:59.708" v="1169" actId="1076"/>
          <ac:picMkLst>
            <pc:docMk/>
            <pc:sldMk cId="3356754753" sldId="649"/>
            <ac:picMk id="7" creationId="{9175C29D-8853-4315-AE12-AB60BE4DB62A}"/>
          </ac:picMkLst>
        </pc:picChg>
        <pc:picChg chg="add mod">
          <ac:chgData name="" userId="09079ca3fff02ad4" providerId="LiveId" clId="{7C031E7D-3A76-4624-9206-51D8ED13FAB9}" dt="2023-12-21T00:46:23.991" v="1173" actId="1076"/>
          <ac:picMkLst>
            <pc:docMk/>
            <pc:sldMk cId="3356754753" sldId="649"/>
            <ac:picMk id="9" creationId="{538D8C25-67ED-488E-AD46-C2121802E7DA}"/>
          </ac:picMkLst>
        </pc:picChg>
      </pc:sldChg>
      <pc:sldChg chg="add ord">
        <pc:chgData name="" userId="09079ca3fff02ad4" providerId="LiveId" clId="{7C031E7D-3A76-4624-9206-51D8ED13FAB9}" dt="2023-12-21T02:29:32.361" v="1594"/>
        <pc:sldMkLst>
          <pc:docMk/>
          <pc:sldMk cId="0" sldId="650"/>
        </pc:sldMkLst>
      </pc:sldChg>
      <pc:sldChg chg="add ord">
        <pc:chgData name="" userId="09079ca3fff02ad4" providerId="LiveId" clId="{7C031E7D-3A76-4624-9206-51D8ED13FAB9}" dt="2023-12-21T02:29:32.361" v="1594"/>
        <pc:sldMkLst>
          <pc:docMk/>
          <pc:sldMk cId="0" sldId="651"/>
        </pc:sldMkLst>
      </pc:sldChg>
      <pc:sldChg chg="addSp delSp modSp add">
        <pc:chgData name="" userId="09079ca3fff02ad4" providerId="LiveId" clId="{7C031E7D-3A76-4624-9206-51D8ED13FAB9}" dt="2023-12-21T01:03:36.051" v="1253" actId="20577"/>
        <pc:sldMkLst>
          <pc:docMk/>
          <pc:sldMk cId="1519812397" sldId="652"/>
        </pc:sldMkLst>
        <pc:spChg chg="add del mod">
          <ac:chgData name="" userId="09079ca3fff02ad4" providerId="LiveId" clId="{7C031E7D-3A76-4624-9206-51D8ED13FAB9}" dt="2023-12-21T00:57:40.136" v="1178" actId="478"/>
          <ac:spMkLst>
            <pc:docMk/>
            <pc:sldMk cId="1519812397" sldId="652"/>
            <ac:spMk id="3" creationId="{9A48BB6A-F302-473A-809C-D807DB9E2FD6}"/>
          </ac:spMkLst>
        </pc:spChg>
        <pc:spChg chg="del mod">
          <ac:chgData name="" userId="09079ca3fff02ad4" providerId="LiveId" clId="{7C031E7D-3A76-4624-9206-51D8ED13FAB9}" dt="2023-12-21T00:57:37.307" v="1177" actId="478"/>
          <ac:spMkLst>
            <pc:docMk/>
            <pc:sldMk cId="1519812397" sldId="652"/>
            <ac:spMk id="8" creationId="{2966B65E-02A1-47A4-A301-5D0020134C9E}"/>
          </ac:spMkLst>
        </pc:spChg>
        <pc:spChg chg="add mod ord">
          <ac:chgData name="" userId="09079ca3fff02ad4" providerId="LiveId" clId="{7C031E7D-3A76-4624-9206-51D8ED13FAB9}" dt="2023-12-21T01:03:32.360" v="1252" actId="20577"/>
          <ac:spMkLst>
            <pc:docMk/>
            <pc:sldMk cId="1519812397" sldId="652"/>
            <ac:spMk id="11" creationId="{745B2A08-46C5-4C2D-9A15-09829736D663}"/>
          </ac:spMkLst>
        </pc:spChg>
        <pc:spChg chg="add mod">
          <ac:chgData name="" userId="09079ca3fff02ad4" providerId="LiveId" clId="{7C031E7D-3A76-4624-9206-51D8ED13FAB9}" dt="2023-12-21T01:00:15.473" v="1203" actId="1076"/>
          <ac:spMkLst>
            <pc:docMk/>
            <pc:sldMk cId="1519812397" sldId="652"/>
            <ac:spMk id="13" creationId="{2CF58D8B-AD0F-4B67-96A8-406A82FA582D}"/>
          </ac:spMkLst>
        </pc:spChg>
        <pc:spChg chg="add mod">
          <ac:chgData name="" userId="09079ca3fff02ad4" providerId="LiveId" clId="{7C031E7D-3A76-4624-9206-51D8ED13FAB9}" dt="2023-12-21T01:03:36.051" v="1253" actId="20577"/>
          <ac:spMkLst>
            <pc:docMk/>
            <pc:sldMk cId="1519812397" sldId="652"/>
            <ac:spMk id="15" creationId="{8CA3C6CD-57BA-41BE-B06C-3063EBB65763}"/>
          </ac:spMkLst>
        </pc:spChg>
        <pc:picChg chg="del">
          <ac:chgData name="" userId="09079ca3fff02ad4" providerId="LiveId" clId="{7C031E7D-3A76-4624-9206-51D8ED13FAB9}" dt="2023-12-21T00:57:33.993" v="1175" actId="478"/>
          <ac:picMkLst>
            <pc:docMk/>
            <pc:sldMk cId="1519812397" sldId="652"/>
            <ac:picMk id="9" creationId="{538D8C25-67ED-488E-AD46-C2121802E7DA}"/>
          </ac:picMkLst>
        </pc:picChg>
        <pc:picChg chg="add mod">
          <ac:chgData name="" userId="09079ca3fff02ad4" providerId="LiveId" clId="{7C031E7D-3A76-4624-9206-51D8ED13FAB9}" dt="2023-12-21T00:57:56.406" v="1183" actId="14100"/>
          <ac:picMkLst>
            <pc:docMk/>
            <pc:sldMk cId="1519812397" sldId="652"/>
            <ac:picMk id="10" creationId="{600256C4-1B6A-438F-8680-EB40D6FF7A5C}"/>
          </ac:picMkLst>
        </pc:picChg>
        <pc:picChg chg="add mod">
          <ac:chgData name="" userId="09079ca3fff02ad4" providerId="LiveId" clId="{7C031E7D-3A76-4624-9206-51D8ED13FAB9}" dt="2023-12-21T00:59:58.133" v="1197" actId="1076"/>
          <ac:picMkLst>
            <pc:docMk/>
            <pc:sldMk cId="1519812397" sldId="652"/>
            <ac:picMk id="12" creationId="{E678A15C-0EEF-430A-BD8A-20D4844FD3D3}"/>
          </ac:picMkLst>
        </pc:picChg>
        <pc:picChg chg="add mod">
          <ac:chgData name="" userId="09079ca3fff02ad4" providerId="LiveId" clId="{7C031E7D-3A76-4624-9206-51D8ED13FAB9}" dt="2023-12-21T01:00:55.116" v="1206" actId="1076"/>
          <ac:picMkLst>
            <pc:docMk/>
            <pc:sldMk cId="1519812397" sldId="652"/>
            <ac:picMk id="14" creationId="{482CBB28-BF8F-44C8-8615-1647B26C02A5}"/>
          </ac:picMkLst>
        </pc:picChg>
      </pc:sldChg>
      <pc:sldChg chg="addSp delSp modSp add">
        <pc:chgData name="" userId="09079ca3fff02ad4" providerId="LiveId" clId="{7C031E7D-3A76-4624-9206-51D8ED13FAB9}" dt="2023-12-21T01:09:42.784" v="1307" actId="20577"/>
        <pc:sldMkLst>
          <pc:docMk/>
          <pc:sldMk cId="1727157094" sldId="653"/>
        </pc:sldMkLst>
        <pc:spChg chg="add mod">
          <ac:chgData name="" userId="09079ca3fff02ad4" providerId="LiveId" clId="{7C031E7D-3A76-4624-9206-51D8ED13FAB9}" dt="2023-12-21T01:09:42.784" v="1307" actId="20577"/>
          <ac:spMkLst>
            <pc:docMk/>
            <pc:sldMk cId="1727157094" sldId="653"/>
            <ac:spMk id="9" creationId="{8C3341A6-69FB-4C6A-95FB-5273DEA9F335}"/>
          </ac:spMkLst>
        </pc:spChg>
        <pc:picChg chg="mod ord">
          <ac:chgData name="" userId="09079ca3fff02ad4" providerId="LiveId" clId="{7C031E7D-3A76-4624-9206-51D8ED13FAB9}" dt="2023-12-21T01:08:05.820" v="1274" actId="14100"/>
          <ac:picMkLst>
            <pc:docMk/>
            <pc:sldMk cId="1727157094" sldId="653"/>
            <ac:picMk id="4" creationId="{00000000-0000-0000-0000-000000000000}"/>
          </ac:picMkLst>
        </pc:picChg>
        <pc:picChg chg="del">
          <ac:chgData name="" userId="09079ca3fff02ad4" providerId="LiveId" clId="{7C031E7D-3A76-4624-9206-51D8ED13FAB9}" dt="2023-12-21T01:08:08.380" v="1275" actId="478"/>
          <ac:picMkLst>
            <pc:docMk/>
            <pc:sldMk cId="1727157094" sldId="653"/>
            <ac:picMk id="5" creationId="{00000000-0000-0000-0000-000000000000}"/>
          </ac:picMkLst>
        </pc:picChg>
        <pc:picChg chg="ord">
          <ac:chgData name="" userId="09079ca3fff02ad4" providerId="LiveId" clId="{7C031E7D-3A76-4624-9206-51D8ED13FAB9}" dt="2023-12-21T01:08:22.571" v="1276" actId="166"/>
          <ac:picMkLst>
            <pc:docMk/>
            <pc:sldMk cId="1727157094" sldId="653"/>
            <ac:picMk id="7" creationId="{774091AB-94B8-48AD-A93F-C65DBECFF446}"/>
          </ac:picMkLst>
        </pc:picChg>
      </pc:sldChg>
      <pc:sldChg chg="addSp delSp modSp add">
        <pc:chgData name="" userId="09079ca3fff02ad4" providerId="LiveId" clId="{7C031E7D-3A76-4624-9206-51D8ED13FAB9}" dt="2023-12-21T02:07:31.834" v="1491" actId="1076"/>
        <pc:sldMkLst>
          <pc:docMk/>
          <pc:sldMk cId="925601233" sldId="654"/>
        </pc:sldMkLst>
        <pc:spChg chg="add del mod">
          <ac:chgData name="" userId="09079ca3fff02ad4" providerId="LiveId" clId="{7C031E7D-3A76-4624-9206-51D8ED13FAB9}" dt="2023-12-21T02:04:26.145" v="1486" actId="478"/>
          <ac:spMkLst>
            <pc:docMk/>
            <pc:sldMk cId="925601233" sldId="654"/>
            <ac:spMk id="3" creationId="{77150664-EF26-4779-BF5F-6314B729CBBC}"/>
          </ac:spMkLst>
        </pc:spChg>
        <pc:picChg chg="del">
          <ac:chgData name="" userId="09079ca3fff02ad4" providerId="LiveId" clId="{7C031E7D-3A76-4624-9206-51D8ED13FAB9}" dt="2023-12-21T02:04:23.060" v="1485" actId="478"/>
          <ac:picMkLst>
            <pc:docMk/>
            <pc:sldMk cId="925601233" sldId="654"/>
            <ac:picMk id="4" creationId="{00000000-0000-0000-0000-000000000000}"/>
          </ac:picMkLst>
        </pc:picChg>
        <pc:picChg chg="del">
          <ac:chgData name="" userId="09079ca3fff02ad4" providerId="LiveId" clId="{7C031E7D-3A76-4624-9206-51D8ED13FAB9}" dt="2023-12-21T02:04:23.060" v="1485" actId="478"/>
          <ac:picMkLst>
            <pc:docMk/>
            <pc:sldMk cId="925601233" sldId="654"/>
            <ac:picMk id="5" creationId="{00000000-0000-0000-0000-000000000000}"/>
          </ac:picMkLst>
        </pc:picChg>
        <pc:picChg chg="add mod">
          <ac:chgData name="" userId="09079ca3fff02ad4" providerId="LiveId" clId="{7C031E7D-3A76-4624-9206-51D8ED13FAB9}" dt="2023-12-21T02:07:31.834" v="1491" actId="1076"/>
          <ac:picMkLst>
            <pc:docMk/>
            <pc:sldMk cId="925601233" sldId="654"/>
            <ac:picMk id="9" creationId="{95E84C60-AB11-4C0D-923D-D92A93972CB2}"/>
          </ac:picMkLst>
        </pc:picChg>
        <pc:picChg chg="del">
          <ac:chgData name="" userId="09079ca3fff02ad4" providerId="LiveId" clId="{7C031E7D-3A76-4624-9206-51D8ED13FAB9}" dt="2023-12-21T02:04:23.060" v="1485" actId="478"/>
          <ac:picMkLst>
            <pc:docMk/>
            <pc:sldMk cId="925601233" sldId="654"/>
            <ac:picMk id="10" creationId="{0F97C735-E3B4-4E15-BB54-F5D33D76C179}"/>
          </ac:picMkLst>
        </pc:picChg>
        <pc:picChg chg="del mod">
          <ac:chgData name="" userId="09079ca3fff02ad4" providerId="LiveId" clId="{7C031E7D-3A76-4624-9206-51D8ED13FAB9}" dt="2023-12-21T02:07:27.633" v="1489" actId="478"/>
          <ac:picMkLst>
            <pc:docMk/>
            <pc:sldMk cId="925601233" sldId="654"/>
            <ac:picMk id="13" creationId="{0B58AD5C-CB3E-4CAD-A0D5-96EE2725268F}"/>
          </ac:picMkLst>
        </pc:picChg>
      </pc:sldChg>
      <pc:sldChg chg="addSp delSp modSp add">
        <pc:chgData name="" userId="09079ca3fff02ad4" providerId="LiveId" clId="{7C031E7D-3A76-4624-9206-51D8ED13FAB9}" dt="2023-12-21T02:17:26.467" v="1497" actId="14100"/>
        <pc:sldMkLst>
          <pc:docMk/>
          <pc:sldMk cId="3802888492" sldId="655"/>
        </pc:sldMkLst>
        <pc:spChg chg="del">
          <ac:chgData name="" userId="09079ca3fff02ad4" providerId="LiveId" clId="{7C031E7D-3A76-4624-9206-51D8ED13FAB9}" dt="2023-12-21T02:07:59.795" v="1494" actId="478"/>
          <ac:spMkLst>
            <pc:docMk/>
            <pc:sldMk cId="3802888492" sldId="655"/>
            <ac:spMk id="9" creationId="{8C3341A6-69FB-4C6A-95FB-5273DEA9F335}"/>
          </ac:spMkLst>
        </pc:spChg>
        <pc:picChg chg="add mod">
          <ac:chgData name="" userId="09079ca3fff02ad4" providerId="LiveId" clId="{7C031E7D-3A76-4624-9206-51D8ED13FAB9}" dt="2023-12-21T02:17:26.467" v="1497" actId="14100"/>
          <ac:picMkLst>
            <pc:docMk/>
            <pc:sldMk cId="3802888492" sldId="655"/>
            <ac:picMk id="2" creationId="{3B6210CA-44CE-4CAA-869C-8177A40879F6}"/>
          </ac:picMkLst>
        </pc:picChg>
        <pc:picChg chg="mod">
          <ac:chgData name="" userId="09079ca3fff02ad4" providerId="LiveId" clId="{7C031E7D-3A76-4624-9206-51D8ED13FAB9}" dt="2023-12-21T02:07:57.011" v="1493" actId="14100"/>
          <ac:picMkLst>
            <pc:docMk/>
            <pc:sldMk cId="3802888492" sldId="655"/>
            <ac:picMk id="4" creationId="{00000000-0000-0000-0000-000000000000}"/>
          </ac:picMkLst>
        </pc:picChg>
      </pc:sldChg>
      <pc:sldChg chg="addSp delSp modSp add">
        <pc:chgData name="" userId="09079ca3fff02ad4" providerId="LiveId" clId="{7C031E7D-3A76-4624-9206-51D8ED13FAB9}" dt="2023-12-21T02:25:11.306" v="1590" actId="1076"/>
        <pc:sldMkLst>
          <pc:docMk/>
          <pc:sldMk cId="3144294763" sldId="656"/>
        </pc:sldMkLst>
        <pc:spChg chg="add mod">
          <ac:chgData name="" userId="09079ca3fff02ad4" providerId="LiveId" clId="{7C031E7D-3A76-4624-9206-51D8ED13FAB9}" dt="2023-12-21T02:24:20.703" v="1581" actId="403"/>
          <ac:spMkLst>
            <pc:docMk/>
            <pc:sldMk cId="3144294763" sldId="656"/>
            <ac:spMk id="10" creationId="{670E0C50-446C-4403-A085-3AF8E2BEDAA3}"/>
          </ac:spMkLst>
        </pc:spChg>
        <pc:spChg chg="add mod">
          <ac:chgData name="" userId="09079ca3fff02ad4" providerId="LiveId" clId="{7C031E7D-3A76-4624-9206-51D8ED13FAB9}" dt="2023-12-21T02:25:11.306" v="1590" actId="1076"/>
          <ac:spMkLst>
            <pc:docMk/>
            <pc:sldMk cId="3144294763" sldId="656"/>
            <ac:spMk id="22" creationId="{62A40612-F83F-4E63-9262-564A2B87527D}"/>
          </ac:spMkLst>
        </pc:spChg>
        <pc:spChg chg="del">
          <ac:chgData name="" userId="09079ca3fff02ad4" providerId="LiveId" clId="{7C031E7D-3A76-4624-9206-51D8ED13FAB9}" dt="2023-12-21T02:20:05.898" v="1508" actId="478"/>
          <ac:spMkLst>
            <pc:docMk/>
            <pc:sldMk cId="3144294763" sldId="656"/>
            <ac:spMk id="57352" creationId="{F7C7979B-C81E-430A-846F-6ADEF3EABC94}"/>
          </ac:spMkLst>
        </pc:spChg>
        <pc:picChg chg="mod">
          <ac:chgData name="" userId="09079ca3fff02ad4" providerId="LiveId" clId="{7C031E7D-3A76-4624-9206-51D8ED13FAB9}" dt="2023-12-21T02:21:53.775" v="1537" actId="1076"/>
          <ac:picMkLst>
            <pc:docMk/>
            <pc:sldMk cId="3144294763" sldId="656"/>
            <ac:picMk id="3" creationId="{34AEAC43-36CC-487F-A89F-CDFFF6900807}"/>
          </ac:picMkLst>
        </pc:picChg>
        <pc:picChg chg="add mod">
          <ac:chgData name="" userId="09079ca3fff02ad4" providerId="LiveId" clId="{7C031E7D-3A76-4624-9206-51D8ED13FAB9}" dt="2023-12-21T02:21:45.146" v="1534" actId="14100"/>
          <ac:picMkLst>
            <pc:docMk/>
            <pc:sldMk cId="3144294763" sldId="656"/>
            <ac:picMk id="4" creationId="{BEC963B2-07F0-4F42-A223-237AF5CE4824}"/>
          </ac:picMkLst>
        </pc:picChg>
        <pc:picChg chg="add mod modCrop">
          <ac:chgData name="" userId="09079ca3fff02ad4" providerId="LiveId" clId="{7C031E7D-3A76-4624-9206-51D8ED13FAB9}" dt="2023-12-21T02:25:07.108" v="1589" actId="1076"/>
          <ac:picMkLst>
            <pc:docMk/>
            <pc:sldMk cId="3144294763" sldId="656"/>
            <ac:picMk id="7" creationId="{9B0FE334-3996-4299-BADD-6AD7F7F3845D}"/>
          </ac:picMkLst>
        </pc:picChg>
        <pc:picChg chg="mod">
          <ac:chgData name="" userId="09079ca3fff02ad4" providerId="LiveId" clId="{7C031E7D-3A76-4624-9206-51D8ED13FAB9}" dt="2023-12-21T02:21:40.500" v="1533" actId="1076"/>
          <ac:picMkLst>
            <pc:docMk/>
            <pc:sldMk cId="3144294763" sldId="656"/>
            <ac:picMk id="21" creationId="{03B5552A-8CBC-4574-B63A-A96AD843F573}"/>
          </ac:picMkLst>
        </pc:picChg>
        <pc:picChg chg="del">
          <ac:chgData name="" userId="09079ca3fff02ad4" providerId="LiveId" clId="{7C031E7D-3A76-4624-9206-51D8ED13FAB9}" dt="2023-12-21T02:20:03.619" v="1507" actId="478"/>
          <ac:picMkLst>
            <pc:docMk/>
            <pc:sldMk cId="3144294763" sldId="656"/>
            <ac:picMk id="57347" creationId="{75B70B81-0E2F-4711-86AB-F7274421C8E0}"/>
          </ac:picMkLst>
        </pc:picChg>
        <pc:picChg chg="del">
          <ac:chgData name="" userId="09079ca3fff02ad4" providerId="LiveId" clId="{7C031E7D-3A76-4624-9206-51D8ED13FAB9}" dt="2023-12-21T02:20:09.624" v="1510" actId="478"/>
          <ac:picMkLst>
            <pc:docMk/>
            <pc:sldMk cId="3144294763" sldId="656"/>
            <ac:picMk id="57349" creationId="{D9922F02-3C27-4427-AF35-C5DF362F04AC}"/>
          </ac:picMkLst>
        </pc:picChg>
        <pc:picChg chg="del">
          <ac:chgData name="" userId="09079ca3fff02ad4" providerId="LiveId" clId="{7C031E7D-3A76-4624-9206-51D8ED13FAB9}" dt="2023-12-21T02:20:02.204" v="1506" actId="478"/>
          <ac:picMkLst>
            <pc:docMk/>
            <pc:sldMk cId="3144294763" sldId="656"/>
            <ac:picMk id="57351" creationId="{6337EA3F-70AC-4C45-A03C-A3B92A6729D8}"/>
          </ac:picMkLst>
        </pc:picChg>
        <pc:picChg chg="del">
          <ac:chgData name="" userId="09079ca3fff02ad4" providerId="LiveId" clId="{7C031E7D-3A76-4624-9206-51D8ED13FAB9}" dt="2023-12-21T02:20:07.658" v="1509" actId="478"/>
          <ac:picMkLst>
            <pc:docMk/>
            <pc:sldMk cId="3144294763" sldId="656"/>
            <ac:picMk id="57353" creationId="{6BCA7C06-39F5-4918-B4CE-2A2BBAFC3820}"/>
          </ac:picMkLst>
        </pc:picChg>
        <pc:cxnChg chg="mod">
          <ac:chgData name="" userId="09079ca3fff02ad4" providerId="LiveId" clId="{7C031E7D-3A76-4624-9206-51D8ED13FAB9}" dt="2023-12-21T02:21:40.500" v="1533" actId="1076"/>
          <ac:cxnSpMkLst>
            <pc:docMk/>
            <pc:sldMk cId="3144294763" sldId="656"/>
            <ac:cxnSpMk id="6" creationId="{71EDCD56-35AA-4A82-A967-0CFA14CAC466}"/>
          </ac:cxnSpMkLst>
        </pc:cxnChg>
        <pc:cxnChg chg="add mod">
          <ac:chgData name="" userId="09079ca3fff02ad4" providerId="LiveId" clId="{7C031E7D-3A76-4624-9206-51D8ED13FAB9}" dt="2023-12-21T02:24:49.214" v="1583" actId="692"/>
          <ac:cxnSpMkLst>
            <pc:docMk/>
            <pc:sldMk cId="3144294763" sldId="656"/>
            <ac:cxnSpMk id="14" creationId="{4D7EA498-4040-49FF-8952-516E7A6FB52A}"/>
          </ac:cxnSpMkLst>
        </pc:cxnChg>
        <pc:cxnChg chg="add mod">
          <ac:chgData name="" userId="09079ca3fff02ad4" providerId="LiveId" clId="{7C031E7D-3A76-4624-9206-51D8ED13FAB9}" dt="2023-12-21T02:25:04.334" v="1587" actId="14100"/>
          <ac:cxnSpMkLst>
            <pc:docMk/>
            <pc:sldMk cId="3144294763" sldId="656"/>
            <ac:cxnSpMk id="25" creationId="{D80790A5-E065-4122-9E4D-E870F6CE255B}"/>
          </ac:cxnSpMkLst>
        </pc:cxnChg>
      </pc:sldChg>
      <pc:sldChg chg="add ord">
        <pc:chgData name="" userId="09079ca3fff02ad4" providerId="LiveId" clId="{7C031E7D-3A76-4624-9206-51D8ED13FAB9}" dt="2023-12-21T02:28:49.929" v="1592"/>
        <pc:sldMkLst>
          <pc:docMk/>
          <pc:sldMk cId="2271368101" sldId="657"/>
        </pc:sldMkLst>
      </pc:sldChg>
      <pc:sldChg chg="delSp modSp add">
        <pc:chgData name="" userId="09079ca3fff02ad4" providerId="LiveId" clId="{7C031E7D-3A76-4624-9206-51D8ED13FAB9}" dt="2023-12-21T02:33:35.375" v="1836" actId="20577"/>
        <pc:sldMkLst>
          <pc:docMk/>
          <pc:sldMk cId="1251269509" sldId="658"/>
        </pc:sldMkLst>
        <pc:spChg chg="mod">
          <ac:chgData name="" userId="09079ca3fff02ad4" providerId="LiveId" clId="{7C031E7D-3A76-4624-9206-51D8ED13FAB9}" dt="2023-12-21T02:33:35.375" v="1836" actId="20577"/>
          <ac:spMkLst>
            <pc:docMk/>
            <pc:sldMk cId="1251269509" sldId="658"/>
            <ac:spMk id="7" creationId="{3554DD3F-D478-439C-BFC5-A2EE44F3FB8C}"/>
          </ac:spMkLst>
        </pc:spChg>
        <pc:graphicFrameChg chg="del mod modGraphic">
          <ac:chgData name="" userId="09079ca3fff02ad4" providerId="LiveId" clId="{7C031E7D-3A76-4624-9206-51D8ED13FAB9}" dt="2023-12-21T02:31:08.253" v="1600" actId="478"/>
          <ac:graphicFrameMkLst>
            <pc:docMk/>
            <pc:sldMk cId="1251269509" sldId="658"/>
            <ac:graphicFrameMk id="2" creationId="{C9C71233-3528-46CE-9CFF-3501D390E855}"/>
          </ac:graphicFrameMkLst>
        </pc:graphicFrameChg>
      </pc:sldChg>
      <pc:sldChg chg="modSp add">
        <pc:chgData name="" userId="09079ca3fff02ad4" providerId="LiveId" clId="{7C031E7D-3A76-4624-9206-51D8ED13FAB9}" dt="2023-12-21T02:40:05.782" v="2341" actId="1076"/>
        <pc:sldMkLst>
          <pc:docMk/>
          <pc:sldMk cId="238298129" sldId="659"/>
        </pc:sldMkLst>
        <pc:spChg chg="mod">
          <ac:chgData name="" userId="09079ca3fff02ad4" providerId="LiveId" clId="{7C031E7D-3A76-4624-9206-51D8ED13FAB9}" dt="2023-12-21T02:39:45.414" v="2340" actId="20577"/>
          <ac:spMkLst>
            <pc:docMk/>
            <pc:sldMk cId="238298129" sldId="659"/>
            <ac:spMk id="9" creationId="{8C3341A6-69FB-4C6A-95FB-5273DEA9F335}"/>
          </ac:spMkLst>
        </pc:spChg>
        <pc:picChg chg="mod">
          <ac:chgData name="" userId="09079ca3fff02ad4" providerId="LiveId" clId="{7C031E7D-3A76-4624-9206-51D8ED13FAB9}" dt="2023-12-21T02:40:05.782" v="2341" actId="1076"/>
          <ac:picMkLst>
            <pc:docMk/>
            <pc:sldMk cId="238298129" sldId="659"/>
            <ac:picMk id="4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0;&#1072;&#1081;&#1083;&#1099;\&#1088;&#1072;&#1073;&#1086;&#1090;&#1072;\&#1044;&#1086;&#1082;&#1083;&#1072;&#1076;&#1099;\2022\&#1055;&#1086;&#1076;&#1075;&#1086;&#1090;&#1086;&#1074;&#1082;&#1072;%20&#1057;&#1086;&#1074;&#1077;&#1097;&#1072;&#1085;&#1080;&#1077;%20&#1057;&#1058;&#1069;\&#1054;&#1058;%20&#1055;&#1088;&#1086;&#1090;&#1072;&#1089;&#1086;&#1074;&#1072;%2004.07.22\&#1055;&#1088;&#1086;&#1093;&#1086;&#1078;&#1076;&#1077;&#1085;&#1080;&#1103;%2048C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0;&#1072;&#1081;&#1083;&#1099;\&#1088;&#1072;&#1073;&#1086;&#1090;&#1072;\&#1044;&#1086;&#1082;&#1083;&#1072;&#1076;&#1099;\2022\&#1055;&#1086;&#1076;&#1075;&#1086;&#1090;&#1086;&#1074;&#1082;&#1072;%20&#1057;&#1086;&#1074;&#1077;&#1097;&#1072;&#1085;&#1080;&#1077;%20&#1057;&#1058;&#1069;\&#1054;&#1058;%20&#1055;&#1088;&#1086;&#1090;&#1072;&#1089;&#1086;&#1074;&#1072;%2004.07.22\&#1055;&#1088;&#1086;&#1093;&#1086;&#1078;&#1076;&#1077;&#1085;&#1080;&#1103;%20&#1090;&#1080;&#1090;&#1072;&#1085;&#1072;%202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60;&#1072;&#1081;&#1083;&#1099;\&#1088;&#1072;&#1073;&#1086;&#1090;&#1072;\&#1044;&#1086;&#1082;&#1083;&#1072;&#1076;&#1099;\2022\&#1055;&#1086;&#1076;&#1075;&#1086;&#1090;&#1086;&#1074;&#1082;&#1072;%20&#1057;&#1086;&#1074;&#1077;&#1097;&#1072;&#1085;&#1080;&#1077;%20&#1057;&#1058;&#1069;\&#1054;&#1058;%20&#1055;&#1088;&#1086;&#1090;&#1072;&#1089;&#1086;&#1074;&#1072;%2004.07.22\&#1055;&#1088;&#1086;&#1093;&#1086;&#1078;&#1076;&#1077;&#1085;&#1080;&#1103;%2052Cr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6219493322634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5913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5526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dirty="0"/>
                  <a:t>Time of work (hours)</a:t>
                </a:r>
              </a:p>
            </c:rich>
          </c:tx>
          <c:layout>
            <c:manualLayout>
              <c:xMode val="edge"/>
              <c:yMode val="edge"/>
              <c:x val="1.333781798633331E-2"/>
              <c:y val="0.2639855643044629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0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200" baseline="300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70235212644375"/>
          <c:y val="0.1065220650602384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93774403834232E-2"/>
          <c:y val="0.1312936653536762"/>
          <c:w val="0.90818144707343895"/>
          <c:h val="0.74709100223206126"/>
        </c:manualLayout>
      </c:layout>
      <c:lineChart>
        <c:grouping val="standard"/>
        <c:varyColors val="0"/>
        <c:ser>
          <c:idx val="1"/>
          <c:order val="0"/>
          <c:tx>
            <c:v>I=0,5 pmkA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Лист2!$L$3:$L$23</c:f>
              <c:numCache>
                <c:formatCode>0.00%</c:formatCode>
                <c:ptCount val="21"/>
                <c:pt idx="0">
                  <c:v>1</c:v>
                </c:pt>
                <c:pt idx="1">
                  <c:v>1.0094260225551253</c:v>
                </c:pt>
                <c:pt idx="2">
                  <c:v>0.97172193233462389</c:v>
                </c:pt>
                <c:pt idx="3">
                  <c:v>0.75626998821747193</c:v>
                </c:pt>
                <c:pt idx="4">
                  <c:v>0.74187847163777165</c:v>
                </c:pt>
                <c:pt idx="5">
                  <c:v>0.72740279414240039</c:v>
                </c:pt>
                <c:pt idx="6">
                  <c:v>0.72268978286483765</c:v>
                </c:pt>
                <c:pt idx="7">
                  <c:v>0.72218481737081319</c:v>
                </c:pt>
                <c:pt idx="8">
                  <c:v>0.72008079447904383</c:v>
                </c:pt>
                <c:pt idx="9">
                  <c:v>0.72092240363575177</c:v>
                </c:pt>
                <c:pt idx="10">
                  <c:v>0.72092240363575177</c:v>
                </c:pt>
                <c:pt idx="11">
                  <c:v>0.72008079447904383</c:v>
                </c:pt>
                <c:pt idx="12">
                  <c:v>0.7202491163103858</c:v>
                </c:pt>
                <c:pt idx="13">
                  <c:v>0.71991247264770253</c:v>
                </c:pt>
                <c:pt idx="14">
                  <c:v>0.71822925433428741</c:v>
                </c:pt>
                <c:pt idx="15">
                  <c:v>0.71696684059922577</c:v>
                </c:pt>
                <c:pt idx="16">
                  <c:v>0.71646187510520121</c:v>
                </c:pt>
                <c:pt idx="17">
                  <c:v>0.71410536946641978</c:v>
                </c:pt>
                <c:pt idx="18">
                  <c:v>0.70055546204342711</c:v>
                </c:pt>
                <c:pt idx="19">
                  <c:v>0.67682208382427211</c:v>
                </c:pt>
                <c:pt idx="20">
                  <c:v>0.44975593334455494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4A-4E63-920E-394D047F3A70}"/>
            </c:ext>
          </c:extLst>
        </c:ser>
        <c:ser>
          <c:idx val="0"/>
          <c:order val="1"/>
          <c:tx>
            <c:v> I=7,7 pmkA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0.94633108443444203</c:v>
                </c:pt>
                <c:pt idx="2">
                  <c:v>0.86628469782366202</c:v>
                </c:pt>
                <c:pt idx="3">
                  <c:v>0.62619467635019954</c:v>
                </c:pt>
                <c:pt idx="4">
                  <c:v>0.62039635000270255</c:v>
                </c:pt>
                <c:pt idx="5">
                  <c:v>0.61070135179625251</c:v>
                </c:pt>
                <c:pt idx="6">
                  <c:v>0.59885409347098639</c:v>
                </c:pt>
                <c:pt idx="7">
                  <c:v>0.59610234537386919</c:v>
                </c:pt>
                <c:pt idx="8">
                  <c:v>0.59185187733100109</c:v>
                </c:pt>
                <c:pt idx="9">
                  <c:v>0.58045669190740357</c:v>
                </c:pt>
                <c:pt idx="10">
                  <c:v>0.57640769113593138</c:v>
                </c:pt>
                <c:pt idx="11">
                  <c:v>0.57919874992015008</c:v>
                </c:pt>
                <c:pt idx="12">
                  <c:v>0.5754101824507265</c:v>
                </c:pt>
                <c:pt idx="13">
                  <c:v>0.57535613025596155</c:v>
                </c:pt>
                <c:pt idx="14">
                  <c:v>0.57465836555990701</c:v>
                </c:pt>
                <c:pt idx="15">
                  <c:v>0.57390654866908763</c:v>
                </c:pt>
                <c:pt idx="16">
                  <c:v>0.57570501260398932</c:v>
                </c:pt>
                <c:pt idx="17">
                  <c:v>0.56966099446210694</c:v>
                </c:pt>
                <c:pt idx="18">
                  <c:v>0.55331266246369903</c:v>
                </c:pt>
                <c:pt idx="19">
                  <c:v>0.53998142570034446</c:v>
                </c:pt>
                <c:pt idx="20">
                  <c:v>0.37985425562757064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4A-4E63-920E-394D047F3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21632"/>
        <c:axId val="110109440"/>
        <c:extLst/>
      </c:lineChart>
      <c:catAx>
        <c:axId val="110021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109440"/>
        <c:crosses val="autoZero"/>
        <c:auto val="1"/>
        <c:lblAlgn val="ctr"/>
        <c:lblOffset val="100"/>
        <c:noMultiLvlLbl val="0"/>
      </c:catAx>
      <c:valAx>
        <c:axId val="110109440"/>
        <c:scaling>
          <c:orientation val="minMax"/>
          <c:max val="1.02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021632"/>
        <c:crosses val="autoZero"/>
        <c:crossBetween val="midCat"/>
        <c:majorUnit val="0.1"/>
        <c:minorUnit val="5.0000000000000017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421933495121048"/>
          <c:y val="0.12549655242706756"/>
          <c:w val="0.25729684439260359"/>
          <c:h val="0.142335393559676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  <a:endParaRPr lang="ru-RU" sz="2000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694014095413861"/>
          <c:y val="0.1185866038732065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937744038342307E-2"/>
          <c:y val="0.1312936653536762"/>
          <c:w val="0.90818144707343895"/>
          <c:h val="0.74709100223206126"/>
        </c:manualLayout>
      </c:layout>
      <c:lineChart>
        <c:grouping val="standard"/>
        <c:varyColors val="0"/>
        <c:ser>
          <c:idx val="0"/>
          <c:order val="0"/>
          <c:tx>
            <c:v>Iecr=5.07pmkA; P=300W; I=1.66pmkA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прохождений'!$D$3:$D$23</c:f>
              <c:numCache>
                <c:formatCode>0.00%</c:formatCode>
                <c:ptCount val="21"/>
                <c:pt idx="0">
                  <c:v>1</c:v>
                </c:pt>
                <c:pt idx="1">
                  <c:v>0.93703565714786652</c:v>
                </c:pt>
                <c:pt idx="2">
                  <c:v>0.81062482193341956</c:v>
                </c:pt>
                <c:pt idx="3">
                  <c:v>0.54857656315062786</c:v>
                </c:pt>
                <c:pt idx="4">
                  <c:v>0.53658857305660879</c:v>
                </c:pt>
                <c:pt idx="5">
                  <c:v>0.52714282583444738</c:v>
                </c:pt>
                <c:pt idx="6">
                  <c:v>0.51778474215959158</c:v>
                </c:pt>
                <c:pt idx="7">
                  <c:v>0.51462885445659556</c:v>
                </c:pt>
                <c:pt idx="8">
                  <c:v>0.51405904139911018</c:v>
                </c:pt>
                <c:pt idx="9">
                  <c:v>0.49823577111047807</c:v>
                </c:pt>
                <c:pt idx="10">
                  <c:v>0.49100352845777906</c:v>
                </c:pt>
                <c:pt idx="11">
                  <c:v>0.48771614543382502</c:v>
                </c:pt>
                <c:pt idx="12">
                  <c:v>0.48412193999430186</c:v>
                </c:pt>
                <c:pt idx="13">
                  <c:v>0.47997983738411976</c:v>
                </c:pt>
                <c:pt idx="14">
                  <c:v>0.47502684696136233</c:v>
                </c:pt>
                <c:pt idx="15">
                  <c:v>0.46994236121764671</c:v>
                </c:pt>
                <c:pt idx="16">
                  <c:v>0.46271011856494776</c:v>
                </c:pt>
                <c:pt idx="17">
                  <c:v>0.43691511977032155</c:v>
                </c:pt>
                <c:pt idx="18">
                  <c:v>0.4260886716780995</c:v>
                </c:pt>
                <c:pt idx="19">
                  <c:v>0.41436367222599663</c:v>
                </c:pt>
                <c:pt idx="20">
                  <c:v>0.32661246137324951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B2-4A16-A4DD-49649C00C1DB}"/>
            </c:ext>
          </c:extLst>
        </c:ser>
        <c:ser>
          <c:idx val="1"/>
          <c:order val="1"/>
          <c:tx>
            <c:v>Iecr=4.83pmkA; P=242W; I=2.13pmkA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прохождений'!$H$3:$H$23</c:f>
              <c:numCache>
                <c:formatCode>0.00%</c:formatCode>
                <c:ptCount val="21"/>
                <c:pt idx="0">
                  <c:v>1</c:v>
                </c:pt>
                <c:pt idx="1">
                  <c:v>0.92048093059610558</c:v>
                </c:pt>
                <c:pt idx="2">
                  <c:v>0.81291523943079136</c:v>
                </c:pt>
                <c:pt idx="3">
                  <c:v>0.59288719280903002</c:v>
                </c:pt>
                <c:pt idx="4">
                  <c:v>0.58272603967907299</c:v>
                </c:pt>
                <c:pt idx="5">
                  <c:v>0.57764546311409448</c:v>
                </c:pt>
                <c:pt idx="6">
                  <c:v>0.57481781190372194</c:v>
                </c:pt>
                <c:pt idx="7">
                  <c:v>0.5717372813168119</c:v>
                </c:pt>
                <c:pt idx="8">
                  <c:v>0.57201314972757999</c:v>
                </c:pt>
                <c:pt idx="9">
                  <c:v>0.56056461068070529</c:v>
                </c:pt>
                <c:pt idx="10">
                  <c:v>0.55686337616956705</c:v>
                </c:pt>
                <c:pt idx="11">
                  <c:v>0.55647256258764566</c:v>
                </c:pt>
                <c:pt idx="12">
                  <c:v>0.55477137405457599</c:v>
                </c:pt>
                <c:pt idx="13">
                  <c:v>0.55341502103496631</c:v>
                </c:pt>
                <c:pt idx="14">
                  <c:v>0.55270236097381553</c:v>
                </c:pt>
                <c:pt idx="15">
                  <c:v>0.54950688521575197</c:v>
                </c:pt>
                <c:pt idx="16">
                  <c:v>0.54752982827191432</c:v>
                </c:pt>
                <c:pt idx="17">
                  <c:v>0.52640290581392668</c:v>
                </c:pt>
                <c:pt idx="18">
                  <c:v>0.51750614956665664</c:v>
                </c:pt>
                <c:pt idx="19">
                  <c:v>0.51021862571553367</c:v>
                </c:pt>
                <c:pt idx="20">
                  <c:v>0.44003310420929209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B2-4A16-A4DD-49649C00C1DB}"/>
            </c:ext>
          </c:extLst>
        </c:ser>
        <c:ser>
          <c:idx val="2"/>
          <c:order val="2"/>
          <c:tx>
            <c:v>Iecr=4.74pmkA; P=198W; I=2.12pmkA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'графики прохождений'!$B$3:$B$23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'графики прохождений'!$L$3:$L$23</c:f>
              <c:numCache>
                <c:formatCode>0.00%</c:formatCode>
                <c:ptCount val="21"/>
                <c:pt idx="0">
                  <c:v>1</c:v>
                </c:pt>
                <c:pt idx="1">
                  <c:v>0.95950345473708865</c:v>
                </c:pt>
                <c:pt idx="2">
                  <c:v>0.86110785806300505</c:v>
                </c:pt>
                <c:pt idx="3">
                  <c:v>0.64672678299566688</c:v>
                </c:pt>
                <c:pt idx="4">
                  <c:v>0.63955966740836168</c:v>
                </c:pt>
                <c:pt idx="5">
                  <c:v>0.63241597376742009</c:v>
                </c:pt>
                <c:pt idx="6">
                  <c:v>0.62740367724557911</c:v>
                </c:pt>
                <c:pt idx="7">
                  <c:v>0.62627942382011947</c:v>
                </c:pt>
                <c:pt idx="8">
                  <c:v>0.62442909005738378</c:v>
                </c:pt>
                <c:pt idx="9">
                  <c:v>0.61562243822461649</c:v>
                </c:pt>
                <c:pt idx="10">
                  <c:v>0.61227309989460121</c:v>
                </c:pt>
                <c:pt idx="11">
                  <c:v>0.61056329781004803</c:v>
                </c:pt>
                <c:pt idx="12">
                  <c:v>0.6095093102236796</c:v>
                </c:pt>
                <c:pt idx="13">
                  <c:v>0.60805714954912748</c:v>
                </c:pt>
                <c:pt idx="14">
                  <c:v>0.60597259632275446</c:v>
                </c:pt>
                <c:pt idx="15">
                  <c:v>0.60414568450638251</c:v>
                </c:pt>
                <c:pt idx="16">
                  <c:v>0.59861810516453917</c:v>
                </c:pt>
                <c:pt idx="17">
                  <c:v>0.58636842721630167</c:v>
                </c:pt>
                <c:pt idx="18">
                  <c:v>0.56439864152711094</c:v>
                </c:pt>
                <c:pt idx="19">
                  <c:v>0.5554983019088886</c:v>
                </c:pt>
                <c:pt idx="20">
                  <c:v>0.44682047078112197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B2-4A16-A4DD-49649C00C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873984"/>
        <c:axId val="110879872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v>Iecr=6.3pmkA; P=172W; I=2.6pmkA</c:v>
                </c:tx>
                <c:spPr>
                  <a:ln w="127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'графики прохождений'!$B$3:$B$23</c15:sqref>
                        </c15:formulaRef>
                      </c:ext>
                    </c:extLst>
                    <c:strCache>
                      <c:ptCount val="21"/>
                      <c:pt idx="0">
                        <c:v>IFC1</c:v>
                      </c:pt>
                      <c:pt idx="1">
                        <c:v>IFC2</c:v>
                      </c:pt>
                      <c:pt idx="2">
                        <c:v>IFC3</c:v>
                      </c:pt>
                      <c:pt idx="3">
                        <c:v>RP2_263</c:v>
                      </c:pt>
                      <c:pt idx="4">
                        <c:v>RP2_300</c:v>
                      </c:pt>
                      <c:pt idx="5">
                        <c:v>RP2_400</c:v>
                      </c:pt>
                      <c:pt idx="6">
                        <c:v>RP2_500</c:v>
                      </c:pt>
                      <c:pt idx="7">
                        <c:v>RP2_600</c:v>
                      </c:pt>
                      <c:pt idx="8">
                        <c:v>RP2_700</c:v>
                      </c:pt>
                      <c:pt idx="9">
                        <c:v>RP2_800</c:v>
                      </c:pt>
                      <c:pt idx="10">
                        <c:v>RP2_900</c:v>
                      </c:pt>
                      <c:pt idx="11">
                        <c:v>RP2_1000</c:v>
                      </c:pt>
                      <c:pt idx="12">
                        <c:v>RP2_1100</c:v>
                      </c:pt>
                      <c:pt idx="13">
                        <c:v>RP2_1200</c:v>
                      </c:pt>
                      <c:pt idx="14">
                        <c:v>RP2_1300</c:v>
                      </c:pt>
                      <c:pt idx="15">
                        <c:v>RP2_1400</c:v>
                      </c:pt>
                      <c:pt idx="16">
                        <c:v>RP2_1500</c:v>
                      </c:pt>
                      <c:pt idx="17">
                        <c:v>RP2_1600</c:v>
                      </c:pt>
                      <c:pt idx="18">
                        <c:v>RP2_1700</c:v>
                      </c:pt>
                      <c:pt idx="19">
                        <c:v>RP2_1770</c:v>
                      </c:pt>
                      <c:pt idx="20">
                        <c:v>T0FC2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'графики прохождений'!$P$3:$P$23</c15:sqref>
                        </c15:formulaRef>
                      </c:ext>
                    </c:extLst>
                    <c:numCache>
                      <c:formatCode>General</c:formatCode>
                      <c:ptCount val="21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F4B2-4A16-A4DD-49649C00C1DB}"/>
                  </c:ext>
                </c:extLst>
              </c15:ser>
            </c15:filteredLineSeries>
          </c:ext>
        </c:extLst>
      </c:lineChart>
      <c:catAx>
        <c:axId val="110873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79872"/>
        <c:crosses val="autoZero"/>
        <c:auto val="1"/>
        <c:lblAlgn val="ctr"/>
        <c:lblOffset val="100"/>
        <c:noMultiLvlLbl val="0"/>
      </c:catAx>
      <c:valAx>
        <c:axId val="1108798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0873984"/>
        <c:crosses val="autoZero"/>
        <c:crossBetween val="midCat"/>
        <c:majorUnit val="0.1"/>
        <c:minorUnit val="5.0000000000000017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2148009996886158"/>
          <c:y val="2.3016581751754178E-2"/>
          <c:w val="0.44667577450598395"/>
          <c:h val="0.2530890239906556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US" sz="2000" b="1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200" baseline="30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193860354061662"/>
          <c:y val="0.1450334082009780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9937744038342307E-2"/>
          <c:y val="0.1312936653536762"/>
          <c:w val="0.90818147539752014"/>
          <c:h val="0.74709100223206126"/>
        </c:manualLayout>
      </c:layout>
      <c:lineChart>
        <c:grouping val="standard"/>
        <c:varyColors val="0"/>
        <c:ser>
          <c:idx val="3"/>
          <c:order val="0"/>
          <c:tx>
            <c:v>Iecr=2.5pmkA; P=130W; I=0.9pmkA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Лист2!$P$3:$P$23</c:f>
              <c:numCache>
                <c:formatCode>0.00%</c:formatCode>
                <c:ptCount val="21"/>
                <c:pt idx="0">
                  <c:v>1</c:v>
                </c:pt>
                <c:pt idx="1">
                  <c:v>0.77326060510928851</c:v>
                </c:pt>
                <c:pt idx="2">
                  <c:v>0.73013381469999616</c:v>
                </c:pt>
                <c:pt idx="3">
                  <c:v>0.56366989757877806</c:v>
                </c:pt>
                <c:pt idx="4">
                  <c:v>0.55370246831220815</c:v>
                </c:pt>
                <c:pt idx="5">
                  <c:v>0.53651453910450109</c:v>
                </c:pt>
                <c:pt idx="6">
                  <c:v>0.54051720755013144</c:v>
                </c:pt>
                <c:pt idx="7">
                  <c:v>0.54051720755013144</c:v>
                </c:pt>
                <c:pt idx="8">
                  <c:v>0.53533728367931555</c:v>
                </c:pt>
                <c:pt idx="9">
                  <c:v>0.5261546913628693</c:v>
                </c:pt>
                <c:pt idx="10">
                  <c:v>0.52215202291723894</c:v>
                </c:pt>
                <c:pt idx="11">
                  <c:v>0.51218459365066904</c:v>
                </c:pt>
                <c:pt idx="12">
                  <c:v>0.5205431071694856</c:v>
                </c:pt>
                <c:pt idx="13">
                  <c:v>0.51897343326923828</c:v>
                </c:pt>
                <c:pt idx="14">
                  <c:v>0.51975827021936194</c:v>
                </c:pt>
                <c:pt idx="15">
                  <c:v>0.51657968057136128</c:v>
                </c:pt>
                <c:pt idx="16">
                  <c:v>0.5153631832986697</c:v>
                </c:pt>
                <c:pt idx="17">
                  <c:v>0.50100066711140756</c:v>
                </c:pt>
                <c:pt idx="18">
                  <c:v>0.50021583016128401</c:v>
                </c:pt>
                <c:pt idx="19">
                  <c:v>0.4862457324490837</c:v>
                </c:pt>
                <c:pt idx="20">
                  <c:v>0.37236589098614764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DA93-41E5-B0B8-00B325865594}"/>
            </c:ext>
          </c:extLst>
        </c:ser>
        <c:ser>
          <c:idx val="0"/>
          <c:order val="1"/>
          <c:tx>
            <c:v>Iecr=5.3pmkA; P=280W; I=2.09pmkA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Лист2!$D$3:$D$23</c:f>
              <c:numCache>
                <c:formatCode>0.00%</c:formatCode>
                <c:ptCount val="21"/>
                <c:pt idx="0">
                  <c:v>1</c:v>
                </c:pt>
                <c:pt idx="1">
                  <c:v>0.85799639260483995</c:v>
                </c:pt>
                <c:pt idx="2">
                  <c:v>0.80886442206523379</c:v>
                </c:pt>
                <c:pt idx="3">
                  <c:v>0.55696678190290094</c:v>
                </c:pt>
                <c:pt idx="4">
                  <c:v>0.54033894483691569</c:v>
                </c:pt>
                <c:pt idx="5">
                  <c:v>0.52371110777093044</c:v>
                </c:pt>
                <c:pt idx="6">
                  <c:v>0.50612505636554939</c:v>
                </c:pt>
                <c:pt idx="7">
                  <c:v>0.51147978355629042</c:v>
                </c:pt>
                <c:pt idx="8">
                  <c:v>0.50956335487749893</c:v>
                </c:pt>
                <c:pt idx="9">
                  <c:v>0.50708327070494519</c:v>
                </c:pt>
                <c:pt idx="10">
                  <c:v>0.50668871185931164</c:v>
                </c:pt>
                <c:pt idx="11">
                  <c:v>0.50612505636554939</c:v>
                </c:pt>
                <c:pt idx="12">
                  <c:v>0.50783481136329478</c:v>
                </c:pt>
                <c:pt idx="13">
                  <c:v>0.50343829851194954</c:v>
                </c:pt>
                <c:pt idx="14">
                  <c:v>0.4822260634300316</c:v>
                </c:pt>
                <c:pt idx="15">
                  <c:v>0.47191116789418314</c:v>
                </c:pt>
                <c:pt idx="16">
                  <c:v>0.46120171351270106</c:v>
                </c:pt>
                <c:pt idx="17">
                  <c:v>0.4665564407034421</c:v>
                </c:pt>
                <c:pt idx="18">
                  <c:v>0.4638696828498422</c:v>
                </c:pt>
                <c:pt idx="19">
                  <c:v>0.46464001202465055</c:v>
                </c:pt>
                <c:pt idx="20">
                  <c:v>0.39283030211934472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93-41E5-B0B8-00B325865594}"/>
            </c:ext>
          </c:extLst>
        </c:ser>
        <c:ser>
          <c:idx val="1"/>
          <c:order val="2"/>
          <c:tx>
            <c:v>Iecr=6.3pmkA; P=172W; I=2.6pmkA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Лист2!$H$3:$H$23</c:f>
              <c:numCache>
                <c:formatCode>0.00%</c:formatCode>
                <c:ptCount val="21"/>
                <c:pt idx="0">
                  <c:v>1</c:v>
                </c:pt>
                <c:pt idx="1">
                  <c:v>0.90664556962025311</c:v>
                </c:pt>
                <c:pt idx="2">
                  <c:v>0.82911392405063289</c:v>
                </c:pt>
                <c:pt idx="3">
                  <c:v>0.59968354430379744</c:v>
                </c:pt>
                <c:pt idx="4">
                  <c:v>0.57436708860759489</c:v>
                </c:pt>
                <c:pt idx="5">
                  <c:v>0.56329113924050633</c:v>
                </c:pt>
                <c:pt idx="6">
                  <c:v>0.53955696202531644</c:v>
                </c:pt>
                <c:pt idx="7">
                  <c:v>0.54588607594936711</c:v>
                </c:pt>
                <c:pt idx="8">
                  <c:v>0.54272151898734167</c:v>
                </c:pt>
                <c:pt idx="9">
                  <c:v>0.54588607594936711</c:v>
                </c:pt>
                <c:pt idx="10">
                  <c:v>0.53955696202531644</c:v>
                </c:pt>
                <c:pt idx="11">
                  <c:v>0.52689873417721511</c:v>
                </c:pt>
                <c:pt idx="12">
                  <c:v>0.53639240506329111</c:v>
                </c:pt>
                <c:pt idx="13">
                  <c:v>0.53955696202531644</c:v>
                </c:pt>
                <c:pt idx="14">
                  <c:v>0.53481012658227844</c:v>
                </c:pt>
                <c:pt idx="15">
                  <c:v>0.53006329113924044</c:v>
                </c:pt>
                <c:pt idx="16">
                  <c:v>0.52848101265822778</c:v>
                </c:pt>
                <c:pt idx="17">
                  <c:v>0.48892405063291133</c:v>
                </c:pt>
                <c:pt idx="18">
                  <c:v>0.51265822784810122</c:v>
                </c:pt>
                <c:pt idx="19">
                  <c:v>0.51107594936708856</c:v>
                </c:pt>
                <c:pt idx="20">
                  <c:v>0.41455696202531644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93-41E5-B0B8-00B325865594}"/>
            </c:ext>
          </c:extLst>
        </c:ser>
        <c:ser>
          <c:idx val="2"/>
          <c:order val="3"/>
          <c:tx>
            <c:v>Iecr=7pmkA; P=235W; I=2.33pkmA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Лист2!$B$3:$B$23</c:f>
              <c:strCache>
                <c:ptCount val="21"/>
                <c:pt idx="0">
                  <c:v>IFC1</c:v>
                </c:pt>
                <c:pt idx="1">
                  <c:v>IFC2</c:v>
                </c:pt>
                <c:pt idx="2">
                  <c:v>IFC3</c:v>
                </c:pt>
                <c:pt idx="3">
                  <c:v>RP2_263</c:v>
                </c:pt>
                <c:pt idx="4">
                  <c:v>RP2_300</c:v>
                </c:pt>
                <c:pt idx="5">
                  <c:v>RP2_400</c:v>
                </c:pt>
                <c:pt idx="6">
                  <c:v>RP2_500</c:v>
                </c:pt>
                <c:pt idx="7">
                  <c:v>RP2_600</c:v>
                </c:pt>
                <c:pt idx="8">
                  <c:v>RP2_700</c:v>
                </c:pt>
                <c:pt idx="9">
                  <c:v>RP2_800</c:v>
                </c:pt>
                <c:pt idx="10">
                  <c:v>RP2_900</c:v>
                </c:pt>
                <c:pt idx="11">
                  <c:v>RP2_1000</c:v>
                </c:pt>
                <c:pt idx="12">
                  <c:v>RP2_1100</c:v>
                </c:pt>
                <c:pt idx="13">
                  <c:v>RP2_1200</c:v>
                </c:pt>
                <c:pt idx="14">
                  <c:v>RP2_1300</c:v>
                </c:pt>
                <c:pt idx="15">
                  <c:v>RP2_1400</c:v>
                </c:pt>
                <c:pt idx="16">
                  <c:v>RP2_1500</c:v>
                </c:pt>
                <c:pt idx="17">
                  <c:v>RP2_1600</c:v>
                </c:pt>
                <c:pt idx="18">
                  <c:v>RP2_1700</c:v>
                </c:pt>
                <c:pt idx="19">
                  <c:v>RP2_1770</c:v>
                </c:pt>
                <c:pt idx="20">
                  <c:v>T0FC2</c:v>
                </c:pt>
              </c:strCache>
            </c:strRef>
          </c:cat>
          <c:val>
            <c:numRef>
              <c:f>Лист2!$L$3:$L$23</c:f>
              <c:numCache>
                <c:formatCode>0.00%</c:formatCode>
                <c:ptCount val="21"/>
                <c:pt idx="0">
                  <c:v>1</c:v>
                </c:pt>
                <c:pt idx="1">
                  <c:v>0.82799512042894829</c:v>
                </c:pt>
                <c:pt idx="2">
                  <c:v>0.73535419444523242</c:v>
                </c:pt>
                <c:pt idx="3">
                  <c:v>0.49249624102811423</c:v>
                </c:pt>
                <c:pt idx="4">
                  <c:v>0.48441090527390845</c:v>
                </c:pt>
                <c:pt idx="5">
                  <c:v>0.47113393287752842</c:v>
                </c:pt>
                <c:pt idx="6">
                  <c:v>0.46580044823966638</c:v>
                </c:pt>
                <c:pt idx="7">
                  <c:v>0.46638202502198639</c:v>
                </c:pt>
                <c:pt idx="8">
                  <c:v>0.46594229623535416</c:v>
                </c:pt>
                <c:pt idx="9">
                  <c:v>0.46551675224829064</c:v>
                </c:pt>
                <c:pt idx="10">
                  <c:v>0.46479332747028285</c:v>
                </c:pt>
                <c:pt idx="11">
                  <c:v>0.4644954466793384</c:v>
                </c:pt>
                <c:pt idx="12">
                  <c:v>0.46551675224829064</c:v>
                </c:pt>
                <c:pt idx="13">
                  <c:v>0.46161593236687559</c:v>
                </c:pt>
                <c:pt idx="14">
                  <c:v>0.45381429260404543</c:v>
                </c:pt>
                <c:pt idx="15">
                  <c:v>0.44214020255893782</c:v>
                </c:pt>
                <c:pt idx="16">
                  <c:v>0.43795568668614709</c:v>
                </c:pt>
                <c:pt idx="17">
                  <c:v>0.44011177622060199</c:v>
                </c:pt>
                <c:pt idx="18">
                  <c:v>0.43073562370563701</c:v>
                </c:pt>
                <c:pt idx="19">
                  <c:v>0.43866492666458623</c:v>
                </c:pt>
                <c:pt idx="20">
                  <c:v>0.33050582995262273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93-41E5-B0B8-00B325865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296512"/>
        <c:axId val="111298048"/>
        <c:extLst/>
      </c:lineChart>
      <c:catAx>
        <c:axId val="11129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298048"/>
        <c:crosses val="autoZero"/>
        <c:auto val="1"/>
        <c:lblAlgn val="ctr"/>
        <c:lblOffset val="100"/>
        <c:noMultiLvlLbl val="0"/>
      </c:catAx>
      <c:valAx>
        <c:axId val="1112980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296512"/>
        <c:crosses val="autoZero"/>
        <c:crossBetween val="midCat"/>
        <c:majorUnit val="0.1"/>
        <c:minorUnit val="5.0000000000000017E-2"/>
      </c:valAx>
      <c:sp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3055895947284004"/>
          <c:y val="5.3903328112923275E-2"/>
          <c:w val="0.43313473792253898"/>
          <c:h val="0.3070805815636053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991468396074203"/>
          <c:y val="0.12808763684301025"/>
          <c:w val="0.77241770955615918"/>
          <c:h val="0.76219493322634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U-400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D1B-4D78-86D0-14BB162A35EC}"/>
                </c:ext>
              </c:extLst>
            </c:dLbl>
            <c:dLbl>
              <c:idx val="2"/>
              <c:layout>
                <c:manualLayout>
                  <c:x val="-6.6933631060784695E-17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D1B-4D78-86D0-14BB162A35EC}"/>
                </c:ext>
              </c:extLst>
            </c:dLbl>
            <c:dLbl>
              <c:idx val="3"/>
              <c:layout>
                <c:manualLayout>
                  <c:x val="-6.6933631060784695E-17"/>
                  <c:y val="-1.333333333333334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D1B-4D78-86D0-14BB162A35EC}"/>
                </c:ext>
              </c:extLst>
            </c:dLbl>
            <c:dLbl>
              <c:idx val="4"/>
              <c:layout>
                <c:manualLayout>
                  <c:x val="3.6509675063891331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D1B-4D78-86D0-14BB162A35EC}"/>
                </c:ext>
              </c:extLst>
            </c:dLbl>
            <c:dLbl>
              <c:idx val="5"/>
              <c:layout>
                <c:manualLayout>
                  <c:x val="7.3019350127783893E-3"/>
                  <c:y val="-1.00000000000000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D1B-4D78-86D0-14BB162A35EC}"/>
                </c:ext>
              </c:extLst>
            </c:dLbl>
            <c:dLbl>
              <c:idx val="6"/>
              <c:layout>
                <c:manualLayout>
                  <c:x val="-1.6114588800478117E-2"/>
                  <c:y val="-1.772779707202333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1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D1B-4D78-86D0-14BB162A35EC}"/>
                </c:ext>
              </c:extLst>
            </c:dLbl>
            <c:dLbl>
              <c:idx val="7"/>
              <c:layout>
                <c:manualLayout>
                  <c:x val="-1.9765524137164855E-2"/>
                  <c:y val="5.78030867303454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D1B-4D78-86D0-14BB162A35EC}"/>
                </c:ext>
              </c:extLst>
            </c:dLbl>
            <c:dLbl>
              <c:idx val="8"/>
              <c:layout>
                <c:manualLayout>
                  <c:x val="5.4764512595836716E-3"/>
                  <c:y val="-6.66666666666667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1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Лист1!$C$14:$C$18</c:f>
              <c:numCache>
                <c:formatCode>General</c:formatCode>
                <c:ptCount val="5"/>
                <c:pt idx="0">
                  <c:v>5867</c:v>
                </c:pt>
                <c:pt idx="1">
                  <c:v>5654</c:v>
                </c:pt>
                <c:pt idx="2">
                  <c:v>6240</c:v>
                </c:pt>
                <c:pt idx="3">
                  <c:v>6571</c:v>
                </c:pt>
                <c:pt idx="4">
                  <c:v>5913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D1B-4D78-86D0-14BB162A35E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U-400M</c:v>
                </c:pt>
              </c:strCache>
            </c:strRef>
          </c:tx>
          <c:spPr>
            <a:pattFill prst="dkDnDiag">
              <a:fgClr>
                <a:srgbClr val="008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8245099203536785E-2"/>
                  <c:y val="-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D1B-4D78-86D0-14BB162A35EC}"/>
                </c:ext>
              </c:extLst>
            </c:dLbl>
            <c:dLbl>
              <c:idx val="1"/>
              <c:layout>
                <c:manualLayout>
                  <c:x val="1.5204249336280645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D1B-4D78-86D0-14BB162A35EC}"/>
                </c:ext>
              </c:extLst>
            </c:dLbl>
            <c:dLbl>
              <c:idx val="2"/>
              <c:layout>
                <c:manualLayout>
                  <c:x val="2.1285949070792919E-2"/>
                  <c:y val="2.8901543365172835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D1B-4D78-86D0-14BB162A35EC}"/>
                </c:ext>
              </c:extLst>
            </c:dLbl>
            <c:dLbl>
              <c:idx val="3"/>
              <c:layout>
                <c:manualLayout>
                  <c:x val="1.9765524137164855E-2"/>
                  <c:y val="8.6704630095518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D1B-4D78-86D0-14BB162A35EC}"/>
                </c:ext>
              </c:extLst>
            </c:dLbl>
            <c:dLbl>
              <c:idx val="4"/>
              <c:layout>
                <c:manualLayout>
                  <c:x val="1.6724674269908729E-2"/>
                  <c:y val="0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D1B-4D78-86D0-14BB162A35EC}"/>
                </c:ext>
              </c:extLst>
            </c:dLbl>
            <c:dLbl>
              <c:idx val="5"/>
              <c:layout>
                <c:manualLayout>
                  <c:x val="1.6724674269908729E-2"/>
                  <c:y val="5.7803086730345721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D1B-4D78-86D0-14BB162A35EC}"/>
                </c:ext>
              </c:extLst>
            </c:dLbl>
            <c:dLbl>
              <c:idx val="6"/>
              <c:layout>
                <c:manualLayout>
                  <c:x val="4.5612748008841963E-3"/>
                  <c:y val="-2.601138902865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chemeClr val="tx1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1B-4D78-86D0-14BB162A35EC}"/>
                </c:ext>
              </c:extLst>
            </c:dLbl>
            <c:dLbl>
              <c:idx val="8"/>
              <c:layout>
                <c:manualLayout>
                  <c:x val="1.6724674269908729E-2"/>
                  <c:y val="-1.44507716825864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D1B-4D78-86D0-14BB162A35EC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chemeClr val="tx1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Лист1!$D$14:$D$18</c:f>
              <c:numCache>
                <c:formatCode>General</c:formatCode>
                <c:ptCount val="5"/>
                <c:pt idx="0">
                  <c:v>6755</c:v>
                </c:pt>
                <c:pt idx="1">
                  <c:v>2937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D1B-4D78-86D0-14BB162A35E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DC-280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  <a:ln w="12700">
              <a:solidFill>
                <a:sysClr val="windowText" lastClr="00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Лист1!$B$14:$B$18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Лист1!$E$14:$E$18</c:f>
              <c:numCache>
                <c:formatCode>General</c:formatCode>
                <c:ptCount val="5"/>
                <c:pt idx="0">
                  <c:v>3377</c:v>
                </c:pt>
                <c:pt idx="1">
                  <c:v>3705</c:v>
                </c:pt>
                <c:pt idx="2">
                  <c:v>5357</c:v>
                </c:pt>
                <c:pt idx="3">
                  <c:v>6037</c:v>
                </c:pt>
                <c:pt idx="4">
                  <c:v>5526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D1B-4D78-86D0-14BB162A35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73728"/>
        <c:axId val="55296384"/>
      </c:barChart>
      <c:catAx>
        <c:axId val="55273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50" b="0" i="0" u="none" strike="noStrike" baseline="0">
                <a:solidFill>
                  <a:srgbClr val="FF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9638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5296384"/>
        <c:scaling>
          <c:orientation val="minMax"/>
          <c:max val="80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1" i="0" u="none" strike="noStrike" baseline="0">
                    <a:solidFill>
                      <a:srgbClr val="0000FF"/>
                    </a:solidFill>
                    <a:latin typeface="Arial Cyr"/>
                    <a:ea typeface="Arial Cyr"/>
                    <a:cs typeface="Arial Cyr"/>
                  </a:defRPr>
                </a:pPr>
                <a:r>
                  <a:rPr lang="en-US" dirty="0"/>
                  <a:t>Time of work (hours)</a:t>
                </a:r>
              </a:p>
            </c:rich>
          </c:tx>
          <c:layout>
            <c:manualLayout>
              <c:xMode val="edge"/>
              <c:yMode val="edge"/>
              <c:x val="1.333781798633331E-2"/>
              <c:y val="0.2639855643044629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FF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5273728"/>
        <c:crosses val="autoZero"/>
        <c:crossBetween val="between"/>
      </c:valAx>
      <c:spPr>
        <a:solidFill>
          <a:srgbClr val="00CC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4079778940395019"/>
          <c:y val="5.1194365865788245E-2"/>
          <c:w val="0.6914054486277954"/>
          <c:h val="8.4246178339817956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003B7-11BD-489A-80A3-6B62B514909E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9B263-E094-460C-B7A7-1EE3B26D0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9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10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1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experimental hall is in the stage of building completion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E602BE-860D-41D1-8C79-22452C9B37CB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62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584120-CCC0-4674-B3D1-155F73044C07}" type="slidenum">
              <a:rPr lang="en-US"/>
              <a:pPr/>
              <a:t>8</a:t>
            </a:fld>
            <a:endParaRPr 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4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1B663C98-2E58-4685-BDFB-0DBBA26FED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EF80941B-3121-4CC7-92B3-85E66845F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27FE3F48-3EB5-4BD3-8998-027143C9A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4F8F85D-172D-4D47-A0C2-AF1903FB96F2}" type="slidenum">
              <a:rPr lang="ru-RU" altLang="en-US" smtClean="0"/>
              <a:pPr/>
              <a:t>14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91635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77F800-4BBC-45BC-BF49-455B9EECB1AB}" type="slidenum">
              <a:rPr lang="en-US"/>
              <a:pPr/>
              <a:t>16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24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C00000"/>
              </a:buClr>
            </a:pPr>
            <a:endParaRPr lang="ru-RU" sz="12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8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8CF42D-1E31-40F8-95CD-BE947BC2AF5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6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1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31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5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13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4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3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6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95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2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33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4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8286-97DA-4B8D-B586-718664DC8BBF}" type="datetimeFigureOut">
              <a:rPr lang="ru-RU" smtClean="0"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8D0F-1FE5-4D51-9BA0-D9A4F4F94D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1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47.png"/><Relationship Id="rId9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47.pn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3.jpeg"/><Relationship Id="rId3" Type="http://schemas.openxmlformats.org/officeDocument/2006/relationships/image" Target="../media/image76.jpeg"/><Relationship Id="rId7" Type="http://schemas.openxmlformats.org/officeDocument/2006/relationships/image" Target="../media/image80.jp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14.svg"/><Relationship Id="rId5" Type="http://schemas.openxmlformats.org/officeDocument/2006/relationships/image" Target="../media/image78.jpeg"/><Relationship Id="rId10" Type="http://schemas.openxmlformats.org/officeDocument/2006/relationships/image" Target="../media/image13.png"/><Relationship Id="rId4" Type="http://schemas.openxmlformats.org/officeDocument/2006/relationships/image" Target="../media/image77.jpe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6.emf"/><Relationship Id="rId7" Type="http://schemas.openxmlformats.org/officeDocument/2006/relationships/image" Target="../media/image9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2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19.png"/><Relationship Id="rId4" Type="http://schemas.openxmlformats.org/officeDocument/2006/relationships/chart" Target="../charts/chart2.xml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chart" Target="../charts/chart5.xml"/><Relationship Id="rId5" Type="http://schemas.openxmlformats.org/officeDocument/2006/relationships/image" Target="../media/image6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37" y="0"/>
            <a:ext cx="2071640" cy="2071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40030C-82F8-4D70-805F-E5A07FE12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" y="44625"/>
            <a:ext cx="2838037" cy="1596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1184" y="6331407"/>
            <a:ext cx="1537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seminva@jinr.ru</a:t>
            </a:r>
            <a:endParaRPr lang="ru-RU" sz="1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15B8C5-8786-45BA-8118-BC00239D734B}"/>
              </a:ext>
            </a:extLst>
          </p:cNvPr>
          <p:cNvSpPr/>
          <p:nvPr/>
        </p:nvSpPr>
        <p:spPr>
          <a:xfrm>
            <a:off x="402488" y="2486731"/>
            <a:ext cx="1127289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Ускорительный комплекс ЛЯР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6AF293-9D3D-4930-A478-7707FC185508}"/>
              </a:ext>
            </a:extLst>
          </p:cNvPr>
          <p:cNvSpPr/>
          <p:nvPr/>
        </p:nvSpPr>
        <p:spPr>
          <a:xfrm>
            <a:off x="3930022" y="4374631"/>
            <a:ext cx="43319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Василий Семин</a:t>
            </a:r>
          </a:p>
        </p:txBody>
      </p:sp>
    </p:spTree>
    <p:extLst>
      <p:ext uri="{BB962C8B-B14F-4D97-AF65-F5344CB8AC3E}">
        <p14:creationId xmlns:p14="http://schemas.microsoft.com/office/powerpoint/2010/main" val="558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/>
          <a:stretch/>
        </p:blipFill>
        <p:spPr>
          <a:xfrm>
            <a:off x="7483366" y="3744646"/>
            <a:ext cx="4461157" cy="25428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1" y="951185"/>
            <a:ext cx="3919593" cy="522612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4D5BB5-26A5-4F0E-A770-7BC8CE94C622}"/>
              </a:ext>
            </a:extLst>
          </p:cNvPr>
          <p:cNvSpPr/>
          <p:nvPr/>
        </p:nvSpPr>
        <p:spPr>
          <a:xfrm>
            <a:off x="1454248" y="5447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8CC19-83B5-4016-AF21-B2B4B8AC4A02}"/>
              </a:ext>
            </a:extLst>
          </p:cNvPr>
          <p:cNvSpPr txBox="1"/>
          <p:nvPr/>
        </p:nvSpPr>
        <p:spPr>
          <a:xfrm>
            <a:off x="6825493" y="6287500"/>
            <a:ext cx="5119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Начало заливки ростверка 21.12.2023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80E8E-23B5-4429-9430-4A8662670FF6}"/>
              </a:ext>
            </a:extLst>
          </p:cNvPr>
          <p:cNvSpPr txBox="1"/>
          <p:nvPr/>
        </p:nvSpPr>
        <p:spPr>
          <a:xfrm>
            <a:off x="851339" y="6177307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Первая свая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48AA1C-3B05-42FD-98C4-F67F5AE3EE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5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00" t="25733" b="16223"/>
          <a:stretch/>
        </p:blipFill>
        <p:spPr>
          <a:xfrm>
            <a:off x="4931923" y="748835"/>
            <a:ext cx="4664021" cy="2593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3B33B-9A42-4D86-8F9C-37C4EFF552CE}"/>
              </a:ext>
            </a:extLst>
          </p:cNvPr>
          <p:cNvSpPr txBox="1"/>
          <p:nvPr/>
        </p:nvSpPr>
        <p:spPr>
          <a:xfrm>
            <a:off x="4728679" y="3297317"/>
            <a:ext cx="521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Завершение свайного поля 08.12.2023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B4A99-58FB-4B19-9CB2-DC337C837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0551388" y="127155"/>
            <a:ext cx="1524999" cy="5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00" y="199612"/>
            <a:ext cx="9426600" cy="66583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1824" y="188641"/>
            <a:ext cx="32155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rgbClr val="990099"/>
                </a:solidFill>
              </a:rPr>
              <a:t>План строительной площадки</a:t>
            </a:r>
          </a:p>
          <a:p>
            <a:pPr algn="ctr"/>
            <a:r>
              <a:rPr lang="ru-RU" sz="1600" b="1" dirty="0">
                <a:solidFill>
                  <a:srgbClr val="4723AD"/>
                </a:solidFill>
              </a:rPr>
              <a:t>Вынос кабелей 6 </a:t>
            </a:r>
            <a:r>
              <a:rPr lang="ru-RU" sz="1600" b="1" dirty="0" err="1">
                <a:solidFill>
                  <a:srgbClr val="4723AD"/>
                </a:solidFill>
              </a:rPr>
              <a:t>кВ</a:t>
            </a:r>
            <a:r>
              <a:rPr lang="ru-RU" sz="1600" b="1" dirty="0">
                <a:solidFill>
                  <a:srgbClr val="4723AD"/>
                </a:solidFill>
              </a:rPr>
              <a:t>, 0.4 </a:t>
            </a:r>
            <a:r>
              <a:rPr lang="ru-RU" sz="1600" b="1" dirty="0" err="1">
                <a:solidFill>
                  <a:srgbClr val="4723AD"/>
                </a:solidFill>
              </a:rPr>
              <a:t>кВ</a:t>
            </a:r>
            <a:endParaRPr lang="ru-RU" sz="1600" dirty="0">
              <a:solidFill>
                <a:srgbClr val="4723A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79976" y="2060848"/>
            <a:ext cx="3168352" cy="2232248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672064" y="4437112"/>
            <a:ext cx="1728192" cy="432048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рапеция 7"/>
          <p:cNvSpPr/>
          <p:nvPr/>
        </p:nvSpPr>
        <p:spPr>
          <a:xfrm rot="10800000">
            <a:off x="6528048" y="4293096"/>
            <a:ext cx="2088232" cy="144016"/>
          </a:xfrm>
          <a:prstGeom prst="trapezoid">
            <a:avLst>
              <a:gd name="adj" fmla="val 104366"/>
            </a:avLst>
          </a:prstGeom>
          <a:solidFill>
            <a:schemeClr val="accent6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24000" y="293303"/>
            <a:ext cx="2123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По проекту: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Ростверк:</a:t>
            </a: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Бетон Б7.5: 200 м</a:t>
            </a:r>
            <a:r>
              <a:rPr lang="ru-RU" b="1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baseline="30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Бетон Б30: 2 571 м</a:t>
            </a:r>
            <a:r>
              <a:rPr lang="ru-RU" b="1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b="1" baseline="30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Металл: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~402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245F800-4168-4A31-B304-759B3B676F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0551388" y="127155"/>
            <a:ext cx="1524999" cy="5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08864" y="0"/>
            <a:ext cx="1173469" cy="11734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93745" y="0"/>
            <a:ext cx="412090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У-400Р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" y="746358"/>
            <a:ext cx="4472480" cy="58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966B65E-02A1-47A4-A301-5D0020134C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55472" y="746358"/>
            <a:ext cx="6504969" cy="1150656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2400"/>
              <a:t>Компоновка элементов системы вывода из У400Р</a:t>
            </a:r>
            <a:br>
              <a:rPr lang="ru-RU" altLang="ru-RU" sz="2400"/>
            </a:br>
            <a:r>
              <a:rPr lang="ru-RU" altLang="ru-RU" sz="2400"/>
              <a:t>- дефлектором (</a:t>
            </a:r>
            <a:r>
              <a:rPr lang="en-US" altLang="ru-RU" sz="2400"/>
              <a:t>ESD, MC1, MC2, MC3)</a:t>
            </a:r>
            <a:r>
              <a:rPr lang="ru-RU" altLang="ru-RU" sz="2400"/>
              <a:t/>
            </a:r>
            <a:br>
              <a:rPr lang="ru-RU" altLang="ru-RU" sz="2400"/>
            </a:br>
            <a:r>
              <a:rPr lang="ru-RU" altLang="ru-RU" sz="2400"/>
              <a:t>- методом перезарядки (пробники </a:t>
            </a:r>
            <a:r>
              <a:rPr lang="en-US" altLang="ru-RU" sz="2400"/>
              <a:t>FP</a:t>
            </a:r>
            <a:r>
              <a:rPr lang="ru-RU" altLang="ru-RU" sz="2400"/>
              <a:t>1 и </a:t>
            </a:r>
            <a:r>
              <a:rPr lang="en-US" altLang="ru-RU" sz="2400"/>
              <a:t>FP</a:t>
            </a:r>
            <a:r>
              <a:rPr lang="ru-RU" altLang="ru-RU" sz="2400"/>
              <a:t>2)</a:t>
            </a:r>
            <a:endParaRPr lang="ru-RU" altLang="en-US" sz="2400">
              <a:solidFill>
                <a:srgbClr val="008000"/>
              </a:solidFill>
            </a:endParaRPr>
          </a:p>
        </p:txBody>
      </p:sp>
      <p:pic>
        <p:nvPicPr>
          <p:cNvPr id="9" name="Picture 28">
            <a:extLst>
              <a:ext uri="{FF2B5EF4-FFF2-40B4-BE49-F238E27FC236}">
                <a16:creationId xmlns:a16="http://schemas.microsoft.com/office/drawing/2014/main" id="{538D8C25-67ED-488E-AD46-C2121802E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19936" b="9822"/>
          <a:stretch>
            <a:fillRect/>
          </a:stretch>
        </p:blipFill>
        <p:spPr bwMode="auto">
          <a:xfrm>
            <a:off x="4783241" y="2158640"/>
            <a:ext cx="6352154" cy="39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7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A12F6-D07E-47C5-BA87-B59927161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008864" y="0"/>
            <a:ext cx="1173469" cy="117346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FE513C-D80E-4614-8808-A67B33EE9DAB}"/>
              </a:ext>
            </a:extLst>
          </p:cNvPr>
          <p:cNvSpPr/>
          <p:nvPr/>
        </p:nvSpPr>
        <p:spPr>
          <a:xfrm>
            <a:off x="93745" y="0"/>
            <a:ext cx="412090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 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ru-RU" sz="4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У-400Р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175C29D-8853-4315-AE12-AB60BE4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" y="746358"/>
            <a:ext cx="4472480" cy="58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0256C4-1B6A-438F-8680-EB40D6FF7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50926" y="828149"/>
            <a:ext cx="6238546" cy="49908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78A15C-0EEF-430A-BD8A-20D4844FD3D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381835" y="634419"/>
            <a:ext cx="1727600" cy="2318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5B2A08-46C5-4C2D-9A15-09829736D663}"/>
              </a:ext>
            </a:extLst>
          </p:cNvPr>
          <p:cNvSpPr txBox="1"/>
          <p:nvPr/>
        </p:nvSpPr>
        <p:spPr>
          <a:xfrm flipH="1">
            <a:off x="9323905" y="2749238"/>
            <a:ext cx="227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ТМ2 (19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F58D8B-AD0F-4B67-96A8-406A82FA582D}"/>
              </a:ext>
            </a:extLst>
          </p:cNvPr>
          <p:cNvSpPr txBox="1"/>
          <p:nvPr/>
        </p:nvSpPr>
        <p:spPr>
          <a:xfrm flipH="1">
            <a:off x="10241732" y="5670501"/>
            <a:ext cx="1170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ТМ3/ТМ4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2CBB28-BF8F-44C8-8615-1647B26C02A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9363100" y="3296291"/>
            <a:ext cx="2476728" cy="22716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A3C6CD-57BA-41BE-B06C-3063EBB65763}"/>
              </a:ext>
            </a:extLst>
          </p:cNvPr>
          <p:cNvSpPr txBox="1"/>
          <p:nvPr/>
        </p:nvSpPr>
        <p:spPr>
          <a:xfrm flipH="1">
            <a:off x="9465618" y="5909435"/>
            <a:ext cx="227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</a:t>
            </a:r>
            <a:r>
              <a:rPr 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м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5CF0F6F-8028-4887-9917-5FF091CA4F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115889"/>
            <a:ext cx="8567737" cy="1512887"/>
          </a:xfrm>
        </p:spPr>
        <p:txBody>
          <a:bodyPr/>
          <a:lstStyle/>
          <a:p>
            <a:pPr algn="l" eaLnBrk="1" hangingPunct="1"/>
            <a:r>
              <a:rPr lang="ru-RU" altLang="ru-RU" sz="2400"/>
              <a:t>Компоновка элементов системы вывода из У400Р</a:t>
            </a:r>
            <a:br>
              <a:rPr lang="ru-RU" altLang="ru-RU" sz="2400"/>
            </a:br>
            <a:r>
              <a:rPr lang="ru-RU" altLang="ru-RU" sz="2400"/>
              <a:t>- дефлектором (</a:t>
            </a:r>
            <a:r>
              <a:rPr lang="en-US" altLang="ru-RU" sz="2400"/>
              <a:t>ESD, MC1, MC2, MC3)</a:t>
            </a:r>
            <a:r>
              <a:rPr lang="ru-RU" altLang="ru-RU" sz="2400"/>
              <a:t/>
            </a:r>
            <a:br>
              <a:rPr lang="ru-RU" altLang="ru-RU" sz="2400"/>
            </a:br>
            <a:r>
              <a:rPr lang="ru-RU" altLang="ru-RU" sz="2400"/>
              <a:t>- методом перезарядки (пробники </a:t>
            </a:r>
            <a:r>
              <a:rPr lang="en-US" altLang="ru-RU" sz="2400"/>
              <a:t>FP</a:t>
            </a:r>
            <a:r>
              <a:rPr lang="ru-RU" altLang="ru-RU" sz="2400"/>
              <a:t>1 и </a:t>
            </a:r>
            <a:r>
              <a:rPr lang="en-US" altLang="ru-RU" sz="2400"/>
              <a:t>FP</a:t>
            </a:r>
            <a:r>
              <a:rPr lang="ru-RU" altLang="ru-RU" sz="2400"/>
              <a:t>2)</a:t>
            </a:r>
            <a:endParaRPr lang="ru-RU" altLang="en-US" sz="2400">
              <a:solidFill>
                <a:srgbClr val="008000"/>
              </a:solidFill>
            </a:endParaRPr>
          </a:p>
        </p:txBody>
      </p:sp>
      <p:pic>
        <p:nvPicPr>
          <p:cNvPr id="4099" name="Picture 28">
            <a:extLst>
              <a:ext uri="{FF2B5EF4-FFF2-40B4-BE49-F238E27FC236}">
                <a16:creationId xmlns:a16="http://schemas.microsoft.com/office/drawing/2014/main" id="{C25139E0-1FE9-4E05-A9C8-A181DDFD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19936" b="9822"/>
          <a:stretch>
            <a:fillRect/>
          </a:stretch>
        </p:blipFill>
        <p:spPr bwMode="auto">
          <a:xfrm>
            <a:off x="1920082" y="1528172"/>
            <a:ext cx="835183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3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A3A22B-6392-4C53-8F4C-62C565BA216D}"/>
              </a:ext>
            </a:extLst>
          </p:cNvPr>
          <p:cNvSpPr/>
          <p:nvPr/>
        </p:nvSpPr>
        <p:spPr>
          <a:xfrm>
            <a:off x="1454248" y="5447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FB797C-DB47-45A5-8B28-07DC3018DA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0551388" y="127155"/>
            <a:ext cx="1524999" cy="5644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73DD2-EB26-4015-8C81-35D8D76A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85"/>
          <a:stretch/>
        </p:blipFill>
        <p:spPr>
          <a:xfrm>
            <a:off x="968423" y="618079"/>
            <a:ext cx="10824183" cy="59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3592" y="620688"/>
            <a:ext cx="7632848" cy="6048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3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2451" y="0"/>
            <a:ext cx="8753475" cy="641350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Planned U400R accelerator complex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1745" y="72170"/>
            <a:ext cx="1305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</a:t>
            </a:r>
            <a:r>
              <a:rPr lang="ru-RU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17982" y="72170"/>
            <a:ext cx="3517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экспериментальный зал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23592" y="1562422"/>
            <a:ext cx="3416690" cy="3450754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928166" y="1171024"/>
            <a:ext cx="2480202" cy="4706248"/>
          </a:xfrm>
          <a:prstGeom prst="rect">
            <a:avLst/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rot="16200000">
            <a:off x="5436675" y="3185521"/>
            <a:ext cx="1869246" cy="1062031"/>
          </a:xfrm>
          <a:prstGeom prst="trapezoid">
            <a:avLst>
              <a:gd name="adj" fmla="val 64712"/>
            </a:avLst>
          </a:prstGeom>
          <a:solidFill>
            <a:schemeClr val="accent6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25807" y="2781912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У-400Р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95601" y="5445225"/>
            <a:ext cx="334732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У-400 в У-400Р</a:t>
            </a:r>
          </a:p>
          <a:p>
            <a:r>
              <a:rPr lang="ru-RU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половине  2024 г.</a:t>
            </a:r>
            <a:endParaRPr lang="ru-RU" dirty="0"/>
          </a:p>
        </p:txBody>
      </p:sp>
      <p:cxnSp>
        <p:nvCxnSpPr>
          <p:cNvPr id="15" name="Скругленная соединительная линия 14"/>
          <p:cNvCxnSpPr>
            <a:endCxn id="5" idx="3"/>
          </p:cNvCxnSpPr>
          <p:nvPr/>
        </p:nvCxnSpPr>
        <p:spPr>
          <a:xfrm rot="5400000">
            <a:off x="4850611" y="1826384"/>
            <a:ext cx="2451087" cy="471742"/>
          </a:xfrm>
          <a:prstGeom prst="curved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583832" y="692696"/>
            <a:ext cx="1656184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новых секторных сборок и вывоз старых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25190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665" y="2759"/>
            <a:ext cx="7436224" cy="5752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Модернизация У-400М  (МЦ-400)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134600" y="6492875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17</a:t>
            </a:fld>
            <a:endParaRPr lang="ru-RU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305657" y="578028"/>
          <a:ext cx="9580685" cy="6202296"/>
        </p:xfrm>
        <a:graphic>
          <a:graphicData uri="http://schemas.openxmlformats.org/drawingml/2006/table">
            <a:tbl>
              <a:tblPr firstRow="1">
                <a:tableStyleId>{616DA210-FB5B-4158-B5E0-FEB733F419BA}</a:tableStyleId>
              </a:tblPr>
              <a:tblGrid>
                <a:gridCol w="2586023">
                  <a:extLst>
                    <a:ext uri="{9D8B030D-6E8A-4147-A177-3AD203B41FA5}">
                      <a16:colId xmlns:a16="http://schemas.microsoft.com/office/drawing/2014/main" val="3681958440"/>
                    </a:ext>
                  </a:extLst>
                </a:gridCol>
                <a:gridCol w="6994662">
                  <a:extLst>
                    <a:ext uri="{9D8B030D-6E8A-4147-A177-3AD203B41FA5}">
                      <a16:colId xmlns:a16="http://schemas.microsoft.com/office/drawing/2014/main" val="998932791"/>
                    </a:ext>
                  </a:extLst>
                </a:gridCol>
              </a:tblGrid>
              <a:tr h="362598">
                <a:tc>
                  <a:txBody>
                    <a:bodyPr/>
                    <a:lstStyle/>
                    <a:p>
                      <a:r>
                        <a:rPr lang="ru-RU" sz="2000" dirty="0"/>
                        <a:t>Системы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Список планируемых работ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129217"/>
                  </a:ext>
                </a:extLst>
              </a:tr>
              <a:tr h="349404">
                <a:tc>
                  <a:txBody>
                    <a:bodyPr/>
                    <a:lstStyle/>
                    <a:p>
                      <a:r>
                        <a:rPr lang="ru-RU" sz="1600" b="0" dirty="0"/>
                        <a:t>Аксиальная инжекция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Замена «теплого» </a:t>
                      </a:r>
                      <a:r>
                        <a:rPr lang="en-US" sz="1600" dirty="0"/>
                        <a:t>ECR</a:t>
                      </a:r>
                      <a:r>
                        <a:rPr lang="ru-RU" sz="1600" baseline="0" dirty="0"/>
                        <a:t> источника </a:t>
                      </a:r>
                      <a:r>
                        <a:rPr lang="en-US" sz="1600" b="1" baseline="0" dirty="0"/>
                        <a:t>DECRIS-2</a:t>
                      </a:r>
                      <a:r>
                        <a:rPr lang="en-US" sz="1600" baseline="0" dirty="0"/>
                        <a:t> →</a:t>
                      </a:r>
                      <a:r>
                        <a:rPr lang="ru-RU" sz="1600" baseline="0"/>
                        <a:t> </a:t>
                      </a:r>
                      <a:r>
                        <a:rPr lang="en-US" sz="1600" b="1" baseline="0"/>
                        <a:t>DECRIS-2M</a:t>
                      </a:r>
                      <a:endParaRPr lang="ru-RU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729748"/>
                  </a:ext>
                </a:extLst>
              </a:tr>
              <a:tr h="349404">
                <a:tc rowSpan="5">
                  <a:txBody>
                    <a:bodyPr/>
                    <a:lstStyle/>
                    <a:p>
                      <a:r>
                        <a:rPr lang="ru-RU" sz="1600" dirty="0"/>
                        <a:t>Магнитная система циклотрона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Замена катушек основного магнита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271080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Магнитные измерения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570195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Коррекция магнитного</a:t>
                      </a:r>
                      <a:r>
                        <a:rPr lang="ru-RU" sz="1600" baseline="0" dirty="0"/>
                        <a:t> поля (компенсация первой гармоники)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539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Установка долинных</a:t>
                      </a:r>
                      <a:r>
                        <a:rPr lang="ru-RU" sz="1600" baseline="0" dirty="0"/>
                        <a:t> </a:t>
                      </a:r>
                      <a:r>
                        <a:rPr lang="ru-RU" sz="1600" baseline="0" dirty="0" err="1"/>
                        <a:t>шиммов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427757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Восстановление </a:t>
                      </a:r>
                      <a:r>
                        <a:rPr lang="ru-RU" sz="1600" baseline="0" dirty="0"/>
                        <a:t>корректирующих катушек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175597"/>
                  </a:ext>
                </a:extLst>
              </a:tr>
              <a:tr h="574113">
                <a:tc rowSpan="3">
                  <a:txBody>
                    <a:bodyPr/>
                    <a:lstStyle/>
                    <a:p>
                      <a:r>
                        <a:rPr lang="ru-RU" sz="1600" dirty="0"/>
                        <a:t>Ускоряющая система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Замена системы перемещения и</a:t>
                      </a:r>
                      <a:r>
                        <a:rPr lang="ru-RU" sz="1600" baseline="0" dirty="0"/>
                        <a:t> контактных групп</a:t>
                      </a:r>
                      <a:r>
                        <a:rPr lang="ru-RU" sz="1600" dirty="0"/>
                        <a:t> </a:t>
                      </a:r>
                      <a:r>
                        <a:rPr lang="ru-RU" sz="1600" dirty="0" err="1"/>
                        <a:t>закорачивающих</a:t>
                      </a:r>
                      <a:r>
                        <a:rPr lang="ru-RU" sz="1600" dirty="0"/>
                        <a:t> пластин резонаторов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865307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Новая система автоподстройки частоты</a:t>
                      </a:r>
                      <a:r>
                        <a:rPr lang="en-US" sz="1600" dirty="0"/>
                        <a:t> (</a:t>
                      </a:r>
                      <a:r>
                        <a:rPr lang="ru-RU" sz="1600" dirty="0"/>
                        <a:t>емкостная)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410439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Новая фидерная</a:t>
                      </a:r>
                      <a:r>
                        <a:rPr lang="ru-RU" sz="1600" baseline="0" dirty="0"/>
                        <a:t> линия с системой согласования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463"/>
                  </a:ext>
                </a:extLst>
              </a:tr>
              <a:tr h="349404">
                <a:tc rowSpan="3">
                  <a:txBody>
                    <a:bodyPr/>
                    <a:lstStyle/>
                    <a:p>
                      <a:r>
                        <a:rPr lang="ru-RU" sz="1600" dirty="0"/>
                        <a:t>Оборудование циклотрона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Новые токовые пробники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945273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Доработка</a:t>
                      </a:r>
                      <a:r>
                        <a:rPr lang="ru-RU" sz="1600" baseline="0" dirty="0"/>
                        <a:t> системы вывода пучка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58639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Система</a:t>
                      </a:r>
                      <a:r>
                        <a:rPr lang="ru-RU" sz="1600" baseline="0" dirty="0"/>
                        <a:t> проверки положения центра орбиты пучка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91924"/>
                  </a:ext>
                </a:extLst>
              </a:tr>
              <a:tr h="349404">
                <a:tc>
                  <a:txBody>
                    <a:bodyPr/>
                    <a:lstStyle/>
                    <a:p>
                      <a:r>
                        <a:rPr lang="ru-RU" sz="1600" dirty="0"/>
                        <a:t>Вакуумная система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Замена</a:t>
                      </a:r>
                      <a:r>
                        <a:rPr lang="ru-RU" sz="1600" baseline="0" dirty="0"/>
                        <a:t> оборудования на современное. 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297651"/>
                  </a:ext>
                </a:extLst>
              </a:tr>
              <a:tr h="349404">
                <a:tc rowSpan="2">
                  <a:txBody>
                    <a:bodyPr/>
                    <a:lstStyle/>
                    <a:p>
                      <a:r>
                        <a:rPr lang="ru-RU" sz="1600" dirty="0"/>
                        <a:t>Каналы </a:t>
                      </a:r>
                      <a:r>
                        <a:rPr lang="ru-RU" sz="1600" baseline="0" dirty="0"/>
                        <a:t>пучков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Замена</a:t>
                      </a:r>
                      <a:r>
                        <a:rPr lang="ru-RU" sz="1600" baseline="0" dirty="0"/>
                        <a:t> вакуумного оборудования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930827"/>
                  </a:ext>
                </a:extLst>
              </a:tr>
              <a:tr h="34940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Новые</a:t>
                      </a:r>
                      <a:r>
                        <a:rPr lang="ru-RU" sz="1600" baseline="0" dirty="0"/>
                        <a:t> элементы диагностики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512398"/>
                  </a:ext>
                </a:extLst>
              </a:tr>
              <a:tr h="319325">
                <a:tc>
                  <a:txBody>
                    <a:bodyPr/>
                    <a:lstStyle/>
                    <a:p>
                      <a:r>
                        <a:rPr lang="ru-RU" sz="1600" dirty="0"/>
                        <a:t>Система управления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Новая система управления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44857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649A4-809E-4437-8137-C5E10D7C9F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B0A965A-4BFE-4F6B-9453-39D27E4B3F48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</p:spTree>
    <p:extLst>
      <p:ext uri="{BB962C8B-B14F-4D97-AF65-F5344CB8AC3E}">
        <p14:creationId xmlns:p14="http://schemas.microsoft.com/office/powerpoint/2010/main" val="29471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119974" y="6476391"/>
            <a:ext cx="2057400" cy="365125"/>
          </a:xfrm>
        </p:spPr>
        <p:txBody>
          <a:bodyPr/>
          <a:lstStyle/>
          <a:p>
            <a:fld id="{8CCC1C2B-59CB-4988-A37F-33CB585FF493}" type="slidenum">
              <a:rPr lang="ru-RU" sz="2000">
                <a:solidFill>
                  <a:schemeClr val="tx1"/>
                </a:solidFill>
              </a:rPr>
              <a:t>18</a:t>
            </a:fld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34360" y="584775"/>
            <a:ext cx="8208911" cy="96347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Интенсивности и энергии типичных ионов</a:t>
            </a:r>
          </a:p>
          <a:p>
            <a:pPr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 после модернизации У-400М</a:t>
            </a:r>
            <a:endParaRPr lang="en-US" altLang="ru-RU" sz="6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978243" y="1548245"/>
          <a:ext cx="8506185" cy="465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237">
                  <a:extLst>
                    <a:ext uri="{9D8B030D-6E8A-4147-A177-3AD203B41FA5}">
                      <a16:colId xmlns:a16="http://schemas.microsoft.com/office/drawing/2014/main" val="2049558500"/>
                    </a:ext>
                  </a:extLst>
                </a:gridCol>
                <a:gridCol w="1701237">
                  <a:extLst>
                    <a:ext uri="{9D8B030D-6E8A-4147-A177-3AD203B41FA5}">
                      <a16:colId xmlns:a16="http://schemas.microsoft.com/office/drawing/2014/main" val="437527"/>
                    </a:ext>
                  </a:extLst>
                </a:gridCol>
                <a:gridCol w="1701237">
                  <a:extLst>
                    <a:ext uri="{9D8B030D-6E8A-4147-A177-3AD203B41FA5}">
                      <a16:colId xmlns:a16="http://schemas.microsoft.com/office/drawing/2014/main" val="3990232329"/>
                    </a:ext>
                  </a:extLst>
                </a:gridCol>
                <a:gridCol w="1701237">
                  <a:extLst>
                    <a:ext uri="{9D8B030D-6E8A-4147-A177-3AD203B41FA5}">
                      <a16:colId xmlns:a16="http://schemas.microsoft.com/office/drawing/2014/main" val="580370729"/>
                    </a:ext>
                  </a:extLst>
                </a:gridCol>
                <a:gridCol w="1701237">
                  <a:extLst>
                    <a:ext uri="{9D8B030D-6E8A-4147-A177-3AD203B41FA5}">
                      <a16:colId xmlns:a16="http://schemas.microsoft.com/office/drawing/2014/main" val="3877122271"/>
                    </a:ext>
                  </a:extLst>
                </a:gridCol>
              </a:tblGrid>
              <a:tr h="4655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Ion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1435" marR="5143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Ожидаемое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52938"/>
                  </a:ext>
                </a:extLst>
              </a:tr>
              <a:tr h="465513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E (MeV/u)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I(</a:t>
                      </a:r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dirty="0" err="1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E (MeV/u)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I(</a:t>
                      </a:r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</a:rPr>
                        <a:t>p</a:t>
                      </a:r>
                      <a:r>
                        <a:rPr lang="en-US" sz="2800" b="0" dirty="0" err="1"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04316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Li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970792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074880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171715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62600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390734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0.</a:t>
                      </a:r>
                      <a:r>
                        <a:rPr lang="ru-RU" sz="2800" b="0"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n-US" sz="28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0666611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baseline="30000" dirty="0"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530056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baseline="30000">
                          <a:effectLst/>
                        </a:rPr>
                        <a:t>56</a:t>
                      </a:r>
                      <a:r>
                        <a:rPr lang="en-US" sz="2800" b="0">
                          <a:effectLst/>
                        </a:rPr>
                        <a:t>Fe</a:t>
                      </a:r>
                      <a:r>
                        <a:rPr lang="en-US" sz="2800" b="0" baseline="30000">
                          <a:effectLst/>
                        </a:rPr>
                        <a:t>15+</a:t>
                      </a:r>
                      <a:endParaRPr lang="ru-RU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Calibri" panose="020F0502020204030204" pitchFamily="34" charset="0"/>
                        </a:rPr>
                        <a:t>0.01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dirty="0">
                          <a:effectLst/>
                          <a:latin typeface="Calibri" panose="020F0502020204030204" pitchFamily="34" charset="0"/>
                        </a:rPr>
                        <a:t>0.1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435" marR="5143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309688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82AB4F-E410-4883-AD90-456429605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753631" y="16484"/>
            <a:ext cx="1423743" cy="131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72" y="2091089"/>
            <a:ext cx="7199376" cy="480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/>
          <a:stretch/>
        </p:blipFill>
        <p:spPr>
          <a:xfrm>
            <a:off x="263252" y="578028"/>
            <a:ext cx="11752629" cy="613808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AF8670-74D3-489D-8256-03E6F2BB3D9F}"/>
              </a:ext>
            </a:extLst>
          </p:cNvPr>
          <p:cNvSpPr txBox="1">
            <a:spLocks/>
          </p:cNvSpPr>
          <p:nvPr/>
        </p:nvSpPr>
        <p:spPr>
          <a:xfrm>
            <a:off x="2424665" y="2759"/>
            <a:ext cx="7436224" cy="5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solidFill>
                  <a:srgbClr val="7030A0"/>
                </a:solidFill>
              </a:rPr>
              <a:t>Модернизация У-400М  (МЦ-400)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77894-7FB5-400D-B24C-350D7B6F6A80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2C090-A226-4C3E-AA96-7CE7D651BDBB}"/>
              </a:ext>
            </a:extLst>
          </p:cNvPr>
          <p:cNvSpPr txBox="1"/>
          <p:nvPr/>
        </p:nvSpPr>
        <p:spPr>
          <a:xfrm>
            <a:off x="762000" y="1139571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30.01.23</a:t>
            </a:r>
          </a:p>
        </p:txBody>
      </p:sp>
    </p:spTree>
    <p:extLst>
      <p:ext uri="{BB962C8B-B14F-4D97-AF65-F5344CB8AC3E}">
        <p14:creationId xmlns:p14="http://schemas.microsoft.com/office/powerpoint/2010/main" val="28968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797821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698951" y="3574072"/>
            <a:ext cx="453612" cy="22113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82407" y="3663585"/>
            <a:ext cx="329144" cy="18145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89195" y="3923414"/>
            <a:ext cx="2261009" cy="17099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49672" y="4050434"/>
            <a:ext cx="1391981" cy="1582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18694"/>
              </p:ext>
            </p:extLst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Sum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time of work of accelerator facilities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hours</a:t>
                      </a: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5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15173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484905" y="191315"/>
            <a:ext cx="7399429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Accelerated complex FLNR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507451"/>
              </p:ext>
            </p:extLst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83924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AF8670-74D3-489D-8256-03E6F2BB3D9F}"/>
              </a:ext>
            </a:extLst>
          </p:cNvPr>
          <p:cNvSpPr txBox="1">
            <a:spLocks/>
          </p:cNvSpPr>
          <p:nvPr/>
        </p:nvSpPr>
        <p:spPr>
          <a:xfrm>
            <a:off x="2424665" y="2759"/>
            <a:ext cx="7436224" cy="5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solidFill>
                  <a:srgbClr val="7030A0"/>
                </a:solidFill>
              </a:rPr>
              <a:t>Модернизация У-400М  (МЦ-400)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77894-7FB5-400D-B24C-350D7B6F6A80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932" y="826100"/>
            <a:ext cx="8833145" cy="5890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341A6-69FB-4C6A-95FB-5273DEA9F335}"/>
              </a:ext>
            </a:extLst>
          </p:cNvPr>
          <p:cNvSpPr txBox="1"/>
          <p:nvPr/>
        </p:nvSpPr>
        <p:spPr>
          <a:xfrm>
            <a:off x="430923" y="1184565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/>
              <a:t>12.12.23</a:t>
            </a:r>
          </a:p>
        </p:txBody>
      </p:sp>
    </p:spTree>
    <p:extLst>
      <p:ext uri="{BB962C8B-B14F-4D97-AF65-F5344CB8AC3E}">
        <p14:creationId xmlns:p14="http://schemas.microsoft.com/office/powerpoint/2010/main" val="17271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AF8670-74D3-489D-8256-03E6F2BB3D9F}"/>
              </a:ext>
            </a:extLst>
          </p:cNvPr>
          <p:cNvSpPr txBox="1">
            <a:spLocks/>
          </p:cNvSpPr>
          <p:nvPr/>
        </p:nvSpPr>
        <p:spPr>
          <a:xfrm>
            <a:off x="2424665" y="2759"/>
            <a:ext cx="7436224" cy="5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solidFill>
                  <a:srgbClr val="7030A0"/>
                </a:solidFill>
              </a:rPr>
              <a:t>Модернизация У-400М  (МЦ-400)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77894-7FB5-400D-B24C-350D7B6F6A80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52" y="763039"/>
            <a:ext cx="4876801" cy="3251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3341A6-69FB-4C6A-95FB-5273DEA9F335}"/>
              </a:ext>
            </a:extLst>
          </p:cNvPr>
          <p:cNvSpPr txBox="1"/>
          <p:nvPr/>
        </p:nvSpPr>
        <p:spPr>
          <a:xfrm>
            <a:off x="430922" y="1184565"/>
            <a:ext cx="6810706" cy="4708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/>
              <a:t>Выполнено: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корректирующих катушек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ускоряющей системы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вакуумной системы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</a:t>
            </a:r>
            <a:r>
              <a:rPr lang="en-US" sz="2400" dirty="0"/>
              <a:t>DECRIS-2M</a:t>
            </a:r>
            <a:endParaRPr lang="ru-R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системы охлаждения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системы управления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Холодный пуск системы управления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Вакуумная откачка камеры циклотрона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элементов системы СБИС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Монтаж системы АСРК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Начаты Пуско-Наладочные работы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82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CAF8670-74D3-489D-8256-03E6F2BB3D9F}"/>
              </a:ext>
            </a:extLst>
          </p:cNvPr>
          <p:cNvSpPr txBox="1">
            <a:spLocks/>
          </p:cNvSpPr>
          <p:nvPr/>
        </p:nvSpPr>
        <p:spPr>
          <a:xfrm>
            <a:off x="2424665" y="2759"/>
            <a:ext cx="7436224" cy="5752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>
                <a:solidFill>
                  <a:srgbClr val="7030A0"/>
                </a:solidFill>
              </a:rPr>
              <a:t>Модернизация У-400М  (МЦ-400)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AC77894-7FB5-400D-B24C-350D7B6F6A80}"/>
              </a:ext>
            </a:extLst>
          </p:cNvPr>
          <p:cNvSpPr/>
          <p:nvPr/>
        </p:nvSpPr>
        <p:spPr>
          <a:xfrm>
            <a:off x="0" y="0"/>
            <a:ext cx="152400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Модернизация</a:t>
            </a:r>
          </a:p>
          <a:p>
            <a:pPr algn="r"/>
            <a:r>
              <a:rPr lang="ru-RU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bat" pitchFamily="2" charset="0"/>
              </a:rPr>
              <a:t>У-400М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17" y="826101"/>
            <a:ext cx="4529960" cy="3020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091AB-94B8-48AD-A93F-C65DBECFF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11307" y="16485"/>
            <a:ext cx="1266067" cy="116808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6210CA-44CE-4CAA-869C-8177A4087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26" y="2783455"/>
            <a:ext cx="8740397" cy="396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475" y="776240"/>
            <a:ext cx="3842432" cy="5575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5" y="207654"/>
            <a:ext cx="5577942" cy="41209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0637" y="4225278"/>
            <a:ext cx="3227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Общая схема циклотрона ДЦ-140.</a:t>
            </a:r>
          </a:p>
        </p:txBody>
      </p:sp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76D5443B-C9A8-4D94-B04D-B7C607F3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8950" y="6584156"/>
            <a:ext cx="1543050" cy="273844"/>
          </a:xfrm>
        </p:spPr>
        <p:txBody>
          <a:bodyPr/>
          <a:lstStyle/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t>23</a:t>
            </a:fld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8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F3876BBF-4630-44B9-B26D-7F85F812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EA2DF5-A66E-4935-8C9B-DFF638F9C456}"/>
              </a:ext>
            </a:extLst>
          </p:cNvPr>
          <p:cNvSpPr/>
          <p:nvPr/>
        </p:nvSpPr>
        <p:spPr>
          <a:xfrm>
            <a:off x="4493426" y="46520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ECD157E-55A0-4686-9BFA-28EA8200DF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05825" y="3551093"/>
          <a:ext cx="3347557" cy="2846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274">
                  <a:extLst>
                    <a:ext uri="{9D8B030D-6E8A-4147-A177-3AD203B41FA5}">
                      <a16:colId xmlns:a16="http://schemas.microsoft.com/office/drawing/2014/main" val="123577238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971525252"/>
                    </a:ext>
                  </a:extLst>
                </a:gridCol>
                <a:gridCol w="589231">
                  <a:extLst>
                    <a:ext uri="{9D8B030D-6E8A-4147-A177-3AD203B41FA5}">
                      <a16:colId xmlns:a16="http://schemas.microsoft.com/office/drawing/2014/main" val="2532791807"/>
                    </a:ext>
                  </a:extLst>
                </a:gridCol>
                <a:gridCol w="89597">
                  <a:extLst>
                    <a:ext uri="{9D8B030D-6E8A-4147-A177-3AD203B41FA5}">
                      <a16:colId xmlns:a16="http://schemas.microsoft.com/office/drawing/2014/main" val="3514149906"/>
                    </a:ext>
                  </a:extLst>
                </a:gridCol>
                <a:gridCol w="583633">
                  <a:extLst>
                    <a:ext uri="{9D8B030D-6E8A-4147-A177-3AD203B41FA5}">
                      <a16:colId xmlns:a16="http://schemas.microsoft.com/office/drawing/2014/main" val="2227006924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587973511"/>
                    </a:ext>
                  </a:extLst>
                </a:gridCol>
                <a:gridCol w="521274">
                  <a:extLst>
                    <a:ext uri="{9D8B030D-6E8A-4147-A177-3AD203B41FA5}">
                      <a16:colId xmlns:a16="http://schemas.microsoft.com/office/drawing/2014/main" val="706838121"/>
                    </a:ext>
                  </a:extLst>
                </a:gridCol>
              </a:tblGrid>
              <a:tr h="33746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Энергия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4,8</a:t>
                      </a:r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МэВ/нуклон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Энергия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dirty="0">
                          <a:effectLst/>
                        </a:rPr>
                        <a:t>2,214 </a:t>
                      </a:r>
                      <a:r>
                        <a:rPr lang="ru-RU" sz="1100" u="none" strike="noStrike" dirty="0">
                          <a:effectLst/>
                        </a:rPr>
                        <a:t>МэВ/нуклон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3947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Ион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мкА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Ион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A/Z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I, </a:t>
                      </a:r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мкА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01177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38+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20,67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209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Bi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8,038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0,416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93493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5,472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19,58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197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8,208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3,84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946620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25+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5,28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13,6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158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3,2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2692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5,375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142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Nd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18+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7,889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2,88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520338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5,091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5,98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132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Xe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8,25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268592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Ar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4,35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98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8,167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1,92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715564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3+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5,333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1,63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Zr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8,182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449766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5,5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Kr</a:t>
                      </a:r>
                      <a:r>
                        <a:rPr lang="en-US" sz="1200" u="none" strike="noStrike" baseline="30000">
                          <a:solidFill>
                            <a:schemeClr val="tx1"/>
                          </a:solidFill>
                          <a:effectLst/>
                        </a:rPr>
                        <a:t>11+</a:t>
                      </a:r>
                      <a:endParaRPr lang="en-US" sz="1200" b="1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7,818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1,76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87159"/>
                  </a:ext>
                </a:extLst>
              </a:tr>
              <a:tr h="24104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Ne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4+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</a:rPr>
                        <a:t>2,18</a:t>
                      </a:r>
                      <a:endParaRPr lang="ru-RU" sz="12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2+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0,32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311352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t="18903" r="36390" b="8016"/>
          <a:stretch/>
        </p:blipFill>
        <p:spPr>
          <a:xfrm rot="16200000">
            <a:off x="5742827" y="784681"/>
            <a:ext cx="2373360" cy="23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44B4F64-C58B-E599-533A-49C2EB95D193}"/>
              </a:ext>
            </a:extLst>
          </p:cNvPr>
          <p:cNvSpPr txBox="1"/>
          <p:nvPr/>
        </p:nvSpPr>
        <p:spPr>
          <a:xfrm>
            <a:off x="1081170" y="-6447"/>
            <a:ext cx="8874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layout of the DC140 facility: vault of the cyclotron and experimental setup halls.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 equipment and systems arrangement.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29149A-9077-A5CF-121D-426064FE6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36" y="477233"/>
            <a:ext cx="3394665" cy="21721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904BD45-E177-1EC6-2576-62E339731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814" y="2513313"/>
            <a:ext cx="5399373" cy="43170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E8669-F6F8-0C50-5ED0-2867FD397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2" y="696312"/>
            <a:ext cx="4419599" cy="267827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5B9AC3-022F-781D-1B3B-F5D864284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75" y="3968801"/>
            <a:ext cx="3577494" cy="21928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A22A94-5A39-44F4-9469-F3FC71EED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BA28031B-F04D-46F7-9F96-B2CC9124CC4C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4289" y="812477"/>
            <a:ext cx="1618729" cy="14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 b="28077"/>
          <a:stretch/>
        </p:blipFill>
        <p:spPr>
          <a:xfrm>
            <a:off x="166270" y="4511194"/>
            <a:ext cx="2171732" cy="1934141"/>
          </a:xfrm>
          <a:prstGeom prst="rect">
            <a:avLst/>
          </a:prstGeom>
        </p:spPr>
      </p:pic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74D992CB-A24F-4947-A690-A9E2D0C9C3EB}"/>
              </a:ext>
            </a:extLst>
          </p:cNvPr>
          <p:cNvSpPr txBox="1">
            <a:spLocks/>
          </p:cNvSpPr>
          <p:nvPr/>
        </p:nvSpPr>
        <p:spPr>
          <a:xfrm>
            <a:off x="10648950" y="6584156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CC1C2B-59CB-4988-A37F-33CB585FF493}" type="slidenum">
              <a:rPr lang="ru-RU" sz="1800" smtClean="0">
                <a:solidFill>
                  <a:schemeClr val="tx1"/>
                </a:solidFill>
              </a:rPr>
              <a:pPr/>
              <a:t>25</a:t>
            </a:fld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C60B91-90E5-4C2E-8B33-645F37FA898D}"/>
              </a:ext>
            </a:extLst>
          </p:cNvPr>
          <p:cNvSpPr/>
          <p:nvPr/>
        </p:nvSpPr>
        <p:spPr>
          <a:xfrm>
            <a:off x="4493426" y="46520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307822" y="6402274"/>
            <a:ext cx="1747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Полюсная сборка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484BA-A06D-4170-8C24-5C61024DFA31}"/>
              </a:ext>
            </a:extLst>
          </p:cNvPr>
          <p:cNvSpPr txBox="1"/>
          <p:nvPr/>
        </p:nvSpPr>
        <p:spPr>
          <a:xfrm>
            <a:off x="6998999" y="3267456"/>
            <a:ext cx="4016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ЭЦР источник </a:t>
            </a:r>
            <a:r>
              <a:rPr lang="en-US" sz="1600" b="1" dirty="0" smtClean="0"/>
              <a:t>DECRIS -5M (18</a:t>
            </a:r>
            <a:r>
              <a:rPr lang="ru-RU" sz="1600" b="1" dirty="0" smtClean="0"/>
              <a:t>ГГц</a:t>
            </a:r>
            <a:r>
              <a:rPr lang="en-US" sz="1600" b="1" dirty="0" smtClean="0"/>
              <a:t>)</a:t>
            </a:r>
            <a:r>
              <a:rPr lang="ru-RU" sz="1600" b="1" dirty="0" smtClean="0"/>
              <a:t> на стенде</a:t>
            </a:r>
            <a:endParaRPr lang="ru-RU" sz="16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F70387-B033-46DA-94B6-43ECCBA439BA}"/>
              </a:ext>
            </a:extLst>
          </p:cNvPr>
          <p:cNvSpPr txBox="1"/>
          <p:nvPr/>
        </p:nvSpPr>
        <p:spPr>
          <a:xfrm>
            <a:off x="2668796" y="6106781"/>
            <a:ext cx="2972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Вакуумная камера циклотрона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r="13750"/>
          <a:stretch/>
        </p:blipFill>
        <p:spPr>
          <a:xfrm>
            <a:off x="180204" y="223478"/>
            <a:ext cx="2744822" cy="1922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DADC9-8ABD-437C-A106-707F3A09AD7B}"/>
              </a:ext>
            </a:extLst>
          </p:cNvPr>
          <p:cNvSpPr txBox="1"/>
          <p:nvPr/>
        </p:nvSpPr>
        <p:spPr>
          <a:xfrm>
            <a:off x="661698" y="2146180"/>
            <a:ext cx="1781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Магнитный канал</a:t>
            </a:r>
          </a:p>
        </p:txBody>
      </p:sp>
      <p:pic>
        <p:nvPicPr>
          <p:cNvPr id="11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CFF2C77-B603-4B3A-8326-D6999BB7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48" y="3885781"/>
            <a:ext cx="2866746" cy="2221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6902546" y="6164402"/>
            <a:ext cx="129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Дефлектор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0" y="2432779"/>
            <a:ext cx="2758756" cy="18178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DDAA65-DE7C-4C69-BDD6-8B1970BB4A37}"/>
              </a:ext>
            </a:extLst>
          </p:cNvPr>
          <p:cNvSpPr txBox="1"/>
          <p:nvPr/>
        </p:nvSpPr>
        <p:spPr>
          <a:xfrm>
            <a:off x="1181748" y="4172640"/>
            <a:ext cx="660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PMQ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8" t="9568" r="8394" b="9700"/>
          <a:stretch/>
        </p:blipFill>
        <p:spPr>
          <a:xfrm>
            <a:off x="2722838" y="3654665"/>
            <a:ext cx="3005847" cy="25097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53" y="1345753"/>
            <a:ext cx="2851216" cy="2138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90" y="612282"/>
            <a:ext cx="5892203" cy="26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3" y="263269"/>
            <a:ext cx="4758669" cy="3165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6" b="5595"/>
          <a:stretch/>
        </p:blipFill>
        <p:spPr>
          <a:xfrm>
            <a:off x="6737274" y="3495850"/>
            <a:ext cx="4866147" cy="30784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/>
          <a:stretch/>
        </p:blipFill>
        <p:spPr>
          <a:xfrm>
            <a:off x="181193" y="3638834"/>
            <a:ext cx="5585065" cy="293888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41541E6-088E-4B4E-8EFA-9724DE3FFCC0}"/>
              </a:ext>
            </a:extLst>
          </p:cNvPr>
          <p:cNvSpPr/>
          <p:nvPr/>
        </p:nvSpPr>
        <p:spPr>
          <a:xfrm>
            <a:off x="5521340" y="25499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pic>
        <p:nvPicPr>
          <p:cNvPr id="10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4101423C-91BD-4A38-B8F8-F36B7BF8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AE07D2-4E4B-4738-88FD-156A8126C629}"/>
              </a:ext>
            </a:extLst>
          </p:cNvPr>
          <p:cNvSpPr txBox="1"/>
          <p:nvPr/>
        </p:nvSpPr>
        <p:spPr>
          <a:xfrm>
            <a:off x="107621" y="569740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30.01.23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AC23B-82F4-4B28-A66A-9A74A7B280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b="6372"/>
          <a:stretch/>
        </p:blipFill>
        <p:spPr>
          <a:xfrm>
            <a:off x="5418154" y="583112"/>
            <a:ext cx="4998966" cy="275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78" y="3429001"/>
            <a:ext cx="4758253" cy="31728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3235608"/>
            <a:ext cx="6524407" cy="336623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5521340" y="25499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485993" y="5777039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12.12.23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7C735-E3B4-4E15-BB54-F5D33D76C1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69" y="293437"/>
            <a:ext cx="4953056" cy="27860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9586874" y="723852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58AD5C-CB3E-4CAD-A0D5-96EE27252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200" y="1473166"/>
            <a:ext cx="6613572" cy="162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6FD0241-F195-496E-99C2-0D13531C04FA}"/>
              </a:ext>
            </a:extLst>
          </p:cNvPr>
          <p:cNvSpPr/>
          <p:nvPr/>
        </p:nvSpPr>
        <p:spPr>
          <a:xfrm>
            <a:off x="5521340" y="25499"/>
            <a:ext cx="3116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Циклотрон ДЦ-140</a:t>
            </a:r>
          </a:p>
        </p:txBody>
      </p:sp>
      <p:pic>
        <p:nvPicPr>
          <p:cNvPr id="7" name="Picture 2" descr="http://flerovlab.jinr.ru/flnr/dimg/FLNR_new_logotype_2012_07_04.gif">
            <a:extLst>
              <a:ext uri="{FF2B5EF4-FFF2-40B4-BE49-F238E27FC236}">
                <a16:creationId xmlns:a16="http://schemas.microsoft.com/office/drawing/2014/main" id="{A9519006-EAEB-4D47-BB44-B4FFC540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412" y="85214"/>
            <a:ext cx="1296588" cy="10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16639-6FE8-4487-9EAC-ABD4C2613DD4}"/>
              </a:ext>
            </a:extLst>
          </p:cNvPr>
          <p:cNvSpPr txBox="1"/>
          <p:nvPr/>
        </p:nvSpPr>
        <p:spPr>
          <a:xfrm>
            <a:off x="485993" y="5777039"/>
            <a:ext cx="17972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200" u="sng" dirty="0">
                <a:solidFill>
                  <a:schemeClr val="bg1"/>
                </a:solidFill>
              </a:rPr>
              <a:t>12.12.23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337EA-7C39-4D27-A035-F4DE04B2287E}"/>
              </a:ext>
            </a:extLst>
          </p:cNvPr>
          <p:cNvSpPr txBox="1"/>
          <p:nvPr/>
        </p:nvSpPr>
        <p:spPr>
          <a:xfrm>
            <a:off x="9586874" y="723852"/>
            <a:ext cx="2617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ООО «МАСТЕРПРОМ»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5E84C60-AB11-4C0D-923D-D92A93972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9" y="1777989"/>
            <a:ext cx="11260121" cy="24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727699-6DA9-49F6-8BC9-F758BBBE652C}"/>
              </a:ext>
            </a:extLst>
          </p:cNvPr>
          <p:cNvSpPr/>
          <p:nvPr/>
        </p:nvSpPr>
        <p:spPr>
          <a:xfrm>
            <a:off x="1548082" y="181968"/>
            <a:ext cx="8607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пучков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тугоплавких ионов в плазме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8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E02094-3F23-4570-9BD9-3AB63F8D50C9}"/>
              </a:ext>
            </a:extLst>
          </p:cNvPr>
          <p:cNvPicPr/>
          <p:nvPr/>
        </p:nvPicPr>
        <p:blipFill>
          <a:blip r:embed="rId2" cstate="print"/>
          <a:srcRect l="2375" t="3162" r="1446" b="1350"/>
          <a:stretch>
            <a:fillRect/>
          </a:stretch>
        </p:blipFill>
        <p:spPr bwMode="auto">
          <a:xfrm>
            <a:off x="3444533" y="1033100"/>
            <a:ext cx="3330573" cy="276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CE1E0-7404-4206-B087-4CDFAE29A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0" y="1250699"/>
            <a:ext cx="3330573" cy="26544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B733E-9A8B-49E7-A17A-1054077B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9008" r="5183" b="10271"/>
          <a:stretch>
            <a:fillRect/>
          </a:stretch>
        </p:blipFill>
        <p:spPr bwMode="auto">
          <a:xfrm>
            <a:off x="6775106" y="963787"/>
            <a:ext cx="4552605" cy="194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FDA1C5F0-786D-41A8-9B24-652048388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0973" y="1477888"/>
            <a:ext cx="10790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b="1" dirty="0">
                <a:latin typeface="Times New Roman" panose="02020603050405020304" pitchFamily="18" charset="0"/>
              </a:rPr>
              <a:t>He + SF</a:t>
            </a:r>
            <a:r>
              <a:rPr lang="en-US" altLang="ru-RU" b="1" baseline="-25000" dirty="0">
                <a:latin typeface="Times New Roman" panose="02020603050405020304" pitchFamily="18" charset="0"/>
              </a:rPr>
              <a:t>6</a:t>
            </a:r>
            <a:endParaRPr lang="ru-RU" altLang="ru-RU" b="1" baseline="-25000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81C54-23A1-4103-BC8B-972DEBCB4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4556" y="1033100"/>
            <a:ext cx="1277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b="1" dirty="0">
                <a:latin typeface="Times New Roman" panose="02020603050405020304" pitchFamily="18" charset="0"/>
              </a:rPr>
              <a:t>UHF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C2182388-326C-4B31-B9E7-1329F490D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250" y="3164416"/>
            <a:ext cx="19816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Фольга из </a:t>
            </a:r>
            <a:r>
              <a:rPr lang="en-US" altLang="ru-RU" sz="2400" dirty="0">
                <a:latin typeface="Times New Roman" panose="02020603050405020304" pitchFamily="18" charset="0"/>
              </a:rPr>
              <a:t>Ti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F004C95-979F-4EC5-A05E-5FAEEA24A3CB}"/>
              </a:ext>
            </a:extLst>
          </p:cNvPr>
          <p:cNvCxnSpPr/>
          <p:nvPr/>
        </p:nvCxnSpPr>
        <p:spPr>
          <a:xfrm flipV="1">
            <a:off x="7812350" y="2474043"/>
            <a:ext cx="435005" cy="7663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0FCDCBB-1C22-4579-AFD8-A994885CEC31}"/>
              </a:ext>
            </a:extLst>
          </p:cNvPr>
          <p:cNvCxnSpPr>
            <a:cxnSpLocks/>
          </p:cNvCxnSpPr>
          <p:nvPr/>
        </p:nvCxnSpPr>
        <p:spPr>
          <a:xfrm flipH="1">
            <a:off x="10866708" y="1257443"/>
            <a:ext cx="637848" cy="2754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A749E87-6E7C-4DEF-8C02-0CB871CF4169}"/>
              </a:ext>
            </a:extLst>
          </p:cNvPr>
          <p:cNvCxnSpPr>
            <a:cxnSpLocks/>
          </p:cNvCxnSpPr>
          <p:nvPr/>
        </p:nvCxnSpPr>
        <p:spPr>
          <a:xfrm flipH="1">
            <a:off x="11180973" y="1784935"/>
            <a:ext cx="461639" cy="1377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F06BEECC-3103-4E44-8DB2-5CEFFC8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4708" y="6492875"/>
            <a:ext cx="2743200" cy="365125"/>
          </a:xfrm>
        </p:spPr>
        <p:txBody>
          <a:bodyPr/>
          <a:lstStyle/>
          <a:p>
            <a:fld id="{9A090C27-8829-4A5D-B5D6-D30D432A0B90}" type="slidenum">
              <a:rPr lang="ru-RU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D994B6-DFB1-40BA-A6D6-A46562C7B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5" y="3904918"/>
            <a:ext cx="9250066" cy="288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8D9241-BA33-46C1-9C3D-8155B48EA9BB}"/>
              </a:ext>
            </a:extLst>
          </p:cNvPr>
          <p:cNvSpPr txBox="1"/>
          <p:nvPr/>
        </p:nvSpPr>
        <p:spPr>
          <a:xfrm>
            <a:off x="9914047" y="22552"/>
            <a:ext cx="1126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0008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4563" y="20652"/>
            <a:ext cx="464003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Cyclotron DC-280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AB47A9-E1EF-411B-BC2B-D03F6F7A0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31" t="5900" r="5376" b="7315"/>
          <a:stretch/>
        </p:blipFill>
        <p:spPr>
          <a:xfrm>
            <a:off x="6444423" y="128442"/>
            <a:ext cx="5552882" cy="37341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3760AB-27EA-4E0A-815F-3E30D45B9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3" r="3674" b="4514"/>
          <a:stretch/>
        </p:blipFill>
        <p:spPr>
          <a:xfrm>
            <a:off x="0" y="3111785"/>
            <a:ext cx="6234565" cy="37462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563C3D-DA17-44D8-8BAA-7FCEB674A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903763" y="0"/>
            <a:ext cx="1173469" cy="1173469"/>
          </a:xfrm>
          <a:prstGeom prst="rect">
            <a:avLst/>
          </a:prstGeom>
        </p:spPr>
      </p:pic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7848F2DB-096B-4477-94F5-250AD5E468D4}"/>
              </a:ext>
            </a:extLst>
          </p:cNvPr>
          <p:cNvSpPr txBox="1">
            <a:spLocks/>
          </p:cNvSpPr>
          <p:nvPr/>
        </p:nvSpPr>
        <p:spPr>
          <a:xfrm>
            <a:off x="9836963" y="65517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i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73E16D2-AFC6-4635-8D1B-383DA21445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12656"/>
              </p:ext>
            </p:extLst>
          </p:nvPr>
        </p:nvGraphicFramePr>
        <p:xfrm>
          <a:off x="209858" y="762790"/>
          <a:ext cx="6234565" cy="240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829">
                  <a:extLst>
                    <a:ext uri="{9D8B030D-6E8A-4147-A177-3AD203B41FA5}">
                      <a16:colId xmlns:a16="http://schemas.microsoft.com/office/drawing/2014/main" val="2720015617"/>
                    </a:ext>
                  </a:extLst>
                </a:gridCol>
                <a:gridCol w="2248670">
                  <a:extLst>
                    <a:ext uri="{9D8B030D-6E8A-4147-A177-3AD203B41FA5}">
                      <a16:colId xmlns:a16="http://schemas.microsoft.com/office/drawing/2014/main" val="261329415"/>
                    </a:ext>
                  </a:extLst>
                </a:gridCol>
                <a:gridCol w="2858066">
                  <a:extLst>
                    <a:ext uri="{9D8B030D-6E8A-4147-A177-3AD203B41FA5}">
                      <a16:colId xmlns:a16="http://schemas.microsoft.com/office/drawing/2014/main" val="3746087367"/>
                    </a:ext>
                  </a:extLst>
                </a:gridCol>
              </a:tblGrid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Year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 work time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Ions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9003089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2018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First Beam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80271900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2019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3377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12</a:t>
                      </a:r>
                      <a:r>
                        <a:rPr lang="en-US" sz="1600" dirty="0"/>
                        <a:t>C,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84</a:t>
                      </a:r>
                      <a:r>
                        <a:rPr lang="en-US" sz="1600" dirty="0"/>
                        <a:t>Kr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0513069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2020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3705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0806415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2021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5357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 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7583481"/>
                  </a:ext>
                </a:extLst>
              </a:tr>
              <a:tr h="32300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2022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6037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7296782"/>
                  </a:ext>
                </a:extLst>
              </a:tr>
              <a:tr h="34519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5526 </a:t>
                      </a:r>
                      <a:r>
                        <a:rPr lang="ru-RU" sz="1400" dirty="0"/>
                        <a:t>(на 30.11)</a:t>
                      </a:r>
                      <a:endParaRPr lang="ru-RU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30000" dirty="0"/>
                        <a:t>26</a:t>
                      </a:r>
                      <a:r>
                        <a:rPr lang="en-US" sz="1600" baseline="0" dirty="0"/>
                        <a:t>Mg</a:t>
                      </a:r>
                      <a:r>
                        <a:rPr lang="ru-RU" sz="1600" baseline="0" dirty="0"/>
                        <a:t>, </a:t>
                      </a:r>
                      <a:r>
                        <a:rPr lang="en-US" sz="1600" baseline="30000" dirty="0"/>
                        <a:t>40</a:t>
                      </a:r>
                      <a:r>
                        <a:rPr lang="en-US" sz="1600" baseline="0" dirty="0"/>
                        <a:t>Ar,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Ca, </a:t>
                      </a:r>
                      <a:r>
                        <a:rPr lang="en-US" sz="1600" baseline="30000" dirty="0"/>
                        <a:t>48</a:t>
                      </a:r>
                      <a:r>
                        <a:rPr lang="en-US" sz="1600" dirty="0"/>
                        <a:t>Ti , </a:t>
                      </a:r>
                      <a:r>
                        <a:rPr lang="en-US" sz="1600" baseline="30000" dirty="0"/>
                        <a:t>52,54</a:t>
                      </a:r>
                      <a:r>
                        <a:rPr lang="en-US" sz="1600" dirty="0"/>
                        <a:t>Cr, </a:t>
                      </a:r>
                      <a:r>
                        <a:rPr lang="en-US" sz="1600" baseline="30000" dirty="0"/>
                        <a:t>56</a:t>
                      </a:r>
                      <a:r>
                        <a:rPr lang="en-US" sz="1600" baseline="0" dirty="0"/>
                        <a:t>Fe</a:t>
                      </a:r>
                      <a:endParaRPr lang="ru-RU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90461825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75FF5F-8E62-4D1D-A721-47ECD5CE34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>
          <a:xfrm>
            <a:off x="6867376" y="3803380"/>
            <a:ext cx="4920071" cy="27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9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3C02885-0BED-47FC-823A-DCE24B80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45" y="462955"/>
            <a:ext cx="4901414" cy="3294570"/>
          </a:xfrm>
          <a:prstGeom prst="rect">
            <a:avLst/>
          </a:prstGeom>
        </p:spPr>
      </p:pic>
      <p:pic>
        <p:nvPicPr>
          <p:cNvPr id="67586" name="Рисунок 1" descr="E:\Работа разное\Фото и картинки\Абстрактная модель закоротки и камеры\1.PNG">
            <a:extLst>
              <a:ext uri="{FF2B5EF4-FFF2-40B4-BE49-F238E27FC236}">
                <a16:creationId xmlns:a16="http://schemas.microsoft.com/office/drawing/2014/main" id="{D5BFC5EF-2243-4D81-8379-546BF6A99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t="19008" r="5183" b="10271"/>
          <a:stretch>
            <a:fillRect/>
          </a:stretch>
        </p:blipFill>
        <p:spPr bwMode="auto">
          <a:xfrm>
            <a:off x="629444" y="1598615"/>
            <a:ext cx="51133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3">
            <a:extLst>
              <a:ext uri="{FF2B5EF4-FFF2-40B4-BE49-F238E27FC236}">
                <a16:creationId xmlns:a16="http://schemas.microsoft.com/office/drawing/2014/main" id="{862A4798-E132-42EE-8065-C24AABDB8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6" y="60326"/>
            <a:ext cx="540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>
                <a:latin typeface="Times New Roman" panose="02020603050405020304" pitchFamily="18" charset="0"/>
              </a:rPr>
              <a:t>Ti ion production using SF</a:t>
            </a:r>
            <a:r>
              <a:rPr lang="en-US" altLang="ru-RU" sz="2400" b="1" baseline="-25000">
                <a:latin typeface="Times New Roman" panose="02020603050405020304" pitchFamily="18" charset="0"/>
              </a:rPr>
              <a:t>6 </a:t>
            </a:r>
            <a:r>
              <a:rPr lang="en-US" altLang="ru-RU" sz="2400" b="1">
                <a:latin typeface="Times New Roman" panose="02020603050405020304" pitchFamily="18" charset="0"/>
              </a:rPr>
              <a:t>plasma</a:t>
            </a:r>
            <a:r>
              <a:rPr lang="en-US" altLang="ru-RU" sz="2400" b="1" baseline="30000">
                <a:latin typeface="Times New Roman" panose="02020603050405020304" pitchFamily="18" charset="0"/>
              </a:rPr>
              <a:t>*</a:t>
            </a:r>
            <a:endParaRPr lang="ru-RU" altLang="ru-RU" sz="2400" b="1" baseline="30000">
              <a:latin typeface="Times New Roman" panose="02020603050405020304" pitchFamily="18" charset="0"/>
            </a:endParaRPr>
          </a:p>
        </p:txBody>
      </p:sp>
      <p:sp>
        <p:nvSpPr>
          <p:cNvPr id="67588" name="TextBox 4">
            <a:extLst>
              <a:ext uri="{FF2B5EF4-FFF2-40B4-BE49-F238E27FC236}">
                <a16:creationId xmlns:a16="http://schemas.microsoft.com/office/drawing/2014/main" id="{EA84361E-AF8F-404B-A116-E8858EA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09" y="710984"/>
            <a:ext cx="3457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ECR ion source plasma chamber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6626E6A-5B6E-40DE-9481-A5C9B04B70C8}"/>
              </a:ext>
            </a:extLst>
          </p:cNvPr>
          <p:cNvCxnSpPr>
            <a:cxnSpLocks/>
          </p:cNvCxnSpPr>
          <p:nvPr/>
        </p:nvCxnSpPr>
        <p:spPr>
          <a:xfrm>
            <a:off x="2219138" y="1183265"/>
            <a:ext cx="71438" cy="7191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0" name="TextBox 7">
            <a:extLst>
              <a:ext uri="{FF2B5EF4-FFF2-40B4-BE49-F238E27FC236}">
                <a16:creationId xmlns:a16="http://schemas.microsoft.com/office/drawing/2014/main" id="{08045D81-C6CC-4F4E-8965-33D48FA3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5" y="4098409"/>
            <a:ext cx="1081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Times New Roman" panose="02020603050405020304" pitchFamily="18" charset="0"/>
              </a:rPr>
              <a:t>Ti</a:t>
            </a:r>
            <a:r>
              <a:rPr lang="en-US" altLang="ru-RU" sz="2400" dirty="0">
                <a:latin typeface="Times New Roman" panose="02020603050405020304" pitchFamily="18" charset="0"/>
              </a:rPr>
              <a:t> foil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1CEC51A-85DC-4A6C-8439-679747BB433B}"/>
              </a:ext>
            </a:extLst>
          </p:cNvPr>
          <p:cNvCxnSpPr>
            <a:cxnSpLocks/>
          </p:cNvCxnSpPr>
          <p:nvPr/>
        </p:nvCxnSpPr>
        <p:spPr>
          <a:xfrm flipV="1">
            <a:off x="1722439" y="3350465"/>
            <a:ext cx="431800" cy="792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B7A5475-A85A-4EE6-A033-E3FB39E1958A}"/>
              </a:ext>
            </a:extLst>
          </p:cNvPr>
          <p:cNvCxnSpPr>
            <a:cxnSpLocks/>
          </p:cNvCxnSpPr>
          <p:nvPr/>
        </p:nvCxnSpPr>
        <p:spPr>
          <a:xfrm flipH="1">
            <a:off x="5636029" y="2319531"/>
            <a:ext cx="298840" cy="3577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3" name="TextBox 12">
            <a:extLst>
              <a:ext uri="{FF2B5EF4-FFF2-40B4-BE49-F238E27FC236}">
                <a16:creationId xmlns:a16="http://schemas.microsoft.com/office/drawing/2014/main" id="{4214782F-20C2-4C86-9698-0DEB8A58A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2377" y="1974058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He + SF</a:t>
            </a:r>
            <a:r>
              <a:rPr lang="en-US" altLang="ru-RU" sz="2400" b="1" baseline="-25000" dirty="0">
                <a:latin typeface="Times New Roman" panose="02020603050405020304" pitchFamily="18" charset="0"/>
              </a:rPr>
              <a:t>6</a:t>
            </a:r>
            <a:endParaRPr lang="ru-RU" altLang="ru-RU" sz="2400" b="1" baseline="-25000" dirty="0">
              <a:latin typeface="Times New Roman" panose="020206030504050203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EB95A26-4AFB-44F5-AE12-AD611FA0EEAB}"/>
              </a:ext>
            </a:extLst>
          </p:cNvPr>
          <p:cNvCxnSpPr>
            <a:cxnSpLocks/>
          </p:cNvCxnSpPr>
          <p:nvPr/>
        </p:nvCxnSpPr>
        <p:spPr>
          <a:xfrm flipH="1">
            <a:off x="5442745" y="1840708"/>
            <a:ext cx="492124" cy="5953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5" name="TextBox 15">
            <a:extLst>
              <a:ext uri="{FF2B5EF4-FFF2-40B4-BE49-F238E27FC236}">
                <a16:creationId xmlns:a16="http://schemas.microsoft.com/office/drawing/2014/main" id="{42620754-7A73-4B3A-962C-00CA5E425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838" y="1571903"/>
            <a:ext cx="1277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Times New Roman" panose="02020603050405020304" pitchFamily="18" charset="0"/>
              </a:rPr>
              <a:t>UHF</a:t>
            </a:r>
            <a:endParaRPr lang="ru-RU" altLang="ru-RU" sz="2400" b="1" dirty="0">
              <a:latin typeface="Times New Roman" panose="02020603050405020304" pitchFamily="18" charset="0"/>
            </a:endParaRPr>
          </a:p>
        </p:txBody>
      </p:sp>
      <p:sp>
        <p:nvSpPr>
          <p:cNvPr id="67596" name="TextBox 16">
            <a:extLst>
              <a:ext uri="{FF2B5EF4-FFF2-40B4-BE49-F238E27FC236}">
                <a16:creationId xmlns:a16="http://schemas.microsoft.com/office/drawing/2014/main" id="{A57ADF58-6966-40C7-BB77-A4C58547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685" y="3675859"/>
            <a:ext cx="234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 err="1">
                <a:latin typeface="Times New Roman" panose="02020603050405020304" pitchFamily="18" charset="0"/>
              </a:rPr>
              <a:t>Ti</a:t>
            </a:r>
            <a:r>
              <a:rPr lang="en-US" altLang="ru-RU" sz="2400" dirty="0">
                <a:latin typeface="Times New Roman" panose="02020603050405020304" pitchFamily="18" charset="0"/>
              </a:rPr>
              <a:t> + F          </a:t>
            </a:r>
            <a:r>
              <a:rPr lang="en-US" altLang="ru-RU" sz="2400" dirty="0" err="1">
                <a:latin typeface="Times New Roman" panose="02020603050405020304" pitchFamily="18" charset="0"/>
              </a:rPr>
              <a:t>TiF</a:t>
            </a:r>
            <a:r>
              <a:rPr lang="en-US" altLang="ru-RU" sz="3600" baseline="-25000" dirty="0" err="1">
                <a:latin typeface="Times New Roman" panose="02020603050405020304" pitchFamily="18" charset="0"/>
              </a:rPr>
              <a:t>x</a:t>
            </a:r>
            <a:r>
              <a:rPr lang="en-US" altLang="ru-RU" sz="2400" dirty="0">
                <a:latin typeface="Times New Roman" panose="02020603050405020304" pitchFamily="18" charset="0"/>
              </a:rPr>
              <a:t>      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5080791-A8C2-431F-B8C5-632ED66AF23F}"/>
              </a:ext>
            </a:extLst>
          </p:cNvPr>
          <p:cNvCxnSpPr>
            <a:cxnSpLocks/>
          </p:cNvCxnSpPr>
          <p:nvPr/>
        </p:nvCxnSpPr>
        <p:spPr>
          <a:xfrm>
            <a:off x="3665336" y="3907633"/>
            <a:ext cx="48314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98" name="TextBox 1">
            <a:extLst>
              <a:ext uri="{FF2B5EF4-FFF2-40B4-BE49-F238E27FC236}">
                <a16:creationId xmlns:a16="http://schemas.microsoft.com/office/drawing/2014/main" id="{8891C3AF-A283-48A9-9774-CFBC7B319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252" y="4209663"/>
            <a:ext cx="261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Volatile compounds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CB988FA2-9EDF-4D13-B08D-2B7914640BCD}"/>
              </a:ext>
            </a:extLst>
          </p:cNvPr>
          <p:cNvCxnSpPr>
            <a:cxnSpLocks/>
          </p:cNvCxnSpPr>
          <p:nvPr/>
        </p:nvCxnSpPr>
        <p:spPr>
          <a:xfrm flipV="1">
            <a:off x="4435310" y="4098409"/>
            <a:ext cx="0" cy="241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600" name="Прямоугольник 2">
            <a:extLst>
              <a:ext uri="{FF2B5EF4-FFF2-40B4-BE49-F238E27FC236}">
                <a16:creationId xmlns:a16="http://schemas.microsoft.com/office/drawing/2014/main" id="{DF558342-84F8-49A2-8037-9521CA0E7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567" y="5650923"/>
            <a:ext cx="49355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25975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en-US" altLang="ru-RU" sz="1200" b="1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alt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Recycling effect of germanium on ECR ion source</a:t>
            </a: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P. </a:t>
            </a:r>
            <a:r>
              <a:rPr lang="en-US" alt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Leherissier</a:t>
            </a: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et al.</a:t>
            </a:r>
            <a:endParaRPr lang="ru-RU" alt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alt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Nuclear Instruments and Methods in Physics Research B 211 (2003) 274–280</a:t>
            </a:r>
            <a:endParaRPr lang="ru-RU" alt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601" name="Прямоугольник 4">
            <a:extLst>
              <a:ext uri="{FF2B5EF4-FFF2-40B4-BE49-F238E27FC236}">
                <a16:creationId xmlns:a16="http://schemas.microsoft.com/office/drawing/2014/main" id="{618CE367-6275-404C-8D38-B772F5433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2715" y="4983086"/>
            <a:ext cx="5951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ru-RU" sz="1200" b="1" baseline="30000" dirty="0">
                <a:cs typeface="Times New Roman" panose="02020603050405020304" pitchFamily="18" charset="0"/>
              </a:rPr>
              <a:t>*</a:t>
            </a:r>
            <a:r>
              <a:rPr lang="en-US" altLang="ru-RU" sz="1200" b="1" dirty="0">
                <a:cs typeface="Times New Roman" panose="02020603050405020304" pitchFamily="18" charset="0"/>
              </a:rPr>
              <a:t>Production of multiply charged metallic ions by compact electron cyclotron</a:t>
            </a:r>
          </a:p>
          <a:p>
            <a:r>
              <a:rPr lang="en-US" altLang="ru-RU" sz="1200" b="1" dirty="0">
                <a:cs typeface="Times New Roman" panose="02020603050405020304" pitchFamily="18" charset="0"/>
              </a:rPr>
              <a:t>resonance ion source with SF</a:t>
            </a:r>
            <a:r>
              <a:rPr lang="en-US" altLang="ru-RU" sz="1200" b="1" baseline="-25000" dirty="0">
                <a:cs typeface="Times New Roman" panose="02020603050405020304" pitchFamily="18" charset="0"/>
              </a:rPr>
              <a:t>6</a:t>
            </a:r>
            <a:r>
              <a:rPr lang="en-US" altLang="ru-RU" sz="1200" b="1" dirty="0">
                <a:cs typeface="Times New Roman" panose="02020603050405020304" pitchFamily="18" charset="0"/>
              </a:rPr>
              <a:t> plasma </a:t>
            </a:r>
            <a:r>
              <a:rPr lang="en-US" altLang="ru-RU" sz="1000" dirty="0">
                <a:latin typeface="Arial" panose="020B0604020202020204" pitchFamily="34" charset="0"/>
              </a:rPr>
              <a:t>Y. </a:t>
            </a:r>
            <a:r>
              <a:rPr lang="en-US" altLang="ru-RU" sz="1000" dirty="0" err="1">
                <a:latin typeface="Arial" panose="020B0604020202020204" pitchFamily="34" charset="0"/>
              </a:rPr>
              <a:t>Saitoh</a:t>
            </a:r>
            <a:r>
              <a:rPr lang="en-US" altLang="ru-RU" sz="1000" dirty="0">
                <a:latin typeface="Arial" panose="020B0604020202020204" pitchFamily="34" charset="0"/>
              </a:rPr>
              <a:t> et al.</a:t>
            </a:r>
          </a:p>
          <a:p>
            <a:r>
              <a:rPr lang="en-US" altLang="ru-RU" sz="1200" dirty="0"/>
              <a:t>REVIEW OF SCIENTIFIC INSTRUMENTS VOLUME 69, NUMBER 2 FEBRUARY 1998</a:t>
            </a:r>
            <a:endParaRPr lang="ru-RU" altLang="ru-RU" sz="12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269A42-7266-43E7-8D95-7D0CEF12F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21" name="Номер слайда 2">
            <a:extLst>
              <a:ext uri="{FF2B5EF4-FFF2-40B4-BE49-F238E27FC236}">
                <a16:creationId xmlns:a16="http://schemas.microsoft.com/office/drawing/2014/main" id="{D2738AF6-7CBD-4BBC-A60D-3DE41DC9E931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1DAC9D-B8B3-4A65-BAC8-A105CC81B221}"/>
              </a:ext>
            </a:extLst>
          </p:cNvPr>
          <p:cNvSpPr txBox="1"/>
          <p:nvPr/>
        </p:nvSpPr>
        <p:spPr>
          <a:xfrm>
            <a:off x="7656691" y="3688033"/>
            <a:ext cx="451149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/>
          </a:p>
        </p:txBody>
      </p:sp>
      <p:pic>
        <p:nvPicPr>
          <p:cNvPr id="38" name="Рисунок 2">
            <a:extLst>
              <a:ext uri="{FF2B5EF4-FFF2-40B4-BE49-F238E27FC236}">
                <a16:creationId xmlns:a16="http://schemas.microsoft.com/office/drawing/2014/main" id="{EC7D0E9F-6778-4C41-921D-4638FECA3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0" r="5618" b="43838"/>
          <a:stretch/>
        </p:blipFill>
        <p:spPr bwMode="auto">
          <a:xfrm>
            <a:off x="8620037" y="4046839"/>
            <a:ext cx="2483240" cy="217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">
            <a:extLst>
              <a:ext uri="{FF2B5EF4-FFF2-40B4-BE49-F238E27FC236}">
                <a16:creationId xmlns:a16="http://schemas.microsoft.com/office/drawing/2014/main" id="{C1E7F6C6-FC7D-49ED-A273-5B9F6684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132" y="6226189"/>
            <a:ext cx="4613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b="1" dirty="0">
                <a:latin typeface="Times New Roman" panose="02020603050405020304" pitchFamily="18" charset="0"/>
              </a:rPr>
              <a:t>Screen with </a:t>
            </a:r>
            <a:r>
              <a:rPr lang="en-US" altLang="ru-RU" sz="1600" b="1" dirty="0" err="1">
                <a:latin typeface="Times New Roman" panose="02020603050405020304" pitchFamily="18" charset="0"/>
              </a:rPr>
              <a:t>Ti</a:t>
            </a:r>
            <a:r>
              <a:rPr lang="en-US" altLang="ru-RU" sz="1600" b="1" dirty="0">
                <a:latin typeface="Times New Roman" panose="02020603050405020304" pitchFamily="18" charset="0"/>
              </a:rPr>
              <a:t> foil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</a:rPr>
              <a:t>after operation with</a:t>
            </a:r>
            <a:r>
              <a:rPr lang="ru-RU" altLang="ru-RU" sz="1600" b="1" dirty="0">
                <a:latin typeface="Times New Roman" panose="02020603050405020304" pitchFamily="18" charset="0"/>
              </a:rPr>
              <a:t> </a:t>
            </a:r>
            <a:r>
              <a:rPr lang="en-US" altLang="ru-RU" sz="1600" b="1" dirty="0">
                <a:latin typeface="Times New Roman" panose="02020603050405020304" pitchFamily="18" charset="0"/>
              </a:rPr>
              <a:t>SF</a:t>
            </a:r>
            <a:r>
              <a:rPr lang="en-US" altLang="ru-RU" sz="1600" b="1" baseline="-25000" dirty="0">
                <a:latin typeface="Times New Roman" panose="02020603050405020304" pitchFamily="18" charset="0"/>
              </a:rPr>
              <a:t>6 </a:t>
            </a:r>
            <a:r>
              <a:rPr lang="en-US" altLang="ru-RU" sz="1600" b="1" dirty="0">
                <a:latin typeface="Times New Roman" panose="02020603050405020304" pitchFamily="18" charset="0"/>
              </a:rPr>
              <a:t>plasma</a:t>
            </a:r>
            <a:endParaRPr lang="ru-RU" altLang="ru-RU" sz="1600" b="1" dirty="0">
              <a:latin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E60454E-DE1C-4350-ACE4-47254E0B5490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B3E6B72-2FD5-4AFC-AD34-B67A725F6E2A}"/>
              </a:ext>
            </a:extLst>
          </p:cNvPr>
          <p:cNvSpPr/>
          <p:nvPr/>
        </p:nvSpPr>
        <p:spPr>
          <a:xfrm rot="1442772">
            <a:off x="54591" y="6087918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alpha val="77000"/>
                          <a:lumMod val="10000"/>
                          <a:lumOff val="90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n </a:t>
            </a:r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progress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7339AE84-D434-4DDE-B8C8-611DFCF4F644}"/>
              </a:ext>
            </a:extLst>
          </p:cNvPr>
          <p:cNvSpPr/>
          <p:nvPr/>
        </p:nvSpPr>
        <p:spPr>
          <a:xfrm rot="1442772">
            <a:off x="46148" y="6076229"/>
            <a:ext cx="1473789" cy="423489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A350B48-853F-40FB-8C6A-AFAFF7D2CCAD}"/>
              </a:ext>
            </a:extLst>
          </p:cNvPr>
          <p:cNvSpPr/>
          <p:nvPr/>
        </p:nvSpPr>
        <p:spPr>
          <a:xfrm rot="1502331">
            <a:off x="60631" y="6070130"/>
            <a:ext cx="1456905" cy="400110"/>
          </a:xfrm>
          <a:prstGeom prst="rect">
            <a:avLst/>
          </a:prstGeom>
          <a:noFill/>
          <a:ln w="79375" cap="rnd">
            <a:noFill/>
            <a:round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dirty="0">
                <a:ln w="12700">
                  <a:gradFill flip="none" rotWithShape="1">
                    <a:gsLst>
                      <a:gs pos="0">
                        <a:schemeClr val="accent1">
                          <a:lumMod val="10000"/>
                          <a:lumOff val="90000"/>
                          <a:alpha val="37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prstDash val="solid"/>
                </a:ln>
                <a:pattFill prst="pct50">
                  <a:fgClr>
                    <a:schemeClr val="accent1">
                      <a:lumMod val="60000"/>
                      <a:lumOff val="4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60000"/>
                      <a:lumOff val="40000"/>
                    </a:schemeClr>
                  </a:outerShdw>
                </a:effectLst>
              </a:rPr>
              <a:t>obtained</a:t>
            </a:r>
            <a:endParaRPr lang="ru-RU" sz="2000" b="1" cap="none" dirty="0">
              <a:ln w="12700">
                <a:gradFill flip="none" rotWithShape="1">
                  <a:gsLst>
                    <a:gs pos="0">
                      <a:schemeClr val="accent1">
                        <a:lumMod val="10000"/>
                        <a:lumOff val="90000"/>
                        <a:alpha val="37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prstDash val="solid"/>
              </a:ln>
              <a:pattFill prst="pct50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0DF7030-9278-4C9D-8948-73C594C39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3" y="4136520"/>
            <a:ext cx="2715004" cy="2324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F76AF2-2490-42D0-9A38-AABA53741125}"/>
              </a:ext>
            </a:extLst>
          </p:cNvPr>
          <p:cNvSpPr txBox="1"/>
          <p:nvPr/>
        </p:nvSpPr>
        <p:spPr>
          <a:xfrm>
            <a:off x="2571287" y="46790"/>
            <a:ext cx="7966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high-intensity ion beams 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 the DC-280 cyclotron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2E8600-7628-44DB-AD1F-0EB1482B8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939" y="3285967"/>
            <a:ext cx="1327214" cy="759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5A6CE2-CEED-4A5E-8B74-B6542BCFFD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408" y="3318537"/>
            <a:ext cx="1327320" cy="759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850219-B592-471C-8F52-0FCFDBE3B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4494346"/>
            <a:ext cx="1312530" cy="79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6E807-132E-492A-9B75-1A92C2170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89" y="5567336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C3D1EB-93FE-4845-8E31-6332B10F15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138" y="3285967"/>
            <a:ext cx="1328400" cy="791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1B1BBF3-DD63-4FC4-90DE-B3971827FBC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874338" y="4077966"/>
            <a:ext cx="731335" cy="5739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CAD4011-92A6-4743-9E4F-71587690799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138088" y="4045567"/>
            <a:ext cx="333458" cy="3447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E9D8C22-5C96-403B-AD22-DB1465931B1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435337" y="3698252"/>
            <a:ext cx="1030071" cy="6920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F45BE9-C952-45F2-BB06-F325BD1E6E6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640398" y="4890346"/>
            <a:ext cx="87489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2ECD0AB-ABA1-4A88-B2B8-CED64D2BB18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10135153" y="5963336"/>
            <a:ext cx="380136" cy="447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43C4051-1B3E-4C0C-9125-31546B4E6666}"/>
              </a:ext>
            </a:extLst>
          </p:cNvPr>
          <p:cNvSpPr txBox="1"/>
          <p:nvPr/>
        </p:nvSpPr>
        <p:spPr>
          <a:xfrm>
            <a:off x="7601472" y="2932525"/>
            <a:ext cx="35459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 ion spectrum, optimized for 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0009E-CD71-4DD2-91A0-7008EC08FD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72" y="467512"/>
            <a:ext cx="3767747" cy="25325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8A221D-4F18-4FF9-826B-E94E186929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410" y="3094105"/>
            <a:ext cx="3687836" cy="28309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E63FCC-8061-433C-9485-FCAB3975A8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89FB279F-D4CA-4895-BC10-6F91B8180C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810" y="956638"/>
          <a:ext cx="6543306" cy="2134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val="13936588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68970378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1350269763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81394466"/>
                    </a:ext>
                  </a:extLst>
                </a:gridCol>
                <a:gridCol w="1095006">
                  <a:extLst>
                    <a:ext uri="{9D8B030D-6E8A-4147-A177-3AD203B41FA5}">
                      <a16:colId xmlns:a16="http://schemas.microsoft.com/office/drawing/2014/main" val="1659644410"/>
                    </a:ext>
                  </a:extLst>
                </a:gridCol>
              </a:tblGrid>
              <a:tr h="3133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Axial injection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Cyclotron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Transport channel   </a:t>
                      </a:r>
                      <a:r>
                        <a:rPr lang="en-US" sz="1400" u="none" strike="noStrike" dirty="0">
                          <a:effectLst/>
                        </a:rPr>
                        <a:t>(T0FC2),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99964"/>
                  </a:ext>
                </a:extLst>
              </a:tr>
              <a:tr h="4488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After separation (IFC2),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Before injection (IFC3),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R=400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R=1770 mm</a:t>
                      </a:r>
                      <a:r>
                        <a:rPr lang="ru-RU" sz="1400" u="none" strike="noStrike" dirty="0">
                          <a:effectLst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</a:rPr>
                        <a:t>pµA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443635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881651"/>
                  </a:ext>
                </a:extLst>
              </a:tr>
              <a:tr h="22864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80,0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644173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43,5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748698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841212"/>
                  </a:ext>
                </a:extLst>
              </a:tr>
              <a:tr h="228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317968"/>
                  </a:ext>
                </a:extLst>
              </a:tr>
              <a:tr h="22864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,5%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475788"/>
                  </a:ext>
                </a:extLst>
              </a:tr>
            </a:tbl>
          </a:graphicData>
        </a:graphic>
      </p:graphicFrame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370C250-541B-4A25-9803-A98D776A78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6" y="3196999"/>
            <a:ext cx="3124864" cy="249409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CE56DE-F44B-483F-8A4D-E0F0F9DA8CFB}"/>
              </a:ext>
            </a:extLst>
          </p:cNvPr>
          <p:cNvSpPr txBox="1"/>
          <p:nvPr/>
        </p:nvSpPr>
        <p:spPr>
          <a:xfrm>
            <a:off x="3669272" y="5951391"/>
            <a:ext cx="3282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 beam stability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endParaRPr lang="ru-RU" sz="2000" b="1" dirty="0"/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E62D7DC7-3B2E-49B8-A6DB-9B5D78FE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31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28" name="Рисунок 5">
            <a:extLst>
              <a:ext uri="{FF2B5EF4-FFF2-40B4-BE49-F238E27FC236}">
                <a16:creationId xmlns:a16="http://schemas.microsoft.com/office/drawing/2014/main" id="{D326A757-3D01-43EE-9090-89608397F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89120" r="45576" b="961"/>
          <a:stretch/>
        </p:blipFill>
        <p:spPr bwMode="auto">
          <a:xfrm>
            <a:off x="7005584" y="6223622"/>
            <a:ext cx="2939501" cy="523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7AAD276-4B75-4626-A71B-1AC3CF13EEED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D6A9440C-4568-4326-970F-6F78ED67E757}"/>
              </a:ext>
            </a:extLst>
          </p:cNvPr>
          <p:cNvSpPr/>
          <p:nvPr/>
        </p:nvSpPr>
        <p:spPr>
          <a:xfrm rot="1502331">
            <a:off x="52189" y="6084552"/>
            <a:ext cx="1473789" cy="410047"/>
          </a:xfrm>
          <a:prstGeom prst="roundRect">
            <a:avLst/>
          </a:prstGeom>
          <a:noFill/>
          <a:ln w="76200">
            <a:gradFill flip="none" rotWithShape="1">
              <a:gsLst>
                <a:gs pos="74000">
                  <a:schemeClr val="accent1">
                    <a:lumMod val="50000"/>
                    <a:lumOff val="50000"/>
                    <a:alpha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076D09-3EDA-49F3-808B-7AAE2474D1A0}"/>
              </a:ext>
            </a:extLst>
          </p:cNvPr>
          <p:cNvSpPr txBox="1"/>
          <p:nvPr/>
        </p:nvSpPr>
        <p:spPr>
          <a:xfrm>
            <a:off x="338270" y="5616769"/>
            <a:ext cx="3021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Separation of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10+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ions inside the DC-280 cyclotron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0DAC7C-61CA-48C7-8C20-459E0604C1A4}"/>
              </a:ext>
            </a:extLst>
          </p:cNvPr>
          <p:cNvSpPr txBox="1"/>
          <p:nvPr/>
        </p:nvSpPr>
        <p:spPr>
          <a:xfrm>
            <a:off x="4572563" y="5122335"/>
            <a:ext cx="1305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11 </a:t>
            </a:r>
            <a:r>
              <a:rPr lang="en-US" sz="2000" b="1" dirty="0">
                <a:solidFill>
                  <a:srgbClr val="FF0000"/>
                </a:solidFill>
              </a:rPr>
              <a:t>hours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0EDC92F-071B-4C95-809B-E9D22A290234}"/>
              </a:ext>
            </a:extLst>
          </p:cNvPr>
          <p:cNvCxnSpPr>
            <a:cxnSpLocks/>
          </p:cNvCxnSpPr>
          <p:nvPr/>
        </p:nvCxnSpPr>
        <p:spPr>
          <a:xfrm>
            <a:off x="5944162" y="5330703"/>
            <a:ext cx="754350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2A00BEA2-13E6-4CAE-A451-199026F94927}"/>
              </a:ext>
            </a:extLst>
          </p:cNvPr>
          <p:cNvCxnSpPr>
            <a:cxnSpLocks/>
          </p:cNvCxnSpPr>
          <p:nvPr/>
        </p:nvCxnSpPr>
        <p:spPr>
          <a:xfrm flipH="1">
            <a:off x="3859619" y="5330703"/>
            <a:ext cx="671379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2">
            <a:extLst>
              <a:ext uri="{FF2B5EF4-FFF2-40B4-BE49-F238E27FC236}">
                <a16:creationId xmlns:a16="http://schemas.microsoft.com/office/drawing/2014/main" id="{74ACA46C-A3C3-433F-8557-31A8C8E24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99" y="731838"/>
            <a:ext cx="7367587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Прямоугольник 2">
            <a:extLst>
              <a:ext uri="{FF2B5EF4-FFF2-40B4-BE49-F238E27FC236}">
                <a16:creationId xmlns:a16="http://schemas.microsoft.com/office/drawing/2014/main" id="{18624258-B004-4E37-BD14-9CC37D404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9985" y="5518150"/>
            <a:ext cx="62414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 refractory metals, the typical temperature to produce enough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vapor (0.001-0.1 torr) in ECR ions source is 1600~2000º C. 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324" name="TextBox 1">
            <a:extLst>
              <a:ext uri="{FF2B5EF4-FFF2-40B4-BE49-F238E27FC236}">
                <a16:creationId xmlns:a16="http://schemas.microsoft.com/office/drawing/2014/main" id="{72B04A98-8CDF-4802-9DA3-98BDA4D88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843" y="269875"/>
            <a:ext cx="443232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High temperature evaporator</a:t>
            </a:r>
            <a:endParaRPr lang="ru-RU" altLang="ru-RU" sz="24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C758ADA-EAC6-4E84-95D3-8104CD83491E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E88CE2-39AB-4545-8C35-281D99477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DECA4AEE-34EC-4868-9A3F-72578868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32</a:t>
            </a:fld>
            <a:endParaRPr lang="ru-RU" sz="2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47EFEF87-4FF6-46BD-85E4-B7C489059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269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INDUCTIVE OVEN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57347" name="Picture 3" descr="C:\Users\ustc\Documents\Tencent Files\1251771321\Image\H@X]4V4QCB4KFIE[937KM(O.jpg">
            <a:extLst>
              <a:ext uri="{FF2B5EF4-FFF2-40B4-BE49-F238E27FC236}">
                <a16:creationId xmlns:a16="http://schemas.microsoft.com/office/drawing/2014/main" id="{75B70B81-0E2F-4711-86AB-F7274421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62" y="1476375"/>
            <a:ext cx="236061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Рисунок 6">
            <a:extLst>
              <a:ext uri="{FF2B5EF4-FFF2-40B4-BE49-F238E27FC236}">
                <a16:creationId xmlns:a16="http://schemas.microsoft.com/office/drawing/2014/main" id="{D9922F02-3C27-4427-AF35-C5DF362F0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5742" r="10094"/>
          <a:stretch>
            <a:fillRect/>
          </a:stretch>
        </p:blipFill>
        <p:spPr bwMode="auto">
          <a:xfrm>
            <a:off x="299318" y="3619501"/>
            <a:ext cx="22225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Рисунок 7">
            <a:extLst>
              <a:ext uri="{FF2B5EF4-FFF2-40B4-BE49-F238E27FC236}">
                <a16:creationId xmlns:a16="http://schemas.microsoft.com/office/drawing/2014/main" id="{6337EA3F-70AC-4C45-A03C-A3B92A672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0"/>
          <a:stretch>
            <a:fillRect/>
          </a:stretch>
        </p:blipFill>
        <p:spPr bwMode="auto">
          <a:xfrm>
            <a:off x="2654300" y="1524794"/>
            <a:ext cx="25050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">
            <a:extLst>
              <a:ext uri="{FF2B5EF4-FFF2-40B4-BE49-F238E27FC236}">
                <a16:creationId xmlns:a16="http://schemas.microsoft.com/office/drawing/2014/main" id="{F7C7979B-C81E-430A-846F-6ADEF3EAB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62" y="775183"/>
            <a:ext cx="524502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Collaboration FLNR – IPHC (Strasburg)</a:t>
            </a:r>
            <a:endParaRPr lang="ru-RU" altLang="ru-RU" sz="24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7353" name="Рисунок 3">
            <a:extLst>
              <a:ext uri="{FF2B5EF4-FFF2-40B4-BE49-F238E27FC236}">
                <a16:creationId xmlns:a16="http://schemas.microsoft.com/office/drawing/2014/main" id="{6BCA7C06-39F5-4918-B4CE-2A2BBAFC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2" y="3346652"/>
            <a:ext cx="2777696" cy="214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EAC43-36CC-487F-A89F-CDFFF6900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35" y="3899813"/>
            <a:ext cx="3706110" cy="22845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B5552A-8CBC-4574-B63A-A96AD843F5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23" r="5342" b="25630"/>
          <a:stretch/>
        </p:blipFill>
        <p:spPr>
          <a:xfrm>
            <a:off x="5536570" y="1038112"/>
            <a:ext cx="6458606" cy="2746894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1EDCD56-35AA-4A82-A967-0CFA14CAC466}"/>
              </a:ext>
            </a:extLst>
          </p:cNvPr>
          <p:cNvCxnSpPr>
            <a:cxnSpLocks/>
            <a:endCxn id="21" idx="2"/>
          </p:cNvCxnSpPr>
          <p:nvPr/>
        </p:nvCxnSpPr>
        <p:spPr>
          <a:xfrm flipH="1">
            <a:off x="8765873" y="3205163"/>
            <a:ext cx="220186" cy="5798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">
            <a:extLst>
              <a:ext uri="{FF2B5EF4-FFF2-40B4-BE49-F238E27FC236}">
                <a16:creationId xmlns:a16="http://schemas.microsoft.com/office/drawing/2014/main" id="{901CF947-FD32-4E8E-8365-21CAA111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84" y="775183"/>
            <a:ext cx="364706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Adaptation to DECRIS-PM </a:t>
            </a:r>
            <a:endParaRPr lang="ru-RU" altLang="ru-RU" sz="24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ABE7C72-8F8A-49B8-8041-9EE1924D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33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8D4D54-5265-4302-B44E-01369A0C7F73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15B69F-007F-41B4-8B36-B2AAB0A8B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id="{47EFEF87-4FF6-46BD-85E4-B7C489059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2698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</a:rPr>
              <a:t>INDUCTIVE OVEN</a:t>
            </a:r>
            <a:endParaRPr lang="ru-RU" alt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EAC43-36CC-487F-A89F-CDFFF690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9" y="830997"/>
            <a:ext cx="4825230" cy="28447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3B5552A-8CBC-4574-B63A-A96AD843F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" r="5342" b="25630"/>
          <a:stretch/>
        </p:blipFill>
        <p:spPr>
          <a:xfrm>
            <a:off x="7195309" y="1204287"/>
            <a:ext cx="4799866" cy="2041419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71EDCD56-35AA-4A82-A967-0CFA14CAC466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8986059" y="3245706"/>
            <a:ext cx="609183" cy="12563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2">
            <a:extLst>
              <a:ext uri="{FF2B5EF4-FFF2-40B4-BE49-F238E27FC236}">
                <a16:creationId xmlns:a16="http://schemas.microsoft.com/office/drawing/2014/main" id="{901CF947-FD32-4E8E-8365-21CAA111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484" y="775183"/>
            <a:ext cx="364706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4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Adaptation to DECRIS-PM </a:t>
            </a:r>
            <a:endParaRPr lang="ru-RU" altLang="ru-RU" sz="24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ABE7C72-8F8A-49B8-8041-9EE1924DF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352" y="6449261"/>
            <a:ext cx="2844800" cy="365125"/>
          </a:xfrm>
        </p:spPr>
        <p:txBody>
          <a:bodyPr/>
          <a:lstStyle/>
          <a:p>
            <a:fld id="{1796BDC7-5C88-4444-8488-242DF19A130D}" type="slidenum">
              <a:rPr lang="ru-RU" sz="2400" i="1" smtClean="0">
                <a:solidFill>
                  <a:schemeClr val="tx1"/>
                </a:solidFill>
              </a:rPr>
              <a:pPr/>
              <a:t>34</a:t>
            </a:fld>
            <a:endParaRPr lang="ru-RU" sz="2400" i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8D4D54-5265-4302-B44E-01369A0C7F73}"/>
              </a:ext>
            </a:extLst>
          </p:cNvPr>
          <p:cNvSpPr/>
          <p:nvPr/>
        </p:nvSpPr>
        <p:spPr>
          <a:xfrm>
            <a:off x="0" y="0"/>
            <a:ext cx="1878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Development of </a:t>
            </a:r>
          </a:p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ion production methods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15B69F-007F-41B4-8B36-B2AAB0A8B0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3220" y="12860"/>
            <a:ext cx="1173469" cy="11734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C963B2-07F0-4F42-A223-237AF5CE4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34" y="3390394"/>
            <a:ext cx="5762541" cy="3241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0FE334-3996-4299-BADD-6AD7F7F384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"/>
          <a:stretch/>
        </p:blipFill>
        <p:spPr>
          <a:xfrm rot="5400000">
            <a:off x="1321548" y="2796813"/>
            <a:ext cx="2844789" cy="4825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0E0C50-446C-4403-A085-3AF8E2BEDAA3}"/>
              </a:ext>
            </a:extLst>
          </p:cNvPr>
          <p:cNvSpPr txBox="1"/>
          <p:nvPr/>
        </p:nvSpPr>
        <p:spPr>
          <a:xfrm>
            <a:off x="1614080" y="5427913"/>
            <a:ext cx="156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Thermocouple</a:t>
            </a:r>
            <a:r>
              <a:rPr lang="ru-RU" sz="2400" b="1" u="sng" dirty="0">
                <a:solidFill>
                  <a:schemeClr val="bg1"/>
                </a:solidFill>
              </a:rPr>
              <a:t>1500</a:t>
            </a:r>
            <a:r>
              <a:rPr lang="ru-RU" sz="2400" b="1" u="sng" baseline="30000" dirty="0">
                <a:solidFill>
                  <a:schemeClr val="bg1"/>
                </a:solidFill>
              </a:rPr>
              <a:t>0</a:t>
            </a:r>
            <a:r>
              <a:rPr lang="ru-RU" sz="2400" b="1" u="sng" dirty="0">
                <a:solidFill>
                  <a:schemeClr val="bg1"/>
                </a:solidFill>
              </a:rPr>
              <a:t>С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40612-F83F-4E63-9262-564A2B87527D}"/>
              </a:ext>
            </a:extLst>
          </p:cNvPr>
          <p:cNvSpPr txBox="1"/>
          <p:nvPr/>
        </p:nvSpPr>
        <p:spPr>
          <a:xfrm>
            <a:off x="3550626" y="5735632"/>
            <a:ext cx="139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Test Ni wire</a:t>
            </a:r>
            <a:endParaRPr lang="ru-RU" b="1" u="sng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D7EA498-4040-49FF-8952-516E7A6FB52A}"/>
              </a:ext>
            </a:extLst>
          </p:cNvPr>
          <p:cNvCxnSpPr/>
          <p:nvPr/>
        </p:nvCxnSpPr>
        <p:spPr>
          <a:xfrm flipV="1">
            <a:off x="2585545" y="4929352"/>
            <a:ext cx="588579" cy="498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D80790A5-E065-4122-9E4D-E870F6CE255B}"/>
              </a:ext>
            </a:extLst>
          </p:cNvPr>
          <p:cNvCxnSpPr>
            <a:cxnSpLocks/>
          </p:cNvCxnSpPr>
          <p:nvPr/>
        </p:nvCxnSpPr>
        <p:spPr>
          <a:xfrm flipH="1" flipV="1">
            <a:off x="3394842" y="4792717"/>
            <a:ext cx="692718" cy="966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29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046E52E-8437-4CDE-8E2D-A2846EC2E7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70977" y="1010212"/>
            <a:ext cx="2000615" cy="1652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29281-364E-4617-A2BC-2E075A1FAEDA}"/>
              </a:ext>
            </a:extLst>
          </p:cNvPr>
          <p:cNvSpPr txBox="1"/>
          <p:nvPr/>
        </p:nvSpPr>
        <p:spPr>
          <a:xfrm>
            <a:off x="2460228" y="11743"/>
            <a:ext cx="794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Effectivity of acceleration on DC-280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8C2AD17-EA09-4663-BE2F-7E235CFF5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13" y="956764"/>
            <a:ext cx="1643318" cy="1607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DFC522-6479-46B8-8E42-946479C6B5F1}"/>
              </a:ext>
            </a:extLst>
          </p:cNvPr>
          <p:cNvSpPr txBox="1"/>
          <p:nvPr/>
        </p:nvSpPr>
        <p:spPr>
          <a:xfrm>
            <a:off x="7186093" y="2666955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Са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F45B3A2F-BC8C-4AA6-91AD-38EE372C0A4D}"/>
              </a:ext>
            </a:extLst>
          </p:cNvPr>
          <p:cNvSpPr txBox="1">
            <a:spLocks/>
          </p:cNvSpPr>
          <p:nvPr/>
        </p:nvSpPr>
        <p:spPr>
          <a:xfrm>
            <a:off x="9930845" y="65841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982C440F-DD45-40A5-8DC4-3483D618FE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5551" y="419978"/>
          <a:ext cx="6119654" cy="190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1E5EFC7-BC9B-49DB-BE7F-B2C73D86300F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32E334AA-F3C6-4052-9D54-6EF7F2442FA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5551" y="2284206"/>
          <a:ext cx="6133910" cy="2174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358C1720-7F2A-4C85-AEA5-D4E397C7B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797584"/>
              </p:ext>
            </p:extLst>
          </p:nvPr>
        </p:nvGraphicFramePr>
        <p:xfrm>
          <a:off x="347752" y="4451527"/>
          <a:ext cx="6206085" cy="198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6EC5A4-E018-4F1E-A51D-E5D13E4FDD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09" y="1010212"/>
            <a:ext cx="1967205" cy="16078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FCDA3D-D2D7-4488-9B3D-B95FF09D6A4D}"/>
              </a:ext>
            </a:extLst>
          </p:cNvPr>
          <p:cNvSpPr txBox="1"/>
          <p:nvPr/>
        </p:nvSpPr>
        <p:spPr>
          <a:xfrm>
            <a:off x="8637385" y="2628329"/>
            <a:ext cx="1643318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48</a:t>
            </a:r>
            <a:r>
              <a:rPr lang="en-US" sz="1600" dirty="0">
                <a:cs typeface="Times New Roman" panose="02020603050405020304" pitchFamily="18" charset="0"/>
              </a:rPr>
              <a:t>Ti</a:t>
            </a:r>
            <a:r>
              <a:rPr lang="en-US" sz="1600" baseline="30000" dirty="0">
                <a:cs typeface="Times New Roman" panose="02020603050405020304" pitchFamily="18" charset="0"/>
              </a:rPr>
              <a:t>9+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Ti(CH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alt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31F1F2-04A2-47BE-BDE4-09FA1703220D}"/>
              </a:ext>
            </a:extLst>
          </p:cNvPr>
          <p:cNvSpPr txBox="1"/>
          <p:nvPr/>
        </p:nvSpPr>
        <p:spPr>
          <a:xfrm>
            <a:off x="10651214" y="2584737"/>
            <a:ext cx="1173264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cs typeface="Times New Roman" panose="02020603050405020304" pitchFamily="18" charset="0"/>
              </a:rPr>
              <a:t>52</a:t>
            </a:r>
            <a:r>
              <a:rPr lang="en-US" sz="1600" dirty="0">
                <a:cs typeface="Times New Roman" panose="02020603050405020304" pitchFamily="18" charset="0"/>
              </a:rPr>
              <a:t>Сr</a:t>
            </a:r>
            <a:r>
              <a:rPr lang="en-US" sz="1600" baseline="30000" dirty="0">
                <a:cs typeface="Times New Roman" panose="02020603050405020304" pitchFamily="18" charset="0"/>
              </a:rPr>
              <a:t>10+</a:t>
            </a:r>
            <a:r>
              <a:rPr lang="en-US" sz="1600" dirty="0">
                <a:cs typeface="Times New Roman" panose="02020603050405020304" pitchFamily="18" charset="0"/>
              </a:rPr>
              <a:t> from </a:t>
            </a:r>
          </a:p>
          <a:p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Cr(C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altLang="ru-RU" sz="1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altLang="ru-RU" sz="1600" b="1" baseline="-25000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1600" baseline="30000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1C893A-03AA-4F6A-AEED-8C519DD8D898}"/>
              </a:ext>
            </a:extLst>
          </p:cNvPr>
          <p:cNvSpPr txBox="1"/>
          <p:nvPr/>
        </p:nvSpPr>
        <p:spPr>
          <a:xfrm>
            <a:off x="7451172" y="563423"/>
            <a:ext cx="398604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Times New Roman" panose="02020603050405020304" pitchFamily="18" charset="0"/>
              </a:rPr>
              <a:t>Spectrum from DECRIS-PM in optimal regime </a:t>
            </a:r>
          </a:p>
          <a:p>
            <a:endParaRPr lang="ru-RU" sz="1600" b="1" baseline="30000" dirty="0"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2846" y="3208688"/>
            <a:ext cx="5131632" cy="32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554DD3F-D478-439C-BFC5-A2EE44F3FB8C}"/>
              </a:ext>
            </a:extLst>
          </p:cNvPr>
          <p:cNvSpPr txBox="1"/>
          <p:nvPr/>
        </p:nvSpPr>
        <p:spPr>
          <a:xfrm>
            <a:off x="439763" y="4136265"/>
            <a:ext cx="7705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Flat-Top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Отработка новых методов получения ионов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диагностики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конструкции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Банчера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29281-364E-4617-A2BC-2E075A1FAEDA}"/>
              </a:ext>
            </a:extLst>
          </p:cNvPr>
          <p:cNvSpPr txBox="1"/>
          <p:nvPr/>
        </p:nvSpPr>
        <p:spPr>
          <a:xfrm>
            <a:off x="2460228" y="11743"/>
            <a:ext cx="794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Effectivity of acceleration on DC-280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1E5EFC7-BC9B-49DB-BE7F-B2C73D86300F}"/>
              </a:ext>
            </a:extLst>
          </p:cNvPr>
          <p:cNvSpPr/>
          <p:nvPr/>
        </p:nvSpPr>
        <p:spPr>
          <a:xfrm>
            <a:off x="0" y="0"/>
            <a:ext cx="117209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600" i="1" dirty="0">
                <a:ln w="0"/>
                <a:solidFill>
                  <a:srgbClr val="7030A0"/>
                </a:solidFill>
                <a:latin typeface="Arbat" pitchFamily="2" charset="0"/>
              </a:rPr>
              <a:t>Cyclotron</a:t>
            </a:r>
            <a:r>
              <a:rPr lang="en-US" sz="1400" i="1" dirty="0">
                <a:ln w="0"/>
                <a:solidFill>
                  <a:srgbClr val="7030A0"/>
                </a:solidFill>
                <a:latin typeface="Arbat" pitchFamily="2" charset="0"/>
              </a:rPr>
              <a:t> </a:t>
            </a:r>
            <a:r>
              <a:rPr lang="en-US" sz="2000" i="1" dirty="0">
                <a:ln w="0"/>
                <a:solidFill>
                  <a:srgbClr val="7030A0"/>
                </a:solidFill>
                <a:latin typeface="Arbat" pitchFamily="2" charset="0"/>
              </a:rPr>
              <a:t>DC-280</a:t>
            </a:r>
            <a:endParaRPr lang="ru-RU" i="1" dirty="0">
              <a:ln w="0"/>
              <a:solidFill>
                <a:srgbClr val="7030A0"/>
              </a:solidFill>
              <a:latin typeface="Arbat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33FCB8-68EF-4BB1-BF93-49FA1BD91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179337" y="2469"/>
            <a:ext cx="1007743" cy="1007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6208" y="804125"/>
            <a:ext cx="5704094" cy="365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4" y="2747252"/>
            <a:ext cx="5480996" cy="4110747"/>
          </a:xfrm>
          <a:prstGeom prst="rect">
            <a:avLst/>
          </a:prstGeom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4" cstate="print"/>
          <a:srcRect l="-334" t="7242" r="334" b="2111"/>
          <a:stretch/>
        </p:blipFill>
        <p:spPr bwMode="auto">
          <a:xfrm>
            <a:off x="5153371" y="727821"/>
            <a:ext cx="3805289" cy="283186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990491"/>
              </p:ext>
            </p:extLst>
          </p:nvPr>
        </p:nvGraphicFramePr>
        <p:xfrm>
          <a:off x="617798" y="977891"/>
          <a:ext cx="4386762" cy="982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08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Sum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time of work of accelerator facilities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hours</a:t>
                      </a: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5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</a:rPr>
                        <a:t>(01.12.23)</a:t>
                      </a:r>
                      <a:endParaRPr lang="en-US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5913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484905" y="191315"/>
            <a:ext cx="7399429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У-400Р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22085" y="3469089"/>
            <a:ext cx="2575597" cy="3434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595" y="696590"/>
            <a:ext cx="2301430" cy="30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2375618-B413-45BB-8014-ABE76BA1F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"/>
          <a:stretch/>
        </p:blipFill>
        <p:spPr>
          <a:xfrm>
            <a:off x="356821" y="4819963"/>
            <a:ext cx="2551762" cy="1918063"/>
          </a:xfrm>
          <a:prstGeom prst="rect">
            <a:avLst/>
          </a:prstGeom>
        </p:spPr>
      </p:pic>
      <p:pic>
        <p:nvPicPr>
          <p:cNvPr id="20787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1884"/>
          <a:stretch>
            <a:fillRect/>
          </a:stretch>
        </p:blipFill>
        <p:spPr bwMode="auto">
          <a:xfrm>
            <a:off x="617798" y="2235038"/>
            <a:ext cx="8861425" cy="23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u400m-2"/>
          <p:cNvPicPr>
            <a:picLocks noChangeAspect="1" noChangeArrowheads="1"/>
          </p:cNvPicPr>
          <p:nvPr/>
        </p:nvPicPr>
        <p:blipFill rotWithShape="1">
          <a:blip r:embed="rId5" cstate="print"/>
          <a:srcRect l="-356" t="-608" r="7025" b="2216"/>
          <a:stretch/>
        </p:blipFill>
        <p:spPr bwMode="auto">
          <a:xfrm>
            <a:off x="8854055" y="4797821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u400c"/>
          <p:cNvPicPr>
            <a:picLocks noChangeAspect="1" noChangeArrowheads="1"/>
          </p:cNvPicPr>
          <p:nvPr/>
        </p:nvPicPr>
        <p:blipFill rotWithShape="1">
          <a:blip r:embed="rId6" cstate="print"/>
          <a:srcRect l="-334" t="7242" r="334" b="2111"/>
          <a:stretch/>
        </p:blipFill>
        <p:spPr bwMode="auto">
          <a:xfrm>
            <a:off x="3199468" y="4851387"/>
            <a:ext cx="2551762" cy="189900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2000" sy="2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4905" y="4688971"/>
            <a:ext cx="9144000" cy="1588"/>
          </a:xfrm>
          <a:prstGeom prst="line">
            <a:avLst/>
          </a:prstGeom>
          <a:ln w="1206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>
            <a:cxnSpLocks/>
          </p:cNvCxnSpPr>
          <p:nvPr/>
        </p:nvCxnSpPr>
        <p:spPr>
          <a:xfrm flipH="1" flipV="1">
            <a:off x="1698951" y="3574072"/>
            <a:ext cx="453612" cy="22113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 flipV="1">
            <a:off x="4082407" y="3663585"/>
            <a:ext cx="329144" cy="18145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 flipV="1">
            <a:off x="7289195" y="3923414"/>
            <a:ext cx="2261009" cy="17099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8234A3-7A1B-4957-AD69-7B824094F8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654" y="-6447"/>
            <a:ext cx="1008111" cy="100811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F75E72-C350-4999-A00E-0B03A74FFD67}"/>
              </a:ext>
            </a:extLst>
          </p:cNvPr>
          <p:cNvSpPr/>
          <p:nvPr/>
        </p:nvSpPr>
        <p:spPr>
          <a:xfrm>
            <a:off x="362836" y="4813048"/>
            <a:ext cx="9509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DC-280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5549F1D-C5CD-47A6-9F63-664E6DE3D620}"/>
              </a:ext>
            </a:extLst>
          </p:cNvPr>
          <p:cNvSpPr/>
          <p:nvPr/>
        </p:nvSpPr>
        <p:spPr>
          <a:xfrm>
            <a:off x="3165583" y="4803187"/>
            <a:ext cx="819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3698DE-96CA-4239-ACF4-FBA0847A1E6B}"/>
              </a:ext>
            </a:extLst>
          </p:cNvPr>
          <p:cNvSpPr/>
          <p:nvPr/>
        </p:nvSpPr>
        <p:spPr>
          <a:xfrm>
            <a:off x="10340835" y="4797810"/>
            <a:ext cx="10728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U-400M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74AF43-A544-4068-8CA4-28519DB9D6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6"/>
                    </a14:imgEffect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1" y="4813820"/>
            <a:ext cx="2551762" cy="1913821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C02E88C-AB16-4B27-9EE3-1A7D3959AFFD}"/>
              </a:ext>
            </a:extLst>
          </p:cNvPr>
          <p:cNvSpPr/>
          <p:nvPr/>
        </p:nvSpPr>
        <p:spPr>
          <a:xfrm>
            <a:off x="6058394" y="4837602"/>
            <a:ext cx="83548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Mt-25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2680C8F-34FA-4FB7-9622-2EF4EF2F8F43}"/>
              </a:ext>
            </a:extLst>
          </p:cNvPr>
          <p:cNvCxnSpPr>
            <a:cxnSpLocks/>
          </p:cNvCxnSpPr>
          <p:nvPr/>
        </p:nvCxnSpPr>
        <p:spPr>
          <a:xfrm flipH="1" flipV="1">
            <a:off x="5649672" y="4050434"/>
            <a:ext cx="1391981" cy="15829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id="{895C58A4-F9C4-493A-8C91-F1004671A0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3670" y="1072607"/>
          <a:ext cx="6977474" cy="96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44">
                  <a:extLst>
                    <a:ext uri="{9D8B030D-6E8A-4147-A177-3AD203B41FA5}">
                      <a16:colId xmlns:a16="http://schemas.microsoft.com/office/drawing/2014/main" val="1283243614"/>
                    </a:ext>
                  </a:extLst>
                </a:gridCol>
                <a:gridCol w="760165">
                  <a:extLst>
                    <a:ext uri="{9D8B030D-6E8A-4147-A177-3AD203B41FA5}">
                      <a16:colId xmlns:a16="http://schemas.microsoft.com/office/drawing/2014/main" val="410416094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2318453427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3429910103"/>
                    </a:ext>
                  </a:extLst>
                </a:gridCol>
                <a:gridCol w="730566">
                  <a:extLst>
                    <a:ext uri="{9D8B030D-6E8A-4147-A177-3AD203B41FA5}">
                      <a16:colId xmlns:a16="http://schemas.microsoft.com/office/drawing/2014/main" val="1108392912"/>
                    </a:ext>
                  </a:extLst>
                </a:gridCol>
              </a:tblGrid>
              <a:tr h="47437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15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Sum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time of work of accelerator facilities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hours</a:t>
                      </a:r>
                      <a:r>
                        <a:rPr kumimoji="0" lang="ru-RU" altLang="ru-RU" sz="1500" b="1" baseline="0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5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</a:rPr>
                        <a:t>2021</a:t>
                      </a:r>
                      <a:endParaRPr lang="ru-RU" sz="1400" u="none" strike="noStrike" dirty="0">
                        <a:effectLst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2022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>
                          <a:effectLst/>
                        </a:rPr>
                        <a:t>2023</a:t>
                      </a:r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8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16904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20110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15065</a:t>
                      </a:r>
                      <a:endParaRPr lang="ru-RU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16834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15173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Picture 2" descr="IMG_9396">
            <a:extLst>
              <a:ext uri="{FF2B5EF4-FFF2-40B4-BE49-F238E27FC236}">
                <a16:creationId xmlns:a16="http://schemas.microsoft.com/office/drawing/2014/main" id="{6CC1C71D-2CF8-42E3-9112-77DA0242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lum bright="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582" y="2260946"/>
            <a:ext cx="1734083" cy="235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00CB5A7-CC2F-473C-B3FC-5F958A4AD823}"/>
              </a:ext>
            </a:extLst>
          </p:cNvPr>
          <p:cNvSpPr/>
          <p:nvPr/>
        </p:nvSpPr>
        <p:spPr>
          <a:xfrm>
            <a:off x="9679582" y="2216465"/>
            <a:ext cx="8579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IC-100</a:t>
            </a:r>
            <a:endParaRPr lang="ru-RU" sz="2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8" name="Номер слайда 2">
            <a:extLst>
              <a:ext uri="{FF2B5EF4-FFF2-40B4-BE49-F238E27FC236}">
                <a16:creationId xmlns:a16="http://schemas.microsoft.com/office/drawing/2014/main" id="{8CE218A1-CF55-42CE-91D4-72E8427EB160}"/>
              </a:ext>
            </a:extLst>
          </p:cNvPr>
          <p:cNvSpPr txBox="1">
            <a:spLocks/>
          </p:cNvSpPr>
          <p:nvPr/>
        </p:nvSpPr>
        <p:spPr>
          <a:xfrm>
            <a:off x="10058400" y="65286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D7142A-0CEA-4E0D-9DF4-5E1C3D248C28}" type="slidenum">
              <a:rPr lang="en-US" sz="1800" i="1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1352431-43EA-4411-BB6E-82A12E543583}"/>
              </a:ext>
            </a:extLst>
          </p:cNvPr>
          <p:cNvSpPr/>
          <p:nvPr/>
        </p:nvSpPr>
        <p:spPr>
          <a:xfrm>
            <a:off x="484905" y="191315"/>
            <a:ext cx="7399429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Accelerated complex FLNR</a:t>
            </a:r>
            <a:endParaRPr lang="ru-RU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24EB8C-0287-43CD-9BDD-96F8BE244B45}"/>
              </a:ext>
            </a:extLst>
          </p:cNvPr>
          <p:cNvCxnSpPr>
            <a:cxnSpLocks/>
          </p:cNvCxnSpPr>
          <p:nvPr/>
        </p:nvCxnSpPr>
        <p:spPr>
          <a:xfrm flipH="1">
            <a:off x="7442791" y="3270278"/>
            <a:ext cx="3160655" cy="3552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9">
            <a:extLst>
              <a:ext uri="{FF2B5EF4-FFF2-40B4-BE49-F238E27FC236}">
                <a16:creationId xmlns:a16="http://schemas.microsoft.com/office/drawing/2014/main" id="{0A558371-3EB9-4438-AFE2-468C6EAF0E6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95272" y="-6448"/>
          <a:ext cx="3572973" cy="22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E100FCE5-1D07-4E2F-8A80-82B975E18468}"/>
              </a:ext>
            </a:extLst>
          </p:cNvPr>
          <p:cNvSpPr/>
          <p:nvPr/>
        </p:nvSpPr>
        <p:spPr>
          <a:xfrm>
            <a:off x="3306232" y="2330959"/>
            <a:ext cx="1881493" cy="95410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perspectiveRelaxedModerately" fov="7200000">
              <a:rot lat="19200000" lon="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FF0000"/>
                </a:solidFill>
              </a:rPr>
              <a:t>Новый экспериментальный зал циклотрона       У-400Р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15064" y="0"/>
            <a:ext cx="2959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The building computer model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28694" y="1078290"/>
            <a:ext cx="3830415" cy="23382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594" y="4140272"/>
            <a:ext cx="3859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 будет иметь 4 этажа: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этаж: 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технологические системы;</a:t>
            </a:r>
            <a:endParaRPr lang="en-US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этаж: </a:t>
            </a:r>
          </a:p>
          <a:p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саншлюз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выходы к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физкабинам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этаж: 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измерительные комнаты и серверные</a:t>
            </a:r>
            <a:r>
              <a:rPr lang="en-US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4-й этаж:</a:t>
            </a:r>
          </a:p>
          <a:p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источники питания </a:t>
            </a:r>
            <a:r>
              <a:rPr lang="ru-RU" sz="16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физустановок</a:t>
            </a:r>
            <a:r>
              <a:rPr lang="ru-RU" sz="1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81341" y="5439834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Площадь застройки здания: 2073 м</a:t>
            </a:r>
            <a:r>
              <a:rPr lang="ru-RU" baseline="30000" dirty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 ; Общая площадь здания: 4565,7 м</a:t>
            </a:r>
            <a:r>
              <a:rPr lang="ru-RU" baseline="30000" dirty="0">
                <a:solidFill>
                  <a:srgbClr val="7030A0"/>
                </a:solidFill>
              </a:rPr>
              <a:t>2</a:t>
            </a:r>
            <a:r>
              <a:rPr lang="ru-RU" dirty="0">
                <a:solidFill>
                  <a:srgbClr val="7030A0"/>
                </a:solidFill>
              </a:rPr>
              <a:t> 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F0848F6-FC5D-4163-8EDD-8BB17009F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57" y="698424"/>
            <a:ext cx="5848449" cy="4780198"/>
          </a:xfrm>
          <a:prstGeom prst="rect">
            <a:avLst/>
          </a:prstGeom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10" y="3694225"/>
            <a:ext cx="3592657" cy="275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1F1516-DD09-484E-8B66-7E600B6DFE24}"/>
              </a:ext>
            </a:extLst>
          </p:cNvPr>
          <p:cNvSpPr/>
          <p:nvPr/>
        </p:nvSpPr>
        <p:spPr>
          <a:xfrm>
            <a:off x="1454248" y="5447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</a:t>
            </a:r>
          </a:p>
        </p:txBody>
      </p:sp>
    </p:spTree>
    <p:extLst>
      <p:ext uri="{BB962C8B-B14F-4D97-AF65-F5344CB8AC3E}">
        <p14:creationId xmlns:p14="http://schemas.microsoft.com/office/powerpoint/2010/main" val="4943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7D44B2-5150-4BA6-9014-565915431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090" y="546584"/>
            <a:ext cx="8113986" cy="60309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E45239-E236-4ECD-ADEC-0721EAAB661A}"/>
              </a:ext>
            </a:extLst>
          </p:cNvPr>
          <p:cNvSpPr/>
          <p:nvPr/>
        </p:nvSpPr>
        <p:spPr>
          <a:xfrm>
            <a:off x="430924" y="3842110"/>
            <a:ext cx="4318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По проекту:</a:t>
            </a: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Сваи: 763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</a:rPr>
              <a:t>шт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0.6 м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x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18 м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Бетон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свай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~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000 м</a:t>
            </a:r>
            <a:r>
              <a:rPr lang="ru-RU" sz="2400" b="1" baseline="30000" dirty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400" b="1" baseline="30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Металл: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~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740 т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C4DC26-BD7F-4BB1-B8A0-B5358E73C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8" b="24818"/>
          <a:stretch/>
        </p:blipFill>
        <p:spPr>
          <a:xfrm>
            <a:off x="177677" y="813360"/>
            <a:ext cx="4571429" cy="169216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AFF0E4-6532-4D40-882D-889D8C8452DD}"/>
              </a:ext>
            </a:extLst>
          </p:cNvPr>
          <p:cNvSpPr/>
          <p:nvPr/>
        </p:nvSpPr>
        <p:spPr>
          <a:xfrm>
            <a:off x="1454248" y="5447"/>
            <a:ext cx="9283503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4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Новый экспериментальный зал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0B5EC-54FA-4C5C-B9A2-4A6AEBEB25E6}"/>
              </a:ext>
            </a:extLst>
          </p:cNvPr>
          <p:cNvSpPr txBox="1"/>
          <p:nvPr/>
        </p:nvSpPr>
        <p:spPr>
          <a:xfrm>
            <a:off x="399374" y="2587766"/>
            <a:ext cx="4128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Начало работ Май 2023 г.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968F83-6A92-42C2-81D5-F8980D81C48B}"/>
              </a:ext>
            </a:extLst>
          </p:cNvPr>
          <p:cNvSpPr txBox="1"/>
          <p:nvPr/>
        </p:nvSpPr>
        <p:spPr>
          <a:xfrm>
            <a:off x="399374" y="3249916"/>
            <a:ext cx="4128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Свайное поле </a:t>
            </a:r>
          </a:p>
        </p:txBody>
      </p:sp>
    </p:spTree>
    <p:extLst>
      <p:ext uri="{BB962C8B-B14F-4D97-AF65-F5344CB8AC3E}">
        <p14:creationId xmlns:p14="http://schemas.microsoft.com/office/powerpoint/2010/main" val="8616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1239</Words>
  <Application>Microsoft Office PowerPoint</Application>
  <PresentationFormat>Широкоэкранный</PresentationFormat>
  <Paragraphs>452</Paragraphs>
  <Slides>34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4" baseType="lpstr">
      <vt:lpstr>SimSun</vt:lpstr>
      <vt:lpstr>Arbat</vt:lpstr>
      <vt:lpstr>Arial</vt:lpstr>
      <vt:lpstr>Arial CYR</vt:lpstr>
      <vt:lpstr>Arial CYR</vt:lpstr>
      <vt:lpstr>Calibri</vt:lpstr>
      <vt:lpstr>Calibri Light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Компоновка элементов системы вывода из У400Р - дефлектором (ESD, MC1, MC2, MC3) - методом перезарядки (пробники FP1 и FP2)</vt:lpstr>
      <vt:lpstr>Презентация PowerPoint</vt:lpstr>
      <vt:lpstr>Компоновка элементов системы вывода из У400Р - дефлектором (ESD, MC1, MC2, MC3) - методом перезарядки (пробники FP1 и FP2)</vt:lpstr>
      <vt:lpstr>Презентация PowerPoint</vt:lpstr>
      <vt:lpstr>Planned U400R accelerator complex</vt:lpstr>
      <vt:lpstr>Модернизация У-400М  (МЦ-400)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Семин В.А.</dc:creator>
  <cp:lastModifiedBy>Семин В.А.</cp:lastModifiedBy>
  <cp:revision>21</cp:revision>
  <dcterms:created xsi:type="dcterms:W3CDTF">2023-12-20T15:29:13Z</dcterms:created>
  <dcterms:modified xsi:type="dcterms:W3CDTF">2023-12-21T07:25:29Z</dcterms:modified>
</cp:coreProperties>
</file>