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4" r:id="rId2"/>
    <p:sldMasterId id="2147483687" r:id="rId3"/>
    <p:sldMasterId id="2147483748" r:id="rId4"/>
    <p:sldMasterId id="2147483806" r:id="rId5"/>
    <p:sldMasterId id="2147483819" r:id="rId6"/>
    <p:sldMasterId id="2147483892" r:id="rId7"/>
    <p:sldMasterId id="2147483904" r:id="rId8"/>
    <p:sldMasterId id="2147483917" r:id="rId9"/>
    <p:sldMasterId id="2147483943" r:id="rId10"/>
    <p:sldMasterId id="2147484003" r:id="rId11"/>
    <p:sldMasterId id="2147484069" r:id="rId12"/>
    <p:sldMasterId id="2147484084" r:id="rId13"/>
  </p:sldMasterIdLst>
  <p:notesMasterIdLst>
    <p:notesMasterId r:id="rId45"/>
  </p:notesMasterIdLst>
  <p:handoutMasterIdLst>
    <p:handoutMasterId r:id="rId46"/>
  </p:handoutMasterIdLst>
  <p:sldIdLst>
    <p:sldId id="286" r:id="rId14"/>
    <p:sldId id="1877" r:id="rId15"/>
    <p:sldId id="852" r:id="rId16"/>
    <p:sldId id="871" r:id="rId17"/>
    <p:sldId id="880" r:id="rId18"/>
    <p:sldId id="788" r:id="rId19"/>
    <p:sldId id="501" r:id="rId20"/>
    <p:sldId id="531" r:id="rId21"/>
    <p:sldId id="1156" r:id="rId22"/>
    <p:sldId id="1878" r:id="rId23"/>
    <p:sldId id="1879" r:id="rId24"/>
    <p:sldId id="861" r:id="rId25"/>
    <p:sldId id="862" r:id="rId26"/>
    <p:sldId id="643" r:id="rId27"/>
    <p:sldId id="1867" r:id="rId28"/>
    <p:sldId id="1863" r:id="rId29"/>
    <p:sldId id="1862" r:id="rId30"/>
    <p:sldId id="1647" r:id="rId31"/>
    <p:sldId id="1736" r:id="rId32"/>
    <p:sldId id="1737" r:id="rId33"/>
    <p:sldId id="1880" r:id="rId34"/>
    <p:sldId id="257" r:id="rId35"/>
    <p:sldId id="258" r:id="rId36"/>
    <p:sldId id="259" r:id="rId37"/>
    <p:sldId id="260" r:id="rId38"/>
    <p:sldId id="1714" r:id="rId39"/>
    <p:sldId id="265" r:id="rId40"/>
    <p:sldId id="1874" r:id="rId41"/>
    <p:sldId id="1859" r:id="rId42"/>
    <p:sldId id="1287" r:id="rId43"/>
    <p:sldId id="796" r:id="rId44"/>
  </p:sldIdLst>
  <p:sldSz cx="9144000" cy="6858000" type="screen4x3"/>
  <p:notesSz cx="7104063" cy="10234613"/>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kadiy Taranenko" initials="AT" lastIdx="13" clrIdx="0">
    <p:extLst>
      <p:ext uri="{19B8F6BF-5375-455C-9EA6-DF929625EA0E}">
        <p15:presenceInfo xmlns:p15="http://schemas.microsoft.com/office/powerpoint/2012/main" userId="6af8197be277c4db" providerId="Windows Live"/>
      </p:ext>
    </p:extLst>
  </p:cmAuthor>
  <p:cmAuthor id="2" name="Петр Парфенов" initials="ПП" lastIdx="6" clrIdx="1">
    <p:extLst>
      <p:ext uri="{19B8F6BF-5375-455C-9EA6-DF929625EA0E}">
        <p15:presenceInfo xmlns:p15="http://schemas.microsoft.com/office/powerpoint/2012/main" userId="aabe5716e90e97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CC33"/>
    <a:srgbClr val="66FF33"/>
    <a:srgbClr val="009900"/>
    <a:srgbClr val="990099"/>
    <a:srgbClr val="000090"/>
    <a:srgbClr val="0000FF"/>
    <a:srgbClr val="FFFF00"/>
    <a:srgbClr val="FF33CC"/>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12" autoAdjust="0"/>
    <p:restoredTop sz="94646" autoAdjust="0"/>
  </p:normalViewPr>
  <p:slideViewPr>
    <p:cSldViewPr>
      <p:cViewPr varScale="1">
        <p:scale>
          <a:sx n="70" d="100"/>
          <a:sy n="70" d="100"/>
        </p:scale>
        <p:origin x="1210" y="62"/>
      </p:cViewPr>
      <p:guideLst>
        <p:guide orient="horz" pos="2160"/>
        <p:guide pos="2880"/>
      </p:guideLst>
    </p:cSldViewPr>
  </p:slideViewPr>
  <p:outlineViewPr>
    <p:cViewPr>
      <p:scale>
        <a:sx n="33" d="100"/>
        <a:sy n="33" d="100"/>
      </p:scale>
      <p:origin x="0" y="-2286"/>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3312" y="-102"/>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lvl1pPr>
          </a:lstStyle>
          <a:p>
            <a:endParaRPr lang="en-US" altLang="ru-RU"/>
          </a:p>
        </p:txBody>
      </p:sp>
      <p:sp>
        <p:nvSpPr>
          <p:cNvPr id="95235" name="Rectangle 3"/>
          <p:cNvSpPr>
            <a:spLocks noGrp="1" noChangeArrowheads="1"/>
          </p:cNvSpPr>
          <p:nvPr>
            <p:ph type="dt" sz="quarter" idx="1"/>
          </p:nvPr>
        </p:nvSpPr>
        <p:spPr bwMode="auto">
          <a:xfrm>
            <a:off x="4023992" y="1"/>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lvl1pPr>
          </a:lstStyle>
          <a:p>
            <a:endParaRPr lang="en-US" altLang="ru-RU"/>
          </a:p>
        </p:txBody>
      </p:sp>
      <p:sp>
        <p:nvSpPr>
          <p:cNvPr id="95236" name="Rectangle 4"/>
          <p:cNvSpPr>
            <a:spLocks noGrp="1" noChangeArrowheads="1"/>
          </p:cNvSpPr>
          <p:nvPr>
            <p:ph type="ftr" sz="quarter" idx="2"/>
          </p:nvPr>
        </p:nvSpPr>
        <p:spPr bwMode="auto">
          <a:xfrm>
            <a:off x="0" y="9721107"/>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lvl1pPr>
          </a:lstStyle>
          <a:p>
            <a:r>
              <a:rPr lang="en-US" altLang="ru-RU"/>
              <a:t>Yuri Riabov         QM2006 Shanghai                  Nov. 19, 2006</a:t>
            </a:r>
          </a:p>
        </p:txBody>
      </p:sp>
      <p:sp>
        <p:nvSpPr>
          <p:cNvPr id="95237" name="Rectangle 5"/>
          <p:cNvSpPr>
            <a:spLocks noGrp="1" noChangeArrowheads="1"/>
          </p:cNvSpPr>
          <p:nvPr>
            <p:ph type="sldNum" sz="quarter" idx="3"/>
          </p:nvPr>
        </p:nvSpPr>
        <p:spPr bwMode="auto">
          <a:xfrm>
            <a:off x="4023992" y="9721107"/>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lvl1pPr>
          </a:lstStyle>
          <a:p>
            <a:fld id="{AAB6E9F1-63B8-4395-862C-41442373140F}" type="slidenum">
              <a:rPr lang="en-US" altLang="ru-RU"/>
              <a:pPr/>
              <a:t>‹#›</a:t>
            </a:fld>
            <a:endParaRPr lang="en-US" alt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1"/>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lvl1pPr>
          </a:lstStyle>
          <a:p>
            <a:endParaRPr lang="en-US" altLang="ru-RU"/>
          </a:p>
        </p:txBody>
      </p:sp>
      <p:sp>
        <p:nvSpPr>
          <p:cNvPr id="39939" name="Rectangle 3"/>
          <p:cNvSpPr>
            <a:spLocks noGrp="1" noChangeArrowheads="1"/>
          </p:cNvSpPr>
          <p:nvPr>
            <p:ph type="dt" idx="1"/>
          </p:nvPr>
        </p:nvSpPr>
        <p:spPr bwMode="auto">
          <a:xfrm>
            <a:off x="4023992" y="1"/>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lvl1pPr>
          </a:lstStyle>
          <a:p>
            <a:endParaRPr lang="en-US" altLang="ru-RU"/>
          </a:p>
        </p:txBody>
      </p:sp>
      <p:sp>
        <p:nvSpPr>
          <p:cNvPr id="39940" name="Rectangle 4"/>
          <p:cNvSpPr>
            <a:spLocks noGrp="1" noRot="1" noChangeAspect="1" noChangeArrowheads="1" noTextEdit="1"/>
          </p:cNvSpPr>
          <p:nvPr>
            <p:ph type="sldImg" idx="2"/>
          </p:nvPr>
        </p:nvSpPr>
        <p:spPr bwMode="auto">
          <a:xfrm>
            <a:off x="993775" y="768350"/>
            <a:ext cx="5116513"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710407" y="4861441"/>
            <a:ext cx="568325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39942" name="Rectangle 6"/>
          <p:cNvSpPr>
            <a:spLocks noGrp="1" noChangeArrowheads="1"/>
          </p:cNvSpPr>
          <p:nvPr>
            <p:ph type="ftr" sz="quarter" idx="4"/>
          </p:nvPr>
        </p:nvSpPr>
        <p:spPr bwMode="auto">
          <a:xfrm>
            <a:off x="0" y="9721107"/>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lvl1pPr>
          </a:lstStyle>
          <a:p>
            <a:r>
              <a:rPr lang="en-US" altLang="ru-RU"/>
              <a:t>Yuri Riabov         QM2006 Shanghai                  Nov. 19, 2006</a:t>
            </a:r>
          </a:p>
        </p:txBody>
      </p:sp>
      <p:sp>
        <p:nvSpPr>
          <p:cNvPr id="39943" name="Rectangle 7"/>
          <p:cNvSpPr>
            <a:spLocks noGrp="1" noChangeArrowheads="1"/>
          </p:cNvSpPr>
          <p:nvPr>
            <p:ph type="sldNum" sz="quarter" idx="5"/>
          </p:nvPr>
        </p:nvSpPr>
        <p:spPr bwMode="auto">
          <a:xfrm>
            <a:off x="4023992" y="9721107"/>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lvl1pPr>
          </a:lstStyle>
          <a:p>
            <a:fld id="{10481795-BEC2-4D02-AF40-DF7C3D85021A}" type="slidenum">
              <a:rPr lang="en-US" altLang="ru-RU"/>
              <a:pPr/>
              <a:t>‹#›</a:t>
            </a:fld>
            <a:endParaRPr lang="en-US" alt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22">
            <a:extLst>
              <a:ext uri="{FF2B5EF4-FFF2-40B4-BE49-F238E27FC236}">
                <a16:creationId xmlns:a16="http://schemas.microsoft.com/office/drawing/2014/main" id="{128AC4D3-A7CA-4A6B-BB22-E0313A621C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2A895529-43E2-48F2-80FF-C38AF260A7C4}"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1</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59" name="Text Box 1">
            <a:extLst>
              <a:ext uri="{FF2B5EF4-FFF2-40B4-BE49-F238E27FC236}">
                <a16:creationId xmlns:a16="http://schemas.microsoft.com/office/drawing/2014/main" id="{026BA46B-AD2E-417D-983B-24890BB35476}"/>
              </a:ext>
            </a:extLst>
          </p:cNvPr>
          <p:cNvSpPr txBox="1">
            <a:spLocks noChangeArrowheads="1"/>
          </p:cNvSpPr>
          <p:nvPr/>
        </p:nvSpPr>
        <p:spPr bwMode="auto">
          <a:xfrm>
            <a:off x="3884613" y="8685213"/>
            <a:ext cx="2951162"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427ED8D1-4F6E-4D2B-86DC-0FE0F1313239}"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1</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0" name="Text Box 2">
            <a:extLst>
              <a:ext uri="{FF2B5EF4-FFF2-40B4-BE49-F238E27FC236}">
                <a16:creationId xmlns:a16="http://schemas.microsoft.com/office/drawing/2014/main" id="{B54D2FA2-E1D5-4B2C-B002-800FC15ED8C5}"/>
              </a:ext>
            </a:extLst>
          </p:cNvPr>
          <p:cNvSpPr txBox="1">
            <a:spLocks noChangeArrowheads="1"/>
          </p:cNvSpPr>
          <p:nvPr/>
        </p:nvSpPr>
        <p:spPr bwMode="auto">
          <a:xfrm>
            <a:off x="3884613" y="8685213"/>
            <a:ext cx="295433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721F15EA-E629-4CA8-8032-22EDE8C9A55E}"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1</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1" name="Text Box 3">
            <a:extLst>
              <a:ext uri="{FF2B5EF4-FFF2-40B4-BE49-F238E27FC236}">
                <a16:creationId xmlns:a16="http://schemas.microsoft.com/office/drawing/2014/main" id="{37370DCA-B61E-4DA7-B875-2BCF13AC55BB}"/>
              </a:ext>
            </a:extLst>
          </p:cNvPr>
          <p:cNvSpPr txBox="1">
            <a:spLocks noChangeArrowheads="1"/>
          </p:cNvSpPr>
          <p:nvPr/>
        </p:nvSpPr>
        <p:spPr bwMode="auto">
          <a:xfrm>
            <a:off x="3884613" y="8685213"/>
            <a:ext cx="2957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888944F3-F518-4C86-A11E-CB2A07768020}"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1</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2" name="Text Box 4">
            <a:extLst>
              <a:ext uri="{FF2B5EF4-FFF2-40B4-BE49-F238E27FC236}">
                <a16:creationId xmlns:a16="http://schemas.microsoft.com/office/drawing/2014/main" id="{A134F230-DEC5-4FB6-AF66-8040598F9E74}"/>
              </a:ext>
            </a:extLst>
          </p:cNvPr>
          <p:cNvSpPr txBox="1">
            <a:spLocks noChangeArrowheads="1"/>
          </p:cNvSpPr>
          <p:nvPr/>
        </p:nvSpPr>
        <p:spPr bwMode="auto">
          <a:xfrm>
            <a:off x="3884613" y="8685213"/>
            <a:ext cx="29591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4BCCD1C6-1D04-4442-AD70-ECA8AB6F4BA2}"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1</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3" name="Text Box 5">
            <a:extLst>
              <a:ext uri="{FF2B5EF4-FFF2-40B4-BE49-F238E27FC236}">
                <a16:creationId xmlns:a16="http://schemas.microsoft.com/office/drawing/2014/main" id="{DEBABA84-1F92-42E6-BE32-84DDB19AC83D}"/>
              </a:ext>
            </a:extLst>
          </p:cNvPr>
          <p:cNvSpPr txBox="1">
            <a:spLocks noChangeArrowheads="1"/>
          </p:cNvSpPr>
          <p:nvPr/>
        </p:nvSpPr>
        <p:spPr bwMode="auto">
          <a:xfrm>
            <a:off x="3884613" y="8685213"/>
            <a:ext cx="2962275"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A9017FF1-20FD-477F-9D78-BF1733F0BF32}"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1</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4" name="Text Box 6">
            <a:extLst>
              <a:ext uri="{FF2B5EF4-FFF2-40B4-BE49-F238E27FC236}">
                <a16:creationId xmlns:a16="http://schemas.microsoft.com/office/drawing/2014/main" id="{D9EF834C-1802-4525-B5F4-D1C4613A3EE0}"/>
              </a:ext>
            </a:extLst>
          </p:cNvPr>
          <p:cNvSpPr txBox="1">
            <a:spLocks noChangeArrowheads="1"/>
          </p:cNvSpPr>
          <p:nvPr/>
        </p:nvSpPr>
        <p:spPr bwMode="auto">
          <a:xfrm>
            <a:off x="3884613" y="8685213"/>
            <a:ext cx="2965450"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A38B242E-60C0-477E-B19E-330027D027D8}"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1</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5" name="Text Box 7">
            <a:extLst>
              <a:ext uri="{FF2B5EF4-FFF2-40B4-BE49-F238E27FC236}">
                <a16:creationId xmlns:a16="http://schemas.microsoft.com/office/drawing/2014/main" id="{E4BA26F9-0772-4BDA-9B58-612C12112B2D}"/>
              </a:ext>
            </a:extLst>
          </p:cNvPr>
          <p:cNvSpPr txBox="1">
            <a:spLocks noChangeArrowheads="1"/>
          </p:cNvSpPr>
          <p:nvPr/>
        </p:nvSpPr>
        <p:spPr bwMode="auto">
          <a:xfrm>
            <a:off x="3884613" y="8685213"/>
            <a:ext cx="297021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83297885-155D-4BB0-B385-F4EF8D2C7898}"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1</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6" name="Rectangle 8">
            <a:extLst>
              <a:ext uri="{FF2B5EF4-FFF2-40B4-BE49-F238E27FC236}">
                <a16:creationId xmlns:a16="http://schemas.microsoft.com/office/drawing/2014/main" id="{69957284-DBEE-456C-BF6F-415B8D0505EB}"/>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7" name="Text Box 9">
            <a:extLst>
              <a:ext uri="{FF2B5EF4-FFF2-40B4-BE49-F238E27FC236}">
                <a16:creationId xmlns:a16="http://schemas.microsoft.com/office/drawing/2014/main" id="{6EFDCBA0-E609-41A3-B4B3-C72643B905E3}"/>
              </a:ext>
            </a:extLst>
          </p:cNvPr>
          <p:cNvSpPr>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spcBef>
                <a:spcPts val="450"/>
              </a:spcBef>
              <a:buClr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pPr>
            <a:endParaRPr lang="en-US" altLang="ru-RU" b="1"/>
          </a:p>
          <a:p>
            <a:pPr>
              <a:spcBef>
                <a:spcPts val="450"/>
              </a:spcBef>
              <a:buClr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pPr>
            <a:endParaRPr lang="en-US" altLang="ru-RU" b="1">
              <a:cs typeface="Noto Sans CJK SC" charset="0"/>
            </a:endParaRPr>
          </a:p>
          <a:p>
            <a:pPr>
              <a:spcBef>
                <a:spcPts val="450"/>
              </a:spcBef>
              <a:buClr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pPr>
            <a:endParaRPr lang="en-US" altLang="ru-RU" b="1">
              <a:cs typeface="Noto Sans CJK S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142" rtl="0" eaLnBrk="1" fontAlgn="auto" latinLnBrk="0" hangingPunct="1">
              <a:lnSpc>
                <a:spcPct val="100000"/>
              </a:lnSpc>
              <a:spcBef>
                <a:spcPts val="0"/>
              </a:spcBef>
              <a:spcAft>
                <a:spcPts val="0"/>
              </a:spcAft>
              <a:buClrTx/>
              <a:buSzTx/>
              <a:buFontTx/>
              <a:buNone/>
              <a:tabLst/>
              <a:defRPr/>
            </a:pPr>
            <a:fld id="{41B14F4C-ECD6-49BF-9090-3E132116EF37}"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1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9331" name="Rectangle 2"/>
          <p:cNvSpPr>
            <a:spLocks noGrp="1" noRot="1" noChangeAspect="1" noChangeArrowheads="1" noTextEdit="1"/>
          </p:cNvSpPr>
          <p:nvPr>
            <p:ph type="sldImg"/>
          </p:nvPr>
        </p:nvSpPr>
        <p:spPr>
          <a:xfrm>
            <a:off x="1143000" y="685800"/>
            <a:ext cx="4572000" cy="3429000"/>
          </a:xfrm>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800687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142" rtl="0" eaLnBrk="1" fontAlgn="auto" latinLnBrk="0" hangingPunct="1">
              <a:lnSpc>
                <a:spcPct val="100000"/>
              </a:lnSpc>
              <a:spcBef>
                <a:spcPts val="0"/>
              </a:spcBef>
              <a:spcAft>
                <a:spcPts val="0"/>
              </a:spcAft>
              <a:buClrTx/>
              <a:buSzTx/>
              <a:buFontTx/>
              <a:buNone/>
              <a:tabLst/>
              <a:defRPr/>
            </a:pPr>
            <a:fld id="{2B564C64-2D39-4A92-A8D8-58A592AC11AB}"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1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0355" name="Rectangle 2"/>
          <p:cNvSpPr>
            <a:spLocks noGrp="1" noRot="1" noChangeAspect="1" noChangeArrowheads="1" noTextEdit="1"/>
          </p:cNvSpPr>
          <p:nvPr>
            <p:ph type="sldImg"/>
          </p:nvPr>
        </p:nvSpPr>
        <p:spPr>
          <a:xfrm>
            <a:off x="1143000" y="685800"/>
            <a:ext cx="4572000" cy="34290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25912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379715E-43AD-0CB1-133B-C59E3BD45659}"/>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33E8D3C7-9A50-5378-DF8F-0491522A4589}"/>
              </a:ext>
            </a:extLst>
          </p:cNvPr>
          <p:cNvSpPr>
            <a:spLocks noGrp="1" noChangeArrowheads="1"/>
          </p:cNvSpPr>
          <p:nvPr>
            <p:ph type="body" idx="1"/>
          </p:nvPr>
        </p:nvSpPr>
        <p:spPr>
          <a:xfrm>
            <a:off x="701675" y="4387850"/>
            <a:ext cx="5607050"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14B2C212-338F-A005-5669-6387C064D7F3}"/>
              </a:ext>
            </a:extLst>
          </p:cNvPr>
          <p:cNvSpPr>
            <a:spLocks noGrp="1" noRot="1" noChangeAspect="1" noChangeArrowheads="1" noTextEdit="1"/>
          </p:cNvSpPr>
          <p:nvPr>
            <p:ph type="sldImg"/>
          </p:nvPr>
        </p:nvSpPr>
        <p:spPr>
          <a:ln/>
        </p:spPr>
      </p:sp>
      <p:sp>
        <p:nvSpPr>
          <p:cNvPr id="252931" name="Rectangle 3">
            <a:extLst>
              <a:ext uri="{FF2B5EF4-FFF2-40B4-BE49-F238E27FC236}">
                <a16:creationId xmlns:a16="http://schemas.microsoft.com/office/drawing/2014/main" id="{4AC528D2-470F-F665-FBDD-F04591F972EC}"/>
              </a:ext>
            </a:extLst>
          </p:cNvPr>
          <p:cNvSpPr>
            <a:spLocks noGrp="1" noChangeArrowheads="1"/>
          </p:cNvSpPr>
          <p:nvPr>
            <p:ph type="body" idx="1"/>
          </p:nvPr>
        </p:nvSpPr>
        <p:spPr>
          <a:xfrm>
            <a:off x="701675" y="4387850"/>
            <a:ext cx="5607050"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981B945D-D17A-F63E-E386-6CBC3ADD20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A5D0599B-0E58-4C30-A9C3-56203C30183D}" type="slidenum">
              <a:rPr kumimoji="0" lang="en-US"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15</a:t>
            </a:fld>
            <a:endParaRPr kumimoji="0" lang="en-US"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6563" name="Rectangle 2">
            <a:extLst>
              <a:ext uri="{FF2B5EF4-FFF2-40B4-BE49-F238E27FC236}">
                <a16:creationId xmlns:a16="http://schemas.microsoft.com/office/drawing/2014/main" id="{2A0FD8A4-5CAA-F264-1BAB-48E64D4BAB05}"/>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CE2770EC-2C28-AFE8-9941-D802B9821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2910114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ceHolder 1"/>
          <p:cNvSpPr>
            <a:spLocks noGrp="1" noRot="1" noChangeAspect="1" noChangeArrowheads="1" noTextEdit="1"/>
          </p:cNvSpPr>
          <p:nvPr>
            <p:ph type="sldImg"/>
          </p:nvPr>
        </p:nvSpPr>
        <p:spPr>
          <a:xfrm>
            <a:off x="1536700" y="1606550"/>
            <a:ext cx="4483100" cy="3362325"/>
          </a:xfrm>
          <a:ln/>
        </p:spPr>
      </p:sp>
      <p:sp>
        <p:nvSpPr>
          <p:cNvPr id="911" name="CustomShape 2"/>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756575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ceHolder 1"/>
          <p:cNvSpPr>
            <a:spLocks noGrp="1" noRot="1" noChangeAspect="1" noChangeArrowheads="1" noTextEdit="1"/>
          </p:cNvSpPr>
          <p:nvPr>
            <p:ph type="sldImg"/>
          </p:nvPr>
        </p:nvSpPr>
        <p:spPr>
          <a:xfrm>
            <a:off x="1536700" y="1606550"/>
            <a:ext cx="4483100" cy="3362325"/>
          </a:xfrm>
          <a:ln/>
        </p:spPr>
      </p:sp>
      <p:sp>
        <p:nvSpPr>
          <p:cNvPr id="911" name="CustomShape 2"/>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188762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ceHolder 1"/>
          <p:cNvSpPr>
            <a:spLocks noGrp="1" noRot="1" noChangeAspect="1" noChangeArrowheads="1" noTextEdit="1"/>
          </p:cNvSpPr>
          <p:nvPr>
            <p:ph type="sldImg"/>
          </p:nvPr>
        </p:nvSpPr>
        <p:spPr>
          <a:xfrm>
            <a:off x="1536700" y="1606550"/>
            <a:ext cx="4483100" cy="3362325"/>
          </a:xfrm>
          <a:ln/>
        </p:spPr>
      </p:sp>
      <p:sp>
        <p:nvSpPr>
          <p:cNvPr id="911" name="CustomShape 2"/>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381395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905b82f5cb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905b82f5cb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Схема эксперимента хадес на слайде.</a:t>
            </a:r>
            <a:endParaRPr/>
          </a:p>
          <a:p>
            <a:pPr marL="0" lvl="0" indent="0" algn="l" rtl="0">
              <a:spcBef>
                <a:spcPts val="0"/>
              </a:spcBef>
              <a:spcAft>
                <a:spcPts val="0"/>
              </a:spcAft>
              <a:buNone/>
            </a:pPr>
            <a:r>
              <a:rPr lang="en"/>
              <a:t>Траектории рожденных частиц регистристрируются трекинговой системой, состоящей из … </a:t>
            </a:r>
            <a:endParaRPr/>
          </a:p>
          <a:p>
            <a:pPr marL="0" lvl="0" indent="0" algn="l" rtl="0">
              <a:spcBef>
                <a:spcPts val="0"/>
              </a:spcBef>
              <a:spcAft>
                <a:spcPts val="0"/>
              </a:spcAft>
              <a:buNone/>
            </a:pPr>
            <a:r>
              <a:rPr lang="en"/>
              <a:t>Импульс восстанавливается по отклонению частиц в магнитном поле</a:t>
            </a:r>
            <a:endParaRPr/>
          </a:p>
          <a:p>
            <a:pPr marL="0" lvl="0" indent="0" algn="l" rtl="0">
              <a:spcBef>
                <a:spcPts val="0"/>
              </a:spcBef>
              <a:spcAft>
                <a:spcPts val="0"/>
              </a:spcAft>
              <a:buNone/>
            </a:pPr>
            <a:r>
              <a:rPr lang="en"/>
              <a:t>Идентификация производится при помощи детекторов времени пролета … которые регистрируют время пролета. Зная длину траектории можно вычислить массу частицы.</a:t>
            </a:r>
            <a:endParaRPr/>
          </a:p>
          <a:p>
            <a:pPr marL="0" lvl="0" indent="0" algn="l" rtl="0">
              <a:spcBef>
                <a:spcPts val="0"/>
              </a:spcBef>
              <a:spcAft>
                <a:spcPts val="0"/>
              </a:spcAft>
              <a:buNone/>
            </a:pPr>
            <a:r>
              <a:rPr lang="en"/>
              <a:t>Спектаторы регистрируются детектором FW. Поскольку они отклоняются в плоскости реакции материей в области перекрытия, спектаторы используются для оценки угла плоскости реакции. </a:t>
            </a:r>
            <a:endParaRPr/>
          </a:p>
          <a:p>
            <a:pPr marL="0" lvl="0" indent="0" algn="l" rtl="0">
              <a:spcBef>
                <a:spcPts val="0"/>
              </a:spcBef>
              <a:spcAft>
                <a:spcPts val="0"/>
              </a:spcAft>
              <a:buNone/>
            </a:pPr>
            <a:r>
              <a:rPr lang="en"/>
              <a:t>Всего столько статистики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905b82f5cb_0_4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905b82f5cb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introduce flow vectors. Every particle in event represent as un vector in transverse plane, where phi is azimuthal angle of particle’s momentum. Summation over this un-vectors results with Qn vector, which is directed to symmetry plane of the event. This plane is called Event plane, and the transverse angle of this plane is called event plane angle relatively.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22">
            <a:extLst>
              <a:ext uri="{FF2B5EF4-FFF2-40B4-BE49-F238E27FC236}">
                <a16:creationId xmlns:a16="http://schemas.microsoft.com/office/drawing/2014/main" id="{128AC4D3-A7CA-4A6B-BB22-E0313A621C3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2A895529-43E2-48F2-80FF-C38AF260A7C4}"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59" name="Text Box 1">
            <a:extLst>
              <a:ext uri="{FF2B5EF4-FFF2-40B4-BE49-F238E27FC236}">
                <a16:creationId xmlns:a16="http://schemas.microsoft.com/office/drawing/2014/main" id="{026BA46B-AD2E-417D-983B-24890BB35476}"/>
              </a:ext>
            </a:extLst>
          </p:cNvPr>
          <p:cNvSpPr txBox="1">
            <a:spLocks noChangeArrowheads="1"/>
          </p:cNvSpPr>
          <p:nvPr/>
        </p:nvSpPr>
        <p:spPr bwMode="auto">
          <a:xfrm>
            <a:off x="3884613" y="8685213"/>
            <a:ext cx="2951162"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427ED8D1-4F6E-4D2B-86DC-0FE0F1313239}"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0" name="Text Box 2">
            <a:extLst>
              <a:ext uri="{FF2B5EF4-FFF2-40B4-BE49-F238E27FC236}">
                <a16:creationId xmlns:a16="http://schemas.microsoft.com/office/drawing/2014/main" id="{B54D2FA2-E1D5-4B2C-B002-800FC15ED8C5}"/>
              </a:ext>
            </a:extLst>
          </p:cNvPr>
          <p:cNvSpPr txBox="1">
            <a:spLocks noChangeArrowheads="1"/>
          </p:cNvSpPr>
          <p:nvPr/>
        </p:nvSpPr>
        <p:spPr bwMode="auto">
          <a:xfrm>
            <a:off x="3884613" y="8685213"/>
            <a:ext cx="295433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721F15EA-E629-4CA8-8032-22EDE8C9A55E}"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1" name="Text Box 3">
            <a:extLst>
              <a:ext uri="{FF2B5EF4-FFF2-40B4-BE49-F238E27FC236}">
                <a16:creationId xmlns:a16="http://schemas.microsoft.com/office/drawing/2014/main" id="{37370DCA-B61E-4DA7-B875-2BCF13AC55BB}"/>
              </a:ext>
            </a:extLst>
          </p:cNvPr>
          <p:cNvSpPr txBox="1">
            <a:spLocks noChangeArrowheads="1"/>
          </p:cNvSpPr>
          <p:nvPr/>
        </p:nvSpPr>
        <p:spPr bwMode="auto">
          <a:xfrm>
            <a:off x="3884613" y="8685213"/>
            <a:ext cx="2957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888944F3-F518-4C86-A11E-CB2A07768020}"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2" name="Text Box 4">
            <a:extLst>
              <a:ext uri="{FF2B5EF4-FFF2-40B4-BE49-F238E27FC236}">
                <a16:creationId xmlns:a16="http://schemas.microsoft.com/office/drawing/2014/main" id="{A134F230-DEC5-4FB6-AF66-8040598F9E74}"/>
              </a:ext>
            </a:extLst>
          </p:cNvPr>
          <p:cNvSpPr txBox="1">
            <a:spLocks noChangeArrowheads="1"/>
          </p:cNvSpPr>
          <p:nvPr/>
        </p:nvSpPr>
        <p:spPr bwMode="auto">
          <a:xfrm>
            <a:off x="3884613" y="8685213"/>
            <a:ext cx="29591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4BCCD1C6-1D04-4442-AD70-ECA8AB6F4BA2}"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3" name="Text Box 5">
            <a:extLst>
              <a:ext uri="{FF2B5EF4-FFF2-40B4-BE49-F238E27FC236}">
                <a16:creationId xmlns:a16="http://schemas.microsoft.com/office/drawing/2014/main" id="{DEBABA84-1F92-42E6-BE32-84DDB19AC83D}"/>
              </a:ext>
            </a:extLst>
          </p:cNvPr>
          <p:cNvSpPr txBox="1">
            <a:spLocks noChangeArrowheads="1"/>
          </p:cNvSpPr>
          <p:nvPr/>
        </p:nvSpPr>
        <p:spPr bwMode="auto">
          <a:xfrm>
            <a:off x="3884613" y="8685213"/>
            <a:ext cx="2962275"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A9017FF1-20FD-477F-9D78-BF1733F0BF32}"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4" name="Text Box 6">
            <a:extLst>
              <a:ext uri="{FF2B5EF4-FFF2-40B4-BE49-F238E27FC236}">
                <a16:creationId xmlns:a16="http://schemas.microsoft.com/office/drawing/2014/main" id="{D9EF834C-1802-4525-B5F4-D1C4613A3EE0}"/>
              </a:ext>
            </a:extLst>
          </p:cNvPr>
          <p:cNvSpPr txBox="1">
            <a:spLocks noChangeArrowheads="1"/>
          </p:cNvSpPr>
          <p:nvPr/>
        </p:nvSpPr>
        <p:spPr bwMode="auto">
          <a:xfrm>
            <a:off x="3884613" y="8685213"/>
            <a:ext cx="2965450"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A38B242E-60C0-477E-B19E-330027D027D8}"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5" name="Text Box 7">
            <a:extLst>
              <a:ext uri="{FF2B5EF4-FFF2-40B4-BE49-F238E27FC236}">
                <a16:creationId xmlns:a16="http://schemas.microsoft.com/office/drawing/2014/main" id="{E4BA26F9-0772-4BDA-9B58-612C12112B2D}"/>
              </a:ext>
            </a:extLst>
          </p:cNvPr>
          <p:cNvSpPr txBox="1">
            <a:spLocks noChangeArrowheads="1"/>
          </p:cNvSpPr>
          <p:nvPr/>
        </p:nvSpPr>
        <p:spPr bwMode="auto">
          <a:xfrm>
            <a:off x="3884613" y="8685213"/>
            <a:ext cx="297021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sz="1200">
                <a:solidFill>
                  <a:srgbClr val="000000"/>
                </a:solidFill>
                <a:latin typeface="Times New Roman" panose="02020603050405020304" pitchFamily="18" charset="0"/>
              </a:defRPr>
            </a:lvl9pPr>
          </a:lstStyle>
          <a:p>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83297885-155D-4BB0-B385-F4EF8D2C7898}"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215900" marR="0" lvl="0" indent="-192088" algn="r" defTabSz="457200" rtl="0" eaLnBrk="1" fontAlgn="base" latinLnBrk="0" hangingPunct="0">
                <a:lnSpc>
                  <a:spcPct val="100000"/>
                </a:lnSpc>
                <a:spcBef>
                  <a:spcPct val="0"/>
                </a:spcBef>
                <a:spcAft>
                  <a:spcPct val="0"/>
                </a:spcAft>
                <a:buClrTx/>
                <a:buSzPct val="100000"/>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466" name="Rectangle 8">
            <a:extLst>
              <a:ext uri="{FF2B5EF4-FFF2-40B4-BE49-F238E27FC236}">
                <a16:creationId xmlns:a16="http://schemas.microsoft.com/office/drawing/2014/main" id="{69957284-DBEE-456C-BF6F-415B8D0505EB}"/>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7" name="Text Box 9">
            <a:extLst>
              <a:ext uri="{FF2B5EF4-FFF2-40B4-BE49-F238E27FC236}">
                <a16:creationId xmlns:a16="http://schemas.microsoft.com/office/drawing/2014/main" id="{6EFDCBA0-E609-41A3-B4B3-C72643B905E3}"/>
              </a:ext>
            </a:extLst>
          </p:cNvPr>
          <p:cNvSpPr>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spcBef>
                <a:spcPts val="450"/>
              </a:spcBef>
              <a:buClr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pPr>
            <a:endParaRPr lang="en-US" altLang="ru-RU" b="1"/>
          </a:p>
          <a:p>
            <a:pPr>
              <a:spcBef>
                <a:spcPts val="450"/>
              </a:spcBef>
              <a:buClr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pPr>
            <a:endParaRPr lang="en-US" altLang="ru-RU" b="1">
              <a:cs typeface="Noto Sans CJK SC" charset="0"/>
            </a:endParaRPr>
          </a:p>
          <a:p>
            <a:pPr>
              <a:spcBef>
                <a:spcPts val="450"/>
              </a:spcBef>
              <a:buClr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pPr>
            <a:endParaRPr lang="en-US" altLang="ru-RU" b="1">
              <a:cs typeface="Noto Sans CJK SC" charset="0"/>
            </a:endParaRPr>
          </a:p>
        </p:txBody>
      </p:sp>
    </p:spTree>
    <p:extLst>
      <p:ext uri="{BB962C8B-B14F-4D97-AF65-F5344CB8AC3E}">
        <p14:creationId xmlns:p14="http://schemas.microsoft.com/office/powerpoint/2010/main" val="130811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905b82f5cb_0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905b82f5cb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905b82f5c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905b82f5c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phi-rapidity distribution of protons is represented on the left of the slide. As you can notice, distribution along phi is not flat due to sector-based construction of tracking system. That is why, corrections on azimuthal non-uniformity is required. The effects of non-uniform distributions and corrections of the effects are described in the work of Ilya Selyuzhenkov and Sergey Voloshin. The corrections are recentring, twist and rescaling. They are schematically represented on the slide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ceHolder 1"/>
          <p:cNvSpPr>
            <a:spLocks noGrp="1" noRot="1" noChangeAspect="1" noChangeArrowheads="1" noTextEdit="1"/>
          </p:cNvSpPr>
          <p:nvPr>
            <p:ph type="sldImg"/>
          </p:nvPr>
        </p:nvSpPr>
        <p:spPr>
          <a:xfrm>
            <a:off x="1536700" y="1606550"/>
            <a:ext cx="4483100" cy="3362325"/>
          </a:xfrm>
          <a:ln/>
        </p:spPr>
      </p:sp>
      <p:sp>
        <p:nvSpPr>
          <p:cNvPr id="911" name="CustomShape 2"/>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1939978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905b82f5cb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905b82f5cb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22">
            <a:extLst>
              <a:ext uri="{FF2B5EF4-FFF2-40B4-BE49-F238E27FC236}">
                <a16:creationId xmlns:a16="http://schemas.microsoft.com/office/drawing/2014/main" id="{E3546B8C-225E-4BEC-B346-2AA7B0F143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D861B71A-6C95-47F0-8B57-F43E6A95FB8C}"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DejaVu Sans" pitchFamily="34" charset="0"/>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28</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DejaVu Sans" pitchFamily="34" charset="0"/>
            </a:endParaRPr>
          </a:p>
        </p:txBody>
      </p:sp>
      <p:sp>
        <p:nvSpPr>
          <p:cNvPr id="77827" name="Text Box 1">
            <a:extLst>
              <a:ext uri="{FF2B5EF4-FFF2-40B4-BE49-F238E27FC236}">
                <a16:creationId xmlns:a16="http://schemas.microsoft.com/office/drawing/2014/main" id="{8C72A345-91FA-4634-B4AE-BB286F48324B}"/>
              </a:ext>
            </a:extLst>
          </p:cNvPr>
          <p:cNvSpPr txBox="1">
            <a:spLocks noChangeArrowheads="1"/>
          </p:cNvSpPr>
          <p:nvPr/>
        </p:nvSpPr>
        <p:spPr bwMode="auto">
          <a:xfrm>
            <a:off x="3884613" y="8685213"/>
            <a:ext cx="2951162"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0749D2E3-3417-4599-A777-695389755AB4}"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28</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28" name="Text Box 2">
            <a:extLst>
              <a:ext uri="{FF2B5EF4-FFF2-40B4-BE49-F238E27FC236}">
                <a16:creationId xmlns:a16="http://schemas.microsoft.com/office/drawing/2014/main" id="{5DFA2015-9221-4639-9D00-098684345D48}"/>
              </a:ext>
            </a:extLst>
          </p:cNvPr>
          <p:cNvSpPr txBox="1">
            <a:spLocks noChangeArrowheads="1"/>
          </p:cNvSpPr>
          <p:nvPr/>
        </p:nvSpPr>
        <p:spPr bwMode="auto">
          <a:xfrm>
            <a:off x="3884613" y="8685213"/>
            <a:ext cx="295433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7147DF0E-A462-47F6-B7A9-E399546C93C1}"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28</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29" name="Text Box 3">
            <a:extLst>
              <a:ext uri="{FF2B5EF4-FFF2-40B4-BE49-F238E27FC236}">
                <a16:creationId xmlns:a16="http://schemas.microsoft.com/office/drawing/2014/main" id="{6737E4F3-B76D-4CE6-BAEE-E27497CBBFEE}"/>
              </a:ext>
            </a:extLst>
          </p:cNvPr>
          <p:cNvSpPr txBox="1">
            <a:spLocks noChangeArrowheads="1"/>
          </p:cNvSpPr>
          <p:nvPr/>
        </p:nvSpPr>
        <p:spPr bwMode="auto">
          <a:xfrm>
            <a:off x="3884613" y="8685213"/>
            <a:ext cx="2957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5162B0B1-A101-4B44-8C16-C0A69EB5D13E}"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28</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0" name="Text Box 4">
            <a:extLst>
              <a:ext uri="{FF2B5EF4-FFF2-40B4-BE49-F238E27FC236}">
                <a16:creationId xmlns:a16="http://schemas.microsoft.com/office/drawing/2014/main" id="{4083C25B-6DE8-41FA-89AA-0CBC44DFCB88}"/>
              </a:ext>
            </a:extLst>
          </p:cNvPr>
          <p:cNvSpPr txBox="1">
            <a:spLocks noChangeArrowheads="1"/>
          </p:cNvSpPr>
          <p:nvPr/>
        </p:nvSpPr>
        <p:spPr bwMode="auto">
          <a:xfrm>
            <a:off x="3884613" y="8685213"/>
            <a:ext cx="29591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DE845A29-02CB-442B-873F-864FDD321BFC}"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28</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1" name="Text Box 5">
            <a:extLst>
              <a:ext uri="{FF2B5EF4-FFF2-40B4-BE49-F238E27FC236}">
                <a16:creationId xmlns:a16="http://schemas.microsoft.com/office/drawing/2014/main" id="{0EE0DCB6-E4F2-43B6-A073-435343EC2BBD}"/>
              </a:ext>
            </a:extLst>
          </p:cNvPr>
          <p:cNvSpPr txBox="1">
            <a:spLocks noChangeArrowheads="1"/>
          </p:cNvSpPr>
          <p:nvPr/>
        </p:nvSpPr>
        <p:spPr bwMode="auto">
          <a:xfrm>
            <a:off x="3884613" y="8685213"/>
            <a:ext cx="2962275"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BC5F7E8A-A37F-4B64-9677-BEC7F9D41143}"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28</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2" name="Text Box 6">
            <a:extLst>
              <a:ext uri="{FF2B5EF4-FFF2-40B4-BE49-F238E27FC236}">
                <a16:creationId xmlns:a16="http://schemas.microsoft.com/office/drawing/2014/main" id="{8FF0A22B-C6FA-4C4E-88BC-B86FCB8ECCBE}"/>
              </a:ext>
            </a:extLst>
          </p:cNvPr>
          <p:cNvSpPr txBox="1">
            <a:spLocks noChangeArrowheads="1"/>
          </p:cNvSpPr>
          <p:nvPr/>
        </p:nvSpPr>
        <p:spPr bwMode="auto">
          <a:xfrm>
            <a:off x="3884613" y="8685213"/>
            <a:ext cx="2965450"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1D1E4EB4-667A-4965-9561-A112F0D88DFD}"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28</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3" name="Text Box 7">
            <a:extLst>
              <a:ext uri="{FF2B5EF4-FFF2-40B4-BE49-F238E27FC236}">
                <a16:creationId xmlns:a16="http://schemas.microsoft.com/office/drawing/2014/main" id="{132B4A91-4B03-45D3-8CE1-C219288AE3C3}"/>
              </a:ext>
            </a:extLst>
          </p:cNvPr>
          <p:cNvSpPr txBox="1">
            <a:spLocks noChangeArrowheads="1"/>
          </p:cNvSpPr>
          <p:nvPr/>
        </p:nvSpPr>
        <p:spPr bwMode="auto">
          <a:xfrm>
            <a:off x="3884613" y="8685213"/>
            <a:ext cx="297021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D144BDDF-DBCF-43AC-9D1E-E8FEC2C482DC}"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28</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4" name="Rectangle 8">
            <a:extLst>
              <a:ext uri="{FF2B5EF4-FFF2-40B4-BE49-F238E27FC236}">
                <a16:creationId xmlns:a16="http://schemas.microsoft.com/office/drawing/2014/main" id="{4C23C2C5-4097-4DCC-8D57-D5C48A70895D}"/>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35" name="Text Box 9">
            <a:extLst>
              <a:ext uri="{FF2B5EF4-FFF2-40B4-BE49-F238E27FC236}">
                <a16:creationId xmlns:a16="http://schemas.microsoft.com/office/drawing/2014/main" id="{D255450F-375F-4632-A5F8-C26258D9DD36}"/>
              </a:ext>
            </a:extLst>
          </p:cNvPr>
          <p:cNvSpPr>
            <a:spLocks noGrp="1" noChangeArrowheads="1"/>
          </p:cNvSpPr>
          <p:nvPr>
            <p:ph type="body" idx="1"/>
          </p:nvPr>
        </p:nvSpPr>
        <p:spPr>
          <a:xfrm>
            <a:off x="863600" y="4752975"/>
            <a:ext cx="5486400" cy="3959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p>
            <a:pPr>
              <a:spcBef>
                <a:spcPts val="450"/>
              </a:spcBef>
              <a:buClrTx/>
              <a:buFontTx/>
              <a:buNone/>
              <a:tabLst>
                <a:tab pos="0" algn="l"/>
                <a:tab pos="457200"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 pos="9879013" algn="l"/>
                <a:tab pos="10328275" algn="l"/>
                <a:tab pos="10777538" algn="l"/>
              </a:tabLst>
            </a:pPr>
            <a:endParaRPr lang="en-US" altLang="ru-RU">
              <a:cs typeface="Noto Sans CJK SC" charset="0"/>
            </a:endParaRPr>
          </a:p>
        </p:txBody>
      </p:sp>
      <p:sp>
        <p:nvSpPr>
          <p:cNvPr id="77836" name="Text Box 10">
            <a:extLst>
              <a:ext uri="{FF2B5EF4-FFF2-40B4-BE49-F238E27FC236}">
                <a16:creationId xmlns:a16="http://schemas.microsoft.com/office/drawing/2014/main" id="{ACAEC184-7151-4A61-A755-16321381C464}"/>
              </a:ext>
            </a:extLst>
          </p:cNvPr>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pPr>
            <a:fld id="{F0CE125F-AD2D-4AA9-A4B0-93C94A8D9F24}" type="slidenum">
              <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pPr>
              <a:t>28</a:t>
            </a:fld>
            <a:endPar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mn-ea"/>
            </a:endParaRPr>
          </a:p>
        </p:txBody>
      </p:sp>
    </p:spTree>
    <p:extLst>
      <p:ext uri="{BB962C8B-B14F-4D97-AF65-F5344CB8AC3E}">
        <p14:creationId xmlns:p14="http://schemas.microsoft.com/office/powerpoint/2010/main" val="523012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22">
            <a:extLst>
              <a:ext uri="{FF2B5EF4-FFF2-40B4-BE49-F238E27FC236}">
                <a16:creationId xmlns:a16="http://schemas.microsoft.com/office/drawing/2014/main" id="{E3546B8C-225E-4BEC-B346-2AA7B0F143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D861B71A-6C95-47F0-8B57-F43E6A95FB8C}" type="slidenum">
              <a:rPr kumimoji="0" lang="ru-RU"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DejaVu Sans" pitchFamily="34" charset="0"/>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DejaVu Sans" pitchFamily="34" charset="0"/>
            </a:endParaRPr>
          </a:p>
        </p:txBody>
      </p:sp>
      <p:sp>
        <p:nvSpPr>
          <p:cNvPr id="77827" name="Text Box 1">
            <a:extLst>
              <a:ext uri="{FF2B5EF4-FFF2-40B4-BE49-F238E27FC236}">
                <a16:creationId xmlns:a16="http://schemas.microsoft.com/office/drawing/2014/main" id="{8C72A345-91FA-4634-B4AE-BB286F48324B}"/>
              </a:ext>
            </a:extLst>
          </p:cNvPr>
          <p:cNvSpPr txBox="1">
            <a:spLocks noChangeArrowheads="1"/>
          </p:cNvSpPr>
          <p:nvPr/>
        </p:nvSpPr>
        <p:spPr bwMode="auto">
          <a:xfrm>
            <a:off x="3884613" y="8685213"/>
            <a:ext cx="2951162"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0749D2E3-3417-4599-A777-695389755AB4}"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28" name="Text Box 2">
            <a:extLst>
              <a:ext uri="{FF2B5EF4-FFF2-40B4-BE49-F238E27FC236}">
                <a16:creationId xmlns:a16="http://schemas.microsoft.com/office/drawing/2014/main" id="{5DFA2015-9221-4639-9D00-098684345D48}"/>
              </a:ext>
            </a:extLst>
          </p:cNvPr>
          <p:cNvSpPr txBox="1">
            <a:spLocks noChangeArrowheads="1"/>
          </p:cNvSpPr>
          <p:nvPr/>
        </p:nvSpPr>
        <p:spPr bwMode="auto">
          <a:xfrm>
            <a:off x="3884613" y="8685213"/>
            <a:ext cx="295433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7147DF0E-A462-47F6-B7A9-E399546C93C1}"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29" name="Text Box 3">
            <a:extLst>
              <a:ext uri="{FF2B5EF4-FFF2-40B4-BE49-F238E27FC236}">
                <a16:creationId xmlns:a16="http://schemas.microsoft.com/office/drawing/2014/main" id="{6737E4F3-B76D-4CE6-BAEE-E27497CBBFEE}"/>
              </a:ext>
            </a:extLst>
          </p:cNvPr>
          <p:cNvSpPr txBox="1">
            <a:spLocks noChangeArrowheads="1"/>
          </p:cNvSpPr>
          <p:nvPr/>
        </p:nvSpPr>
        <p:spPr bwMode="auto">
          <a:xfrm>
            <a:off x="3884613" y="8685213"/>
            <a:ext cx="2957512"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5162B0B1-A101-4B44-8C16-C0A69EB5D13E}"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0" name="Text Box 4">
            <a:extLst>
              <a:ext uri="{FF2B5EF4-FFF2-40B4-BE49-F238E27FC236}">
                <a16:creationId xmlns:a16="http://schemas.microsoft.com/office/drawing/2014/main" id="{4083C25B-6DE8-41FA-89AA-0CBC44DFCB88}"/>
              </a:ext>
            </a:extLst>
          </p:cNvPr>
          <p:cNvSpPr txBox="1">
            <a:spLocks noChangeArrowheads="1"/>
          </p:cNvSpPr>
          <p:nvPr/>
        </p:nvSpPr>
        <p:spPr bwMode="auto">
          <a:xfrm>
            <a:off x="3884613" y="8685213"/>
            <a:ext cx="2959100"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DE845A29-02CB-442B-873F-864FDD321BFC}"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1" name="Text Box 5">
            <a:extLst>
              <a:ext uri="{FF2B5EF4-FFF2-40B4-BE49-F238E27FC236}">
                <a16:creationId xmlns:a16="http://schemas.microsoft.com/office/drawing/2014/main" id="{0EE0DCB6-E4F2-43B6-A073-435343EC2BBD}"/>
              </a:ext>
            </a:extLst>
          </p:cNvPr>
          <p:cNvSpPr txBox="1">
            <a:spLocks noChangeArrowheads="1"/>
          </p:cNvSpPr>
          <p:nvPr/>
        </p:nvSpPr>
        <p:spPr bwMode="auto">
          <a:xfrm>
            <a:off x="3884613" y="8685213"/>
            <a:ext cx="2962275"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BC5F7E8A-A37F-4B64-9677-BEC7F9D41143}"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2" name="Text Box 6">
            <a:extLst>
              <a:ext uri="{FF2B5EF4-FFF2-40B4-BE49-F238E27FC236}">
                <a16:creationId xmlns:a16="http://schemas.microsoft.com/office/drawing/2014/main" id="{8FF0A22B-C6FA-4C4E-88BC-B86FCB8ECCBE}"/>
              </a:ext>
            </a:extLst>
          </p:cNvPr>
          <p:cNvSpPr txBox="1">
            <a:spLocks noChangeArrowheads="1"/>
          </p:cNvSpPr>
          <p:nvPr/>
        </p:nvSpPr>
        <p:spPr bwMode="auto">
          <a:xfrm>
            <a:off x="3884613" y="8685213"/>
            <a:ext cx="2965450"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1D1E4EB4-667A-4965-9561-A112F0D88DFD}"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3" name="Text Box 7">
            <a:extLst>
              <a:ext uri="{FF2B5EF4-FFF2-40B4-BE49-F238E27FC236}">
                <a16:creationId xmlns:a16="http://schemas.microsoft.com/office/drawing/2014/main" id="{132B4A91-4B03-45D3-8CE1-C219288AE3C3}"/>
              </a:ext>
            </a:extLst>
          </p:cNvPr>
          <p:cNvSpPr txBox="1">
            <a:spLocks noChangeArrowheads="1"/>
          </p:cNvSpPr>
          <p:nvPr/>
        </p:nvSpPr>
        <p:spPr bwMode="auto">
          <a:xfrm>
            <a:off x="3884613" y="8685213"/>
            <a:ext cx="297021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marL="215900" indent="-192088">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fld id="{D144BDDF-DBCF-43AC-9D1E-E8FEC2C482DC}" type="slidenum">
              <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rPr>
              <a:pPr marL="215900" marR="0" lvl="0" indent="-192088" algn="r" defTabSz="914400" rtl="0" eaLnBrk="1" fontAlgn="auto" latinLnBrk="0" hangingPunct="1">
                <a:lnSpc>
                  <a:spcPct val="100000"/>
                </a:lnSpc>
                <a:spcBef>
                  <a:spcPts val="0"/>
                </a:spcBef>
                <a:spcAft>
                  <a:spcPts val="0"/>
                </a:spcAft>
                <a:buClrTx/>
                <a:buSzTx/>
                <a:buFontTx/>
                <a:buNone/>
                <a:tabLst>
                  <a:tab pos="0" algn="l"/>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 pos="9429750" algn="l"/>
                  <a:tab pos="9879013" algn="l"/>
                  <a:tab pos="10328275" algn="l"/>
                  <a:tab pos="10777538" algn="l"/>
                </a:tabLst>
                <a:defRPr/>
              </a:pPr>
              <a:t>29</a:t>
            </a:fld>
            <a:endParaRPr kumimoji="0" lang="ru-RU"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77834" name="Rectangle 8">
            <a:extLst>
              <a:ext uri="{FF2B5EF4-FFF2-40B4-BE49-F238E27FC236}">
                <a16:creationId xmlns:a16="http://schemas.microsoft.com/office/drawing/2014/main" id="{4C23C2C5-4097-4DCC-8D57-D5C48A70895D}"/>
              </a:ext>
            </a:extLst>
          </p:cNvPr>
          <p:cNvSpPr>
            <a:spLocks noGrp="1" noRot="1" noChangeAspect="1" noChangeArrowheads="1" noTextEdit="1"/>
          </p:cNvSpPr>
          <p:nvPr>
            <p:ph type="sldImg"/>
          </p:nvPr>
        </p:nvSpPr>
        <p:spPr>
          <a:xfrm>
            <a:off x="1371600" y="1143000"/>
            <a:ext cx="4114800" cy="3086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35" name="Text Box 9">
            <a:extLst>
              <a:ext uri="{FF2B5EF4-FFF2-40B4-BE49-F238E27FC236}">
                <a16:creationId xmlns:a16="http://schemas.microsoft.com/office/drawing/2014/main" id="{D255450F-375F-4632-A5F8-C26258D9DD36}"/>
              </a:ext>
            </a:extLst>
          </p:cNvPr>
          <p:cNvSpPr>
            <a:spLocks noGrp="1" noChangeArrowheads="1"/>
          </p:cNvSpPr>
          <p:nvPr>
            <p:ph type="body" idx="1"/>
          </p:nvPr>
        </p:nvSpPr>
        <p:spPr>
          <a:xfrm>
            <a:off x="863600" y="4752975"/>
            <a:ext cx="5486400" cy="3959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p>
            <a:pPr>
              <a:spcBef>
                <a:spcPts val="450"/>
              </a:spcBef>
              <a:buClrTx/>
              <a:buFontTx/>
              <a:buNone/>
              <a:tabLst>
                <a:tab pos="0" algn="l"/>
                <a:tab pos="457200" algn="l"/>
                <a:tab pos="900113" algn="l"/>
                <a:tab pos="1349375" algn="l"/>
                <a:tab pos="1798638" algn="l"/>
                <a:tab pos="2247900" algn="l"/>
                <a:tab pos="2697163" algn="l"/>
                <a:tab pos="3146425" algn="l"/>
                <a:tab pos="3595688" algn="l"/>
                <a:tab pos="4044950" algn="l"/>
                <a:tab pos="4494213" algn="l"/>
                <a:tab pos="4943475" algn="l"/>
                <a:tab pos="5392738" algn="l"/>
                <a:tab pos="5842000" algn="l"/>
                <a:tab pos="6291263" algn="l"/>
                <a:tab pos="6740525" algn="l"/>
                <a:tab pos="7189788" algn="l"/>
                <a:tab pos="7639050" algn="l"/>
                <a:tab pos="8088313" algn="l"/>
                <a:tab pos="8537575" algn="l"/>
                <a:tab pos="8986838" algn="l"/>
                <a:tab pos="9436100" algn="l"/>
                <a:tab pos="9879013" algn="l"/>
                <a:tab pos="10328275" algn="l"/>
                <a:tab pos="10777538" algn="l"/>
              </a:tabLst>
            </a:pPr>
            <a:endParaRPr lang="en-US" altLang="ru-RU">
              <a:cs typeface="Noto Sans CJK SC" charset="0"/>
            </a:endParaRPr>
          </a:p>
        </p:txBody>
      </p:sp>
      <p:sp>
        <p:nvSpPr>
          <p:cNvPr id="77836" name="Text Box 10">
            <a:extLst>
              <a:ext uri="{FF2B5EF4-FFF2-40B4-BE49-F238E27FC236}">
                <a16:creationId xmlns:a16="http://schemas.microsoft.com/office/drawing/2014/main" id="{ACAEC184-7151-4A61-A755-16321381C464}"/>
              </a:ext>
            </a:extLst>
          </p:cNvPr>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pPr>
            <a:fld id="{F0CE125F-AD2D-4AA9-A4B0-93C94A8D9F24}" type="slidenum">
              <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mn-ea"/>
              </a:rPr>
              <a:pPr marL="0" marR="0" lvl="0" indent="0" algn="r" defTabSz="914400" rtl="0" eaLnBrk="1" fontAlgn="auto" latinLnBrk="0" hangingPunct="1">
                <a:lnSpc>
                  <a:spcPct val="100000"/>
                </a:lnSpc>
                <a:spcBef>
                  <a:spcPts val="0"/>
                </a:spcBef>
                <a:spcAft>
                  <a:spcPts val="0"/>
                </a:spcAft>
                <a:buClrTx/>
                <a:buSzTx/>
                <a:buFontTx/>
                <a:buNone/>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pPr>
              <a:t>29</a:t>
            </a:fld>
            <a:endPar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mn-ea"/>
            </a:endParaRPr>
          </a:p>
        </p:txBody>
      </p:sp>
    </p:spTree>
    <p:extLst>
      <p:ext uri="{BB962C8B-B14F-4D97-AF65-F5344CB8AC3E}">
        <p14:creationId xmlns:p14="http://schemas.microsoft.com/office/powerpoint/2010/main" val="381568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DE1A98CE-777C-40D1-B98D-C22C243103BC}" type="slidenum">
              <a:rPr lang="en-US" smtClean="0"/>
              <a:pPr/>
              <a:t>30</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CBDA0147-1681-7CFD-E18B-8B7395106F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fld id="{777D5C1C-5BAA-4DA8-A3B1-20512393AFC5}" type="slidenum">
              <a:rPr lang="en-US" altLang="ru-RU" b="0" smtClean="0">
                <a:solidFill>
                  <a:srgbClr val="000000"/>
                </a:solidFill>
                <a:latin typeface="Times New Roman" panose="02020603050405020304" pitchFamily="18" charset="0"/>
              </a:rPr>
              <a:pPr/>
              <a:t>3</a:t>
            </a:fld>
            <a:endParaRPr lang="en-US" altLang="ru-RU" b="0">
              <a:solidFill>
                <a:srgbClr val="000000"/>
              </a:solidFill>
              <a:latin typeface="Times New Roman" panose="02020603050405020304" pitchFamily="18" charset="0"/>
            </a:endParaRPr>
          </a:p>
        </p:txBody>
      </p:sp>
      <p:sp>
        <p:nvSpPr>
          <p:cNvPr id="215043" name="Rectangle 2">
            <a:extLst>
              <a:ext uri="{FF2B5EF4-FFF2-40B4-BE49-F238E27FC236}">
                <a16:creationId xmlns:a16="http://schemas.microsoft.com/office/drawing/2014/main" id="{945C9076-23CF-FA9A-9E16-3A43F23390E6}"/>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3A8FC5AF-16CD-F427-FBB9-6EA736B3B1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7FDC7ADB-F6EA-3D42-B9B3-5A0874A8FC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b="1">
                <a:solidFill>
                  <a:schemeClr val="tx1"/>
                </a:solidFill>
                <a:latin typeface="Arial" panose="020B0604020202020204" pitchFamily="34" charset="0"/>
              </a:defRPr>
            </a:lvl1pPr>
            <a:lvl2pPr marL="742950" indent="-285750" defTabSz="925513">
              <a:defRPr b="1">
                <a:solidFill>
                  <a:schemeClr val="tx1"/>
                </a:solidFill>
                <a:latin typeface="Arial" panose="020B0604020202020204" pitchFamily="34" charset="0"/>
              </a:defRPr>
            </a:lvl2pPr>
            <a:lvl3pPr marL="1143000" indent="-228600" defTabSz="925513">
              <a:defRPr b="1">
                <a:solidFill>
                  <a:schemeClr val="tx1"/>
                </a:solidFill>
                <a:latin typeface="Arial" panose="020B0604020202020204" pitchFamily="34" charset="0"/>
              </a:defRPr>
            </a:lvl3pPr>
            <a:lvl4pPr marL="1600200" indent="-228600" defTabSz="925513">
              <a:defRPr b="1">
                <a:solidFill>
                  <a:schemeClr val="tx1"/>
                </a:solidFill>
                <a:latin typeface="Arial" panose="020B0604020202020204" pitchFamily="34" charset="0"/>
              </a:defRPr>
            </a:lvl4pPr>
            <a:lvl5pPr marL="2057400" indent="-228600" defTabSz="925513">
              <a:defRPr b="1">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b="1">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b="1">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b="1">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3E530C0B-DFDE-49E1-BFD6-F0680AEDB3F0}" type="slidenum">
              <a:rPr kumimoji="0" lang="en-GB" altLang="ru-RU"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4</a:t>
            </a:fld>
            <a:endParaRPr kumimoji="0" lang="en-GB" altLang="ru-RU"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7091" name="Rectangle 2">
            <a:extLst>
              <a:ext uri="{FF2B5EF4-FFF2-40B4-BE49-F238E27FC236}">
                <a16:creationId xmlns:a16="http://schemas.microsoft.com/office/drawing/2014/main" id="{BE5DF876-E1D3-8724-F347-41870C5E2D76}"/>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B51ED575-1E5E-41F3-1144-01840A7BC6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u-RU">
              <a:latin typeface="Arial" panose="020B0604020202020204" pitchFamily="34" charset="0"/>
              <a:ea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1D8051FC-3425-7994-FD67-E583A9BBD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29D7B07A-71D0-41EE-A833-C17B3E0BBDED}" type="slidenum">
              <a:rPr kumimoji="0" lang="en-US"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5</a:t>
            </a:fld>
            <a:endParaRPr kumimoji="0" lang="en-US"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9139" name="Rectangle 2">
            <a:extLst>
              <a:ext uri="{FF2B5EF4-FFF2-40B4-BE49-F238E27FC236}">
                <a16:creationId xmlns:a16="http://schemas.microsoft.com/office/drawing/2014/main" id="{6C62A3A4-E220-E5F5-2E7F-044BD967C2D5}"/>
              </a:ext>
            </a:extLst>
          </p:cNvPr>
          <p:cNvSpPr>
            <a:spLocks noGrp="1" noRot="1" noChangeAspect="1" noChangeArrowheads="1" noTextEdit="1"/>
          </p:cNvSpPr>
          <p:nvPr>
            <p:ph type="sldImg"/>
          </p:nvPr>
        </p:nvSpPr>
        <p:spPr>
          <a:solidFill>
            <a:srgbClr val="FFFFFF"/>
          </a:solidFill>
          <a:ln/>
        </p:spPr>
      </p:sp>
      <p:sp>
        <p:nvSpPr>
          <p:cNvPr id="219140" name="Rectangle 3">
            <a:extLst>
              <a:ext uri="{FF2B5EF4-FFF2-40B4-BE49-F238E27FC236}">
                <a16:creationId xmlns:a16="http://schemas.microsoft.com/office/drawing/2014/main" id="{6075AFE4-C69D-8910-888F-988DD17ECF15}"/>
              </a:ext>
            </a:extLst>
          </p:cNvPr>
          <p:cNvSpPr>
            <a:spLocks noGrp="1" noChangeArrowheads="1"/>
          </p:cNvSpPr>
          <p:nvPr>
            <p:ph type="body" idx="1"/>
          </p:nvPr>
        </p:nvSpPr>
        <p:spPr>
          <a:xfrm>
            <a:off x="701675" y="4387850"/>
            <a:ext cx="5607050" cy="4156075"/>
          </a:xfrm>
          <a:solidFill>
            <a:srgbClr val="FFFFFF"/>
          </a:solidFill>
          <a:ln>
            <a:solidFill>
              <a:srgbClr val="000000"/>
            </a:solidFill>
          </a:ln>
        </p:spPr>
        <p:txBody>
          <a:bodyPr/>
          <a:lstStyle/>
          <a:p>
            <a:endParaRPr lang="ru-RU" altLang="ru-RU"/>
          </a:p>
        </p:txBody>
      </p:sp>
    </p:spTree>
    <p:extLst>
      <p:ext uri="{BB962C8B-B14F-4D97-AF65-F5344CB8AC3E}">
        <p14:creationId xmlns:p14="http://schemas.microsoft.com/office/powerpoint/2010/main" val="133295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BB216885-0D93-FF1D-17DE-880BA0A184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b="1">
                <a:solidFill>
                  <a:schemeClr val="tx1"/>
                </a:solidFill>
                <a:latin typeface="Arial" panose="020B0604020202020204" pitchFamily="34" charset="0"/>
              </a:defRPr>
            </a:lvl1pPr>
            <a:lvl2pPr marL="742950" indent="-285750" defTabSz="925513">
              <a:defRPr b="1">
                <a:solidFill>
                  <a:schemeClr val="tx1"/>
                </a:solidFill>
                <a:latin typeface="Arial" panose="020B0604020202020204" pitchFamily="34" charset="0"/>
              </a:defRPr>
            </a:lvl2pPr>
            <a:lvl3pPr marL="1143000" indent="-228600" defTabSz="925513">
              <a:defRPr b="1">
                <a:solidFill>
                  <a:schemeClr val="tx1"/>
                </a:solidFill>
                <a:latin typeface="Arial" panose="020B0604020202020204" pitchFamily="34" charset="0"/>
              </a:defRPr>
            </a:lvl3pPr>
            <a:lvl4pPr marL="1600200" indent="-228600" defTabSz="925513">
              <a:defRPr b="1">
                <a:solidFill>
                  <a:schemeClr val="tx1"/>
                </a:solidFill>
                <a:latin typeface="Arial" panose="020B0604020202020204" pitchFamily="34" charset="0"/>
              </a:defRPr>
            </a:lvl4pPr>
            <a:lvl5pPr marL="2057400" indent="-228600" defTabSz="925513">
              <a:defRPr b="1">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b="1">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b="1">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b="1">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b="1">
                <a:solidFill>
                  <a:schemeClr val="tx1"/>
                </a:solidFill>
                <a:latin typeface="Arial" panose="020B0604020202020204" pitchFamily="34" charset="0"/>
              </a:defRPr>
            </a:lvl9pPr>
          </a:lstStyle>
          <a:p>
            <a:fld id="{C19CC330-4455-4447-83A9-5CEB52ABFDE4}" type="slidenum">
              <a:rPr lang="en-GB" altLang="ru-RU" b="0">
                <a:solidFill>
                  <a:srgbClr val="000000"/>
                </a:solidFill>
                <a:ea typeface="MS PGothic" panose="020B0600070205080204" pitchFamily="34" charset="-128"/>
              </a:rPr>
              <a:pPr/>
              <a:t>6</a:t>
            </a:fld>
            <a:endParaRPr lang="en-GB" altLang="ru-RU" b="0">
              <a:solidFill>
                <a:srgbClr val="000000"/>
              </a:solidFill>
              <a:ea typeface="MS PGothic" panose="020B0600070205080204" pitchFamily="34" charset="-128"/>
            </a:endParaRPr>
          </a:p>
        </p:txBody>
      </p:sp>
      <p:sp>
        <p:nvSpPr>
          <p:cNvPr id="226307" name="Rectangle 2">
            <a:extLst>
              <a:ext uri="{FF2B5EF4-FFF2-40B4-BE49-F238E27FC236}">
                <a16:creationId xmlns:a16="http://schemas.microsoft.com/office/drawing/2014/main" id="{E5E4250A-078B-FA6A-9352-0E6AA058A676}"/>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21A16B2B-208D-0867-D6FB-2FBBBF8636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u-RU">
              <a:latin typeface="Arial" panose="020B0604020202020204" pitchFamily="34" charset="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DD58D1DE-5BFE-BB2D-0B39-0B027907A1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C23627-7A85-4DBA-AEB3-7567E890AB21}" type="slidenum">
              <a:rPr kumimoji="0" lang="en-US"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1619" name="Rectangle 2">
            <a:extLst>
              <a:ext uri="{FF2B5EF4-FFF2-40B4-BE49-F238E27FC236}">
                <a16:creationId xmlns:a16="http://schemas.microsoft.com/office/drawing/2014/main" id="{2F3E5A76-983D-1DAE-6A39-E377913E6E66}"/>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F72439BD-AE3B-08B5-C362-23FA213A5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E867712-3C35-B443-2BBA-F9E7D012ED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DACC25-7043-4916-B3F2-478E7A9EBCB6}" type="slidenum">
              <a:rPr lang="en-US" altLang="ru-RU" smtClean="0">
                <a:solidFill>
                  <a:srgbClr val="000000"/>
                </a:solidFill>
                <a:cs typeface="Tahoma" panose="020B0604030504040204" pitchFamily="34" charset="0"/>
              </a:rPr>
              <a:pPr eaLnBrk="1" hangingPunct="1"/>
              <a:t>8</a:t>
            </a:fld>
            <a:endParaRPr lang="en-US" altLang="ru-RU">
              <a:solidFill>
                <a:srgbClr val="000000"/>
              </a:solidFill>
              <a:cs typeface="Tahoma" panose="020B0604030504040204" pitchFamily="34" charset="0"/>
            </a:endParaRPr>
          </a:p>
        </p:txBody>
      </p:sp>
      <p:sp>
        <p:nvSpPr>
          <p:cNvPr id="82947" name="Rectangle 2">
            <a:extLst>
              <a:ext uri="{FF2B5EF4-FFF2-40B4-BE49-F238E27FC236}">
                <a16:creationId xmlns:a16="http://schemas.microsoft.com/office/drawing/2014/main" id="{CB48329C-B414-0FAC-8C27-12CCF9945CA4}"/>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6D7D6303-6B55-EFAF-DE23-B05EEE9E16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BDE7122D-0D8F-AFF0-5049-94D8A36716C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923304-69DD-4505-9982-1BEBCB9FFC47}" type="slidenum">
              <a:rPr lang="en-US" altLang="ru-RU" smtClean="0">
                <a:solidFill>
                  <a:srgbClr val="000000"/>
                </a:solidFill>
                <a:latin typeface="Times New Roman" panose="02020603050405020304" pitchFamily="18" charset="0"/>
              </a:rPr>
              <a:pPr/>
              <a:t>9</a:t>
            </a:fld>
            <a:endParaRPr lang="en-US" altLang="ru-RU">
              <a:solidFill>
                <a:srgbClr val="000000"/>
              </a:solidFill>
              <a:latin typeface="Times New Roman" panose="02020603050405020304" pitchFamily="18" charset="0"/>
            </a:endParaRPr>
          </a:p>
        </p:txBody>
      </p:sp>
      <p:sp>
        <p:nvSpPr>
          <p:cNvPr id="87043" name="Rectangle 2">
            <a:extLst>
              <a:ext uri="{FF2B5EF4-FFF2-40B4-BE49-F238E27FC236}">
                <a16:creationId xmlns:a16="http://schemas.microsoft.com/office/drawing/2014/main" id="{7A60C8DF-4A87-9088-729A-F4C47FF1DFBA}"/>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288548A2-2C0D-CCC9-DD01-CE37CAD8EB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ea typeface="MS PGothic" panose="020B0600070205080204" pitchFamily="34" charset="-128"/>
              </a:rPr>
              <a:t>Before discussing dynamics of RHI, need to introduce nontrivial geometric concept **special to RHI** (not in particle physics, usually)</a:t>
            </a:r>
          </a:p>
          <a:p>
            <a:pPr eaLnBrk="1" hangingPunct="1"/>
            <a:endParaRPr lang="en-US" altLang="ru-RU">
              <a:ea typeface="MS PGothic" panose="020B0600070205080204" pitchFamily="34" charset="-128"/>
            </a:endParaRPr>
          </a:p>
          <a:p>
            <a:pPr eaLnBrk="1" hangingPunct="1"/>
            <a:r>
              <a:rPr lang="en-US" altLang="ru-RU">
                <a:ea typeface="MS PGothic" panose="020B0600070205080204" pitchFamily="34" charset="-128"/>
              </a:rPr>
              <a:t>When WE see high multiplicity, we think of large **geometric** overlap; Glauber models: it overwhelms multiplicity fluctuations in pp from hard/soft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DD7E1B4A-1D44-4CA4-A46B-1527CCB03E59}" type="slidenum">
              <a:rPr lang="en-US" altLang="ru-RU"/>
              <a:pPr/>
              <a:t>‹#›</a:t>
            </a:fld>
            <a:endParaRPr lang="en-US" altLang="ru-RU"/>
          </a:p>
        </p:txBody>
      </p:sp>
    </p:spTree>
    <p:extLst>
      <p:ext uri="{BB962C8B-B14F-4D97-AF65-F5344CB8AC3E}">
        <p14:creationId xmlns:p14="http://schemas.microsoft.com/office/powerpoint/2010/main" val="808689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a:prstGeom prst="rect">
            <a:avLst/>
          </a:prstGeom>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a:xfrm>
            <a:off x="628650" y="1825625"/>
            <a:ext cx="7886700" cy="4351338"/>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FD345951-D715-4F6C-845B-FDB952CD7327}" type="slidenum">
              <a:rPr lang="en-US" altLang="ru-RU"/>
              <a:pPr/>
              <a:t>‹#›</a:t>
            </a:fld>
            <a:endParaRPr lang="en-US" altLang="ru-RU"/>
          </a:p>
        </p:txBody>
      </p:sp>
    </p:spTree>
    <p:extLst>
      <p:ext uri="{BB962C8B-B14F-4D97-AF65-F5344CB8AC3E}">
        <p14:creationId xmlns:p14="http://schemas.microsoft.com/office/powerpoint/2010/main" val="25521556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653102" y="266892"/>
            <a:ext cx="8032833" cy="3349862"/>
          </a:xfrm>
          <a:prstGeom prst="rect">
            <a:avLst/>
          </a:prstGeom>
        </p:spPr>
        <p:txBody>
          <a:bodyPr lIns="0" tIns="0" rIns="0" bIns="0" anchor="ctr">
            <a:noAutofit/>
          </a:bodyPr>
          <a:lstStyle/>
          <a:p>
            <a:pPr algn="ctr"/>
            <a:endParaRPr lang="en-US" sz="2903" b="0" strike="noStrike" spc="-1">
              <a:latin typeface="Arial"/>
            </a:endParaRPr>
          </a:p>
        </p:txBody>
      </p:sp>
    </p:spTree>
    <p:extLst>
      <p:ext uri="{BB962C8B-B14F-4D97-AF65-F5344CB8AC3E}">
        <p14:creationId xmlns:p14="http://schemas.microsoft.com/office/powerpoint/2010/main" val="24806532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58" name="PlaceHolder 2"/>
          <p:cNvSpPr>
            <a:spLocks noGrp="1"/>
          </p:cNvSpPr>
          <p:nvPr>
            <p:ph type="body"/>
          </p:nvPr>
        </p:nvSpPr>
        <p:spPr>
          <a:xfrm>
            <a:off x="653102" y="121603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59" name="PlaceHolder 3"/>
          <p:cNvSpPr>
            <a:spLocks noGrp="1"/>
          </p:cNvSpPr>
          <p:nvPr>
            <p:ph type="body"/>
          </p:nvPr>
        </p:nvSpPr>
        <p:spPr>
          <a:xfrm>
            <a:off x="4669029" y="1216034"/>
            <a:ext cx="3824241" cy="4865878"/>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60" name="PlaceHolder 4"/>
          <p:cNvSpPr>
            <a:spLocks noGrp="1"/>
          </p:cNvSpPr>
          <p:nvPr>
            <p:ph type="body"/>
          </p:nvPr>
        </p:nvSpPr>
        <p:spPr>
          <a:xfrm>
            <a:off x="653102" y="375738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Tree>
    <p:extLst>
      <p:ext uri="{BB962C8B-B14F-4D97-AF65-F5344CB8AC3E}">
        <p14:creationId xmlns:p14="http://schemas.microsoft.com/office/powerpoint/2010/main" val="2344617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62" name="PlaceHolder 2"/>
          <p:cNvSpPr>
            <a:spLocks noGrp="1"/>
          </p:cNvSpPr>
          <p:nvPr>
            <p:ph type="body"/>
          </p:nvPr>
        </p:nvSpPr>
        <p:spPr>
          <a:xfrm>
            <a:off x="653102" y="1216034"/>
            <a:ext cx="3824241" cy="4865878"/>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63" name="PlaceHolder 3"/>
          <p:cNvSpPr>
            <a:spLocks noGrp="1"/>
          </p:cNvSpPr>
          <p:nvPr>
            <p:ph type="body"/>
          </p:nvPr>
        </p:nvSpPr>
        <p:spPr>
          <a:xfrm>
            <a:off x="4669029" y="121603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64" name="PlaceHolder 4"/>
          <p:cNvSpPr>
            <a:spLocks noGrp="1"/>
          </p:cNvSpPr>
          <p:nvPr>
            <p:ph type="body"/>
          </p:nvPr>
        </p:nvSpPr>
        <p:spPr>
          <a:xfrm>
            <a:off x="4669029" y="375738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Tree>
    <p:extLst>
      <p:ext uri="{BB962C8B-B14F-4D97-AF65-F5344CB8AC3E}">
        <p14:creationId xmlns:p14="http://schemas.microsoft.com/office/powerpoint/2010/main" val="12367518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66" name="PlaceHolder 2"/>
          <p:cNvSpPr>
            <a:spLocks noGrp="1"/>
          </p:cNvSpPr>
          <p:nvPr>
            <p:ph type="body"/>
          </p:nvPr>
        </p:nvSpPr>
        <p:spPr>
          <a:xfrm>
            <a:off x="653102" y="121603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67" name="PlaceHolder 3"/>
          <p:cNvSpPr>
            <a:spLocks noGrp="1"/>
          </p:cNvSpPr>
          <p:nvPr>
            <p:ph type="body"/>
          </p:nvPr>
        </p:nvSpPr>
        <p:spPr>
          <a:xfrm>
            <a:off x="4669029" y="121603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68" name="PlaceHolder 4"/>
          <p:cNvSpPr>
            <a:spLocks noGrp="1"/>
          </p:cNvSpPr>
          <p:nvPr>
            <p:ph type="body"/>
          </p:nvPr>
        </p:nvSpPr>
        <p:spPr>
          <a:xfrm>
            <a:off x="653103" y="3757384"/>
            <a:ext cx="7837228" cy="2320609"/>
          </a:xfrm>
          <a:prstGeom prst="rect">
            <a:avLst/>
          </a:prstGeom>
        </p:spPr>
        <p:txBody>
          <a:bodyPr lIns="0" tIns="0" rIns="0" bIns="0">
            <a:noAutofit/>
          </a:bodyPr>
          <a:lstStyle/>
          <a:p>
            <a:endParaRPr lang="en-US" sz="1905" b="0" strike="noStrike" spc="-1">
              <a:solidFill>
                <a:srgbClr val="333333"/>
              </a:solidFill>
              <a:latin typeface="Open Sans"/>
            </a:endParaRPr>
          </a:p>
        </p:txBody>
      </p:sp>
    </p:spTree>
    <p:extLst>
      <p:ext uri="{BB962C8B-B14F-4D97-AF65-F5344CB8AC3E}">
        <p14:creationId xmlns:p14="http://schemas.microsoft.com/office/powerpoint/2010/main" val="28530154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70" name="PlaceHolder 2"/>
          <p:cNvSpPr>
            <a:spLocks noGrp="1"/>
          </p:cNvSpPr>
          <p:nvPr>
            <p:ph type="body"/>
          </p:nvPr>
        </p:nvSpPr>
        <p:spPr>
          <a:xfrm>
            <a:off x="653103" y="1216034"/>
            <a:ext cx="7837228"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71" name="PlaceHolder 3"/>
          <p:cNvSpPr>
            <a:spLocks noGrp="1"/>
          </p:cNvSpPr>
          <p:nvPr>
            <p:ph type="body"/>
          </p:nvPr>
        </p:nvSpPr>
        <p:spPr>
          <a:xfrm>
            <a:off x="653103" y="3757384"/>
            <a:ext cx="7837228" cy="2320609"/>
          </a:xfrm>
          <a:prstGeom prst="rect">
            <a:avLst/>
          </a:prstGeom>
        </p:spPr>
        <p:txBody>
          <a:bodyPr lIns="0" tIns="0" rIns="0" bIns="0">
            <a:noAutofit/>
          </a:bodyPr>
          <a:lstStyle/>
          <a:p>
            <a:endParaRPr lang="en-US" sz="1905" b="0" strike="noStrike" spc="-1">
              <a:solidFill>
                <a:srgbClr val="333333"/>
              </a:solidFill>
              <a:latin typeface="Open Sans"/>
            </a:endParaRPr>
          </a:p>
        </p:txBody>
      </p:sp>
    </p:spTree>
    <p:extLst>
      <p:ext uri="{BB962C8B-B14F-4D97-AF65-F5344CB8AC3E}">
        <p14:creationId xmlns:p14="http://schemas.microsoft.com/office/powerpoint/2010/main" val="15755634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73" name="PlaceHolder 2"/>
          <p:cNvSpPr>
            <a:spLocks noGrp="1"/>
          </p:cNvSpPr>
          <p:nvPr>
            <p:ph type="body"/>
          </p:nvPr>
        </p:nvSpPr>
        <p:spPr>
          <a:xfrm>
            <a:off x="653102" y="121603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74" name="PlaceHolder 3"/>
          <p:cNvSpPr>
            <a:spLocks noGrp="1"/>
          </p:cNvSpPr>
          <p:nvPr>
            <p:ph type="body"/>
          </p:nvPr>
        </p:nvSpPr>
        <p:spPr>
          <a:xfrm>
            <a:off x="4669029" y="121603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75" name="PlaceHolder 4"/>
          <p:cNvSpPr>
            <a:spLocks noGrp="1"/>
          </p:cNvSpPr>
          <p:nvPr>
            <p:ph type="body"/>
          </p:nvPr>
        </p:nvSpPr>
        <p:spPr>
          <a:xfrm>
            <a:off x="653102" y="375738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76" name="PlaceHolder 5"/>
          <p:cNvSpPr>
            <a:spLocks noGrp="1"/>
          </p:cNvSpPr>
          <p:nvPr>
            <p:ph type="body"/>
          </p:nvPr>
        </p:nvSpPr>
        <p:spPr>
          <a:xfrm>
            <a:off x="4669029" y="3757384"/>
            <a:ext cx="3824241" cy="2320609"/>
          </a:xfrm>
          <a:prstGeom prst="rect">
            <a:avLst/>
          </a:prstGeom>
        </p:spPr>
        <p:txBody>
          <a:bodyPr lIns="0" tIns="0" rIns="0" bIns="0">
            <a:noAutofit/>
          </a:bodyPr>
          <a:lstStyle/>
          <a:p>
            <a:endParaRPr lang="en-US" sz="1905" b="0" strike="noStrike" spc="-1">
              <a:solidFill>
                <a:srgbClr val="333333"/>
              </a:solidFill>
              <a:latin typeface="Open Sans"/>
            </a:endParaRPr>
          </a:p>
        </p:txBody>
      </p:sp>
    </p:spTree>
    <p:extLst>
      <p:ext uri="{BB962C8B-B14F-4D97-AF65-F5344CB8AC3E}">
        <p14:creationId xmlns:p14="http://schemas.microsoft.com/office/powerpoint/2010/main" val="22131950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78" name="PlaceHolder 2"/>
          <p:cNvSpPr>
            <a:spLocks noGrp="1"/>
          </p:cNvSpPr>
          <p:nvPr>
            <p:ph type="body"/>
          </p:nvPr>
        </p:nvSpPr>
        <p:spPr>
          <a:xfrm>
            <a:off x="653102" y="1216034"/>
            <a:ext cx="252326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79" name="PlaceHolder 3"/>
          <p:cNvSpPr>
            <a:spLocks noGrp="1"/>
          </p:cNvSpPr>
          <p:nvPr>
            <p:ph type="body"/>
          </p:nvPr>
        </p:nvSpPr>
        <p:spPr>
          <a:xfrm>
            <a:off x="3302739" y="1216034"/>
            <a:ext cx="252326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80" name="PlaceHolder 4"/>
          <p:cNvSpPr>
            <a:spLocks noGrp="1"/>
          </p:cNvSpPr>
          <p:nvPr>
            <p:ph type="body"/>
          </p:nvPr>
        </p:nvSpPr>
        <p:spPr>
          <a:xfrm>
            <a:off x="5952701" y="1216034"/>
            <a:ext cx="252326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81" name="PlaceHolder 5"/>
          <p:cNvSpPr>
            <a:spLocks noGrp="1"/>
          </p:cNvSpPr>
          <p:nvPr>
            <p:ph type="body"/>
          </p:nvPr>
        </p:nvSpPr>
        <p:spPr>
          <a:xfrm>
            <a:off x="653102" y="3757384"/>
            <a:ext cx="252326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82" name="PlaceHolder 6"/>
          <p:cNvSpPr>
            <a:spLocks noGrp="1"/>
          </p:cNvSpPr>
          <p:nvPr>
            <p:ph type="body"/>
          </p:nvPr>
        </p:nvSpPr>
        <p:spPr>
          <a:xfrm>
            <a:off x="3302739" y="3757384"/>
            <a:ext cx="2523261" cy="2320609"/>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83" name="PlaceHolder 7"/>
          <p:cNvSpPr>
            <a:spLocks noGrp="1"/>
          </p:cNvSpPr>
          <p:nvPr>
            <p:ph type="body"/>
          </p:nvPr>
        </p:nvSpPr>
        <p:spPr>
          <a:xfrm>
            <a:off x="5952701" y="3757384"/>
            <a:ext cx="2523261" cy="2320609"/>
          </a:xfrm>
          <a:prstGeom prst="rect">
            <a:avLst/>
          </a:prstGeom>
        </p:spPr>
        <p:txBody>
          <a:bodyPr lIns="0" tIns="0" rIns="0" bIns="0">
            <a:noAutofit/>
          </a:bodyPr>
          <a:lstStyle/>
          <a:p>
            <a:endParaRPr lang="en-US" sz="1905" b="0" strike="noStrike" spc="-1">
              <a:solidFill>
                <a:srgbClr val="333333"/>
              </a:solidFill>
              <a:latin typeface="Open Sans"/>
            </a:endParaRPr>
          </a:p>
        </p:txBody>
      </p:sp>
    </p:spTree>
    <p:extLst>
      <p:ext uri="{BB962C8B-B14F-4D97-AF65-F5344CB8AC3E}">
        <p14:creationId xmlns:p14="http://schemas.microsoft.com/office/powerpoint/2010/main" val="41694349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9C75C-042B-ABD6-AD54-EA80A4A3CC2B}"/>
              </a:ext>
            </a:extLst>
          </p:cNvPr>
          <p:cNvSpPr>
            <a:spLocks noGrp="1"/>
          </p:cNvSpPr>
          <p:nvPr>
            <p:ph type="ctrTitle"/>
          </p:nvPr>
        </p:nvSpPr>
        <p:spPr>
          <a:xfrm>
            <a:off x="1143000" y="1122364"/>
            <a:ext cx="6858000" cy="2387599"/>
          </a:xfrm>
        </p:spPr>
        <p:txBody>
          <a:bodyPr anchor="b"/>
          <a:lstStyle>
            <a:lvl1pPr algn="ctr">
              <a:defRPr sz="4500"/>
            </a:lvl1pPr>
          </a:lstStyle>
          <a:p>
            <a:r>
              <a:rPr lang="en-GB"/>
              <a:t>Click to edit Master title style</a:t>
            </a:r>
            <a:endParaRPr lang="en-RU"/>
          </a:p>
        </p:txBody>
      </p:sp>
      <p:sp>
        <p:nvSpPr>
          <p:cNvPr id="3" name="Subtitle 2">
            <a:extLst>
              <a:ext uri="{FF2B5EF4-FFF2-40B4-BE49-F238E27FC236}">
                <a16:creationId xmlns:a16="http://schemas.microsoft.com/office/drawing/2014/main" id="{9308A997-EE0E-E4B3-6BB8-5E99F67F3439}"/>
              </a:ext>
            </a:extLst>
          </p:cNvPr>
          <p:cNvSpPr>
            <a:spLocks noGrp="1"/>
          </p:cNvSpPr>
          <p:nvPr>
            <p:ph type="subTitle" idx="1"/>
          </p:nvPr>
        </p:nvSpPr>
        <p:spPr>
          <a:xfrm>
            <a:off x="1143000" y="3602038"/>
            <a:ext cx="6858000" cy="1655762"/>
          </a:xfrm>
        </p:spPr>
        <p:txBody>
          <a:bodyPr/>
          <a:lstStyle>
            <a:lvl1pPr marL="0" indent="0" algn="ctr">
              <a:buNone/>
              <a:defRPr sz="1800"/>
            </a:lvl1pPr>
            <a:lvl2pPr marL="342896" indent="0" algn="ctr">
              <a:buNone/>
              <a:defRPr sz="1500"/>
            </a:lvl2pPr>
            <a:lvl3pPr marL="685791" indent="0" algn="ctr">
              <a:buNone/>
              <a:defRPr sz="1350"/>
            </a:lvl3pPr>
            <a:lvl4pPr marL="1028687" indent="0" algn="ctr">
              <a:buNone/>
              <a:defRPr sz="1200"/>
            </a:lvl4pPr>
            <a:lvl5pPr marL="1371582" indent="0" algn="ctr">
              <a:buNone/>
              <a:defRPr sz="1200"/>
            </a:lvl5pPr>
            <a:lvl6pPr marL="1714478" indent="0" algn="ctr">
              <a:buNone/>
              <a:defRPr sz="1200"/>
            </a:lvl6pPr>
            <a:lvl7pPr marL="2057374" indent="0" algn="ctr">
              <a:buNone/>
              <a:defRPr sz="1200"/>
            </a:lvl7pPr>
            <a:lvl8pPr marL="2400269" indent="0" algn="ctr">
              <a:buNone/>
              <a:defRPr sz="1200"/>
            </a:lvl8pPr>
            <a:lvl9pPr marL="2743165" indent="0" algn="ctr">
              <a:buNone/>
              <a:defRPr sz="1200"/>
            </a:lvl9pPr>
          </a:lstStyle>
          <a:p>
            <a:r>
              <a:rPr lang="en-GB"/>
              <a:t>Click to edit Master subtitle style</a:t>
            </a:r>
            <a:endParaRPr lang="en-RU"/>
          </a:p>
        </p:txBody>
      </p:sp>
      <p:sp>
        <p:nvSpPr>
          <p:cNvPr id="4" name="Date Placeholder 3">
            <a:extLst>
              <a:ext uri="{FF2B5EF4-FFF2-40B4-BE49-F238E27FC236}">
                <a16:creationId xmlns:a16="http://schemas.microsoft.com/office/drawing/2014/main" id="{5C9C88C1-FF35-2AD5-BD2C-827EEF59D1E0}"/>
              </a:ext>
            </a:extLst>
          </p:cNvPr>
          <p:cNvSpPr>
            <a:spLocks noGrp="1"/>
          </p:cNvSpPr>
          <p:nvPr>
            <p:ph type="dt" sz="half" idx="10"/>
          </p:nvPr>
        </p:nvSpPr>
        <p:spPr/>
        <p:txBody>
          <a:bodyPr/>
          <a:lstStyle/>
          <a:p>
            <a:r>
              <a:rPr lang="ru-RU"/>
              <a:t>20.04.2023</a:t>
            </a:r>
            <a:endParaRPr lang="en-RU"/>
          </a:p>
        </p:txBody>
      </p:sp>
      <p:sp>
        <p:nvSpPr>
          <p:cNvPr id="5" name="Footer Placeholder 4">
            <a:extLst>
              <a:ext uri="{FF2B5EF4-FFF2-40B4-BE49-F238E27FC236}">
                <a16:creationId xmlns:a16="http://schemas.microsoft.com/office/drawing/2014/main" id="{F1646BFF-10F2-B6CD-6203-E9F7C34DC0F8}"/>
              </a:ext>
            </a:extLst>
          </p:cNvPr>
          <p:cNvSpPr>
            <a:spLocks noGrp="1"/>
          </p:cNvSpPr>
          <p:nvPr>
            <p:ph type="ftr" sz="quarter" idx="11"/>
          </p:nvPr>
        </p:nvSpPr>
        <p:spPr/>
        <p:txBody>
          <a:bodyPr/>
          <a:lstStyle/>
          <a:p>
            <a:r>
              <a:rPr lang="en-GB"/>
              <a:t>XI MPD CM - PWG3 Summary</a:t>
            </a:r>
            <a:endParaRPr lang="en-RU"/>
          </a:p>
        </p:txBody>
      </p:sp>
      <p:sp>
        <p:nvSpPr>
          <p:cNvPr id="6" name="Slide Number Placeholder 5">
            <a:extLst>
              <a:ext uri="{FF2B5EF4-FFF2-40B4-BE49-F238E27FC236}">
                <a16:creationId xmlns:a16="http://schemas.microsoft.com/office/drawing/2014/main" id="{50C5E834-339D-E348-9B94-E125B26E5DC6}"/>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22750028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938B-97C4-78A7-FA68-EEAB0E7FAA99}"/>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09C4EDFD-4189-4748-98D8-962808DCF36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1EDCF38D-1DA6-904C-FDED-594ECE49335A}"/>
              </a:ext>
            </a:extLst>
          </p:cNvPr>
          <p:cNvSpPr>
            <a:spLocks noGrp="1"/>
          </p:cNvSpPr>
          <p:nvPr>
            <p:ph type="dt" sz="half" idx="10"/>
          </p:nvPr>
        </p:nvSpPr>
        <p:spPr/>
        <p:txBody>
          <a:bodyPr/>
          <a:lstStyle/>
          <a:p>
            <a:r>
              <a:rPr lang="ru-RU"/>
              <a:t>20.04.2023</a:t>
            </a:r>
            <a:endParaRPr lang="en-RU"/>
          </a:p>
        </p:txBody>
      </p:sp>
      <p:sp>
        <p:nvSpPr>
          <p:cNvPr id="5" name="Footer Placeholder 4">
            <a:extLst>
              <a:ext uri="{FF2B5EF4-FFF2-40B4-BE49-F238E27FC236}">
                <a16:creationId xmlns:a16="http://schemas.microsoft.com/office/drawing/2014/main" id="{E63445A5-C6EA-175E-AA85-40181A8A9BB8}"/>
              </a:ext>
            </a:extLst>
          </p:cNvPr>
          <p:cNvSpPr>
            <a:spLocks noGrp="1"/>
          </p:cNvSpPr>
          <p:nvPr>
            <p:ph type="ftr" sz="quarter" idx="11"/>
          </p:nvPr>
        </p:nvSpPr>
        <p:spPr/>
        <p:txBody>
          <a:bodyPr/>
          <a:lstStyle/>
          <a:p>
            <a:r>
              <a:rPr lang="en-GB"/>
              <a:t>XI MPD CM - PWG3 Summary</a:t>
            </a:r>
            <a:endParaRPr lang="en-RU"/>
          </a:p>
        </p:txBody>
      </p:sp>
      <p:sp>
        <p:nvSpPr>
          <p:cNvPr id="6" name="Slide Number Placeholder 5">
            <a:extLst>
              <a:ext uri="{FF2B5EF4-FFF2-40B4-BE49-F238E27FC236}">
                <a16:creationId xmlns:a16="http://schemas.microsoft.com/office/drawing/2014/main" id="{F66F5C12-CC06-E1E5-97CF-A125FF20AB64}"/>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18766181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DB28-DA6C-8365-5811-C2A94F28D0AF}"/>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RU"/>
          </a:p>
        </p:txBody>
      </p:sp>
      <p:sp>
        <p:nvSpPr>
          <p:cNvPr id="3" name="Text Placeholder 2">
            <a:extLst>
              <a:ext uri="{FF2B5EF4-FFF2-40B4-BE49-F238E27FC236}">
                <a16:creationId xmlns:a16="http://schemas.microsoft.com/office/drawing/2014/main" id="{B5835AF2-ABA9-EADA-EABA-78FED9A43A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896" indent="0">
              <a:buNone/>
              <a:defRPr sz="1500">
                <a:solidFill>
                  <a:schemeClr val="tx1">
                    <a:tint val="75000"/>
                  </a:schemeClr>
                </a:solidFill>
              </a:defRPr>
            </a:lvl2pPr>
            <a:lvl3pPr marL="685791" indent="0">
              <a:buNone/>
              <a:defRPr sz="1350">
                <a:solidFill>
                  <a:schemeClr val="tx1">
                    <a:tint val="75000"/>
                  </a:schemeClr>
                </a:solidFill>
              </a:defRPr>
            </a:lvl3pPr>
            <a:lvl4pPr marL="1028687" indent="0">
              <a:buNone/>
              <a:defRPr sz="1200">
                <a:solidFill>
                  <a:schemeClr val="tx1">
                    <a:tint val="75000"/>
                  </a:schemeClr>
                </a:solidFill>
              </a:defRPr>
            </a:lvl4pPr>
            <a:lvl5pPr marL="1371582" indent="0">
              <a:buNone/>
              <a:defRPr sz="1200">
                <a:solidFill>
                  <a:schemeClr val="tx1">
                    <a:tint val="75000"/>
                  </a:schemeClr>
                </a:solidFill>
              </a:defRPr>
            </a:lvl5pPr>
            <a:lvl6pPr marL="1714478" indent="0">
              <a:buNone/>
              <a:defRPr sz="1200">
                <a:solidFill>
                  <a:schemeClr val="tx1">
                    <a:tint val="75000"/>
                  </a:schemeClr>
                </a:solidFill>
              </a:defRPr>
            </a:lvl6pPr>
            <a:lvl7pPr marL="2057374" indent="0">
              <a:buNone/>
              <a:defRPr sz="1200">
                <a:solidFill>
                  <a:schemeClr val="tx1">
                    <a:tint val="75000"/>
                  </a:schemeClr>
                </a:solidFill>
              </a:defRPr>
            </a:lvl7pPr>
            <a:lvl8pPr marL="2400269" indent="0">
              <a:buNone/>
              <a:defRPr sz="1200">
                <a:solidFill>
                  <a:schemeClr val="tx1">
                    <a:tint val="75000"/>
                  </a:schemeClr>
                </a:solidFill>
              </a:defRPr>
            </a:lvl8pPr>
            <a:lvl9pPr marL="2743165"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64BAB5B-9314-0887-D59F-FAED27DE4AC3}"/>
              </a:ext>
            </a:extLst>
          </p:cNvPr>
          <p:cNvSpPr>
            <a:spLocks noGrp="1"/>
          </p:cNvSpPr>
          <p:nvPr>
            <p:ph type="dt" sz="half" idx="10"/>
          </p:nvPr>
        </p:nvSpPr>
        <p:spPr/>
        <p:txBody>
          <a:bodyPr/>
          <a:lstStyle/>
          <a:p>
            <a:r>
              <a:rPr lang="ru-RU"/>
              <a:t>20.04.2023</a:t>
            </a:r>
            <a:endParaRPr lang="en-RU"/>
          </a:p>
        </p:txBody>
      </p:sp>
      <p:sp>
        <p:nvSpPr>
          <p:cNvPr id="5" name="Footer Placeholder 4">
            <a:extLst>
              <a:ext uri="{FF2B5EF4-FFF2-40B4-BE49-F238E27FC236}">
                <a16:creationId xmlns:a16="http://schemas.microsoft.com/office/drawing/2014/main" id="{A12D5855-6F8A-1DC8-1C93-0CFD2D252354}"/>
              </a:ext>
            </a:extLst>
          </p:cNvPr>
          <p:cNvSpPr>
            <a:spLocks noGrp="1"/>
          </p:cNvSpPr>
          <p:nvPr>
            <p:ph type="ftr" sz="quarter" idx="11"/>
          </p:nvPr>
        </p:nvSpPr>
        <p:spPr/>
        <p:txBody>
          <a:bodyPr/>
          <a:lstStyle/>
          <a:p>
            <a:r>
              <a:rPr lang="en-GB"/>
              <a:t>XI MPD CM - PWG3 Summary</a:t>
            </a:r>
            <a:endParaRPr lang="en-RU"/>
          </a:p>
        </p:txBody>
      </p:sp>
      <p:sp>
        <p:nvSpPr>
          <p:cNvPr id="6" name="Slide Number Placeholder 5">
            <a:extLst>
              <a:ext uri="{FF2B5EF4-FFF2-40B4-BE49-F238E27FC236}">
                <a16:creationId xmlns:a16="http://schemas.microsoft.com/office/drawing/2014/main" id="{E1247E45-5204-3E06-DBF1-BE07F7315BC0}"/>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107485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a:prstGeom prst="rect">
            <a:avLst/>
          </a:prstGeo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28650" y="365125"/>
            <a:ext cx="5762625" cy="5811838"/>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315C3E19-8AD1-4204-BAE4-FCE2135C0FBB}" type="slidenum">
              <a:rPr lang="en-US" altLang="ru-RU"/>
              <a:pPr/>
              <a:t>‹#›</a:t>
            </a:fld>
            <a:endParaRPr lang="en-US" altLang="ru-RU"/>
          </a:p>
        </p:txBody>
      </p:sp>
    </p:spTree>
    <p:extLst>
      <p:ext uri="{BB962C8B-B14F-4D97-AF65-F5344CB8AC3E}">
        <p14:creationId xmlns:p14="http://schemas.microsoft.com/office/powerpoint/2010/main" val="4925797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CE13-763B-6965-1593-9711A0087708}"/>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0679198F-E28F-8E02-B241-BCAA84F1E128}"/>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Content Placeholder 3">
            <a:extLst>
              <a:ext uri="{FF2B5EF4-FFF2-40B4-BE49-F238E27FC236}">
                <a16:creationId xmlns:a16="http://schemas.microsoft.com/office/drawing/2014/main" id="{2C5F209E-1745-EA97-1C83-A45959E9D987}"/>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Date Placeholder 4">
            <a:extLst>
              <a:ext uri="{FF2B5EF4-FFF2-40B4-BE49-F238E27FC236}">
                <a16:creationId xmlns:a16="http://schemas.microsoft.com/office/drawing/2014/main" id="{C8BEE04A-13CF-0168-2866-3F1FDF54E364}"/>
              </a:ext>
            </a:extLst>
          </p:cNvPr>
          <p:cNvSpPr>
            <a:spLocks noGrp="1"/>
          </p:cNvSpPr>
          <p:nvPr>
            <p:ph type="dt" sz="half" idx="10"/>
          </p:nvPr>
        </p:nvSpPr>
        <p:spPr/>
        <p:txBody>
          <a:bodyPr/>
          <a:lstStyle/>
          <a:p>
            <a:r>
              <a:rPr lang="ru-RU"/>
              <a:t>20.04.2023</a:t>
            </a:r>
            <a:endParaRPr lang="en-RU"/>
          </a:p>
        </p:txBody>
      </p:sp>
      <p:sp>
        <p:nvSpPr>
          <p:cNvPr id="6" name="Footer Placeholder 5">
            <a:extLst>
              <a:ext uri="{FF2B5EF4-FFF2-40B4-BE49-F238E27FC236}">
                <a16:creationId xmlns:a16="http://schemas.microsoft.com/office/drawing/2014/main" id="{5E5BBCFB-CFBA-0105-66D0-C94617BE3179}"/>
              </a:ext>
            </a:extLst>
          </p:cNvPr>
          <p:cNvSpPr>
            <a:spLocks noGrp="1"/>
          </p:cNvSpPr>
          <p:nvPr>
            <p:ph type="ftr" sz="quarter" idx="11"/>
          </p:nvPr>
        </p:nvSpPr>
        <p:spPr/>
        <p:txBody>
          <a:bodyPr/>
          <a:lstStyle/>
          <a:p>
            <a:r>
              <a:rPr lang="en-GB"/>
              <a:t>XI MPD CM - PWG3 Summary</a:t>
            </a:r>
            <a:endParaRPr lang="en-RU"/>
          </a:p>
        </p:txBody>
      </p:sp>
      <p:sp>
        <p:nvSpPr>
          <p:cNvPr id="7" name="Slide Number Placeholder 6">
            <a:extLst>
              <a:ext uri="{FF2B5EF4-FFF2-40B4-BE49-F238E27FC236}">
                <a16:creationId xmlns:a16="http://schemas.microsoft.com/office/drawing/2014/main" id="{A7CBB952-711D-BA9C-1458-AC527B919182}"/>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30450948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851A-F322-E53C-03F3-148FDD8A819E}"/>
              </a:ext>
            </a:extLst>
          </p:cNvPr>
          <p:cNvSpPr>
            <a:spLocks noGrp="1"/>
          </p:cNvSpPr>
          <p:nvPr>
            <p:ph type="title"/>
          </p:nvPr>
        </p:nvSpPr>
        <p:spPr>
          <a:xfrm>
            <a:off x="629841" y="365126"/>
            <a:ext cx="7886700" cy="1325563"/>
          </a:xfrm>
        </p:spPr>
        <p:txBody>
          <a:bodyPr/>
          <a:lstStyle/>
          <a:p>
            <a:r>
              <a:rPr lang="en-GB"/>
              <a:t>Click to edit Master title style</a:t>
            </a:r>
            <a:endParaRPr lang="en-RU"/>
          </a:p>
        </p:txBody>
      </p:sp>
      <p:sp>
        <p:nvSpPr>
          <p:cNvPr id="3" name="Text Placeholder 2">
            <a:extLst>
              <a:ext uri="{FF2B5EF4-FFF2-40B4-BE49-F238E27FC236}">
                <a16:creationId xmlns:a16="http://schemas.microsoft.com/office/drawing/2014/main" id="{0D76ECC5-6648-D569-AF21-1806BC6CE531}"/>
              </a:ext>
            </a:extLst>
          </p:cNvPr>
          <p:cNvSpPr>
            <a:spLocks noGrp="1"/>
          </p:cNvSpPr>
          <p:nvPr>
            <p:ph type="body" idx="1"/>
          </p:nvPr>
        </p:nvSpPr>
        <p:spPr>
          <a:xfrm>
            <a:off x="629842" y="1681164"/>
            <a:ext cx="3868340" cy="823912"/>
          </a:xfrm>
        </p:spPr>
        <p:txBody>
          <a:bodyPr anchor="b"/>
          <a:lstStyle>
            <a:lvl1pPr marL="0" indent="0">
              <a:buNone/>
              <a:defRPr sz="1800" b="1"/>
            </a:lvl1pPr>
            <a:lvl2pPr marL="342896" indent="0">
              <a:buNone/>
              <a:defRPr sz="1500" b="1"/>
            </a:lvl2pPr>
            <a:lvl3pPr marL="685791" indent="0">
              <a:buNone/>
              <a:defRPr sz="1350" b="1"/>
            </a:lvl3pPr>
            <a:lvl4pPr marL="1028687" indent="0">
              <a:buNone/>
              <a:defRPr sz="1200" b="1"/>
            </a:lvl4pPr>
            <a:lvl5pPr marL="1371582" indent="0">
              <a:buNone/>
              <a:defRPr sz="1200" b="1"/>
            </a:lvl5pPr>
            <a:lvl6pPr marL="1714478" indent="0">
              <a:buNone/>
              <a:defRPr sz="1200" b="1"/>
            </a:lvl6pPr>
            <a:lvl7pPr marL="2057374" indent="0">
              <a:buNone/>
              <a:defRPr sz="1200" b="1"/>
            </a:lvl7pPr>
            <a:lvl8pPr marL="2400269" indent="0">
              <a:buNone/>
              <a:defRPr sz="1200" b="1"/>
            </a:lvl8pPr>
            <a:lvl9pPr marL="2743165"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E5C5F3F0-3908-03AC-2161-B938B7108E3C}"/>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Text Placeholder 4">
            <a:extLst>
              <a:ext uri="{FF2B5EF4-FFF2-40B4-BE49-F238E27FC236}">
                <a16:creationId xmlns:a16="http://schemas.microsoft.com/office/drawing/2014/main" id="{4BF04D83-160A-0241-79B9-6C94BF1424FA}"/>
              </a:ext>
            </a:extLst>
          </p:cNvPr>
          <p:cNvSpPr>
            <a:spLocks noGrp="1"/>
          </p:cNvSpPr>
          <p:nvPr>
            <p:ph type="body" sz="quarter" idx="3"/>
          </p:nvPr>
        </p:nvSpPr>
        <p:spPr>
          <a:xfrm>
            <a:off x="4629150" y="1681164"/>
            <a:ext cx="3887391" cy="823912"/>
          </a:xfrm>
        </p:spPr>
        <p:txBody>
          <a:bodyPr anchor="b"/>
          <a:lstStyle>
            <a:lvl1pPr marL="0" indent="0">
              <a:buNone/>
              <a:defRPr sz="1800" b="1"/>
            </a:lvl1pPr>
            <a:lvl2pPr marL="342896" indent="0">
              <a:buNone/>
              <a:defRPr sz="1500" b="1"/>
            </a:lvl2pPr>
            <a:lvl3pPr marL="685791" indent="0">
              <a:buNone/>
              <a:defRPr sz="1350" b="1"/>
            </a:lvl3pPr>
            <a:lvl4pPr marL="1028687" indent="0">
              <a:buNone/>
              <a:defRPr sz="1200" b="1"/>
            </a:lvl4pPr>
            <a:lvl5pPr marL="1371582" indent="0">
              <a:buNone/>
              <a:defRPr sz="1200" b="1"/>
            </a:lvl5pPr>
            <a:lvl6pPr marL="1714478" indent="0">
              <a:buNone/>
              <a:defRPr sz="1200" b="1"/>
            </a:lvl6pPr>
            <a:lvl7pPr marL="2057374" indent="0">
              <a:buNone/>
              <a:defRPr sz="1200" b="1"/>
            </a:lvl7pPr>
            <a:lvl8pPr marL="2400269" indent="0">
              <a:buNone/>
              <a:defRPr sz="1200" b="1"/>
            </a:lvl8pPr>
            <a:lvl9pPr marL="2743165"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004EE4D-0568-F983-AD0A-D2BBBD3D4941}"/>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7" name="Date Placeholder 6">
            <a:extLst>
              <a:ext uri="{FF2B5EF4-FFF2-40B4-BE49-F238E27FC236}">
                <a16:creationId xmlns:a16="http://schemas.microsoft.com/office/drawing/2014/main" id="{B4FE8844-883C-880A-0F81-587FCA3C0777}"/>
              </a:ext>
            </a:extLst>
          </p:cNvPr>
          <p:cNvSpPr>
            <a:spLocks noGrp="1"/>
          </p:cNvSpPr>
          <p:nvPr>
            <p:ph type="dt" sz="half" idx="10"/>
          </p:nvPr>
        </p:nvSpPr>
        <p:spPr/>
        <p:txBody>
          <a:bodyPr/>
          <a:lstStyle/>
          <a:p>
            <a:r>
              <a:rPr lang="ru-RU"/>
              <a:t>20.04.2023</a:t>
            </a:r>
            <a:endParaRPr lang="en-RU"/>
          </a:p>
        </p:txBody>
      </p:sp>
      <p:sp>
        <p:nvSpPr>
          <p:cNvPr id="8" name="Footer Placeholder 7">
            <a:extLst>
              <a:ext uri="{FF2B5EF4-FFF2-40B4-BE49-F238E27FC236}">
                <a16:creationId xmlns:a16="http://schemas.microsoft.com/office/drawing/2014/main" id="{494A72D9-D3CF-8971-88D6-3825DCBCF40F}"/>
              </a:ext>
            </a:extLst>
          </p:cNvPr>
          <p:cNvSpPr>
            <a:spLocks noGrp="1"/>
          </p:cNvSpPr>
          <p:nvPr>
            <p:ph type="ftr" sz="quarter" idx="11"/>
          </p:nvPr>
        </p:nvSpPr>
        <p:spPr/>
        <p:txBody>
          <a:bodyPr/>
          <a:lstStyle/>
          <a:p>
            <a:r>
              <a:rPr lang="en-GB"/>
              <a:t>XI MPD CM - PWG3 Summary</a:t>
            </a:r>
            <a:endParaRPr lang="en-RU"/>
          </a:p>
        </p:txBody>
      </p:sp>
      <p:sp>
        <p:nvSpPr>
          <p:cNvPr id="9" name="Slide Number Placeholder 8">
            <a:extLst>
              <a:ext uri="{FF2B5EF4-FFF2-40B4-BE49-F238E27FC236}">
                <a16:creationId xmlns:a16="http://schemas.microsoft.com/office/drawing/2014/main" id="{7AEB22FC-EC14-D925-DB2B-73701076F28D}"/>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13960577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10968-9BBB-3573-0950-D6BF1DC7E815}"/>
              </a:ext>
            </a:extLst>
          </p:cNvPr>
          <p:cNvSpPr>
            <a:spLocks noGrp="1"/>
          </p:cNvSpPr>
          <p:nvPr>
            <p:ph type="title"/>
          </p:nvPr>
        </p:nvSpPr>
        <p:spPr/>
        <p:txBody>
          <a:bodyPr/>
          <a:lstStyle/>
          <a:p>
            <a:r>
              <a:rPr lang="en-GB"/>
              <a:t>Click to edit Master title style</a:t>
            </a:r>
            <a:endParaRPr lang="en-RU"/>
          </a:p>
        </p:txBody>
      </p:sp>
      <p:sp>
        <p:nvSpPr>
          <p:cNvPr id="3" name="Date Placeholder 2">
            <a:extLst>
              <a:ext uri="{FF2B5EF4-FFF2-40B4-BE49-F238E27FC236}">
                <a16:creationId xmlns:a16="http://schemas.microsoft.com/office/drawing/2014/main" id="{0AE6C0B3-7BBA-96EC-6CAE-21FE75BAB12E}"/>
              </a:ext>
            </a:extLst>
          </p:cNvPr>
          <p:cNvSpPr>
            <a:spLocks noGrp="1"/>
          </p:cNvSpPr>
          <p:nvPr>
            <p:ph type="dt" sz="half" idx="10"/>
          </p:nvPr>
        </p:nvSpPr>
        <p:spPr/>
        <p:txBody>
          <a:bodyPr/>
          <a:lstStyle/>
          <a:p>
            <a:r>
              <a:rPr lang="ru-RU"/>
              <a:t>20.04.2023</a:t>
            </a:r>
            <a:endParaRPr lang="en-RU"/>
          </a:p>
        </p:txBody>
      </p:sp>
      <p:sp>
        <p:nvSpPr>
          <p:cNvPr id="4" name="Footer Placeholder 3">
            <a:extLst>
              <a:ext uri="{FF2B5EF4-FFF2-40B4-BE49-F238E27FC236}">
                <a16:creationId xmlns:a16="http://schemas.microsoft.com/office/drawing/2014/main" id="{7AB75F12-9A70-6F8C-46A5-773B693B26B8}"/>
              </a:ext>
            </a:extLst>
          </p:cNvPr>
          <p:cNvSpPr>
            <a:spLocks noGrp="1"/>
          </p:cNvSpPr>
          <p:nvPr>
            <p:ph type="ftr" sz="quarter" idx="11"/>
          </p:nvPr>
        </p:nvSpPr>
        <p:spPr/>
        <p:txBody>
          <a:bodyPr/>
          <a:lstStyle/>
          <a:p>
            <a:r>
              <a:rPr lang="en-GB"/>
              <a:t>XI MPD CM - PWG3 Summary</a:t>
            </a:r>
            <a:endParaRPr lang="en-RU"/>
          </a:p>
        </p:txBody>
      </p:sp>
      <p:sp>
        <p:nvSpPr>
          <p:cNvPr id="5" name="Slide Number Placeholder 4">
            <a:extLst>
              <a:ext uri="{FF2B5EF4-FFF2-40B4-BE49-F238E27FC236}">
                <a16:creationId xmlns:a16="http://schemas.microsoft.com/office/drawing/2014/main" id="{7E19BB92-5CA4-B942-6FC5-12CB45C880C1}"/>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20095277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F28C1-00FD-BBB0-FA80-46E07B3F0EE1}"/>
              </a:ext>
            </a:extLst>
          </p:cNvPr>
          <p:cNvSpPr>
            <a:spLocks noGrp="1"/>
          </p:cNvSpPr>
          <p:nvPr>
            <p:ph type="dt" sz="half" idx="10"/>
          </p:nvPr>
        </p:nvSpPr>
        <p:spPr/>
        <p:txBody>
          <a:bodyPr/>
          <a:lstStyle/>
          <a:p>
            <a:r>
              <a:rPr lang="ru-RU"/>
              <a:t>20.04.2023</a:t>
            </a:r>
            <a:endParaRPr lang="en-RU"/>
          </a:p>
        </p:txBody>
      </p:sp>
      <p:sp>
        <p:nvSpPr>
          <p:cNvPr id="3" name="Footer Placeholder 2">
            <a:extLst>
              <a:ext uri="{FF2B5EF4-FFF2-40B4-BE49-F238E27FC236}">
                <a16:creationId xmlns:a16="http://schemas.microsoft.com/office/drawing/2014/main" id="{883B3782-768F-9578-178F-40E0EC780A1E}"/>
              </a:ext>
            </a:extLst>
          </p:cNvPr>
          <p:cNvSpPr>
            <a:spLocks noGrp="1"/>
          </p:cNvSpPr>
          <p:nvPr>
            <p:ph type="ftr" sz="quarter" idx="11"/>
          </p:nvPr>
        </p:nvSpPr>
        <p:spPr/>
        <p:txBody>
          <a:bodyPr/>
          <a:lstStyle/>
          <a:p>
            <a:r>
              <a:rPr lang="en-GB"/>
              <a:t>XI MPD CM - PWG3 Summary</a:t>
            </a:r>
            <a:endParaRPr lang="en-RU"/>
          </a:p>
        </p:txBody>
      </p:sp>
      <p:sp>
        <p:nvSpPr>
          <p:cNvPr id="4" name="Slide Number Placeholder 3">
            <a:extLst>
              <a:ext uri="{FF2B5EF4-FFF2-40B4-BE49-F238E27FC236}">
                <a16:creationId xmlns:a16="http://schemas.microsoft.com/office/drawing/2014/main" id="{2F1E7EA6-B602-54B9-9171-FAD5EDFC78EB}"/>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29907919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9914-BCDF-2702-517E-FA48F74BA9B2}"/>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RU"/>
          </a:p>
        </p:txBody>
      </p:sp>
      <p:sp>
        <p:nvSpPr>
          <p:cNvPr id="3" name="Content Placeholder 2">
            <a:extLst>
              <a:ext uri="{FF2B5EF4-FFF2-40B4-BE49-F238E27FC236}">
                <a16:creationId xmlns:a16="http://schemas.microsoft.com/office/drawing/2014/main" id="{29DB6A5A-84C3-A290-3BBC-B063D7E6EC6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Text Placeholder 3">
            <a:extLst>
              <a:ext uri="{FF2B5EF4-FFF2-40B4-BE49-F238E27FC236}">
                <a16:creationId xmlns:a16="http://schemas.microsoft.com/office/drawing/2014/main" id="{0A8F6BE0-4101-B9DC-C054-C5361A3E6209}"/>
              </a:ext>
            </a:extLst>
          </p:cNvPr>
          <p:cNvSpPr>
            <a:spLocks noGrp="1"/>
          </p:cNvSpPr>
          <p:nvPr>
            <p:ph type="body" sz="half" idx="2"/>
          </p:nvPr>
        </p:nvSpPr>
        <p:spPr>
          <a:xfrm>
            <a:off x="629841" y="2057401"/>
            <a:ext cx="2949178" cy="3811588"/>
          </a:xfrm>
        </p:spPr>
        <p:txBody>
          <a:bodyPr/>
          <a:lstStyle>
            <a:lvl1pPr marL="0" indent="0">
              <a:buNone/>
              <a:defRPr sz="1200"/>
            </a:lvl1pPr>
            <a:lvl2pPr marL="342896" indent="0">
              <a:buNone/>
              <a:defRPr sz="1050"/>
            </a:lvl2pPr>
            <a:lvl3pPr marL="685791" indent="0">
              <a:buNone/>
              <a:defRPr sz="900"/>
            </a:lvl3pPr>
            <a:lvl4pPr marL="1028687" indent="0">
              <a:buNone/>
              <a:defRPr sz="750"/>
            </a:lvl4pPr>
            <a:lvl5pPr marL="1371582" indent="0">
              <a:buNone/>
              <a:defRPr sz="750"/>
            </a:lvl5pPr>
            <a:lvl6pPr marL="1714478" indent="0">
              <a:buNone/>
              <a:defRPr sz="750"/>
            </a:lvl6pPr>
            <a:lvl7pPr marL="2057374" indent="0">
              <a:buNone/>
              <a:defRPr sz="750"/>
            </a:lvl7pPr>
            <a:lvl8pPr marL="2400269" indent="0">
              <a:buNone/>
              <a:defRPr sz="750"/>
            </a:lvl8pPr>
            <a:lvl9pPr marL="2743165"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7337D82-F91F-A267-2D99-2C6BF21E07D7}"/>
              </a:ext>
            </a:extLst>
          </p:cNvPr>
          <p:cNvSpPr>
            <a:spLocks noGrp="1"/>
          </p:cNvSpPr>
          <p:nvPr>
            <p:ph type="dt" sz="half" idx="10"/>
          </p:nvPr>
        </p:nvSpPr>
        <p:spPr/>
        <p:txBody>
          <a:bodyPr/>
          <a:lstStyle/>
          <a:p>
            <a:r>
              <a:rPr lang="ru-RU"/>
              <a:t>20.04.2023</a:t>
            </a:r>
            <a:endParaRPr lang="en-RU"/>
          </a:p>
        </p:txBody>
      </p:sp>
      <p:sp>
        <p:nvSpPr>
          <p:cNvPr id="6" name="Footer Placeholder 5">
            <a:extLst>
              <a:ext uri="{FF2B5EF4-FFF2-40B4-BE49-F238E27FC236}">
                <a16:creationId xmlns:a16="http://schemas.microsoft.com/office/drawing/2014/main" id="{78094C01-8B18-EC35-A8CE-321397C78556}"/>
              </a:ext>
            </a:extLst>
          </p:cNvPr>
          <p:cNvSpPr>
            <a:spLocks noGrp="1"/>
          </p:cNvSpPr>
          <p:nvPr>
            <p:ph type="ftr" sz="quarter" idx="11"/>
          </p:nvPr>
        </p:nvSpPr>
        <p:spPr/>
        <p:txBody>
          <a:bodyPr/>
          <a:lstStyle/>
          <a:p>
            <a:r>
              <a:rPr lang="en-GB"/>
              <a:t>XI MPD CM - PWG3 Summary</a:t>
            </a:r>
            <a:endParaRPr lang="en-RU"/>
          </a:p>
        </p:txBody>
      </p:sp>
      <p:sp>
        <p:nvSpPr>
          <p:cNvPr id="7" name="Slide Number Placeholder 6">
            <a:extLst>
              <a:ext uri="{FF2B5EF4-FFF2-40B4-BE49-F238E27FC236}">
                <a16:creationId xmlns:a16="http://schemas.microsoft.com/office/drawing/2014/main" id="{727A007E-0BFC-9B7E-A805-0CEE6C4D72DF}"/>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24582364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F1BC-3F90-88EB-7324-3A1882EB7E68}"/>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RU"/>
          </a:p>
        </p:txBody>
      </p:sp>
      <p:sp>
        <p:nvSpPr>
          <p:cNvPr id="3" name="Picture Placeholder 2">
            <a:extLst>
              <a:ext uri="{FF2B5EF4-FFF2-40B4-BE49-F238E27FC236}">
                <a16:creationId xmlns:a16="http://schemas.microsoft.com/office/drawing/2014/main" id="{80CFAB2C-6F77-260A-6291-A957B130BF75}"/>
              </a:ext>
            </a:extLst>
          </p:cNvPr>
          <p:cNvSpPr>
            <a:spLocks noGrp="1"/>
          </p:cNvSpPr>
          <p:nvPr>
            <p:ph type="pic" idx="1"/>
          </p:nvPr>
        </p:nvSpPr>
        <p:spPr>
          <a:xfrm>
            <a:off x="3887391" y="987426"/>
            <a:ext cx="4629150" cy="4873625"/>
          </a:xfrm>
        </p:spPr>
        <p:txBody>
          <a:bodyPr/>
          <a:lstStyle>
            <a:lvl1pPr marL="0" indent="0">
              <a:buNone/>
              <a:defRPr sz="2400"/>
            </a:lvl1pPr>
            <a:lvl2pPr marL="342896" indent="0">
              <a:buNone/>
              <a:defRPr sz="2100"/>
            </a:lvl2pPr>
            <a:lvl3pPr marL="685791" indent="0">
              <a:buNone/>
              <a:defRPr sz="1800"/>
            </a:lvl3pPr>
            <a:lvl4pPr marL="1028687" indent="0">
              <a:buNone/>
              <a:defRPr sz="1500"/>
            </a:lvl4pPr>
            <a:lvl5pPr marL="1371582" indent="0">
              <a:buNone/>
              <a:defRPr sz="1500"/>
            </a:lvl5pPr>
            <a:lvl6pPr marL="1714478" indent="0">
              <a:buNone/>
              <a:defRPr sz="1500"/>
            </a:lvl6pPr>
            <a:lvl7pPr marL="2057374" indent="0">
              <a:buNone/>
              <a:defRPr sz="1500"/>
            </a:lvl7pPr>
            <a:lvl8pPr marL="2400269" indent="0">
              <a:buNone/>
              <a:defRPr sz="1500"/>
            </a:lvl8pPr>
            <a:lvl9pPr marL="2743165" indent="0">
              <a:buNone/>
              <a:defRPr sz="1500"/>
            </a:lvl9pPr>
          </a:lstStyle>
          <a:p>
            <a:endParaRPr lang="en-RU"/>
          </a:p>
        </p:txBody>
      </p:sp>
      <p:sp>
        <p:nvSpPr>
          <p:cNvPr id="4" name="Text Placeholder 3">
            <a:extLst>
              <a:ext uri="{FF2B5EF4-FFF2-40B4-BE49-F238E27FC236}">
                <a16:creationId xmlns:a16="http://schemas.microsoft.com/office/drawing/2014/main" id="{34E81361-E629-5477-FBA3-5524D1E1402C}"/>
              </a:ext>
            </a:extLst>
          </p:cNvPr>
          <p:cNvSpPr>
            <a:spLocks noGrp="1"/>
          </p:cNvSpPr>
          <p:nvPr>
            <p:ph type="body" sz="half" idx="2"/>
          </p:nvPr>
        </p:nvSpPr>
        <p:spPr>
          <a:xfrm>
            <a:off x="629841" y="2057401"/>
            <a:ext cx="2949178" cy="3811588"/>
          </a:xfrm>
        </p:spPr>
        <p:txBody>
          <a:bodyPr/>
          <a:lstStyle>
            <a:lvl1pPr marL="0" indent="0">
              <a:buNone/>
              <a:defRPr sz="1200"/>
            </a:lvl1pPr>
            <a:lvl2pPr marL="342896" indent="0">
              <a:buNone/>
              <a:defRPr sz="1050"/>
            </a:lvl2pPr>
            <a:lvl3pPr marL="685791" indent="0">
              <a:buNone/>
              <a:defRPr sz="900"/>
            </a:lvl3pPr>
            <a:lvl4pPr marL="1028687" indent="0">
              <a:buNone/>
              <a:defRPr sz="750"/>
            </a:lvl4pPr>
            <a:lvl5pPr marL="1371582" indent="0">
              <a:buNone/>
              <a:defRPr sz="750"/>
            </a:lvl5pPr>
            <a:lvl6pPr marL="1714478" indent="0">
              <a:buNone/>
              <a:defRPr sz="750"/>
            </a:lvl6pPr>
            <a:lvl7pPr marL="2057374" indent="0">
              <a:buNone/>
              <a:defRPr sz="750"/>
            </a:lvl7pPr>
            <a:lvl8pPr marL="2400269" indent="0">
              <a:buNone/>
              <a:defRPr sz="750"/>
            </a:lvl8pPr>
            <a:lvl9pPr marL="2743165"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43DDA83-182B-5B59-811C-44540E1AEADD}"/>
              </a:ext>
            </a:extLst>
          </p:cNvPr>
          <p:cNvSpPr>
            <a:spLocks noGrp="1"/>
          </p:cNvSpPr>
          <p:nvPr>
            <p:ph type="dt" sz="half" idx="10"/>
          </p:nvPr>
        </p:nvSpPr>
        <p:spPr/>
        <p:txBody>
          <a:bodyPr/>
          <a:lstStyle/>
          <a:p>
            <a:r>
              <a:rPr lang="ru-RU"/>
              <a:t>20.04.2023</a:t>
            </a:r>
            <a:endParaRPr lang="en-RU"/>
          </a:p>
        </p:txBody>
      </p:sp>
      <p:sp>
        <p:nvSpPr>
          <p:cNvPr id="6" name="Footer Placeholder 5">
            <a:extLst>
              <a:ext uri="{FF2B5EF4-FFF2-40B4-BE49-F238E27FC236}">
                <a16:creationId xmlns:a16="http://schemas.microsoft.com/office/drawing/2014/main" id="{27EBA27D-A9D6-B20B-660B-3FD9115D375D}"/>
              </a:ext>
            </a:extLst>
          </p:cNvPr>
          <p:cNvSpPr>
            <a:spLocks noGrp="1"/>
          </p:cNvSpPr>
          <p:nvPr>
            <p:ph type="ftr" sz="quarter" idx="11"/>
          </p:nvPr>
        </p:nvSpPr>
        <p:spPr/>
        <p:txBody>
          <a:bodyPr/>
          <a:lstStyle/>
          <a:p>
            <a:r>
              <a:rPr lang="en-GB"/>
              <a:t>XI MPD CM - PWG3 Summary</a:t>
            </a:r>
            <a:endParaRPr lang="en-RU"/>
          </a:p>
        </p:txBody>
      </p:sp>
      <p:sp>
        <p:nvSpPr>
          <p:cNvPr id="7" name="Slide Number Placeholder 6">
            <a:extLst>
              <a:ext uri="{FF2B5EF4-FFF2-40B4-BE49-F238E27FC236}">
                <a16:creationId xmlns:a16="http://schemas.microsoft.com/office/drawing/2014/main" id="{672016B2-A08E-64F7-0FC8-54193FD55FDF}"/>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562974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6CF47-62F9-D118-046B-2AF54BF4679B}"/>
              </a:ext>
            </a:extLst>
          </p:cNvPr>
          <p:cNvSpPr>
            <a:spLocks noGrp="1"/>
          </p:cNvSpPr>
          <p:nvPr>
            <p:ph type="title"/>
          </p:nvPr>
        </p:nvSpPr>
        <p:spPr/>
        <p:txBody>
          <a:bodyPr/>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9A8B96A9-871E-59F1-3991-B1E26B1CC8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4E8D9CCA-B760-9B16-C61E-5C1F4F5509FD}"/>
              </a:ext>
            </a:extLst>
          </p:cNvPr>
          <p:cNvSpPr>
            <a:spLocks noGrp="1"/>
          </p:cNvSpPr>
          <p:nvPr>
            <p:ph type="dt" sz="half" idx="10"/>
          </p:nvPr>
        </p:nvSpPr>
        <p:spPr/>
        <p:txBody>
          <a:bodyPr/>
          <a:lstStyle/>
          <a:p>
            <a:r>
              <a:rPr lang="ru-RU"/>
              <a:t>20.04.2023</a:t>
            </a:r>
            <a:endParaRPr lang="en-RU"/>
          </a:p>
        </p:txBody>
      </p:sp>
      <p:sp>
        <p:nvSpPr>
          <p:cNvPr id="5" name="Footer Placeholder 4">
            <a:extLst>
              <a:ext uri="{FF2B5EF4-FFF2-40B4-BE49-F238E27FC236}">
                <a16:creationId xmlns:a16="http://schemas.microsoft.com/office/drawing/2014/main" id="{75DF908B-E9A6-791A-518D-99F7BD78AAA9}"/>
              </a:ext>
            </a:extLst>
          </p:cNvPr>
          <p:cNvSpPr>
            <a:spLocks noGrp="1"/>
          </p:cNvSpPr>
          <p:nvPr>
            <p:ph type="ftr" sz="quarter" idx="11"/>
          </p:nvPr>
        </p:nvSpPr>
        <p:spPr/>
        <p:txBody>
          <a:bodyPr/>
          <a:lstStyle/>
          <a:p>
            <a:r>
              <a:rPr lang="en-GB"/>
              <a:t>XI MPD CM - PWG3 Summary</a:t>
            </a:r>
            <a:endParaRPr lang="en-RU"/>
          </a:p>
        </p:txBody>
      </p:sp>
      <p:sp>
        <p:nvSpPr>
          <p:cNvPr id="6" name="Slide Number Placeholder 5">
            <a:extLst>
              <a:ext uri="{FF2B5EF4-FFF2-40B4-BE49-F238E27FC236}">
                <a16:creationId xmlns:a16="http://schemas.microsoft.com/office/drawing/2014/main" id="{39619FCE-5D23-62D7-7054-FBAF4FA60E97}"/>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32423225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644D4A-FA52-A737-17A0-A98979207FD1}"/>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F4791034-824C-018B-753B-1308593B6013}"/>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20CFEDE5-31B2-BA88-3C35-C3540E1DA8EF}"/>
              </a:ext>
            </a:extLst>
          </p:cNvPr>
          <p:cNvSpPr>
            <a:spLocks noGrp="1"/>
          </p:cNvSpPr>
          <p:nvPr>
            <p:ph type="dt" sz="half" idx="10"/>
          </p:nvPr>
        </p:nvSpPr>
        <p:spPr/>
        <p:txBody>
          <a:bodyPr/>
          <a:lstStyle/>
          <a:p>
            <a:r>
              <a:rPr lang="ru-RU"/>
              <a:t>20.04.2023</a:t>
            </a:r>
            <a:endParaRPr lang="en-RU"/>
          </a:p>
        </p:txBody>
      </p:sp>
      <p:sp>
        <p:nvSpPr>
          <p:cNvPr id="5" name="Footer Placeholder 4">
            <a:extLst>
              <a:ext uri="{FF2B5EF4-FFF2-40B4-BE49-F238E27FC236}">
                <a16:creationId xmlns:a16="http://schemas.microsoft.com/office/drawing/2014/main" id="{7681B7EB-70E5-F834-3C7C-95F911EFAD14}"/>
              </a:ext>
            </a:extLst>
          </p:cNvPr>
          <p:cNvSpPr>
            <a:spLocks noGrp="1"/>
          </p:cNvSpPr>
          <p:nvPr>
            <p:ph type="ftr" sz="quarter" idx="11"/>
          </p:nvPr>
        </p:nvSpPr>
        <p:spPr/>
        <p:txBody>
          <a:bodyPr/>
          <a:lstStyle/>
          <a:p>
            <a:r>
              <a:rPr lang="en-GB"/>
              <a:t>XI MPD CM - PWG3 Summary</a:t>
            </a:r>
            <a:endParaRPr lang="en-RU"/>
          </a:p>
        </p:txBody>
      </p:sp>
      <p:sp>
        <p:nvSpPr>
          <p:cNvPr id="6" name="Slide Number Placeholder 5">
            <a:extLst>
              <a:ext uri="{FF2B5EF4-FFF2-40B4-BE49-F238E27FC236}">
                <a16:creationId xmlns:a16="http://schemas.microsoft.com/office/drawing/2014/main" id="{213AD79F-45EE-465A-3B7D-A035950B8F4E}"/>
              </a:ext>
            </a:extLst>
          </p:cNvPr>
          <p:cNvSpPr>
            <a:spLocks noGrp="1"/>
          </p:cNvSpPr>
          <p:nvPr>
            <p:ph type="sldNum" sz="quarter" idx="12"/>
          </p:nvPr>
        </p:nvSpPr>
        <p:spPr/>
        <p:txBody>
          <a:bodyPr/>
          <a:lstStyle/>
          <a:p>
            <a:fld id="{CCC9453E-491D-0047-BA9F-BDF3D95A4531}" type="slidenum">
              <a:rPr lang="en-RU" smtClean="0"/>
              <a:t>‹#›</a:t>
            </a:fld>
            <a:endParaRPr lang="en-RU"/>
          </a:p>
        </p:txBody>
      </p:sp>
    </p:spTree>
    <p:extLst>
      <p:ext uri="{BB962C8B-B14F-4D97-AF65-F5344CB8AC3E}">
        <p14:creationId xmlns:p14="http://schemas.microsoft.com/office/powerpoint/2010/main" val="31738892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53" name="PlaceHolder 2"/>
          <p:cNvSpPr>
            <a:spLocks noGrp="1"/>
          </p:cNvSpPr>
          <p:nvPr>
            <p:ph type="body"/>
          </p:nvPr>
        </p:nvSpPr>
        <p:spPr>
          <a:xfrm>
            <a:off x="653102" y="1216034"/>
            <a:ext cx="3824241" cy="4865878"/>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54" name="PlaceHolder 3"/>
          <p:cNvSpPr>
            <a:spLocks noGrp="1"/>
          </p:cNvSpPr>
          <p:nvPr>
            <p:ph type="body"/>
          </p:nvPr>
        </p:nvSpPr>
        <p:spPr>
          <a:xfrm>
            <a:off x="4669029" y="1216034"/>
            <a:ext cx="3824241" cy="4865878"/>
          </a:xfrm>
          <a:prstGeom prst="rect">
            <a:avLst/>
          </a:prstGeom>
        </p:spPr>
        <p:txBody>
          <a:bodyPr lIns="0" tIns="0" rIns="0" bIns="0">
            <a:noAutofit/>
          </a:bodyPr>
          <a:lstStyle/>
          <a:p>
            <a:endParaRPr lang="en-US" sz="1905" b="0" strike="noStrike" spc="-1">
              <a:solidFill>
                <a:srgbClr val="333333"/>
              </a:solidFill>
              <a:latin typeface="Open Sans"/>
            </a:endParaRPr>
          </a:p>
        </p:txBody>
      </p:sp>
    </p:spTree>
    <p:extLst>
      <p:ext uri="{BB962C8B-B14F-4D97-AF65-F5344CB8AC3E}">
        <p14:creationId xmlns:p14="http://schemas.microsoft.com/office/powerpoint/2010/main" val="21526109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049899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28650" y="365125"/>
            <a:ext cx="7886700" cy="58118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 name="Нижний колонтитул 2"/>
          <p:cNvSpPr>
            <a:spLocks noGrp="1"/>
          </p:cNvSpPr>
          <p:nvPr>
            <p:ph type="ftr" sz="quarter" idx="10"/>
          </p:nvPr>
        </p:nvSpPr>
        <p:spPr>
          <a:xfrm>
            <a:off x="107950" y="6597650"/>
            <a:ext cx="8567738" cy="207963"/>
          </a:xfrm>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4" name="Номер слайда 3"/>
          <p:cNvSpPr>
            <a:spLocks noGrp="1"/>
          </p:cNvSpPr>
          <p:nvPr>
            <p:ph type="sldNum" sz="quarter" idx="11"/>
          </p:nvPr>
        </p:nvSpPr>
        <p:spPr>
          <a:xfrm>
            <a:off x="8666163" y="6524625"/>
            <a:ext cx="442912" cy="207963"/>
          </a:xfrm>
        </p:spPr>
        <p:txBody>
          <a:bodyPr/>
          <a:lstStyle>
            <a:lvl1pPr>
              <a:defRPr/>
            </a:lvl1pPr>
          </a:lstStyle>
          <a:p>
            <a:fld id="{82639E04-2AD2-4BD6-88A9-8FAE3709739C}" type="slidenum">
              <a:rPr lang="en-US" altLang="ru-RU"/>
              <a:pPr/>
              <a:t>‹#›</a:t>
            </a:fld>
            <a:endParaRPr lang="en-US" altLang="ru-RU"/>
          </a:p>
        </p:txBody>
      </p:sp>
    </p:spTree>
    <p:extLst>
      <p:ext uri="{BB962C8B-B14F-4D97-AF65-F5344CB8AC3E}">
        <p14:creationId xmlns:p14="http://schemas.microsoft.com/office/powerpoint/2010/main" val="32154875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3978A50-E187-8321-4417-C8AF2876D0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9128AC-A670-7FD0-607C-1DE0A49003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D18C73-D3CB-DA9F-C53C-F21F96600883}"/>
              </a:ext>
            </a:extLst>
          </p:cNvPr>
          <p:cNvSpPr>
            <a:spLocks noGrp="1" noChangeArrowheads="1"/>
          </p:cNvSpPr>
          <p:nvPr>
            <p:ph type="sldNum" sz="quarter" idx="12"/>
          </p:nvPr>
        </p:nvSpPr>
        <p:spPr>
          <a:ln/>
        </p:spPr>
        <p:txBody>
          <a:bodyPr/>
          <a:lstStyle>
            <a:lvl1pPr>
              <a:defRPr/>
            </a:lvl1pPr>
          </a:lstStyle>
          <a:p>
            <a:pPr>
              <a:defRPr/>
            </a:pPr>
            <a:fld id="{088ABB54-3DE7-46D3-BBB5-81F72839D125}" type="slidenum">
              <a:rPr lang="en-US" altLang="ru-RU"/>
              <a:pPr>
                <a:defRPr/>
              </a:pPr>
              <a:t>‹#›</a:t>
            </a:fld>
            <a:endParaRPr lang="en-US" altLang="ru-RU"/>
          </a:p>
        </p:txBody>
      </p:sp>
    </p:spTree>
    <p:extLst>
      <p:ext uri="{BB962C8B-B14F-4D97-AF65-F5344CB8AC3E}">
        <p14:creationId xmlns:p14="http://schemas.microsoft.com/office/powerpoint/2010/main" val="25941920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3D365-7E25-2724-F70D-B80B7949DFE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B473465-E5AB-EDAB-F274-28B3B88C1C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84B390-0C2A-E2E0-7BDC-ADE46578D876}"/>
              </a:ext>
            </a:extLst>
          </p:cNvPr>
          <p:cNvSpPr>
            <a:spLocks noGrp="1"/>
          </p:cNvSpPr>
          <p:nvPr>
            <p:ph type="sldNum" sz="quarter" idx="12"/>
          </p:nvPr>
        </p:nvSpPr>
        <p:spPr>
          <a:xfrm>
            <a:off x="7010400" y="6534150"/>
            <a:ext cx="2133600" cy="476250"/>
          </a:xfrm>
        </p:spPr>
        <p:txBody>
          <a:bodyPr/>
          <a:lstStyle>
            <a:lvl1pPr>
              <a:defRPr smtClean="0"/>
            </a:lvl1pPr>
          </a:lstStyle>
          <a:p>
            <a:pPr>
              <a:defRPr/>
            </a:pPr>
            <a:fld id="{35CB67AE-86A4-475E-A0CB-90615A06291E}" type="slidenum">
              <a:rPr lang="en-US" altLang="ru-RU"/>
              <a:pPr>
                <a:defRPr/>
              </a:pPr>
              <a:t>‹#›</a:t>
            </a:fld>
            <a:endParaRPr lang="en-US" altLang="ru-RU"/>
          </a:p>
        </p:txBody>
      </p:sp>
    </p:spTree>
    <p:extLst>
      <p:ext uri="{BB962C8B-B14F-4D97-AF65-F5344CB8AC3E}">
        <p14:creationId xmlns:p14="http://schemas.microsoft.com/office/powerpoint/2010/main" val="21304233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B9C0A96-2FD7-385A-F416-CAE9250768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E6362D-9F6A-EF35-6767-94FDDB484A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35404C-81F1-F69A-C89A-7D31081F7132}"/>
              </a:ext>
            </a:extLst>
          </p:cNvPr>
          <p:cNvSpPr>
            <a:spLocks noGrp="1" noChangeArrowheads="1"/>
          </p:cNvSpPr>
          <p:nvPr>
            <p:ph type="sldNum" sz="quarter" idx="12"/>
          </p:nvPr>
        </p:nvSpPr>
        <p:spPr>
          <a:ln/>
        </p:spPr>
        <p:txBody>
          <a:bodyPr/>
          <a:lstStyle>
            <a:lvl1pPr>
              <a:defRPr/>
            </a:lvl1pPr>
          </a:lstStyle>
          <a:p>
            <a:pPr>
              <a:defRPr/>
            </a:pPr>
            <a:fld id="{91A2D22B-A43F-4D65-9960-5A0ECAA2C674}" type="slidenum">
              <a:rPr lang="en-US" altLang="ru-RU"/>
              <a:pPr>
                <a:defRPr/>
              </a:pPr>
              <a:t>‹#›</a:t>
            </a:fld>
            <a:endParaRPr lang="en-US" altLang="ru-RU"/>
          </a:p>
        </p:txBody>
      </p:sp>
    </p:spTree>
    <p:extLst>
      <p:ext uri="{BB962C8B-B14F-4D97-AF65-F5344CB8AC3E}">
        <p14:creationId xmlns:p14="http://schemas.microsoft.com/office/powerpoint/2010/main" val="31758447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512C3F-B24E-EEB6-CC1A-A2B7522522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3C0CD6-AB61-F114-D2B9-120B1213D3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BD3FBA-2BCB-B68F-7606-88757DA2D306}"/>
              </a:ext>
            </a:extLst>
          </p:cNvPr>
          <p:cNvSpPr>
            <a:spLocks noGrp="1" noChangeArrowheads="1"/>
          </p:cNvSpPr>
          <p:nvPr>
            <p:ph type="sldNum" sz="quarter" idx="12"/>
          </p:nvPr>
        </p:nvSpPr>
        <p:spPr>
          <a:ln/>
        </p:spPr>
        <p:txBody>
          <a:bodyPr/>
          <a:lstStyle>
            <a:lvl1pPr>
              <a:defRPr/>
            </a:lvl1pPr>
          </a:lstStyle>
          <a:p>
            <a:pPr>
              <a:defRPr/>
            </a:pPr>
            <a:fld id="{4A36B911-9B89-4491-9A84-4554AE8ED6F6}" type="slidenum">
              <a:rPr lang="en-US" altLang="ru-RU"/>
              <a:pPr>
                <a:defRPr/>
              </a:pPr>
              <a:t>‹#›</a:t>
            </a:fld>
            <a:endParaRPr lang="en-US" altLang="ru-RU"/>
          </a:p>
        </p:txBody>
      </p:sp>
    </p:spTree>
    <p:extLst>
      <p:ext uri="{BB962C8B-B14F-4D97-AF65-F5344CB8AC3E}">
        <p14:creationId xmlns:p14="http://schemas.microsoft.com/office/powerpoint/2010/main" val="42546611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AB153C1-9DA4-22AB-17B9-12726CFE7A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A2AAF4B-FA93-9E4E-19E4-E70289783F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433DD4-30A2-E00E-E7DE-89AF39E517B3}"/>
              </a:ext>
            </a:extLst>
          </p:cNvPr>
          <p:cNvSpPr>
            <a:spLocks noGrp="1" noChangeArrowheads="1"/>
          </p:cNvSpPr>
          <p:nvPr>
            <p:ph type="sldNum" sz="quarter" idx="12"/>
          </p:nvPr>
        </p:nvSpPr>
        <p:spPr>
          <a:ln/>
        </p:spPr>
        <p:txBody>
          <a:bodyPr/>
          <a:lstStyle>
            <a:lvl1pPr>
              <a:defRPr/>
            </a:lvl1pPr>
          </a:lstStyle>
          <a:p>
            <a:pPr>
              <a:defRPr/>
            </a:pPr>
            <a:fld id="{9083087C-35A7-4959-B507-4F6A9894A992}" type="slidenum">
              <a:rPr lang="en-US" altLang="ru-RU"/>
              <a:pPr>
                <a:defRPr/>
              </a:pPr>
              <a:t>‹#›</a:t>
            </a:fld>
            <a:endParaRPr lang="en-US" altLang="ru-RU"/>
          </a:p>
        </p:txBody>
      </p:sp>
    </p:spTree>
    <p:extLst>
      <p:ext uri="{BB962C8B-B14F-4D97-AF65-F5344CB8AC3E}">
        <p14:creationId xmlns:p14="http://schemas.microsoft.com/office/powerpoint/2010/main" val="14307544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92054A8-A662-5DF8-C277-C7A74E80AC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F498F9-6863-2F02-5626-DE1749827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36993-B42A-4296-280E-36D5DB211EEB}"/>
              </a:ext>
            </a:extLst>
          </p:cNvPr>
          <p:cNvSpPr>
            <a:spLocks noGrp="1" noChangeArrowheads="1"/>
          </p:cNvSpPr>
          <p:nvPr>
            <p:ph type="sldNum" sz="quarter" idx="12"/>
          </p:nvPr>
        </p:nvSpPr>
        <p:spPr>
          <a:ln/>
        </p:spPr>
        <p:txBody>
          <a:bodyPr/>
          <a:lstStyle>
            <a:lvl1pPr>
              <a:defRPr/>
            </a:lvl1pPr>
          </a:lstStyle>
          <a:p>
            <a:pPr>
              <a:defRPr/>
            </a:pPr>
            <a:fld id="{DF0553E0-E566-4367-89D5-1F8315AC89A7}" type="slidenum">
              <a:rPr lang="en-US" altLang="ru-RU"/>
              <a:pPr>
                <a:defRPr/>
              </a:pPr>
              <a:t>‹#›</a:t>
            </a:fld>
            <a:endParaRPr lang="en-US" altLang="ru-RU"/>
          </a:p>
        </p:txBody>
      </p:sp>
    </p:spTree>
    <p:extLst>
      <p:ext uri="{BB962C8B-B14F-4D97-AF65-F5344CB8AC3E}">
        <p14:creationId xmlns:p14="http://schemas.microsoft.com/office/powerpoint/2010/main" val="27408618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AE1CF1-8788-B764-1DBD-EE0BB6A4B0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8520F57-7C36-B87B-1B73-F00797CCF6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092E52C-6D05-5013-36A7-72CFF30C9D3B}"/>
              </a:ext>
            </a:extLst>
          </p:cNvPr>
          <p:cNvSpPr>
            <a:spLocks noGrp="1" noChangeArrowheads="1"/>
          </p:cNvSpPr>
          <p:nvPr>
            <p:ph type="sldNum" sz="quarter" idx="12"/>
          </p:nvPr>
        </p:nvSpPr>
        <p:spPr>
          <a:ln/>
        </p:spPr>
        <p:txBody>
          <a:bodyPr/>
          <a:lstStyle>
            <a:lvl1pPr>
              <a:defRPr/>
            </a:lvl1pPr>
          </a:lstStyle>
          <a:p>
            <a:pPr>
              <a:defRPr/>
            </a:pPr>
            <a:fld id="{4A08BA1B-E20F-4EBE-98BD-20DB4F53CD95}" type="slidenum">
              <a:rPr lang="en-US" altLang="ru-RU"/>
              <a:pPr>
                <a:defRPr/>
              </a:pPr>
              <a:t>‹#›</a:t>
            </a:fld>
            <a:endParaRPr lang="en-US" altLang="ru-RU"/>
          </a:p>
        </p:txBody>
      </p:sp>
    </p:spTree>
    <p:extLst>
      <p:ext uri="{BB962C8B-B14F-4D97-AF65-F5344CB8AC3E}">
        <p14:creationId xmlns:p14="http://schemas.microsoft.com/office/powerpoint/2010/main" val="27110389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5A49A6F-C64D-FCF0-FC65-49870D86F4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8F3ABC-C5E0-965F-6FF4-D7795049AE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984C2E-7616-EAB1-6E4D-2F2768B815E3}"/>
              </a:ext>
            </a:extLst>
          </p:cNvPr>
          <p:cNvSpPr>
            <a:spLocks noGrp="1" noChangeArrowheads="1"/>
          </p:cNvSpPr>
          <p:nvPr>
            <p:ph type="sldNum" sz="quarter" idx="12"/>
          </p:nvPr>
        </p:nvSpPr>
        <p:spPr>
          <a:ln/>
        </p:spPr>
        <p:txBody>
          <a:bodyPr/>
          <a:lstStyle>
            <a:lvl1pPr>
              <a:defRPr/>
            </a:lvl1pPr>
          </a:lstStyle>
          <a:p>
            <a:pPr>
              <a:defRPr/>
            </a:pPr>
            <a:fld id="{1A664565-F2DC-47C7-85ED-E4AAF4C5B2B3}" type="slidenum">
              <a:rPr lang="en-US" altLang="ru-RU"/>
              <a:pPr>
                <a:defRPr/>
              </a:pPr>
              <a:t>‹#›</a:t>
            </a:fld>
            <a:endParaRPr lang="en-US" altLang="ru-RU"/>
          </a:p>
        </p:txBody>
      </p:sp>
    </p:spTree>
    <p:extLst>
      <p:ext uri="{BB962C8B-B14F-4D97-AF65-F5344CB8AC3E}">
        <p14:creationId xmlns:p14="http://schemas.microsoft.com/office/powerpoint/2010/main" val="2936006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10B410-6120-0276-B876-C13C2159DC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073242-79D2-7F9C-6002-07D0E102FD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BF4BF9-6A9D-F013-19B6-95F927DCEC55}"/>
              </a:ext>
            </a:extLst>
          </p:cNvPr>
          <p:cNvSpPr>
            <a:spLocks noGrp="1" noChangeArrowheads="1"/>
          </p:cNvSpPr>
          <p:nvPr>
            <p:ph type="sldNum" sz="quarter" idx="12"/>
          </p:nvPr>
        </p:nvSpPr>
        <p:spPr>
          <a:ln/>
        </p:spPr>
        <p:txBody>
          <a:bodyPr/>
          <a:lstStyle>
            <a:lvl1pPr>
              <a:defRPr/>
            </a:lvl1pPr>
          </a:lstStyle>
          <a:p>
            <a:pPr>
              <a:defRPr/>
            </a:pPr>
            <a:fld id="{6166FB44-A943-4F24-BDC0-3CA3A01FD0B2}" type="slidenum">
              <a:rPr lang="en-US" altLang="ru-RU"/>
              <a:pPr>
                <a:defRPr/>
              </a:pPr>
              <a:t>‹#›</a:t>
            </a:fld>
            <a:endParaRPr lang="en-US" altLang="ru-RU"/>
          </a:p>
        </p:txBody>
      </p:sp>
    </p:spTree>
    <p:extLst>
      <p:ext uri="{BB962C8B-B14F-4D97-AF65-F5344CB8AC3E}">
        <p14:creationId xmlns:p14="http://schemas.microsoft.com/office/powerpoint/2010/main" val="40676883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C58E5-7FAB-1E8D-4901-8396DDF077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9F58B4-DA40-F191-5A94-F39D9C6D40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CE0046-0E67-5226-AA0E-91F695160A78}"/>
              </a:ext>
            </a:extLst>
          </p:cNvPr>
          <p:cNvSpPr>
            <a:spLocks noGrp="1" noChangeArrowheads="1"/>
          </p:cNvSpPr>
          <p:nvPr>
            <p:ph type="sldNum" sz="quarter" idx="12"/>
          </p:nvPr>
        </p:nvSpPr>
        <p:spPr>
          <a:ln/>
        </p:spPr>
        <p:txBody>
          <a:bodyPr/>
          <a:lstStyle>
            <a:lvl1pPr>
              <a:defRPr/>
            </a:lvl1pPr>
          </a:lstStyle>
          <a:p>
            <a:pPr>
              <a:defRPr/>
            </a:pPr>
            <a:fld id="{62069E67-8807-4BC0-8568-D35ACE56034E}" type="slidenum">
              <a:rPr lang="en-US" altLang="ru-RU"/>
              <a:pPr>
                <a:defRPr/>
              </a:pPr>
              <a:t>‹#›</a:t>
            </a:fld>
            <a:endParaRPr lang="en-US" altLang="ru-RU"/>
          </a:p>
        </p:txBody>
      </p:sp>
    </p:spTree>
    <p:extLst>
      <p:ext uri="{BB962C8B-B14F-4D97-AF65-F5344CB8AC3E}">
        <p14:creationId xmlns:p14="http://schemas.microsoft.com/office/powerpoint/2010/main" val="164238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A7FDE29-E0C6-64CE-959E-B7D5BD7696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5A7CD-9866-8A2B-E7C1-F590711802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B0D4E7-6B50-2BAE-0527-5B2BC754169F}"/>
              </a:ext>
            </a:extLst>
          </p:cNvPr>
          <p:cNvSpPr>
            <a:spLocks noGrp="1" noChangeArrowheads="1"/>
          </p:cNvSpPr>
          <p:nvPr>
            <p:ph type="sldNum" sz="quarter" idx="12"/>
          </p:nvPr>
        </p:nvSpPr>
        <p:spPr>
          <a:ln/>
        </p:spPr>
        <p:txBody>
          <a:bodyPr/>
          <a:lstStyle>
            <a:lvl1pPr>
              <a:defRPr/>
            </a:lvl1pPr>
          </a:lstStyle>
          <a:p>
            <a:pPr>
              <a:defRPr/>
            </a:pPr>
            <a:fld id="{8AE6ABC7-2CE2-4799-89E7-5154A946B9FF}" type="slidenum">
              <a:rPr lang="en-US" altLang="en-US"/>
              <a:pPr>
                <a:defRPr/>
              </a:pPr>
              <a:t>‹#›</a:t>
            </a:fld>
            <a:endParaRPr lang="en-US" altLang="en-US"/>
          </a:p>
        </p:txBody>
      </p:sp>
    </p:spTree>
    <p:extLst>
      <p:ext uri="{BB962C8B-B14F-4D97-AF65-F5344CB8AC3E}">
        <p14:creationId xmlns:p14="http://schemas.microsoft.com/office/powerpoint/2010/main" val="31297079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0549DC-A6FB-66C7-FFBD-6FBD1D0966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9488CC-9838-6B35-F22B-5B51927939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4841BD-1148-1130-AD84-E0C63329F745}"/>
              </a:ext>
            </a:extLst>
          </p:cNvPr>
          <p:cNvSpPr>
            <a:spLocks noGrp="1" noChangeArrowheads="1"/>
          </p:cNvSpPr>
          <p:nvPr>
            <p:ph type="sldNum" sz="quarter" idx="12"/>
          </p:nvPr>
        </p:nvSpPr>
        <p:spPr>
          <a:ln/>
        </p:spPr>
        <p:txBody>
          <a:bodyPr/>
          <a:lstStyle>
            <a:lvl1pPr>
              <a:defRPr/>
            </a:lvl1pPr>
          </a:lstStyle>
          <a:p>
            <a:pPr>
              <a:defRPr/>
            </a:pPr>
            <a:fld id="{61016C22-4020-436B-AA19-B146127C1F2C}" type="slidenum">
              <a:rPr lang="en-US" altLang="ru-RU"/>
              <a:pPr>
                <a:defRPr/>
              </a:pPr>
              <a:t>‹#›</a:t>
            </a:fld>
            <a:endParaRPr lang="en-US" altLang="ru-RU"/>
          </a:p>
        </p:txBody>
      </p:sp>
    </p:spTree>
    <p:extLst>
      <p:ext uri="{BB962C8B-B14F-4D97-AF65-F5344CB8AC3E}">
        <p14:creationId xmlns:p14="http://schemas.microsoft.com/office/powerpoint/2010/main" val="40965590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7B231D2-96E8-350A-4219-64E15B0601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248137-107C-3473-6EE2-D3CA8D8757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C9FBE9-1BAD-A058-0C5E-FC17B70D65CC}"/>
              </a:ext>
            </a:extLst>
          </p:cNvPr>
          <p:cNvSpPr>
            <a:spLocks noGrp="1" noChangeArrowheads="1"/>
          </p:cNvSpPr>
          <p:nvPr>
            <p:ph type="sldNum" sz="quarter" idx="12"/>
          </p:nvPr>
        </p:nvSpPr>
        <p:spPr>
          <a:ln/>
        </p:spPr>
        <p:txBody>
          <a:bodyPr/>
          <a:lstStyle>
            <a:lvl1pPr>
              <a:defRPr/>
            </a:lvl1pPr>
          </a:lstStyle>
          <a:p>
            <a:pPr>
              <a:defRPr/>
            </a:pPr>
            <a:fld id="{4AA317A4-6CEC-43F7-B23D-D383AB498DFB}" type="slidenum">
              <a:rPr lang="en-US" altLang="ru-RU"/>
              <a:pPr>
                <a:defRPr/>
              </a:pPr>
              <a:t>‹#›</a:t>
            </a:fld>
            <a:endParaRPr lang="en-US" altLang="ru-RU"/>
          </a:p>
        </p:txBody>
      </p:sp>
    </p:spTree>
    <p:extLst>
      <p:ext uri="{BB962C8B-B14F-4D97-AF65-F5344CB8AC3E}">
        <p14:creationId xmlns:p14="http://schemas.microsoft.com/office/powerpoint/2010/main" val="22998228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E6FA7FB3-F361-F73D-981C-85DBC66AFDE9}"/>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23D5B31C-2CF5-8742-89D1-E0DA8F089A36}"/>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665F5ABC-7AC0-CFB8-F2D3-84731459B3FA}"/>
              </a:ext>
            </a:extLst>
          </p:cNvPr>
          <p:cNvSpPr>
            <a:spLocks noGrp="1"/>
          </p:cNvSpPr>
          <p:nvPr>
            <p:ph type="sldNum" sz="quarter" idx="12"/>
          </p:nvPr>
        </p:nvSpPr>
        <p:spPr/>
        <p:txBody>
          <a:bodyPr/>
          <a:lstStyle>
            <a:lvl1pPr>
              <a:defRPr/>
            </a:lvl1pPr>
          </a:lstStyle>
          <a:p>
            <a:pPr>
              <a:defRPr/>
            </a:pPr>
            <a:fld id="{C2CAB220-737A-4A5D-BC53-13DF986D896C}" type="slidenum">
              <a:rPr lang="en-US" altLang="ru-RU"/>
              <a:pPr>
                <a:defRPr/>
              </a:pPr>
              <a:t>‹#›</a:t>
            </a:fld>
            <a:endParaRPr lang="en-US" altLang="ru-RU"/>
          </a:p>
        </p:txBody>
      </p:sp>
    </p:spTree>
    <p:extLst>
      <p:ext uri="{BB962C8B-B14F-4D97-AF65-F5344CB8AC3E}">
        <p14:creationId xmlns:p14="http://schemas.microsoft.com/office/powerpoint/2010/main" val="6100896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3EB3D-75AA-F698-B2C5-E3C9F018E73A}"/>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81B7A033-54BC-2515-2A02-90B017E67452}"/>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AC2DF292-8B5E-7471-E2CC-1E02E7F8B31E}"/>
              </a:ext>
            </a:extLst>
          </p:cNvPr>
          <p:cNvSpPr>
            <a:spLocks noGrp="1"/>
          </p:cNvSpPr>
          <p:nvPr>
            <p:ph type="sldNum" sz="quarter" idx="12"/>
          </p:nvPr>
        </p:nvSpPr>
        <p:spPr/>
        <p:txBody>
          <a:bodyPr/>
          <a:lstStyle>
            <a:lvl1pPr>
              <a:defRPr/>
            </a:lvl1pPr>
          </a:lstStyle>
          <a:p>
            <a:pPr>
              <a:defRPr/>
            </a:pPr>
            <a:fld id="{D52AC3EA-F1E4-4141-8BA1-7764BC4CE367}" type="slidenum">
              <a:rPr lang="en-US" altLang="ru-RU"/>
              <a:pPr>
                <a:defRPr/>
              </a:pPr>
              <a:t>‹#›</a:t>
            </a:fld>
            <a:endParaRPr lang="en-US" altLang="ru-RU"/>
          </a:p>
        </p:txBody>
      </p:sp>
    </p:spTree>
    <p:extLst>
      <p:ext uri="{BB962C8B-B14F-4D97-AF65-F5344CB8AC3E}">
        <p14:creationId xmlns:p14="http://schemas.microsoft.com/office/powerpoint/2010/main" val="13038649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B9BC79-959A-FE2C-E00C-B956DE5C7774}"/>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C98B3B30-3EAA-5087-6717-0D743020304C}"/>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6364C6C8-1FAE-089C-5D42-B497361E9BA9}"/>
              </a:ext>
            </a:extLst>
          </p:cNvPr>
          <p:cNvSpPr>
            <a:spLocks noGrp="1"/>
          </p:cNvSpPr>
          <p:nvPr>
            <p:ph type="sldNum" sz="quarter" idx="12"/>
          </p:nvPr>
        </p:nvSpPr>
        <p:spPr/>
        <p:txBody>
          <a:bodyPr/>
          <a:lstStyle>
            <a:lvl1pPr>
              <a:defRPr/>
            </a:lvl1pPr>
          </a:lstStyle>
          <a:p>
            <a:pPr>
              <a:defRPr/>
            </a:pPr>
            <a:fld id="{8E1F0B85-3DE4-4198-B345-0A6CA901458A}" type="slidenum">
              <a:rPr lang="en-US" altLang="ru-RU"/>
              <a:pPr>
                <a:defRPr/>
              </a:pPr>
              <a:t>‹#›</a:t>
            </a:fld>
            <a:endParaRPr lang="en-US" altLang="ru-RU"/>
          </a:p>
        </p:txBody>
      </p:sp>
    </p:spTree>
    <p:extLst>
      <p:ext uri="{BB962C8B-B14F-4D97-AF65-F5344CB8AC3E}">
        <p14:creationId xmlns:p14="http://schemas.microsoft.com/office/powerpoint/2010/main" val="34319693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FF32986-27F8-051E-96D7-D8BD8B751BBC}"/>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6" name="Footer Placeholder 4">
            <a:extLst>
              <a:ext uri="{FF2B5EF4-FFF2-40B4-BE49-F238E27FC236}">
                <a16:creationId xmlns:a16="http://schemas.microsoft.com/office/drawing/2014/main" id="{481ECF35-B973-5E57-2854-009A445BAF90}"/>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7" name="Slide Number Placeholder 5">
            <a:extLst>
              <a:ext uri="{FF2B5EF4-FFF2-40B4-BE49-F238E27FC236}">
                <a16:creationId xmlns:a16="http://schemas.microsoft.com/office/drawing/2014/main" id="{DE30B590-60E4-67B9-A2F9-1D50FA923CC0}"/>
              </a:ext>
            </a:extLst>
          </p:cNvPr>
          <p:cNvSpPr>
            <a:spLocks noGrp="1"/>
          </p:cNvSpPr>
          <p:nvPr>
            <p:ph type="sldNum" sz="quarter" idx="12"/>
          </p:nvPr>
        </p:nvSpPr>
        <p:spPr/>
        <p:txBody>
          <a:bodyPr/>
          <a:lstStyle>
            <a:lvl1pPr>
              <a:defRPr/>
            </a:lvl1pPr>
          </a:lstStyle>
          <a:p>
            <a:pPr>
              <a:defRPr/>
            </a:pPr>
            <a:fld id="{0499F83B-5A60-42DF-875A-E96E4E315EC7}" type="slidenum">
              <a:rPr lang="en-US" altLang="ru-RU"/>
              <a:pPr>
                <a:defRPr/>
              </a:pPr>
              <a:t>‹#›</a:t>
            </a:fld>
            <a:endParaRPr lang="en-US" altLang="ru-RU"/>
          </a:p>
        </p:txBody>
      </p:sp>
    </p:spTree>
    <p:extLst>
      <p:ext uri="{BB962C8B-B14F-4D97-AF65-F5344CB8AC3E}">
        <p14:creationId xmlns:p14="http://schemas.microsoft.com/office/powerpoint/2010/main" val="8979594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8FDFC64-6D6C-28AB-A877-F582FC6A8038}"/>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8" name="Footer Placeholder 4">
            <a:extLst>
              <a:ext uri="{FF2B5EF4-FFF2-40B4-BE49-F238E27FC236}">
                <a16:creationId xmlns:a16="http://schemas.microsoft.com/office/drawing/2014/main" id="{4F12B78A-870F-C668-873D-3A6A234CD2E9}"/>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9" name="Slide Number Placeholder 5">
            <a:extLst>
              <a:ext uri="{FF2B5EF4-FFF2-40B4-BE49-F238E27FC236}">
                <a16:creationId xmlns:a16="http://schemas.microsoft.com/office/drawing/2014/main" id="{3BA27C95-144C-8DBE-2FF0-17BA13ABF813}"/>
              </a:ext>
            </a:extLst>
          </p:cNvPr>
          <p:cNvSpPr>
            <a:spLocks noGrp="1"/>
          </p:cNvSpPr>
          <p:nvPr>
            <p:ph type="sldNum" sz="quarter" idx="12"/>
          </p:nvPr>
        </p:nvSpPr>
        <p:spPr/>
        <p:txBody>
          <a:bodyPr/>
          <a:lstStyle>
            <a:lvl1pPr>
              <a:defRPr/>
            </a:lvl1pPr>
          </a:lstStyle>
          <a:p>
            <a:pPr>
              <a:defRPr/>
            </a:pPr>
            <a:fld id="{332A561B-D482-4789-8513-55A0B5C48893}" type="slidenum">
              <a:rPr lang="en-US" altLang="ru-RU"/>
              <a:pPr>
                <a:defRPr/>
              </a:pPr>
              <a:t>‹#›</a:t>
            </a:fld>
            <a:endParaRPr lang="en-US" altLang="ru-RU"/>
          </a:p>
        </p:txBody>
      </p:sp>
    </p:spTree>
    <p:extLst>
      <p:ext uri="{BB962C8B-B14F-4D97-AF65-F5344CB8AC3E}">
        <p14:creationId xmlns:p14="http://schemas.microsoft.com/office/powerpoint/2010/main" val="23725431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7BAB3B3-085A-413D-6CE2-15F11F61299B}"/>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4" name="Footer Placeholder 4">
            <a:extLst>
              <a:ext uri="{FF2B5EF4-FFF2-40B4-BE49-F238E27FC236}">
                <a16:creationId xmlns:a16="http://schemas.microsoft.com/office/drawing/2014/main" id="{C4542F8E-8117-01B1-A91C-626811EB6426}"/>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5" name="Slide Number Placeholder 5">
            <a:extLst>
              <a:ext uri="{FF2B5EF4-FFF2-40B4-BE49-F238E27FC236}">
                <a16:creationId xmlns:a16="http://schemas.microsoft.com/office/drawing/2014/main" id="{1354E12A-A923-D747-CA1C-371BBE72D325}"/>
              </a:ext>
            </a:extLst>
          </p:cNvPr>
          <p:cNvSpPr>
            <a:spLocks noGrp="1"/>
          </p:cNvSpPr>
          <p:nvPr>
            <p:ph type="sldNum" sz="quarter" idx="12"/>
          </p:nvPr>
        </p:nvSpPr>
        <p:spPr/>
        <p:txBody>
          <a:bodyPr/>
          <a:lstStyle>
            <a:lvl1pPr>
              <a:defRPr/>
            </a:lvl1pPr>
          </a:lstStyle>
          <a:p>
            <a:pPr>
              <a:defRPr/>
            </a:pPr>
            <a:fld id="{97880182-3FC6-4169-B98C-C159F39745A3}" type="slidenum">
              <a:rPr lang="en-US" altLang="ru-RU"/>
              <a:pPr>
                <a:defRPr/>
              </a:pPr>
              <a:t>‹#›</a:t>
            </a:fld>
            <a:endParaRPr lang="en-US" altLang="ru-RU"/>
          </a:p>
        </p:txBody>
      </p:sp>
    </p:spTree>
    <p:extLst>
      <p:ext uri="{BB962C8B-B14F-4D97-AF65-F5344CB8AC3E}">
        <p14:creationId xmlns:p14="http://schemas.microsoft.com/office/powerpoint/2010/main" val="15097115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49A3A9-3FC4-94A1-86FA-D7E420B390B9}"/>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3" name="Footer Placeholder 4">
            <a:extLst>
              <a:ext uri="{FF2B5EF4-FFF2-40B4-BE49-F238E27FC236}">
                <a16:creationId xmlns:a16="http://schemas.microsoft.com/office/drawing/2014/main" id="{7B3833F2-D9AA-8FE2-527D-B3C9D4F01216}"/>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4" name="Slide Number Placeholder 5">
            <a:extLst>
              <a:ext uri="{FF2B5EF4-FFF2-40B4-BE49-F238E27FC236}">
                <a16:creationId xmlns:a16="http://schemas.microsoft.com/office/drawing/2014/main" id="{A865E707-9492-A9C5-223B-6CAD9ED46E2A}"/>
              </a:ext>
            </a:extLst>
          </p:cNvPr>
          <p:cNvSpPr>
            <a:spLocks noGrp="1"/>
          </p:cNvSpPr>
          <p:nvPr>
            <p:ph type="sldNum" sz="quarter" idx="12"/>
          </p:nvPr>
        </p:nvSpPr>
        <p:spPr/>
        <p:txBody>
          <a:bodyPr/>
          <a:lstStyle>
            <a:lvl1pPr>
              <a:defRPr/>
            </a:lvl1pPr>
          </a:lstStyle>
          <a:p>
            <a:pPr>
              <a:defRPr/>
            </a:pPr>
            <a:fld id="{5F04E920-701D-45F9-8A7E-0943B38848A7}" type="slidenum">
              <a:rPr lang="en-US" altLang="ru-RU"/>
              <a:pPr>
                <a:defRPr/>
              </a:pPr>
              <a:t>‹#›</a:t>
            </a:fld>
            <a:endParaRPr lang="en-US" altLang="ru-RU"/>
          </a:p>
        </p:txBody>
      </p:sp>
    </p:spTree>
    <p:extLst>
      <p:ext uri="{BB962C8B-B14F-4D97-AF65-F5344CB8AC3E}">
        <p14:creationId xmlns:p14="http://schemas.microsoft.com/office/powerpoint/2010/main" val="11531925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C4CFB5E-D4C2-5936-DFB9-B3A719E75299}"/>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6" name="Footer Placeholder 4">
            <a:extLst>
              <a:ext uri="{FF2B5EF4-FFF2-40B4-BE49-F238E27FC236}">
                <a16:creationId xmlns:a16="http://schemas.microsoft.com/office/drawing/2014/main" id="{D50734F7-BEDB-6114-1E81-EC22504CB28C}"/>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7" name="Slide Number Placeholder 5">
            <a:extLst>
              <a:ext uri="{FF2B5EF4-FFF2-40B4-BE49-F238E27FC236}">
                <a16:creationId xmlns:a16="http://schemas.microsoft.com/office/drawing/2014/main" id="{1FB22B65-5889-7D55-871A-D1249B56081C}"/>
              </a:ext>
            </a:extLst>
          </p:cNvPr>
          <p:cNvSpPr>
            <a:spLocks noGrp="1"/>
          </p:cNvSpPr>
          <p:nvPr>
            <p:ph type="sldNum" sz="quarter" idx="12"/>
          </p:nvPr>
        </p:nvSpPr>
        <p:spPr/>
        <p:txBody>
          <a:bodyPr/>
          <a:lstStyle>
            <a:lvl1pPr>
              <a:defRPr/>
            </a:lvl1pPr>
          </a:lstStyle>
          <a:p>
            <a:pPr>
              <a:defRPr/>
            </a:pPr>
            <a:fld id="{554AD68A-2C78-4C4D-9220-DD87B8DFA371}" type="slidenum">
              <a:rPr lang="en-US" altLang="ru-RU"/>
              <a:pPr>
                <a:defRPr/>
              </a:pPr>
              <a:t>‹#›</a:t>
            </a:fld>
            <a:endParaRPr lang="en-US" altLang="ru-RU"/>
          </a:p>
        </p:txBody>
      </p:sp>
    </p:spTree>
    <p:extLst>
      <p:ext uri="{BB962C8B-B14F-4D97-AF65-F5344CB8AC3E}">
        <p14:creationId xmlns:p14="http://schemas.microsoft.com/office/powerpoint/2010/main" val="2951513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2B3C19-E603-2B9B-9C97-B47D2F9589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6C1BB1-21E0-B317-AFCC-669FF40A68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CA4117-4ECF-5009-77CA-7C366BB266FA}"/>
              </a:ext>
            </a:extLst>
          </p:cNvPr>
          <p:cNvSpPr>
            <a:spLocks noGrp="1" noChangeArrowheads="1"/>
          </p:cNvSpPr>
          <p:nvPr>
            <p:ph type="sldNum" sz="quarter" idx="12"/>
          </p:nvPr>
        </p:nvSpPr>
        <p:spPr>
          <a:ln/>
        </p:spPr>
        <p:txBody>
          <a:bodyPr/>
          <a:lstStyle>
            <a:lvl1pPr>
              <a:defRPr/>
            </a:lvl1pPr>
          </a:lstStyle>
          <a:p>
            <a:pPr>
              <a:defRPr/>
            </a:pPr>
            <a:fld id="{3645A0C8-BCD2-49BE-8894-82F9851259F3}" type="slidenum">
              <a:rPr lang="en-US" altLang="en-US"/>
              <a:pPr>
                <a:defRPr/>
              </a:pPr>
              <a:t>‹#›</a:t>
            </a:fld>
            <a:endParaRPr lang="en-US" altLang="en-US"/>
          </a:p>
        </p:txBody>
      </p:sp>
    </p:spTree>
    <p:extLst>
      <p:ext uri="{BB962C8B-B14F-4D97-AF65-F5344CB8AC3E}">
        <p14:creationId xmlns:p14="http://schemas.microsoft.com/office/powerpoint/2010/main" val="32594677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8161EE2-97C1-A004-CA67-24657191A17D}"/>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6" name="Footer Placeholder 4">
            <a:extLst>
              <a:ext uri="{FF2B5EF4-FFF2-40B4-BE49-F238E27FC236}">
                <a16:creationId xmlns:a16="http://schemas.microsoft.com/office/drawing/2014/main" id="{52EE986D-EB61-D4C6-E997-632EAC0E0A90}"/>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7" name="Slide Number Placeholder 5">
            <a:extLst>
              <a:ext uri="{FF2B5EF4-FFF2-40B4-BE49-F238E27FC236}">
                <a16:creationId xmlns:a16="http://schemas.microsoft.com/office/drawing/2014/main" id="{A361DD8B-759C-6D11-F9ED-2A6925581170}"/>
              </a:ext>
            </a:extLst>
          </p:cNvPr>
          <p:cNvSpPr>
            <a:spLocks noGrp="1"/>
          </p:cNvSpPr>
          <p:nvPr>
            <p:ph type="sldNum" sz="quarter" idx="12"/>
          </p:nvPr>
        </p:nvSpPr>
        <p:spPr/>
        <p:txBody>
          <a:bodyPr/>
          <a:lstStyle>
            <a:lvl1pPr>
              <a:defRPr/>
            </a:lvl1pPr>
          </a:lstStyle>
          <a:p>
            <a:pPr>
              <a:defRPr/>
            </a:pPr>
            <a:fld id="{FAD282FB-C7D9-4D8F-A7D3-5C1DF670898F}" type="slidenum">
              <a:rPr lang="en-US" altLang="ru-RU"/>
              <a:pPr>
                <a:defRPr/>
              </a:pPr>
              <a:t>‹#›</a:t>
            </a:fld>
            <a:endParaRPr lang="en-US" altLang="ru-RU"/>
          </a:p>
        </p:txBody>
      </p:sp>
    </p:spTree>
    <p:extLst>
      <p:ext uri="{BB962C8B-B14F-4D97-AF65-F5344CB8AC3E}">
        <p14:creationId xmlns:p14="http://schemas.microsoft.com/office/powerpoint/2010/main" val="28664514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D3ADF-955C-AFC8-11E8-29637D604072}"/>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BAE2BC44-1DA0-CA7C-4166-CD82BDCB0673}"/>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7D445A7E-371D-AA84-FC18-373018D5B7DB}"/>
              </a:ext>
            </a:extLst>
          </p:cNvPr>
          <p:cNvSpPr>
            <a:spLocks noGrp="1"/>
          </p:cNvSpPr>
          <p:nvPr>
            <p:ph type="sldNum" sz="quarter" idx="12"/>
          </p:nvPr>
        </p:nvSpPr>
        <p:spPr/>
        <p:txBody>
          <a:bodyPr/>
          <a:lstStyle>
            <a:lvl1pPr>
              <a:defRPr/>
            </a:lvl1pPr>
          </a:lstStyle>
          <a:p>
            <a:pPr>
              <a:defRPr/>
            </a:pPr>
            <a:fld id="{7F0238C5-F0F6-4C38-8982-BAAC1B964A59}" type="slidenum">
              <a:rPr lang="en-US" altLang="ru-RU"/>
              <a:pPr>
                <a:defRPr/>
              </a:pPr>
              <a:t>‹#›</a:t>
            </a:fld>
            <a:endParaRPr lang="en-US" altLang="ru-RU"/>
          </a:p>
        </p:txBody>
      </p:sp>
    </p:spTree>
    <p:extLst>
      <p:ext uri="{BB962C8B-B14F-4D97-AF65-F5344CB8AC3E}">
        <p14:creationId xmlns:p14="http://schemas.microsoft.com/office/powerpoint/2010/main" val="29066827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DFB19-A651-11D6-8824-BDDD0CB4E244}"/>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C7DF91D6-1C9A-D937-15F5-6EA9F1F06687}"/>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545E1476-A083-10D2-DD5B-BC236746313F}"/>
              </a:ext>
            </a:extLst>
          </p:cNvPr>
          <p:cNvSpPr>
            <a:spLocks noGrp="1"/>
          </p:cNvSpPr>
          <p:nvPr>
            <p:ph type="sldNum" sz="quarter" idx="12"/>
          </p:nvPr>
        </p:nvSpPr>
        <p:spPr/>
        <p:txBody>
          <a:bodyPr/>
          <a:lstStyle>
            <a:lvl1pPr>
              <a:defRPr/>
            </a:lvl1pPr>
          </a:lstStyle>
          <a:p>
            <a:pPr>
              <a:defRPr/>
            </a:pPr>
            <a:fld id="{C66D6B17-1028-4A9D-9501-DC7005E7CD2C}" type="slidenum">
              <a:rPr lang="en-US" altLang="ru-RU"/>
              <a:pPr>
                <a:defRPr/>
              </a:pPr>
              <a:t>‹#›</a:t>
            </a:fld>
            <a:endParaRPr lang="en-US" altLang="ru-RU"/>
          </a:p>
        </p:txBody>
      </p:sp>
    </p:spTree>
    <p:extLst>
      <p:ext uri="{BB962C8B-B14F-4D97-AF65-F5344CB8AC3E}">
        <p14:creationId xmlns:p14="http://schemas.microsoft.com/office/powerpoint/2010/main" val="33430267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80772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16DC9F8-9D93-886B-0822-AAE8324B4000}"/>
              </a:ext>
            </a:extLst>
          </p:cNvPr>
          <p:cNvSpPr>
            <a:spLocks noGrp="1"/>
          </p:cNvSpPr>
          <p:nvPr>
            <p:ph type="dt" sz="half" idx="10"/>
          </p:nvPr>
        </p:nvSpPr>
        <p:spPr>
          <a:xfrm>
            <a:off x="25400" y="6083300"/>
            <a:ext cx="1752600" cy="749300"/>
          </a:xfrm>
        </p:spPr>
        <p:txBody>
          <a:bodyPr/>
          <a:lstStyle>
            <a:lvl1pPr>
              <a:defRPr/>
            </a:lvl1pPr>
          </a:lstStyle>
          <a:p>
            <a:pPr>
              <a:defRPr/>
            </a:pPr>
            <a:r>
              <a:rPr lang="en-US"/>
              <a:t>6/20/11</a:t>
            </a:r>
          </a:p>
        </p:txBody>
      </p:sp>
      <p:sp>
        <p:nvSpPr>
          <p:cNvPr id="4" name="Footer Placeholder 3">
            <a:extLst>
              <a:ext uri="{FF2B5EF4-FFF2-40B4-BE49-F238E27FC236}">
                <a16:creationId xmlns:a16="http://schemas.microsoft.com/office/drawing/2014/main" id="{45177EA7-9932-1FB9-E425-0ABCD3C36056}"/>
              </a:ext>
            </a:extLst>
          </p:cNvPr>
          <p:cNvSpPr>
            <a:spLocks noGrp="1"/>
          </p:cNvSpPr>
          <p:nvPr>
            <p:ph type="ftr" sz="quarter" idx="11"/>
          </p:nvPr>
        </p:nvSpPr>
        <p:spPr>
          <a:xfrm>
            <a:off x="2971800" y="6553200"/>
            <a:ext cx="3429000" cy="304800"/>
          </a:xfrm>
        </p:spPr>
        <p:txBody>
          <a:bodyPr/>
          <a:lstStyle>
            <a:lvl1pPr>
              <a:defRPr/>
            </a:lvl1pPr>
          </a:lstStyle>
          <a:p>
            <a:pPr>
              <a:defRPr/>
            </a:pPr>
            <a:r>
              <a:rPr lang="en-US"/>
              <a:t>Hot Matter at RHIC and LHC - Lecture 1</a:t>
            </a:r>
          </a:p>
        </p:txBody>
      </p:sp>
      <p:sp>
        <p:nvSpPr>
          <p:cNvPr id="5" name="Slide Number Placeholder 4">
            <a:extLst>
              <a:ext uri="{FF2B5EF4-FFF2-40B4-BE49-F238E27FC236}">
                <a16:creationId xmlns:a16="http://schemas.microsoft.com/office/drawing/2014/main" id="{0478D7A1-3155-B737-8474-C86EFA70443F}"/>
              </a:ext>
            </a:extLst>
          </p:cNvPr>
          <p:cNvSpPr>
            <a:spLocks noGrp="1"/>
          </p:cNvSpPr>
          <p:nvPr>
            <p:ph type="sldNum" sz="quarter" idx="12"/>
          </p:nvPr>
        </p:nvSpPr>
        <p:spPr>
          <a:xfrm>
            <a:off x="7239000" y="6553200"/>
            <a:ext cx="1905000" cy="304800"/>
          </a:xfrm>
        </p:spPr>
        <p:txBody>
          <a:bodyPr/>
          <a:lstStyle>
            <a:lvl1pPr>
              <a:defRPr/>
            </a:lvl1pPr>
          </a:lstStyle>
          <a:p>
            <a:pPr>
              <a:defRPr/>
            </a:pPr>
            <a:fld id="{7426CCEE-539E-4E37-AE06-C8725B58DAE8}" type="slidenum">
              <a:rPr lang="en-US" altLang="ru-RU"/>
              <a:pPr>
                <a:defRPr/>
              </a:pPr>
              <a:t>‹#›</a:t>
            </a:fld>
            <a:endParaRPr lang="en-US" altLang="ru-RU"/>
          </a:p>
        </p:txBody>
      </p:sp>
    </p:spTree>
    <p:extLst>
      <p:ext uri="{BB962C8B-B14F-4D97-AF65-F5344CB8AC3E}">
        <p14:creationId xmlns:p14="http://schemas.microsoft.com/office/powerpoint/2010/main" val="8382368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graphicFrame>
        <p:nvGraphicFramePr>
          <p:cNvPr id="5" name="Object 9">
            <a:extLst>
              <a:ext uri="{FF2B5EF4-FFF2-40B4-BE49-F238E27FC236}">
                <a16:creationId xmlns:a16="http://schemas.microsoft.com/office/drawing/2014/main" id="{57E5929E-019F-4E43-03AE-52F8B30F88E7}"/>
              </a:ext>
            </a:extLst>
          </p:cNvPr>
          <p:cNvGraphicFramePr>
            <a:graphicFrameLocks noChangeAspect="1"/>
          </p:cNvGraphicFramePr>
          <p:nvPr userDrawn="1"/>
        </p:nvGraphicFramePr>
        <p:xfrm>
          <a:off x="7667625" y="152400"/>
          <a:ext cx="1335088" cy="1179513"/>
        </p:xfrm>
        <a:graphic>
          <a:graphicData uri="http://schemas.openxmlformats.org/presentationml/2006/ole">
            <mc:AlternateContent xmlns:mc="http://schemas.openxmlformats.org/markup-compatibility/2006">
              <mc:Choice xmlns:v="urn:schemas-microsoft-com:vml" Requires="v">
                <p:oleObj name="Photo Editor Photo" r:id="rId2" imgW="1076475" imgH="876190" progId="MSPhotoEd.3">
                  <p:embed/>
                </p:oleObj>
              </mc:Choice>
              <mc:Fallback>
                <p:oleObj name="Photo Editor Photo" r:id="rId2" imgW="1076475" imgH="876190" progId="MSPhotoEd.3">
                  <p:embed/>
                  <p:pic>
                    <p:nvPicPr>
                      <p:cNvPr id="5" name="Object 9">
                        <a:extLst>
                          <a:ext uri="{FF2B5EF4-FFF2-40B4-BE49-F238E27FC236}">
                            <a16:creationId xmlns:a16="http://schemas.microsoft.com/office/drawing/2014/main" id="{57E5929E-019F-4E43-03AE-52F8B30F8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152400"/>
                        <a:ext cx="1335088" cy="1179513"/>
                      </a:xfrm>
                      <a:prstGeom prst="rect">
                        <a:avLst/>
                      </a:prstGeom>
                      <a:gradFill rotWithShape="0">
                        <a:gsLst>
                          <a:gs pos="0">
                            <a:schemeClr val="accent1"/>
                          </a:gs>
                          <a:gs pos="100000">
                            <a:srgbClr val="005E47"/>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Заголовок 1"/>
          <p:cNvSpPr>
            <a:spLocks noGrp="1"/>
          </p:cNvSpPr>
          <p:nvPr>
            <p:ph type="title"/>
          </p:nvPr>
        </p:nvSpPr>
        <p:spPr>
          <a:xfrm>
            <a:off x="685800" y="609600"/>
            <a:ext cx="7772400" cy="1143000"/>
          </a:xfrm>
        </p:spPr>
        <p:txBody>
          <a:bodyPr/>
          <a:lstStyle/>
          <a:p>
            <a:r>
              <a:rPr lang="ru-RU"/>
              <a:t>Образец заголовка</a:t>
            </a:r>
          </a:p>
        </p:txBody>
      </p:sp>
      <p:sp>
        <p:nvSpPr>
          <p:cNvPr id="3" name="Текст 2"/>
          <p:cNvSpPr>
            <a:spLocks noGrp="1"/>
          </p:cNvSpPr>
          <p:nvPr>
            <p:ph type="body" sz="half" idx="1"/>
          </p:nvPr>
        </p:nvSpPr>
        <p:spPr>
          <a:xfrm>
            <a:off x="685800" y="1981200"/>
            <a:ext cx="3815862"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2338" y="1981200"/>
            <a:ext cx="3815862"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4">
            <a:extLst>
              <a:ext uri="{FF2B5EF4-FFF2-40B4-BE49-F238E27FC236}">
                <a16:creationId xmlns:a16="http://schemas.microsoft.com/office/drawing/2014/main" id="{1E9671C3-3AAC-FC13-AFD9-8BC4240A2B50}"/>
              </a:ext>
            </a:extLst>
          </p:cNvPr>
          <p:cNvSpPr>
            <a:spLocks noGrp="1"/>
          </p:cNvSpPr>
          <p:nvPr>
            <p:ph type="dt" sz="half" idx="10"/>
          </p:nvPr>
        </p:nvSpPr>
        <p:spPr/>
        <p:txBody>
          <a:bodyPr/>
          <a:lstStyle>
            <a:lvl1pPr>
              <a:defRPr/>
            </a:lvl1pPr>
          </a:lstStyle>
          <a:p>
            <a:pPr>
              <a:defRPr/>
            </a:pPr>
            <a:endParaRPr lang="ru-RU"/>
          </a:p>
        </p:txBody>
      </p:sp>
      <p:sp>
        <p:nvSpPr>
          <p:cNvPr id="7" name="Нижний колонтитул 5">
            <a:extLst>
              <a:ext uri="{FF2B5EF4-FFF2-40B4-BE49-F238E27FC236}">
                <a16:creationId xmlns:a16="http://schemas.microsoft.com/office/drawing/2014/main" id="{220DC846-9CE8-86DF-1C9E-360B62DF9C15}"/>
              </a:ext>
            </a:extLst>
          </p:cNvPr>
          <p:cNvSpPr>
            <a:spLocks noGrp="1"/>
          </p:cNvSpPr>
          <p:nvPr>
            <p:ph type="ftr" sz="quarter" idx="11"/>
          </p:nvPr>
        </p:nvSpPr>
        <p:spPr/>
        <p:txBody>
          <a:bodyPr/>
          <a:lstStyle>
            <a:lvl1pPr>
              <a:defRPr/>
            </a:lvl1pPr>
          </a:lstStyle>
          <a:p>
            <a:pPr>
              <a:defRPr/>
            </a:pPr>
            <a:r>
              <a:rPr lang="en-US"/>
              <a:t>QGP, 10</a:t>
            </a:r>
            <a:r>
              <a:rPr lang="ru-RU"/>
              <a:t> января</a:t>
            </a:r>
            <a:r>
              <a:rPr lang="en-US"/>
              <a:t> 200</a:t>
            </a:r>
            <a:r>
              <a:rPr lang="ru-RU"/>
              <a:t>6 г.</a:t>
            </a:r>
          </a:p>
        </p:txBody>
      </p:sp>
      <p:sp>
        <p:nvSpPr>
          <p:cNvPr id="8" name="Номер слайда 6">
            <a:extLst>
              <a:ext uri="{FF2B5EF4-FFF2-40B4-BE49-F238E27FC236}">
                <a16:creationId xmlns:a16="http://schemas.microsoft.com/office/drawing/2014/main" id="{805B2719-99B6-E126-612F-14509FA2190F}"/>
              </a:ext>
            </a:extLst>
          </p:cNvPr>
          <p:cNvSpPr>
            <a:spLocks noGrp="1"/>
          </p:cNvSpPr>
          <p:nvPr>
            <p:ph type="sldNum" sz="quarter" idx="12"/>
          </p:nvPr>
        </p:nvSpPr>
        <p:spPr/>
        <p:txBody>
          <a:bodyPr/>
          <a:lstStyle>
            <a:lvl1pPr>
              <a:defRPr/>
            </a:lvl1pPr>
          </a:lstStyle>
          <a:p>
            <a:pPr>
              <a:defRPr/>
            </a:pPr>
            <a:fld id="{61545B5C-FA4D-41FE-AA79-11C2354771B0}" type="slidenum">
              <a:rPr lang="ru-RU" altLang="ru-RU"/>
              <a:pPr>
                <a:defRPr/>
              </a:pPr>
              <a:t>‹#›</a:t>
            </a:fld>
            <a:endParaRPr lang="ru-RU" altLang="ru-RU"/>
          </a:p>
        </p:txBody>
      </p:sp>
    </p:spTree>
    <p:extLst>
      <p:ext uri="{BB962C8B-B14F-4D97-AF65-F5344CB8AC3E}">
        <p14:creationId xmlns:p14="http://schemas.microsoft.com/office/powerpoint/2010/main" val="35096007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3570047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5577897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9871766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7803251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647683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70CEA6-AA74-A36B-90F2-555D3339BD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AD7EEC-62B1-BC6A-3F4B-5F1B01F3DE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D73004-6CA2-4293-EB74-395A1A98A6F1}"/>
              </a:ext>
            </a:extLst>
          </p:cNvPr>
          <p:cNvSpPr>
            <a:spLocks noGrp="1" noChangeArrowheads="1"/>
          </p:cNvSpPr>
          <p:nvPr>
            <p:ph type="sldNum" sz="quarter" idx="12"/>
          </p:nvPr>
        </p:nvSpPr>
        <p:spPr>
          <a:ln/>
        </p:spPr>
        <p:txBody>
          <a:bodyPr/>
          <a:lstStyle>
            <a:lvl1pPr>
              <a:defRPr/>
            </a:lvl1pPr>
          </a:lstStyle>
          <a:p>
            <a:pPr>
              <a:defRPr/>
            </a:pPr>
            <a:fld id="{5EE93762-EE53-40E2-A7D0-FE13E69505C0}" type="slidenum">
              <a:rPr lang="en-US" altLang="en-US"/>
              <a:pPr>
                <a:defRPr/>
              </a:pPr>
              <a:t>‹#›</a:t>
            </a:fld>
            <a:endParaRPr lang="en-US" altLang="en-US"/>
          </a:p>
        </p:txBody>
      </p:sp>
    </p:spTree>
    <p:extLst>
      <p:ext uri="{BB962C8B-B14F-4D97-AF65-F5344CB8AC3E}">
        <p14:creationId xmlns:p14="http://schemas.microsoft.com/office/powerpoint/2010/main" val="39952753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2047969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6379382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6741269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804238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8135995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581326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CCE5934-343E-4120-462E-66A111579D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AC1AB8-DDFF-F947-81EF-47F2035F0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332DEF-774E-A1DE-78E8-40D6D175CFE9}"/>
              </a:ext>
            </a:extLst>
          </p:cNvPr>
          <p:cNvSpPr>
            <a:spLocks noGrp="1" noChangeArrowheads="1"/>
          </p:cNvSpPr>
          <p:nvPr>
            <p:ph type="sldNum" sz="quarter" idx="12"/>
          </p:nvPr>
        </p:nvSpPr>
        <p:spPr>
          <a:ln/>
        </p:spPr>
        <p:txBody>
          <a:bodyPr/>
          <a:lstStyle>
            <a:lvl1pPr>
              <a:defRPr/>
            </a:lvl1pPr>
          </a:lstStyle>
          <a:p>
            <a:pPr>
              <a:defRPr/>
            </a:pPr>
            <a:fld id="{B76A8D34-EAA5-4A0B-944D-EBE048DE2BEB}" type="slidenum">
              <a:rPr lang="en-US" altLang="en-US"/>
              <a:pPr>
                <a:defRPr/>
              </a:pPr>
              <a:t>‹#›</a:t>
            </a:fld>
            <a:endParaRPr lang="en-US" altLang="en-US"/>
          </a:p>
        </p:txBody>
      </p:sp>
    </p:spTree>
    <p:extLst>
      <p:ext uri="{BB962C8B-B14F-4D97-AF65-F5344CB8AC3E}">
        <p14:creationId xmlns:p14="http://schemas.microsoft.com/office/powerpoint/2010/main" val="2501648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187BDD-D723-E869-6120-BB5EB8C9039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E173D97-2B7A-6BF4-46D0-BC756DA184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796C288-07FC-A9D0-FE86-A3401A04B71D}"/>
              </a:ext>
            </a:extLst>
          </p:cNvPr>
          <p:cNvSpPr>
            <a:spLocks noGrp="1" noChangeArrowheads="1"/>
          </p:cNvSpPr>
          <p:nvPr>
            <p:ph type="sldNum" sz="quarter" idx="12"/>
          </p:nvPr>
        </p:nvSpPr>
        <p:spPr>
          <a:ln/>
        </p:spPr>
        <p:txBody>
          <a:bodyPr/>
          <a:lstStyle>
            <a:lvl1pPr>
              <a:defRPr/>
            </a:lvl1pPr>
          </a:lstStyle>
          <a:p>
            <a:pPr>
              <a:defRPr/>
            </a:pPr>
            <a:fld id="{2175BD8F-3F99-45B0-A576-A2B265D04F8B}" type="slidenum">
              <a:rPr lang="en-US" altLang="en-US"/>
              <a:pPr>
                <a:defRPr/>
              </a:pPr>
              <a:t>‹#›</a:t>
            </a:fld>
            <a:endParaRPr lang="en-US" altLang="en-US"/>
          </a:p>
        </p:txBody>
      </p:sp>
    </p:spTree>
    <p:extLst>
      <p:ext uri="{BB962C8B-B14F-4D97-AF65-F5344CB8AC3E}">
        <p14:creationId xmlns:p14="http://schemas.microsoft.com/office/powerpoint/2010/main" val="2844939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D5BCD0-D803-ABB8-9851-8DCE72C821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82FF050-607C-A42D-99F3-52A6D2969D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DAEAB9-80D6-FCBA-816D-9F2DBFE93122}"/>
              </a:ext>
            </a:extLst>
          </p:cNvPr>
          <p:cNvSpPr>
            <a:spLocks noGrp="1" noChangeArrowheads="1"/>
          </p:cNvSpPr>
          <p:nvPr>
            <p:ph type="sldNum" sz="quarter" idx="12"/>
          </p:nvPr>
        </p:nvSpPr>
        <p:spPr>
          <a:ln/>
        </p:spPr>
        <p:txBody>
          <a:bodyPr/>
          <a:lstStyle>
            <a:lvl1pPr>
              <a:defRPr/>
            </a:lvl1pPr>
          </a:lstStyle>
          <a:p>
            <a:pPr>
              <a:defRPr/>
            </a:pPr>
            <a:fld id="{66402814-80DC-44A9-8D3A-E07540E42E7C}" type="slidenum">
              <a:rPr lang="en-US" altLang="en-US"/>
              <a:pPr>
                <a:defRPr/>
              </a:pPr>
              <a:t>‹#›</a:t>
            </a:fld>
            <a:endParaRPr lang="en-US" altLang="en-US"/>
          </a:p>
        </p:txBody>
      </p:sp>
    </p:spTree>
    <p:extLst>
      <p:ext uri="{BB962C8B-B14F-4D97-AF65-F5344CB8AC3E}">
        <p14:creationId xmlns:p14="http://schemas.microsoft.com/office/powerpoint/2010/main" val="4193816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9C6D4C-E990-2D2B-1287-3E2EF27A499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4BF106-EEA1-8EC9-F57D-4A45C0C7DB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9080B28-47B6-7AF7-A6BE-CB4215D3EC54}"/>
              </a:ext>
            </a:extLst>
          </p:cNvPr>
          <p:cNvSpPr>
            <a:spLocks noGrp="1" noChangeArrowheads="1"/>
          </p:cNvSpPr>
          <p:nvPr>
            <p:ph type="sldNum" sz="quarter" idx="12"/>
          </p:nvPr>
        </p:nvSpPr>
        <p:spPr>
          <a:ln/>
        </p:spPr>
        <p:txBody>
          <a:bodyPr/>
          <a:lstStyle>
            <a:lvl1pPr>
              <a:defRPr/>
            </a:lvl1pPr>
          </a:lstStyle>
          <a:p>
            <a:pPr>
              <a:defRPr/>
            </a:pPr>
            <a:fld id="{91FA59F3-F60E-407A-A2F0-F4238FD96265}" type="slidenum">
              <a:rPr lang="en-US" altLang="en-US"/>
              <a:pPr>
                <a:defRPr/>
              </a:pPr>
              <a:t>‹#›</a:t>
            </a:fld>
            <a:endParaRPr lang="en-US" altLang="en-US"/>
          </a:p>
        </p:txBody>
      </p:sp>
    </p:spTree>
    <p:extLst>
      <p:ext uri="{BB962C8B-B14F-4D97-AF65-F5344CB8AC3E}">
        <p14:creationId xmlns:p14="http://schemas.microsoft.com/office/powerpoint/2010/main" val="388378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a:prstGeom prst="rect">
            <a:avLst/>
          </a:prstGeom>
        </p:spPr>
        <p:txBody>
          <a:bodyPr/>
          <a:lstStyle/>
          <a:p>
            <a:r>
              <a:rPr lang="ru-RU"/>
              <a:t>Образец заголовка</a:t>
            </a:r>
            <a:endParaRPr lang="en-US"/>
          </a:p>
        </p:txBody>
      </p:sp>
      <p:sp>
        <p:nvSpPr>
          <p:cNvPr id="3" name="Объект 2"/>
          <p:cNvSpPr>
            <a:spLocks noGrp="1"/>
          </p:cNvSpPr>
          <p:nvPr>
            <p:ph idx="1"/>
          </p:nvPr>
        </p:nvSpPr>
        <p:spPr>
          <a:xfrm>
            <a:off x="628650" y="1825625"/>
            <a:ext cx="78867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8D651503-CDFC-49D8-9D7A-966927550EBC}" type="slidenum">
              <a:rPr lang="en-US" altLang="ru-RU"/>
              <a:pPr/>
              <a:t>‹#›</a:t>
            </a:fld>
            <a:endParaRPr lang="en-US" altLang="ru-RU"/>
          </a:p>
        </p:txBody>
      </p:sp>
    </p:spTree>
    <p:extLst>
      <p:ext uri="{BB962C8B-B14F-4D97-AF65-F5344CB8AC3E}">
        <p14:creationId xmlns:p14="http://schemas.microsoft.com/office/powerpoint/2010/main" val="1325910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495B97-FCE6-4EEF-57EF-BDFAA449F9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C15249-218F-D2EF-0619-27A25776F5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3BD5F5-AF88-7B41-B2BB-270049055F0F}"/>
              </a:ext>
            </a:extLst>
          </p:cNvPr>
          <p:cNvSpPr>
            <a:spLocks noGrp="1" noChangeArrowheads="1"/>
          </p:cNvSpPr>
          <p:nvPr>
            <p:ph type="sldNum" sz="quarter" idx="12"/>
          </p:nvPr>
        </p:nvSpPr>
        <p:spPr>
          <a:ln/>
        </p:spPr>
        <p:txBody>
          <a:bodyPr/>
          <a:lstStyle>
            <a:lvl1pPr>
              <a:defRPr/>
            </a:lvl1pPr>
          </a:lstStyle>
          <a:p>
            <a:pPr>
              <a:defRPr/>
            </a:pPr>
            <a:fld id="{A53DCDBA-D9EB-47EE-A631-AC9C40604E2F}" type="slidenum">
              <a:rPr lang="en-US" altLang="en-US"/>
              <a:pPr>
                <a:defRPr/>
              </a:pPr>
              <a:t>‹#›</a:t>
            </a:fld>
            <a:endParaRPr lang="en-US" altLang="en-US"/>
          </a:p>
        </p:txBody>
      </p:sp>
    </p:spTree>
    <p:extLst>
      <p:ext uri="{BB962C8B-B14F-4D97-AF65-F5344CB8AC3E}">
        <p14:creationId xmlns:p14="http://schemas.microsoft.com/office/powerpoint/2010/main" val="589346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EFC56D-9B2A-FCCC-64D0-D8DE2D1983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B6803D-571B-0DDE-53BA-3CA8AAE7D7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589989-A207-415C-4EA3-B54BAA59BCB1}"/>
              </a:ext>
            </a:extLst>
          </p:cNvPr>
          <p:cNvSpPr>
            <a:spLocks noGrp="1" noChangeArrowheads="1"/>
          </p:cNvSpPr>
          <p:nvPr>
            <p:ph type="sldNum" sz="quarter" idx="12"/>
          </p:nvPr>
        </p:nvSpPr>
        <p:spPr>
          <a:ln/>
        </p:spPr>
        <p:txBody>
          <a:bodyPr/>
          <a:lstStyle>
            <a:lvl1pPr>
              <a:defRPr/>
            </a:lvl1pPr>
          </a:lstStyle>
          <a:p>
            <a:pPr>
              <a:defRPr/>
            </a:pPr>
            <a:fld id="{23141AAE-F317-4BB9-8F32-BB6B03054F0E}" type="slidenum">
              <a:rPr lang="en-US" altLang="en-US"/>
              <a:pPr>
                <a:defRPr/>
              </a:pPr>
              <a:t>‹#›</a:t>
            </a:fld>
            <a:endParaRPr lang="en-US" altLang="en-US"/>
          </a:p>
        </p:txBody>
      </p:sp>
    </p:spTree>
    <p:extLst>
      <p:ext uri="{BB962C8B-B14F-4D97-AF65-F5344CB8AC3E}">
        <p14:creationId xmlns:p14="http://schemas.microsoft.com/office/powerpoint/2010/main" val="4034051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DC0314-0F46-35D6-E58B-5DA4329253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2C7B6-B5E1-3391-69A7-8A1E24FA99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396386-BF9F-0D6C-D4B6-DCF0264268C6}"/>
              </a:ext>
            </a:extLst>
          </p:cNvPr>
          <p:cNvSpPr>
            <a:spLocks noGrp="1" noChangeArrowheads="1"/>
          </p:cNvSpPr>
          <p:nvPr>
            <p:ph type="sldNum" sz="quarter" idx="12"/>
          </p:nvPr>
        </p:nvSpPr>
        <p:spPr>
          <a:ln/>
        </p:spPr>
        <p:txBody>
          <a:bodyPr/>
          <a:lstStyle>
            <a:lvl1pPr>
              <a:defRPr/>
            </a:lvl1pPr>
          </a:lstStyle>
          <a:p>
            <a:pPr>
              <a:defRPr/>
            </a:pPr>
            <a:fld id="{394BFD90-1934-4F90-AC4F-CBB22D191CA9}" type="slidenum">
              <a:rPr lang="en-US" altLang="en-US"/>
              <a:pPr>
                <a:defRPr/>
              </a:pPr>
              <a:t>‹#›</a:t>
            </a:fld>
            <a:endParaRPr lang="en-US" altLang="en-US"/>
          </a:p>
        </p:txBody>
      </p:sp>
    </p:spTree>
    <p:extLst>
      <p:ext uri="{BB962C8B-B14F-4D97-AF65-F5344CB8AC3E}">
        <p14:creationId xmlns:p14="http://schemas.microsoft.com/office/powerpoint/2010/main" val="2456022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01DF18-5C4F-68F8-C4CB-3F4D6B7D50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74ABE9-4138-E7C4-6853-4BECEE97BE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3FB35E-E84C-CDDE-5688-A0DF8E70D51F}"/>
              </a:ext>
            </a:extLst>
          </p:cNvPr>
          <p:cNvSpPr>
            <a:spLocks noGrp="1" noChangeArrowheads="1"/>
          </p:cNvSpPr>
          <p:nvPr>
            <p:ph type="sldNum" sz="quarter" idx="12"/>
          </p:nvPr>
        </p:nvSpPr>
        <p:spPr>
          <a:ln/>
        </p:spPr>
        <p:txBody>
          <a:bodyPr/>
          <a:lstStyle>
            <a:lvl1pPr>
              <a:defRPr/>
            </a:lvl1pPr>
          </a:lstStyle>
          <a:p>
            <a:pPr>
              <a:defRPr/>
            </a:pPr>
            <a:fld id="{DA3575C0-A834-4DD3-8A7A-5440CF46A782}" type="slidenum">
              <a:rPr lang="en-US" altLang="en-US"/>
              <a:pPr>
                <a:defRPr/>
              </a:pPr>
              <a:t>‹#›</a:t>
            </a:fld>
            <a:endParaRPr lang="en-US" altLang="en-US"/>
          </a:p>
        </p:txBody>
      </p:sp>
    </p:spTree>
    <p:extLst>
      <p:ext uri="{BB962C8B-B14F-4D97-AF65-F5344CB8AC3E}">
        <p14:creationId xmlns:p14="http://schemas.microsoft.com/office/powerpoint/2010/main" val="1462478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BC0D92-9A54-71F7-73CD-353494FC6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FF933A-ED73-0A8B-DD2C-CBEFCA0FC8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D6E1FA-801A-E21D-26CC-41AD8DE422E7}"/>
              </a:ext>
            </a:extLst>
          </p:cNvPr>
          <p:cNvSpPr>
            <a:spLocks noGrp="1" noChangeArrowheads="1"/>
          </p:cNvSpPr>
          <p:nvPr>
            <p:ph type="sldNum" sz="quarter" idx="12"/>
          </p:nvPr>
        </p:nvSpPr>
        <p:spPr>
          <a:ln/>
        </p:spPr>
        <p:txBody>
          <a:bodyPr/>
          <a:lstStyle>
            <a:lvl1pPr>
              <a:defRPr/>
            </a:lvl1pPr>
          </a:lstStyle>
          <a:p>
            <a:pPr>
              <a:defRPr/>
            </a:pPr>
            <a:fld id="{6E9DBC7F-92A2-4369-9622-8EBB1FF20226}" type="slidenum">
              <a:rPr lang="en-US" altLang="en-US"/>
              <a:pPr>
                <a:defRPr/>
              </a:pPr>
              <a:t>‹#›</a:t>
            </a:fld>
            <a:endParaRPr lang="en-US" altLang="en-US"/>
          </a:p>
        </p:txBody>
      </p:sp>
    </p:spTree>
    <p:extLst>
      <p:ext uri="{BB962C8B-B14F-4D97-AF65-F5344CB8AC3E}">
        <p14:creationId xmlns:p14="http://schemas.microsoft.com/office/powerpoint/2010/main" val="2699777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14E3862-B5CD-A3BF-F64B-1A92503FEB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6FD4F5-2F97-B4B9-69CF-F3BC7113E8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F42A68-E510-157E-6D8E-3BB8BFEFF072}"/>
              </a:ext>
            </a:extLst>
          </p:cNvPr>
          <p:cNvSpPr>
            <a:spLocks noGrp="1" noChangeArrowheads="1"/>
          </p:cNvSpPr>
          <p:nvPr>
            <p:ph type="sldNum" sz="quarter" idx="12"/>
          </p:nvPr>
        </p:nvSpPr>
        <p:spPr>
          <a:ln/>
        </p:spPr>
        <p:txBody>
          <a:bodyPr/>
          <a:lstStyle>
            <a:lvl1pPr>
              <a:defRPr/>
            </a:lvl1pPr>
          </a:lstStyle>
          <a:p>
            <a:pPr>
              <a:defRPr/>
            </a:pPr>
            <a:fld id="{2602654C-7D38-4712-AC13-8417B3941699}" type="slidenum">
              <a:rPr lang="en-US" altLang="en-US"/>
              <a:pPr>
                <a:defRPr/>
              </a:pPr>
              <a:t>‹#›</a:t>
            </a:fld>
            <a:endParaRPr lang="en-US" altLang="en-US"/>
          </a:p>
        </p:txBody>
      </p:sp>
    </p:spTree>
    <p:extLst>
      <p:ext uri="{BB962C8B-B14F-4D97-AF65-F5344CB8AC3E}">
        <p14:creationId xmlns:p14="http://schemas.microsoft.com/office/powerpoint/2010/main" val="223962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E23D31-73D1-E2BC-2E33-7C5E4149C4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CB1A41-E42F-B623-1B26-4C66B6D6D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2F4F45-A7B9-0D99-F652-9C8CD613BC41}"/>
              </a:ext>
            </a:extLst>
          </p:cNvPr>
          <p:cNvSpPr>
            <a:spLocks noGrp="1" noChangeArrowheads="1"/>
          </p:cNvSpPr>
          <p:nvPr>
            <p:ph type="sldNum" sz="quarter" idx="12"/>
          </p:nvPr>
        </p:nvSpPr>
        <p:spPr>
          <a:ln/>
        </p:spPr>
        <p:txBody>
          <a:bodyPr/>
          <a:lstStyle>
            <a:lvl1pPr>
              <a:defRPr/>
            </a:lvl1pPr>
          </a:lstStyle>
          <a:p>
            <a:pPr>
              <a:defRPr/>
            </a:pPr>
            <a:fld id="{D5632334-6F25-434C-B1C9-850CEE3DFE83}" type="slidenum">
              <a:rPr lang="en-US" altLang="en-US"/>
              <a:pPr>
                <a:defRPr/>
              </a:pPr>
              <a:t>‹#›</a:t>
            </a:fld>
            <a:endParaRPr lang="en-US" altLang="en-US"/>
          </a:p>
        </p:txBody>
      </p:sp>
    </p:spTree>
    <p:extLst>
      <p:ext uri="{BB962C8B-B14F-4D97-AF65-F5344CB8AC3E}">
        <p14:creationId xmlns:p14="http://schemas.microsoft.com/office/powerpoint/2010/main" val="206913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AA3AFE-C734-C6E0-4611-3A030212E3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31722C-ECF5-1397-99BC-ABB523AECB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75C425-1282-7ACD-5B51-8C576966FA45}"/>
              </a:ext>
            </a:extLst>
          </p:cNvPr>
          <p:cNvSpPr>
            <a:spLocks noGrp="1" noChangeArrowheads="1"/>
          </p:cNvSpPr>
          <p:nvPr>
            <p:ph type="sldNum" sz="quarter" idx="12"/>
          </p:nvPr>
        </p:nvSpPr>
        <p:spPr>
          <a:ln/>
        </p:spPr>
        <p:txBody>
          <a:bodyPr/>
          <a:lstStyle>
            <a:lvl1pPr>
              <a:defRPr/>
            </a:lvl1pPr>
          </a:lstStyle>
          <a:p>
            <a:pPr>
              <a:defRPr/>
            </a:pPr>
            <a:fld id="{4F72B03E-3052-4A59-AB63-7E33996F6DCE}" type="slidenum">
              <a:rPr lang="en-US" altLang="en-US"/>
              <a:pPr>
                <a:defRPr/>
              </a:pPr>
              <a:t>‹#›</a:t>
            </a:fld>
            <a:endParaRPr lang="en-US" altLang="en-US"/>
          </a:p>
        </p:txBody>
      </p:sp>
    </p:spTree>
    <p:extLst>
      <p:ext uri="{BB962C8B-B14F-4D97-AF65-F5344CB8AC3E}">
        <p14:creationId xmlns:p14="http://schemas.microsoft.com/office/powerpoint/2010/main" val="186163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F53704-FC45-E89E-8F8E-13DE44DF11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63E544-B364-B12B-ED62-F0446B49A8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375582-F337-A75E-669E-DE6B441D261F}"/>
              </a:ext>
            </a:extLst>
          </p:cNvPr>
          <p:cNvSpPr>
            <a:spLocks noGrp="1" noChangeArrowheads="1"/>
          </p:cNvSpPr>
          <p:nvPr>
            <p:ph type="sldNum" sz="quarter" idx="12"/>
          </p:nvPr>
        </p:nvSpPr>
        <p:spPr>
          <a:ln/>
        </p:spPr>
        <p:txBody>
          <a:bodyPr/>
          <a:lstStyle>
            <a:lvl1pPr>
              <a:defRPr/>
            </a:lvl1pPr>
          </a:lstStyle>
          <a:p>
            <a:pPr>
              <a:defRPr/>
            </a:pPr>
            <a:fld id="{852D828A-8E3E-40A0-B968-3FE5F960C5C2}" type="slidenum">
              <a:rPr lang="en-US" altLang="en-US"/>
              <a:pPr>
                <a:defRPr/>
              </a:pPr>
              <a:t>‹#›</a:t>
            </a:fld>
            <a:endParaRPr lang="en-US" altLang="en-US"/>
          </a:p>
        </p:txBody>
      </p:sp>
    </p:spTree>
    <p:extLst>
      <p:ext uri="{BB962C8B-B14F-4D97-AF65-F5344CB8AC3E}">
        <p14:creationId xmlns:p14="http://schemas.microsoft.com/office/powerpoint/2010/main" val="2406613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1501FD-E9E0-0EB1-689D-D72F8758966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4BB4E3B-CBCD-D197-1C96-D97E46879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1C8FF3-113E-CC79-CBB5-851324CF0A3F}"/>
              </a:ext>
            </a:extLst>
          </p:cNvPr>
          <p:cNvSpPr>
            <a:spLocks noGrp="1" noChangeArrowheads="1"/>
          </p:cNvSpPr>
          <p:nvPr>
            <p:ph type="sldNum" sz="quarter" idx="12"/>
          </p:nvPr>
        </p:nvSpPr>
        <p:spPr>
          <a:ln/>
        </p:spPr>
        <p:txBody>
          <a:bodyPr/>
          <a:lstStyle>
            <a:lvl1pPr>
              <a:defRPr/>
            </a:lvl1pPr>
          </a:lstStyle>
          <a:p>
            <a:pPr>
              <a:defRPr/>
            </a:pPr>
            <a:fld id="{D3B65210-FCB8-4C2C-9E5B-53AD1ED4CDD1}" type="slidenum">
              <a:rPr lang="en-US" altLang="en-US"/>
              <a:pPr>
                <a:defRPr/>
              </a:pPr>
              <a:t>‹#›</a:t>
            </a:fld>
            <a:endParaRPr lang="en-US" altLang="en-US"/>
          </a:p>
        </p:txBody>
      </p:sp>
    </p:spTree>
    <p:extLst>
      <p:ext uri="{BB962C8B-B14F-4D97-AF65-F5344CB8AC3E}">
        <p14:creationId xmlns:p14="http://schemas.microsoft.com/office/powerpoint/2010/main" val="397347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a:prstGeom prst="rect">
            <a:avLst/>
          </a:prstGeo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A84F8AFE-7A31-4E48-B187-23373253B113}" type="slidenum">
              <a:rPr lang="en-US" altLang="ru-RU"/>
              <a:pPr/>
              <a:t>‹#›</a:t>
            </a:fld>
            <a:endParaRPr lang="en-US" altLang="ru-RU"/>
          </a:p>
        </p:txBody>
      </p:sp>
    </p:spTree>
    <p:extLst>
      <p:ext uri="{BB962C8B-B14F-4D97-AF65-F5344CB8AC3E}">
        <p14:creationId xmlns:p14="http://schemas.microsoft.com/office/powerpoint/2010/main" val="1704539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B8C3CC-3F8B-4277-119B-7164A921B08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9CD9F7E-CFA8-6799-18EE-E4C7889826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38BF2D-3050-8BB7-5496-70BB3A408A8B}"/>
              </a:ext>
            </a:extLst>
          </p:cNvPr>
          <p:cNvSpPr>
            <a:spLocks noGrp="1" noChangeArrowheads="1"/>
          </p:cNvSpPr>
          <p:nvPr>
            <p:ph type="sldNum" sz="quarter" idx="12"/>
          </p:nvPr>
        </p:nvSpPr>
        <p:spPr>
          <a:ln/>
        </p:spPr>
        <p:txBody>
          <a:bodyPr/>
          <a:lstStyle>
            <a:lvl1pPr>
              <a:defRPr/>
            </a:lvl1pPr>
          </a:lstStyle>
          <a:p>
            <a:pPr>
              <a:defRPr/>
            </a:pPr>
            <a:fld id="{F045A67A-6758-4CAA-8472-DB8ED1C4D3B6}" type="slidenum">
              <a:rPr lang="en-US" altLang="en-US"/>
              <a:pPr>
                <a:defRPr/>
              </a:pPr>
              <a:t>‹#›</a:t>
            </a:fld>
            <a:endParaRPr lang="en-US" altLang="en-US"/>
          </a:p>
        </p:txBody>
      </p:sp>
    </p:spTree>
    <p:extLst>
      <p:ext uri="{BB962C8B-B14F-4D97-AF65-F5344CB8AC3E}">
        <p14:creationId xmlns:p14="http://schemas.microsoft.com/office/powerpoint/2010/main" val="4038661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793F5F-32D6-F504-FBF9-A7F776B679D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12FCE2B-F813-4234-4C21-87CC9E8CA2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E1CF96E-B461-E5B3-40BF-6BD3F902615A}"/>
              </a:ext>
            </a:extLst>
          </p:cNvPr>
          <p:cNvSpPr>
            <a:spLocks noGrp="1" noChangeArrowheads="1"/>
          </p:cNvSpPr>
          <p:nvPr>
            <p:ph type="sldNum" sz="quarter" idx="12"/>
          </p:nvPr>
        </p:nvSpPr>
        <p:spPr>
          <a:ln/>
        </p:spPr>
        <p:txBody>
          <a:bodyPr/>
          <a:lstStyle>
            <a:lvl1pPr>
              <a:defRPr/>
            </a:lvl1pPr>
          </a:lstStyle>
          <a:p>
            <a:pPr>
              <a:defRPr/>
            </a:pPr>
            <a:fld id="{3E8BE5B9-510B-472A-B0AC-C0A066CEB77C}" type="slidenum">
              <a:rPr lang="en-US" altLang="en-US"/>
              <a:pPr>
                <a:defRPr/>
              </a:pPr>
              <a:t>‹#›</a:t>
            </a:fld>
            <a:endParaRPr lang="en-US" altLang="en-US"/>
          </a:p>
        </p:txBody>
      </p:sp>
    </p:spTree>
    <p:extLst>
      <p:ext uri="{BB962C8B-B14F-4D97-AF65-F5344CB8AC3E}">
        <p14:creationId xmlns:p14="http://schemas.microsoft.com/office/powerpoint/2010/main" val="1781021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73D75F-DBF0-A9BF-E129-163F81C360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3A4CCF-8748-CD08-2E75-E5AFDF315A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04FA36-37E7-930B-E3F2-C08C79CFC5C0}"/>
              </a:ext>
            </a:extLst>
          </p:cNvPr>
          <p:cNvSpPr>
            <a:spLocks noGrp="1" noChangeArrowheads="1"/>
          </p:cNvSpPr>
          <p:nvPr>
            <p:ph type="sldNum" sz="quarter" idx="12"/>
          </p:nvPr>
        </p:nvSpPr>
        <p:spPr>
          <a:ln/>
        </p:spPr>
        <p:txBody>
          <a:bodyPr/>
          <a:lstStyle>
            <a:lvl1pPr>
              <a:defRPr/>
            </a:lvl1pPr>
          </a:lstStyle>
          <a:p>
            <a:pPr>
              <a:defRPr/>
            </a:pPr>
            <a:fld id="{4079FF31-CF8A-4006-A60D-7C06051636A1}" type="slidenum">
              <a:rPr lang="en-US" altLang="en-US"/>
              <a:pPr>
                <a:defRPr/>
              </a:pPr>
              <a:t>‹#›</a:t>
            </a:fld>
            <a:endParaRPr lang="en-US" altLang="en-US"/>
          </a:p>
        </p:txBody>
      </p:sp>
    </p:spTree>
    <p:extLst>
      <p:ext uri="{BB962C8B-B14F-4D97-AF65-F5344CB8AC3E}">
        <p14:creationId xmlns:p14="http://schemas.microsoft.com/office/powerpoint/2010/main" val="3033169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E28521-9648-2C6F-D9CE-97C9AA8169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4CC0C0-61E9-436C-70C9-E674B41C80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B3D88C-A37B-BD7F-F86E-8C24D99A24E4}"/>
              </a:ext>
            </a:extLst>
          </p:cNvPr>
          <p:cNvSpPr>
            <a:spLocks noGrp="1" noChangeArrowheads="1"/>
          </p:cNvSpPr>
          <p:nvPr>
            <p:ph type="sldNum" sz="quarter" idx="12"/>
          </p:nvPr>
        </p:nvSpPr>
        <p:spPr>
          <a:ln/>
        </p:spPr>
        <p:txBody>
          <a:bodyPr/>
          <a:lstStyle>
            <a:lvl1pPr>
              <a:defRPr/>
            </a:lvl1pPr>
          </a:lstStyle>
          <a:p>
            <a:pPr>
              <a:defRPr/>
            </a:pPr>
            <a:fld id="{EB8FACAC-CDA1-43F8-8510-F7BD0AEA277F}" type="slidenum">
              <a:rPr lang="en-US" altLang="en-US"/>
              <a:pPr>
                <a:defRPr/>
              </a:pPr>
              <a:t>‹#›</a:t>
            </a:fld>
            <a:endParaRPr lang="en-US" altLang="en-US"/>
          </a:p>
        </p:txBody>
      </p:sp>
    </p:spTree>
    <p:extLst>
      <p:ext uri="{BB962C8B-B14F-4D97-AF65-F5344CB8AC3E}">
        <p14:creationId xmlns:p14="http://schemas.microsoft.com/office/powerpoint/2010/main" val="1729936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483B8F-2EC1-BC00-A0E9-2B54B16BBA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979FBE-0EBE-0580-D979-573C52060E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F72746-290B-8666-A842-CCB2F0A61291}"/>
              </a:ext>
            </a:extLst>
          </p:cNvPr>
          <p:cNvSpPr>
            <a:spLocks noGrp="1" noChangeArrowheads="1"/>
          </p:cNvSpPr>
          <p:nvPr>
            <p:ph type="sldNum" sz="quarter" idx="12"/>
          </p:nvPr>
        </p:nvSpPr>
        <p:spPr>
          <a:ln/>
        </p:spPr>
        <p:txBody>
          <a:bodyPr/>
          <a:lstStyle>
            <a:lvl1pPr>
              <a:defRPr/>
            </a:lvl1pPr>
          </a:lstStyle>
          <a:p>
            <a:pPr>
              <a:defRPr/>
            </a:pPr>
            <a:fld id="{D5E9FC18-0D3F-439A-B539-927F74DB83E0}" type="slidenum">
              <a:rPr lang="en-US" altLang="en-US"/>
              <a:pPr>
                <a:defRPr/>
              </a:pPr>
              <a:t>‹#›</a:t>
            </a:fld>
            <a:endParaRPr lang="en-US" altLang="en-US"/>
          </a:p>
        </p:txBody>
      </p:sp>
    </p:spTree>
    <p:extLst>
      <p:ext uri="{BB962C8B-B14F-4D97-AF65-F5344CB8AC3E}">
        <p14:creationId xmlns:p14="http://schemas.microsoft.com/office/powerpoint/2010/main" val="3754667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721D9D-97B8-D275-32A9-AB5D3D05C1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8E6B4F-8D64-C98F-BD73-585A3935D2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9D0197-75EC-9B5D-AB9C-FB8C58124E6A}"/>
              </a:ext>
            </a:extLst>
          </p:cNvPr>
          <p:cNvSpPr>
            <a:spLocks noGrp="1" noChangeArrowheads="1"/>
          </p:cNvSpPr>
          <p:nvPr>
            <p:ph type="sldNum" sz="quarter" idx="12"/>
          </p:nvPr>
        </p:nvSpPr>
        <p:spPr>
          <a:ln/>
        </p:spPr>
        <p:txBody>
          <a:bodyPr/>
          <a:lstStyle>
            <a:lvl1pPr>
              <a:defRPr/>
            </a:lvl1pPr>
          </a:lstStyle>
          <a:p>
            <a:pPr>
              <a:defRPr/>
            </a:pPr>
            <a:fld id="{083BFED4-BDBB-48BC-A814-E01915F9C7CC}" type="slidenum">
              <a:rPr lang="en-US" altLang="en-US"/>
              <a:pPr>
                <a:defRPr/>
              </a:pPr>
              <a:t>‹#›</a:t>
            </a:fld>
            <a:endParaRPr lang="en-US" altLang="en-US"/>
          </a:p>
        </p:txBody>
      </p:sp>
    </p:spTree>
    <p:extLst>
      <p:ext uri="{BB962C8B-B14F-4D97-AF65-F5344CB8AC3E}">
        <p14:creationId xmlns:p14="http://schemas.microsoft.com/office/powerpoint/2010/main" val="3703057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965D98-A4B8-9ACF-AFD9-C52247349B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D41005-DA98-44E5-6679-4BC19E7191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A30DED-A1F4-210D-039C-C1357C9B202F}"/>
              </a:ext>
            </a:extLst>
          </p:cNvPr>
          <p:cNvSpPr>
            <a:spLocks noGrp="1" noChangeArrowheads="1"/>
          </p:cNvSpPr>
          <p:nvPr>
            <p:ph type="sldNum" sz="quarter" idx="12"/>
          </p:nvPr>
        </p:nvSpPr>
        <p:spPr>
          <a:ln/>
        </p:spPr>
        <p:txBody>
          <a:bodyPr/>
          <a:lstStyle>
            <a:lvl1pPr>
              <a:defRPr/>
            </a:lvl1pPr>
          </a:lstStyle>
          <a:p>
            <a:pPr>
              <a:defRPr/>
            </a:pPr>
            <a:fld id="{82615416-8EB2-45C0-9C80-575493377F8F}" type="slidenum">
              <a:rPr lang="en-US" altLang="en-US"/>
              <a:pPr>
                <a:defRPr/>
              </a:pPr>
              <a:t>‹#›</a:t>
            </a:fld>
            <a:endParaRPr lang="en-US" altLang="en-US"/>
          </a:p>
        </p:txBody>
      </p:sp>
    </p:spTree>
    <p:extLst>
      <p:ext uri="{BB962C8B-B14F-4D97-AF65-F5344CB8AC3E}">
        <p14:creationId xmlns:p14="http://schemas.microsoft.com/office/powerpoint/2010/main" val="3331294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8DA6757-4164-7AF9-AF28-C92BB6C402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AC8307-DAD6-DE90-E316-00EAA0838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E1B4DA-1B48-5C09-E3F7-CE209535354E}"/>
              </a:ext>
            </a:extLst>
          </p:cNvPr>
          <p:cNvSpPr>
            <a:spLocks noGrp="1" noChangeArrowheads="1"/>
          </p:cNvSpPr>
          <p:nvPr>
            <p:ph type="sldNum" sz="quarter" idx="12"/>
          </p:nvPr>
        </p:nvSpPr>
        <p:spPr>
          <a:ln/>
        </p:spPr>
        <p:txBody>
          <a:bodyPr/>
          <a:lstStyle>
            <a:lvl1pPr>
              <a:defRPr/>
            </a:lvl1pPr>
          </a:lstStyle>
          <a:p>
            <a:pPr>
              <a:defRPr/>
            </a:pPr>
            <a:fld id="{F62F9583-07B5-47FF-ACE3-F90BD7BBAF59}" type="slidenum">
              <a:rPr lang="en-US" altLang="en-US"/>
              <a:pPr>
                <a:defRPr/>
              </a:pPr>
              <a:t>‹#›</a:t>
            </a:fld>
            <a:endParaRPr lang="en-US" altLang="en-US"/>
          </a:p>
        </p:txBody>
      </p:sp>
    </p:spTree>
    <p:extLst>
      <p:ext uri="{BB962C8B-B14F-4D97-AF65-F5344CB8AC3E}">
        <p14:creationId xmlns:p14="http://schemas.microsoft.com/office/powerpoint/2010/main" val="841411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7C8911-D682-04AD-F705-B67C4222E5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835E28-899C-BC65-ADEA-C48446281E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36FD7B-F7F6-9FB9-743B-BB4BE98918F0}"/>
              </a:ext>
            </a:extLst>
          </p:cNvPr>
          <p:cNvSpPr>
            <a:spLocks noGrp="1" noChangeArrowheads="1"/>
          </p:cNvSpPr>
          <p:nvPr>
            <p:ph type="sldNum" sz="quarter" idx="12"/>
          </p:nvPr>
        </p:nvSpPr>
        <p:spPr>
          <a:ln/>
        </p:spPr>
        <p:txBody>
          <a:bodyPr/>
          <a:lstStyle>
            <a:lvl1pPr>
              <a:defRPr/>
            </a:lvl1pPr>
          </a:lstStyle>
          <a:p>
            <a:pPr>
              <a:defRPr/>
            </a:pPr>
            <a:fld id="{59917450-211A-43E3-AAE2-C09D2F69E020}" type="slidenum">
              <a:rPr lang="en-US" altLang="en-US"/>
              <a:pPr>
                <a:defRPr/>
              </a:pPr>
              <a:t>‹#›</a:t>
            </a:fld>
            <a:endParaRPr lang="en-US" altLang="en-US"/>
          </a:p>
        </p:txBody>
      </p:sp>
    </p:spTree>
    <p:extLst>
      <p:ext uri="{BB962C8B-B14F-4D97-AF65-F5344CB8AC3E}">
        <p14:creationId xmlns:p14="http://schemas.microsoft.com/office/powerpoint/2010/main" val="1682187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E67BFCD-56A4-D36D-5111-05E63C826D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068076-DDBA-5D16-E363-F525125B3D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110A5B-DCE0-4AEB-1463-68FF2D627267}"/>
              </a:ext>
            </a:extLst>
          </p:cNvPr>
          <p:cNvSpPr>
            <a:spLocks noGrp="1" noChangeArrowheads="1"/>
          </p:cNvSpPr>
          <p:nvPr>
            <p:ph type="sldNum" sz="quarter" idx="12"/>
          </p:nvPr>
        </p:nvSpPr>
        <p:spPr>
          <a:ln/>
        </p:spPr>
        <p:txBody>
          <a:bodyPr/>
          <a:lstStyle>
            <a:lvl1pPr>
              <a:defRPr/>
            </a:lvl1pPr>
          </a:lstStyle>
          <a:p>
            <a:pPr>
              <a:defRPr/>
            </a:pPr>
            <a:fld id="{1D468376-54F4-4B69-906B-36934C8D6568}" type="slidenum">
              <a:rPr lang="en-US" altLang="en-US"/>
              <a:pPr>
                <a:defRPr/>
              </a:pPr>
              <a:t>‹#›</a:t>
            </a:fld>
            <a:endParaRPr lang="en-US" altLang="en-US"/>
          </a:p>
        </p:txBody>
      </p:sp>
    </p:spTree>
    <p:extLst>
      <p:ext uri="{BB962C8B-B14F-4D97-AF65-F5344CB8AC3E}">
        <p14:creationId xmlns:p14="http://schemas.microsoft.com/office/powerpoint/2010/main" val="791379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a:prstGeom prst="rect">
            <a:avLst/>
          </a:prstGeom>
        </p:spPr>
        <p:txBody>
          <a:bodyPr/>
          <a:lstStyle/>
          <a:p>
            <a:r>
              <a:rPr lang="ru-RU"/>
              <a:t>Образец заголовка</a:t>
            </a:r>
            <a:endParaRPr lang="en-US"/>
          </a:p>
        </p:txBody>
      </p:sp>
      <p:sp>
        <p:nvSpPr>
          <p:cNvPr id="3" name="Объект 2"/>
          <p:cNvSpPr>
            <a:spLocks noGrp="1"/>
          </p:cNvSpPr>
          <p:nvPr>
            <p:ph sz="half" idx="1"/>
          </p:nvPr>
        </p:nvSpPr>
        <p:spPr>
          <a:xfrm>
            <a:off x="628650" y="1825625"/>
            <a:ext cx="386715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48200" y="1825625"/>
            <a:ext cx="386715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Нижний колонтитул 4"/>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6" name="Номер слайда 5"/>
          <p:cNvSpPr>
            <a:spLocks noGrp="1"/>
          </p:cNvSpPr>
          <p:nvPr>
            <p:ph type="sldNum" sz="quarter" idx="11"/>
          </p:nvPr>
        </p:nvSpPr>
        <p:spPr/>
        <p:txBody>
          <a:bodyPr/>
          <a:lstStyle>
            <a:lvl1pPr>
              <a:defRPr/>
            </a:lvl1pPr>
          </a:lstStyle>
          <a:p>
            <a:fld id="{F0074889-6CD6-419A-AD1C-C730CFB4F1B4}" type="slidenum">
              <a:rPr lang="en-US" altLang="ru-RU"/>
              <a:pPr/>
              <a:t>‹#›</a:t>
            </a:fld>
            <a:endParaRPr lang="en-US" altLang="ru-RU"/>
          </a:p>
        </p:txBody>
      </p:sp>
    </p:spTree>
    <p:extLst>
      <p:ext uri="{BB962C8B-B14F-4D97-AF65-F5344CB8AC3E}">
        <p14:creationId xmlns:p14="http://schemas.microsoft.com/office/powerpoint/2010/main" val="2744604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B137AA1-DDD3-01AA-B1D0-91684B6CE3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2528ED-61DA-8342-42AB-DBB7B1FB86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53F89D-10DD-CE10-1388-F12F0B8F96D9}"/>
              </a:ext>
            </a:extLst>
          </p:cNvPr>
          <p:cNvSpPr>
            <a:spLocks noGrp="1" noChangeArrowheads="1"/>
          </p:cNvSpPr>
          <p:nvPr>
            <p:ph type="sldNum" sz="quarter" idx="12"/>
          </p:nvPr>
        </p:nvSpPr>
        <p:spPr>
          <a:ln/>
        </p:spPr>
        <p:txBody>
          <a:bodyPr/>
          <a:lstStyle>
            <a:lvl1pPr>
              <a:defRPr/>
            </a:lvl1pPr>
          </a:lstStyle>
          <a:p>
            <a:pPr>
              <a:defRPr/>
            </a:pPr>
            <a:fld id="{2BF478AD-1026-4249-BF8E-4A568C9DE723}" type="slidenum">
              <a:rPr lang="en-US" altLang="en-US"/>
              <a:pPr>
                <a:defRPr/>
              </a:pPr>
              <a:t>‹#›</a:t>
            </a:fld>
            <a:endParaRPr lang="en-US" altLang="en-US"/>
          </a:p>
        </p:txBody>
      </p:sp>
    </p:spTree>
    <p:extLst>
      <p:ext uri="{BB962C8B-B14F-4D97-AF65-F5344CB8AC3E}">
        <p14:creationId xmlns:p14="http://schemas.microsoft.com/office/powerpoint/2010/main" val="3792873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3D656D-AA13-1B4F-532D-B644BEC6491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0211B1F-4EDC-EED3-CB8D-F07E4F5B32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F897CB-9778-AE47-2E46-5C4716C486ED}"/>
              </a:ext>
            </a:extLst>
          </p:cNvPr>
          <p:cNvSpPr>
            <a:spLocks noGrp="1" noChangeArrowheads="1"/>
          </p:cNvSpPr>
          <p:nvPr>
            <p:ph type="sldNum" sz="quarter" idx="12"/>
          </p:nvPr>
        </p:nvSpPr>
        <p:spPr>
          <a:ln/>
        </p:spPr>
        <p:txBody>
          <a:bodyPr/>
          <a:lstStyle>
            <a:lvl1pPr>
              <a:defRPr/>
            </a:lvl1pPr>
          </a:lstStyle>
          <a:p>
            <a:pPr>
              <a:defRPr/>
            </a:pPr>
            <a:fld id="{7DFAB482-FFA7-474B-925E-5D0AF59D2C49}" type="slidenum">
              <a:rPr lang="en-US" altLang="en-US"/>
              <a:pPr>
                <a:defRPr/>
              </a:pPr>
              <a:t>‹#›</a:t>
            </a:fld>
            <a:endParaRPr lang="en-US" altLang="en-US"/>
          </a:p>
        </p:txBody>
      </p:sp>
    </p:spTree>
    <p:extLst>
      <p:ext uri="{BB962C8B-B14F-4D97-AF65-F5344CB8AC3E}">
        <p14:creationId xmlns:p14="http://schemas.microsoft.com/office/powerpoint/2010/main" val="2006742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D61E02F-1145-00F2-B0E3-488C65D4421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4EFFAA8-D545-CD46-0197-C2AB00676C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346837-B772-AD01-3AED-050266FB060B}"/>
              </a:ext>
            </a:extLst>
          </p:cNvPr>
          <p:cNvSpPr>
            <a:spLocks noGrp="1" noChangeArrowheads="1"/>
          </p:cNvSpPr>
          <p:nvPr>
            <p:ph type="sldNum" sz="quarter" idx="12"/>
          </p:nvPr>
        </p:nvSpPr>
        <p:spPr>
          <a:ln/>
        </p:spPr>
        <p:txBody>
          <a:bodyPr/>
          <a:lstStyle>
            <a:lvl1pPr>
              <a:defRPr/>
            </a:lvl1pPr>
          </a:lstStyle>
          <a:p>
            <a:pPr>
              <a:defRPr/>
            </a:pPr>
            <a:fld id="{7173389F-665F-439D-96CA-D350E41AA6AC}" type="slidenum">
              <a:rPr lang="en-US" altLang="en-US"/>
              <a:pPr>
                <a:defRPr/>
              </a:pPr>
              <a:t>‹#›</a:t>
            </a:fld>
            <a:endParaRPr lang="en-US" altLang="en-US"/>
          </a:p>
        </p:txBody>
      </p:sp>
    </p:spTree>
    <p:extLst>
      <p:ext uri="{BB962C8B-B14F-4D97-AF65-F5344CB8AC3E}">
        <p14:creationId xmlns:p14="http://schemas.microsoft.com/office/powerpoint/2010/main" val="2664086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B0ACEF-3386-8A3D-2927-02B4D7E89FD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603AB7-EC8E-7794-0D56-C32A5D9667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923FBF3-5471-D2E1-E6CD-0D71FD30205D}"/>
              </a:ext>
            </a:extLst>
          </p:cNvPr>
          <p:cNvSpPr>
            <a:spLocks noGrp="1" noChangeArrowheads="1"/>
          </p:cNvSpPr>
          <p:nvPr>
            <p:ph type="sldNum" sz="quarter" idx="12"/>
          </p:nvPr>
        </p:nvSpPr>
        <p:spPr>
          <a:ln/>
        </p:spPr>
        <p:txBody>
          <a:bodyPr/>
          <a:lstStyle>
            <a:lvl1pPr>
              <a:defRPr/>
            </a:lvl1pPr>
          </a:lstStyle>
          <a:p>
            <a:pPr>
              <a:defRPr/>
            </a:pPr>
            <a:fld id="{1F3E4B5B-8126-40E2-89F1-E74AF3DD51FF}" type="slidenum">
              <a:rPr lang="en-US" altLang="en-US"/>
              <a:pPr>
                <a:defRPr/>
              </a:pPr>
              <a:t>‹#›</a:t>
            </a:fld>
            <a:endParaRPr lang="en-US" altLang="en-US"/>
          </a:p>
        </p:txBody>
      </p:sp>
    </p:spTree>
    <p:extLst>
      <p:ext uri="{BB962C8B-B14F-4D97-AF65-F5344CB8AC3E}">
        <p14:creationId xmlns:p14="http://schemas.microsoft.com/office/powerpoint/2010/main" val="1977119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7A613D-E323-0FD0-B72B-E807843B12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1C1E47-FBD8-9C60-FC63-2B0B699862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5E47CB-3C01-B898-C34D-216013F2151C}"/>
              </a:ext>
            </a:extLst>
          </p:cNvPr>
          <p:cNvSpPr>
            <a:spLocks noGrp="1" noChangeArrowheads="1"/>
          </p:cNvSpPr>
          <p:nvPr>
            <p:ph type="sldNum" sz="quarter" idx="12"/>
          </p:nvPr>
        </p:nvSpPr>
        <p:spPr>
          <a:ln/>
        </p:spPr>
        <p:txBody>
          <a:bodyPr/>
          <a:lstStyle>
            <a:lvl1pPr>
              <a:defRPr/>
            </a:lvl1pPr>
          </a:lstStyle>
          <a:p>
            <a:pPr>
              <a:defRPr/>
            </a:pPr>
            <a:fld id="{59491816-B318-424E-B67F-06979D55BC20}" type="slidenum">
              <a:rPr lang="en-US" altLang="en-US"/>
              <a:pPr>
                <a:defRPr/>
              </a:pPr>
              <a:t>‹#›</a:t>
            </a:fld>
            <a:endParaRPr lang="en-US" altLang="en-US"/>
          </a:p>
        </p:txBody>
      </p:sp>
    </p:spTree>
    <p:extLst>
      <p:ext uri="{BB962C8B-B14F-4D97-AF65-F5344CB8AC3E}">
        <p14:creationId xmlns:p14="http://schemas.microsoft.com/office/powerpoint/2010/main" val="3939209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C6813B-2ACC-2B87-0CC5-28C603615A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73924-A3A0-BE94-1648-950925111E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2EF9ED5-E12D-CD08-5BC8-A9B26E3B7192}"/>
              </a:ext>
            </a:extLst>
          </p:cNvPr>
          <p:cNvSpPr>
            <a:spLocks noGrp="1" noChangeArrowheads="1"/>
          </p:cNvSpPr>
          <p:nvPr>
            <p:ph type="sldNum" sz="quarter" idx="12"/>
          </p:nvPr>
        </p:nvSpPr>
        <p:spPr>
          <a:ln/>
        </p:spPr>
        <p:txBody>
          <a:bodyPr/>
          <a:lstStyle>
            <a:lvl1pPr>
              <a:defRPr/>
            </a:lvl1pPr>
          </a:lstStyle>
          <a:p>
            <a:pPr>
              <a:defRPr/>
            </a:pPr>
            <a:fld id="{E70FBFC1-404B-4348-95EA-4D92B8F761D5}" type="slidenum">
              <a:rPr lang="en-US" altLang="en-US"/>
              <a:pPr>
                <a:defRPr/>
              </a:pPr>
              <a:t>‹#›</a:t>
            </a:fld>
            <a:endParaRPr lang="en-US" altLang="en-US"/>
          </a:p>
        </p:txBody>
      </p:sp>
    </p:spTree>
    <p:extLst>
      <p:ext uri="{BB962C8B-B14F-4D97-AF65-F5344CB8AC3E}">
        <p14:creationId xmlns:p14="http://schemas.microsoft.com/office/powerpoint/2010/main" val="987842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2BB347-3A6E-0A53-CAE0-100431EF81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1D5D1B-6881-9200-E625-D1F4817F2C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347F46-329D-26EE-C62C-262512728258}"/>
              </a:ext>
            </a:extLst>
          </p:cNvPr>
          <p:cNvSpPr>
            <a:spLocks noGrp="1" noChangeArrowheads="1"/>
          </p:cNvSpPr>
          <p:nvPr>
            <p:ph type="sldNum" sz="quarter" idx="12"/>
          </p:nvPr>
        </p:nvSpPr>
        <p:spPr>
          <a:ln/>
        </p:spPr>
        <p:txBody>
          <a:bodyPr/>
          <a:lstStyle>
            <a:lvl1pPr>
              <a:defRPr/>
            </a:lvl1pPr>
          </a:lstStyle>
          <a:p>
            <a:pPr>
              <a:defRPr/>
            </a:pPr>
            <a:fld id="{14F5A663-CD4F-4587-8A7B-5C40DE792A61}" type="slidenum">
              <a:rPr lang="en-US" altLang="en-US"/>
              <a:pPr>
                <a:defRPr/>
              </a:pPr>
              <a:t>‹#›</a:t>
            </a:fld>
            <a:endParaRPr lang="en-US" altLang="en-US"/>
          </a:p>
        </p:txBody>
      </p:sp>
    </p:spTree>
    <p:extLst>
      <p:ext uri="{BB962C8B-B14F-4D97-AF65-F5344CB8AC3E}">
        <p14:creationId xmlns:p14="http://schemas.microsoft.com/office/powerpoint/2010/main" val="32853954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32B30A-203E-B06C-2A1C-B9884430DF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5FB7C7-821A-0D5F-2184-0869155585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6CEC2A-0AF3-9C72-395E-FC612F72A6C3}"/>
              </a:ext>
            </a:extLst>
          </p:cNvPr>
          <p:cNvSpPr>
            <a:spLocks noGrp="1" noChangeArrowheads="1"/>
          </p:cNvSpPr>
          <p:nvPr>
            <p:ph type="sldNum" sz="quarter" idx="12"/>
          </p:nvPr>
        </p:nvSpPr>
        <p:spPr>
          <a:ln/>
        </p:spPr>
        <p:txBody>
          <a:bodyPr/>
          <a:lstStyle>
            <a:lvl1pPr>
              <a:defRPr/>
            </a:lvl1pPr>
          </a:lstStyle>
          <a:p>
            <a:pPr>
              <a:defRPr/>
            </a:pPr>
            <a:fld id="{BDAEC2A5-5F3D-49E1-8990-8DFD4E0D92A7}" type="slidenum">
              <a:rPr lang="en-US" altLang="en-US"/>
              <a:pPr>
                <a:defRPr/>
              </a:pPr>
              <a:t>‹#›</a:t>
            </a:fld>
            <a:endParaRPr lang="en-US" altLang="en-US"/>
          </a:p>
        </p:txBody>
      </p:sp>
    </p:spTree>
    <p:extLst>
      <p:ext uri="{BB962C8B-B14F-4D97-AF65-F5344CB8AC3E}">
        <p14:creationId xmlns:p14="http://schemas.microsoft.com/office/powerpoint/2010/main" val="3373356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A2A58E-FC91-8CA5-CAEE-48666553DA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9409C1-5548-54A9-5A19-D4617E8D47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F4B215-3DDC-1400-5DEE-4DA1F30FB2D9}"/>
              </a:ext>
            </a:extLst>
          </p:cNvPr>
          <p:cNvSpPr>
            <a:spLocks noGrp="1" noChangeArrowheads="1"/>
          </p:cNvSpPr>
          <p:nvPr>
            <p:ph type="sldNum" sz="quarter" idx="12"/>
          </p:nvPr>
        </p:nvSpPr>
        <p:spPr>
          <a:ln/>
        </p:spPr>
        <p:txBody>
          <a:bodyPr/>
          <a:lstStyle>
            <a:lvl1pPr>
              <a:defRPr/>
            </a:lvl1pPr>
          </a:lstStyle>
          <a:p>
            <a:pPr>
              <a:defRPr/>
            </a:pPr>
            <a:fld id="{EDEE583A-A14C-4B2A-8839-5AFE0BE94CCF}" type="slidenum">
              <a:rPr lang="en-US" altLang="en-US"/>
              <a:pPr>
                <a:defRPr/>
              </a:pPr>
              <a:t>‹#›</a:t>
            </a:fld>
            <a:endParaRPr lang="en-US" altLang="en-US"/>
          </a:p>
        </p:txBody>
      </p:sp>
    </p:spTree>
    <p:extLst>
      <p:ext uri="{BB962C8B-B14F-4D97-AF65-F5344CB8AC3E}">
        <p14:creationId xmlns:p14="http://schemas.microsoft.com/office/powerpoint/2010/main" val="2386550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BD63BE-F647-6218-1CF7-0BDFD0E6C0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F5BC8C-3DCF-AFE0-13FE-1E01EC4E08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B73ED7-0473-3D3A-1C40-CFA659F0D1FC}"/>
              </a:ext>
            </a:extLst>
          </p:cNvPr>
          <p:cNvSpPr>
            <a:spLocks noGrp="1" noChangeArrowheads="1"/>
          </p:cNvSpPr>
          <p:nvPr>
            <p:ph type="sldNum" sz="quarter" idx="12"/>
          </p:nvPr>
        </p:nvSpPr>
        <p:spPr>
          <a:ln/>
        </p:spPr>
        <p:txBody>
          <a:bodyPr/>
          <a:lstStyle>
            <a:lvl1pPr>
              <a:defRPr/>
            </a:lvl1pPr>
          </a:lstStyle>
          <a:p>
            <a:pPr>
              <a:defRPr/>
            </a:pPr>
            <a:fld id="{0CA05FE3-FD56-4409-8FD2-E6B89D39AA2F}" type="slidenum">
              <a:rPr lang="en-US" altLang="en-US"/>
              <a:pPr>
                <a:defRPr/>
              </a:pPr>
              <a:t>‹#›</a:t>
            </a:fld>
            <a:endParaRPr lang="en-US" altLang="en-US"/>
          </a:p>
        </p:txBody>
      </p:sp>
    </p:spTree>
    <p:extLst>
      <p:ext uri="{BB962C8B-B14F-4D97-AF65-F5344CB8AC3E}">
        <p14:creationId xmlns:p14="http://schemas.microsoft.com/office/powerpoint/2010/main" val="2016800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a:prstGeom prst="rect">
            <a:avLst/>
          </a:prstGeom>
        </p:spPr>
        <p:txBody>
          <a:bodyPr/>
          <a:lstStyle/>
          <a:p>
            <a:r>
              <a:rPr lang="ru-RU"/>
              <a:t>Образец заголовка</a:t>
            </a:r>
            <a:endParaRPr lang="en-US"/>
          </a:p>
        </p:txBody>
      </p:sp>
      <p:sp>
        <p:nvSpPr>
          <p:cNvPr id="3" name="Текст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8" y="2505075"/>
            <a:ext cx="3868737" cy="368458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788" cy="368458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Нижний колонтитул 6"/>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8" name="Номер слайда 7"/>
          <p:cNvSpPr>
            <a:spLocks noGrp="1"/>
          </p:cNvSpPr>
          <p:nvPr>
            <p:ph type="sldNum" sz="quarter" idx="11"/>
          </p:nvPr>
        </p:nvSpPr>
        <p:spPr/>
        <p:txBody>
          <a:bodyPr/>
          <a:lstStyle>
            <a:lvl1pPr>
              <a:defRPr/>
            </a:lvl1pPr>
          </a:lstStyle>
          <a:p>
            <a:fld id="{492F4B2F-61D0-4DA8-BDC8-4CB59B6E5ED3}" type="slidenum">
              <a:rPr lang="en-US" altLang="ru-RU"/>
              <a:pPr/>
              <a:t>‹#›</a:t>
            </a:fld>
            <a:endParaRPr lang="en-US" altLang="ru-RU"/>
          </a:p>
        </p:txBody>
      </p:sp>
    </p:spTree>
    <p:extLst>
      <p:ext uri="{BB962C8B-B14F-4D97-AF65-F5344CB8AC3E}">
        <p14:creationId xmlns:p14="http://schemas.microsoft.com/office/powerpoint/2010/main" val="813702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B1ED98-410D-445F-A06F-0E5EC542B2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BCB0F4-BA7C-D979-E403-F6AD0F8B53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1BC19F-A6F7-30AC-8C1B-003C97F3C387}"/>
              </a:ext>
            </a:extLst>
          </p:cNvPr>
          <p:cNvSpPr>
            <a:spLocks noGrp="1" noChangeArrowheads="1"/>
          </p:cNvSpPr>
          <p:nvPr>
            <p:ph type="sldNum" sz="quarter" idx="12"/>
          </p:nvPr>
        </p:nvSpPr>
        <p:spPr>
          <a:ln/>
        </p:spPr>
        <p:txBody>
          <a:bodyPr/>
          <a:lstStyle>
            <a:lvl1pPr>
              <a:defRPr/>
            </a:lvl1pPr>
          </a:lstStyle>
          <a:p>
            <a:pPr>
              <a:defRPr/>
            </a:pPr>
            <a:fld id="{16C808F7-8CE8-4EF6-8C85-EA2ABC5669D8}" type="slidenum">
              <a:rPr lang="en-US" altLang="en-US"/>
              <a:pPr>
                <a:defRPr/>
              </a:pPr>
              <a:t>‹#›</a:t>
            </a:fld>
            <a:endParaRPr lang="en-US" altLang="en-US"/>
          </a:p>
        </p:txBody>
      </p:sp>
    </p:spTree>
    <p:extLst>
      <p:ext uri="{BB962C8B-B14F-4D97-AF65-F5344CB8AC3E}">
        <p14:creationId xmlns:p14="http://schemas.microsoft.com/office/powerpoint/2010/main" val="27153943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4AE418-EDBC-4E6B-5753-C6B6A03FDC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479C56-4727-2D40-FC35-84B1597DD6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7D4F35-E396-C851-2C0D-3CC919D0C496}"/>
              </a:ext>
            </a:extLst>
          </p:cNvPr>
          <p:cNvSpPr>
            <a:spLocks noGrp="1" noChangeArrowheads="1"/>
          </p:cNvSpPr>
          <p:nvPr>
            <p:ph type="sldNum" sz="quarter" idx="12"/>
          </p:nvPr>
        </p:nvSpPr>
        <p:spPr>
          <a:ln/>
        </p:spPr>
        <p:txBody>
          <a:bodyPr/>
          <a:lstStyle>
            <a:lvl1pPr>
              <a:defRPr/>
            </a:lvl1pPr>
          </a:lstStyle>
          <a:p>
            <a:pPr>
              <a:defRPr/>
            </a:pPr>
            <a:fld id="{81406D70-8F9E-47ED-953C-B21EB3E744EF}" type="slidenum">
              <a:rPr lang="en-US" altLang="en-US"/>
              <a:pPr>
                <a:defRPr/>
              </a:pPr>
              <a:t>‹#›</a:t>
            </a:fld>
            <a:endParaRPr lang="en-US" altLang="en-US"/>
          </a:p>
        </p:txBody>
      </p:sp>
    </p:spTree>
    <p:extLst>
      <p:ext uri="{BB962C8B-B14F-4D97-AF65-F5344CB8AC3E}">
        <p14:creationId xmlns:p14="http://schemas.microsoft.com/office/powerpoint/2010/main" val="960998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2AB7FED-B6B0-EBE4-EFBB-C2F15752E0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391C73-044E-4C40-AB2B-36FF182C4A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6D4F52-1E62-B721-CABF-2EEF1DD22D4E}"/>
              </a:ext>
            </a:extLst>
          </p:cNvPr>
          <p:cNvSpPr>
            <a:spLocks noGrp="1" noChangeArrowheads="1"/>
          </p:cNvSpPr>
          <p:nvPr>
            <p:ph type="sldNum" sz="quarter" idx="12"/>
          </p:nvPr>
        </p:nvSpPr>
        <p:spPr>
          <a:ln/>
        </p:spPr>
        <p:txBody>
          <a:bodyPr/>
          <a:lstStyle>
            <a:lvl1pPr>
              <a:defRPr/>
            </a:lvl1pPr>
          </a:lstStyle>
          <a:p>
            <a:pPr>
              <a:defRPr/>
            </a:pPr>
            <a:fld id="{DFF2EE15-BD6F-4F90-9CAC-951AED3ABF37}" type="slidenum">
              <a:rPr lang="en-US" altLang="en-US"/>
              <a:pPr>
                <a:defRPr/>
              </a:pPr>
              <a:t>‹#›</a:t>
            </a:fld>
            <a:endParaRPr lang="en-US" altLang="en-US"/>
          </a:p>
        </p:txBody>
      </p:sp>
    </p:spTree>
    <p:extLst>
      <p:ext uri="{BB962C8B-B14F-4D97-AF65-F5344CB8AC3E}">
        <p14:creationId xmlns:p14="http://schemas.microsoft.com/office/powerpoint/2010/main" val="385342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EEDAC0C-9DEB-0B0E-CE40-99D98810A4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61D9D77-3777-7190-58A8-12C0EDFD08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E9E48CF-1410-BE51-2AA1-31A695B21A72}"/>
              </a:ext>
            </a:extLst>
          </p:cNvPr>
          <p:cNvSpPr>
            <a:spLocks noGrp="1" noChangeArrowheads="1"/>
          </p:cNvSpPr>
          <p:nvPr>
            <p:ph type="sldNum" sz="quarter" idx="12"/>
          </p:nvPr>
        </p:nvSpPr>
        <p:spPr>
          <a:ln/>
        </p:spPr>
        <p:txBody>
          <a:bodyPr/>
          <a:lstStyle>
            <a:lvl1pPr>
              <a:defRPr/>
            </a:lvl1pPr>
          </a:lstStyle>
          <a:p>
            <a:pPr>
              <a:defRPr/>
            </a:pPr>
            <a:fld id="{2B97C2E9-FA34-4990-BD64-D256C87B5385}" type="slidenum">
              <a:rPr lang="en-US" altLang="en-US"/>
              <a:pPr>
                <a:defRPr/>
              </a:pPr>
              <a:t>‹#›</a:t>
            </a:fld>
            <a:endParaRPr lang="en-US" altLang="en-US"/>
          </a:p>
        </p:txBody>
      </p:sp>
    </p:spTree>
    <p:extLst>
      <p:ext uri="{BB962C8B-B14F-4D97-AF65-F5344CB8AC3E}">
        <p14:creationId xmlns:p14="http://schemas.microsoft.com/office/powerpoint/2010/main" val="373371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AB1E69A-14CE-3C5C-6D7F-0C3C512105F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7E39B7-49BD-94DA-1D57-29515E64EF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ED47890-0196-AC93-2EDC-7F186B1EF443}"/>
              </a:ext>
            </a:extLst>
          </p:cNvPr>
          <p:cNvSpPr>
            <a:spLocks noGrp="1" noChangeArrowheads="1"/>
          </p:cNvSpPr>
          <p:nvPr>
            <p:ph type="sldNum" sz="quarter" idx="12"/>
          </p:nvPr>
        </p:nvSpPr>
        <p:spPr>
          <a:ln/>
        </p:spPr>
        <p:txBody>
          <a:bodyPr/>
          <a:lstStyle>
            <a:lvl1pPr>
              <a:defRPr/>
            </a:lvl1pPr>
          </a:lstStyle>
          <a:p>
            <a:pPr>
              <a:defRPr/>
            </a:pPr>
            <a:fld id="{9EFA0A85-3D20-4C3D-B2AA-9064779B9D4B}" type="slidenum">
              <a:rPr lang="en-US" altLang="en-US"/>
              <a:pPr>
                <a:defRPr/>
              </a:pPr>
              <a:t>‹#›</a:t>
            </a:fld>
            <a:endParaRPr lang="en-US" altLang="en-US"/>
          </a:p>
        </p:txBody>
      </p:sp>
    </p:spTree>
    <p:extLst>
      <p:ext uri="{BB962C8B-B14F-4D97-AF65-F5344CB8AC3E}">
        <p14:creationId xmlns:p14="http://schemas.microsoft.com/office/powerpoint/2010/main" val="832396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246EF94-1159-BB2C-A56D-0B37807790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7FAA28F-D39B-7207-441D-A6707075EA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151D86-B56A-5B32-DFD2-84F65AB75C5A}"/>
              </a:ext>
            </a:extLst>
          </p:cNvPr>
          <p:cNvSpPr>
            <a:spLocks noGrp="1" noChangeArrowheads="1"/>
          </p:cNvSpPr>
          <p:nvPr>
            <p:ph type="sldNum" sz="quarter" idx="12"/>
          </p:nvPr>
        </p:nvSpPr>
        <p:spPr>
          <a:ln/>
        </p:spPr>
        <p:txBody>
          <a:bodyPr/>
          <a:lstStyle>
            <a:lvl1pPr>
              <a:defRPr/>
            </a:lvl1pPr>
          </a:lstStyle>
          <a:p>
            <a:pPr>
              <a:defRPr/>
            </a:pPr>
            <a:fld id="{8E63E3A6-5C16-497D-98F4-F98A532F102A}" type="slidenum">
              <a:rPr lang="en-US" altLang="en-US"/>
              <a:pPr>
                <a:defRPr/>
              </a:pPr>
              <a:t>‹#›</a:t>
            </a:fld>
            <a:endParaRPr lang="en-US" altLang="en-US"/>
          </a:p>
        </p:txBody>
      </p:sp>
    </p:spTree>
    <p:extLst>
      <p:ext uri="{BB962C8B-B14F-4D97-AF65-F5344CB8AC3E}">
        <p14:creationId xmlns:p14="http://schemas.microsoft.com/office/powerpoint/2010/main" val="3201976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66BC58-B577-3E7E-AC89-EF858BE45C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E60860-4437-D52E-1CC6-6D20F820C2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3A4CA4-7384-DDB7-AABE-7436FE8DC810}"/>
              </a:ext>
            </a:extLst>
          </p:cNvPr>
          <p:cNvSpPr>
            <a:spLocks noGrp="1" noChangeArrowheads="1"/>
          </p:cNvSpPr>
          <p:nvPr>
            <p:ph type="sldNum" sz="quarter" idx="12"/>
          </p:nvPr>
        </p:nvSpPr>
        <p:spPr>
          <a:ln/>
        </p:spPr>
        <p:txBody>
          <a:bodyPr/>
          <a:lstStyle>
            <a:lvl1pPr>
              <a:defRPr/>
            </a:lvl1pPr>
          </a:lstStyle>
          <a:p>
            <a:pPr>
              <a:defRPr/>
            </a:pPr>
            <a:fld id="{79CDA2D6-51A3-4771-84B3-7B4AF3124894}" type="slidenum">
              <a:rPr lang="en-US" altLang="en-US"/>
              <a:pPr>
                <a:defRPr/>
              </a:pPr>
              <a:t>‹#›</a:t>
            </a:fld>
            <a:endParaRPr lang="en-US" altLang="en-US"/>
          </a:p>
        </p:txBody>
      </p:sp>
    </p:spTree>
    <p:extLst>
      <p:ext uri="{BB962C8B-B14F-4D97-AF65-F5344CB8AC3E}">
        <p14:creationId xmlns:p14="http://schemas.microsoft.com/office/powerpoint/2010/main" val="114828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8CC7C9-766C-59A7-9BC5-4B2142AF7C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B77695-A2A6-617D-1375-38DD5CBDD3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3FCBD2-7785-FC9A-DB3D-5809EAA07BE2}"/>
              </a:ext>
            </a:extLst>
          </p:cNvPr>
          <p:cNvSpPr>
            <a:spLocks noGrp="1" noChangeArrowheads="1"/>
          </p:cNvSpPr>
          <p:nvPr>
            <p:ph type="sldNum" sz="quarter" idx="12"/>
          </p:nvPr>
        </p:nvSpPr>
        <p:spPr>
          <a:ln/>
        </p:spPr>
        <p:txBody>
          <a:bodyPr/>
          <a:lstStyle>
            <a:lvl1pPr>
              <a:defRPr/>
            </a:lvl1pPr>
          </a:lstStyle>
          <a:p>
            <a:pPr>
              <a:defRPr/>
            </a:pPr>
            <a:fld id="{06A52D47-AA14-4138-B0EC-3A655651D7C7}" type="slidenum">
              <a:rPr lang="en-US" altLang="en-US"/>
              <a:pPr>
                <a:defRPr/>
              </a:pPr>
              <a:t>‹#›</a:t>
            </a:fld>
            <a:endParaRPr lang="en-US" altLang="en-US"/>
          </a:p>
        </p:txBody>
      </p:sp>
    </p:spTree>
    <p:extLst>
      <p:ext uri="{BB962C8B-B14F-4D97-AF65-F5344CB8AC3E}">
        <p14:creationId xmlns:p14="http://schemas.microsoft.com/office/powerpoint/2010/main" val="15201358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D2C2BC-390D-EB50-2D8A-A762420EB5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49A77C-DE1A-9955-59BA-45B4F4B4A4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F0D6C0-6AD4-6C91-2E5E-414DE6A29BE2}"/>
              </a:ext>
            </a:extLst>
          </p:cNvPr>
          <p:cNvSpPr>
            <a:spLocks noGrp="1" noChangeArrowheads="1"/>
          </p:cNvSpPr>
          <p:nvPr>
            <p:ph type="sldNum" sz="quarter" idx="12"/>
          </p:nvPr>
        </p:nvSpPr>
        <p:spPr>
          <a:ln/>
        </p:spPr>
        <p:txBody>
          <a:bodyPr/>
          <a:lstStyle>
            <a:lvl1pPr>
              <a:defRPr/>
            </a:lvl1pPr>
          </a:lstStyle>
          <a:p>
            <a:pPr>
              <a:defRPr/>
            </a:pPr>
            <a:fld id="{D540B32D-7BF1-46BA-BBC8-27AEA4B53686}" type="slidenum">
              <a:rPr lang="en-US" altLang="en-US"/>
              <a:pPr>
                <a:defRPr/>
              </a:pPr>
              <a:t>‹#›</a:t>
            </a:fld>
            <a:endParaRPr lang="en-US" altLang="en-US"/>
          </a:p>
        </p:txBody>
      </p:sp>
    </p:spTree>
    <p:extLst>
      <p:ext uri="{BB962C8B-B14F-4D97-AF65-F5344CB8AC3E}">
        <p14:creationId xmlns:p14="http://schemas.microsoft.com/office/powerpoint/2010/main" val="552474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382FC1-3B48-AB10-C3B7-9B6D28F0B1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E1CE73-8E67-0632-9264-25C0A927FB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E7B844-FC9A-9A2E-956A-29091B145A31}"/>
              </a:ext>
            </a:extLst>
          </p:cNvPr>
          <p:cNvSpPr>
            <a:spLocks noGrp="1" noChangeArrowheads="1"/>
          </p:cNvSpPr>
          <p:nvPr>
            <p:ph type="sldNum" sz="quarter" idx="12"/>
          </p:nvPr>
        </p:nvSpPr>
        <p:spPr>
          <a:ln/>
        </p:spPr>
        <p:txBody>
          <a:bodyPr/>
          <a:lstStyle>
            <a:lvl1pPr>
              <a:defRPr/>
            </a:lvl1pPr>
          </a:lstStyle>
          <a:p>
            <a:pPr>
              <a:defRPr/>
            </a:pPr>
            <a:fld id="{0ED2E509-134C-4F8F-90AB-E6DBA2DB1AE4}" type="slidenum">
              <a:rPr lang="en-US" altLang="en-US"/>
              <a:pPr>
                <a:defRPr/>
              </a:pPr>
              <a:t>‹#›</a:t>
            </a:fld>
            <a:endParaRPr lang="en-US" altLang="en-US"/>
          </a:p>
        </p:txBody>
      </p:sp>
    </p:spTree>
    <p:extLst>
      <p:ext uri="{BB962C8B-B14F-4D97-AF65-F5344CB8AC3E}">
        <p14:creationId xmlns:p14="http://schemas.microsoft.com/office/powerpoint/2010/main" val="3337989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a:prstGeom prst="rect">
            <a:avLst/>
          </a:prstGeom>
        </p:spPr>
        <p:txBody>
          <a:bodyPr/>
          <a:lstStyle/>
          <a:p>
            <a:r>
              <a:rPr lang="ru-RU"/>
              <a:t>Образец заголовка</a:t>
            </a:r>
            <a:endParaRPr lang="en-US"/>
          </a:p>
        </p:txBody>
      </p:sp>
      <p:sp>
        <p:nvSpPr>
          <p:cNvPr id="3" name="Нижний колонтитул 2"/>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4" name="Номер слайда 3"/>
          <p:cNvSpPr>
            <a:spLocks noGrp="1"/>
          </p:cNvSpPr>
          <p:nvPr>
            <p:ph type="sldNum" sz="quarter" idx="11"/>
          </p:nvPr>
        </p:nvSpPr>
        <p:spPr/>
        <p:txBody>
          <a:bodyPr/>
          <a:lstStyle>
            <a:lvl1pPr>
              <a:defRPr/>
            </a:lvl1pPr>
          </a:lstStyle>
          <a:p>
            <a:fld id="{0EA49C41-EAD9-4881-B2DE-9C3C012EB150}" type="slidenum">
              <a:rPr lang="en-US" altLang="ru-RU"/>
              <a:pPr/>
              <a:t>‹#›</a:t>
            </a:fld>
            <a:endParaRPr lang="en-US" altLang="ru-RU"/>
          </a:p>
        </p:txBody>
      </p:sp>
    </p:spTree>
    <p:extLst>
      <p:ext uri="{BB962C8B-B14F-4D97-AF65-F5344CB8AC3E}">
        <p14:creationId xmlns:p14="http://schemas.microsoft.com/office/powerpoint/2010/main" val="3039041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99B92E-79CF-9A5D-8697-6F0E9722A3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5518D6-B05D-F3F6-A525-80F5BF43BF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16C3C5-95D2-083A-18D8-AC1B4A8274BF}"/>
              </a:ext>
            </a:extLst>
          </p:cNvPr>
          <p:cNvSpPr>
            <a:spLocks noGrp="1" noChangeArrowheads="1"/>
          </p:cNvSpPr>
          <p:nvPr>
            <p:ph type="sldNum" sz="quarter" idx="12"/>
          </p:nvPr>
        </p:nvSpPr>
        <p:spPr>
          <a:ln/>
        </p:spPr>
        <p:txBody>
          <a:bodyPr/>
          <a:lstStyle>
            <a:lvl1pPr>
              <a:defRPr/>
            </a:lvl1pPr>
          </a:lstStyle>
          <a:p>
            <a:pPr>
              <a:defRPr/>
            </a:pPr>
            <a:fld id="{3D49863A-0215-4DE5-8B7F-B6CA81AB1636}" type="slidenum">
              <a:rPr lang="en-US" altLang="en-US"/>
              <a:pPr>
                <a:defRPr/>
              </a:pPr>
              <a:t>‹#›</a:t>
            </a:fld>
            <a:endParaRPr lang="en-US" altLang="en-US"/>
          </a:p>
        </p:txBody>
      </p:sp>
    </p:spTree>
    <p:extLst>
      <p:ext uri="{BB962C8B-B14F-4D97-AF65-F5344CB8AC3E}">
        <p14:creationId xmlns:p14="http://schemas.microsoft.com/office/powerpoint/2010/main" val="1439788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6">
            <a:extLst>
              <a:ext uri="{FF2B5EF4-FFF2-40B4-BE49-F238E27FC236}">
                <a16:creationId xmlns:a16="http://schemas.microsoft.com/office/drawing/2014/main" id="{568CF8DF-426B-7175-F8BF-5FCD9891EC18}"/>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800FCE9E-DE2B-49C5-A5D6-93EA7D82407C}" type="datetime1">
              <a:rPr lang="en-US"/>
              <a:pPr>
                <a:defRPr/>
              </a:pPr>
              <a:t>10/18/2023</a:t>
            </a:fld>
            <a:endParaRPr lang="en-US"/>
          </a:p>
        </p:txBody>
      </p:sp>
      <p:sp>
        <p:nvSpPr>
          <p:cNvPr id="5" name="Footer Placeholder 7">
            <a:extLst>
              <a:ext uri="{FF2B5EF4-FFF2-40B4-BE49-F238E27FC236}">
                <a16:creationId xmlns:a16="http://schemas.microsoft.com/office/drawing/2014/main" id="{03ED9978-9377-73D2-A342-C5B82A14A873}"/>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6" name="Slide Number Placeholder 8">
            <a:extLst>
              <a:ext uri="{FF2B5EF4-FFF2-40B4-BE49-F238E27FC236}">
                <a16:creationId xmlns:a16="http://schemas.microsoft.com/office/drawing/2014/main" id="{AE97FEC4-BE16-9645-FDEB-C4D5092A28A4}"/>
              </a:ext>
            </a:extLst>
          </p:cNvPr>
          <p:cNvSpPr>
            <a:spLocks noGrp="1"/>
          </p:cNvSpPr>
          <p:nvPr>
            <p:ph type="sldNum" sz="quarter" idx="12"/>
          </p:nvPr>
        </p:nvSpPr>
        <p:spPr>
          <a:xfrm>
            <a:off x="7543800" y="6356350"/>
            <a:ext cx="971550" cy="365125"/>
          </a:xfrm>
        </p:spPr>
        <p:txBody>
          <a:bodyPr/>
          <a:lstStyle>
            <a:lvl1pPr eaLnBrk="0" hangingPunct="0">
              <a:defRPr b="1">
                <a:latin typeface="Arial" panose="020B0604020202020204" pitchFamily="34" charset="0"/>
              </a:defRPr>
            </a:lvl1pPr>
          </a:lstStyle>
          <a:p>
            <a:pPr>
              <a:defRPr/>
            </a:pPr>
            <a:fld id="{4FCDE0D7-5D52-464C-9379-95954EA301F2}" type="slidenum">
              <a:rPr lang="en-US" altLang="ru-RU"/>
              <a:pPr>
                <a:defRPr/>
              </a:pPr>
              <a:t>‹#›</a:t>
            </a:fld>
            <a:endParaRPr lang="en-US" altLang="ru-RU"/>
          </a:p>
        </p:txBody>
      </p:sp>
    </p:spTree>
    <p:extLst>
      <p:ext uri="{BB962C8B-B14F-4D97-AF65-F5344CB8AC3E}">
        <p14:creationId xmlns:p14="http://schemas.microsoft.com/office/powerpoint/2010/main" val="12581050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A3127-328F-E30A-A9E7-A2288BE75550}"/>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7C23B44B-9170-46BA-80F8-24E64E480F02}" type="datetime1">
              <a:rPr lang="en-US"/>
              <a:pPr>
                <a:defRPr/>
              </a:pPr>
              <a:t>10/18/2023</a:t>
            </a:fld>
            <a:endParaRPr lang="en-US"/>
          </a:p>
        </p:txBody>
      </p:sp>
      <p:sp>
        <p:nvSpPr>
          <p:cNvPr id="5" name="Footer Placeholder 4">
            <a:extLst>
              <a:ext uri="{FF2B5EF4-FFF2-40B4-BE49-F238E27FC236}">
                <a16:creationId xmlns:a16="http://schemas.microsoft.com/office/drawing/2014/main" id="{F96B7875-4E1A-5CCC-3D0C-BB42C65663B9}"/>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6" name="Slide Number Placeholder 5">
            <a:extLst>
              <a:ext uri="{FF2B5EF4-FFF2-40B4-BE49-F238E27FC236}">
                <a16:creationId xmlns:a16="http://schemas.microsoft.com/office/drawing/2014/main" id="{5C8F12F1-79A9-CFE0-11E9-F8AC2350947D}"/>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537EFBF-AC9F-47F6-80BD-6CB67DCCE320}" type="slidenum">
              <a:rPr lang="en-US" altLang="ru-RU"/>
              <a:pPr>
                <a:defRPr/>
              </a:pPr>
              <a:t>‹#›</a:t>
            </a:fld>
            <a:endParaRPr lang="en-US" altLang="ru-RU"/>
          </a:p>
        </p:txBody>
      </p:sp>
    </p:spTree>
    <p:extLst>
      <p:ext uri="{BB962C8B-B14F-4D97-AF65-F5344CB8AC3E}">
        <p14:creationId xmlns:p14="http://schemas.microsoft.com/office/powerpoint/2010/main" val="9830653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5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A163F2-6AA3-E3E9-1926-A847C6FFE01E}"/>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178B1E2E-F928-48C7-9541-3FB5B3305431}" type="datetime1">
              <a:rPr lang="en-US"/>
              <a:pPr>
                <a:defRPr/>
              </a:pPr>
              <a:t>10/18/2023</a:t>
            </a:fld>
            <a:endParaRPr lang="en-US"/>
          </a:p>
        </p:txBody>
      </p:sp>
      <p:sp>
        <p:nvSpPr>
          <p:cNvPr id="5" name="Footer Placeholder 4">
            <a:extLst>
              <a:ext uri="{FF2B5EF4-FFF2-40B4-BE49-F238E27FC236}">
                <a16:creationId xmlns:a16="http://schemas.microsoft.com/office/drawing/2014/main" id="{D832AF4F-3168-F849-836E-EFBA0EA1E579}"/>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6" name="Slide Number Placeholder 5">
            <a:extLst>
              <a:ext uri="{FF2B5EF4-FFF2-40B4-BE49-F238E27FC236}">
                <a16:creationId xmlns:a16="http://schemas.microsoft.com/office/drawing/2014/main" id="{971638BA-A8DF-7F5C-B767-AF70CDE21DD9}"/>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1C808DCF-C3F6-4B3A-B415-EEB650042D22}" type="slidenum">
              <a:rPr lang="en-US" altLang="ru-RU"/>
              <a:pPr>
                <a:defRPr/>
              </a:pPr>
              <a:t>‹#›</a:t>
            </a:fld>
            <a:endParaRPr lang="en-US" altLang="ru-RU"/>
          </a:p>
        </p:txBody>
      </p:sp>
    </p:spTree>
    <p:extLst>
      <p:ext uri="{BB962C8B-B14F-4D97-AF65-F5344CB8AC3E}">
        <p14:creationId xmlns:p14="http://schemas.microsoft.com/office/powerpoint/2010/main" val="7393890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8EF376-2E7D-12C4-7CF1-471D0D925644}"/>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3B2AEEFF-85AD-4FFF-9017-47EE40156D31}" type="datetime1">
              <a:rPr lang="en-US"/>
              <a:pPr>
                <a:defRPr/>
              </a:pPr>
              <a:t>10/18/2023</a:t>
            </a:fld>
            <a:endParaRPr lang="en-US"/>
          </a:p>
        </p:txBody>
      </p:sp>
      <p:sp>
        <p:nvSpPr>
          <p:cNvPr id="6" name="Footer Placeholder 5">
            <a:extLst>
              <a:ext uri="{FF2B5EF4-FFF2-40B4-BE49-F238E27FC236}">
                <a16:creationId xmlns:a16="http://schemas.microsoft.com/office/drawing/2014/main" id="{0813C765-8FD4-5762-97EE-DB938FE55687}"/>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7" name="Slide Number Placeholder 6">
            <a:extLst>
              <a:ext uri="{FF2B5EF4-FFF2-40B4-BE49-F238E27FC236}">
                <a16:creationId xmlns:a16="http://schemas.microsoft.com/office/drawing/2014/main" id="{CE3C2B13-9F64-0190-34AA-593900387255}"/>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8D4F1371-88E5-4497-8C0C-2209CBFEFDF6}" type="slidenum">
              <a:rPr lang="en-US" altLang="ru-RU"/>
              <a:pPr>
                <a:defRPr/>
              </a:pPr>
              <a:t>‹#›</a:t>
            </a:fld>
            <a:endParaRPr lang="en-US" altLang="ru-RU"/>
          </a:p>
        </p:txBody>
      </p:sp>
    </p:spTree>
    <p:extLst>
      <p:ext uri="{BB962C8B-B14F-4D97-AF65-F5344CB8AC3E}">
        <p14:creationId xmlns:p14="http://schemas.microsoft.com/office/powerpoint/2010/main" val="1460200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174E26-9FAA-4153-DF64-A27C9DBBCE4E}"/>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8595AA5E-A160-4951-855F-0A53DDD2D6FA}" type="datetime1">
              <a:rPr lang="en-US"/>
              <a:pPr>
                <a:defRPr/>
              </a:pPr>
              <a:t>10/18/2023</a:t>
            </a:fld>
            <a:endParaRPr lang="en-US"/>
          </a:p>
        </p:txBody>
      </p:sp>
      <p:sp>
        <p:nvSpPr>
          <p:cNvPr id="8" name="Footer Placeholder 7">
            <a:extLst>
              <a:ext uri="{FF2B5EF4-FFF2-40B4-BE49-F238E27FC236}">
                <a16:creationId xmlns:a16="http://schemas.microsoft.com/office/drawing/2014/main" id="{71D7ADA0-5176-C08F-A52A-8545FB3FD512}"/>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9" name="Slide Number Placeholder 8">
            <a:extLst>
              <a:ext uri="{FF2B5EF4-FFF2-40B4-BE49-F238E27FC236}">
                <a16:creationId xmlns:a16="http://schemas.microsoft.com/office/drawing/2014/main" id="{925A539E-53EF-287A-9EB8-3B7055A32B49}"/>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B1DEE5C9-2248-4608-843B-29C7A67A95A1}" type="slidenum">
              <a:rPr lang="en-US" altLang="ru-RU"/>
              <a:pPr>
                <a:defRPr/>
              </a:pPr>
              <a:t>‹#›</a:t>
            </a:fld>
            <a:endParaRPr lang="en-US" altLang="ru-RU"/>
          </a:p>
        </p:txBody>
      </p:sp>
    </p:spTree>
    <p:extLst>
      <p:ext uri="{BB962C8B-B14F-4D97-AF65-F5344CB8AC3E}">
        <p14:creationId xmlns:p14="http://schemas.microsoft.com/office/powerpoint/2010/main" val="2638118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339F32-0A51-A384-7EC2-6BA70B34D0FC}"/>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F54E494A-217E-42E8-B190-C3ADDB9027EF}" type="datetime1">
              <a:rPr lang="en-US"/>
              <a:pPr>
                <a:defRPr/>
              </a:pPr>
              <a:t>10/18/2023</a:t>
            </a:fld>
            <a:endParaRPr lang="en-US"/>
          </a:p>
        </p:txBody>
      </p:sp>
      <p:sp>
        <p:nvSpPr>
          <p:cNvPr id="4" name="Footer Placeholder 3">
            <a:extLst>
              <a:ext uri="{FF2B5EF4-FFF2-40B4-BE49-F238E27FC236}">
                <a16:creationId xmlns:a16="http://schemas.microsoft.com/office/drawing/2014/main" id="{B9D1D0A8-CBDD-6229-124B-69E9718FBA24}"/>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5" name="Slide Number Placeholder 4">
            <a:extLst>
              <a:ext uri="{FF2B5EF4-FFF2-40B4-BE49-F238E27FC236}">
                <a16:creationId xmlns:a16="http://schemas.microsoft.com/office/drawing/2014/main" id="{07D6BE72-11A6-5FEE-C929-3B10593C621B}"/>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8049C49-35B3-44DF-975E-AE7B6E3EF867}" type="slidenum">
              <a:rPr lang="en-US" altLang="ru-RU"/>
              <a:pPr>
                <a:defRPr/>
              </a:pPr>
              <a:t>‹#›</a:t>
            </a:fld>
            <a:endParaRPr lang="en-US" altLang="ru-RU"/>
          </a:p>
        </p:txBody>
      </p:sp>
    </p:spTree>
    <p:extLst>
      <p:ext uri="{BB962C8B-B14F-4D97-AF65-F5344CB8AC3E}">
        <p14:creationId xmlns:p14="http://schemas.microsoft.com/office/powerpoint/2010/main" val="12536918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5529C-FB09-F2DF-FE85-D0CE578DC92C}"/>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5286E01D-56E4-4CB4-B901-BF35D19C294E}" type="datetime1">
              <a:rPr lang="en-US"/>
              <a:pPr>
                <a:defRPr/>
              </a:pPr>
              <a:t>10/18/2023</a:t>
            </a:fld>
            <a:endParaRPr lang="en-US"/>
          </a:p>
        </p:txBody>
      </p:sp>
      <p:sp>
        <p:nvSpPr>
          <p:cNvPr id="3" name="Footer Placeholder 2">
            <a:extLst>
              <a:ext uri="{FF2B5EF4-FFF2-40B4-BE49-F238E27FC236}">
                <a16:creationId xmlns:a16="http://schemas.microsoft.com/office/drawing/2014/main" id="{081FAD98-7526-B100-BC8D-396DBCCBDFFF}"/>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4" name="Slide Number Placeholder 3">
            <a:extLst>
              <a:ext uri="{FF2B5EF4-FFF2-40B4-BE49-F238E27FC236}">
                <a16:creationId xmlns:a16="http://schemas.microsoft.com/office/drawing/2014/main" id="{A106DA87-ACA3-1E96-2DAE-FDD2341BDF3B}"/>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B61B1B15-FB67-4150-8A57-BAC903F89B92}" type="slidenum">
              <a:rPr lang="en-US" altLang="ru-RU"/>
              <a:pPr>
                <a:defRPr/>
              </a:pPr>
              <a:t>‹#›</a:t>
            </a:fld>
            <a:endParaRPr lang="en-US" altLang="ru-RU"/>
          </a:p>
        </p:txBody>
      </p:sp>
    </p:spTree>
    <p:extLst>
      <p:ext uri="{BB962C8B-B14F-4D97-AF65-F5344CB8AC3E}">
        <p14:creationId xmlns:p14="http://schemas.microsoft.com/office/powerpoint/2010/main" val="3593336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5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374CD-2D47-CCAB-91A1-758186C55868}"/>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14DEA0C2-F94B-4148-942F-B7A098E62885}" type="datetime1">
              <a:rPr lang="en-US"/>
              <a:pPr>
                <a:defRPr/>
              </a:pPr>
              <a:t>10/18/2023</a:t>
            </a:fld>
            <a:endParaRPr lang="en-US"/>
          </a:p>
        </p:txBody>
      </p:sp>
      <p:sp>
        <p:nvSpPr>
          <p:cNvPr id="6" name="Footer Placeholder 5">
            <a:extLst>
              <a:ext uri="{FF2B5EF4-FFF2-40B4-BE49-F238E27FC236}">
                <a16:creationId xmlns:a16="http://schemas.microsoft.com/office/drawing/2014/main" id="{7AFC659E-F18C-2CA2-9F52-657D6EE821E9}"/>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7" name="Slide Number Placeholder 6">
            <a:extLst>
              <a:ext uri="{FF2B5EF4-FFF2-40B4-BE49-F238E27FC236}">
                <a16:creationId xmlns:a16="http://schemas.microsoft.com/office/drawing/2014/main" id="{9771FE91-2198-2959-81FD-DF9DABFFEAD7}"/>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7A386429-6F74-4261-B522-D8F7FB6478A8}" type="slidenum">
              <a:rPr lang="en-US" altLang="ru-RU"/>
              <a:pPr>
                <a:defRPr/>
              </a:pPr>
              <a:t>‹#›</a:t>
            </a:fld>
            <a:endParaRPr lang="en-US" altLang="ru-RU"/>
          </a:p>
        </p:txBody>
      </p:sp>
    </p:spTree>
    <p:extLst>
      <p:ext uri="{BB962C8B-B14F-4D97-AF65-F5344CB8AC3E}">
        <p14:creationId xmlns:p14="http://schemas.microsoft.com/office/powerpoint/2010/main" val="2441802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5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AEC17-6E7C-3A9F-D586-3EA5E9C0AD7E}"/>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342AFCB7-95C6-4230-BCE8-6CE38E928B7D}" type="datetime1">
              <a:rPr lang="en-US"/>
              <a:pPr>
                <a:defRPr/>
              </a:pPr>
              <a:t>10/18/2023</a:t>
            </a:fld>
            <a:endParaRPr lang="en-US"/>
          </a:p>
        </p:txBody>
      </p:sp>
      <p:sp>
        <p:nvSpPr>
          <p:cNvPr id="6" name="Footer Placeholder 5">
            <a:extLst>
              <a:ext uri="{FF2B5EF4-FFF2-40B4-BE49-F238E27FC236}">
                <a16:creationId xmlns:a16="http://schemas.microsoft.com/office/drawing/2014/main" id="{5D25416A-C54A-130D-7A52-E4436559A15A}"/>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7" name="Slide Number Placeholder 6">
            <a:extLst>
              <a:ext uri="{FF2B5EF4-FFF2-40B4-BE49-F238E27FC236}">
                <a16:creationId xmlns:a16="http://schemas.microsoft.com/office/drawing/2014/main" id="{D32238A7-FCA1-1DFE-90E4-E23BDD933156}"/>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DA514D64-1C2D-4DCB-ABF9-1CD2133204CC}" type="slidenum">
              <a:rPr lang="en-US" altLang="ru-RU"/>
              <a:pPr>
                <a:defRPr/>
              </a:pPr>
              <a:t>‹#›</a:t>
            </a:fld>
            <a:endParaRPr lang="en-US" altLang="ru-RU"/>
          </a:p>
        </p:txBody>
      </p:sp>
    </p:spTree>
    <p:extLst>
      <p:ext uri="{BB962C8B-B14F-4D97-AF65-F5344CB8AC3E}">
        <p14:creationId xmlns:p14="http://schemas.microsoft.com/office/powerpoint/2010/main" val="306110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3" name="Номер слайда 2"/>
          <p:cNvSpPr>
            <a:spLocks noGrp="1"/>
          </p:cNvSpPr>
          <p:nvPr>
            <p:ph type="sldNum" sz="quarter" idx="11"/>
          </p:nvPr>
        </p:nvSpPr>
        <p:spPr/>
        <p:txBody>
          <a:bodyPr/>
          <a:lstStyle>
            <a:lvl1pPr>
              <a:defRPr/>
            </a:lvl1pPr>
          </a:lstStyle>
          <a:p>
            <a:fld id="{00F4F5ED-7DA9-45DB-9F76-BD4CE138C7B3}" type="slidenum">
              <a:rPr lang="en-US" altLang="ru-RU"/>
              <a:pPr/>
              <a:t>‹#›</a:t>
            </a:fld>
            <a:endParaRPr lang="en-US" altLang="ru-RU"/>
          </a:p>
        </p:txBody>
      </p:sp>
    </p:spTree>
    <p:extLst>
      <p:ext uri="{BB962C8B-B14F-4D97-AF65-F5344CB8AC3E}">
        <p14:creationId xmlns:p14="http://schemas.microsoft.com/office/powerpoint/2010/main" val="2219154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C6A73-84A9-33D2-890C-F12DDD2D0F12}"/>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C8A38D55-4F6D-4418-8B39-0FEB876918B6}" type="datetime1">
              <a:rPr lang="en-US"/>
              <a:pPr>
                <a:defRPr/>
              </a:pPr>
              <a:t>10/18/2023</a:t>
            </a:fld>
            <a:endParaRPr lang="en-US"/>
          </a:p>
        </p:txBody>
      </p:sp>
      <p:sp>
        <p:nvSpPr>
          <p:cNvPr id="5" name="Footer Placeholder 4">
            <a:extLst>
              <a:ext uri="{FF2B5EF4-FFF2-40B4-BE49-F238E27FC236}">
                <a16:creationId xmlns:a16="http://schemas.microsoft.com/office/drawing/2014/main" id="{976516E1-FD2B-15AE-1EBA-3AFB57532AA2}"/>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6" name="Slide Number Placeholder 5">
            <a:extLst>
              <a:ext uri="{FF2B5EF4-FFF2-40B4-BE49-F238E27FC236}">
                <a16:creationId xmlns:a16="http://schemas.microsoft.com/office/drawing/2014/main" id="{3B75F94D-D66C-05D7-2B85-DB57F5FCD2EF}"/>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552AFB78-8E22-4AF0-97BA-AD99F9E04C3F}" type="slidenum">
              <a:rPr lang="en-US" altLang="ru-RU"/>
              <a:pPr>
                <a:defRPr/>
              </a:pPr>
              <a:t>‹#›</a:t>
            </a:fld>
            <a:endParaRPr lang="en-US" altLang="ru-RU"/>
          </a:p>
        </p:txBody>
      </p:sp>
    </p:spTree>
    <p:extLst>
      <p:ext uri="{BB962C8B-B14F-4D97-AF65-F5344CB8AC3E}">
        <p14:creationId xmlns:p14="http://schemas.microsoft.com/office/powerpoint/2010/main" val="41836649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70A7A-AB6F-FED7-19EA-0CED12FCA24A}"/>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defRPr>
            </a:lvl1pPr>
          </a:lstStyle>
          <a:p>
            <a:pPr>
              <a:defRPr/>
            </a:pPr>
            <a:fld id="{AABC8608-791E-475C-96CF-D5A480B694C1}" type="datetime1">
              <a:rPr lang="en-US"/>
              <a:pPr>
                <a:defRPr/>
              </a:pPr>
              <a:t>10/18/2023</a:t>
            </a:fld>
            <a:endParaRPr lang="en-US"/>
          </a:p>
        </p:txBody>
      </p:sp>
      <p:sp>
        <p:nvSpPr>
          <p:cNvPr id="5" name="Footer Placeholder 4">
            <a:extLst>
              <a:ext uri="{FF2B5EF4-FFF2-40B4-BE49-F238E27FC236}">
                <a16:creationId xmlns:a16="http://schemas.microsoft.com/office/drawing/2014/main" id="{65D8728D-59C0-1A94-756C-B9E2297E4C6F}"/>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defRPr>
            </a:lvl1pPr>
          </a:lstStyle>
          <a:p>
            <a:pPr>
              <a:defRPr/>
            </a:pPr>
            <a:r>
              <a:rPr lang="en-US"/>
              <a:t>Shengli Huang AGS-RHIC User Meeting</a:t>
            </a:r>
          </a:p>
        </p:txBody>
      </p:sp>
      <p:sp>
        <p:nvSpPr>
          <p:cNvPr id="6" name="Slide Number Placeholder 5">
            <a:extLst>
              <a:ext uri="{FF2B5EF4-FFF2-40B4-BE49-F238E27FC236}">
                <a16:creationId xmlns:a16="http://schemas.microsoft.com/office/drawing/2014/main" id="{4479777F-999A-D919-D0F1-49CF7C36392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8010B2A-A5CD-4F72-861F-0500E001959C}" type="slidenum">
              <a:rPr lang="en-US" altLang="ru-RU"/>
              <a:pPr>
                <a:defRPr/>
              </a:pPr>
              <a:t>‹#›</a:t>
            </a:fld>
            <a:endParaRPr lang="en-US" altLang="ru-RU"/>
          </a:p>
        </p:txBody>
      </p:sp>
    </p:spTree>
    <p:extLst>
      <p:ext uri="{BB962C8B-B14F-4D97-AF65-F5344CB8AC3E}">
        <p14:creationId xmlns:p14="http://schemas.microsoft.com/office/powerpoint/2010/main" val="3920334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2851" y="1122364"/>
            <a:ext cx="6858298" cy="2387599"/>
          </a:xfrm>
        </p:spPr>
        <p:txBody>
          <a:bodyPr anchor="b"/>
          <a:lstStyle>
            <a:lvl1pPr algn="ctr">
              <a:defRPr sz="4499"/>
            </a:lvl1pPr>
          </a:lstStyle>
          <a:p>
            <a:r>
              <a:rPr lang="ru-RU"/>
              <a:t>Образец заголовка</a:t>
            </a:r>
          </a:p>
        </p:txBody>
      </p:sp>
      <p:sp>
        <p:nvSpPr>
          <p:cNvPr id="3" name="Подзаголовок 2"/>
          <p:cNvSpPr>
            <a:spLocks noGrp="1"/>
          </p:cNvSpPr>
          <p:nvPr>
            <p:ph type="subTitle" idx="1"/>
          </p:nvPr>
        </p:nvSpPr>
        <p:spPr>
          <a:xfrm>
            <a:off x="1142851" y="3602038"/>
            <a:ext cx="6858298" cy="1655762"/>
          </a:xfrm>
        </p:spPr>
        <p:txBody>
          <a:bodyPr/>
          <a:lstStyle>
            <a:lvl1pPr marL="0" indent="0" algn="ctr">
              <a:buNone/>
              <a:defRPr sz="1800"/>
            </a:lvl1pPr>
            <a:lvl2pPr marL="342854" indent="0" algn="ctr">
              <a:buNone/>
              <a:defRPr sz="1499"/>
            </a:lvl2pPr>
            <a:lvl3pPr marL="685708" indent="0" algn="ctr">
              <a:buNone/>
              <a:defRPr sz="1350"/>
            </a:lvl3pPr>
            <a:lvl4pPr marL="1028563" indent="0" algn="ctr">
              <a:buNone/>
              <a:defRPr sz="1200"/>
            </a:lvl4pPr>
            <a:lvl5pPr marL="1371416" indent="0" algn="ctr">
              <a:buNone/>
              <a:defRPr sz="1200"/>
            </a:lvl5pPr>
            <a:lvl6pPr marL="1714270" indent="0" algn="ctr">
              <a:buNone/>
              <a:defRPr sz="1200"/>
            </a:lvl6pPr>
            <a:lvl7pPr marL="2057124" indent="0" algn="ctr">
              <a:buNone/>
              <a:defRPr sz="1200"/>
            </a:lvl7pPr>
            <a:lvl8pPr marL="2399979" indent="0" algn="ctr">
              <a:buNone/>
              <a:defRPr sz="1200"/>
            </a:lvl8pPr>
            <a:lvl9pPr marL="2742833" indent="0" algn="ctr">
              <a:buNone/>
              <a:defRPr sz="1200"/>
            </a:lvl9pPr>
          </a:lstStyle>
          <a:p>
            <a:r>
              <a:rPr lang="ru-RU"/>
              <a:t>Образец подзаголовка</a:t>
            </a:r>
          </a:p>
        </p:txBody>
      </p:sp>
      <p:sp>
        <p:nvSpPr>
          <p:cNvPr id="4" name="Rectangle 3">
            <a:extLst>
              <a:ext uri="{FF2B5EF4-FFF2-40B4-BE49-F238E27FC236}">
                <a16:creationId xmlns:a16="http://schemas.microsoft.com/office/drawing/2014/main" id="{684DDFF3-FE67-48D7-9F60-3B39F03A2B8D}"/>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5" name="Rectangle 5">
            <a:extLst>
              <a:ext uri="{FF2B5EF4-FFF2-40B4-BE49-F238E27FC236}">
                <a16:creationId xmlns:a16="http://schemas.microsoft.com/office/drawing/2014/main" id="{732F520B-92A2-4ECF-AF8A-4689DCB9B027}"/>
              </a:ext>
            </a:extLst>
          </p:cNvPr>
          <p:cNvSpPr>
            <a:spLocks noGrp="1" noChangeArrowheads="1"/>
          </p:cNvSpPr>
          <p:nvPr>
            <p:ph type="sldNum" idx="11"/>
          </p:nvPr>
        </p:nvSpPr>
        <p:spPr>
          <a:ln/>
        </p:spPr>
        <p:txBody>
          <a:bodyPr/>
          <a:lstStyle>
            <a:lvl1pPr>
              <a:defRPr/>
            </a:lvl1pPr>
          </a:lstStyle>
          <a:p>
            <a:pPr>
              <a:defRPr/>
            </a:pPr>
            <a:fld id="{CDC3DAAD-98DC-42D1-A902-7F78BA27B8FF}" type="slidenum">
              <a:rPr lang="ru-RU" altLang="ru-RU"/>
              <a:pPr>
                <a:defRPr/>
              </a:pPr>
              <a:t>‹#›</a:t>
            </a:fld>
            <a:endParaRPr lang="ru-RU" altLang="ru-RU"/>
          </a:p>
        </p:txBody>
      </p:sp>
    </p:spTree>
    <p:extLst>
      <p:ext uri="{BB962C8B-B14F-4D97-AF65-F5344CB8AC3E}">
        <p14:creationId xmlns:p14="http://schemas.microsoft.com/office/powerpoint/2010/main" val="1763507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a:extLst>
              <a:ext uri="{FF2B5EF4-FFF2-40B4-BE49-F238E27FC236}">
                <a16:creationId xmlns:a16="http://schemas.microsoft.com/office/drawing/2014/main" id="{4763C02F-69DB-4F12-AD98-86F58C36603E}"/>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5" name="Rectangle 5">
            <a:extLst>
              <a:ext uri="{FF2B5EF4-FFF2-40B4-BE49-F238E27FC236}">
                <a16:creationId xmlns:a16="http://schemas.microsoft.com/office/drawing/2014/main" id="{72B84FDD-C0FE-421C-B7F4-560980BC632B}"/>
              </a:ext>
            </a:extLst>
          </p:cNvPr>
          <p:cNvSpPr>
            <a:spLocks noGrp="1" noChangeArrowheads="1"/>
          </p:cNvSpPr>
          <p:nvPr>
            <p:ph type="sldNum" idx="11"/>
          </p:nvPr>
        </p:nvSpPr>
        <p:spPr>
          <a:ln/>
        </p:spPr>
        <p:txBody>
          <a:bodyPr/>
          <a:lstStyle>
            <a:lvl1pPr>
              <a:defRPr/>
            </a:lvl1pPr>
          </a:lstStyle>
          <a:p>
            <a:pPr>
              <a:defRPr/>
            </a:pPr>
            <a:fld id="{585D5D87-7063-4021-91B5-76231B53CD74}" type="slidenum">
              <a:rPr lang="ru-RU" altLang="ru-RU"/>
              <a:pPr>
                <a:defRPr/>
              </a:pPr>
              <a:t>‹#›</a:t>
            </a:fld>
            <a:endParaRPr lang="ru-RU" altLang="ru-RU"/>
          </a:p>
        </p:txBody>
      </p:sp>
    </p:spTree>
    <p:extLst>
      <p:ext uri="{BB962C8B-B14F-4D97-AF65-F5344CB8AC3E}">
        <p14:creationId xmlns:p14="http://schemas.microsoft.com/office/powerpoint/2010/main" val="4039759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06" y="1709739"/>
            <a:ext cx="7886864" cy="2852737"/>
          </a:xfrm>
        </p:spPr>
        <p:txBody>
          <a:bodyPr anchor="b"/>
          <a:lstStyle>
            <a:lvl1pPr>
              <a:defRPr sz="4499"/>
            </a:lvl1pPr>
          </a:lstStyle>
          <a:p>
            <a:r>
              <a:rPr lang="ru-RU"/>
              <a:t>Образец заголовка</a:t>
            </a:r>
          </a:p>
        </p:txBody>
      </p:sp>
      <p:sp>
        <p:nvSpPr>
          <p:cNvPr id="3" name="Текст 2"/>
          <p:cNvSpPr>
            <a:spLocks noGrp="1"/>
          </p:cNvSpPr>
          <p:nvPr>
            <p:ph type="body" idx="1"/>
          </p:nvPr>
        </p:nvSpPr>
        <p:spPr>
          <a:xfrm>
            <a:off x="623806" y="4589464"/>
            <a:ext cx="7886864" cy="1500187"/>
          </a:xfrm>
        </p:spPr>
        <p:txBody>
          <a:bodyPr/>
          <a:lstStyle>
            <a:lvl1pPr marL="0" indent="0">
              <a:buNone/>
              <a:defRPr sz="1800"/>
            </a:lvl1pPr>
            <a:lvl2pPr marL="342854" indent="0">
              <a:buNone/>
              <a:defRPr sz="1499"/>
            </a:lvl2pPr>
            <a:lvl3pPr marL="685708" indent="0">
              <a:buNone/>
              <a:defRPr sz="1350"/>
            </a:lvl3pPr>
            <a:lvl4pPr marL="1028563" indent="0">
              <a:buNone/>
              <a:defRPr sz="1200"/>
            </a:lvl4pPr>
            <a:lvl5pPr marL="1371416" indent="0">
              <a:buNone/>
              <a:defRPr sz="1200"/>
            </a:lvl5pPr>
            <a:lvl6pPr marL="1714270" indent="0">
              <a:buNone/>
              <a:defRPr sz="1200"/>
            </a:lvl6pPr>
            <a:lvl7pPr marL="2057124" indent="0">
              <a:buNone/>
              <a:defRPr sz="1200"/>
            </a:lvl7pPr>
            <a:lvl8pPr marL="2399979" indent="0">
              <a:buNone/>
              <a:defRPr sz="1200"/>
            </a:lvl8pPr>
            <a:lvl9pPr marL="2742833" indent="0">
              <a:buNone/>
              <a:defRPr sz="1200"/>
            </a:lvl9pPr>
          </a:lstStyle>
          <a:p>
            <a:pPr lvl="0"/>
            <a:r>
              <a:rPr lang="ru-RU"/>
              <a:t>Образец текста</a:t>
            </a:r>
          </a:p>
        </p:txBody>
      </p:sp>
      <p:sp>
        <p:nvSpPr>
          <p:cNvPr id="4" name="Rectangle 3">
            <a:extLst>
              <a:ext uri="{FF2B5EF4-FFF2-40B4-BE49-F238E27FC236}">
                <a16:creationId xmlns:a16="http://schemas.microsoft.com/office/drawing/2014/main" id="{95FFA3AF-3589-48CB-9D4A-72E0B7BB4EB1}"/>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5" name="Rectangle 5">
            <a:extLst>
              <a:ext uri="{FF2B5EF4-FFF2-40B4-BE49-F238E27FC236}">
                <a16:creationId xmlns:a16="http://schemas.microsoft.com/office/drawing/2014/main" id="{D600D808-B5F7-4108-AB3E-E1E5951E893B}"/>
              </a:ext>
            </a:extLst>
          </p:cNvPr>
          <p:cNvSpPr>
            <a:spLocks noGrp="1" noChangeArrowheads="1"/>
          </p:cNvSpPr>
          <p:nvPr>
            <p:ph type="sldNum" idx="11"/>
          </p:nvPr>
        </p:nvSpPr>
        <p:spPr>
          <a:ln/>
        </p:spPr>
        <p:txBody>
          <a:bodyPr/>
          <a:lstStyle>
            <a:lvl1pPr>
              <a:defRPr/>
            </a:lvl1pPr>
          </a:lstStyle>
          <a:p>
            <a:pPr>
              <a:defRPr/>
            </a:pPr>
            <a:fld id="{15874271-99D3-4173-AC5E-9CF515F1FE9B}" type="slidenum">
              <a:rPr lang="ru-RU" altLang="ru-RU"/>
              <a:pPr>
                <a:defRPr/>
              </a:pPr>
              <a:t>‹#›</a:t>
            </a:fld>
            <a:endParaRPr lang="ru-RU" altLang="ru-RU"/>
          </a:p>
        </p:txBody>
      </p:sp>
    </p:spTree>
    <p:extLst>
      <p:ext uri="{BB962C8B-B14F-4D97-AF65-F5344CB8AC3E}">
        <p14:creationId xmlns:p14="http://schemas.microsoft.com/office/powerpoint/2010/main" val="30811829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568" y="1825625"/>
            <a:ext cx="3876170" cy="43259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19024" y="1825625"/>
            <a:ext cx="3876170" cy="43259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3">
            <a:extLst>
              <a:ext uri="{FF2B5EF4-FFF2-40B4-BE49-F238E27FC236}">
                <a16:creationId xmlns:a16="http://schemas.microsoft.com/office/drawing/2014/main" id="{7C8AC6F6-BE0B-44F7-BC8F-53490DC86F24}"/>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6" name="Rectangle 5">
            <a:extLst>
              <a:ext uri="{FF2B5EF4-FFF2-40B4-BE49-F238E27FC236}">
                <a16:creationId xmlns:a16="http://schemas.microsoft.com/office/drawing/2014/main" id="{E8965292-F8B2-4C63-B55D-44D00CC6F2C6}"/>
              </a:ext>
            </a:extLst>
          </p:cNvPr>
          <p:cNvSpPr>
            <a:spLocks noGrp="1" noChangeArrowheads="1"/>
          </p:cNvSpPr>
          <p:nvPr>
            <p:ph type="sldNum" idx="11"/>
          </p:nvPr>
        </p:nvSpPr>
        <p:spPr>
          <a:ln/>
        </p:spPr>
        <p:txBody>
          <a:bodyPr/>
          <a:lstStyle>
            <a:lvl1pPr>
              <a:defRPr/>
            </a:lvl1pPr>
          </a:lstStyle>
          <a:p>
            <a:pPr>
              <a:defRPr/>
            </a:pPr>
            <a:fld id="{1084C11E-C4DB-4D27-8E47-11F486B14480}" type="slidenum">
              <a:rPr lang="ru-RU" altLang="ru-RU"/>
              <a:pPr>
                <a:defRPr/>
              </a:pPr>
              <a:t>‹#›</a:t>
            </a:fld>
            <a:endParaRPr lang="ru-RU" altLang="ru-RU"/>
          </a:p>
        </p:txBody>
      </p:sp>
    </p:spTree>
    <p:extLst>
      <p:ext uri="{BB962C8B-B14F-4D97-AF65-F5344CB8AC3E}">
        <p14:creationId xmlns:p14="http://schemas.microsoft.com/office/powerpoint/2010/main" val="1065810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760" y="365126"/>
            <a:ext cx="7886863" cy="1325563"/>
          </a:xfrm>
        </p:spPr>
        <p:txBody>
          <a:bodyPr/>
          <a:lstStyle/>
          <a:p>
            <a:r>
              <a:rPr lang="ru-RU"/>
              <a:t>Образец заголовка</a:t>
            </a:r>
          </a:p>
        </p:txBody>
      </p:sp>
      <p:sp>
        <p:nvSpPr>
          <p:cNvPr id="3" name="Текст 2"/>
          <p:cNvSpPr>
            <a:spLocks noGrp="1"/>
          </p:cNvSpPr>
          <p:nvPr>
            <p:ph type="body" idx="1"/>
          </p:nvPr>
        </p:nvSpPr>
        <p:spPr>
          <a:xfrm>
            <a:off x="629760" y="1681164"/>
            <a:ext cx="3867836" cy="823912"/>
          </a:xfrm>
        </p:spPr>
        <p:txBody>
          <a:bodyPr anchor="b"/>
          <a:lstStyle>
            <a:lvl1pPr marL="0" indent="0">
              <a:buNone/>
              <a:defRPr sz="1800" b="1"/>
            </a:lvl1pPr>
            <a:lvl2pPr marL="342854" indent="0">
              <a:buNone/>
              <a:defRPr sz="1499" b="1"/>
            </a:lvl2pPr>
            <a:lvl3pPr marL="685708" indent="0">
              <a:buNone/>
              <a:defRPr sz="1350" b="1"/>
            </a:lvl3pPr>
            <a:lvl4pPr marL="1028563" indent="0">
              <a:buNone/>
              <a:defRPr sz="1200" b="1"/>
            </a:lvl4pPr>
            <a:lvl5pPr marL="1371416" indent="0">
              <a:buNone/>
              <a:defRPr sz="1200" b="1"/>
            </a:lvl5pPr>
            <a:lvl6pPr marL="1714270" indent="0">
              <a:buNone/>
              <a:defRPr sz="1200" b="1"/>
            </a:lvl6pPr>
            <a:lvl7pPr marL="2057124" indent="0">
              <a:buNone/>
              <a:defRPr sz="1200" b="1"/>
            </a:lvl7pPr>
            <a:lvl8pPr marL="2399979" indent="0">
              <a:buNone/>
              <a:defRPr sz="1200" b="1"/>
            </a:lvl8pPr>
            <a:lvl9pPr marL="2742833" indent="0">
              <a:buNone/>
              <a:defRPr sz="1200" b="1"/>
            </a:lvl9pPr>
          </a:lstStyle>
          <a:p>
            <a:pPr lvl="0"/>
            <a:r>
              <a:rPr lang="ru-RU"/>
              <a:t>Образец текста</a:t>
            </a:r>
          </a:p>
        </p:txBody>
      </p:sp>
      <p:sp>
        <p:nvSpPr>
          <p:cNvPr id="4" name="Объект 3"/>
          <p:cNvSpPr>
            <a:spLocks noGrp="1"/>
          </p:cNvSpPr>
          <p:nvPr>
            <p:ph sz="half" idx="2"/>
          </p:nvPr>
        </p:nvSpPr>
        <p:spPr>
          <a:xfrm>
            <a:off x="629760" y="2505075"/>
            <a:ext cx="386783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738" y="1681164"/>
            <a:ext cx="3886884" cy="823912"/>
          </a:xfrm>
        </p:spPr>
        <p:txBody>
          <a:bodyPr anchor="b"/>
          <a:lstStyle>
            <a:lvl1pPr marL="0" indent="0">
              <a:buNone/>
              <a:defRPr sz="1800" b="1"/>
            </a:lvl1pPr>
            <a:lvl2pPr marL="342854" indent="0">
              <a:buNone/>
              <a:defRPr sz="1499" b="1"/>
            </a:lvl2pPr>
            <a:lvl3pPr marL="685708" indent="0">
              <a:buNone/>
              <a:defRPr sz="1350" b="1"/>
            </a:lvl3pPr>
            <a:lvl4pPr marL="1028563" indent="0">
              <a:buNone/>
              <a:defRPr sz="1200" b="1"/>
            </a:lvl4pPr>
            <a:lvl5pPr marL="1371416" indent="0">
              <a:buNone/>
              <a:defRPr sz="1200" b="1"/>
            </a:lvl5pPr>
            <a:lvl6pPr marL="1714270" indent="0">
              <a:buNone/>
              <a:defRPr sz="1200" b="1"/>
            </a:lvl6pPr>
            <a:lvl7pPr marL="2057124" indent="0">
              <a:buNone/>
              <a:defRPr sz="1200" b="1"/>
            </a:lvl7pPr>
            <a:lvl8pPr marL="2399979" indent="0">
              <a:buNone/>
              <a:defRPr sz="1200" b="1"/>
            </a:lvl8pPr>
            <a:lvl9pPr marL="2742833" indent="0">
              <a:buNone/>
              <a:defRPr sz="1200" b="1"/>
            </a:lvl9pPr>
          </a:lstStyle>
          <a:p>
            <a:pPr lvl="0"/>
            <a:r>
              <a:rPr lang="ru-RU"/>
              <a:t>Образец текста</a:t>
            </a:r>
          </a:p>
        </p:txBody>
      </p:sp>
      <p:sp>
        <p:nvSpPr>
          <p:cNvPr id="6" name="Объект 5"/>
          <p:cNvSpPr>
            <a:spLocks noGrp="1"/>
          </p:cNvSpPr>
          <p:nvPr>
            <p:ph sz="quarter" idx="4"/>
          </p:nvPr>
        </p:nvSpPr>
        <p:spPr>
          <a:xfrm>
            <a:off x="4629738" y="2505075"/>
            <a:ext cx="3886884"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3">
            <a:extLst>
              <a:ext uri="{FF2B5EF4-FFF2-40B4-BE49-F238E27FC236}">
                <a16:creationId xmlns:a16="http://schemas.microsoft.com/office/drawing/2014/main" id="{1901363D-EACC-4962-8004-F6A7A326117E}"/>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8" name="Rectangle 5">
            <a:extLst>
              <a:ext uri="{FF2B5EF4-FFF2-40B4-BE49-F238E27FC236}">
                <a16:creationId xmlns:a16="http://schemas.microsoft.com/office/drawing/2014/main" id="{221E202D-C27C-4C75-889F-BC540E99905C}"/>
              </a:ext>
            </a:extLst>
          </p:cNvPr>
          <p:cNvSpPr>
            <a:spLocks noGrp="1" noChangeArrowheads="1"/>
          </p:cNvSpPr>
          <p:nvPr>
            <p:ph type="sldNum" idx="11"/>
          </p:nvPr>
        </p:nvSpPr>
        <p:spPr>
          <a:ln/>
        </p:spPr>
        <p:txBody>
          <a:bodyPr/>
          <a:lstStyle>
            <a:lvl1pPr>
              <a:defRPr/>
            </a:lvl1pPr>
          </a:lstStyle>
          <a:p>
            <a:pPr>
              <a:defRPr/>
            </a:pPr>
            <a:fld id="{62283A8B-F21D-465C-9BF5-50EAC3ECFD8A}" type="slidenum">
              <a:rPr lang="ru-RU" altLang="ru-RU"/>
              <a:pPr>
                <a:defRPr/>
              </a:pPr>
              <a:t>‹#›</a:t>
            </a:fld>
            <a:endParaRPr lang="ru-RU" altLang="ru-RU"/>
          </a:p>
        </p:txBody>
      </p:sp>
    </p:spTree>
    <p:extLst>
      <p:ext uri="{BB962C8B-B14F-4D97-AF65-F5344CB8AC3E}">
        <p14:creationId xmlns:p14="http://schemas.microsoft.com/office/powerpoint/2010/main" val="3186568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3">
            <a:extLst>
              <a:ext uri="{FF2B5EF4-FFF2-40B4-BE49-F238E27FC236}">
                <a16:creationId xmlns:a16="http://schemas.microsoft.com/office/drawing/2014/main" id="{D1E9944E-7CA8-419E-A966-E412E6B9169E}"/>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4" name="Rectangle 5">
            <a:extLst>
              <a:ext uri="{FF2B5EF4-FFF2-40B4-BE49-F238E27FC236}">
                <a16:creationId xmlns:a16="http://schemas.microsoft.com/office/drawing/2014/main" id="{933E936F-8999-486B-A0CA-2308C5E580BE}"/>
              </a:ext>
            </a:extLst>
          </p:cNvPr>
          <p:cNvSpPr>
            <a:spLocks noGrp="1" noChangeArrowheads="1"/>
          </p:cNvSpPr>
          <p:nvPr>
            <p:ph type="sldNum" idx="11"/>
          </p:nvPr>
        </p:nvSpPr>
        <p:spPr>
          <a:ln/>
        </p:spPr>
        <p:txBody>
          <a:bodyPr/>
          <a:lstStyle>
            <a:lvl1pPr>
              <a:defRPr/>
            </a:lvl1pPr>
          </a:lstStyle>
          <a:p>
            <a:pPr>
              <a:defRPr/>
            </a:pPr>
            <a:fld id="{85E76E4E-94AD-4903-9F6A-09BEB6C0A0FD}" type="slidenum">
              <a:rPr lang="ru-RU" altLang="ru-RU"/>
              <a:pPr>
                <a:defRPr/>
              </a:pPr>
              <a:t>‹#›</a:t>
            </a:fld>
            <a:endParaRPr lang="ru-RU" altLang="ru-RU"/>
          </a:p>
        </p:txBody>
      </p:sp>
    </p:spTree>
    <p:extLst>
      <p:ext uri="{BB962C8B-B14F-4D97-AF65-F5344CB8AC3E}">
        <p14:creationId xmlns:p14="http://schemas.microsoft.com/office/powerpoint/2010/main" val="4783395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F85B9F3-A721-492B-AD26-225FE4E5B467}"/>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3" name="Rectangle 5">
            <a:extLst>
              <a:ext uri="{FF2B5EF4-FFF2-40B4-BE49-F238E27FC236}">
                <a16:creationId xmlns:a16="http://schemas.microsoft.com/office/drawing/2014/main" id="{13BFC239-D68A-4ABB-A97B-58C8F34C486F}"/>
              </a:ext>
            </a:extLst>
          </p:cNvPr>
          <p:cNvSpPr>
            <a:spLocks noGrp="1" noChangeArrowheads="1"/>
          </p:cNvSpPr>
          <p:nvPr>
            <p:ph type="sldNum" idx="11"/>
          </p:nvPr>
        </p:nvSpPr>
        <p:spPr>
          <a:ln/>
        </p:spPr>
        <p:txBody>
          <a:bodyPr/>
          <a:lstStyle>
            <a:lvl1pPr>
              <a:defRPr/>
            </a:lvl1pPr>
          </a:lstStyle>
          <a:p>
            <a:pPr>
              <a:defRPr/>
            </a:pPr>
            <a:fld id="{B3E8F902-35C7-4E1F-8F85-7B43227B363D}" type="slidenum">
              <a:rPr lang="ru-RU" altLang="ru-RU"/>
              <a:pPr>
                <a:defRPr/>
              </a:pPr>
              <a:t>‹#›</a:t>
            </a:fld>
            <a:endParaRPr lang="ru-RU" altLang="ru-RU"/>
          </a:p>
        </p:txBody>
      </p:sp>
    </p:spTree>
    <p:extLst>
      <p:ext uri="{BB962C8B-B14F-4D97-AF65-F5344CB8AC3E}">
        <p14:creationId xmlns:p14="http://schemas.microsoft.com/office/powerpoint/2010/main" val="2992523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760" y="457200"/>
            <a:ext cx="2948793" cy="1600200"/>
          </a:xfrm>
        </p:spPr>
        <p:txBody>
          <a:bodyPr anchor="b"/>
          <a:lstStyle>
            <a:lvl1pPr>
              <a:defRPr sz="2399"/>
            </a:lvl1pPr>
          </a:lstStyle>
          <a:p>
            <a:r>
              <a:rPr lang="ru-RU"/>
              <a:t>Образец заголовка</a:t>
            </a:r>
          </a:p>
        </p:txBody>
      </p:sp>
      <p:sp>
        <p:nvSpPr>
          <p:cNvPr id="3" name="Объект 2"/>
          <p:cNvSpPr>
            <a:spLocks noGrp="1"/>
          </p:cNvSpPr>
          <p:nvPr>
            <p:ph idx="1"/>
          </p:nvPr>
        </p:nvSpPr>
        <p:spPr>
          <a:xfrm>
            <a:off x="3886885" y="987426"/>
            <a:ext cx="4629737" cy="4873625"/>
          </a:xfrm>
        </p:spPr>
        <p:txBody>
          <a:bodyPr/>
          <a:lstStyle>
            <a:lvl1pPr>
              <a:defRPr sz="2399"/>
            </a:lvl1pPr>
            <a:lvl2pPr>
              <a:defRPr sz="2100"/>
            </a:lvl2pPr>
            <a:lvl3pPr>
              <a:defRPr sz="1800"/>
            </a:lvl3pPr>
            <a:lvl4pPr>
              <a:defRPr sz="1499"/>
            </a:lvl4pPr>
            <a:lvl5pPr>
              <a:defRPr sz="1499"/>
            </a:lvl5pPr>
            <a:lvl6pPr>
              <a:defRPr sz="1499"/>
            </a:lvl6pPr>
            <a:lvl7pPr>
              <a:defRPr sz="1499"/>
            </a:lvl7pPr>
            <a:lvl8pPr>
              <a:defRPr sz="1499"/>
            </a:lvl8pPr>
            <a:lvl9pPr>
              <a:defRPr sz="149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760" y="2057401"/>
            <a:ext cx="2948793" cy="3811588"/>
          </a:xfrm>
        </p:spPr>
        <p:txBody>
          <a:bodyPr/>
          <a:lstStyle>
            <a:lvl1pPr marL="0" indent="0">
              <a:buNone/>
              <a:defRPr sz="1200"/>
            </a:lvl1pPr>
            <a:lvl2pPr marL="342854" indent="0">
              <a:buNone/>
              <a:defRPr sz="1050"/>
            </a:lvl2pPr>
            <a:lvl3pPr marL="685708" indent="0">
              <a:buNone/>
              <a:defRPr sz="900"/>
            </a:lvl3pPr>
            <a:lvl4pPr marL="1028563" indent="0">
              <a:buNone/>
              <a:defRPr sz="750"/>
            </a:lvl4pPr>
            <a:lvl5pPr marL="1371416" indent="0">
              <a:buNone/>
              <a:defRPr sz="750"/>
            </a:lvl5pPr>
            <a:lvl6pPr marL="1714270" indent="0">
              <a:buNone/>
              <a:defRPr sz="750"/>
            </a:lvl6pPr>
            <a:lvl7pPr marL="2057124" indent="0">
              <a:buNone/>
              <a:defRPr sz="750"/>
            </a:lvl7pPr>
            <a:lvl8pPr marL="2399979" indent="0">
              <a:buNone/>
              <a:defRPr sz="750"/>
            </a:lvl8pPr>
            <a:lvl9pPr marL="2742833" indent="0">
              <a:buNone/>
              <a:defRPr sz="750"/>
            </a:lvl9pPr>
          </a:lstStyle>
          <a:p>
            <a:pPr lvl="0"/>
            <a:r>
              <a:rPr lang="ru-RU"/>
              <a:t>Образец текста</a:t>
            </a:r>
          </a:p>
        </p:txBody>
      </p:sp>
      <p:sp>
        <p:nvSpPr>
          <p:cNvPr id="5" name="Rectangle 3">
            <a:extLst>
              <a:ext uri="{FF2B5EF4-FFF2-40B4-BE49-F238E27FC236}">
                <a16:creationId xmlns:a16="http://schemas.microsoft.com/office/drawing/2014/main" id="{92A2AE01-5D32-4405-A65E-4AAA81CBEDF7}"/>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6" name="Rectangle 5">
            <a:extLst>
              <a:ext uri="{FF2B5EF4-FFF2-40B4-BE49-F238E27FC236}">
                <a16:creationId xmlns:a16="http://schemas.microsoft.com/office/drawing/2014/main" id="{197EF77D-D754-4B4B-9B18-F7495A3361B1}"/>
              </a:ext>
            </a:extLst>
          </p:cNvPr>
          <p:cNvSpPr>
            <a:spLocks noGrp="1" noChangeArrowheads="1"/>
          </p:cNvSpPr>
          <p:nvPr>
            <p:ph type="sldNum" idx="11"/>
          </p:nvPr>
        </p:nvSpPr>
        <p:spPr>
          <a:ln/>
        </p:spPr>
        <p:txBody>
          <a:bodyPr/>
          <a:lstStyle>
            <a:lvl1pPr>
              <a:defRPr/>
            </a:lvl1pPr>
          </a:lstStyle>
          <a:p>
            <a:pPr>
              <a:defRPr/>
            </a:pPr>
            <a:fld id="{E95753D0-1D34-4979-9C46-1C661D3B0B85}" type="slidenum">
              <a:rPr lang="ru-RU" altLang="ru-RU"/>
              <a:pPr>
                <a:defRPr/>
              </a:pPr>
              <a:t>‹#›</a:t>
            </a:fld>
            <a:endParaRPr lang="ru-RU" altLang="ru-RU"/>
          </a:p>
        </p:txBody>
      </p:sp>
    </p:spTree>
    <p:extLst>
      <p:ext uri="{BB962C8B-B14F-4D97-AF65-F5344CB8AC3E}">
        <p14:creationId xmlns:p14="http://schemas.microsoft.com/office/powerpoint/2010/main" val="13722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a:prstGeom prst="rect">
            <a:avLst/>
          </a:prstGeo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Нижний колонтитул 4"/>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6" name="Номер слайда 5"/>
          <p:cNvSpPr>
            <a:spLocks noGrp="1"/>
          </p:cNvSpPr>
          <p:nvPr>
            <p:ph type="sldNum" sz="quarter" idx="11"/>
          </p:nvPr>
        </p:nvSpPr>
        <p:spPr/>
        <p:txBody>
          <a:bodyPr/>
          <a:lstStyle>
            <a:lvl1pPr>
              <a:defRPr/>
            </a:lvl1pPr>
          </a:lstStyle>
          <a:p>
            <a:fld id="{8746AEF9-0300-445C-A001-2A8D54CA5003}" type="slidenum">
              <a:rPr lang="en-US" altLang="ru-RU"/>
              <a:pPr/>
              <a:t>‹#›</a:t>
            </a:fld>
            <a:endParaRPr lang="en-US" altLang="ru-RU"/>
          </a:p>
        </p:txBody>
      </p:sp>
    </p:spTree>
    <p:extLst>
      <p:ext uri="{BB962C8B-B14F-4D97-AF65-F5344CB8AC3E}">
        <p14:creationId xmlns:p14="http://schemas.microsoft.com/office/powerpoint/2010/main" val="1270729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760" y="457200"/>
            <a:ext cx="2948793" cy="1600200"/>
          </a:xfrm>
        </p:spPr>
        <p:txBody>
          <a:bodyPr anchor="b"/>
          <a:lstStyle>
            <a:lvl1pPr>
              <a:defRPr sz="2399"/>
            </a:lvl1pPr>
          </a:lstStyle>
          <a:p>
            <a:r>
              <a:rPr lang="ru-RU"/>
              <a:t>Образец заголовка</a:t>
            </a:r>
          </a:p>
        </p:txBody>
      </p:sp>
      <p:sp>
        <p:nvSpPr>
          <p:cNvPr id="3" name="Рисунок 2"/>
          <p:cNvSpPr>
            <a:spLocks noGrp="1"/>
          </p:cNvSpPr>
          <p:nvPr>
            <p:ph type="pic" idx="1"/>
          </p:nvPr>
        </p:nvSpPr>
        <p:spPr>
          <a:xfrm>
            <a:off x="3886885" y="987426"/>
            <a:ext cx="4629737" cy="4873625"/>
          </a:xfrm>
        </p:spPr>
        <p:txBody>
          <a:bodyPr/>
          <a:lstStyle>
            <a:lvl1pPr marL="0" indent="0">
              <a:buNone/>
              <a:defRPr sz="2399"/>
            </a:lvl1pPr>
            <a:lvl2pPr marL="342854" indent="0">
              <a:buNone/>
              <a:defRPr sz="2100"/>
            </a:lvl2pPr>
            <a:lvl3pPr marL="685708" indent="0">
              <a:buNone/>
              <a:defRPr sz="1800"/>
            </a:lvl3pPr>
            <a:lvl4pPr marL="1028563" indent="0">
              <a:buNone/>
              <a:defRPr sz="1499"/>
            </a:lvl4pPr>
            <a:lvl5pPr marL="1371416" indent="0">
              <a:buNone/>
              <a:defRPr sz="1499"/>
            </a:lvl5pPr>
            <a:lvl6pPr marL="1714270" indent="0">
              <a:buNone/>
              <a:defRPr sz="1499"/>
            </a:lvl6pPr>
            <a:lvl7pPr marL="2057124" indent="0">
              <a:buNone/>
              <a:defRPr sz="1499"/>
            </a:lvl7pPr>
            <a:lvl8pPr marL="2399979" indent="0">
              <a:buNone/>
              <a:defRPr sz="1499"/>
            </a:lvl8pPr>
            <a:lvl9pPr marL="2742833" indent="0">
              <a:buNone/>
              <a:defRPr sz="1499"/>
            </a:lvl9pPr>
          </a:lstStyle>
          <a:p>
            <a:pPr lvl="0"/>
            <a:endParaRPr lang="ru-RU" noProof="0"/>
          </a:p>
        </p:txBody>
      </p:sp>
      <p:sp>
        <p:nvSpPr>
          <p:cNvPr id="4" name="Текст 3"/>
          <p:cNvSpPr>
            <a:spLocks noGrp="1"/>
          </p:cNvSpPr>
          <p:nvPr>
            <p:ph type="body" sz="half" idx="2"/>
          </p:nvPr>
        </p:nvSpPr>
        <p:spPr>
          <a:xfrm>
            <a:off x="629760" y="2057401"/>
            <a:ext cx="2948793" cy="3811588"/>
          </a:xfrm>
        </p:spPr>
        <p:txBody>
          <a:bodyPr/>
          <a:lstStyle>
            <a:lvl1pPr marL="0" indent="0">
              <a:buNone/>
              <a:defRPr sz="1200"/>
            </a:lvl1pPr>
            <a:lvl2pPr marL="342854" indent="0">
              <a:buNone/>
              <a:defRPr sz="1050"/>
            </a:lvl2pPr>
            <a:lvl3pPr marL="685708" indent="0">
              <a:buNone/>
              <a:defRPr sz="900"/>
            </a:lvl3pPr>
            <a:lvl4pPr marL="1028563" indent="0">
              <a:buNone/>
              <a:defRPr sz="750"/>
            </a:lvl4pPr>
            <a:lvl5pPr marL="1371416" indent="0">
              <a:buNone/>
              <a:defRPr sz="750"/>
            </a:lvl5pPr>
            <a:lvl6pPr marL="1714270" indent="0">
              <a:buNone/>
              <a:defRPr sz="750"/>
            </a:lvl6pPr>
            <a:lvl7pPr marL="2057124" indent="0">
              <a:buNone/>
              <a:defRPr sz="750"/>
            </a:lvl7pPr>
            <a:lvl8pPr marL="2399979" indent="0">
              <a:buNone/>
              <a:defRPr sz="750"/>
            </a:lvl8pPr>
            <a:lvl9pPr marL="2742833" indent="0">
              <a:buNone/>
              <a:defRPr sz="750"/>
            </a:lvl9pPr>
          </a:lstStyle>
          <a:p>
            <a:pPr lvl="0"/>
            <a:r>
              <a:rPr lang="ru-RU"/>
              <a:t>Образец текста</a:t>
            </a:r>
          </a:p>
        </p:txBody>
      </p:sp>
      <p:sp>
        <p:nvSpPr>
          <p:cNvPr id="5" name="Rectangle 3">
            <a:extLst>
              <a:ext uri="{FF2B5EF4-FFF2-40B4-BE49-F238E27FC236}">
                <a16:creationId xmlns:a16="http://schemas.microsoft.com/office/drawing/2014/main" id="{A7A454FF-491C-4E5E-B5AA-CAC8FC29001D}"/>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6" name="Rectangle 5">
            <a:extLst>
              <a:ext uri="{FF2B5EF4-FFF2-40B4-BE49-F238E27FC236}">
                <a16:creationId xmlns:a16="http://schemas.microsoft.com/office/drawing/2014/main" id="{2342FD6E-2524-4565-ACB7-D270472A3806}"/>
              </a:ext>
            </a:extLst>
          </p:cNvPr>
          <p:cNvSpPr>
            <a:spLocks noGrp="1" noChangeArrowheads="1"/>
          </p:cNvSpPr>
          <p:nvPr>
            <p:ph type="sldNum" idx="11"/>
          </p:nvPr>
        </p:nvSpPr>
        <p:spPr>
          <a:ln/>
        </p:spPr>
        <p:txBody>
          <a:bodyPr/>
          <a:lstStyle>
            <a:lvl1pPr>
              <a:defRPr/>
            </a:lvl1pPr>
          </a:lstStyle>
          <a:p>
            <a:pPr>
              <a:defRPr/>
            </a:pPr>
            <a:fld id="{DD2DC754-0C42-4A60-9EC0-7C2221E46A0D}" type="slidenum">
              <a:rPr lang="ru-RU" altLang="ru-RU"/>
              <a:pPr>
                <a:defRPr/>
              </a:pPr>
              <a:t>‹#›</a:t>
            </a:fld>
            <a:endParaRPr lang="ru-RU" altLang="ru-RU"/>
          </a:p>
        </p:txBody>
      </p:sp>
    </p:spTree>
    <p:extLst>
      <p:ext uri="{BB962C8B-B14F-4D97-AF65-F5344CB8AC3E}">
        <p14:creationId xmlns:p14="http://schemas.microsoft.com/office/powerpoint/2010/main" val="25258410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a:extLst>
              <a:ext uri="{FF2B5EF4-FFF2-40B4-BE49-F238E27FC236}">
                <a16:creationId xmlns:a16="http://schemas.microsoft.com/office/drawing/2014/main" id="{3DCE0380-5A49-4FA3-8A95-9B3105E89D2F}"/>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5" name="Rectangle 5">
            <a:extLst>
              <a:ext uri="{FF2B5EF4-FFF2-40B4-BE49-F238E27FC236}">
                <a16:creationId xmlns:a16="http://schemas.microsoft.com/office/drawing/2014/main" id="{3CA9FF8C-ADEA-4508-B890-47E21901AFA8}"/>
              </a:ext>
            </a:extLst>
          </p:cNvPr>
          <p:cNvSpPr>
            <a:spLocks noGrp="1" noChangeArrowheads="1"/>
          </p:cNvSpPr>
          <p:nvPr>
            <p:ph type="sldNum" idx="11"/>
          </p:nvPr>
        </p:nvSpPr>
        <p:spPr>
          <a:ln/>
        </p:spPr>
        <p:txBody>
          <a:bodyPr/>
          <a:lstStyle>
            <a:lvl1pPr>
              <a:defRPr/>
            </a:lvl1pPr>
          </a:lstStyle>
          <a:p>
            <a:pPr>
              <a:defRPr/>
            </a:pPr>
            <a:fld id="{4EE881B6-4B85-4956-A5BA-A6368DC7887C}" type="slidenum">
              <a:rPr lang="ru-RU" altLang="ru-RU"/>
              <a:pPr>
                <a:defRPr/>
              </a:pPr>
              <a:t>‹#›</a:t>
            </a:fld>
            <a:endParaRPr lang="ru-RU" altLang="ru-RU"/>
          </a:p>
        </p:txBody>
      </p:sp>
    </p:spTree>
    <p:extLst>
      <p:ext uri="{BB962C8B-B14F-4D97-AF65-F5344CB8AC3E}">
        <p14:creationId xmlns:p14="http://schemas.microsoft.com/office/powerpoint/2010/main" val="31946025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28537" y="365125"/>
            <a:ext cx="1966656" cy="57864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569" y="365125"/>
            <a:ext cx="5785684" cy="57864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a:extLst>
              <a:ext uri="{FF2B5EF4-FFF2-40B4-BE49-F238E27FC236}">
                <a16:creationId xmlns:a16="http://schemas.microsoft.com/office/drawing/2014/main" id="{A204F311-C020-4655-88AA-F4DFE8249E12}"/>
              </a:ext>
            </a:extLst>
          </p:cNvPr>
          <p:cNvSpPr>
            <a:spLocks noGrp="1" noChangeArrowheads="1"/>
          </p:cNvSpPr>
          <p:nvPr>
            <p:ph type="dt" idx="10"/>
          </p:nvPr>
        </p:nvSpPr>
        <p:spPr>
          <a:ln/>
        </p:spPr>
        <p:txBody>
          <a:bodyPr/>
          <a:lstStyle>
            <a:lvl1pPr>
              <a:defRPr/>
            </a:lvl1pPr>
          </a:lstStyle>
          <a:p>
            <a:pPr>
              <a:defRPr/>
            </a:pPr>
            <a:r>
              <a:rPr lang="ru-RU" altLang="ru-RU"/>
              <a:t>26.08.20</a:t>
            </a:r>
          </a:p>
        </p:txBody>
      </p:sp>
      <p:sp>
        <p:nvSpPr>
          <p:cNvPr id="5" name="Rectangle 5">
            <a:extLst>
              <a:ext uri="{FF2B5EF4-FFF2-40B4-BE49-F238E27FC236}">
                <a16:creationId xmlns:a16="http://schemas.microsoft.com/office/drawing/2014/main" id="{D0401489-3E79-4D42-82EB-86FE3E27AE0E}"/>
              </a:ext>
            </a:extLst>
          </p:cNvPr>
          <p:cNvSpPr>
            <a:spLocks noGrp="1" noChangeArrowheads="1"/>
          </p:cNvSpPr>
          <p:nvPr>
            <p:ph type="sldNum" idx="11"/>
          </p:nvPr>
        </p:nvSpPr>
        <p:spPr>
          <a:ln/>
        </p:spPr>
        <p:txBody>
          <a:bodyPr/>
          <a:lstStyle>
            <a:lvl1pPr>
              <a:defRPr/>
            </a:lvl1pPr>
          </a:lstStyle>
          <a:p>
            <a:pPr>
              <a:defRPr/>
            </a:pPr>
            <a:fld id="{BBBA724E-6B7B-403A-B858-A8B4E23C3295}" type="slidenum">
              <a:rPr lang="ru-RU" altLang="ru-RU"/>
              <a:pPr>
                <a:defRPr/>
              </a:pPr>
              <a:t>‹#›</a:t>
            </a:fld>
            <a:endParaRPr lang="ru-RU" altLang="ru-RU"/>
          </a:p>
        </p:txBody>
      </p:sp>
    </p:spTree>
    <p:extLst>
      <p:ext uri="{BB962C8B-B14F-4D97-AF65-F5344CB8AC3E}">
        <p14:creationId xmlns:p14="http://schemas.microsoft.com/office/powerpoint/2010/main" val="38928679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967DDDF-15AB-18D9-B7FE-F202BF7AAE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FF2B17-66AC-D9DE-76B1-D5DCAEC408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70700D-9663-8E72-138C-D6E6ABD903CE}"/>
              </a:ext>
            </a:extLst>
          </p:cNvPr>
          <p:cNvSpPr>
            <a:spLocks noGrp="1" noChangeArrowheads="1"/>
          </p:cNvSpPr>
          <p:nvPr>
            <p:ph type="sldNum" sz="quarter" idx="12"/>
          </p:nvPr>
        </p:nvSpPr>
        <p:spPr>
          <a:ln/>
        </p:spPr>
        <p:txBody>
          <a:bodyPr/>
          <a:lstStyle>
            <a:lvl1pPr>
              <a:defRPr/>
            </a:lvl1pPr>
          </a:lstStyle>
          <a:p>
            <a:pPr>
              <a:defRPr/>
            </a:pPr>
            <a:fld id="{226224E8-D746-499D-81DC-017D92D67E60}" type="slidenum">
              <a:rPr lang="en-US" altLang="en-US"/>
              <a:pPr>
                <a:defRPr/>
              </a:pPr>
              <a:t>‹#›</a:t>
            </a:fld>
            <a:endParaRPr lang="en-US" altLang="en-US"/>
          </a:p>
        </p:txBody>
      </p:sp>
    </p:spTree>
    <p:extLst>
      <p:ext uri="{BB962C8B-B14F-4D97-AF65-F5344CB8AC3E}">
        <p14:creationId xmlns:p14="http://schemas.microsoft.com/office/powerpoint/2010/main" val="42694500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E3B54B-42C4-4DC2-29F4-883DA75A29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4E5AA5-0606-5071-8BCB-6CD942DBC4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A87354-12EE-6854-6A5C-27C584C8FF7F}"/>
              </a:ext>
            </a:extLst>
          </p:cNvPr>
          <p:cNvSpPr>
            <a:spLocks noGrp="1" noChangeArrowheads="1"/>
          </p:cNvSpPr>
          <p:nvPr>
            <p:ph type="sldNum" sz="quarter" idx="12"/>
          </p:nvPr>
        </p:nvSpPr>
        <p:spPr>
          <a:ln/>
        </p:spPr>
        <p:txBody>
          <a:bodyPr/>
          <a:lstStyle>
            <a:lvl1pPr>
              <a:defRPr/>
            </a:lvl1pPr>
          </a:lstStyle>
          <a:p>
            <a:pPr>
              <a:defRPr/>
            </a:pPr>
            <a:fld id="{122ED470-68BB-46A1-8D12-D7DE7FF43E87}" type="slidenum">
              <a:rPr lang="en-US" altLang="en-US"/>
              <a:pPr>
                <a:defRPr/>
              </a:pPr>
              <a:t>‹#›</a:t>
            </a:fld>
            <a:endParaRPr lang="en-US" altLang="en-US"/>
          </a:p>
        </p:txBody>
      </p:sp>
    </p:spTree>
    <p:extLst>
      <p:ext uri="{BB962C8B-B14F-4D97-AF65-F5344CB8AC3E}">
        <p14:creationId xmlns:p14="http://schemas.microsoft.com/office/powerpoint/2010/main" val="810841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F2FA484-255A-3A4E-B322-BDD2A21F5B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C2A5E7-3FBC-B512-AC2A-A111274DF4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280757-7ADD-B508-F37D-4A025FAB526D}"/>
              </a:ext>
            </a:extLst>
          </p:cNvPr>
          <p:cNvSpPr>
            <a:spLocks noGrp="1" noChangeArrowheads="1"/>
          </p:cNvSpPr>
          <p:nvPr>
            <p:ph type="sldNum" sz="quarter" idx="12"/>
          </p:nvPr>
        </p:nvSpPr>
        <p:spPr>
          <a:ln/>
        </p:spPr>
        <p:txBody>
          <a:bodyPr/>
          <a:lstStyle>
            <a:lvl1pPr>
              <a:defRPr/>
            </a:lvl1pPr>
          </a:lstStyle>
          <a:p>
            <a:pPr>
              <a:defRPr/>
            </a:pPr>
            <a:fld id="{7410D005-54C0-44CB-A02E-F9FF1A2DD3AD}" type="slidenum">
              <a:rPr lang="en-US" altLang="en-US"/>
              <a:pPr>
                <a:defRPr/>
              </a:pPr>
              <a:t>‹#›</a:t>
            </a:fld>
            <a:endParaRPr lang="en-US" altLang="en-US"/>
          </a:p>
        </p:txBody>
      </p:sp>
    </p:spTree>
    <p:extLst>
      <p:ext uri="{BB962C8B-B14F-4D97-AF65-F5344CB8AC3E}">
        <p14:creationId xmlns:p14="http://schemas.microsoft.com/office/powerpoint/2010/main" val="12960966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36B0EF-BCAE-1B1C-EB02-1604A56ECF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4685D97-F3C7-4588-453B-1A2C7D461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7DDCC8-CC8F-8538-F2FE-685DBEE928DF}"/>
              </a:ext>
            </a:extLst>
          </p:cNvPr>
          <p:cNvSpPr>
            <a:spLocks noGrp="1" noChangeArrowheads="1"/>
          </p:cNvSpPr>
          <p:nvPr>
            <p:ph type="sldNum" sz="quarter" idx="12"/>
          </p:nvPr>
        </p:nvSpPr>
        <p:spPr>
          <a:ln/>
        </p:spPr>
        <p:txBody>
          <a:bodyPr/>
          <a:lstStyle>
            <a:lvl1pPr>
              <a:defRPr/>
            </a:lvl1pPr>
          </a:lstStyle>
          <a:p>
            <a:pPr>
              <a:defRPr/>
            </a:pPr>
            <a:fld id="{EA0D9A7F-E331-47B7-9CB6-3CB6EE14AA66}" type="slidenum">
              <a:rPr lang="en-US" altLang="en-US"/>
              <a:pPr>
                <a:defRPr/>
              </a:pPr>
              <a:t>‹#›</a:t>
            </a:fld>
            <a:endParaRPr lang="en-US" altLang="en-US"/>
          </a:p>
        </p:txBody>
      </p:sp>
    </p:spTree>
    <p:extLst>
      <p:ext uri="{BB962C8B-B14F-4D97-AF65-F5344CB8AC3E}">
        <p14:creationId xmlns:p14="http://schemas.microsoft.com/office/powerpoint/2010/main" val="6739614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714DBB5-52CE-4463-E399-CAFB05CE44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35A12FA-83FA-8C33-1651-139054B43D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0F465E9-5C36-354F-0C84-09CCAF4F4018}"/>
              </a:ext>
            </a:extLst>
          </p:cNvPr>
          <p:cNvSpPr>
            <a:spLocks noGrp="1" noChangeArrowheads="1"/>
          </p:cNvSpPr>
          <p:nvPr>
            <p:ph type="sldNum" sz="quarter" idx="12"/>
          </p:nvPr>
        </p:nvSpPr>
        <p:spPr>
          <a:ln/>
        </p:spPr>
        <p:txBody>
          <a:bodyPr/>
          <a:lstStyle>
            <a:lvl1pPr>
              <a:defRPr/>
            </a:lvl1pPr>
          </a:lstStyle>
          <a:p>
            <a:pPr>
              <a:defRPr/>
            </a:pPr>
            <a:fld id="{36709CB6-A6F2-4039-ADD7-1E634FE70F73}" type="slidenum">
              <a:rPr lang="en-US" altLang="en-US"/>
              <a:pPr>
                <a:defRPr/>
              </a:pPr>
              <a:t>‹#›</a:t>
            </a:fld>
            <a:endParaRPr lang="en-US" altLang="en-US"/>
          </a:p>
        </p:txBody>
      </p:sp>
    </p:spTree>
    <p:extLst>
      <p:ext uri="{BB962C8B-B14F-4D97-AF65-F5344CB8AC3E}">
        <p14:creationId xmlns:p14="http://schemas.microsoft.com/office/powerpoint/2010/main" val="10988632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D622BC7-705A-87A9-3113-7B69B7611D6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82E1D4D-CCF5-1ED7-9F3C-7120889A34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FDD0A4F-9B16-4222-9FE9-B2C1134303B1}"/>
              </a:ext>
            </a:extLst>
          </p:cNvPr>
          <p:cNvSpPr>
            <a:spLocks noGrp="1" noChangeArrowheads="1"/>
          </p:cNvSpPr>
          <p:nvPr>
            <p:ph type="sldNum" sz="quarter" idx="12"/>
          </p:nvPr>
        </p:nvSpPr>
        <p:spPr>
          <a:ln/>
        </p:spPr>
        <p:txBody>
          <a:bodyPr/>
          <a:lstStyle>
            <a:lvl1pPr>
              <a:defRPr/>
            </a:lvl1pPr>
          </a:lstStyle>
          <a:p>
            <a:pPr>
              <a:defRPr/>
            </a:pPr>
            <a:fld id="{4FB45496-22ED-482E-8B7D-147B604B1ED9}" type="slidenum">
              <a:rPr lang="en-US" altLang="en-US"/>
              <a:pPr>
                <a:defRPr/>
              </a:pPr>
              <a:t>‹#›</a:t>
            </a:fld>
            <a:endParaRPr lang="en-US" altLang="en-US"/>
          </a:p>
        </p:txBody>
      </p:sp>
    </p:spTree>
    <p:extLst>
      <p:ext uri="{BB962C8B-B14F-4D97-AF65-F5344CB8AC3E}">
        <p14:creationId xmlns:p14="http://schemas.microsoft.com/office/powerpoint/2010/main" val="33645156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8585AC-2C5C-85AE-5EE5-ADBF2FD9137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E17CF2F-0DFC-8AC7-576A-387D04AAC8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C1AEA09-796B-CBCD-CF3B-441C3FD12853}"/>
              </a:ext>
            </a:extLst>
          </p:cNvPr>
          <p:cNvSpPr>
            <a:spLocks noGrp="1" noChangeArrowheads="1"/>
          </p:cNvSpPr>
          <p:nvPr>
            <p:ph type="sldNum" sz="quarter" idx="12"/>
          </p:nvPr>
        </p:nvSpPr>
        <p:spPr>
          <a:ln/>
        </p:spPr>
        <p:txBody>
          <a:bodyPr/>
          <a:lstStyle>
            <a:lvl1pPr>
              <a:defRPr/>
            </a:lvl1pPr>
          </a:lstStyle>
          <a:p>
            <a:pPr>
              <a:defRPr/>
            </a:pPr>
            <a:fld id="{22325809-71E8-47EA-91D4-773668938C68}" type="slidenum">
              <a:rPr lang="en-US" altLang="en-US"/>
              <a:pPr>
                <a:defRPr/>
              </a:pPr>
              <a:t>‹#›</a:t>
            </a:fld>
            <a:endParaRPr lang="en-US" altLang="en-US"/>
          </a:p>
        </p:txBody>
      </p:sp>
    </p:spTree>
    <p:extLst>
      <p:ext uri="{BB962C8B-B14F-4D97-AF65-F5344CB8AC3E}">
        <p14:creationId xmlns:p14="http://schemas.microsoft.com/office/powerpoint/2010/main" val="371824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a:prstGeom prst="rect">
            <a:avLst/>
          </a:prstGeo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Нижний колонтитул 4"/>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6" name="Номер слайда 5"/>
          <p:cNvSpPr>
            <a:spLocks noGrp="1"/>
          </p:cNvSpPr>
          <p:nvPr>
            <p:ph type="sldNum" sz="quarter" idx="11"/>
          </p:nvPr>
        </p:nvSpPr>
        <p:spPr/>
        <p:txBody>
          <a:bodyPr/>
          <a:lstStyle>
            <a:lvl1pPr>
              <a:defRPr/>
            </a:lvl1pPr>
          </a:lstStyle>
          <a:p>
            <a:fld id="{E3D3A38E-4130-4757-BF1F-0A4657A547C0}" type="slidenum">
              <a:rPr lang="en-US" altLang="ru-RU"/>
              <a:pPr/>
              <a:t>‹#›</a:t>
            </a:fld>
            <a:endParaRPr lang="en-US" altLang="ru-RU"/>
          </a:p>
        </p:txBody>
      </p:sp>
    </p:spTree>
    <p:extLst>
      <p:ext uri="{BB962C8B-B14F-4D97-AF65-F5344CB8AC3E}">
        <p14:creationId xmlns:p14="http://schemas.microsoft.com/office/powerpoint/2010/main" val="5213984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780111-4C5D-8413-AD3D-027E7A9481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4B51EA-4C67-A8E5-3923-39018B7731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4A428E-66C8-AAA1-C55C-2CAB0F6D08D6}"/>
              </a:ext>
            </a:extLst>
          </p:cNvPr>
          <p:cNvSpPr>
            <a:spLocks noGrp="1" noChangeArrowheads="1"/>
          </p:cNvSpPr>
          <p:nvPr>
            <p:ph type="sldNum" sz="quarter" idx="12"/>
          </p:nvPr>
        </p:nvSpPr>
        <p:spPr>
          <a:ln/>
        </p:spPr>
        <p:txBody>
          <a:bodyPr/>
          <a:lstStyle>
            <a:lvl1pPr>
              <a:defRPr/>
            </a:lvl1pPr>
          </a:lstStyle>
          <a:p>
            <a:pPr>
              <a:defRPr/>
            </a:pPr>
            <a:fld id="{A2619030-6112-48F5-81D7-D233762A2EBA}" type="slidenum">
              <a:rPr lang="en-US" altLang="en-US"/>
              <a:pPr>
                <a:defRPr/>
              </a:pPr>
              <a:t>‹#›</a:t>
            </a:fld>
            <a:endParaRPr lang="en-US" altLang="en-US"/>
          </a:p>
        </p:txBody>
      </p:sp>
    </p:spTree>
    <p:extLst>
      <p:ext uri="{BB962C8B-B14F-4D97-AF65-F5344CB8AC3E}">
        <p14:creationId xmlns:p14="http://schemas.microsoft.com/office/powerpoint/2010/main" val="3590214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9BC506-AE05-CC25-A51A-9CE15A95CF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150097-F79E-1C75-8EAD-8839B99BB2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43CE20-B09B-C750-5346-B87373091FE5}"/>
              </a:ext>
            </a:extLst>
          </p:cNvPr>
          <p:cNvSpPr>
            <a:spLocks noGrp="1" noChangeArrowheads="1"/>
          </p:cNvSpPr>
          <p:nvPr>
            <p:ph type="sldNum" sz="quarter" idx="12"/>
          </p:nvPr>
        </p:nvSpPr>
        <p:spPr>
          <a:ln/>
        </p:spPr>
        <p:txBody>
          <a:bodyPr/>
          <a:lstStyle>
            <a:lvl1pPr>
              <a:defRPr/>
            </a:lvl1pPr>
          </a:lstStyle>
          <a:p>
            <a:pPr>
              <a:defRPr/>
            </a:pPr>
            <a:fld id="{8CDD6358-BF72-40C2-9611-251890276FEF}" type="slidenum">
              <a:rPr lang="en-US" altLang="en-US"/>
              <a:pPr>
                <a:defRPr/>
              </a:pPr>
              <a:t>‹#›</a:t>
            </a:fld>
            <a:endParaRPr lang="en-US" altLang="en-US"/>
          </a:p>
        </p:txBody>
      </p:sp>
    </p:spTree>
    <p:extLst>
      <p:ext uri="{BB962C8B-B14F-4D97-AF65-F5344CB8AC3E}">
        <p14:creationId xmlns:p14="http://schemas.microsoft.com/office/powerpoint/2010/main" val="42549571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4CF0B7-68B3-A6A4-AA4A-7C74F5847C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2AAB15-233F-FF53-E405-38FC634F48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5819D6-4C98-82F8-B426-BB2C45531394}"/>
              </a:ext>
            </a:extLst>
          </p:cNvPr>
          <p:cNvSpPr>
            <a:spLocks noGrp="1" noChangeArrowheads="1"/>
          </p:cNvSpPr>
          <p:nvPr>
            <p:ph type="sldNum" sz="quarter" idx="12"/>
          </p:nvPr>
        </p:nvSpPr>
        <p:spPr>
          <a:ln/>
        </p:spPr>
        <p:txBody>
          <a:bodyPr/>
          <a:lstStyle>
            <a:lvl1pPr>
              <a:defRPr/>
            </a:lvl1pPr>
          </a:lstStyle>
          <a:p>
            <a:pPr>
              <a:defRPr/>
            </a:pPr>
            <a:fld id="{592AD0CB-B8FF-4873-881D-52A04E6179AA}" type="slidenum">
              <a:rPr lang="en-US" altLang="en-US"/>
              <a:pPr>
                <a:defRPr/>
              </a:pPr>
              <a:t>‹#›</a:t>
            </a:fld>
            <a:endParaRPr lang="en-US" altLang="en-US"/>
          </a:p>
        </p:txBody>
      </p:sp>
    </p:spTree>
    <p:extLst>
      <p:ext uri="{BB962C8B-B14F-4D97-AF65-F5344CB8AC3E}">
        <p14:creationId xmlns:p14="http://schemas.microsoft.com/office/powerpoint/2010/main" val="2666690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D86981-D5DD-4279-ABFB-45222B0050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0406AD-7A5F-6650-DF7D-1504C4FC78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2FAED8-7041-4D4D-4C57-3719E644F4EF}"/>
              </a:ext>
            </a:extLst>
          </p:cNvPr>
          <p:cNvSpPr>
            <a:spLocks noGrp="1" noChangeArrowheads="1"/>
          </p:cNvSpPr>
          <p:nvPr>
            <p:ph type="sldNum" sz="quarter" idx="12"/>
          </p:nvPr>
        </p:nvSpPr>
        <p:spPr>
          <a:ln/>
        </p:spPr>
        <p:txBody>
          <a:bodyPr/>
          <a:lstStyle>
            <a:lvl1pPr>
              <a:defRPr/>
            </a:lvl1pPr>
          </a:lstStyle>
          <a:p>
            <a:pPr>
              <a:defRPr/>
            </a:pPr>
            <a:fld id="{A78574A9-BFFD-4711-9887-5922C2A64127}" type="slidenum">
              <a:rPr lang="en-US" altLang="en-US"/>
              <a:pPr>
                <a:defRPr/>
              </a:pPr>
              <a:t>‹#›</a:t>
            </a:fld>
            <a:endParaRPr lang="en-US" altLang="en-US"/>
          </a:p>
        </p:txBody>
      </p:sp>
    </p:spTree>
    <p:extLst>
      <p:ext uri="{BB962C8B-B14F-4D97-AF65-F5344CB8AC3E}">
        <p14:creationId xmlns:p14="http://schemas.microsoft.com/office/powerpoint/2010/main" val="38414887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144E6DD-6071-FD03-8DB0-48D964CD60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1BB8D9-BA3B-7221-6FE6-88D9C6EBF0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901E7B-946A-45FE-D933-ED70CA723315}"/>
              </a:ext>
            </a:extLst>
          </p:cNvPr>
          <p:cNvSpPr>
            <a:spLocks noGrp="1" noChangeArrowheads="1"/>
          </p:cNvSpPr>
          <p:nvPr>
            <p:ph type="sldNum" sz="quarter" idx="12"/>
          </p:nvPr>
        </p:nvSpPr>
        <p:spPr>
          <a:ln/>
        </p:spPr>
        <p:txBody>
          <a:bodyPr/>
          <a:lstStyle>
            <a:lvl1pPr>
              <a:defRPr/>
            </a:lvl1pPr>
          </a:lstStyle>
          <a:p>
            <a:pPr>
              <a:defRPr/>
            </a:pPr>
            <a:fld id="{AEDD6C9E-1EAD-4A74-A5FC-F6FEBF13FB72}" type="slidenum">
              <a:rPr lang="en-US" altLang="en-US"/>
              <a:pPr>
                <a:defRPr/>
              </a:pPr>
              <a:t>‹#›</a:t>
            </a:fld>
            <a:endParaRPr lang="en-US" altLang="en-US"/>
          </a:p>
        </p:txBody>
      </p:sp>
    </p:spTree>
    <p:extLst>
      <p:ext uri="{BB962C8B-B14F-4D97-AF65-F5344CB8AC3E}">
        <p14:creationId xmlns:p14="http://schemas.microsoft.com/office/powerpoint/2010/main" val="29000385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9301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49" name="PlaceHolder 2"/>
          <p:cNvSpPr>
            <a:spLocks noGrp="1"/>
          </p:cNvSpPr>
          <p:nvPr>
            <p:ph type="subTitle"/>
          </p:nvPr>
        </p:nvSpPr>
        <p:spPr>
          <a:xfrm>
            <a:off x="653103" y="1216034"/>
            <a:ext cx="7837228" cy="4865878"/>
          </a:xfrm>
          <a:prstGeom prst="rect">
            <a:avLst/>
          </a:prstGeom>
        </p:spPr>
        <p:txBody>
          <a:bodyPr lIns="0" tIns="0" rIns="0" bIns="0" anchor="ctr">
            <a:noAutofit/>
          </a:bodyPr>
          <a:lstStyle/>
          <a:p>
            <a:pPr algn="ctr"/>
            <a:endParaRPr lang="en-US" sz="2903" b="0" strike="noStrike" spc="-1">
              <a:latin typeface="Arial"/>
            </a:endParaRPr>
          </a:p>
        </p:txBody>
      </p:sp>
    </p:spTree>
    <p:extLst>
      <p:ext uri="{BB962C8B-B14F-4D97-AF65-F5344CB8AC3E}">
        <p14:creationId xmlns:p14="http://schemas.microsoft.com/office/powerpoint/2010/main" val="24701229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51" name="PlaceHolder 2"/>
          <p:cNvSpPr>
            <a:spLocks noGrp="1"/>
          </p:cNvSpPr>
          <p:nvPr>
            <p:ph type="body"/>
          </p:nvPr>
        </p:nvSpPr>
        <p:spPr>
          <a:xfrm>
            <a:off x="653103" y="1216034"/>
            <a:ext cx="7837228" cy="4865878"/>
          </a:xfrm>
          <a:prstGeom prst="rect">
            <a:avLst/>
          </a:prstGeom>
        </p:spPr>
        <p:txBody>
          <a:bodyPr lIns="0" tIns="0" rIns="0" bIns="0">
            <a:noAutofit/>
          </a:bodyPr>
          <a:lstStyle/>
          <a:p>
            <a:endParaRPr lang="en-US" sz="1905" b="0" strike="noStrike" spc="-1">
              <a:solidFill>
                <a:srgbClr val="333333"/>
              </a:solidFill>
              <a:latin typeface="Open Sans"/>
            </a:endParaRPr>
          </a:p>
        </p:txBody>
      </p:sp>
    </p:spTree>
    <p:extLst>
      <p:ext uri="{BB962C8B-B14F-4D97-AF65-F5344CB8AC3E}">
        <p14:creationId xmlns:p14="http://schemas.microsoft.com/office/powerpoint/2010/main" val="33401245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
        <p:nvSpPr>
          <p:cNvPr id="53" name="PlaceHolder 2"/>
          <p:cNvSpPr>
            <a:spLocks noGrp="1"/>
          </p:cNvSpPr>
          <p:nvPr>
            <p:ph type="body"/>
          </p:nvPr>
        </p:nvSpPr>
        <p:spPr>
          <a:xfrm>
            <a:off x="653102" y="1216034"/>
            <a:ext cx="3824241" cy="4865878"/>
          </a:xfrm>
          <a:prstGeom prst="rect">
            <a:avLst/>
          </a:prstGeom>
        </p:spPr>
        <p:txBody>
          <a:bodyPr lIns="0" tIns="0" rIns="0" bIns="0">
            <a:noAutofit/>
          </a:bodyPr>
          <a:lstStyle/>
          <a:p>
            <a:endParaRPr lang="en-US" sz="1905" b="0" strike="noStrike" spc="-1">
              <a:solidFill>
                <a:srgbClr val="333333"/>
              </a:solidFill>
              <a:latin typeface="Open Sans"/>
            </a:endParaRPr>
          </a:p>
        </p:txBody>
      </p:sp>
      <p:sp>
        <p:nvSpPr>
          <p:cNvPr id="54" name="PlaceHolder 3"/>
          <p:cNvSpPr>
            <a:spLocks noGrp="1"/>
          </p:cNvSpPr>
          <p:nvPr>
            <p:ph type="body"/>
          </p:nvPr>
        </p:nvSpPr>
        <p:spPr>
          <a:xfrm>
            <a:off x="4669029" y="1216034"/>
            <a:ext cx="3824241" cy="4865878"/>
          </a:xfrm>
          <a:prstGeom prst="rect">
            <a:avLst/>
          </a:prstGeom>
        </p:spPr>
        <p:txBody>
          <a:bodyPr lIns="0" tIns="0" rIns="0" bIns="0">
            <a:noAutofit/>
          </a:bodyPr>
          <a:lstStyle/>
          <a:p>
            <a:endParaRPr lang="en-US" sz="1905" b="0" strike="noStrike" spc="-1">
              <a:solidFill>
                <a:srgbClr val="333333"/>
              </a:solidFill>
              <a:latin typeface="Open Sans"/>
            </a:endParaRPr>
          </a:p>
        </p:txBody>
      </p:sp>
    </p:spTree>
    <p:extLst>
      <p:ext uri="{BB962C8B-B14F-4D97-AF65-F5344CB8AC3E}">
        <p14:creationId xmlns:p14="http://schemas.microsoft.com/office/powerpoint/2010/main" val="32402704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53102" y="266892"/>
            <a:ext cx="8032833" cy="722306"/>
          </a:xfrm>
          <a:prstGeom prst="rect">
            <a:avLst/>
          </a:prstGeom>
        </p:spPr>
        <p:txBody>
          <a:bodyPr lIns="0" tIns="0" rIns="0" bIns="0" anchor="ctr">
            <a:noAutofit/>
          </a:bodyPr>
          <a:lstStyle/>
          <a:p>
            <a:endParaRPr lang="en-US" sz="2540" b="1" strike="noStrike" spc="-1">
              <a:solidFill>
                <a:srgbClr val="333333"/>
              </a:solidFill>
              <a:latin typeface="Noto Sans"/>
            </a:endParaRPr>
          </a:p>
        </p:txBody>
      </p:sp>
    </p:spTree>
    <p:extLst>
      <p:ext uri="{BB962C8B-B14F-4D97-AF65-F5344CB8AC3E}">
        <p14:creationId xmlns:p14="http://schemas.microsoft.com/office/powerpoint/2010/main" val="211655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107950" y="6597650"/>
            <a:ext cx="8567738"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en-US" altLang="ru-RU"/>
              <a:t>Nucleus-2022, V. Riabov for MPD@NICA</a:t>
            </a:r>
            <a:endParaRPr lang="ru-RU" altLang="ru-RU">
              <a:sym typeface="Symbol" panose="05050102010706020507" pitchFamily="18" charset="2"/>
            </a:endParaRPr>
          </a:p>
        </p:txBody>
      </p:sp>
      <p:sp>
        <p:nvSpPr>
          <p:cNvPr id="1030" name="Rectangle 6"/>
          <p:cNvSpPr>
            <a:spLocks noGrp="1" noChangeArrowheads="1"/>
          </p:cNvSpPr>
          <p:nvPr>
            <p:ph type="sldNum" sz="quarter" idx="4"/>
          </p:nvPr>
        </p:nvSpPr>
        <p:spPr bwMode="auto">
          <a:xfrm>
            <a:off x="8666163" y="6524625"/>
            <a:ext cx="442912"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77EEED0-4870-4F46-8D9C-BB14B409F9EE}"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0C9354-13DD-355E-FCE1-7E7DCA36BCF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RU"/>
          </a:p>
        </p:txBody>
      </p:sp>
      <p:sp>
        <p:nvSpPr>
          <p:cNvPr id="3" name="Text Placeholder 2">
            <a:extLst>
              <a:ext uri="{FF2B5EF4-FFF2-40B4-BE49-F238E27FC236}">
                <a16:creationId xmlns:a16="http://schemas.microsoft.com/office/drawing/2014/main" id="{CEE45C8B-474D-3502-CE65-14CD912BAD7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45BF9975-AD9F-BACF-315C-14B5AA2689F2}"/>
              </a:ext>
            </a:extLst>
          </p:cNvPr>
          <p:cNvSpPr>
            <a:spLocks noGrp="1"/>
          </p:cNvSpPr>
          <p:nvPr>
            <p:ph type="dt" sz="half" idx="2"/>
          </p:nvPr>
        </p:nvSpPr>
        <p:spPr>
          <a:xfrm>
            <a:off x="628651"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ru-RU"/>
              <a:t>20.04.2023</a:t>
            </a:r>
            <a:endParaRPr lang="en-RU"/>
          </a:p>
        </p:txBody>
      </p:sp>
      <p:sp>
        <p:nvSpPr>
          <p:cNvPr id="5" name="Footer Placeholder 4">
            <a:extLst>
              <a:ext uri="{FF2B5EF4-FFF2-40B4-BE49-F238E27FC236}">
                <a16:creationId xmlns:a16="http://schemas.microsoft.com/office/drawing/2014/main" id="{F74A7B2B-1037-354B-C3BC-12E088E73E2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XI MPD CM - PWG3 Summary</a:t>
            </a:r>
            <a:endParaRPr lang="en-RU"/>
          </a:p>
        </p:txBody>
      </p:sp>
      <p:sp>
        <p:nvSpPr>
          <p:cNvPr id="6" name="Slide Number Placeholder 5">
            <a:extLst>
              <a:ext uri="{FF2B5EF4-FFF2-40B4-BE49-F238E27FC236}">
                <a16:creationId xmlns:a16="http://schemas.microsoft.com/office/drawing/2014/main" id="{E3D80F57-5AB7-2F5E-A7C1-3AFEAF5F645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C9453E-491D-0047-BA9F-BDF3D95A4531}" type="slidenum">
              <a:rPr lang="en-RU" smtClean="0"/>
              <a:t>‹#›</a:t>
            </a:fld>
            <a:endParaRPr lang="en-RU"/>
          </a:p>
        </p:txBody>
      </p:sp>
    </p:spTree>
    <p:extLst>
      <p:ext uri="{BB962C8B-B14F-4D97-AF65-F5344CB8AC3E}">
        <p14:creationId xmlns:p14="http://schemas.microsoft.com/office/powerpoint/2010/main" val="383133920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4083" r:id="rId13"/>
  </p:sldLayoutIdLst>
  <p:hf hdr="0"/>
  <p:txStyles>
    <p:titleStyle>
      <a:lvl1pPr algn="l" defTabSz="68579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7" indent="-171447" algn="l" defTabSz="68579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3" indent="-171447" algn="l" defTabSz="68579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39" indent="-171447" algn="l" defTabSz="6857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4"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0"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25"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1"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16"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2"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RU"/>
      </a:defPPr>
      <a:lvl1pPr marL="0" algn="l" defTabSz="685791" rtl="0" eaLnBrk="1" latinLnBrk="0" hangingPunct="1">
        <a:defRPr sz="1350" kern="1200">
          <a:solidFill>
            <a:schemeClr val="tx1"/>
          </a:solidFill>
          <a:latin typeface="+mn-lt"/>
          <a:ea typeface="+mn-ea"/>
          <a:cs typeface="+mn-cs"/>
        </a:defRPr>
      </a:lvl1pPr>
      <a:lvl2pPr marL="342896" algn="l" defTabSz="685791" rtl="0" eaLnBrk="1" latinLnBrk="0" hangingPunct="1">
        <a:defRPr sz="1350" kern="1200">
          <a:solidFill>
            <a:schemeClr val="tx1"/>
          </a:solidFill>
          <a:latin typeface="+mn-lt"/>
          <a:ea typeface="+mn-ea"/>
          <a:cs typeface="+mn-cs"/>
        </a:defRPr>
      </a:lvl2pPr>
      <a:lvl3pPr marL="685791" algn="l" defTabSz="685791" rtl="0" eaLnBrk="1" latinLnBrk="0" hangingPunct="1">
        <a:defRPr sz="1350" kern="1200">
          <a:solidFill>
            <a:schemeClr val="tx1"/>
          </a:solidFill>
          <a:latin typeface="+mn-lt"/>
          <a:ea typeface="+mn-ea"/>
          <a:cs typeface="+mn-cs"/>
        </a:defRPr>
      </a:lvl3pPr>
      <a:lvl4pPr marL="1028687" algn="l" defTabSz="685791" rtl="0" eaLnBrk="1" latinLnBrk="0" hangingPunct="1">
        <a:defRPr sz="1350" kern="1200">
          <a:solidFill>
            <a:schemeClr val="tx1"/>
          </a:solidFill>
          <a:latin typeface="+mn-lt"/>
          <a:ea typeface="+mn-ea"/>
          <a:cs typeface="+mn-cs"/>
        </a:defRPr>
      </a:lvl4pPr>
      <a:lvl5pPr marL="1371582" algn="l" defTabSz="685791" rtl="0" eaLnBrk="1" latinLnBrk="0" hangingPunct="1">
        <a:defRPr sz="1350" kern="1200">
          <a:solidFill>
            <a:schemeClr val="tx1"/>
          </a:solidFill>
          <a:latin typeface="+mn-lt"/>
          <a:ea typeface="+mn-ea"/>
          <a:cs typeface="+mn-cs"/>
        </a:defRPr>
      </a:lvl5pPr>
      <a:lvl6pPr marL="1714478" algn="l" defTabSz="685791" rtl="0" eaLnBrk="1" latinLnBrk="0" hangingPunct="1">
        <a:defRPr sz="1350" kern="1200">
          <a:solidFill>
            <a:schemeClr val="tx1"/>
          </a:solidFill>
          <a:latin typeface="+mn-lt"/>
          <a:ea typeface="+mn-ea"/>
          <a:cs typeface="+mn-cs"/>
        </a:defRPr>
      </a:lvl6pPr>
      <a:lvl7pPr marL="2057374" algn="l" defTabSz="685791" rtl="0" eaLnBrk="1" latinLnBrk="0" hangingPunct="1">
        <a:defRPr sz="1350" kern="1200">
          <a:solidFill>
            <a:schemeClr val="tx1"/>
          </a:solidFill>
          <a:latin typeface="+mn-lt"/>
          <a:ea typeface="+mn-ea"/>
          <a:cs typeface="+mn-cs"/>
        </a:defRPr>
      </a:lvl7pPr>
      <a:lvl8pPr marL="2400269" algn="l" defTabSz="685791" rtl="0" eaLnBrk="1" latinLnBrk="0" hangingPunct="1">
        <a:defRPr sz="1350" kern="1200">
          <a:solidFill>
            <a:schemeClr val="tx1"/>
          </a:solidFill>
          <a:latin typeface="+mn-lt"/>
          <a:ea typeface="+mn-ea"/>
          <a:cs typeface="+mn-cs"/>
        </a:defRPr>
      </a:lvl8pPr>
      <a:lvl9pPr marL="2743165" algn="l" defTabSz="685791"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B51F98F-0C86-5403-A7FE-A3072993DDC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16387" name="Rectangle 3">
            <a:extLst>
              <a:ext uri="{FF2B5EF4-FFF2-40B4-BE49-F238E27FC236}">
                <a16:creationId xmlns:a16="http://schemas.microsoft.com/office/drawing/2014/main" id="{2BC3ED66-2D63-976E-7D13-A13461AAAC2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1028" name="Rectangle 4">
            <a:extLst>
              <a:ext uri="{FF2B5EF4-FFF2-40B4-BE49-F238E27FC236}">
                <a16:creationId xmlns:a16="http://schemas.microsoft.com/office/drawing/2014/main" id="{1A50C9B3-75E5-7775-B61B-86EC3E3E436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0"/>
            </a:lvl1pPr>
          </a:lstStyle>
          <a:p>
            <a:pPr>
              <a:defRPr/>
            </a:pPr>
            <a:endParaRPr lang="en-US"/>
          </a:p>
        </p:txBody>
      </p:sp>
      <p:sp>
        <p:nvSpPr>
          <p:cNvPr id="1029" name="Rectangle 5">
            <a:extLst>
              <a:ext uri="{FF2B5EF4-FFF2-40B4-BE49-F238E27FC236}">
                <a16:creationId xmlns:a16="http://schemas.microsoft.com/office/drawing/2014/main" id="{4454E179-877A-FC27-0AF0-E8AEDB19053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0"/>
            </a:lvl1pPr>
          </a:lstStyle>
          <a:p>
            <a:pPr>
              <a:defRPr/>
            </a:pPr>
            <a:endParaRPr lang="en-US"/>
          </a:p>
        </p:txBody>
      </p:sp>
      <p:sp>
        <p:nvSpPr>
          <p:cNvPr id="1030" name="Rectangle 6">
            <a:extLst>
              <a:ext uri="{FF2B5EF4-FFF2-40B4-BE49-F238E27FC236}">
                <a16:creationId xmlns:a16="http://schemas.microsoft.com/office/drawing/2014/main" id="{AB8A1736-1641-7CB2-21A0-16991B2CA49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0" smtClean="0"/>
            </a:lvl1pPr>
          </a:lstStyle>
          <a:p>
            <a:pPr>
              <a:defRPr/>
            </a:pPr>
            <a:fld id="{9B7B6F8A-63CA-4252-A1E0-11A502A6D007}" type="slidenum">
              <a:rPr lang="en-US" altLang="ru-RU"/>
              <a:pPr>
                <a:defRPr/>
              </a:pPr>
              <a:t>‹#›</a:t>
            </a:fld>
            <a:endParaRPr lang="en-US" altLang="ru-RU"/>
          </a:p>
        </p:txBody>
      </p:sp>
    </p:spTree>
    <p:extLst>
      <p:ext uri="{BB962C8B-B14F-4D97-AF65-F5344CB8AC3E}">
        <p14:creationId xmlns:p14="http://schemas.microsoft.com/office/powerpoint/2010/main" val="185999133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A1FEFA9-11A5-A91C-D26B-6EE00EAAC31A}"/>
              </a:ext>
            </a:extLst>
          </p:cNvPr>
          <p:cNvSpPr>
            <a:spLocks noGrp="1"/>
          </p:cNvSpPr>
          <p:nvPr>
            <p:ph type="title"/>
          </p:nvPr>
        </p:nvSpPr>
        <p:spPr bwMode="auto">
          <a:xfrm>
            <a:off x="457200" y="0"/>
            <a:ext cx="82296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2051" name="Text Placeholder 2">
            <a:extLst>
              <a:ext uri="{FF2B5EF4-FFF2-40B4-BE49-F238E27FC236}">
                <a16:creationId xmlns:a16="http://schemas.microsoft.com/office/drawing/2014/main" id="{61ECE63D-460E-1166-067F-B3209C9D5EF1}"/>
              </a:ext>
            </a:extLst>
          </p:cNvPr>
          <p:cNvSpPr>
            <a:spLocks noGrp="1"/>
          </p:cNvSpPr>
          <p:nvPr>
            <p:ph type="body" idx="1"/>
          </p:nvPr>
        </p:nvSpPr>
        <p:spPr bwMode="auto">
          <a:xfrm>
            <a:off x="457200" y="1270000"/>
            <a:ext cx="82296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4" name="Date Placeholder 3">
            <a:extLst>
              <a:ext uri="{FF2B5EF4-FFF2-40B4-BE49-F238E27FC236}">
                <a16:creationId xmlns:a16="http://schemas.microsoft.com/office/drawing/2014/main" id="{D9536DDC-C9A8-9790-83B8-7CAA563EF97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Times New Roman"/>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5AFC730E-3477-F71E-EA35-B1D07059234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lumMod val="50000"/>
                    <a:lumOff val="50000"/>
                  </a:schemeClr>
                </a:solidFill>
                <a:latin typeface="Times New Roman"/>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0B811355-A97A-F9E4-E4E0-445D7210AFA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defRPr>
            </a:lvl1pPr>
          </a:lstStyle>
          <a:p>
            <a:pPr>
              <a:defRPr/>
            </a:pPr>
            <a:fld id="{A895E896-5845-492A-B27E-12D97C17DBA0}" type="slidenum">
              <a:rPr lang="en-US" altLang="ru-RU"/>
              <a:pPr>
                <a:defRPr/>
              </a:pPr>
              <a:t>‹#›</a:t>
            </a:fld>
            <a:endParaRPr lang="en-US" altLang="ru-RU"/>
          </a:p>
        </p:txBody>
      </p:sp>
    </p:spTree>
    <p:extLst>
      <p:ext uri="{BB962C8B-B14F-4D97-AF65-F5344CB8AC3E}">
        <p14:creationId xmlns:p14="http://schemas.microsoft.com/office/powerpoint/2010/main" val="2997959832"/>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Lst>
  <p:hf hdr="0"/>
  <p:txStyles>
    <p:titleStyle>
      <a:lvl1pPr algn="ctr" defTabSz="457200" rtl="0" eaLnBrk="0" fontAlgn="base" hangingPunct="0">
        <a:spcBef>
          <a:spcPct val="0"/>
        </a:spcBef>
        <a:spcAft>
          <a:spcPct val="0"/>
        </a:spcAft>
        <a:defRPr sz="3600" kern="1200">
          <a:solidFill>
            <a:srgbClr val="FF0000"/>
          </a:solidFill>
          <a:latin typeface="Times New Roman"/>
          <a:ea typeface="+mj-ea"/>
          <a:cs typeface="+mj-cs"/>
        </a:defRPr>
      </a:lvl1pPr>
      <a:lvl2pPr algn="ctr" defTabSz="457200" rtl="0" eaLnBrk="0" fontAlgn="base" hangingPunct="0">
        <a:spcBef>
          <a:spcPct val="0"/>
        </a:spcBef>
        <a:spcAft>
          <a:spcPct val="0"/>
        </a:spcAft>
        <a:defRPr sz="3600">
          <a:solidFill>
            <a:srgbClr val="FF0000"/>
          </a:solidFill>
          <a:latin typeface="Times New Roman" pitchFamily="18" charset="0"/>
        </a:defRPr>
      </a:lvl2pPr>
      <a:lvl3pPr algn="ctr" defTabSz="457200" rtl="0" eaLnBrk="0" fontAlgn="base" hangingPunct="0">
        <a:spcBef>
          <a:spcPct val="0"/>
        </a:spcBef>
        <a:spcAft>
          <a:spcPct val="0"/>
        </a:spcAft>
        <a:defRPr sz="3600">
          <a:solidFill>
            <a:srgbClr val="FF0000"/>
          </a:solidFill>
          <a:latin typeface="Times New Roman" pitchFamily="18" charset="0"/>
        </a:defRPr>
      </a:lvl3pPr>
      <a:lvl4pPr algn="ctr" defTabSz="457200" rtl="0" eaLnBrk="0" fontAlgn="base" hangingPunct="0">
        <a:spcBef>
          <a:spcPct val="0"/>
        </a:spcBef>
        <a:spcAft>
          <a:spcPct val="0"/>
        </a:spcAft>
        <a:defRPr sz="3600">
          <a:solidFill>
            <a:srgbClr val="FF0000"/>
          </a:solidFill>
          <a:latin typeface="Times New Roman" pitchFamily="18" charset="0"/>
        </a:defRPr>
      </a:lvl4pPr>
      <a:lvl5pPr algn="ctr" defTabSz="457200" rtl="0" eaLnBrk="0" fontAlgn="base" hangingPunct="0">
        <a:spcBef>
          <a:spcPct val="0"/>
        </a:spcBef>
        <a:spcAft>
          <a:spcPct val="0"/>
        </a:spcAft>
        <a:defRPr sz="3600">
          <a:solidFill>
            <a:srgbClr val="FF0000"/>
          </a:solidFill>
          <a:latin typeface="Times New Roman" pitchFamily="18" charset="0"/>
        </a:defRPr>
      </a:lvl5pPr>
      <a:lvl6pPr marL="457200" algn="ctr" defTabSz="457200" rtl="0" fontAlgn="base">
        <a:spcBef>
          <a:spcPct val="0"/>
        </a:spcBef>
        <a:spcAft>
          <a:spcPct val="0"/>
        </a:spcAft>
        <a:defRPr sz="3600">
          <a:solidFill>
            <a:srgbClr val="FF0000"/>
          </a:solidFill>
          <a:latin typeface="Times New Roman" pitchFamily="18" charset="0"/>
        </a:defRPr>
      </a:lvl6pPr>
      <a:lvl7pPr marL="914400" algn="ctr" defTabSz="457200" rtl="0" fontAlgn="base">
        <a:spcBef>
          <a:spcPct val="0"/>
        </a:spcBef>
        <a:spcAft>
          <a:spcPct val="0"/>
        </a:spcAft>
        <a:defRPr sz="3600">
          <a:solidFill>
            <a:srgbClr val="FF0000"/>
          </a:solidFill>
          <a:latin typeface="Times New Roman" pitchFamily="18" charset="0"/>
        </a:defRPr>
      </a:lvl7pPr>
      <a:lvl8pPr marL="1371600" algn="ctr" defTabSz="457200" rtl="0" fontAlgn="base">
        <a:spcBef>
          <a:spcPct val="0"/>
        </a:spcBef>
        <a:spcAft>
          <a:spcPct val="0"/>
        </a:spcAft>
        <a:defRPr sz="3600">
          <a:solidFill>
            <a:srgbClr val="FF0000"/>
          </a:solidFill>
          <a:latin typeface="Times New Roman" pitchFamily="18" charset="0"/>
        </a:defRPr>
      </a:lvl8pPr>
      <a:lvl9pPr marL="1828800" algn="ctr" defTabSz="457200" rtl="0" fontAlgn="base">
        <a:spcBef>
          <a:spcPct val="0"/>
        </a:spcBef>
        <a:spcAft>
          <a:spcPct val="0"/>
        </a:spcAft>
        <a:defRPr sz="3600">
          <a:solidFill>
            <a:srgbClr val="FF0000"/>
          </a:solidFill>
          <a:latin typeface="Times New Roman" pitchFamily="18"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Times New Roman"/>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020221927"/>
      </p:ext>
    </p:extLst>
  </p:cSld>
  <p:clrMap bg1="lt1" tx1="dk1" bg2="dk2"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974E572-D53D-DD91-C8AD-FB73F52C453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FBAC8CA7-B864-DA39-9888-7376DB91ECF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5F48DC4D-20FF-99CF-21AD-46B2E7F5924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a:defRPr/>
            </a:pPr>
            <a:endParaRPr lang="en-US"/>
          </a:p>
        </p:txBody>
      </p:sp>
      <p:sp>
        <p:nvSpPr>
          <p:cNvPr id="422917" name="Rectangle 5">
            <a:extLst>
              <a:ext uri="{FF2B5EF4-FFF2-40B4-BE49-F238E27FC236}">
                <a16:creationId xmlns:a16="http://schemas.microsoft.com/office/drawing/2014/main" id="{A6692102-6D30-D130-0A2F-017EAEC7FEB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a:defRPr/>
            </a:pPr>
            <a:endParaRPr lang="en-US"/>
          </a:p>
        </p:txBody>
      </p:sp>
      <p:sp>
        <p:nvSpPr>
          <p:cNvPr id="422918" name="Rectangle 6">
            <a:extLst>
              <a:ext uri="{FF2B5EF4-FFF2-40B4-BE49-F238E27FC236}">
                <a16:creationId xmlns:a16="http://schemas.microsoft.com/office/drawing/2014/main" id="{A390DEA4-58E4-F72A-E0C0-5277C43B702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defRPr/>
            </a:pPr>
            <a:fld id="{94F3C114-9017-442B-A206-5DA44DDF0A4D}" type="slidenum">
              <a:rPr lang="en-US" altLang="en-US"/>
              <a:pPr>
                <a:defRPr/>
              </a:pPr>
              <a:t>‹#›</a:t>
            </a:fld>
            <a:endParaRPr lang="en-US" altLang="en-US"/>
          </a:p>
        </p:txBody>
      </p:sp>
      <p:sp>
        <p:nvSpPr>
          <p:cNvPr id="2055" name="Rectangle 7">
            <a:extLst>
              <a:ext uri="{FF2B5EF4-FFF2-40B4-BE49-F238E27FC236}">
                <a16:creationId xmlns:a16="http://schemas.microsoft.com/office/drawing/2014/main" id="{D37E6A16-7A04-084A-9422-64D9BF9389D8}"/>
              </a:ext>
            </a:extLst>
          </p:cNvPr>
          <p:cNvSpPr>
            <a:spLocks noChangeArrowheads="1"/>
          </p:cNvSpPr>
          <p:nvPr userDrawn="1"/>
        </p:nvSpPr>
        <p:spPr bwMode="auto">
          <a:xfrm>
            <a:off x="5562600" y="6523038"/>
            <a:ext cx="3581400" cy="373062"/>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i="1">
                <a:solidFill>
                  <a:srgbClr val="FFFFFF"/>
                </a:solidFill>
                <a:latin typeface="Book Antiqua" panose="02040602050305030304" pitchFamily="18" charset="0"/>
              </a:rPr>
              <a:t>R. Lacey, SUNY  Stony Brook</a:t>
            </a:r>
          </a:p>
        </p:txBody>
      </p:sp>
    </p:spTree>
    <p:extLst>
      <p:ext uri="{BB962C8B-B14F-4D97-AF65-F5344CB8AC3E}">
        <p14:creationId xmlns:p14="http://schemas.microsoft.com/office/powerpoint/2010/main" val="41926662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3EB448C-529E-38CD-6FB4-632BFA2AF0F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65EC5760-1FC2-6FAA-7968-994B59F4596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E4874C3E-52D6-FCEC-FDEA-9AC38046B30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a:p>
        </p:txBody>
      </p:sp>
      <p:sp>
        <p:nvSpPr>
          <p:cNvPr id="422917" name="Rectangle 5">
            <a:extLst>
              <a:ext uri="{FF2B5EF4-FFF2-40B4-BE49-F238E27FC236}">
                <a16:creationId xmlns:a16="http://schemas.microsoft.com/office/drawing/2014/main" id="{8C2908BC-70E8-1747-8327-FFAD70B9F58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a:p>
        </p:txBody>
      </p:sp>
      <p:sp>
        <p:nvSpPr>
          <p:cNvPr id="422918" name="Rectangle 6">
            <a:extLst>
              <a:ext uri="{FF2B5EF4-FFF2-40B4-BE49-F238E27FC236}">
                <a16:creationId xmlns:a16="http://schemas.microsoft.com/office/drawing/2014/main" id="{F2A9B99E-2260-1ADC-2090-533E3F22FC4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0E448CF0-6DB5-4E09-A7EC-EDFE24AFD103}" type="slidenum">
              <a:rPr lang="en-US" altLang="en-US"/>
              <a:pPr>
                <a:defRPr/>
              </a:pPr>
              <a:t>‹#›</a:t>
            </a:fld>
            <a:endParaRPr lang="en-US" altLang="en-US"/>
          </a:p>
        </p:txBody>
      </p:sp>
      <p:sp>
        <p:nvSpPr>
          <p:cNvPr id="2055" name="Rectangle 7">
            <a:extLst>
              <a:ext uri="{FF2B5EF4-FFF2-40B4-BE49-F238E27FC236}">
                <a16:creationId xmlns:a16="http://schemas.microsoft.com/office/drawing/2014/main" id="{5C178456-5E65-DF36-18A6-5928E81889E5}"/>
              </a:ext>
            </a:extLst>
          </p:cNvPr>
          <p:cNvSpPr>
            <a:spLocks noChangeArrowheads="1"/>
          </p:cNvSpPr>
          <p:nvPr userDrawn="1"/>
        </p:nvSpPr>
        <p:spPr bwMode="auto">
          <a:xfrm>
            <a:off x="5562600" y="6523038"/>
            <a:ext cx="3581400" cy="377825"/>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27563062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2BE8110-0FF9-4847-316E-6976F206F3C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E617B3CE-1F00-F09F-5408-0AAB13274FF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A44A7F2F-21C3-8F18-1B4B-EF096306FBD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a:p>
        </p:txBody>
      </p:sp>
      <p:sp>
        <p:nvSpPr>
          <p:cNvPr id="422917" name="Rectangle 5">
            <a:extLst>
              <a:ext uri="{FF2B5EF4-FFF2-40B4-BE49-F238E27FC236}">
                <a16:creationId xmlns:a16="http://schemas.microsoft.com/office/drawing/2014/main" id="{04D641C2-9CB4-C657-B914-994095EE2A2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a:p>
        </p:txBody>
      </p:sp>
      <p:sp>
        <p:nvSpPr>
          <p:cNvPr id="422918" name="Rectangle 6">
            <a:extLst>
              <a:ext uri="{FF2B5EF4-FFF2-40B4-BE49-F238E27FC236}">
                <a16:creationId xmlns:a16="http://schemas.microsoft.com/office/drawing/2014/main" id="{337D2E54-E349-DC48-E859-B38F2BC1496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E2E230E4-0847-4CD4-87CC-3A0DD86DE2DD}" type="slidenum">
              <a:rPr lang="en-US" altLang="en-US"/>
              <a:pPr>
                <a:defRPr/>
              </a:pPr>
              <a:t>‹#›</a:t>
            </a:fld>
            <a:endParaRPr lang="en-US" altLang="en-US"/>
          </a:p>
        </p:txBody>
      </p:sp>
      <p:sp>
        <p:nvSpPr>
          <p:cNvPr id="2055" name="Rectangle 7">
            <a:extLst>
              <a:ext uri="{FF2B5EF4-FFF2-40B4-BE49-F238E27FC236}">
                <a16:creationId xmlns:a16="http://schemas.microsoft.com/office/drawing/2014/main" id="{416CA05D-7355-A6FC-001A-61ACCF70EEC4}"/>
              </a:ext>
            </a:extLst>
          </p:cNvPr>
          <p:cNvSpPr>
            <a:spLocks noChangeArrowheads="1"/>
          </p:cNvSpPr>
          <p:nvPr userDrawn="1"/>
        </p:nvSpPr>
        <p:spPr bwMode="auto">
          <a:xfrm>
            <a:off x="5562600" y="6523038"/>
            <a:ext cx="3581400" cy="373062"/>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321734615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7D73335-F01D-EA7A-C042-C8C2AC2C148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D147081-9E84-2CE0-DC82-0CB63F5983B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98B9618A-BF09-0C97-5C0E-39682A8C49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a:p>
        </p:txBody>
      </p:sp>
      <p:sp>
        <p:nvSpPr>
          <p:cNvPr id="422917" name="Rectangle 5">
            <a:extLst>
              <a:ext uri="{FF2B5EF4-FFF2-40B4-BE49-F238E27FC236}">
                <a16:creationId xmlns:a16="http://schemas.microsoft.com/office/drawing/2014/main" id="{F2A8170E-6392-54E1-CDE0-C6928EA3129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a:p>
        </p:txBody>
      </p:sp>
      <p:sp>
        <p:nvSpPr>
          <p:cNvPr id="422918" name="Rectangle 6">
            <a:extLst>
              <a:ext uri="{FF2B5EF4-FFF2-40B4-BE49-F238E27FC236}">
                <a16:creationId xmlns:a16="http://schemas.microsoft.com/office/drawing/2014/main" id="{88D24EC5-0160-C60A-79AB-8C82D654137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93E747D9-6C96-4410-B11A-2BE81FEF0E31}" type="slidenum">
              <a:rPr lang="en-US" altLang="en-US"/>
              <a:pPr>
                <a:defRPr/>
              </a:pPr>
              <a:t>‹#›</a:t>
            </a:fld>
            <a:endParaRPr lang="en-US" altLang="en-US"/>
          </a:p>
        </p:txBody>
      </p:sp>
      <p:sp>
        <p:nvSpPr>
          <p:cNvPr id="2055" name="Rectangle 7">
            <a:extLst>
              <a:ext uri="{FF2B5EF4-FFF2-40B4-BE49-F238E27FC236}">
                <a16:creationId xmlns:a16="http://schemas.microsoft.com/office/drawing/2014/main" id="{E919480E-6FE8-7B9D-06E0-9722AEA5E48B}"/>
              </a:ext>
            </a:extLst>
          </p:cNvPr>
          <p:cNvSpPr>
            <a:spLocks noChangeArrowheads="1"/>
          </p:cNvSpPr>
          <p:nvPr userDrawn="1"/>
        </p:nvSpPr>
        <p:spPr bwMode="auto">
          <a:xfrm>
            <a:off x="5562600" y="6523038"/>
            <a:ext cx="3581400" cy="373062"/>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197883950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6C1F2FC2-458B-9ACA-E59A-10ACB2611686}"/>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3075" name="Text Placeholder 2">
            <a:extLst>
              <a:ext uri="{FF2B5EF4-FFF2-40B4-BE49-F238E27FC236}">
                <a16:creationId xmlns:a16="http://schemas.microsoft.com/office/drawing/2014/main" id="{C3C63185-164A-FE4E-D3E3-AD0422808EB8}"/>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4" name="Date Placeholder 3">
            <a:extLst>
              <a:ext uri="{FF2B5EF4-FFF2-40B4-BE49-F238E27FC236}">
                <a16:creationId xmlns:a16="http://schemas.microsoft.com/office/drawing/2014/main" id="{5AD2F544-85A5-C87E-6F68-53F3DF0166C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0100A96F-DCAB-4442-921B-BB7AAC0FCF79}" type="datetime1">
              <a:rPr lang="en-US"/>
              <a:pPr>
                <a:defRPr/>
              </a:pPr>
              <a:t>10/18/2023</a:t>
            </a:fld>
            <a:endParaRPr lang="en-US"/>
          </a:p>
        </p:txBody>
      </p:sp>
      <p:sp>
        <p:nvSpPr>
          <p:cNvPr id="5" name="Footer Placeholder 4">
            <a:extLst>
              <a:ext uri="{FF2B5EF4-FFF2-40B4-BE49-F238E27FC236}">
                <a16:creationId xmlns:a16="http://schemas.microsoft.com/office/drawing/2014/main" id="{52519988-25DC-9F26-D069-214C47901CE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r>
              <a:rPr lang="en-US"/>
              <a:t>Shengli Huang AGS-RHIC User Meeting</a:t>
            </a:r>
          </a:p>
        </p:txBody>
      </p:sp>
      <p:sp>
        <p:nvSpPr>
          <p:cNvPr id="6" name="Slide Number Placeholder 5">
            <a:extLst>
              <a:ext uri="{FF2B5EF4-FFF2-40B4-BE49-F238E27FC236}">
                <a16:creationId xmlns:a16="http://schemas.microsoft.com/office/drawing/2014/main" id="{D9DA2E3C-8F06-1572-F772-67A89FA12005}"/>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a:defRPr/>
            </a:pPr>
            <a:fld id="{10B8D834-836F-472B-BC77-45E162CDD194}" type="slidenum">
              <a:rPr lang="en-US" altLang="ru-RU"/>
              <a:pPr>
                <a:defRPr/>
              </a:pPr>
              <a:t>‹#›</a:t>
            </a:fld>
            <a:endParaRPr lang="en-US" altLang="ru-RU"/>
          </a:p>
        </p:txBody>
      </p:sp>
    </p:spTree>
    <p:extLst>
      <p:ext uri="{BB962C8B-B14F-4D97-AF65-F5344CB8AC3E}">
        <p14:creationId xmlns:p14="http://schemas.microsoft.com/office/powerpoint/2010/main" val="23191339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EEB2B2E0-658A-493B-AD56-E0CD88469B4C}"/>
              </a:ext>
            </a:extLst>
          </p:cNvPr>
          <p:cNvSpPr>
            <a:spLocks noGrp="1" noChangeArrowheads="1"/>
          </p:cNvSpPr>
          <p:nvPr>
            <p:ph type="title"/>
          </p:nvPr>
        </p:nvSpPr>
        <p:spPr bwMode="auto">
          <a:xfrm>
            <a:off x="628568" y="365126"/>
            <a:ext cx="7866625" cy="1300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a:t>Click to edit the title text format</a:t>
            </a:r>
          </a:p>
        </p:txBody>
      </p:sp>
      <p:sp>
        <p:nvSpPr>
          <p:cNvPr id="1027" name="Rectangle 2">
            <a:extLst>
              <a:ext uri="{FF2B5EF4-FFF2-40B4-BE49-F238E27FC236}">
                <a16:creationId xmlns:a16="http://schemas.microsoft.com/office/drawing/2014/main" id="{D5245911-B9DF-4B1B-B51A-DA658DA1F499}"/>
              </a:ext>
            </a:extLst>
          </p:cNvPr>
          <p:cNvSpPr>
            <a:spLocks noGrp="1" noChangeArrowheads="1"/>
          </p:cNvSpPr>
          <p:nvPr>
            <p:ph type="body" idx="1"/>
          </p:nvPr>
        </p:nvSpPr>
        <p:spPr bwMode="auto">
          <a:xfrm>
            <a:off x="628568" y="1825625"/>
            <a:ext cx="7866625" cy="432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3">
            <a:extLst>
              <a:ext uri="{FF2B5EF4-FFF2-40B4-BE49-F238E27FC236}">
                <a16:creationId xmlns:a16="http://schemas.microsoft.com/office/drawing/2014/main" id="{A540E9DA-8B63-4597-A2A9-ED25CB6CDBFB}"/>
              </a:ext>
            </a:extLst>
          </p:cNvPr>
          <p:cNvSpPr>
            <a:spLocks noGrp="1" noChangeArrowheads="1"/>
          </p:cNvSpPr>
          <p:nvPr>
            <p:ph type="dt"/>
          </p:nvPr>
        </p:nvSpPr>
        <p:spPr bwMode="auto">
          <a:xfrm>
            <a:off x="628569" y="6356350"/>
            <a:ext cx="2038085" cy="339725"/>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a:buClrTx/>
              <a:buSzPct val="100000"/>
              <a:buFontTx/>
              <a:buNone/>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defRPr sz="900">
                <a:solidFill>
                  <a:srgbClr val="898989"/>
                </a:solidFill>
                <a:latin typeface="Times New Roman" panose="02020603050405020304" pitchFamily="18" charset="0"/>
                <a:cs typeface="DejaVu Sans" panose="020B0603030804020204" pitchFamily="34" charset="0"/>
              </a:defRPr>
            </a:lvl1pPr>
          </a:lstStyle>
          <a:p>
            <a:pPr>
              <a:defRPr/>
            </a:pPr>
            <a:r>
              <a:rPr lang="ru-RU" altLang="ru-RU"/>
              <a:t>26.08.20</a:t>
            </a:r>
          </a:p>
        </p:txBody>
      </p:sp>
      <p:sp>
        <p:nvSpPr>
          <p:cNvPr id="1029" name="Text Box 4">
            <a:extLst>
              <a:ext uri="{FF2B5EF4-FFF2-40B4-BE49-F238E27FC236}">
                <a16:creationId xmlns:a16="http://schemas.microsoft.com/office/drawing/2014/main" id="{97AEB613-17CA-4A1C-A883-3862543ADD83}"/>
              </a:ext>
            </a:extLst>
          </p:cNvPr>
          <p:cNvSpPr txBox="1">
            <a:spLocks noChangeArrowheads="1"/>
          </p:cNvSpPr>
          <p:nvPr/>
        </p:nvSpPr>
        <p:spPr bwMode="auto">
          <a:xfrm>
            <a:off x="3028555" y="6356350"/>
            <a:ext cx="308569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ru-RU" altLang="ru-RU" sz="1350"/>
          </a:p>
        </p:txBody>
      </p:sp>
      <p:sp>
        <p:nvSpPr>
          <p:cNvPr id="3" name="Rectangle 5">
            <a:extLst>
              <a:ext uri="{FF2B5EF4-FFF2-40B4-BE49-F238E27FC236}">
                <a16:creationId xmlns:a16="http://schemas.microsoft.com/office/drawing/2014/main" id="{13A14B75-0A25-40E5-8DC1-01C66486C664}"/>
              </a:ext>
            </a:extLst>
          </p:cNvPr>
          <p:cNvSpPr>
            <a:spLocks noGrp="1" noChangeArrowheads="1"/>
          </p:cNvSpPr>
          <p:nvPr>
            <p:ph type="sldNum"/>
          </p:nvPr>
        </p:nvSpPr>
        <p:spPr bwMode="auto">
          <a:xfrm>
            <a:off x="6457109" y="6356350"/>
            <a:ext cx="2038085" cy="339725"/>
          </a:xfrm>
          <a:prstGeom prst="rect">
            <a:avLst/>
          </a:prstGeom>
          <a:noFill/>
          <a:ln>
            <a:noFill/>
          </a:ln>
          <a:effectLst/>
        </p:spPr>
        <p:txBody>
          <a:bodyPr vert="horz" wrap="square" lIns="90000" tIns="46800" rIns="90000" bIns="46800" numCol="1" anchor="ctr" anchorCtr="0" compatLnSpc="1">
            <a:prstTxWarp prst="textNoShape">
              <a:avLst/>
            </a:prstTxWarp>
          </a:bodyPr>
          <a:lstStyle>
            <a:lvl1pPr algn="r" eaLnBrk="1">
              <a:buSzPct val="100000"/>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defRPr sz="900">
                <a:solidFill>
                  <a:srgbClr val="898989"/>
                </a:solidFill>
                <a:latin typeface="Times New Roman" panose="02020603050405020304" pitchFamily="18" charset="0"/>
                <a:cs typeface="DejaVu Sans" pitchFamily="34" charset="0"/>
              </a:defRPr>
            </a:lvl1pPr>
          </a:lstStyle>
          <a:p>
            <a:pPr>
              <a:defRPr/>
            </a:pPr>
            <a:fld id="{B015E9A4-6415-4C1E-9EF5-CA0EA820A169}" type="slidenum">
              <a:rPr lang="ru-RU" altLang="ru-RU"/>
              <a:pPr>
                <a:defRPr/>
              </a:pPr>
              <a:t>‹#›</a:t>
            </a:fld>
            <a:endParaRPr lang="ru-RU" altLang="ru-RU"/>
          </a:p>
        </p:txBody>
      </p:sp>
    </p:spTree>
    <p:extLst>
      <p:ext uri="{BB962C8B-B14F-4D97-AF65-F5344CB8AC3E}">
        <p14:creationId xmlns:p14="http://schemas.microsoft.com/office/powerpoint/2010/main" val="341461065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hf sldNum="0" hdr="0" ftr="0"/>
  <p:txStyles>
    <p:titleStyle>
      <a:lvl1pPr algn="l" defTabSz="342854" rtl="0" eaLnBrk="0" fontAlgn="base" hangingPunct="0">
        <a:lnSpc>
          <a:spcPct val="90000"/>
        </a:lnSpc>
        <a:spcBef>
          <a:spcPct val="0"/>
        </a:spcBef>
        <a:spcAft>
          <a:spcPct val="0"/>
        </a:spcAft>
        <a:buClr>
          <a:srgbClr val="000000"/>
        </a:buClr>
        <a:buSzPct val="100000"/>
        <a:buFont typeface="Times New Roman" panose="02020603050405020304" pitchFamily="18" charset="0"/>
        <a:defRPr sz="3299" kern="1200">
          <a:solidFill>
            <a:srgbClr val="000000"/>
          </a:solidFill>
          <a:latin typeface="+mj-lt"/>
          <a:ea typeface="+mj-ea"/>
          <a:cs typeface="+mj-cs"/>
        </a:defRPr>
      </a:lvl1pPr>
      <a:lvl2pPr algn="l" defTabSz="342854" rtl="0" eaLnBrk="0" fontAlgn="base" hangingPunct="0">
        <a:lnSpc>
          <a:spcPct val="90000"/>
        </a:lnSpc>
        <a:spcBef>
          <a:spcPct val="0"/>
        </a:spcBef>
        <a:spcAft>
          <a:spcPct val="0"/>
        </a:spcAft>
        <a:buClr>
          <a:srgbClr val="000000"/>
        </a:buClr>
        <a:buSzPct val="100000"/>
        <a:buFont typeface="Times New Roman" panose="02020603050405020304" pitchFamily="18" charset="0"/>
        <a:defRPr sz="3299">
          <a:solidFill>
            <a:srgbClr val="000000"/>
          </a:solidFill>
          <a:latin typeface="Calibri Light" panose="020F0302020204030204" pitchFamily="34" charset="0"/>
          <a:cs typeface="Noto Sans CJK SC" charset="0"/>
        </a:defRPr>
      </a:lvl2pPr>
      <a:lvl3pPr algn="l" defTabSz="342854" rtl="0" eaLnBrk="0" fontAlgn="base" hangingPunct="0">
        <a:lnSpc>
          <a:spcPct val="90000"/>
        </a:lnSpc>
        <a:spcBef>
          <a:spcPct val="0"/>
        </a:spcBef>
        <a:spcAft>
          <a:spcPct val="0"/>
        </a:spcAft>
        <a:buClr>
          <a:srgbClr val="000000"/>
        </a:buClr>
        <a:buSzPct val="100000"/>
        <a:buFont typeface="Times New Roman" panose="02020603050405020304" pitchFamily="18" charset="0"/>
        <a:defRPr sz="3299">
          <a:solidFill>
            <a:srgbClr val="000000"/>
          </a:solidFill>
          <a:latin typeface="Calibri Light" panose="020F0302020204030204" pitchFamily="34" charset="0"/>
          <a:cs typeface="Noto Sans CJK SC" charset="0"/>
        </a:defRPr>
      </a:lvl3pPr>
      <a:lvl4pPr algn="l" defTabSz="342854" rtl="0" eaLnBrk="0" fontAlgn="base" hangingPunct="0">
        <a:lnSpc>
          <a:spcPct val="90000"/>
        </a:lnSpc>
        <a:spcBef>
          <a:spcPct val="0"/>
        </a:spcBef>
        <a:spcAft>
          <a:spcPct val="0"/>
        </a:spcAft>
        <a:buClr>
          <a:srgbClr val="000000"/>
        </a:buClr>
        <a:buSzPct val="100000"/>
        <a:buFont typeface="Times New Roman" panose="02020603050405020304" pitchFamily="18" charset="0"/>
        <a:defRPr sz="3299">
          <a:solidFill>
            <a:srgbClr val="000000"/>
          </a:solidFill>
          <a:latin typeface="Calibri Light" panose="020F0302020204030204" pitchFamily="34" charset="0"/>
          <a:cs typeface="Noto Sans CJK SC" charset="0"/>
        </a:defRPr>
      </a:lvl4pPr>
      <a:lvl5pPr algn="l" defTabSz="342854" rtl="0" eaLnBrk="0" fontAlgn="base" hangingPunct="0">
        <a:lnSpc>
          <a:spcPct val="90000"/>
        </a:lnSpc>
        <a:spcBef>
          <a:spcPct val="0"/>
        </a:spcBef>
        <a:spcAft>
          <a:spcPct val="0"/>
        </a:spcAft>
        <a:buClr>
          <a:srgbClr val="000000"/>
        </a:buClr>
        <a:buSzPct val="100000"/>
        <a:buFont typeface="Times New Roman" panose="02020603050405020304" pitchFamily="18" charset="0"/>
        <a:defRPr sz="3299">
          <a:solidFill>
            <a:srgbClr val="000000"/>
          </a:solidFill>
          <a:latin typeface="Calibri Light" panose="020F0302020204030204" pitchFamily="34" charset="0"/>
          <a:cs typeface="Noto Sans CJK SC" charset="0"/>
        </a:defRPr>
      </a:lvl5pPr>
      <a:lvl6pPr marL="1885698" indent="-171427" algn="l" defTabSz="342854" rtl="0" eaLnBrk="0" fontAlgn="base" hangingPunct="0">
        <a:lnSpc>
          <a:spcPct val="90000"/>
        </a:lnSpc>
        <a:spcBef>
          <a:spcPct val="0"/>
        </a:spcBef>
        <a:spcAft>
          <a:spcPct val="0"/>
        </a:spcAft>
        <a:buClr>
          <a:srgbClr val="000000"/>
        </a:buClr>
        <a:buSzPct val="100000"/>
        <a:buFont typeface="Times New Roman" panose="02020603050405020304" pitchFamily="18" charset="0"/>
        <a:defRPr sz="3299">
          <a:solidFill>
            <a:srgbClr val="000000"/>
          </a:solidFill>
          <a:latin typeface="Calibri Light" panose="020F0302020204030204" pitchFamily="34" charset="0"/>
          <a:cs typeface="Noto Sans CJK SC" charset="0"/>
        </a:defRPr>
      </a:lvl6pPr>
      <a:lvl7pPr marL="2228551" indent="-171427" algn="l" defTabSz="342854" rtl="0" eaLnBrk="0" fontAlgn="base" hangingPunct="0">
        <a:lnSpc>
          <a:spcPct val="90000"/>
        </a:lnSpc>
        <a:spcBef>
          <a:spcPct val="0"/>
        </a:spcBef>
        <a:spcAft>
          <a:spcPct val="0"/>
        </a:spcAft>
        <a:buClr>
          <a:srgbClr val="000000"/>
        </a:buClr>
        <a:buSzPct val="100000"/>
        <a:buFont typeface="Times New Roman" panose="02020603050405020304" pitchFamily="18" charset="0"/>
        <a:defRPr sz="3299">
          <a:solidFill>
            <a:srgbClr val="000000"/>
          </a:solidFill>
          <a:latin typeface="Calibri Light" panose="020F0302020204030204" pitchFamily="34" charset="0"/>
          <a:cs typeface="Noto Sans CJK SC" charset="0"/>
        </a:defRPr>
      </a:lvl7pPr>
      <a:lvl8pPr marL="2571405" indent="-171427" algn="l" defTabSz="342854" rtl="0" eaLnBrk="0" fontAlgn="base" hangingPunct="0">
        <a:lnSpc>
          <a:spcPct val="90000"/>
        </a:lnSpc>
        <a:spcBef>
          <a:spcPct val="0"/>
        </a:spcBef>
        <a:spcAft>
          <a:spcPct val="0"/>
        </a:spcAft>
        <a:buClr>
          <a:srgbClr val="000000"/>
        </a:buClr>
        <a:buSzPct val="100000"/>
        <a:buFont typeface="Times New Roman" panose="02020603050405020304" pitchFamily="18" charset="0"/>
        <a:defRPr sz="3299">
          <a:solidFill>
            <a:srgbClr val="000000"/>
          </a:solidFill>
          <a:latin typeface="Calibri Light" panose="020F0302020204030204" pitchFamily="34" charset="0"/>
          <a:cs typeface="Noto Sans CJK SC" charset="0"/>
        </a:defRPr>
      </a:lvl8pPr>
      <a:lvl9pPr marL="2914260" indent="-171427" algn="l" defTabSz="342854" rtl="0" eaLnBrk="0" fontAlgn="base" hangingPunct="0">
        <a:lnSpc>
          <a:spcPct val="90000"/>
        </a:lnSpc>
        <a:spcBef>
          <a:spcPct val="0"/>
        </a:spcBef>
        <a:spcAft>
          <a:spcPct val="0"/>
        </a:spcAft>
        <a:buClr>
          <a:srgbClr val="000000"/>
        </a:buClr>
        <a:buSzPct val="100000"/>
        <a:buFont typeface="Times New Roman" panose="02020603050405020304" pitchFamily="18" charset="0"/>
        <a:defRPr sz="3299">
          <a:solidFill>
            <a:srgbClr val="000000"/>
          </a:solidFill>
          <a:latin typeface="Calibri Light" panose="020F0302020204030204" pitchFamily="34" charset="0"/>
          <a:cs typeface="Noto Sans CJK SC" charset="0"/>
        </a:defRPr>
      </a:lvl9pPr>
    </p:titleStyle>
    <p:bodyStyle>
      <a:lvl1pPr marL="257140" indent="-257140" algn="l" defTabSz="342854" rtl="0" eaLnBrk="0" fontAlgn="base" hangingPunct="0">
        <a:lnSpc>
          <a:spcPct val="90000"/>
        </a:lnSpc>
        <a:spcBef>
          <a:spcPts val="750"/>
        </a:spcBef>
        <a:spcAft>
          <a:spcPct val="0"/>
        </a:spcAft>
        <a:buClr>
          <a:srgbClr val="000000"/>
        </a:buClr>
        <a:buSzPct val="100000"/>
        <a:buFont typeface="Times New Roman" panose="02020603050405020304" pitchFamily="18" charset="0"/>
        <a:defRPr sz="2100" kern="1200">
          <a:solidFill>
            <a:srgbClr val="000000"/>
          </a:solidFill>
          <a:latin typeface="+mn-lt"/>
          <a:ea typeface="+mn-ea"/>
          <a:cs typeface="+mn-cs"/>
        </a:defRPr>
      </a:lvl1pPr>
      <a:lvl2pPr marL="557138" indent="-214284" algn="l" defTabSz="342854" rtl="0" eaLnBrk="0" fontAlgn="base" hangingPunct="0">
        <a:lnSpc>
          <a:spcPct val="90000"/>
        </a:lnSpc>
        <a:spcBef>
          <a:spcPts val="375"/>
        </a:spcBef>
        <a:spcAft>
          <a:spcPct val="0"/>
        </a:spcAft>
        <a:buClr>
          <a:srgbClr val="000000"/>
        </a:buClr>
        <a:buSzPct val="100000"/>
        <a:buFont typeface="Times New Roman" panose="02020603050405020304" pitchFamily="18" charset="0"/>
        <a:defRPr sz="1800" kern="1200">
          <a:solidFill>
            <a:srgbClr val="000000"/>
          </a:solidFill>
          <a:latin typeface="+mn-lt"/>
          <a:ea typeface="+mn-ea"/>
          <a:cs typeface="+mn-cs"/>
        </a:defRPr>
      </a:lvl2pPr>
      <a:lvl3pPr marL="857135" indent="-171427" algn="l" defTabSz="342854" rtl="0" eaLnBrk="0" fontAlgn="base" hangingPunct="0">
        <a:lnSpc>
          <a:spcPct val="90000"/>
        </a:lnSpc>
        <a:spcBef>
          <a:spcPts val="375"/>
        </a:spcBef>
        <a:spcAft>
          <a:spcPct val="0"/>
        </a:spcAft>
        <a:buClr>
          <a:srgbClr val="000000"/>
        </a:buClr>
        <a:buSzPct val="100000"/>
        <a:buFont typeface="Times New Roman" panose="02020603050405020304" pitchFamily="18" charset="0"/>
        <a:defRPr sz="1499" kern="1200">
          <a:solidFill>
            <a:srgbClr val="000000"/>
          </a:solidFill>
          <a:latin typeface="+mn-lt"/>
          <a:ea typeface="+mn-ea"/>
          <a:cs typeface="+mn-cs"/>
        </a:defRPr>
      </a:lvl3pPr>
      <a:lvl4pPr marL="1199989" indent="-171427" algn="l" defTabSz="342854" rtl="0" eaLnBrk="0" fontAlgn="base" hangingPunct="0">
        <a:lnSpc>
          <a:spcPct val="90000"/>
        </a:lnSpc>
        <a:spcBef>
          <a:spcPts val="375"/>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1542844" indent="-171427" algn="l" defTabSz="342854" rtl="0" eaLnBrk="0" fontAlgn="base" hangingPunct="0">
        <a:lnSpc>
          <a:spcPct val="90000"/>
        </a:lnSpc>
        <a:spcBef>
          <a:spcPts val="375"/>
        </a:spcBef>
        <a:spcAft>
          <a:spcPct val="0"/>
        </a:spcAft>
        <a:buClr>
          <a:srgbClr val="000000"/>
        </a:buClr>
        <a:buSzPct val="100000"/>
        <a:buFont typeface="Times New Roman" panose="02020603050405020304" pitchFamily="18" charset="0"/>
        <a:defRPr kern="1200">
          <a:solidFill>
            <a:srgbClr val="000000"/>
          </a:solidFill>
          <a:latin typeface="+mn-lt"/>
          <a:ea typeface="+mn-ea"/>
          <a:cs typeface="+mn-cs"/>
        </a:defRPr>
      </a:lvl5pPr>
      <a:lvl6pPr marL="1885698" indent="-171427" algn="l" defTabSz="6857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51" indent="-171427" algn="l" defTabSz="6857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05" indent="-171427" algn="l" defTabSz="6857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60" indent="-171427" algn="l" defTabSz="6857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708" rtl="0" eaLnBrk="1" latinLnBrk="0" hangingPunct="1">
        <a:defRPr sz="1350" kern="1200">
          <a:solidFill>
            <a:schemeClr val="tx1"/>
          </a:solidFill>
          <a:latin typeface="+mn-lt"/>
          <a:ea typeface="+mn-ea"/>
          <a:cs typeface="+mn-cs"/>
        </a:defRPr>
      </a:lvl1pPr>
      <a:lvl2pPr marL="342854" algn="l" defTabSz="685708" rtl="0" eaLnBrk="1" latinLnBrk="0" hangingPunct="1">
        <a:defRPr sz="1350" kern="1200">
          <a:solidFill>
            <a:schemeClr val="tx1"/>
          </a:solidFill>
          <a:latin typeface="+mn-lt"/>
          <a:ea typeface="+mn-ea"/>
          <a:cs typeface="+mn-cs"/>
        </a:defRPr>
      </a:lvl2pPr>
      <a:lvl3pPr marL="685708" algn="l" defTabSz="685708" rtl="0" eaLnBrk="1" latinLnBrk="0" hangingPunct="1">
        <a:defRPr sz="1350" kern="1200">
          <a:solidFill>
            <a:schemeClr val="tx1"/>
          </a:solidFill>
          <a:latin typeface="+mn-lt"/>
          <a:ea typeface="+mn-ea"/>
          <a:cs typeface="+mn-cs"/>
        </a:defRPr>
      </a:lvl3pPr>
      <a:lvl4pPr marL="1028563" algn="l" defTabSz="685708" rtl="0" eaLnBrk="1" latinLnBrk="0" hangingPunct="1">
        <a:defRPr sz="1350" kern="1200">
          <a:solidFill>
            <a:schemeClr val="tx1"/>
          </a:solidFill>
          <a:latin typeface="+mn-lt"/>
          <a:ea typeface="+mn-ea"/>
          <a:cs typeface="+mn-cs"/>
        </a:defRPr>
      </a:lvl4pPr>
      <a:lvl5pPr marL="1371416" algn="l" defTabSz="685708" rtl="0" eaLnBrk="1" latinLnBrk="0" hangingPunct="1">
        <a:defRPr sz="1350" kern="1200">
          <a:solidFill>
            <a:schemeClr val="tx1"/>
          </a:solidFill>
          <a:latin typeface="+mn-lt"/>
          <a:ea typeface="+mn-ea"/>
          <a:cs typeface="+mn-cs"/>
        </a:defRPr>
      </a:lvl5pPr>
      <a:lvl6pPr marL="1714270" algn="l" defTabSz="685708" rtl="0" eaLnBrk="1" latinLnBrk="0" hangingPunct="1">
        <a:defRPr sz="1350" kern="1200">
          <a:solidFill>
            <a:schemeClr val="tx1"/>
          </a:solidFill>
          <a:latin typeface="+mn-lt"/>
          <a:ea typeface="+mn-ea"/>
          <a:cs typeface="+mn-cs"/>
        </a:defRPr>
      </a:lvl6pPr>
      <a:lvl7pPr marL="2057124" algn="l" defTabSz="685708" rtl="0" eaLnBrk="1" latinLnBrk="0" hangingPunct="1">
        <a:defRPr sz="1350" kern="1200">
          <a:solidFill>
            <a:schemeClr val="tx1"/>
          </a:solidFill>
          <a:latin typeface="+mn-lt"/>
          <a:ea typeface="+mn-ea"/>
          <a:cs typeface="+mn-cs"/>
        </a:defRPr>
      </a:lvl7pPr>
      <a:lvl8pPr marL="2399979" algn="l" defTabSz="685708" rtl="0" eaLnBrk="1" latinLnBrk="0" hangingPunct="1">
        <a:defRPr sz="1350" kern="1200">
          <a:solidFill>
            <a:schemeClr val="tx1"/>
          </a:solidFill>
          <a:latin typeface="+mn-lt"/>
          <a:ea typeface="+mn-ea"/>
          <a:cs typeface="+mn-cs"/>
        </a:defRPr>
      </a:lvl8pPr>
      <a:lvl9pPr marL="2742833" algn="l" defTabSz="685708"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61FBED4-E89F-B30E-1865-4E1CD4FD132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E9014994-036E-5A22-C035-EC7B0ACD988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B8C4D2B9-350D-E363-87D3-67E62F6B311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a:p>
        </p:txBody>
      </p:sp>
      <p:sp>
        <p:nvSpPr>
          <p:cNvPr id="422917" name="Rectangle 5">
            <a:extLst>
              <a:ext uri="{FF2B5EF4-FFF2-40B4-BE49-F238E27FC236}">
                <a16:creationId xmlns:a16="http://schemas.microsoft.com/office/drawing/2014/main" id="{01C22FC4-9EC4-F386-7104-7B888F930C9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a:p>
        </p:txBody>
      </p:sp>
      <p:sp>
        <p:nvSpPr>
          <p:cNvPr id="422918" name="Rectangle 6">
            <a:extLst>
              <a:ext uri="{FF2B5EF4-FFF2-40B4-BE49-F238E27FC236}">
                <a16:creationId xmlns:a16="http://schemas.microsoft.com/office/drawing/2014/main" id="{EE4BC67B-0E85-9605-C8A1-07D43B1E062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vl1pPr>
          </a:lstStyle>
          <a:p>
            <a:pPr>
              <a:defRPr/>
            </a:pPr>
            <a:fld id="{32066CEC-D0A5-4009-BB40-54DB058E09C6}" type="slidenum">
              <a:rPr lang="en-US" altLang="en-US"/>
              <a:pPr>
                <a:defRPr/>
              </a:pPr>
              <a:t>‹#›</a:t>
            </a:fld>
            <a:endParaRPr lang="en-US" altLang="en-US"/>
          </a:p>
        </p:txBody>
      </p:sp>
      <p:sp>
        <p:nvSpPr>
          <p:cNvPr id="2055" name="Rectangle 7">
            <a:extLst>
              <a:ext uri="{FF2B5EF4-FFF2-40B4-BE49-F238E27FC236}">
                <a16:creationId xmlns:a16="http://schemas.microsoft.com/office/drawing/2014/main" id="{F3A6BCC3-A624-4079-6DBD-D6A6EAA7CB86}"/>
              </a:ext>
            </a:extLst>
          </p:cNvPr>
          <p:cNvSpPr>
            <a:spLocks noChangeArrowheads="1"/>
          </p:cNvSpPr>
          <p:nvPr userDrawn="1"/>
        </p:nvSpPr>
        <p:spPr bwMode="auto">
          <a:xfrm>
            <a:off x="5562600" y="6523038"/>
            <a:ext cx="3581400" cy="377825"/>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29447066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PlaceHolder 1"/>
          <p:cNvSpPr>
            <a:spLocks noGrp="1"/>
          </p:cNvSpPr>
          <p:nvPr>
            <p:ph type="title"/>
          </p:nvPr>
        </p:nvSpPr>
        <p:spPr>
          <a:xfrm>
            <a:off x="653102" y="266892"/>
            <a:ext cx="8032833" cy="722306"/>
          </a:xfrm>
          <a:prstGeom prst="rect">
            <a:avLst/>
          </a:prstGeom>
        </p:spPr>
        <p:txBody>
          <a:bodyPr lIns="0" tIns="0" rIns="0" bIns="0" anchor="ctr">
            <a:noAutofit/>
          </a:bodyPr>
          <a:lstStyle/>
          <a:p>
            <a:r>
              <a:rPr lang="en-US" sz="2540" b="1" strike="noStrike" spc="-1">
                <a:solidFill>
                  <a:srgbClr val="333333"/>
                </a:solidFill>
                <a:latin typeface="Noto Sans"/>
              </a:rPr>
              <a:t>Click to edit the title text format</a:t>
            </a:r>
          </a:p>
        </p:txBody>
      </p:sp>
      <p:sp>
        <p:nvSpPr>
          <p:cNvPr id="43" name="PlaceHolder 2"/>
          <p:cNvSpPr>
            <a:spLocks noGrp="1"/>
          </p:cNvSpPr>
          <p:nvPr>
            <p:ph type="body"/>
          </p:nvPr>
        </p:nvSpPr>
        <p:spPr>
          <a:xfrm>
            <a:off x="653103" y="1216034"/>
            <a:ext cx="7837228" cy="4865878"/>
          </a:xfrm>
          <a:prstGeom prst="rect">
            <a:avLst/>
          </a:prstGeom>
        </p:spPr>
        <p:txBody>
          <a:bodyPr lIns="0" tIns="0" rIns="0" bIns="0">
            <a:noAutofit/>
          </a:bodyPr>
          <a:lstStyle/>
          <a:p>
            <a:pPr marL="252000" indent="-180000">
              <a:spcAft>
                <a:spcPts val="1054"/>
              </a:spcAft>
              <a:buClr>
                <a:srgbClr val="EF2929"/>
              </a:buClr>
              <a:buSzPct val="50000"/>
              <a:buFont typeface="Wingdings" charset="2"/>
              <a:buChar char=""/>
            </a:pPr>
            <a:r>
              <a:rPr lang="en-US" sz="1905" b="0" strike="noStrike" spc="-1">
                <a:solidFill>
                  <a:srgbClr val="333333"/>
                </a:solidFill>
                <a:latin typeface="Open Sans"/>
              </a:rPr>
              <a:t>Click to edit the outline text format</a:t>
            </a:r>
          </a:p>
          <a:p>
            <a:pPr marL="359212" lvl="1" indent="-163278">
              <a:spcAft>
                <a:spcPts val="769"/>
              </a:spcAft>
              <a:buClr>
                <a:srgbClr val="EF2929"/>
              </a:buClr>
              <a:buSzPct val="50000"/>
              <a:buFont typeface="OpenSymbol"/>
              <a:buChar char="►"/>
            </a:pPr>
            <a:r>
              <a:rPr lang="en-US" sz="1905" b="0" strike="noStrike" spc="-1">
                <a:solidFill>
                  <a:srgbClr val="333333"/>
                </a:solidFill>
                <a:latin typeface="Open Sans"/>
              </a:rPr>
              <a:t>Second Outline Level</a:t>
            </a:r>
          </a:p>
          <a:p>
            <a:pPr marL="555145" lvl="2" indent="-163278">
              <a:spcAft>
                <a:spcPts val="571"/>
              </a:spcAft>
              <a:buClr>
                <a:srgbClr val="EF2929"/>
              </a:buClr>
              <a:buSzPct val="50000"/>
              <a:buFont typeface="Symbol" charset="2"/>
              <a:buChar char=""/>
            </a:pPr>
            <a:r>
              <a:rPr lang="en-US" sz="1905" b="0" strike="noStrike" spc="-1">
                <a:solidFill>
                  <a:srgbClr val="333333"/>
                </a:solidFill>
                <a:latin typeface="Open Sans"/>
              </a:rPr>
              <a:t>Third Outline Level</a:t>
            </a:r>
          </a:p>
          <a:p>
            <a:pPr marL="1567469" lvl="3" indent="-195934">
              <a:spcAft>
                <a:spcPts val="383"/>
              </a:spcAft>
              <a:buClr>
                <a:srgbClr val="EF2929"/>
              </a:buClr>
              <a:buSzPct val="75000"/>
              <a:buFont typeface="Symbol" charset="2"/>
              <a:buChar char=""/>
            </a:pPr>
            <a:r>
              <a:rPr lang="en-US" sz="1905" b="0" strike="noStrike" spc="-1">
                <a:solidFill>
                  <a:srgbClr val="333333"/>
                </a:solidFill>
                <a:latin typeface="Open Sans"/>
              </a:rPr>
              <a:t>Fourth Outline Level</a:t>
            </a:r>
          </a:p>
          <a:p>
            <a:pPr marL="1959336" lvl="4" indent="-195934">
              <a:spcAft>
                <a:spcPts val="190"/>
              </a:spcAft>
              <a:buClr>
                <a:srgbClr val="EF2929"/>
              </a:buClr>
              <a:buSzPct val="45000"/>
              <a:buFont typeface="Wingdings" charset="2"/>
              <a:buChar char=""/>
            </a:pPr>
            <a:r>
              <a:rPr lang="en-US" sz="1905" b="0" strike="noStrike" spc="-1">
                <a:solidFill>
                  <a:srgbClr val="333333"/>
                </a:solidFill>
                <a:latin typeface="Open Sans"/>
              </a:rPr>
              <a:t>Fifth Outline Level</a:t>
            </a:r>
          </a:p>
          <a:p>
            <a:pPr marL="2351203" lvl="5" indent="-195934">
              <a:spcAft>
                <a:spcPts val="190"/>
              </a:spcAft>
              <a:buClr>
                <a:srgbClr val="EF2929"/>
              </a:buClr>
              <a:buSzPct val="45000"/>
              <a:buFont typeface="Wingdings" charset="2"/>
              <a:buChar char=""/>
            </a:pPr>
            <a:r>
              <a:rPr lang="en-US" sz="1905" b="0" strike="noStrike" spc="-1">
                <a:solidFill>
                  <a:srgbClr val="333333"/>
                </a:solidFill>
                <a:latin typeface="Open Sans"/>
              </a:rPr>
              <a:t>Sixth Outline Level</a:t>
            </a:r>
          </a:p>
          <a:p>
            <a:pPr marL="2743070" lvl="6" indent="-195934">
              <a:spcAft>
                <a:spcPts val="190"/>
              </a:spcAft>
              <a:buClr>
                <a:srgbClr val="EF2929"/>
              </a:buClr>
              <a:buSzPct val="45000"/>
              <a:buFont typeface="Wingdings" charset="2"/>
              <a:buChar char=""/>
            </a:pPr>
            <a:r>
              <a:rPr lang="en-US" sz="1905" b="0" strike="noStrike" spc="-1">
                <a:solidFill>
                  <a:srgbClr val="333333"/>
                </a:solidFill>
                <a:latin typeface="Open Sans"/>
              </a:rPr>
              <a:t>Seventh Outline Level</a:t>
            </a:r>
          </a:p>
        </p:txBody>
      </p:sp>
      <p:sp>
        <p:nvSpPr>
          <p:cNvPr id="44" name="PlaceHolder 3"/>
          <p:cNvSpPr>
            <a:spLocks noGrp="1"/>
          </p:cNvSpPr>
          <p:nvPr>
            <p:ph type="dt"/>
          </p:nvPr>
        </p:nvSpPr>
        <p:spPr>
          <a:xfrm>
            <a:off x="457172" y="6413676"/>
            <a:ext cx="2130093" cy="305206"/>
          </a:xfrm>
          <a:prstGeom prst="rect">
            <a:avLst/>
          </a:prstGeom>
        </p:spPr>
        <p:txBody>
          <a:bodyPr lIns="0" tIns="0" rIns="0" bIns="0">
            <a:noAutofit/>
          </a:bodyPr>
          <a:lstStyle/>
          <a:p>
            <a:r>
              <a:rPr lang="en-US" sz="1451" b="0" strike="noStrike" spc="-1">
                <a:latin typeface="Open Sans"/>
              </a:rPr>
              <a:t>&lt;date/time&gt;</a:t>
            </a:r>
            <a:endParaRPr lang="en-US" sz="1451" b="0" strike="noStrike" spc="-1">
              <a:latin typeface="Noto Sans"/>
            </a:endParaRPr>
          </a:p>
        </p:txBody>
      </p:sp>
      <p:sp>
        <p:nvSpPr>
          <p:cNvPr id="45" name="PlaceHolder 4"/>
          <p:cNvSpPr>
            <a:spLocks noGrp="1"/>
          </p:cNvSpPr>
          <p:nvPr>
            <p:ph type="ftr"/>
          </p:nvPr>
        </p:nvSpPr>
        <p:spPr>
          <a:xfrm>
            <a:off x="3127054" y="6413676"/>
            <a:ext cx="2898142" cy="305206"/>
          </a:xfrm>
          <a:prstGeom prst="rect">
            <a:avLst/>
          </a:prstGeom>
        </p:spPr>
        <p:txBody>
          <a:bodyPr lIns="0" tIns="0" rIns="0" bIns="0">
            <a:noAutofit/>
          </a:bodyPr>
          <a:lstStyle/>
          <a:p>
            <a:pPr algn="ctr"/>
            <a:r>
              <a:rPr lang="en-US" sz="1451" b="0" strike="noStrike" spc="-1">
                <a:latin typeface="Open Sans"/>
              </a:rPr>
              <a:t>&lt;footer&gt;</a:t>
            </a:r>
            <a:endParaRPr lang="en-US" sz="1451" b="0" strike="noStrike" spc="-1">
              <a:latin typeface="Noto Sans"/>
            </a:endParaRPr>
          </a:p>
        </p:txBody>
      </p:sp>
      <p:sp>
        <p:nvSpPr>
          <p:cNvPr id="46" name="PlaceHolder 5"/>
          <p:cNvSpPr>
            <a:spLocks noGrp="1"/>
          </p:cNvSpPr>
          <p:nvPr>
            <p:ph type="sldNum"/>
          </p:nvPr>
        </p:nvSpPr>
        <p:spPr>
          <a:xfrm>
            <a:off x="7980911" y="6313102"/>
            <a:ext cx="1045617" cy="331764"/>
          </a:xfrm>
          <a:prstGeom prst="rect">
            <a:avLst/>
          </a:prstGeom>
        </p:spPr>
        <p:txBody>
          <a:bodyPr lIns="0" tIns="0" rIns="0" bIns="0">
            <a:noAutofit/>
          </a:bodyPr>
          <a:lstStyle/>
          <a:p>
            <a:pPr algn="r"/>
            <a:fld id="{E92E7F03-EFF1-4C65-9FB0-0655B3146918}" type="slidenum">
              <a:rPr lang="en-US" sz="1451" b="0" strike="noStrike" spc="-1">
                <a:solidFill>
                  <a:srgbClr val="333333"/>
                </a:solidFill>
                <a:latin typeface="Open Sans"/>
              </a:rPr>
              <a:t>‹#›</a:t>
            </a:fld>
            <a:endParaRPr lang="en-US" sz="1451" b="0" strike="noStrike" spc="-1">
              <a:latin typeface="Noto Sans"/>
            </a:endParaRPr>
          </a:p>
        </p:txBody>
      </p:sp>
      <p:sp>
        <p:nvSpPr>
          <p:cNvPr id="47" name="Rectangle 46"/>
          <p:cNvSpPr/>
          <p:nvPr/>
        </p:nvSpPr>
        <p:spPr>
          <a:xfrm>
            <a:off x="0" y="260797"/>
            <a:ext cx="331776" cy="734061"/>
          </a:xfrm>
          <a:prstGeom prst="rect">
            <a:avLst/>
          </a:prstGeom>
          <a:solidFill>
            <a:srgbClr val="EF2929"/>
          </a:solidFill>
          <a:ln w="0">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77127137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228589" indent="-163278" algn="l" defTabSz="829452" rtl="0" eaLnBrk="1" latinLnBrk="0" hangingPunct="1">
        <a:lnSpc>
          <a:spcPct val="90000"/>
        </a:lnSpc>
        <a:spcBef>
          <a:spcPts val="907"/>
        </a:spcBef>
        <a:spcAft>
          <a:spcPts val="956"/>
        </a:spcAft>
        <a:buClr>
          <a:srgbClr val="EF2929"/>
        </a:buClr>
        <a:buSzPct val="50000"/>
        <a:buFont typeface="Wingdings" charset="2"/>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RU"/>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w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oleObject" Target="../embeddings/oleObject6.bin"/><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wmf"/><Relationship Id="rId5" Type="http://schemas.openxmlformats.org/officeDocument/2006/relationships/oleObject" Target="../embeddings/oleObject6.bin"/><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wmf"/><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oleObject" Target="../embeddings/oleObject8.bin"/><Relationship Id="rId5" Type="http://schemas.openxmlformats.org/officeDocument/2006/relationships/image" Target="../media/image30.wmf"/><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9.bin"/><Relationship Id="rId7" Type="http://schemas.openxmlformats.org/officeDocument/2006/relationships/image" Target="../media/image33.wmf"/><Relationship Id="rId2" Type="http://schemas.openxmlformats.org/officeDocument/2006/relationships/notesSlide" Target="../notesSlides/notesSlide13.xml"/><Relationship Id="rId1" Type="http://schemas.openxmlformats.org/officeDocument/2006/relationships/slideLayout" Target="../slideLayouts/slideLayout84.xml"/><Relationship Id="rId6" Type="http://schemas.openxmlformats.org/officeDocument/2006/relationships/oleObject" Target="../embeddings/oleObject10.bin"/><Relationship Id="rId5" Type="http://schemas.openxmlformats.org/officeDocument/2006/relationships/image" Target="../media/image32.png"/><Relationship Id="rId4" Type="http://schemas.openxmlformats.org/officeDocument/2006/relationships/image" Target="../media/image30.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35.png"/><Relationship Id="rId1" Type="http://schemas.openxmlformats.org/officeDocument/2006/relationships/slideLayout" Target="../slideLayouts/slideLayout126.xml"/><Relationship Id="rId4" Type="http://schemas.openxmlformats.org/officeDocument/2006/relationships/image" Target="../media/image36.wmf"/></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4.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38.xml"/><Relationship Id="rId1" Type="http://schemas.openxmlformats.org/officeDocument/2006/relationships/tags" Target="../tags/tag2.xml"/><Relationship Id="rId6" Type="http://schemas.openxmlformats.org/officeDocument/2006/relationships/image" Target="../media/image27.wmf"/><Relationship Id="rId11" Type="http://schemas.openxmlformats.org/officeDocument/2006/relationships/image" Target="../media/image42.png"/><Relationship Id="rId5" Type="http://schemas.openxmlformats.org/officeDocument/2006/relationships/oleObject" Target="../embeddings/oleObject12.bin"/><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108.xml"/><Relationship Id="rId4" Type="http://schemas.openxmlformats.org/officeDocument/2006/relationships/image" Target="../media/image55.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8.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5.png"/><Relationship Id="rId1" Type="http://schemas.openxmlformats.org/officeDocument/2006/relationships/slideLayout" Target="../slideLayouts/slideLayout108.xml"/><Relationship Id="rId6" Type="http://schemas.openxmlformats.org/officeDocument/2006/relationships/image" Target="../media/image99.png"/><Relationship Id="rId5" Type="http://schemas.openxmlformats.org/officeDocument/2006/relationships/image" Target="../media/image58.jp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112.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19.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47.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4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78.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hyperlink" Target="http://arxiv.org/abs/arXiv:0708.3512" TargetMode="External"/><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74.png"/><Relationship Id="rId5" Type="http://schemas.microsoft.com/office/2007/relationships/hdphoto" Target="../media/hdphoto1.wdp"/><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3.xml"/><Relationship Id="rId6" Type="http://schemas.openxmlformats.org/officeDocument/2006/relationships/oleObject" Target="../embeddings/oleObject3.bin"/><Relationship Id="rId5" Type="http://schemas.openxmlformats.org/officeDocument/2006/relationships/image" Target="../media/image14.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notesSlide" Target="../notesSlides/notesSlide9.xml"/><Relationship Id="rId1" Type="http://schemas.openxmlformats.org/officeDocument/2006/relationships/slideLayout" Target="../slideLayouts/slideLayout13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image" Target="../media/image18.emf"/><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6C25A8D6-7D42-450A-B6BC-EFFBD67DC808}"/>
              </a:ext>
            </a:extLst>
          </p:cNvPr>
          <p:cNvSpPr txBox="1">
            <a:spLocks noChangeArrowheads="1"/>
          </p:cNvSpPr>
          <p:nvPr/>
        </p:nvSpPr>
        <p:spPr bwMode="auto">
          <a:xfrm>
            <a:off x="95875" y="822499"/>
            <a:ext cx="8855906" cy="595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b"/>
          <a:lstStyle>
            <a:lvl1pPr>
              <a:lnSpc>
                <a:spcPct val="90000"/>
              </a:lnSpc>
              <a:spcBef>
                <a:spcPts val="10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800">
                <a:solidFill>
                  <a:srgbClr val="000000"/>
                </a:solidFill>
                <a:latin typeface="Calibri" panose="020F0502020204030204" pitchFamily="34" charset="0"/>
                <a:cs typeface="Noto Sans CJK SC" charset="0"/>
              </a:defRPr>
            </a:lvl1pPr>
            <a:lvl2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400">
                <a:solidFill>
                  <a:srgbClr val="000000"/>
                </a:solidFill>
                <a:latin typeface="Calibri" panose="020F0502020204030204" pitchFamily="34" charset="0"/>
                <a:cs typeface="Noto Sans CJK SC" charset="0"/>
              </a:defRPr>
            </a:lvl2pPr>
            <a:lvl3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000">
                <a:solidFill>
                  <a:srgbClr val="000000"/>
                </a:solidFill>
                <a:latin typeface="Calibri" panose="020F0502020204030204" pitchFamily="34" charset="0"/>
                <a:cs typeface="Noto Sans CJK SC" charset="0"/>
              </a:defRPr>
            </a:lvl3pPr>
            <a:lvl4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4pPr>
            <a:lvl5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9pPr>
          </a:lstStyle>
          <a:p>
            <a:pPr algn="ctr" defTabSz="342854">
              <a:spcBef>
                <a:spcPct val="0"/>
              </a:spcBef>
              <a:buClrTx/>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pPr>
            <a:r>
              <a:rPr lang="en-US" altLang="ru-RU" sz="3266" b="1" dirty="0">
                <a:solidFill>
                  <a:srgbClr val="002060"/>
                </a:solidFill>
              </a:rPr>
              <a:t>  </a:t>
            </a:r>
            <a:r>
              <a:rPr lang="ru-RU" altLang="ru-RU" sz="3266" b="1" dirty="0">
                <a:solidFill>
                  <a:srgbClr val="002060"/>
                </a:solidFill>
              </a:rPr>
              <a:t>Изучение коллективных потоков и корреляций частиц в экспериментах MPD и BM@N</a:t>
            </a:r>
            <a:endParaRPr lang="en-US" altLang="ru-RU" sz="3266" b="1" dirty="0">
              <a:solidFill>
                <a:srgbClr val="002060"/>
              </a:solidFill>
            </a:endParaRPr>
          </a:p>
        </p:txBody>
      </p:sp>
      <p:sp>
        <p:nvSpPr>
          <p:cNvPr id="18435" name="Text Box 2">
            <a:extLst>
              <a:ext uri="{FF2B5EF4-FFF2-40B4-BE49-F238E27FC236}">
                <a16:creationId xmlns:a16="http://schemas.microsoft.com/office/drawing/2014/main" id="{B12B915F-DFD0-4ECA-986F-4A362C150AE4}"/>
              </a:ext>
            </a:extLst>
          </p:cNvPr>
          <p:cNvSpPr txBox="1">
            <a:spLocks noChangeArrowheads="1"/>
          </p:cNvSpPr>
          <p:nvPr/>
        </p:nvSpPr>
        <p:spPr bwMode="auto">
          <a:xfrm>
            <a:off x="412410" y="1772816"/>
            <a:ext cx="8539371" cy="124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lstStyle>
            <a:lvl1pPr>
              <a:lnSpc>
                <a:spcPct val="90000"/>
              </a:lnSpc>
              <a:spcBef>
                <a:spcPts val="10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800">
                <a:solidFill>
                  <a:srgbClr val="000000"/>
                </a:solidFill>
                <a:latin typeface="Calibri" panose="020F0502020204030204" pitchFamily="34" charset="0"/>
                <a:cs typeface="Noto Sans CJK SC" charset="0"/>
              </a:defRPr>
            </a:lvl1pPr>
            <a:lvl2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400">
                <a:solidFill>
                  <a:srgbClr val="000000"/>
                </a:solidFill>
                <a:latin typeface="Calibri" panose="020F0502020204030204" pitchFamily="34" charset="0"/>
                <a:cs typeface="Noto Sans CJK SC" charset="0"/>
              </a:defRPr>
            </a:lvl2pPr>
            <a:lvl3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000">
                <a:solidFill>
                  <a:srgbClr val="000000"/>
                </a:solidFill>
                <a:latin typeface="Calibri" panose="020F0502020204030204" pitchFamily="34" charset="0"/>
                <a:cs typeface="Noto Sans CJK SC" charset="0"/>
              </a:defRPr>
            </a:lvl3pPr>
            <a:lvl4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4pPr>
            <a:lvl5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9pPr>
          </a:lstStyle>
          <a:p>
            <a:pPr algn="ctr" defTabSz="342854">
              <a:spcBef>
                <a:spcPts val="750"/>
              </a:spcBef>
              <a:buClrTx/>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pPr>
            <a:endParaRPr lang="en-US" altLang="ru-RU" sz="1270" baseline="33000" dirty="0">
              <a:latin typeface="Arial" panose="020B0604020202020204" pitchFamily="34" charset="0"/>
              <a:cs typeface="Arial" panose="020B0604020202020204" pitchFamily="34" charset="0"/>
            </a:endParaRPr>
          </a:p>
          <a:p>
            <a:pPr algn="ctr" defTabSz="342854">
              <a:spcBef>
                <a:spcPts val="750"/>
              </a:spcBef>
              <a:buClrTx/>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pPr>
            <a:r>
              <a:rPr lang="en-US" altLang="ru-RU" baseline="33000" dirty="0">
                <a:latin typeface="Arial" panose="020B0604020202020204" pitchFamily="34" charset="0"/>
                <a:cs typeface="Arial" panose="020B0604020202020204" pitchFamily="34" charset="0"/>
              </a:rPr>
              <a:t>      </a:t>
            </a:r>
            <a:r>
              <a:rPr lang="ru-RU" altLang="ru-RU" baseline="33000" dirty="0">
                <a:latin typeface="Arial" panose="020B0604020202020204" pitchFamily="34" charset="0"/>
                <a:cs typeface="Arial" panose="020B0604020202020204" pitchFamily="34" charset="0"/>
              </a:rPr>
              <a:t>Аркадий Тараненко </a:t>
            </a:r>
            <a:r>
              <a:rPr lang="en-US" altLang="ru-RU" baseline="33000" dirty="0">
                <a:latin typeface="Arial" panose="020B0604020202020204" pitchFamily="34" charset="0"/>
                <a:cs typeface="Arial" panose="020B0604020202020204" pitchFamily="34" charset="0"/>
              </a:rPr>
              <a:t>  (</a:t>
            </a:r>
            <a:r>
              <a:rPr lang="ru-RU" altLang="ru-RU" baseline="33000" dirty="0">
                <a:latin typeface="Arial" panose="020B0604020202020204" pitchFamily="34" charset="0"/>
                <a:cs typeface="Arial" panose="020B0604020202020204" pitchFamily="34" charset="0"/>
              </a:rPr>
              <a:t>ЛФВЭ ОИЯИ</a:t>
            </a:r>
            <a:r>
              <a:rPr lang="en-US" altLang="ru-RU" baseline="33000" dirty="0">
                <a:latin typeface="Arial" panose="020B0604020202020204" pitchFamily="34" charset="0"/>
                <a:cs typeface="Arial" panose="020B0604020202020204" pitchFamily="34" charset="0"/>
              </a:rPr>
              <a:t>,</a:t>
            </a:r>
            <a:r>
              <a:rPr lang="ru-RU" altLang="ru-RU" baseline="33000" dirty="0">
                <a:latin typeface="Arial" panose="020B0604020202020204" pitchFamily="34" charset="0"/>
                <a:cs typeface="Arial" panose="020B0604020202020204" pitchFamily="34" charset="0"/>
              </a:rPr>
              <a:t> НИЯУ МИФИ</a:t>
            </a:r>
            <a:r>
              <a:rPr lang="en-US" altLang="ru-RU" baseline="33000" dirty="0">
                <a:latin typeface="Arial" panose="020B0604020202020204" pitchFamily="34" charset="0"/>
                <a:cs typeface="Arial" panose="020B0604020202020204" pitchFamily="34" charset="0"/>
              </a:rPr>
              <a:t>)</a:t>
            </a:r>
            <a:endParaRPr lang="ru-RU" altLang="ru-RU" baseline="33000" dirty="0">
              <a:latin typeface="Arial" panose="020B0604020202020204" pitchFamily="34" charset="0"/>
              <a:cs typeface="Arial" panose="020B0604020202020204" pitchFamily="34" charset="0"/>
            </a:endParaRPr>
          </a:p>
          <a:p>
            <a:pPr algn="ctr" defTabSz="342854">
              <a:spcBef>
                <a:spcPts val="750"/>
              </a:spcBef>
              <a:buClrTx/>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pPr>
            <a:r>
              <a:rPr lang="ru-RU" altLang="ru-RU" baseline="33000" dirty="0">
                <a:latin typeface="Arial" panose="020B0604020202020204" pitchFamily="34" charset="0"/>
                <a:cs typeface="Arial" panose="020B0604020202020204" pitchFamily="34" charset="0"/>
              </a:rPr>
              <a:t> Михаил Мамаев ,  Петр Парфенов  (НИЯУ МИФИ)</a:t>
            </a:r>
          </a:p>
          <a:p>
            <a:pPr algn="ctr" defTabSz="342854">
              <a:spcBef>
                <a:spcPts val="750"/>
              </a:spcBef>
              <a:buClrTx/>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pPr>
            <a:endParaRPr lang="en-US" altLang="ru-RU" sz="2177" dirty="0">
              <a:latin typeface="Arial" panose="020B0604020202020204" pitchFamily="34" charset="0"/>
              <a:cs typeface="Arial" panose="020B0604020202020204" pitchFamily="34" charset="0"/>
            </a:endParaRPr>
          </a:p>
          <a:p>
            <a:pPr algn="ctr" defTabSz="342854">
              <a:spcBef>
                <a:spcPts val="750"/>
              </a:spcBef>
              <a:buClrTx/>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pPr>
            <a:endParaRPr lang="en-US" altLang="ru-RU" sz="1270" baseline="33000" dirty="0">
              <a:latin typeface="Arial" panose="020B0604020202020204" pitchFamily="34" charset="0"/>
              <a:cs typeface="Arial" panose="020B0604020202020204" pitchFamily="34" charset="0"/>
            </a:endParaRPr>
          </a:p>
          <a:p>
            <a:pPr algn="ctr" defTabSz="342854">
              <a:spcBef>
                <a:spcPts val="112"/>
              </a:spcBef>
              <a:buClrTx/>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pPr>
            <a:endParaRPr lang="en-US" altLang="ru-RU" sz="1350" dirty="0">
              <a:latin typeface="Arial" panose="020B0604020202020204" pitchFamily="34" charset="0"/>
              <a:cs typeface="Arial" panose="020B0604020202020204" pitchFamily="34" charset="0"/>
            </a:endParaRPr>
          </a:p>
        </p:txBody>
      </p:sp>
      <p:sp>
        <p:nvSpPr>
          <p:cNvPr id="18436" name="Rectangle 3">
            <a:extLst>
              <a:ext uri="{FF2B5EF4-FFF2-40B4-BE49-F238E27FC236}">
                <a16:creationId xmlns:a16="http://schemas.microsoft.com/office/drawing/2014/main" id="{BA1B5CE7-863F-4CEA-84EE-D6E7D07D0D45}"/>
              </a:ext>
            </a:extLst>
          </p:cNvPr>
          <p:cNvSpPr>
            <a:spLocks noChangeArrowheads="1"/>
          </p:cNvSpPr>
          <p:nvPr/>
        </p:nvSpPr>
        <p:spPr bwMode="auto">
          <a:xfrm>
            <a:off x="417966" y="5877972"/>
            <a:ext cx="8726034" cy="727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800">
                <a:solidFill>
                  <a:srgbClr val="000000"/>
                </a:solidFill>
                <a:latin typeface="Calibri" panose="020F0502020204030204" pitchFamily="34" charset="0"/>
                <a:cs typeface="Noto Sans CJK SC" charset="0"/>
              </a:defRPr>
            </a:lvl1pPr>
            <a:lvl2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400">
                <a:solidFill>
                  <a:srgbClr val="000000"/>
                </a:solidFill>
                <a:latin typeface="Calibri" panose="020F0502020204030204" pitchFamily="34" charset="0"/>
                <a:cs typeface="Noto Sans CJK SC" charset="0"/>
              </a:defRPr>
            </a:lvl2pPr>
            <a:lvl3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000">
                <a:solidFill>
                  <a:srgbClr val="000000"/>
                </a:solidFill>
                <a:latin typeface="Calibri" panose="020F0502020204030204" pitchFamily="34" charset="0"/>
                <a:cs typeface="Noto Sans CJK SC" charset="0"/>
              </a:defRPr>
            </a:lvl3pPr>
            <a:lvl4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4pPr>
            <a:lvl5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9pPr>
          </a:lstStyle>
          <a:p>
            <a:pPr algn="ctr" defTabSz="342854" eaLnBrk="0" hangingPunct="0">
              <a:spcBef>
                <a:spcPts val="750"/>
              </a:spcBef>
              <a:buClrTx/>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pPr>
            <a:r>
              <a:rPr lang="en-US" altLang="ru-RU" sz="2000" dirty="0">
                <a:latin typeface="Arial" panose="020B0604020202020204" pitchFamily="34" charset="0"/>
                <a:cs typeface="Arial" panose="020B0604020202020204" pitchFamily="34" charset="0"/>
              </a:rPr>
              <a:t>     </a:t>
            </a:r>
            <a:r>
              <a:rPr lang="ru-RU" altLang="ru-RU" sz="2000" dirty="0">
                <a:latin typeface="Arial" panose="020B0604020202020204" pitchFamily="34" charset="0"/>
                <a:cs typeface="Arial" panose="020B0604020202020204" pitchFamily="34" charset="0"/>
              </a:rPr>
              <a:t> Осенняя школа по информационным технологиям ОИЯИ</a:t>
            </a:r>
            <a:r>
              <a:rPr lang="en-US" altLang="ru-RU" sz="2000" dirty="0">
                <a:latin typeface="Arial" panose="020B0604020202020204" pitchFamily="34" charset="0"/>
                <a:cs typeface="Arial" panose="020B0604020202020204" pitchFamily="34" charset="0"/>
              </a:rPr>
              <a:t>, </a:t>
            </a:r>
            <a:endParaRPr lang="ru-RU" altLang="ru-RU" sz="2000" dirty="0">
              <a:latin typeface="Arial" panose="020B0604020202020204" pitchFamily="34" charset="0"/>
              <a:cs typeface="Arial" panose="020B0604020202020204" pitchFamily="34" charset="0"/>
            </a:endParaRPr>
          </a:p>
          <a:p>
            <a:pPr algn="ctr" defTabSz="342854" eaLnBrk="0" hangingPunct="0">
              <a:spcBef>
                <a:spcPts val="750"/>
              </a:spcBef>
              <a:buClrTx/>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pPr>
            <a:r>
              <a:rPr lang="ru-RU" altLang="ru-RU" sz="2000" dirty="0">
                <a:latin typeface="Arial" panose="020B0604020202020204" pitchFamily="34" charset="0"/>
                <a:cs typeface="Arial" panose="020B0604020202020204" pitchFamily="34" charset="0"/>
              </a:rPr>
              <a:t>ЛИТ ОИЯИ, 16-20 Октября 2023</a:t>
            </a:r>
            <a:endParaRPr lang="en-US" altLang="ru-RU" sz="2000" dirty="0">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1857167B-4469-5C6B-3E21-718779B50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246" y="2852936"/>
            <a:ext cx="3739474" cy="2500111"/>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632" y="76552"/>
            <a:ext cx="8228736" cy="549216"/>
          </a:xfrm>
        </p:spPr>
        <p:txBody>
          <a:bodyPr/>
          <a:lstStyle/>
          <a:p>
            <a:pPr eaLnBrk="1" hangingPunct="1"/>
            <a:r>
              <a:rPr lang="en-US" sz="2800" dirty="0">
                <a:ea typeface="ＭＳ Ｐゴシック" pitchFamily="34" charset="-128"/>
              </a:rPr>
              <a:t>Azimuthal distributions at RHIC</a:t>
            </a:r>
          </a:p>
        </p:txBody>
      </p:sp>
      <p:sp>
        <p:nvSpPr>
          <p:cNvPr id="59395" name="Slide Number Placeholder 4"/>
          <p:cNvSpPr>
            <a:spLocks noGrp="1"/>
          </p:cNvSpPr>
          <p:nvPr>
            <p:ph type="sldNum" sz="quarter" idx="12"/>
          </p:nvPr>
        </p:nvSpPr>
        <p:spPr bwMode="auto">
          <a:xfrm>
            <a:off x="7224448" y="6887704"/>
            <a:ext cx="2100130" cy="50397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r" defTabSz="912694" rtl="0" eaLnBrk="1" latinLnBrk="0" hangingPunct="1">
              <a:defRPr sz="1543" kern="1200">
                <a:solidFill>
                  <a:schemeClr val="tx1"/>
                </a:solidFill>
                <a:latin typeface="+mn-lt"/>
                <a:ea typeface="+mn-ea"/>
                <a:cs typeface="+mn-cs"/>
              </a:defRPr>
            </a:lvl1pPr>
            <a:lvl2pPr marL="456347" algn="l" defTabSz="912694" rtl="0" eaLnBrk="1" latinLnBrk="0" hangingPunct="1">
              <a:defRPr sz="1800" kern="1200">
                <a:solidFill>
                  <a:schemeClr val="tx1"/>
                </a:solidFill>
                <a:latin typeface="+mn-lt"/>
                <a:ea typeface="+mn-ea"/>
                <a:cs typeface="+mn-cs"/>
              </a:defRPr>
            </a:lvl2pPr>
            <a:lvl3pPr marL="912694" algn="l" defTabSz="912694" rtl="0" eaLnBrk="1" latinLnBrk="0" hangingPunct="1">
              <a:defRPr sz="1800" kern="1200">
                <a:solidFill>
                  <a:schemeClr val="tx1"/>
                </a:solidFill>
                <a:latin typeface="+mn-lt"/>
                <a:ea typeface="+mn-ea"/>
                <a:cs typeface="+mn-cs"/>
              </a:defRPr>
            </a:lvl3pPr>
            <a:lvl4pPr marL="1369042" algn="l" defTabSz="912694" rtl="0" eaLnBrk="1" latinLnBrk="0" hangingPunct="1">
              <a:defRPr sz="1800" kern="1200">
                <a:solidFill>
                  <a:schemeClr val="tx1"/>
                </a:solidFill>
                <a:latin typeface="+mn-lt"/>
                <a:ea typeface="+mn-ea"/>
                <a:cs typeface="+mn-cs"/>
              </a:defRPr>
            </a:lvl4pPr>
            <a:lvl5pPr marL="1825390" algn="l" defTabSz="912694" rtl="0" eaLnBrk="1" latinLnBrk="0" hangingPunct="1">
              <a:defRPr sz="1800" kern="1200">
                <a:solidFill>
                  <a:schemeClr val="tx1"/>
                </a:solidFill>
                <a:latin typeface="+mn-lt"/>
                <a:ea typeface="+mn-ea"/>
                <a:cs typeface="+mn-cs"/>
              </a:defRPr>
            </a:lvl5pPr>
            <a:lvl6pPr marL="2281739" algn="l" defTabSz="912694" rtl="0" eaLnBrk="1" latinLnBrk="0" hangingPunct="1">
              <a:defRPr sz="1800" kern="1200">
                <a:solidFill>
                  <a:schemeClr val="tx1"/>
                </a:solidFill>
                <a:latin typeface="+mn-lt"/>
                <a:ea typeface="+mn-ea"/>
                <a:cs typeface="+mn-cs"/>
              </a:defRPr>
            </a:lvl6pPr>
            <a:lvl7pPr marL="2738086" algn="l" defTabSz="912694" rtl="0" eaLnBrk="1" latinLnBrk="0" hangingPunct="1">
              <a:defRPr sz="1800" kern="1200">
                <a:solidFill>
                  <a:schemeClr val="tx1"/>
                </a:solidFill>
                <a:latin typeface="+mn-lt"/>
                <a:ea typeface="+mn-ea"/>
                <a:cs typeface="+mn-cs"/>
              </a:defRPr>
            </a:lvl7pPr>
            <a:lvl8pPr marL="3194432" algn="l" defTabSz="912694" rtl="0" eaLnBrk="1" latinLnBrk="0" hangingPunct="1">
              <a:defRPr sz="1800" kern="1200">
                <a:solidFill>
                  <a:schemeClr val="tx1"/>
                </a:solidFill>
                <a:latin typeface="+mn-lt"/>
                <a:ea typeface="+mn-ea"/>
                <a:cs typeface="+mn-cs"/>
              </a:defRPr>
            </a:lvl8pPr>
            <a:lvl9pPr marL="3650783" algn="l" defTabSz="912694" rtl="0" eaLnBrk="1" latinLnBrk="0" hangingPunct="1">
              <a:defRPr sz="1800" kern="1200">
                <a:solidFill>
                  <a:schemeClr val="tx1"/>
                </a:solidFill>
                <a:latin typeface="+mn-lt"/>
                <a:ea typeface="+mn-ea"/>
                <a:cs typeface="+mn-cs"/>
              </a:defRPr>
            </a:lvl9pPr>
          </a:lstStyle>
          <a:p>
            <a:pPr marL="0" marR="0" lvl="0" indent="0" algn="r" defTabSz="457095" rtl="0" eaLnBrk="1" fontAlgn="base" latinLnBrk="0" hangingPunct="1">
              <a:lnSpc>
                <a:spcPct val="100000"/>
              </a:lnSpc>
              <a:spcBef>
                <a:spcPct val="0"/>
              </a:spcBef>
              <a:spcAft>
                <a:spcPct val="0"/>
              </a:spcAft>
              <a:buClrTx/>
              <a:buSzTx/>
              <a:buFontTx/>
              <a:buNone/>
              <a:tabLst/>
              <a:defRPr/>
            </a:pPr>
            <a:fld id="{1B4D9F00-DD90-4746-99F2-27C32831B151}" type="slidenum">
              <a:rPr kumimoji="0" lang="ru-RU" sz="1543"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095" rtl="0" eaLnBrk="1" fontAlgn="base" latinLnBrk="0" hangingPunct="1">
                <a:lnSpc>
                  <a:spcPct val="100000"/>
                </a:lnSpc>
                <a:spcBef>
                  <a:spcPct val="0"/>
                </a:spcBef>
                <a:spcAft>
                  <a:spcPct val="0"/>
                </a:spcAft>
                <a:buClrTx/>
                <a:buSzTx/>
                <a:buFontTx/>
                <a:buNone/>
                <a:tabLst/>
                <a:defRPr/>
              </a:pPr>
              <a:t>10</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nvGrpSpPr>
          <p:cNvPr id="59396" name="Group 28"/>
          <p:cNvGrpSpPr>
            <a:grpSpLocks/>
          </p:cNvGrpSpPr>
          <p:nvPr/>
        </p:nvGrpSpPr>
        <p:grpSpPr bwMode="auto">
          <a:xfrm>
            <a:off x="3200544" y="1371816"/>
            <a:ext cx="5714400" cy="3676264"/>
            <a:chOff x="2016" y="864"/>
            <a:chExt cx="3600" cy="2316"/>
          </a:xfrm>
        </p:grpSpPr>
        <p:pic>
          <p:nvPicPr>
            <p:cNvPr id="59423" name="Picture 7" descr="STARhighPT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864"/>
              <a:ext cx="3600" cy="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24" name="Rectangle 27"/>
            <p:cNvSpPr>
              <a:spLocks noChangeArrowheads="1"/>
            </p:cNvSpPr>
            <p:nvPr/>
          </p:nvSpPr>
          <p:spPr bwMode="auto">
            <a:xfrm>
              <a:off x="3600" y="960"/>
              <a:ext cx="720" cy="576"/>
            </a:xfrm>
            <a:prstGeom prst="rect">
              <a:avLst/>
            </a:prstGeom>
            <a:solidFill>
              <a:schemeClr val="bg1"/>
            </a:solidFill>
            <a:ln w="9525">
              <a:solidFill>
                <a:schemeClr val="bg1"/>
              </a:solidFill>
              <a:miter lim="800000"/>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sp>
        <p:nvSpPr>
          <p:cNvPr id="59397" name="Text Box 8"/>
          <p:cNvSpPr txBox="1">
            <a:spLocks noChangeArrowheads="1"/>
          </p:cNvSpPr>
          <p:nvPr/>
        </p:nvSpPr>
        <p:spPr bwMode="auto">
          <a:xfrm>
            <a:off x="6241191" y="4052370"/>
            <a:ext cx="26400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D60093"/>
                </a:solidFill>
                <a:effectLst/>
                <a:uLnTx/>
                <a:uFillTx/>
                <a:latin typeface="Times New Roman" pitchFamily="18" charset="0"/>
                <a:ea typeface="+mn-ea"/>
                <a:cs typeface="+mn-cs"/>
              </a:rPr>
              <a:t>STAR, PRL</a:t>
            </a:r>
            <a:r>
              <a:rPr kumimoji="0" lang="en-US" sz="1600" b="1" i="0" u="none" strike="noStrike" kern="1200" cap="none" spc="0" normalizeH="0" baseline="0" noProof="0" dirty="0">
                <a:ln>
                  <a:noFill/>
                </a:ln>
                <a:solidFill>
                  <a:srgbClr val="D60093"/>
                </a:solidFill>
                <a:effectLst/>
                <a:uLnTx/>
                <a:uFillTx/>
                <a:latin typeface="Times New Roman" pitchFamily="18" charset="0"/>
                <a:ea typeface="+mn-ea"/>
                <a:cs typeface="+mn-cs"/>
              </a:rPr>
              <a:t>90</a:t>
            </a:r>
            <a:r>
              <a:rPr kumimoji="0" lang="en-US" sz="1600" b="0" i="0" u="none" strike="noStrike" kern="1200" cap="none" spc="0" normalizeH="0" baseline="0" noProof="0" dirty="0">
                <a:ln>
                  <a:noFill/>
                </a:ln>
                <a:solidFill>
                  <a:srgbClr val="D60093"/>
                </a:solidFill>
                <a:effectLst/>
                <a:uLnTx/>
                <a:uFillTx/>
                <a:latin typeface="Times New Roman" pitchFamily="18" charset="0"/>
                <a:ea typeface="+mn-ea"/>
                <a:cs typeface="+mn-cs"/>
              </a:rPr>
              <a:t> 032301 (2003)</a:t>
            </a:r>
          </a:p>
        </p:txBody>
      </p:sp>
      <p:pic>
        <p:nvPicPr>
          <p:cNvPr id="93194" name="Picture 10" descr="screenshot_06252k_front_r1177002_t25_ev9"/>
          <p:cNvPicPr>
            <a:picLocks noChangeAspect="1" noChangeArrowheads="1"/>
          </p:cNvPicPr>
          <p:nvPr/>
        </p:nvPicPr>
        <p:blipFill>
          <a:blip r:embed="rId4" cstate="print">
            <a:extLst>
              <a:ext uri="{28A0092B-C50C-407E-A947-70E740481C1C}">
                <a14:useLocalDpi xmlns:a14="http://schemas.microsoft.com/office/drawing/2010/main" val="0"/>
              </a:ext>
            </a:extLst>
          </a:blip>
          <a:srcRect l="13312" t="3044" r="13312" b="3044"/>
          <a:stretch>
            <a:fillRect/>
          </a:stretch>
        </p:blipFill>
        <p:spPr bwMode="auto">
          <a:xfrm>
            <a:off x="152864" y="1067048"/>
            <a:ext cx="2666720" cy="26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6" name="AutoShape 12"/>
          <p:cNvSpPr>
            <a:spLocks noChangeArrowheads="1"/>
          </p:cNvSpPr>
          <p:nvPr/>
        </p:nvSpPr>
        <p:spPr bwMode="auto">
          <a:xfrm>
            <a:off x="76672" y="4876648"/>
            <a:ext cx="4342944" cy="1752416"/>
          </a:xfrm>
          <a:prstGeom prst="roundRect">
            <a:avLst>
              <a:gd name="adj" fmla="val 16667"/>
            </a:avLst>
          </a:prstGeom>
          <a:solidFill>
            <a:srgbClr val="A4C973"/>
          </a:solidFill>
          <a:ln w="9525">
            <a:solidFill>
              <a:srgbClr val="FF0000"/>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02" name="Line 18"/>
          <p:cNvSpPr>
            <a:spLocks noChangeShapeType="1"/>
          </p:cNvSpPr>
          <p:nvPr/>
        </p:nvSpPr>
        <p:spPr bwMode="auto">
          <a:xfrm>
            <a:off x="381441" y="6140166"/>
            <a:ext cx="3809600"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04" name="Line 20"/>
          <p:cNvSpPr>
            <a:spLocks noChangeShapeType="1"/>
          </p:cNvSpPr>
          <p:nvPr/>
        </p:nvSpPr>
        <p:spPr bwMode="auto">
          <a:xfrm flipV="1">
            <a:off x="2133856" y="6129054"/>
            <a:ext cx="0" cy="27143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198" name="Line 14"/>
          <p:cNvSpPr>
            <a:spLocks noChangeShapeType="1"/>
          </p:cNvSpPr>
          <p:nvPr/>
        </p:nvSpPr>
        <p:spPr bwMode="auto">
          <a:xfrm>
            <a:off x="381440" y="6019528"/>
            <a:ext cx="2742912"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09" name="Line 25"/>
          <p:cNvSpPr>
            <a:spLocks noChangeShapeType="1"/>
          </p:cNvSpPr>
          <p:nvPr/>
        </p:nvSpPr>
        <p:spPr bwMode="auto">
          <a:xfrm>
            <a:off x="2133856" y="5714953"/>
            <a:ext cx="0" cy="27143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10" name="Text Box 26"/>
          <p:cNvSpPr txBox="1">
            <a:spLocks noChangeArrowheads="1"/>
          </p:cNvSpPr>
          <p:nvPr/>
        </p:nvSpPr>
        <p:spPr bwMode="auto">
          <a:xfrm>
            <a:off x="5621203" y="2133737"/>
            <a:ext cx="971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mn-cs"/>
              </a:rPr>
              <a:t>b </a:t>
            </a: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Arial" pitchFamily="34" charset="0"/>
              </a:rPr>
              <a:t>≈ 4 fm</a:t>
            </a:r>
          </a:p>
        </p:txBody>
      </p:sp>
      <p:sp>
        <p:nvSpPr>
          <p:cNvPr id="93214" name="Oval 30"/>
          <p:cNvSpPr>
            <a:spLocks noChangeAspect="1" noChangeArrowheads="1"/>
          </p:cNvSpPr>
          <p:nvPr/>
        </p:nvSpPr>
        <p:spPr bwMode="auto">
          <a:xfrm>
            <a:off x="5486305" y="5332407"/>
            <a:ext cx="1371456" cy="1296851"/>
          </a:xfrm>
          <a:prstGeom prst="ellipse">
            <a:avLst/>
          </a:prstGeom>
          <a:solidFill>
            <a:srgbClr val="FF3399"/>
          </a:solidFill>
          <a:ln w="9525">
            <a:solidFill>
              <a:schemeClr val="tx1"/>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15" name="Oval 31"/>
          <p:cNvSpPr>
            <a:spLocks noChangeAspect="1" noChangeArrowheads="1"/>
          </p:cNvSpPr>
          <p:nvPr/>
        </p:nvSpPr>
        <p:spPr bwMode="auto">
          <a:xfrm>
            <a:off x="5181536" y="5332407"/>
            <a:ext cx="1371456" cy="1296851"/>
          </a:xfrm>
          <a:prstGeom prst="ellipse">
            <a:avLst/>
          </a:prstGeom>
          <a:solidFill>
            <a:srgbClr val="0000FF">
              <a:alpha val="52156"/>
            </a:srgbClr>
          </a:solidFill>
          <a:ln w="9525">
            <a:solidFill>
              <a:schemeClr val="tx1"/>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3" name="Group 23"/>
          <p:cNvGrpSpPr>
            <a:grpSpLocks/>
          </p:cNvGrpSpPr>
          <p:nvPr/>
        </p:nvGrpSpPr>
        <p:grpSpPr bwMode="auto">
          <a:xfrm>
            <a:off x="2585148" y="5660791"/>
            <a:ext cx="1308452" cy="685728"/>
            <a:chOff x="1628" y="3312"/>
            <a:chExt cx="825" cy="432"/>
          </a:xfrm>
        </p:grpSpPr>
        <p:sp>
          <p:nvSpPr>
            <p:cNvPr id="59421" name="Oval 13"/>
            <p:cNvSpPr>
              <a:spLocks noChangeArrowheads="1"/>
            </p:cNvSpPr>
            <p:nvPr/>
          </p:nvSpPr>
          <p:spPr bwMode="auto">
            <a:xfrm>
              <a:off x="2003" y="3312"/>
              <a:ext cx="450" cy="432"/>
            </a:xfrm>
            <a:prstGeom prst="ellipse">
              <a:avLst/>
            </a:prstGeom>
            <a:solidFill>
              <a:schemeClr val="accent1"/>
            </a:solidFill>
            <a:ln w="9525">
              <a:solidFill>
                <a:schemeClr val="tx1"/>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9422" name="AutoShape 15"/>
            <p:cNvSpPr>
              <a:spLocks noChangeArrowheads="1"/>
            </p:cNvSpPr>
            <p:nvPr/>
          </p:nvSpPr>
          <p:spPr bwMode="auto">
            <a:xfrm flipH="1">
              <a:off x="1628" y="3492"/>
              <a:ext cx="375" cy="86"/>
            </a:xfrm>
            <a:prstGeom prst="rightArrow">
              <a:avLst>
                <a:gd name="adj1" fmla="val 50000"/>
                <a:gd name="adj2" fmla="val 109012"/>
              </a:avLst>
            </a:prstGeom>
            <a:solidFill>
              <a:srgbClr val="FD3F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grpSp>
        <p:nvGrpSpPr>
          <p:cNvPr id="4" name="Group 24"/>
          <p:cNvGrpSpPr>
            <a:grpSpLocks/>
          </p:cNvGrpSpPr>
          <p:nvPr/>
        </p:nvGrpSpPr>
        <p:grpSpPr bwMode="auto">
          <a:xfrm>
            <a:off x="582182" y="5790952"/>
            <a:ext cx="1287938" cy="685728"/>
            <a:chOff x="366" y="3600"/>
            <a:chExt cx="812" cy="432"/>
          </a:xfrm>
        </p:grpSpPr>
        <p:sp>
          <p:nvSpPr>
            <p:cNvPr id="59419" name="Oval 17"/>
            <p:cNvSpPr>
              <a:spLocks noChangeArrowheads="1"/>
            </p:cNvSpPr>
            <p:nvPr/>
          </p:nvSpPr>
          <p:spPr bwMode="auto">
            <a:xfrm>
              <a:off x="366" y="3600"/>
              <a:ext cx="450" cy="432"/>
            </a:xfrm>
            <a:prstGeom prst="ellipse">
              <a:avLst/>
            </a:prstGeom>
            <a:solidFill>
              <a:schemeClr val="accent1"/>
            </a:solidFill>
            <a:ln w="9525">
              <a:solidFill>
                <a:schemeClr val="tx1"/>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9420" name="AutoShape 19"/>
            <p:cNvSpPr>
              <a:spLocks noChangeArrowheads="1"/>
            </p:cNvSpPr>
            <p:nvPr/>
          </p:nvSpPr>
          <p:spPr bwMode="auto">
            <a:xfrm>
              <a:off x="803" y="3776"/>
              <a:ext cx="375" cy="85"/>
            </a:xfrm>
            <a:prstGeom prst="rightArrow">
              <a:avLst>
                <a:gd name="adj1" fmla="val 50000"/>
                <a:gd name="adj2" fmla="val 110294"/>
              </a:avLst>
            </a:prstGeom>
            <a:solidFill>
              <a:srgbClr val="FD3F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sp>
        <p:nvSpPr>
          <p:cNvPr id="93219" name="Freeform 35"/>
          <p:cNvSpPr>
            <a:spLocks/>
          </p:cNvSpPr>
          <p:nvPr/>
        </p:nvSpPr>
        <p:spPr bwMode="auto">
          <a:xfrm>
            <a:off x="3962464" y="2057545"/>
            <a:ext cx="4952480" cy="1676224"/>
          </a:xfrm>
          <a:custGeom>
            <a:avLst/>
            <a:gdLst>
              <a:gd name="T0" fmla="*/ 0 w 3120"/>
              <a:gd name="T1" fmla="*/ 2147483647 h 1408"/>
              <a:gd name="T2" fmla="*/ 2147483647 w 3120"/>
              <a:gd name="T3" fmla="*/ 2147483647 h 1408"/>
              <a:gd name="T4" fmla="*/ 2147483647 w 3120"/>
              <a:gd name="T5" fmla="*/ 2147483647 h 1408"/>
              <a:gd name="T6" fmla="*/ 2147483647 w 3120"/>
              <a:gd name="T7" fmla="*/ 2147483647 h 1408"/>
              <a:gd name="T8" fmla="*/ 2147483647 w 3120"/>
              <a:gd name="T9" fmla="*/ 2147483647 h 1408"/>
              <a:gd name="T10" fmla="*/ 2147483647 w 3120"/>
              <a:gd name="T11" fmla="*/ 2147483647 h 1408"/>
              <a:gd name="T12" fmla="*/ 2147483647 w 3120"/>
              <a:gd name="T13" fmla="*/ 2147483647 h 1408"/>
              <a:gd name="T14" fmla="*/ 2147483647 w 3120"/>
              <a:gd name="T15" fmla="*/ 2147483647 h 1408"/>
              <a:gd name="T16" fmla="*/ 2147483647 w 3120"/>
              <a:gd name="T17" fmla="*/ 2147483647 h 1408"/>
              <a:gd name="T18" fmla="*/ 2147483647 w 3120"/>
              <a:gd name="T19" fmla="*/ 2147483647 h 1408"/>
              <a:gd name="T20" fmla="*/ 2147483647 w 3120"/>
              <a:gd name="T21" fmla="*/ 2147483647 h 1408"/>
              <a:gd name="T22" fmla="*/ 2147483647 w 3120"/>
              <a:gd name="T23" fmla="*/ 2147483647 h 1408"/>
              <a:gd name="T24" fmla="*/ 2147483647 w 3120"/>
              <a:gd name="T25" fmla="*/ 2147483647 h 1408"/>
              <a:gd name="T26" fmla="*/ 2147483647 w 3120"/>
              <a:gd name="T27" fmla="*/ 2147483647 h 1408"/>
              <a:gd name="T28" fmla="*/ 2147483647 w 3120"/>
              <a:gd name="T29" fmla="*/ 2147483647 h 1408"/>
              <a:gd name="T30" fmla="*/ 2147483647 w 3120"/>
              <a:gd name="T31" fmla="*/ 2147483647 h 1408"/>
              <a:gd name="T32" fmla="*/ 2147483647 w 3120"/>
              <a:gd name="T33" fmla="*/ 2147483647 h 1408"/>
              <a:gd name="T34" fmla="*/ 2147483647 w 3120"/>
              <a:gd name="T35" fmla="*/ 2147483647 h 1408"/>
              <a:gd name="T36" fmla="*/ 2147483647 w 3120"/>
              <a:gd name="T37" fmla="*/ 2147483647 h 1408"/>
              <a:gd name="T38" fmla="*/ 2147483647 w 3120"/>
              <a:gd name="T39" fmla="*/ 2147483647 h 1408"/>
              <a:gd name="T40" fmla="*/ 2147483647 w 3120"/>
              <a:gd name="T41" fmla="*/ 2147483647 h 1408"/>
              <a:gd name="T42" fmla="*/ 2147483647 w 3120"/>
              <a:gd name="T43" fmla="*/ 2147483647 h 1408"/>
              <a:gd name="T44" fmla="*/ 2147483647 w 3120"/>
              <a:gd name="T45" fmla="*/ 2147483647 h 1408"/>
              <a:gd name="T46" fmla="*/ 2147483647 w 3120"/>
              <a:gd name="T47" fmla="*/ 2147483647 h 1408"/>
              <a:gd name="T48" fmla="*/ 2147483647 w 3120"/>
              <a:gd name="T49" fmla="*/ 2147483647 h 1408"/>
              <a:gd name="T50" fmla="*/ 2147483647 w 3120"/>
              <a:gd name="T51" fmla="*/ 2147483647 h 1408"/>
              <a:gd name="T52" fmla="*/ 2147483647 w 3120"/>
              <a:gd name="T53" fmla="*/ 2147483647 h 1408"/>
              <a:gd name="T54" fmla="*/ 2147483647 w 3120"/>
              <a:gd name="T55" fmla="*/ 2147483647 h 1408"/>
              <a:gd name="T56" fmla="*/ 2147483647 w 3120"/>
              <a:gd name="T57" fmla="*/ 2147483647 h 1408"/>
              <a:gd name="T58" fmla="*/ 2147483647 w 3120"/>
              <a:gd name="T59" fmla="*/ 2147483647 h 14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0"/>
              <a:gd name="T91" fmla="*/ 0 h 1408"/>
              <a:gd name="T92" fmla="*/ 3120 w 3120"/>
              <a:gd name="T93" fmla="*/ 1408 h 14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0" h="1408">
                <a:moveTo>
                  <a:pt x="0" y="16"/>
                </a:moveTo>
                <a:cubicBezTo>
                  <a:pt x="68" y="24"/>
                  <a:pt x="136" y="32"/>
                  <a:pt x="192" y="64"/>
                </a:cubicBezTo>
                <a:cubicBezTo>
                  <a:pt x="248" y="96"/>
                  <a:pt x="296" y="168"/>
                  <a:pt x="336" y="208"/>
                </a:cubicBezTo>
                <a:cubicBezTo>
                  <a:pt x="376" y="248"/>
                  <a:pt x="408" y="280"/>
                  <a:pt x="432" y="304"/>
                </a:cubicBezTo>
                <a:cubicBezTo>
                  <a:pt x="456" y="328"/>
                  <a:pt x="456" y="320"/>
                  <a:pt x="480" y="352"/>
                </a:cubicBezTo>
                <a:cubicBezTo>
                  <a:pt x="504" y="384"/>
                  <a:pt x="552" y="456"/>
                  <a:pt x="576" y="496"/>
                </a:cubicBezTo>
                <a:cubicBezTo>
                  <a:pt x="600" y="536"/>
                  <a:pt x="600" y="568"/>
                  <a:pt x="624" y="592"/>
                </a:cubicBezTo>
                <a:cubicBezTo>
                  <a:pt x="648" y="616"/>
                  <a:pt x="696" y="616"/>
                  <a:pt x="720" y="640"/>
                </a:cubicBezTo>
                <a:cubicBezTo>
                  <a:pt x="744" y="664"/>
                  <a:pt x="752" y="712"/>
                  <a:pt x="768" y="736"/>
                </a:cubicBezTo>
                <a:cubicBezTo>
                  <a:pt x="784" y="760"/>
                  <a:pt x="792" y="752"/>
                  <a:pt x="816" y="784"/>
                </a:cubicBezTo>
                <a:cubicBezTo>
                  <a:pt x="840" y="816"/>
                  <a:pt x="888" y="888"/>
                  <a:pt x="912" y="928"/>
                </a:cubicBezTo>
                <a:cubicBezTo>
                  <a:pt x="936" y="968"/>
                  <a:pt x="928" y="984"/>
                  <a:pt x="960" y="1024"/>
                </a:cubicBezTo>
                <a:cubicBezTo>
                  <a:pt x="992" y="1064"/>
                  <a:pt x="1072" y="1136"/>
                  <a:pt x="1104" y="1168"/>
                </a:cubicBezTo>
                <a:cubicBezTo>
                  <a:pt x="1136" y="1200"/>
                  <a:pt x="1104" y="1184"/>
                  <a:pt x="1152" y="1216"/>
                </a:cubicBezTo>
                <a:cubicBezTo>
                  <a:pt x="1200" y="1248"/>
                  <a:pt x="1328" y="1328"/>
                  <a:pt x="1392" y="1360"/>
                </a:cubicBezTo>
                <a:cubicBezTo>
                  <a:pt x="1456" y="1392"/>
                  <a:pt x="1488" y="1408"/>
                  <a:pt x="1536" y="1408"/>
                </a:cubicBezTo>
                <a:cubicBezTo>
                  <a:pt x="1584" y="1408"/>
                  <a:pt x="1640" y="1376"/>
                  <a:pt x="1680" y="1360"/>
                </a:cubicBezTo>
                <a:cubicBezTo>
                  <a:pt x="1720" y="1344"/>
                  <a:pt x="1736" y="1336"/>
                  <a:pt x="1776" y="1312"/>
                </a:cubicBezTo>
                <a:cubicBezTo>
                  <a:pt x="1816" y="1288"/>
                  <a:pt x="1872" y="1264"/>
                  <a:pt x="1920" y="1216"/>
                </a:cubicBezTo>
                <a:cubicBezTo>
                  <a:pt x="1968" y="1168"/>
                  <a:pt x="2024" y="1072"/>
                  <a:pt x="2064" y="1024"/>
                </a:cubicBezTo>
                <a:cubicBezTo>
                  <a:pt x="2104" y="976"/>
                  <a:pt x="2128" y="968"/>
                  <a:pt x="2160" y="928"/>
                </a:cubicBezTo>
                <a:cubicBezTo>
                  <a:pt x="2192" y="888"/>
                  <a:pt x="2224" y="824"/>
                  <a:pt x="2256" y="784"/>
                </a:cubicBezTo>
                <a:cubicBezTo>
                  <a:pt x="2288" y="744"/>
                  <a:pt x="2320" y="728"/>
                  <a:pt x="2352" y="688"/>
                </a:cubicBezTo>
                <a:cubicBezTo>
                  <a:pt x="2384" y="648"/>
                  <a:pt x="2408" y="600"/>
                  <a:pt x="2448" y="544"/>
                </a:cubicBezTo>
                <a:cubicBezTo>
                  <a:pt x="2488" y="488"/>
                  <a:pt x="2552" y="400"/>
                  <a:pt x="2592" y="352"/>
                </a:cubicBezTo>
                <a:cubicBezTo>
                  <a:pt x="2632" y="304"/>
                  <a:pt x="2656" y="288"/>
                  <a:pt x="2688" y="256"/>
                </a:cubicBezTo>
                <a:cubicBezTo>
                  <a:pt x="2720" y="224"/>
                  <a:pt x="2760" y="184"/>
                  <a:pt x="2784" y="160"/>
                </a:cubicBezTo>
                <a:cubicBezTo>
                  <a:pt x="2808" y="136"/>
                  <a:pt x="2800" y="136"/>
                  <a:pt x="2832" y="112"/>
                </a:cubicBezTo>
                <a:cubicBezTo>
                  <a:pt x="2864" y="88"/>
                  <a:pt x="2928" y="32"/>
                  <a:pt x="2976" y="16"/>
                </a:cubicBezTo>
                <a:cubicBezTo>
                  <a:pt x="3024" y="0"/>
                  <a:pt x="3072" y="8"/>
                  <a:pt x="3120" y="16"/>
                </a:cubicBez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20" name="Freeform 36"/>
          <p:cNvSpPr>
            <a:spLocks/>
          </p:cNvSpPr>
          <p:nvPr/>
        </p:nvSpPr>
        <p:spPr bwMode="auto">
          <a:xfrm>
            <a:off x="3962464" y="2438505"/>
            <a:ext cx="4952480" cy="914304"/>
          </a:xfrm>
          <a:custGeom>
            <a:avLst/>
            <a:gdLst>
              <a:gd name="T0" fmla="*/ 0 w 3120"/>
              <a:gd name="T1" fmla="*/ 2147483647 h 1408"/>
              <a:gd name="T2" fmla="*/ 2147483647 w 3120"/>
              <a:gd name="T3" fmla="*/ 2147483647 h 1408"/>
              <a:gd name="T4" fmla="*/ 2147483647 w 3120"/>
              <a:gd name="T5" fmla="*/ 2147483647 h 1408"/>
              <a:gd name="T6" fmla="*/ 2147483647 w 3120"/>
              <a:gd name="T7" fmla="*/ 2147483647 h 1408"/>
              <a:gd name="T8" fmla="*/ 2147483647 w 3120"/>
              <a:gd name="T9" fmla="*/ 2147483647 h 1408"/>
              <a:gd name="T10" fmla="*/ 2147483647 w 3120"/>
              <a:gd name="T11" fmla="*/ 2147483647 h 1408"/>
              <a:gd name="T12" fmla="*/ 2147483647 w 3120"/>
              <a:gd name="T13" fmla="*/ 2147483647 h 1408"/>
              <a:gd name="T14" fmla="*/ 2147483647 w 3120"/>
              <a:gd name="T15" fmla="*/ 2147483647 h 1408"/>
              <a:gd name="T16" fmla="*/ 2147483647 w 3120"/>
              <a:gd name="T17" fmla="*/ 2147483647 h 1408"/>
              <a:gd name="T18" fmla="*/ 2147483647 w 3120"/>
              <a:gd name="T19" fmla="*/ 2147483647 h 1408"/>
              <a:gd name="T20" fmla="*/ 2147483647 w 3120"/>
              <a:gd name="T21" fmla="*/ 2147483647 h 1408"/>
              <a:gd name="T22" fmla="*/ 2147483647 w 3120"/>
              <a:gd name="T23" fmla="*/ 2147483647 h 1408"/>
              <a:gd name="T24" fmla="*/ 2147483647 w 3120"/>
              <a:gd name="T25" fmla="*/ 2147483647 h 1408"/>
              <a:gd name="T26" fmla="*/ 2147483647 w 3120"/>
              <a:gd name="T27" fmla="*/ 2147483647 h 1408"/>
              <a:gd name="T28" fmla="*/ 2147483647 w 3120"/>
              <a:gd name="T29" fmla="*/ 2147483647 h 1408"/>
              <a:gd name="T30" fmla="*/ 2147483647 w 3120"/>
              <a:gd name="T31" fmla="*/ 2147483647 h 1408"/>
              <a:gd name="T32" fmla="*/ 2147483647 w 3120"/>
              <a:gd name="T33" fmla="*/ 2147483647 h 1408"/>
              <a:gd name="T34" fmla="*/ 2147483647 w 3120"/>
              <a:gd name="T35" fmla="*/ 2147483647 h 1408"/>
              <a:gd name="T36" fmla="*/ 2147483647 w 3120"/>
              <a:gd name="T37" fmla="*/ 2147483647 h 1408"/>
              <a:gd name="T38" fmla="*/ 2147483647 w 3120"/>
              <a:gd name="T39" fmla="*/ 2147483647 h 1408"/>
              <a:gd name="T40" fmla="*/ 2147483647 w 3120"/>
              <a:gd name="T41" fmla="*/ 2147483647 h 1408"/>
              <a:gd name="T42" fmla="*/ 2147483647 w 3120"/>
              <a:gd name="T43" fmla="*/ 2147483647 h 1408"/>
              <a:gd name="T44" fmla="*/ 2147483647 w 3120"/>
              <a:gd name="T45" fmla="*/ 2147483647 h 1408"/>
              <a:gd name="T46" fmla="*/ 2147483647 w 3120"/>
              <a:gd name="T47" fmla="*/ 2147483647 h 1408"/>
              <a:gd name="T48" fmla="*/ 2147483647 w 3120"/>
              <a:gd name="T49" fmla="*/ 2147483647 h 1408"/>
              <a:gd name="T50" fmla="*/ 2147483647 w 3120"/>
              <a:gd name="T51" fmla="*/ 2147483647 h 1408"/>
              <a:gd name="T52" fmla="*/ 2147483647 w 3120"/>
              <a:gd name="T53" fmla="*/ 2147483647 h 1408"/>
              <a:gd name="T54" fmla="*/ 2147483647 w 3120"/>
              <a:gd name="T55" fmla="*/ 2147483647 h 1408"/>
              <a:gd name="T56" fmla="*/ 2147483647 w 3120"/>
              <a:gd name="T57" fmla="*/ 2147483647 h 1408"/>
              <a:gd name="T58" fmla="*/ 2147483647 w 3120"/>
              <a:gd name="T59" fmla="*/ 2147483647 h 14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0"/>
              <a:gd name="T91" fmla="*/ 0 h 1408"/>
              <a:gd name="T92" fmla="*/ 3120 w 3120"/>
              <a:gd name="T93" fmla="*/ 1408 h 14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0" h="1408">
                <a:moveTo>
                  <a:pt x="0" y="16"/>
                </a:moveTo>
                <a:cubicBezTo>
                  <a:pt x="68" y="24"/>
                  <a:pt x="136" y="32"/>
                  <a:pt x="192" y="64"/>
                </a:cubicBezTo>
                <a:cubicBezTo>
                  <a:pt x="248" y="96"/>
                  <a:pt x="296" y="168"/>
                  <a:pt x="336" y="208"/>
                </a:cubicBezTo>
                <a:cubicBezTo>
                  <a:pt x="376" y="248"/>
                  <a:pt x="408" y="280"/>
                  <a:pt x="432" y="304"/>
                </a:cubicBezTo>
                <a:cubicBezTo>
                  <a:pt x="456" y="328"/>
                  <a:pt x="456" y="320"/>
                  <a:pt x="480" y="352"/>
                </a:cubicBezTo>
                <a:cubicBezTo>
                  <a:pt x="504" y="384"/>
                  <a:pt x="552" y="456"/>
                  <a:pt x="576" y="496"/>
                </a:cubicBezTo>
                <a:cubicBezTo>
                  <a:pt x="600" y="536"/>
                  <a:pt x="600" y="568"/>
                  <a:pt x="624" y="592"/>
                </a:cubicBezTo>
                <a:cubicBezTo>
                  <a:pt x="648" y="616"/>
                  <a:pt x="696" y="616"/>
                  <a:pt x="720" y="640"/>
                </a:cubicBezTo>
                <a:cubicBezTo>
                  <a:pt x="744" y="664"/>
                  <a:pt x="752" y="712"/>
                  <a:pt x="768" y="736"/>
                </a:cubicBezTo>
                <a:cubicBezTo>
                  <a:pt x="784" y="760"/>
                  <a:pt x="792" y="752"/>
                  <a:pt x="816" y="784"/>
                </a:cubicBezTo>
                <a:cubicBezTo>
                  <a:pt x="840" y="816"/>
                  <a:pt x="888" y="888"/>
                  <a:pt x="912" y="928"/>
                </a:cubicBezTo>
                <a:cubicBezTo>
                  <a:pt x="936" y="968"/>
                  <a:pt x="928" y="984"/>
                  <a:pt x="960" y="1024"/>
                </a:cubicBezTo>
                <a:cubicBezTo>
                  <a:pt x="992" y="1064"/>
                  <a:pt x="1072" y="1136"/>
                  <a:pt x="1104" y="1168"/>
                </a:cubicBezTo>
                <a:cubicBezTo>
                  <a:pt x="1136" y="1200"/>
                  <a:pt x="1104" y="1184"/>
                  <a:pt x="1152" y="1216"/>
                </a:cubicBezTo>
                <a:cubicBezTo>
                  <a:pt x="1200" y="1248"/>
                  <a:pt x="1328" y="1328"/>
                  <a:pt x="1392" y="1360"/>
                </a:cubicBezTo>
                <a:cubicBezTo>
                  <a:pt x="1456" y="1392"/>
                  <a:pt x="1488" y="1408"/>
                  <a:pt x="1536" y="1408"/>
                </a:cubicBezTo>
                <a:cubicBezTo>
                  <a:pt x="1584" y="1408"/>
                  <a:pt x="1640" y="1376"/>
                  <a:pt x="1680" y="1360"/>
                </a:cubicBezTo>
                <a:cubicBezTo>
                  <a:pt x="1720" y="1344"/>
                  <a:pt x="1736" y="1336"/>
                  <a:pt x="1776" y="1312"/>
                </a:cubicBezTo>
                <a:cubicBezTo>
                  <a:pt x="1816" y="1288"/>
                  <a:pt x="1872" y="1264"/>
                  <a:pt x="1920" y="1216"/>
                </a:cubicBezTo>
                <a:cubicBezTo>
                  <a:pt x="1968" y="1168"/>
                  <a:pt x="2024" y="1072"/>
                  <a:pt x="2064" y="1024"/>
                </a:cubicBezTo>
                <a:cubicBezTo>
                  <a:pt x="2104" y="976"/>
                  <a:pt x="2128" y="968"/>
                  <a:pt x="2160" y="928"/>
                </a:cubicBezTo>
                <a:cubicBezTo>
                  <a:pt x="2192" y="888"/>
                  <a:pt x="2224" y="824"/>
                  <a:pt x="2256" y="784"/>
                </a:cubicBezTo>
                <a:cubicBezTo>
                  <a:pt x="2288" y="744"/>
                  <a:pt x="2320" y="728"/>
                  <a:pt x="2352" y="688"/>
                </a:cubicBezTo>
                <a:cubicBezTo>
                  <a:pt x="2384" y="648"/>
                  <a:pt x="2408" y="600"/>
                  <a:pt x="2448" y="544"/>
                </a:cubicBezTo>
                <a:cubicBezTo>
                  <a:pt x="2488" y="488"/>
                  <a:pt x="2552" y="400"/>
                  <a:pt x="2592" y="352"/>
                </a:cubicBezTo>
                <a:cubicBezTo>
                  <a:pt x="2632" y="304"/>
                  <a:pt x="2656" y="288"/>
                  <a:pt x="2688" y="256"/>
                </a:cubicBezTo>
                <a:cubicBezTo>
                  <a:pt x="2720" y="224"/>
                  <a:pt x="2760" y="184"/>
                  <a:pt x="2784" y="160"/>
                </a:cubicBezTo>
                <a:cubicBezTo>
                  <a:pt x="2808" y="136"/>
                  <a:pt x="2800" y="136"/>
                  <a:pt x="2832" y="112"/>
                </a:cubicBezTo>
                <a:cubicBezTo>
                  <a:pt x="2864" y="88"/>
                  <a:pt x="2928" y="32"/>
                  <a:pt x="2976" y="16"/>
                </a:cubicBezTo>
                <a:cubicBezTo>
                  <a:pt x="3024" y="0"/>
                  <a:pt x="3072" y="8"/>
                  <a:pt x="3120" y="16"/>
                </a:cubicBez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21" name="Line 37"/>
          <p:cNvSpPr>
            <a:spLocks noChangeShapeType="1"/>
          </p:cNvSpPr>
          <p:nvPr/>
        </p:nvSpPr>
        <p:spPr bwMode="auto">
          <a:xfrm>
            <a:off x="5791072" y="5105224"/>
            <a:ext cx="38096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22" name="Text Box 38"/>
          <p:cNvSpPr txBox="1">
            <a:spLocks noChangeArrowheads="1"/>
          </p:cNvSpPr>
          <p:nvPr/>
        </p:nvSpPr>
        <p:spPr bwMode="auto">
          <a:xfrm>
            <a:off x="678979" y="4098856"/>
            <a:ext cx="2151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D60093"/>
                </a:solidFill>
                <a:effectLst/>
                <a:uLnTx/>
                <a:uFillTx/>
                <a:latin typeface="Times New Roman" pitchFamily="18" charset="0"/>
                <a:ea typeface="+mn-ea"/>
                <a:cs typeface="+mn-cs"/>
              </a:rPr>
              <a:t>“central” collisions</a:t>
            </a:r>
          </a:p>
        </p:txBody>
      </p:sp>
      <p:sp>
        <p:nvSpPr>
          <p:cNvPr id="93223" name="Text Box 39"/>
          <p:cNvSpPr txBox="1">
            <a:spLocks noChangeArrowheads="1"/>
          </p:cNvSpPr>
          <p:nvPr/>
        </p:nvSpPr>
        <p:spPr bwMode="auto">
          <a:xfrm>
            <a:off x="5621233" y="1873414"/>
            <a:ext cx="11448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mn-cs"/>
              </a:rPr>
              <a:t>b </a:t>
            </a: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Arial" pitchFamily="34" charset="0"/>
              </a:rPr>
              <a:t>≈ 6.5 fm</a:t>
            </a:r>
          </a:p>
        </p:txBody>
      </p:sp>
      <p:pic>
        <p:nvPicPr>
          <p:cNvPr id="93225" name="Picture 41" descr="Mid_mult_frnt_6_25"/>
          <p:cNvPicPr>
            <a:picLocks noChangeAspect="1" noChangeArrowheads="1"/>
          </p:cNvPicPr>
          <p:nvPr/>
        </p:nvPicPr>
        <p:blipFill>
          <a:blip r:embed="rId5" cstate="print">
            <a:extLst>
              <a:ext uri="{28A0092B-C50C-407E-A947-70E740481C1C}">
                <a14:useLocalDpi xmlns:a14="http://schemas.microsoft.com/office/drawing/2010/main" val="0"/>
              </a:ext>
            </a:extLst>
          </a:blip>
          <a:srcRect l="14095" t="3044" r="14095" b="3044"/>
          <a:stretch>
            <a:fillRect/>
          </a:stretch>
        </p:blipFill>
        <p:spPr bwMode="auto">
          <a:xfrm>
            <a:off x="152864" y="1067048"/>
            <a:ext cx="2643277" cy="266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26" name="Line 42"/>
          <p:cNvSpPr>
            <a:spLocks noChangeShapeType="1"/>
          </p:cNvSpPr>
          <p:nvPr/>
        </p:nvSpPr>
        <p:spPr bwMode="auto">
          <a:xfrm>
            <a:off x="533824" y="5790952"/>
            <a:ext cx="2742912"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27" name="Text Box 43"/>
          <p:cNvSpPr txBox="1">
            <a:spLocks noChangeArrowheads="1"/>
          </p:cNvSpPr>
          <p:nvPr/>
        </p:nvSpPr>
        <p:spPr bwMode="auto">
          <a:xfrm>
            <a:off x="437221" y="4114729"/>
            <a:ext cx="23214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D60093"/>
                </a:solidFill>
                <a:effectLst/>
                <a:uLnTx/>
                <a:uFillTx/>
                <a:latin typeface="Times New Roman" pitchFamily="18" charset="0"/>
                <a:ea typeface="+mn-ea"/>
                <a:cs typeface="+mn-cs"/>
              </a:rPr>
              <a:t>midcentral collisions</a:t>
            </a:r>
          </a:p>
        </p:txBody>
      </p:sp>
      <p:sp>
        <p:nvSpPr>
          <p:cNvPr id="93228" name="Line 44"/>
          <p:cNvSpPr>
            <a:spLocks noChangeShapeType="1"/>
          </p:cNvSpPr>
          <p:nvPr/>
        </p:nvSpPr>
        <p:spPr bwMode="auto">
          <a:xfrm>
            <a:off x="5791072" y="5105224"/>
            <a:ext cx="60953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3229" name="Line 45"/>
          <p:cNvSpPr>
            <a:spLocks noChangeShapeType="1"/>
          </p:cNvSpPr>
          <p:nvPr/>
        </p:nvSpPr>
        <p:spPr bwMode="auto">
          <a:xfrm flipV="1">
            <a:off x="2133856" y="5791145"/>
            <a:ext cx="0" cy="34762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 name="Object 22">
            <a:extLst>
              <a:ext uri="{FF2B5EF4-FFF2-40B4-BE49-F238E27FC236}">
                <a16:creationId xmlns:a16="http://schemas.microsoft.com/office/drawing/2014/main" id="{92C5006D-3BFA-A39D-7413-3B487E16E716}"/>
              </a:ext>
            </a:extLst>
          </p:cNvPr>
          <p:cNvGraphicFramePr>
            <a:graphicFrameLocks noChangeAspect="1"/>
          </p:cNvGraphicFramePr>
          <p:nvPr/>
        </p:nvGraphicFramePr>
        <p:xfrm>
          <a:off x="4513726" y="524706"/>
          <a:ext cx="3760787" cy="762000"/>
        </p:xfrm>
        <a:graphic>
          <a:graphicData uri="http://schemas.openxmlformats.org/presentationml/2006/ole">
            <mc:AlternateContent xmlns:mc="http://schemas.openxmlformats.org/markup-compatibility/2006">
              <mc:Choice xmlns:v="urn:schemas-microsoft-com:vml" Requires="v">
                <p:oleObj name="Equation" r:id="rId6" imgW="2159000" imgH="457200" progId="Equation.DSMT4">
                  <p:embed/>
                </p:oleObj>
              </mc:Choice>
              <mc:Fallback>
                <p:oleObj name="Equation" r:id="rId6" imgW="2159000" imgH="457200" progId="Equation.DSMT4">
                  <p:embed/>
                  <p:pic>
                    <p:nvPicPr>
                      <p:cNvPr id="2" name="Object 22">
                        <a:extLst>
                          <a:ext uri="{FF2B5EF4-FFF2-40B4-BE49-F238E27FC236}">
                            <a16:creationId xmlns:a16="http://schemas.microsoft.com/office/drawing/2014/main" id="{92C5006D-3BFA-A39D-7413-3B487E16E7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3726" y="524706"/>
                        <a:ext cx="37607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15457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220"/>
                                        </p:tgtEl>
                                        <p:attrNameLst>
                                          <p:attrName>style.visibility</p:attrName>
                                        </p:attrNameLst>
                                      </p:cBhvr>
                                      <p:to>
                                        <p:strVal val="visible"/>
                                      </p:to>
                                    </p:set>
                                    <p:animEffect transition="in" filter="wipe(left)">
                                      <p:cBhvr>
                                        <p:cTn id="7" dur="500"/>
                                        <p:tgtEl>
                                          <p:spTgt spid="93220"/>
                                        </p:tgtEl>
                                      </p:cBhvr>
                                    </p:animEffect>
                                  </p:childTnLst>
                                </p:cTn>
                              </p:par>
                              <p:par>
                                <p:cTn id="8" presetID="9" presetClass="entr" presetSubtype="0" fill="hold" nodeType="withEffect">
                                  <p:stCondLst>
                                    <p:cond delay="0"/>
                                  </p:stCondLst>
                                  <p:childTnLst>
                                    <p:set>
                                      <p:cBhvr>
                                        <p:cTn id="9" dur="1" fill="hold">
                                          <p:stCondLst>
                                            <p:cond delay="0"/>
                                          </p:stCondLst>
                                        </p:cTn>
                                        <p:tgtEl>
                                          <p:spTgt spid="93194"/>
                                        </p:tgtEl>
                                        <p:attrNameLst>
                                          <p:attrName>style.visibility</p:attrName>
                                        </p:attrNameLst>
                                      </p:cBhvr>
                                      <p:to>
                                        <p:strVal val="visible"/>
                                      </p:to>
                                    </p:set>
                                    <p:animEffect transition="in" filter="dissolve">
                                      <p:cBhvr>
                                        <p:cTn id="10" dur="500"/>
                                        <p:tgtEl>
                                          <p:spTgt spid="9319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3196"/>
                                        </p:tgtEl>
                                        <p:attrNameLst>
                                          <p:attrName>style.visibility</p:attrName>
                                        </p:attrNameLst>
                                      </p:cBhvr>
                                      <p:to>
                                        <p:strVal val="visible"/>
                                      </p:to>
                                    </p:set>
                                    <p:animEffect transition="in" filter="dissolve">
                                      <p:cBhvr>
                                        <p:cTn id="13" dur="500"/>
                                        <p:tgtEl>
                                          <p:spTgt spid="9319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3202"/>
                                        </p:tgtEl>
                                        <p:attrNameLst>
                                          <p:attrName>style.visibility</p:attrName>
                                        </p:attrNameLst>
                                      </p:cBhvr>
                                      <p:to>
                                        <p:strVal val="visible"/>
                                      </p:to>
                                    </p:set>
                                    <p:animEffect transition="in" filter="dissolve">
                                      <p:cBhvr>
                                        <p:cTn id="16" dur="500"/>
                                        <p:tgtEl>
                                          <p:spTgt spid="9320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3204"/>
                                        </p:tgtEl>
                                        <p:attrNameLst>
                                          <p:attrName>style.visibility</p:attrName>
                                        </p:attrNameLst>
                                      </p:cBhvr>
                                      <p:to>
                                        <p:strVal val="visible"/>
                                      </p:to>
                                    </p:set>
                                    <p:animEffect transition="in" filter="dissolve">
                                      <p:cBhvr>
                                        <p:cTn id="19" dur="500"/>
                                        <p:tgtEl>
                                          <p:spTgt spid="9320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3198"/>
                                        </p:tgtEl>
                                        <p:attrNameLst>
                                          <p:attrName>style.visibility</p:attrName>
                                        </p:attrNameLst>
                                      </p:cBhvr>
                                      <p:to>
                                        <p:strVal val="visible"/>
                                      </p:to>
                                    </p:set>
                                    <p:animEffect transition="in" filter="dissolve">
                                      <p:cBhvr>
                                        <p:cTn id="22" dur="500"/>
                                        <p:tgtEl>
                                          <p:spTgt spid="931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3209"/>
                                        </p:tgtEl>
                                        <p:attrNameLst>
                                          <p:attrName>style.visibility</p:attrName>
                                        </p:attrNameLst>
                                      </p:cBhvr>
                                      <p:to>
                                        <p:strVal val="visible"/>
                                      </p:to>
                                    </p:set>
                                    <p:animEffect transition="in" filter="dissolve">
                                      <p:cBhvr>
                                        <p:cTn id="25" dur="500"/>
                                        <p:tgtEl>
                                          <p:spTgt spid="9320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3214"/>
                                        </p:tgtEl>
                                        <p:attrNameLst>
                                          <p:attrName>style.visibility</p:attrName>
                                        </p:attrNameLst>
                                      </p:cBhvr>
                                      <p:to>
                                        <p:strVal val="visible"/>
                                      </p:to>
                                    </p:set>
                                    <p:animEffect transition="in" filter="dissolve">
                                      <p:cBhvr>
                                        <p:cTn id="28" dur="500"/>
                                        <p:tgtEl>
                                          <p:spTgt spid="932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3215"/>
                                        </p:tgtEl>
                                        <p:attrNameLst>
                                          <p:attrName>style.visibility</p:attrName>
                                        </p:attrNameLst>
                                      </p:cBhvr>
                                      <p:to>
                                        <p:strVal val="visible"/>
                                      </p:to>
                                    </p:set>
                                    <p:animEffect transition="in" filter="dissolve">
                                      <p:cBhvr>
                                        <p:cTn id="31" dur="500"/>
                                        <p:tgtEl>
                                          <p:spTgt spid="93215"/>
                                        </p:tgtEl>
                                      </p:cBhvr>
                                    </p:animEffect>
                                  </p:childTnLst>
                                </p:cTn>
                              </p:par>
                              <p:par>
                                <p:cTn id="32" presetID="9"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par>
                                <p:cTn id="35" presetID="9"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3221"/>
                                        </p:tgtEl>
                                        <p:attrNameLst>
                                          <p:attrName>style.visibility</p:attrName>
                                        </p:attrNameLst>
                                      </p:cBhvr>
                                      <p:to>
                                        <p:strVal val="visible"/>
                                      </p:to>
                                    </p:set>
                                    <p:animEffect transition="in" filter="dissolve">
                                      <p:cBhvr>
                                        <p:cTn id="40" dur="500"/>
                                        <p:tgtEl>
                                          <p:spTgt spid="9322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3222"/>
                                        </p:tgtEl>
                                        <p:attrNameLst>
                                          <p:attrName>style.visibility</p:attrName>
                                        </p:attrNameLst>
                                      </p:cBhvr>
                                      <p:to>
                                        <p:strVal val="visible"/>
                                      </p:to>
                                    </p:set>
                                    <p:animEffect transition="in" filter="dissolve">
                                      <p:cBhvr>
                                        <p:cTn id="43" dur="500"/>
                                        <p:tgtEl>
                                          <p:spTgt spid="9322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93210"/>
                                        </p:tgtEl>
                                        <p:attrNameLst>
                                          <p:attrName>style.visibility</p:attrName>
                                        </p:attrNameLst>
                                      </p:cBhvr>
                                      <p:to>
                                        <p:strVal val="visible"/>
                                      </p:to>
                                    </p:set>
                                    <p:animEffect transition="in" filter="dissolve">
                                      <p:cBhvr>
                                        <p:cTn id="46" dur="500"/>
                                        <p:tgtEl>
                                          <p:spTgt spid="9321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93225"/>
                                        </p:tgtEl>
                                        <p:attrNameLst>
                                          <p:attrName>style.visibility</p:attrName>
                                        </p:attrNameLst>
                                      </p:cBhvr>
                                      <p:to>
                                        <p:strVal val="visible"/>
                                      </p:to>
                                    </p:set>
                                    <p:animEffect transition="in" filter="dissolve">
                                      <p:cBhvr>
                                        <p:cTn id="51" dur="500"/>
                                        <p:tgtEl>
                                          <p:spTgt spid="93225"/>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93223"/>
                                        </p:tgtEl>
                                        <p:attrNameLst>
                                          <p:attrName>style.visibility</p:attrName>
                                        </p:attrNameLst>
                                      </p:cBhvr>
                                      <p:to>
                                        <p:strVal val="visible"/>
                                      </p:to>
                                    </p:set>
                                    <p:animEffect transition="in" filter="dissolve">
                                      <p:cBhvr>
                                        <p:cTn id="54" dur="500"/>
                                        <p:tgtEl>
                                          <p:spTgt spid="93223"/>
                                        </p:tgtEl>
                                      </p:cBhvr>
                                    </p:animEffect>
                                  </p:childTnLst>
                                </p:cTn>
                              </p:par>
                              <p:par>
                                <p:cTn id="55" presetID="22" presetClass="exit" presetSubtype="8" fill="hold" grpId="1" nodeType="withEffect">
                                  <p:stCondLst>
                                    <p:cond delay="0"/>
                                  </p:stCondLst>
                                  <p:childTnLst>
                                    <p:animEffect transition="out" filter="wipe(left)">
                                      <p:cBhvr>
                                        <p:cTn id="56" dur="1000"/>
                                        <p:tgtEl>
                                          <p:spTgt spid="93220"/>
                                        </p:tgtEl>
                                      </p:cBhvr>
                                    </p:animEffect>
                                    <p:set>
                                      <p:cBhvr>
                                        <p:cTn id="57" dur="1" fill="hold">
                                          <p:stCondLst>
                                            <p:cond delay="999"/>
                                          </p:stCondLst>
                                        </p:cTn>
                                        <p:tgtEl>
                                          <p:spTgt spid="93220"/>
                                        </p:tgtEl>
                                        <p:attrNameLst>
                                          <p:attrName>style.visibility</p:attrName>
                                        </p:attrNameLst>
                                      </p:cBhvr>
                                      <p:to>
                                        <p:strVal val="hidden"/>
                                      </p:to>
                                    </p:set>
                                  </p:childTnLst>
                                </p:cTn>
                              </p:par>
                              <p:par>
                                <p:cTn id="58" presetID="22" presetClass="entr" presetSubtype="8" fill="hold" grpId="0" nodeType="withEffect">
                                  <p:stCondLst>
                                    <p:cond delay="0"/>
                                  </p:stCondLst>
                                  <p:childTnLst>
                                    <p:set>
                                      <p:cBhvr>
                                        <p:cTn id="59" dur="1" fill="hold">
                                          <p:stCondLst>
                                            <p:cond delay="0"/>
                                          </p:stCondLst>
                                        </p:cTn>
                                        <p:tgtEl>
                                          <p:spTgt spid="93219"/>
                                        </p:tgtEl>
                                        <p:attrNameLst>
                                          <p:attrName>style.visibility</p:attrName>
                                        </p:attrNameLst>
                                      </p:cBhvr>
                                      <p:to>
                                        <p:strVal val="visible"/>
                                      </p:to>
                                    </p:set>
                                    <p:animEffect transition="in" filter="wipe(left)">
                                      <p:cBhvr>
                                        <p:cTn id="60" dur="1000"/>
                                        <p:tgtEl>
                                          <p:spTgt spid="93219"/>
                                        </p:tgtEl>
                                      </p:cBhvr>
                                    </p:animEffect>
                                  </p:childTnLst>
                                </p:cTn>
                              </p:par>
                              <p:par>
                                <p:cTn id="61" presetID="0" presetClass="path" presetSubtype="0" accel="50000" decel="50000" fill="hold" nodeType="withEffect">
                                  <p:stCondLst>
                                    <p:cond delay="0"/>
                                  </p:stCondLst>
                                  <p:childTnLst>
                                    <p:animMotion origin="layout" path="M -3.33333E-6 -3.74364E-6 L -3.33333E-6 -0.03332 " pathEditMode="relative" ptsTypes="AA">
                                      <p:cBhvr>
                                        <p:cTn id="62" dur="2000" fill="hold"/>
                                        <p:tgtEl>
                                          <p:spTgt spid="3"/>
                                        </p:tgtEl>
                                        <p:attrNameLst>
                                          <p:attrName>ppt_x</p:attrName>
                                          <p:attrName>ppt_y</p:attrName>
                                        </p:attrNameLst>
                                      </p:cBhvr>
                                    </p:animMotion>
                                  </p:childTnLst>
                                </p:cTn>
                              </p:par>
                              <p:par>
                                <p:cTn id="63" presetID="0" presetClass="path" presetSubtype="0" accel="50000" decel="50000" fill="hold" grpId="1" nodeType="withEffect">
                                  <p:stCondLst>
                                    <p:cond delay="0"/>
                                  </p:stCondLst>
                                  <p:childTnLst>
                                    <p:animMotion origin="layout" path="M 1.11022E-16 1.61037E-6 L 0.03333 1.61037E-6 " pathEditMode="relative" ptsTypes="AA">
                                      <p:cBhvr>
                                        <p:cTn id="64" dur="2000" fill="hold"/>
                                        <p:tgtEl>
                                          <p:spTgt spid="93214"/>
                                        </p:tgtEl>
                                        <p:attrNameLst>
                                          <p:attrName>ppt_x</p:attrName>
                                          <p:attrName>ppt_y</p:attrName>
                                        </p:attrNameLst>
                                      </p:cBhvr>
                                    </p:animMotion>
                                  </p:childTnLst>
                                </p:cTn>
                              </p:par>
                              <p:par>
                                <p:cTn id="65" presetID="9" presetClass="entr" presetSubtype="0" fill="hold" grpId="0" nodeType="withEffect">
                                  <p:stCondLst>
                                    <p:cond delay="0"/>
                                  </p:stCondLst>
                                  <p:childTnLst>
                                    <p:set>
                                      <p:cBhvr>
                                        <p:cTn id="66" dur="1" fill="hold">
                                          <p:stCondLst>
                                            <p:cond delay="0"/>
                                          </p:stCondLst>
                                        </p:cTn>
                                        <p:tgtEl>
                                          <p:spTgt spid="93227"/>
                                        </p:tgtEl>
                                        <p:attrNameLst>
                                          <p:attrName>style.visibility</p:attrName>
                                        </p:attrNameLst>
                                      </p:cBhvr>
                                      <p:to>
                                        <p:strVal val="visible"/>
                                      </p:to>
                                    </p:set>
                                    <p:animEffect transition="in" filter="dissolve">
                                      <p:cBhvr>
                                        <p:cTn id="67" dur="500"/>
                                        <p:tgtEl>
                                          <p:spTgt spid="93227"/>
                                        </p:tgtEl>
                                      </p:cBhvr>
                                    </p:animEffect>
                                  </p:childTnLst>
                                </p:cTn>
                              </p:par>
                              <p:par>
                                <p:cTn id="68" presetID="9" presetClass="exit" presetSubtype="0" fill="hold" grpId="1" nodeType="withEffect">
                                  <p:stCondLst>
                                    <p:cond delay="0"/>
                                  </p:stCondLst>
                                  <p:childTnLst>
                                    <p:animEffect transition="out" filter="dissolve">
                                      <p:cBhvr>
                                        <p:cTn id="69" dur="500"/>
                                        <p:tgtEl>
                                          <p:spTgt spid="93222"/>
                                        </p:tgtEl>
                                      </p:cBhvr>
                                    </p:animEffect>
                                    <p:set>
                                      <p:cBhvr>
                                        <p:cTn id="70" dur="1" fill="hold">
                                          <p:stCondLst>
                                            <p:cond delay="499"/>
                                          </p:stCondLst>
                                        </p:cTn>
                                        <p:tgtEl>
                                          <p:spTgt spid="93222"/>
                                        </p:tgtEl>
                                        <p:attrNameLst>
                                          <p:attrName>style.visibility</p:attrName>
                                        </p:attrNameLst>
                                      </p:cBhvr>
                                      <p:to>
                                        <p:strVal val="hidden"/>
                                      </p:to>
                                    </p:set>
                                  </p:childTnLst>
                                </p:cTn>
                              </p:par>
                            </p:childTnLst>
                          </p:cTn>
                        </p:par>
                        <p:par>
                          <p:cTn id="71" fill="hold" nodeType="afterGroup">
                            <p:stCondLst>
                              <p:cond delay="2000"/>
                            </p:stCondLst>
                            <p:childTnLst>
                              <p:par>
                                <p:cTn id="72" presetID="9" presetClass="entr" presetSubtype="0" fill="hold" grpId="0" nodeType="afterEffect">
                                  <p:stCondLst>
                                    <p:cond delay="0"/>
                                  </p:stCondLst>
                                  <p:childTnLst>
                                    <p:set>
                                      <p:cBhvr>
                                        <p:cTn id="73" dur="1" fill="hold">
                                          <p:stCondLst>
                                            <p:cond delay="0"/>
                                          </p:stCondLst>
                                        </p:cTn>
                                        <p:tgtEl>
                                          <p:spTgt spid="93226"/>
                                        </p:tgtEl>
                                        <p:attrNameLst>
                                          <p:attrName>style.visibility</p:attrName>
                                        </p:attrNameLst>
                                      </p:cBhvr>
                                      <p:to>
                                        <p:strVal val="visible"/>
                                      </p:to>
                                    </p:set>
                                    <p:animEffect transition="in" filter="dissolve">
                                      <p:cBhvr>
                                        <p:cTn id="74" dur="500"/>
                                        <p:tgtEl>
                                          <p:spTgt spid="93226"/>
                                        </p:tgtEl>
                                      </p:cBhvr>
                                    </p:animEffect>
                                  </p:childTnLst>
                                </p:cTn>
                              </p:par>
                              <p:par>
                                <p:cTn id="75" presetID="9" presetClass="exit" presetSubtype="0" fill="hold" grpId="1" nodeType="withEffect">
                                  <p:stCondLst>
                                    <p:cond delay="0"/>
                                  </p:stCondLst>
                                  <p:childTnLst>
                                    <p:animEffect transition="out" filter="dissolve">
                                      <p:cBhvr>
                                        <p:cTn id="76" dur="500"/>
                                        <p:tgtEl>
                                          <p:spTgt spid="93198"/>
                                        </p:tgtEl>
                                      </p:cBhvr>
                                    </p:animEffect>
                                    <p:set>
                                      <p:cBhvr>
                                        <p:cTn id="77" dur="1" fill="hold">
                                          <p:stCondLst>
                                            <p:cond delay="499"/>
                                          </p:stCondLst>
                                        </p:cTn>
                                        <p:tgtEl>
                                          <p:spTgt spid="93198"/>
                                        </p:tgtEl>
                                        <p:attrNameLst>
                                          <p:attrName>style.visibility</p:attrName>
                                        </p:attrNameLst>
                                      </p:cBhvr>
                                      <p:to>
                                        <p:strVal val="hidden"/>
                                      </p:to>
                                    </p:set>
                                  </p:childTnLst>
                                </p:cTn>
                              </p:par>
                              <p:par>
                                <p:cTn id="78" presetID="9" presetClass="entr" presetSubtype="0" fill="hold" grpId="0" nodeType="withEffect">
                                  <p:stCondLst>
                                    <p:cond delay="0"/>
                                  </p:stCondLst>
                                  <p:childTnLst>
                                    <p:set>
                                      <p:cBhvr>
                                        <p:cTn id="79" dur="1" fill="hold">
                                          <p:stCondLst>
                                            <p:cond delay="0"/>
                                          </p:stCondLst>
                                        </p:cTn>
                                        <p:tgtEl>
                                          <p:spTgt spid="93228"/>
                                        </p:tgtEl>
                                        <p:attrNameLst>
                                          <p:attrName>style.visibility</p:attrName>
                                        </p:attrNameLst>
                                      </p:cBhvr>
                                      <p:to>
                                        <p:strVal val="visible"/>
                                      </p:to>
                                    </p:set>
                                    <p:animEffect transition="in" filter="dissolve">
                                      <p:cBhvr>
                                        <p:cTn id="80" dur="500"/>
                                        <p:tgtEl>
                                          <p:spTgt spid="93228"/>
                                        </p:tgtEl>
                                      </p:cBhvr>
                                    </p:animEffect>
                                  </p:childTnLst>
                                </p:cTn>
                              </p:par>
                              <p:par>
                                <p:cTn id="81" presetID="9" presetClass="exit" presetSubtype="0" fill="hold" grpId="1" nodeType="withEffect">
                                  <p:stCondLst>
                                    <p:cond delay="0"/>
                                  </p:stCondLst>
                                  <p:childTnLst>
                                    <p:animEffect transition="out" filter="dissolve">
                                      <p:cBhvr>
                                        <p:cTn id="82" dur="500"/>
                                        <p:tgtEl>
                                          <p:spTgt spid="93221"/>
                                        </p:tgtEl>
                                      </p:cBhvr>
                                    </p:animEffect>
                                    <p:set>
                                      <p:cBhvr>
                                        <p:cTn id="83" dur="1" fill="hold">
                                          <p:stCondLst>
                                            <p:cond delay="499"/>
                                          </p:stCondLst>
                                        </p:cTn>
                                        <p:tgtEl>
                                          <p:spTgt spid="93221"/>
                                        </p:tgtEl>
                                        <p:attrNameLst>
                                          <p:attrName>style.visibility</p:attrName>
                                        </p:attrNameLst>
                                      </p:cBhvr>
                                      <p:to>
                                        <p:strVal val="hidden"/>
                                      </p:to>
                                    </p:set>
                                  </p:childTnLst>
                                </p:cTn>
                              </p:par>
                              <p:par>
                                <p:cTn id="84" presetID="9" presetClass="entr" presetSubtype="0" fill="hold" grpId="0" nodeType="withEffect">
                                  <p:stCondLst>
                                    <p:cond delay="0"/>
                                  </p:stCondLst>
                                  <p:childTnLst>
                                    <p:set>
                                      <p:cBhvr>
                                        <p:cTn id="85" dur="1" fill="hold">
                                          <p:stCondLst>
                                            <p:cond delay="0"/>
                                          </p:stCondLst>
                                        </p:cTn>
                                        <p:tgtEl>
                                          <p:spTgt spid="93229"/>
                                        </p:tgtEl>
                                        <p:attrNameLst>
                                          <p:attrName>style.visibility</p:attrName>
                                        </p:attrNameLst>
                                      </p:cBhvr>
                                      <p:to>
                                        <p:strVal val="visible"/>
                                      </p:to>
                                    </p:set>
                                    <p:animEffect transition="in" filter="dissolve">
                                      <p:cBhvr>
                                        <p:cTn id="86" dur="500"/>
                                        <p:tgtEl>
                                          <p:spTgt spid="93229"/>
                                        </p:tgtEl>
                                      </p:cBhvr>
                                    </p:animEffect>
                                  </p:childTnLst>
                                </p:cTn>
                              </p:par>
                              <p:par>
                                <p:cTn id="87" presetID="9" presetClass="exit" presetSubtype="0" fill="hold" grpId="1" nodeType="withEffect">
                                  <p:stCondLst>
                                    <p:cond delay="0"/>
                                  </p:stCondLst>
                                  <p:childTnLst>
                                    <p:animEffect transition="out" filter="dissolve">
                                      <p:cBhvr>
                                        <p:cTn id="88" dur="500"/>
                                        <p:tgtEl>
                                          <p:spTgt spid="93209"/>
                                        </p:tgtEl>
                                      </p:cBhvr>
                                    </p:animEffect>
                                    <p:set>
                                      <p:cBhvr>
                                        <p:cTn id="89" dur="1" fill="hold">
                                          <p:stCondLst>
                                            <p:cond delay="499"/>
                                          </p:stCondLst>
                                        </p:cTn>
                                        <p:tgtEl>
                                          <p:spTgt spid="93209"/>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93204"/>
                                        </p:tgtEl>
                                      </p:cBhvr>
                                    </p:animEffect>
                                    <p:set>
                                      <p:cBhvr>
                                        <p:cTn id="92" dur="1" fill="hold">
                                          <p:stCondLst>
                                            <p:cond delay="499"/>
                                          </p:stCondLst>
                                        </p:cTn>
                                        <p:tgtEl>
                                          <p:spTgt spid="93204"/>
                                        </p:tgtEl>
                                        <p:attrNameLst>
                                          <p:attrName>style.visibility</p:attrName>
                                        </p:attrNameLst>
                                      </p:cBhvr>
                                      <p:to>
                                        <p:strVal val="hidden"/>
                                      </p:to>
                                    </p:set>
                                  </p:childTnLst>
                                </p:cTn>
                              </p:par>
                            </p:childTnLst>
                          </p:cTn>
                        </p:par>
                        <p:par>
                          <p:cTn id="93" fill="hold">
                            <p:stCondLst>
                              <p:cond delay="2500"/>
                            </p:stCondLst>
                            <p:childTnLst>
                              <p:par>
                                <p:cTn id="94" presetID="22" presetClass="entr" presetSubtype="8" fill="hold" nodeType="after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wipe(left)">
                                      <p:cBhvr>
                                        <p:cTn id="9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6" grpId="0" animBg="1"/>
      <p:bldP spid="93202" grpId="0" animBg="1"/>
      <p:bldP spid="93204" grpId="0" animBg="1"/>
      <p:bldP spid="93204" grpId="1" animBg="1"/>
      <p:bldP spid="93198" grpId="0" animBg="1"/>
      <p:bldP spid="93198" grpId="1" animBg="1"/>
      <p:bldP spid="93209" grpId="0" animBg="1"/>
      <p:bldP spid="93209" grpId="1" animBg="1"/>
      <p:bldP spid="93210" grpId="0"/>
      <p:bldP spid="93214" grpId="0" animBg="1"/>
      <p:bldP spid="93214" grpId="1" animBg="1"/>
      <p:bldP spid="93215" grpId="0" animBg="1"/>
      <p:bldP spid="93219" grpId="0" animBg="1"/>
      <p:bldP spid="93220" grpId="0" animBg="1"/>
      <p:bldP spid="93220" grpId="1" animBg="1"/>
      <p:bldP spid="93221" grpId="0" animBg="1"/>
      <p:bldP spid="93221" grpId="1" animBg="1"/>
      <p:bldP spid="93222" grpId="0"/>
      <p:bldP spid="93222" grpId="1"/>
      <p:bldP spid="93223" grpId="0"/>
      <p:bldP spid="93226" grpId="0" animBg="1"/>
      <p:bldP spid="93227" grpId="0"/>
      <p:bldP spid="93228" grpId="0" animBg="1"/>
      <p:bldP spid="932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title"/>
          </p:nvPr>
        </p:nvSpPr>
        <p:spPr>
          <a:xfrm>
            <a:off x="457632" y="76552"/>
            <a:ext cx="8228736" cy="685728"/>
          </a:xfrm>
        </p:spPr>
        <p:txBody>
          <a:bodyPr/>
          <a:lstStyle/>
          <a:p>
            <a:pPr eaLnBrk="1" hangingPunct="1"/>
            <a:r>
              <a:rPr lang="en-US" sz="3200" dirty="0">
                <a:ea typeface="ＭＳ Ｐゴシック" pitchFamily="34" charset="-128"/>
              </a:rPr>
              <a:t>Azimuthal distributions at RHIC</a:t>
            </a:r>
          </a:p>
        </p:txBody>
      </p:sp>
      <p:sp>
        <p:nvSpPr>
          <p:cNvPr id="60419" name="Slide Number Placeholder 4"/>
          <p:cNvSpPr>
            <a:spLocks noGrp="1"/>
          </p:cNvSpPr>
          <p:nvPr>
            <p:ph type="sldNum" sz="quarter" idx="12"/>
          </p:nvPr>
        </p:nvSpPr>
        <p:spPr bwMode="auto">
          <a:xfrm>
            <a:off x="7224448" y="6887704"/>
            <a:ext cx="2100130" cy="50397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r" defTabSz="912694" rtl="0" eaLnBrk="1" latinLnBrk="0" hangingPunct="1">
              <a:defRPr sz="1543" kern="1200">
                <a:solidFill>
                  <a:schemeClr val="tx1"/>
                </a:solidFill>
                <a:latin typeface="+mn-lt"/>
                <a:ea typeface="+mn-ea"/>
                <a:cs typeface="+mn-cs"/>
              </a:defRPr>
            </a:lvl1pPr>
            <a:lvl2pPr marL="456347" algn="l" defTabSz="912694" rtl="0" eaLnBrk="1" latinLnBrk="0" hangingPunct="1">
              <a:defRPr sz="1800" kern="1200">
                <a:solidFill>
                  <a:schemeClr val="tx1"/>
                </a:solidFill>
                <a:latin typeface="+mn-lt"/>
                <a:ea typeface="+mn-ea"/>
                <a:cs typeface="+mn-cs"/>
              </a:defRPr>
            </a:lvl2pPr>
            <a:lvl3pPr marL="912694" algn="l" defTabSz="912694" rtl="0" eaLnBrk="1" latinLnBrk="0" hangingPunct="1">
              <a:defRPr sz="1800" kern="1200">
                <a:solidFill>
                  <a:schemeClr val="tx1"/>
                </a:solidFill>
                <a:latin typeface="+mn-lt"/>
                <a:ea typeface="+mn-ea"/>
                <a:cs typeface="+mn-cs"/>
              </a:defRPr>
            </a:lvl3pPr>
            <a:lvl4pPr marL="1369042" algn="l" defTabSz="912694" rtl="0" eaLnBrk="1" latinLnBrk="0" hangingPunct="1">
              <a:defRPr sz="1800" kern="1200">
                <a:solidFill>
                  <a:schemeClr val="tx1"/>
                </a:solidFill>
                <a:latin typeface="+mn-lt"/>
                <a:ea typeface="+mn-ea"/>
                <a:cs typeface="+mn-cs"/>
              </a:defRPr>
            </a:lvl4pPr>
            <a:lvl5pPr marL="1825390" algn="l" defTabSz="912694" rtl="0" eaLnBrk="1" latinLnBrk="0" hangingPunct="1">
              <a:defRPr sz="1800" kern="1200">
                <a:solidFill>
                  <a:schemeClr val="tx1"/>
                </a:solidFill>
                <a:latin typeface="+mn-lt"/>
                <a:ea typeface="+mn-ea"/>
                <a:cs typeface="+mn-cs"/>
              </a:defRPr>
            </a:lvl5pPr>
            <a:lvl6pPr marL="2281739" algn="l" defTabSz="912694" rtl="0" eaLnBrk="1" latinLnBrk="0" hangingPunct="1">
              <a:defRPr sz="1800" kern="1200">
                <a:solidFill>
                  <a:schemeClr val="tx1"/>
                </a:solidFill>
                <a:latin typeface="+mn-lt"/>
                <a:ea typeface="+mn-ea"/>
                <a:cs typeface="+mn-cs"/>
              </a:defRPr>
            </a:lvl6pPr>
            <a:lvl7pPr marL="2738086" algn="l" defTabSz="912694" rtl="0" eaLnBrk="1" latinLnBrk="0" hangingPunct="1">
              <a:defRPr sz="1800" kern="1200">
                <a:solidFill>
                  <a:schemeClr val="tx1"/>
                </a:solidFill>
                <a:latin typeface="+mn-lt"/>
                <a:ea typeface="+mn-ea"/>
                <a:cs typeface="+mn-cs"/>
              </a:defRPr>
            </a:lvl7pPr>
            <a:lvl8pPr marL="3194432" algn="l" defTabSz="912694" rtl="0" eaLnBrk="1" latinLnBrk="0" hangingPunct="1">
              <a:defRPr sz="1800" kern="1200">
                <a:solidFill>
                  <a:schemeClr val="tx1"/>
                </a:solidFill>
                <a:latin typeface="+mn-lt"/>
                <a:ea typeface="+mn-ea"/>
                <a:cs typeface="+mn-cs"/>
              </a:defRPr>
            </a:lvl8pPr>
            <a:lvl9pPr marL="3650783" algn="l" defTabSz="912694" rtl="0" eaLnBrk="1" latinLnBrk="0" hangingPunct="1">
              <a:defRPr sz="1800" kern="1200">
                <a:solidFill>
                  <a:schemeClr val="tx1"/>
                </a:solidFill>
                <a:latin typeface="+mn-lt"/>
                <a:ea typeface="+mn-ea"/>
                <a:cs typeface="+mn-cs"/>
              </a:defRPr>
            </a:lvl9pPr>
          </a:lstStyle>
          <a:p>
            <a:pPr marL="0" marR="0" lvl="0" indent="0" algn="r" defTabSz="457095" rtl="0" eaLnBrk="1" fontAlgn="base" latinLnBrk="0" hangingPunct="1">
              <a:lnSpc>
                <a:spcPct val="100000"/>
              </a:lnSpc>
              <a:spcBef>
                <a:spcPct val="0"/>
              </a:spcBef>
              <a:spcAft>
                <a:spcPct val="0"/>
              </a:spcAft>
              <a:buClrTx/>
              <a:buSzTx/>
              <a:buFontTx/>
              <a:buNone/>
              <a:tabLst/>
              <a:defRPr/>
            </a:pPr>
            <a:fld id="{1B4D9F00-DD90-4746-99F2-27C32831B151}" type="slidenum">
              <a:rPr kumimoji="0" lang="ru-RU" sz="1543" b="0" i="0" u="none" strike="noStrike" kern="1200" cap="none" spc="0" normalizeH="0" baseline="0" noProof="0" smtClean="0">
                <a:ln>
                  <a:noFill/>
                </a:ln>
                <a:solidFill>
                  <a:srgbClr val="000000"/>
                </a:solidFill>
                <a:effectLst/>
                <a:uLnTx/>
                <a:uFillTx/>
                <a:latin typeface="Arial"/>
                <a:ea typeface="+mn-ea"/>
                <a:cs typeface="+mn-cs"/>
              </a:rPr>
              <a:pPr marL="0" marR="0" lvl="0" indent="0" algn="r" defTabSz="457095" rtl="0" eaLnBrk="1" fontAlgn="base" latinLnBrk="0" hangingPunct="1">
                <a:lnSpc>
                  <a:spcPct val="100000"/>
                </a:lnSpc>
                <a:spcBef>
                  <a:spcPct val="0"/>
                </a:spcBef>
                <a:spcAft>
                  <a:spcPct val="0"/>
                </a:spcAft>
                <a:buClrTx/>
                <a:buSzTx/>
                <a:buFontTx/>
                <a:buNone/>
                <a:tabLst/>
                <a:defRPr/>
              </a:pPr>
              <a:t>11</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0420" name="Line 32"/>
          <p:cNvSpPr>
            <a:spLocks noChangeShapeType="1"/>
          </p:cNvSpPr>
          <p:nvPr/>
        </p:nvSpPr>
        <p:spPr bwMode="auto">
          <a:xfrm>
            <a:off x="5791072" y="5105224"/>
            <a:ext cx="83811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60421" name="Picture 34" descr="screenshot_06232k_front_r1175046_ev34"/>
          <p:cNvPicPr>
            <a:picLocks noChangeAspect="1" noChangeArrowheads="1"/>
          </p:cNvPicPr>
          <p:nvPr/>
        </p:nvPicPr>
        <p:blipFill>
          <a:blip r:embed="rId3" cstate="print">
            <a:extLst>
              <a:ext uri="{28A0092B-C50C-407E-A947-70E740481C1C}">
                <a14:useLocalDpi xmlns:a14="http://schemas.microsoft.com/office/drawing/2010/main" val="0"/>
              </a:ext>
            </a:extLst>
          </a:blip>
          <a:srcRect l="12529" t="2029" r="12529" b="2029"/>
          <a:stretch>
            <a:fillRect/>
          </a:stretch>
        </p:blipFill>
        <p:spPr bwMode="auto">
          <a:xfrm>
            <a:off x="152864" y="1070226"/>
            <a:ext cx="2666720" cy="26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2" name="Group 2"/>
          <p:cNvGrpSpPr>
            <a:grpSpLocks/>
          </p:cNvGrpSpPr>
          <p:nvPr/>
        </p:nvGrpSpPr>
        <p:grpSpPr bwMode="auto">
          <a:xfrm>
            <a:off x="3200544" y="1371816"/>
            <a:ext cx="5714400" cy="3676264"/>
            <a:chOff x="2016" y="864"/>
            <a:chExt cx="3600" cy="2316"/>
          </a:xfrm>
        </p:grpSpPr>
        <p:pic>
          <p:nvPicPr>
            <p:cNvPr id="60442" name="Picture 3" descr="STARhighPT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864"/>
              <a:ext cx="3600" cy="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3" name="Rectangle 4"/>
            <p:cNvSpPr>
              <a:spLocks noChangeArrowheads="1"/>
            </p:cNvSpPr>
            <p:nvPr/>
          </p:nvSpPr>
          <p:spPr bwMode="auto">
            <a:xfrm>
              <a:off x="3600" y="960"/>
              <a:ext cx="720" cy="576"/>
            </a:xfrm>
            <a:prstGeom prst="rect">
              <a:avLst/>
            </a:prstGeom>
            <a:solidFill>
              <a:schemeClr val="bg1"/>
            </a:solidFill>
            <a:ln w="9525">
              <a:solidFill>
                <a:schemeClr val="bg1"/>
              </a:solidFill>
              <a:miter lim="800000"/>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sp>
        <p:nvSpPr>
          <p:cNvPr id="60424" name="AutoShape 8"/>
          <p:cNvSpPr>
            <a:spLocks noChangeArrowheads="1"/>
          </p:cNvSpPr>
          <p:nvPr/>
        </p:nvSpPr>
        <p:spPr bwMode="auto">
          <a:xfrm>
            <a:off x="76672" y="4876648"/>
            <a:ext cx="4342944" cy="1752416"/>
          </a:xfrm>
          <a:prstGeom prst="roundRect">
            <a:avLst>
              <a:gd name="adj" fmla="val 16667"/>
            </a:avLst>
          </a:prstGeom>
          <a:solidFill>
            <a:srgbClr val="A4C973"/>
          </a:solidFill>
          <a:ln w="9525">
            <a:solidFill>
              <a:srgbClr val="FF0000"/>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0425" name="Line 9"/>
          <p:cNvSpPr>
            <a:spLocks noChangeShapeType="1"/>
          </p:cNvSpPr>
          <p:nvPr/>
        </p:nvSpPr>
        <p:spPr bwMode="auto">
          <a:xfrm>
            <a:off x="381441" y="6140166"/>
            <a:ext cx="3809600"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0426" name="Text Box 13"/>
          <p:cNvSpPr txBox="1">
            <a:spLocks noChangeArrowheads="1"/>
          </p:cNvSpPr>
          <p:nvPr/>
        </p:nvSpPr>
        <p:spPr bwMode="auto">
          <a:xfrm>
            <a:off x="5621186" y="2133737"/>
            <a:ext cx="971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mn-cs"/>
              </a:rPr>
              <a:t>b </a:t>
            </a: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Arial" pitchFamily="34" charset="0"/>
              </a:rPr>
              <a:t>≈ 4 fm</a:t>
            </a:r>
          </a:p>
        </p:txBody>
      </p:sp>
      <p:sp>
        <p:nvSpPr>
          <p:cNvPr id="95246" name="Oval 14"/>
          <p:cNvSpPr>
            <a:spLocks noChangeAspect="1" noChangeArrowheads="1"/>
          </p:cNvSpPr>
          <p:nvPr/>
        </p:nvSpPr>
        <p:spPr bwMode="auto">
          <a:xfrm>
            <a:off x="5791072" y="5332372"/>
            <a:ext cx="1371456" cy="1296851"/>
          </a:xfrm>
          <a:prstGeom prst="ellipse">
            <a:avLst/>
          </a:prstGeom>
          <a:solidFill>
            <a:srgbClr val="FF3399"/>
          </a:solidFill>
          <a:ln w="9525">
            <a:solidFill>
              <a:schemeClr val="tx1"/>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0428" name="Oval 15"/>
          <p:cNvSpPr>
            <a:spLocks noChangeAspect="1" noChangeArrowheads="1"/>
          </p:cNvSpPr>
          <p:nvPr/>
        </p:nvSpPr>
        <p:spPr bwMode="auto">
          <a:xfrm>
            <a:off x="5181536" y="5332372"/>
            <a:ext cx="1371456" cy="1296851"/>
          </a:xfrm>
          <a:prstGeom prst="ellipse">
            <a:avLst/>
          </a:prstGeom>
          <a:solidFill>
            <a:srgbClr val="0000FF">
              <a:alpha val="52156"/>
            </a:srgbClr>
          </a:solidFill>
          <a:ln w="9525">
            <a:solidFill>
              <a:schemeClr val="tx1"/>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3" name="Group 16"/>
          <p:cNvGrpSpPr>
            <a:grpSpLocks/>
          </p:cNvGrpSpPr>
          <p:nvPr/>
        </p:nvGrpSpPr>
        <p:grpSpPr bwMode="auto">
          <a:xfrm>
            <a:off x="2585148" y="5432215"/>
            <a:ext cx="1308452" cy="685728"/>
            <a:chOff x="1628" y="3312"/>
            <a:chExt cx="825" cy="432"/>
          </a:xfrm>
        </p:grpSpPr>
        <p:sp>
          <p:nvSpPr>
            <p:cNvPr id="60440" name="Oval 17"/>
            <p:cNvSpPr>
              <a:spLocks noChangeArrowheads="1"/>
            </p:cNvSpPr>
            <p:nvPr/>
          </p:nvSpPr>
          <p:spPr bwMode="auto">
            <a:xfrm>
              <a:off x="2003" y="3312"/>
              <a:ext cx="450" cy="432"/>
            </a:xfrm>
            <a:prstGeom prst="ellipse">
              <a:avLst/>
            </a:prstGeom>
            <a:solidFill>
              <a:schemeClr val="accent1"/>
            </a:solidFill>
            <a:ln w="9525">
              <a:solidFill>
                <a:schemeClr val="tx1"/>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0441" name="AutoShape 18"/>
            <p:cNvSpPr>
              <a:spLocks noChangeArrowheads="1"/>
            </p:cNvSpPr>
            <p:nvPr/>
          </p:nvSpPr>
          <p:spPr bwMode="auto">
            <a:xfrm flipH="1">
              <a:off x="1628" y="3492"/>
              <a:ext cx="375" cy="86"/>
            </a:xfrm>
            <a:prstGeom prst="rightArrow">
              <a:avLst>
                <a:gd name="adj1" fmla="val 50000"/>
                <a:gd name="adj2" fmla="val 109012"/>
              </a:avLst>
            </a:prstGeom>
            <a:solidFill>
              <a:srgbClr val="FD3F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grpSp>
        <p:nvGrpSpPr>
          <p:cNvPr id="60430" name="Group 19"/>
          <p:cNvGrpSpPr>
            <a:grpSpLocks/>
          </p:cNvGrpSpPr>
          <p:nvPr/>
        </p:nvGrpSpPr>
        <p:grpSpPr bwMode="auto">
          <a:xfrm>
            <a:off x="582182" y="5790952"/>
            <a:ext cx="1287938" cy="685728"/>
            <a:chOff x="366" y="3600"/>
            <a:chExt cx="812" cy="432"/>
          </a:xfrm>
        </p:grpSpPr>
        <p:sp>
          <p:nvSpPr>
            <p:cNvPr id="60438" name="Oval 20"/>
            <p:cNvSpPr>
              <a:spLocks noChangeArrowheads="1"/>
            </p:cNvSpPr>
            <p:nvPr/>
          </p:nvSpPr>
          <p:spPr bwMode="auto">
            <a:xfrm>
              <a:off x="366" y="3600"/>
              <a:ext cx="450" cy="432"/>
            </a:xfrm>
            <a:prstGeom prst="ellipse">
              <a:avLst/>
            </a:prstGeom>
            <a:solidFill>
              <a:schemeClr val="accent1"/>
            </a:solidFill>
            <a:ln w="9525">
              <a:solidFill>
                <a:schemeClr val="tx1"/>
              </a:solidFill>
              <a:round/>
              <a:headEnd/>
              <a:tailEnd/>
            </a:ln>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0439" name="AutoShape 21"/>
            <p:cNvSpPr>
              <a:spLocks noChangeArrowheads="1"/>
            </p:cNvSpPr>
            <p:nvPr/>
          </p:nvSpPr>
          <p:spPr bwMode="auto">
            <a:xfrm>
              <a:off x="803" y="3776"/>
              <a:ext cx="375" cy="85"/>
            </a:xfrm>
            <a:prstGeom prst="rightArrow">
              <a:avLst>
                <a:gd name="adj1" fmla="val 50000"/>
                <a:gd name="adj2" fmla="val 110294"/>
              </a:avLst>
            </a:prstGeom>
            <a:solidFill>
              <a:srgbClr val="FD3F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pSp>
      <p:sp>
        <p:nvSpPr>
          <p:cNvPr id="95254" name="Freeform 22"/>
          <p:cNvSpPr>
            <a:spLocks/>
          </p:cNvSpPr>
          <p:nvPr/>
        </p:nvSpPr>
        <p:spPr bwMode="auto">
          <a:xfrm>
            <a:off x="3962464" y="1803571"/>
            <a:ext cx="4952480" cy="2234965"/>
          </a:xfrm>
          <a:custGeom>
            <a:avLst/>
            <a:gdLst>
              <a:gd name="T0" fmla="*/ 0 w 3120"/>
              <a:gd name="T1" fmla="*/ 2147483647 h 1408"/>
              <a:gd name="T2" fmla="*/ 2147483647 w 3120"/>
              <a:gd name="T3" fmla="*/ 2147483647 h 1408"/>
              <a:gd name="T4" fmla="*/ 2147483647 w 3120"/>
              <a:gd name="T5" fmla="*/ 2147483647 h 1408"/>
              <a:gd name="T6" fmla="*/ 2147483647 w 3120"/>
              <a:gd name="T7" fmla="*/ 2147483647 h 1408"/>
              <a:gd name="T8" fmla="*/ 2147483647 w 3120"/>
              <a:gd name="T9" fmla="*/ 2147483647 h 1408"/>
              <a:gd name="T10" fmla="*/ 2147483647 w 3120"/>
              <a:gd name="T11" fmla="*/ 2147483647 h 1408"/>
              <a:gd name="T12" fmla="*/ 2147483647 w 3120"/>
              <a:gd name="T13" fmla="*/ 2147483647 h 1408"/>
              <a:gd name="T14" fmla="*/ 2147483647 w 3120"/>
              <a:gd name="T15" fmla="*/ 2147483647 h 1408"/>
              <a:gd name="T16" fmla="*/ 2147483647 w 3120"/>
              <a:gd name="T17" fmla="*/ 2147483647 h 1408"/>
              <a:gd name="T18" fmla="*/ 2147483647 w 3120"/>
              <a:gd name="T19" fmla="*/ 2147483647 h 1408"/>
              <a:gd name="T20" fmla="*/ 2147483647 w 3120"/>
              <a:gd name="T21" fmla="*/ 2147483647 h 1408"/>
              <a:gd name="T22" fmla="*/ 2147483647 w 3120"/>
              <a:gd name="T23" fmla="*/ 2147483647 h 1408"/>
              <a:gd name="T24" fmla="*/ 2147483647 w 3120"/>
              <a:gd name="T25" fmla="*/ 2147483647 h 1408"/>
              <a:gd name="T26" fmla="*/ 2147483647 w 3120"/>
              <a:gd name="T27" fmla="*/ 2147483647 h 1408"/>
              <a:gd name="T28" fmla="*/ 2147483647 w 3120"/>
              <a:gd name="T29" fmla="*/ 2147483647 h 1408"/>
              <a:gd name="T30" fmla="*/ 2147483647 w 3120"/>
              <a:gd name="T31" fmla="*/ 2147483647 h 1408"/>
              <a:gd name="T32" fmla="*/ 2147483647 w 3120"/>
              <a:gd name="T33" fmla="*/ 2147483647 h 1408"/>
              <a:gd name="T34" fmla="*/ 2147483647 w 3120"/>
              <a:gd name="T35" fmla="*/ 2147483647 h 1408"/>
              <a:gd name="T36" fmla="*/ 2147483647 w 3120"/>
              <a:gd name="T37" fmla="*/ 2147483647 h 1408"/>
              <a:gd name="T38" fmla="*/ 2147483647 w 3120"/>
              <a:gd name="T39" fmla="*/ 2147483647 h 1408"/>
              <a:gd name="T40" fmla="*/ 2147483647 w 3120"/>
              <a:gd name="T41" fmla="*/ 2147483647 h 1408"/>
              <a:gd name="T42" fmla="*/ 2147483647 w 3120"/>
              <a:gd name="T43" fmla="*/ 2147483647 h 1408"/>
              <a:gd name="T44" fmla="*/ 2147483647 w 3120"/>
              <a:gd name="T45" fmla="*/ 2147483647 h 1408"/>
              <a:gd name="T46" fmla="*/ 2147483647 w 3120"/>
              <a:gd name="T47" fmla="*/ 2147483647 h 1408"/>
              <a:gd name="T48" fmla="*/ 2147483647 w 3120"/>
              <a:gd name="T49" fmla="*/ 2147483647 h 1408"/>
              <a:gd name="T50" fmla="*/ 2147483647 w 3120"/>
              <a:gd name="T51" fmla="*/ 2147483647 h 1408"/>
              <a:gd name="T52" fmla="*/ 2147483647 w 3120"/>
              <a:gd name="T53" fmla="*/ 2147483647 h 1408"/>
              <a:gd name="T54" fmla="*/ 2147483647 w 3120"/>
              <a:gd name="T55" fmla="*/ 2147483647 h 1408"/>
              <a:gd name="T56" fmla="*/ 2147483647 w 3120"/>
              <a:gd name="T57" fmla="*/ 2147483647 h 1408"/>
              <a:gd name="T58" fmla="*/ 2147483647 w 3120"/>
              <a:gd name="T59" fmla="*/ 2147483647 h 14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0"/>
              <a:gd name="T91" fmla="*/ 0 h 1408"/>
              <a:gd name="T92" fmla="*/ 3120 w 3120"/>
              <a:gd name="T93" fmla="*/ 1408 h 14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0" h="1408">
                <a:moveTo>
                  <a:pt x="0" y="16"/>
                </a:moveTo>
                <a:cubicBezTo>
                  <a:pt x="68" y="24"/>
                  <a:pt x="136" y="32"/>
                  <a:pt x="192" y="64"/>
                </a:cubicBezTo>
                <a:cubicBezTo>
                  <a:pt x="248" y="96"/>
                  <a:pt x="296" y="168"/>
                  <a:pt x="336" y="208"/>
                </a:cubicBezTo>
                <a:cubicBezTo>
                  <a:pt x="376" y="248"/>
                  <a:pt x="408" y="280"/>
                  <a:pt x="432" y="304"/>
                </a:cubicBezTo>
                <a:cubicBezTo>
                  <a:pt x="456" y="328"/>
                  <a:pt x="456" y="320"/>
                  <a:pt x="480" y="352"/>
                </a:cubicBezTo>
                <a:cubicBezTo>
                  <a:pt x="504" y="384"/>
                  <a:pt x="552" y="456"/>
                  <a:pt x="576" y="496"/>
                </a:cubicBezTo>
                <a:cubicBezTo>
                  <a:pt x="600" y="536"/>
                  <a:pt x="600" y="568"/>
                  <a:pt x="624" y="592"/>
                </a:cubicBezTo>
                <a:cubicBezTo>
                  <a:pt x="648" y="616"/>
                  <a:pt x="696" y="616"/>
                  <a:pt x="720" y="640"/>
                </a:cubicBezTo>
                <a:cubicBezTo>
                  <a:pt x="744" y="664"/>
                  <a:pt x="752" y="712"/>
                  <a:pt x="768" y="736"/>
                </a:cubicBezTo>
                <a:cubicBezTo>
                  <a:pt x="784" y="760"/>
                  <a:pt x="792" y="752"/>
                  <a:pt x="816" y="784"/>
                </a:cubicBezTo>
                <a:cubicBezTo>
                  <a:pt x="840" y="816"/>
                  <a:pt x="888" y="888"/>
                  <a:pt x="912" y="928"/>
                </a:cubicBezTo>
                <a:cubicBezTo>
                  <a:pt x="936" y="968"/>
                  <a:pt x="928" y="984"/>
                  <a:pt x="960" y="1024"/>
                </a:cubicBezTo>
                <a:cubicBezTo>
                  <a:pt x="992" y="1064"/>
                  <a:pt x="1072" y="1136"/>
                  <a:pt x="1104" y="1168"/>
                </a:cubicBezTo>
                <a:cubicBezTo>
                  <a:pt x="1136" y="1200"/>
                  <a:pt x="1104" y="1184"/>
                  <a:pt x="1152" y="1216"/>
                </a:cubicBezTo>
                <a:cubicBezTo>
                  <a:pt x="1200" y="1248"/>
                  <a:pt x="1328" y="1328"/>
                  <a:pt x="1392" y="1360"/>
                </a:cubicBezTo>
                <a:cubicBezTo>
                  <a:pt x="1456" y="1392"/>
                  <a:pt x="1488" y="1408"/>
                  <a:pt x="1536" y="1408"/>
                </a:cubicBezTo>
                <a:cubicBezTo>
                  <a:pt x="1584" y="1408"/>
                  <a:pt x="1640" y="1376"/>
                  <a:pt x="1680" y="1360"/>
                </a:cubicBezTo>
                <a:cubicBezTo>
                  <a:pt x="1720" y="1344"/>
                  <a:pt x="1736" y="1336"/>
                  <a:pt x="1776" y="1312"/>
                </a:cubicBezTo>
                <a:cubicBezTo>
                  <a:pt x="1816" y="1288"/>
                  <a:pt x="1872" y="1264"/>
                  <a:pt x="1920" y="1216"/>
                </a:cubicBezTo>
                <a:cubicBezTo>
                  <a:pt x="1968" y="1168"/>
                  <a:pt x="2024" y="1072"/>
                  <a:pt x="2064" y="1024"/>
                </a:cubicBezTo>
                <a:cubicBezTo>
                  <a:pt x="2104" y="976"/>
                  <a:pt x="2128" y="968"/>
                  <a:pt x="2160" y="928"/>
                </a:cubicBezTo>
                <a:cubicBezTo>
                  <a:pt x="2192" y="888"/>
                  <a:pt x="2224" y="824"/>
                  <a:pt x="2256" y="784"/>
                </a:cubicBezTo>
                <a:cubicBezTo>
                  <a:pt x="2288" y="744"/>
                  <a:pt x="2320" y="728"/>
                  <a:pt x="2352" y="688"/>
                </a:cubicBezTo>
                <a:cubicBezTo>
                  <a:pt x="2384" y="648"/>
                  <a:pt x="2408" y="600"/>
                  <a:pt x="2448" y="544"/>
                </a:cubicBezTo>
                <a:cubicBezTo>
                  <a:pt x="2488" y="488"/>
                  <a:pt x="2552" y="400"/>
                  <a:pt x="2592" y="352"/>
                </a:cubicBezTo>
                <a:cubicBezTo>
                  <a:pt x="2632" y="304"/>
                  <a:pt x="2656" y="288"/>
                  <a:pt x="2688" y="256"/>
                </a:cubicBezTo>
                <a:cubicBezTo>
                  <a:pt x="2720" y="224"/>
                  <a:pt x="2760" y="184"/>
                  <a:pt x="2784" y="160"/>
                </a:cubicBezTo>
                <a:cubicBezTo>
                  <a:pt x="2808" y="136"/>
                  <a:pt x="2800" y="136"/>
                  <a:pt x="2832" y="112"/>
                </a:cubicBezTo>
                <a:cubicBezTo>
                  <a:pt x="2864" y="88"/>
                  <a:pt x="2928" y="32"/>
                  <a:pt x="2976" y="16"/>
                </a:cubicBezTo>
                <a:cubicBezTo>
                  <a:pt x="3024" y="0"/>
                  <a:pt x="3072" y="8"/>
                  <a:pt x="3120" y="16"/>
                </a:cubicBez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0432" name="Text Box 27"/>
          <p:cNvSpPr txBox="1">
            <a:spLocks noChangeArrowheads="1"/>
          </p:cNvSpPr>
          <p:nvPr/>
        </p:nvSpPr>
        <p:spPr bwMode="auto">
          <a:xfrm>
            <a:off x="5621210" y="1873414"/>
            <a:ext cx="11448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mn-cs"/>
              </a:rPr>
              <a:t>b </a:t>
            </a: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Arial" pitchFamily="34" charset="0"/>
              </a:rPr>
              <a:t>≈ 6.5 fm</a:t>
            </a:r>
          </a:p>
        </p:txBody>
      </p:sp>
      <p:sp>
        <p:nvSpPr>
          <p:cNvPr id="60433" name="Text Box 28"/>
          <p:cNvSpPr txBox="1">
            <a:spLocks noChangeArrowheads="1"/>
          </p:cNvSpPr>
          <p:nvPr/>
        </p:nvSpPr>
        <p:spPr bwMode="auto">
          <a:xfrm>
            <a:off x="5621184" y="1600392"/>
            <a:ext cx="10871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mn-cs"/>
              </a:rPr>
              <a:t>b </a:t>
            </a:r>
            <a:r>
              <a:rPr kumimoji="0" lang="en-US" sz="1800" b="0" i="0" u="none" strike="noStrike" kern="1200" cap="none" spc="0" normalizeH="0" baseline="0" noProof="0">
                <a:ln>
                  <a:noFill/>
                </a:ln>
                <a:solidFill>
                  <a:srgbClr val="3333CC"/>
                </a:solidFill>
                <a:effectLst/>
                <a:uLnTx/>
                <a:uFillTx/>
                <a:latin typeface="Times New Roman" pitchFamily="18" charset="0"/>
                <a:ea typeface="+mn-ea"/>
                <a:cs typeface="Arial" pitchFamily="34" charset="0"/>
              </a:rPr>
              <a:t>≈ 10 fm</a:t>
            </a:r>
          </a:p>
        </p:txBody>
      </p:sp>
      <p:sp>
        <p:nvSpPr>
          <p:cNvPr id="95262" name="Line 30"/>
          <p:cNvSpPr>
            <a:spLocks noChangeShapeType="1"/>
          </p:cNvSpPr>
          <p:nvPr/>
        </p:nvSpPr>
        <p:spPr bwMode="auto">
          <a:xfrm>
            <a:off x="533824" y="5638568"/>
            <a:ext cx="2742912"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0435" name="Text Box 33"/>
          <p:cNvSpPr txBox="1">
            <a:spLocks noChangeArrowheads="1"/>
          </p:cNvSpPr>
          <p:nvPr/>
        </p:nvSpPr>
        <p:spPr bwMode="auto">
          <a:xfrm>
            <a:off x="437122" y="4114729"/>
            <a:ext cx="22653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D60093"/>
                </a:solidFill>
                <a:effectLst/>
                <a:uLnTx/>
                <a:uFillTx/>
                <a:latin typeface="Times New Roman" pitchFamily="18" charset="0"/>
                <a:ea typeface="+mn-ea"/>
                <a:cs typeface="+mn-cs"/>
              </a:rPr>
              <a:t>peripheral collisions</a:t>
            </a:r>
          </a:p>
        </p:txBody>
      </p:sp>
      <p:sp>
        <p:nvSpPr>
          <p:cNvPr id="95267" name="Line 35"/>
          <p:cNvSpPr>
            <a:spLocks noChangeShapeType="1"/>
          </p:cNvSpPr>
          <p:nvPr/>
        </p:nvSpPr>
        <p:spPr bwMode="auto">
          <a:xfrm flipV="1">
            <a:off x="2133856" y="5791112"/>
            <a:ext cx="0" cy="34762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5268" name="Line 36"/>
          <p:cNvSpPr>
            <a:spLocks noChangeShapeType="1"/>
          </p:cNvSpPr>
          <p:nvPr/>
        </p:nvSpPr>
        <p:spPr bwMode="auto">
          <a:xfrm flipV="1">
            <a:off x="2133856" y="5638728"/>
            <a:ext cx="0" cy="500011"/>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graphicFrame>
        <p:nvGraphicFramePr>
          <p:cNvPr id="2" name="Object 22">
            <a:extLst>
              <a:ext uri="{FF2B5EF4-FFF2-40B4-BE49-F238E27FC236}">
                <a16:creationId xmlns:a16="http://schemas.microsoft.com/office/drawing/2014/main" id="{EEDA96D2-D6E1-5EDF-EE12-A5E385129D0D}"/>
              </a:ext>
            </a:extLst>
          </p:cNvPr>
          <p:cNvGraphicFramePr>
            <a:graphicFrameLocks noChangeAspect="1"/>
          </p:cNvGraphicFramePr>
          <p:nvPr/>
        </p:nvGraphicFramePr>
        <p:xfrm>
          <a:off x="4558310" y="616841"/>
          <a:ext cx="3760787" cy="762000"/>
        </p:xfrm>
        <a:graphic>
          <a:graphicData uri="http://schemas.openxmlformats.org/presentationml/2006/ole">
            <mc:AlternateContent xmlns:mc="http://schemas.openxmlformats.org/markup-compatibility/2006">
              <mc:Choice xmlns:v="urn:schemas-microsoft-com:vml" Requires="v">
                <p:oleObj name="Equation" r:id="rId5" imgW="2159000" imgH="457200" progId="Equation.DSMT4">
                  <p:embed/>
                </p:oleObj>
              </mc:Choice>
              <mc:Fallback>
                <p:oleObj name="Equation" r:id="rId5" imgW="2159000" imgH="457200" progId="Equation.DSMT4">
                  <p:embed/>
                  <p:pic>
                    <p:nvPicPr>
                      <p:cNvPr id="2" name="Object 22">
                        <a:extLst>
                          <a:ext uri="{FF2B5EF4-FFF2-40B4-BE49-F238E27FC236}">
                            <a16:creationId xmlns:a16="http://schemas.microsoft.com/office/drawing/2014/main" id="{EEDA96D2-D6E1-5EDF-EE12-A5E385129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310" y="616841"/>
                        <a:ext cx="37607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202398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3.33333E-6 -4.81481E-6 L -3.33333E-6 -0.02222 " pathEditMode="relative" ptsTypes="AA">
                                      <p:cBhvr>
                                        <p:cTn id="6" dur="2000" fill="hold"/>
                                        <p:tgtEl>
                                          <p:spTgt spid="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33333E-6 4.07407E-6 L 0.03334 4.07407E-6 " pathEditMode="relative" ptsTypes="AA">
                                      <p:cBhvr>
                                        <p:cTn id="8" dur="2000" fill="hold"/>
                                        <p:tgtEl>
                                          <p:spTgt spid="95246"/>
                                        </p:tgtEl>
                                        <p:attrNameLst>
                                          <p:attrName>ppt_x</p:attrName>
                                          <p:attrName>ppt_y</p:attrName>
                                        </p:attrNameLst>
                                      </p:cBhvr>
                                    </p:animMotion>
                                  </p:childTnLst>
                                </p:cTn>
                              </p:par>
                              <p:par>
                                <p:cTn id="9" presetID="22" presetClass="entr" presetSubtype="8" fill="hold" grpId="0" nodeType="withEffect">
                                  <p:stCondLst>
                                    <p:cond delay="0"/>
                                  </p:stCondLst>
                                  <p:childTnLst>
                                    <p:set>
                                      <p:cBhvr>
                                        <p:cTn id="10" dur="1" fill="hold">
                                          <p:stCondLst>
                                            <p:cond delay="0"/>
                                          </p:stCondLst>
                                        </p:cTn>
                                        <p:tgtEl>
                                          <p:spTgt spid="95254"/>
                                        </p:tgtEl>
                                        <p:attrNameLst>
                                          <p:attrName>style.visibility</p:attrName>
                                        </p:attrNameLst>
                                      </p:cBhvr>
                                      <p:to>
                                        <p:strVal val="visible"/>
                                      </p:to>
                                    </p:set>
                                    <p:animEffect transition="in" filter="wipe(left)">
                                      <p:cBhvr>
                                        <p:cTn id="11" dur="500"/>
                                        <p:tgtEl>
                                          <p:spTgt spid="95254"/>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95262"/>
                                        </p:tgtEl>
                                        <p:attrNameLst>
                                          <p:attrName>style.visibility</p:attrName>
                                        </p:attrNameLst>
                                      </p:cBhvr>
                                      <p:to>
                                        <p:strVal val="visible"/>
                                      </p:to>
                                    </p:set>
                                    <p:animEffect transition="in" filter="dissolve">
                                      <p:cBhvr>
                                        <p:cTn id="15" dur="500"/>
                                        <p:tgtEl>
                                          <p:spTgt spid="95262"/>
                                        </p:tgtEl>
                                      </p:cBhvr>
                                    </p:animEffect>
                                  </p:childTnLst>
                                </p:cTn>
                              </p:par>
                              <p:par>
                                <p:cTn id="16" presetID="9" presetClass="exit" presetSubtype="0" fill="hold" grpId="0" nodeType="withEffect">
                                  <p:stCondLst>
                                    <p:cond delay="0"/>
                                  </p:stCondLst>
                                  <p:childTnLst>
                                    <p:animEffect transition="out" filter="dissolve">
                                      <p:cBhvr>
                                        <p:cTn id="17" dur="500"/>
                                        <p:tgtEl>
                                          <p:spTgt spid="95267"/>
                                        </p:tgtEl>
                                      </p:cBhvr>
                                    </p:animEffect>
                                    <p:set>
                                      <p:cBhvr>
                                        <p:cTn id="18" dur="1" fill="hold">
                                          <p:stCondLst>
                                            <p:cond delay="499"/>
                                          </p:stCondLst>
                                        </p:cTn>
                                        <p:tgtEl>
                                          <p:spTgt spid="95267"/>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95268"/>
                                        </p:tgtEl>
                                        <p:attrNameLst>
                                          <p:attrName>style.visibility</p:attrName>
                                        </p:attrNameLst>
                                      </p:cBhvr>
                                      <p:to>
                                        <p:strVal val="visible"/>
                                      </p:to>
                                    </p:set>
                                    <p:animEffect transition="in" filter="dissolve">
                                      <p:cBhvr>
                                        <p:cTn id="21" dur="500"/>
                                        <p:tgtEl>
                                          <p:spTgt spid="9526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6" grpId="0" animBg="1"/>
      <p:bldP spid="95254" grpId="0" animBg="1"/>
      <p:bldP spid="95262" grpId="0" animBg="1"/>
      <p:bldP spid="95267" grpId="0" animBg="1"/>
      <p:bldP spid="952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BE3AB839-CCC9-D5E5-0121-D3DD5CB765F3}"/>
              </a:ext>
            </a:extLst>
          </p:cNvPr>
          <p:cNvSpPr>
            <a:spLocks noChangeArrowheads="1"/>
          </p:cNvSpPr>
          <p:nvPr/>
        </p:nvSpPr>
        <p:spPr bwMode="auto">
          <a:xfrm>
            <a:off x="1247660" y="961938"/>
            <a:ext cx="28576" cy="1905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en-US" altLang="en-US" sz="1350" b="1">
              <a:solidFill>
                <a:srgbClr val="000000"/>
              </a:solidFill>
            </a:endParaRPr>
          </a:p>
        </p:txBody>
      </p:sp>
      <p:sp>
        <p:nvSpPr>
          <p:cNvPr id="44035" name="Rectangle 4">
            <a:extLst>
              <a:ext uri="{FF2B5EF4-FFF2-40B4-BE49-F238E27FC236}">
                <a16:creationId xmlns:a16="http://schemas.microsoft.com/office/drawing/2014/main" id="{80C6E34A-ADE4-610A-B228-06944AE05DCC}"/>
              </a:ext>
            </a:extLst>
          </p:cNvPr>
          <p:cNvSpPr>
            <a:spLocks noChangeArrowheads="1"/>
          </p:cNvSpPr>
          <p:nvPr/>
        </p:nvSpPr>
        <p:spPr bwMode="auto">
          <a:xfrm>
            <a:off x="1247660" y="961938"/>
            <a:ext cx="28576" cy="1905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en-US" altLang="en-US" sz="1350" b="1">
              <a:solidFill>
                <a:srgbClr val="000000"/>
              </a:solidFill>
            </a:endParaRPr>
          </a:p>
        </p:txBody>
      </p:sp>
      <p:sp>
        <p:nvSpPr>
          <p:cNvPr id="44036" name="Rectangle 5">
            <a:extLst>
              <a:ext uri="{FF2B5EF4-FFF2-40B4-BE49-F238E27FC236}">
                <a16:creationId xmlns:a16="http://schemas.microsoft.com/office/drawing/2014/main" id="{1C8DE1DD-A63F-2C53-E038-1AD65CA70C3F}"/>
              </a:ext>
            </a:extLst>
          </p:cNvPr>
          <p:cNvSpPr>
            <a:spLocks noChangeArrowheads="1"/>
          </p:cNvSpPr>
          <p:nvPr/>
        </p:nvSpPr>
        <p:spPr bwMode="auto">
          <a:xfrm>
            <a:off x="1247660" y="961938"/>
            <a:ext cx="28576" cy="1905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en-US" altLang="en-US" sz="1350" b="1">
              <a:solidFill>
                <a:srgbClr val="000000"/>
              </a:solidFill>
            </a:endParaRPr>
          </a:p>
        </p:txBody>
      </p:sp>
      <p:sp>
        <p:nvSpPr>
          <p:cNvPr id="44037" name="Rectangle 6">
            <a:extLst>
              <a:ext uri="{FF2B5EF4-FFF2-40B4-BE49-F238E27FC236}">
                <a16:creationId xmlns:a16="http://schemas.microsoft.com/office/drawing/2014/main" id="{47B4C8DA-1611-F8AC-9B46-BF7BAF890636}"/>
              </a:ext>
            </a:extLst>
          </p:cNvPr>
          <p:cNvSpPr>
            <a:spLocks noChangeArrowheads="1"/>
          </p:cNvSpPr>
          <p:nvPr/>
        </p:nvSpPr>
        <p:spPr bwMode="auto">
          <a:xfrm>
            <a:off x="1247660" y="961938"/>
            <a:ext cx="28576" cy="1905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en-US" altLang="en-US" sz="1350" b="1">
              <a:solidFill>
                <a:srgbClr val="000000"/>
              </a:solidFill>
            </a:endParaRPr>
          </a:p>
        </p:txBody>
      </p:sp>
      <p:sp>
        <p:nvSpPr>
          <p:cNvPr id="44038" name="Rectangle 7">
            <a:extLst>
              <a:ext uri="{FF2B5EF4-FFF2-40B4-BE49-F238E27FC236}">
                <a16:creationId xmlns:a16="http://schemas.microsoft.com/office/drawing/2014/main" id="{FDD00B51-6D15-E51B-291C-68B621233F6B}"/>
              </a:ext>
            </a:extLst>
          </p:cNvPr>
          <p:cNvSpPr>
            <a:spLocks noChangeArrowheads="1"/>
          </p:cNvSpPr>
          <p:nvPr/>
        </p:nvSpPr>
        <p:spPr bwMode="auto">
          <a:xfrm>
            <a:off x="1247660" y="961938"/>
            <a:ext cx="28576" cy="1905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en-US" altLang="en-US" sz="1350" b="1">
              <a:solidFill>
                <a:srgbClr val="000000"/>
              </a:solidFill>
            </a:endParaRPr>
          </a:p>
        </p:txBody>
      </p:sp>
      <p:sp>
        <p:nvSpPr>
          <p:cNvPr id="44039" name="Slide Number Placeholder 1">
            <a:extLst>
              <a:ext uri="{FF2B5EF4-FFF2-40B4-BE49-F238E27FC236}">
                <a16:creationId xmlns:a16="http://schemas.microsoft.com/office/drawing/2014/main" id="{CD2AADB7-21DA-17A5-BB1A-F581449C16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72" indent="-214336">
              <a:spcBef>
                <a:spcPct val="20000"/>
              </a:spcBef>
              <a:buChar char="–"/>
              <a:defRPr sz="2100">
                <a:solidFill>
                  <a:schemeClr val="tx1"/>
                </a:solidFill>
                <a:latin typeface="Arial" panose="020B0604020202020204" pitchFamily="34" charset="0"/>
              </a:defRPr>
            </a:lvl2pPr>
            <a:lvl3pPr marL="857343" indent="-171468">
              <a:spcBef>
                <a:spcPct val="20000"/>
              </a:spcBef>
              <a:buChar char="•"/>
              <a:defRPr sz="1801">
                <a:solidFill>
                  <a:schemeClr val="tx1"/>
                </a:solidFill>
                <a:latin typeface="Arial" panose="020B0604020202020204" pitchFamily="34" charset="0"/>
              </a:defRPr>
            </a:lvl3pPr>
            <a:lvl4pPr marL="1200279" indent="-171468">
              <a:spcBef>
                <a:spcPct val="20000"/>
              </a:spcBef>
              <a:buChar char="–"/>
              <a:defRPr sz="1500">
                <a:solidFill>
                  <a:schemeClr val="tx1"/>
                </a:solidFill>
                <a:latin typeface="Arial" panose="020B0604020202020204" pitchFamily="34" charset="0"/>
              </a:defRPr>
            </a:lvl4pPr>
            <a:lvl5pPr marL="1543217" indent="-171468">
              <a:spcBef>
                <a:spcPct val="20000"/>
              </a:spcBef>
              <a:buChar char="»"/>
              <a:defRPr sz="1500">
                <a:solidFill>
                  <a:schemeClr val="tx1"/>
                </a:solidFill>
                <a:latin typeface="Arial" panose="020B0604020202020204" pitchFamily="34" charset="0"/>
              </a:defRPr>
            </a:lvl5pPr>
            <a:lvl6pPr marL="1886154" indent="-171468" eaLnBrk="0" fontAlgn="base" hangingPunct="0">
              <a:spcBef>
                <a:spcPct val="20000"/>
              </a:spcBef>
              <a:spcAft>
                <a:spcPct val="0"/>
              </a:spcAft>
              <a:buChar char="»"/>
              <a:defRPr sz="1500">
                <a:solidFill>
                  <a:schemeClr val="tx1"/>
                </a:solidFill>
                <a:latin typeface="Arial" panose="020B0604020202020204" pitchFamily="34" charset="0"/>
              </a:defRPr>
            </a:lvl6pPr>
            <a:lvl7pPr marL="2229090" indent="-171468" eaLnBrk="0" fontAlgn="base" hangingPunct="0">
              <a:spcBef>
                <a:spcPct val="20000"/>
              </a:spcBef>
              <a:spcAft>
                <a:spcPct val="0"/>
              </a:spcAft>
              <a:buChar char="»"/>
              <a:defRPr sz="1500">
                <a:solidFill>
                  <a:schemeClr val="tx1"/>
                </a:solidFill>
                <a:latin typeface="Arial" panose="020B0604020202020204" pitchFamily="34" charset="0"/>
              </a:defRPr>
            </a:lvl7pPr>
            <a:lvl8pPr marL="2572028" indent="-171468" eaLnBrk="0" fontAlgn="base" hangingPunct="0">
              <a:spcBef>
                <a:spcPct val="20000"/>
              </a:spcBef>
              <a:spcAft>
                <a:spcPct val="0"/>
              </a:spcAft>
              <a:buChar char="»"/>
              <a:defRPr sz="1500">
                <a:solidFill>
                  <a:schemeClr val="tx1"/>
                </a:solidFill>
                <a:latin typeface="Arial" panose="020B0604020202020204" pitchFamily="34" charset="0"/>
              </a:defRPr>
            </a:lvl8pPr>
            <a:lvl9pPr marL="2914965" indent="-171468" eaLnBrk="0" fontAlgn="base" hangingPunct="0">
              <a:spcBef>
                <a:spcPct val="20000"/>
              </a:spcBef>
              <a:spcAft>
                <a:spcPct val="0"/>
              </a:spcAft>
              <a:buChar char="»"/>
              <a:defRPr sz="1500">
                <a:solidFill>
                  <a:schemeClr val="tx1"/>
                </a:solidFill>
                <a:latin typeface="Arial" panose="020B0604020202020204" pitchFamily="34" charset="0"/>
              </a:defRPr>
            </a:lvl9pPr>
          </a:lstStyle>
          <a:p>
            <a:pPr defTabSz="685874">
              <a:spcBef>
                <a:spcPct val="0"/>
              </a:spcBef>
              <a:buNone/>
            </a:pPr>
            <a:fld id="{4C503809-C623-4436-8659-F0306E818DDE}" type="slidenum">
              <a:rPr lang="en-US" altLang="en-US" sz="1050">
                <a:solidFill>
                  <a:srgbClr val="000000"/>
                </a:solidFill>
              </a:rPr>
              <a:pPr defTabSz="685874">
                <a:spcBef>
                  <a:spcPct val="0"/>
                </a:spcBef>
                <a:buNone/>
              </a:pPr>
              <a:t>12</a:t>
            </a:fld>
            <a:endParaRPr lang="en-US" altLang="en-US" sz="1050" dirty="0">
              <a:solidFill>
                <a:srgbClr val="000000"/>
              </a:solidFill>
            </a:endParaRPr>
          </a:p>
        </p:txBody>
      </p:sp>
      <p:sp>
        <p:nvSpPr>
          <p:cNvPr id="12" name="Rectangle 2">
            <a:extLst>
              <a:ext uri="{FF2B5EF4-FFF2-40B4-BE49-F238E27FC236}">
                <a16:creationId xmlns:a16="http://schemas.microsoft.com/office/drawing/2014/main" id="{75436E27-658F-D2F6-9130-CB6468B2BB6C}"/>
              </a:ext>
            </a:extLst>
          </p:cNvPr>
          <p:cNvSpPr txBox="1">
            <a:spLocks noChangeArrowheads="1"/>
          </p:cNvSpPr>
          <p:nvPr/>
        </p:nvSpPr>
        <p:spPr bwMode="auto">
          <a:xfrm>
            <a:off x="1111922" y="165039"/>
            <a:ext cx="6784418" cy="384586"/>
          </a:xfrm>
          <a:prstGeom prst="rect">
            <a:avLst/>
          </a:prstGeo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685874">
              <a:defRPr/>
            </a:pPr>
            <a:r>
              <a:rPr lang="en-US" sz="2400" b="1" i="1" kern="0" dirty="0">
                <a:solidFill>
                  <a:srgbClr val="000000"/>
                </a:solidFill>
                <a:effectLst>
                  <a:outerShdw blurRad="38100" dist="38100" dir="2700000" algn="tl">
                    <a:srgbClr val="FFFFFF"/>
                  </a:outerShdw>
                </a:effectLst>
                <a:latin typeface="Arial"/>
              </a:rPr>
              <a:t> Azimuthal anisotropy of particles at HIC</a:t>
            </a:r>
            <a:endParaRPr lang="en-US" sz="2400" b="1" kern="0" dirty="0">
              <a:solidFill>
                <a:srgbClr val="000000"/>
              </a:solidFill>
              <a:latin typeface="Arial"/>
            </a:endParaRPr>
          </a:p>
        </p:txBody>
      </p:sp>
      <p:sp>
        <p:nvSpPr>
          <p:cNvPr id="44041" name="TextBox 3">
            <a:extLst>
              <a:ext uri="{FF2B5EF4-FFF2-40B4-BE49-F238E27FC236}">
                <a16:creationId xmlns:a16="http://schemas.microsoft.com/office/drawing/2014/main" id="{6D730048-DF10-ECC9-A7DA-353CBE8DB88E}"/>
              </a:ext>
            </a:extLst>
          </p:cNvPr>
          <p:cNvSpPr txBox="1">
            <a:spLocks noChangeArrowheads="1"/>
          </p:cNvSpPr>
          <p:nvPr/>
        </p:nvSpPr>
        <p:spPr bwMode="auto">
          <a:xfrm>
            <a:off x="1885857" y="4857800"/>
            <a:ext cx="5658048"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eaLnBrk="0" hangingPunct="0">
              <a:spcBef>
                <a:spcPct val="0"/>
              </a:spcBef>
              <a:buNone/>
            </a:pPr>
            <a:endParaRPr lang="ru-RU" altLang="ru-RU" sz="1350" b="1">
              <a:solidFill>
                <a:srgbClr val="000000"/>
              </a:solidFill>
            </a:endParaRPr>
          </a:p>
        </p:txBody>
      </p:sp>
      <p:sp>
        <p:nvSpPr>
          <p:cNvPr id="44042" name="Стрелка: вверх 5">
            <a:extLst>
              <a:ext uri="{FF2B5EF4-FFF2-40B4-BE49-F238E27FC236}">
                <a16:creationId xmlns:a16="http://schemas.microsoft.com/office/drawing/2014/main" id="{6C65DB64-E6A3-0B61-17F9-01D78EB1B71F}"/>
              </a:ext>
            </a:extLst>
          </p:cNvPr>
          <p:cNvSpPr>
            <a:spLocks noChangeArrowheads="1"/>
          </p:cNvSpPr>
          <p:nvPr/>
        </p:nvSpPr>
        <p:spPr bwMode="auto">
          <a:xfrm>
            <a:off x="5772192" y="1945430"/>
            <a:ext cx="228608" cy="355223"/>
          </a:xfrm>
          <a:prstGeom prst="up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ru-RU" altLang="ru-RU" sz="1350" b="1">
              <a:solidFill>
                <a:srgbClr val="000000"/>
              </a:solidFill>
            </a:endParaRPr>
          </a:p>
        </p:txBody>
      </p:sp>
      <p:sp>
        <p:nvSpPr>
          <p:cNvPr id="18" name="Rectangle 4">
            <a:extLst>
              <a:ext uri="{FF2B5EF4-FFF2-40B4-BE49-F238E27FC236}">
                <a16:creationId xmlns:a16="http://schemas.microsoft.com/office/drawing/2014/main" id="{726CE9ED-C6F4-2C38-2AAF-0B2A85168A02}"/>
              </a:ext>
            </a:extLst>
          </p:cNvPr>
          <p:cNvSpPr>
            <a:spLocks noChangeArrowheads="1"/>
          </p:cNvSpPr>
          <p:nvPr/>
        </p:nvSpPr>
        <p:spPr bwMode="auto">
          <a:xfrm>
            <a:off x="3356330" y="2469324"/>
            <a:ext cx="857280" cy="685824"/>
          </a:xfrm>
          <a:prstGeom prst="rect">
            <a:avLst/>
          </a:prstGeom>
          <a:solidFill>
            <a:sysClr val="window" lastClr="FFFFFF"/>
          </a:solidFill>
          <a:ln w="9525">
            <a:solidFill>
              <a:sysClr val="window" lastClr="FFFFFF"/>
            </a:solidFill>
            <a:miter lim="800000"/>
            <a:headEnd/>
            <a:tailEnd/>
          </a:ln>
        </p:spPr>
        <p:txBody>
          <a:bodyPr wrap="none" anchor="ctr"/>
          <a:lstStyle/>
          <a:p>
            <a:pPr defTabSz="342937">
              <a:defRPr/>
            </a:pPr>
            <a:endParaRPr lang="en-US" sz="1350" kern="0">
              <a:solidFill>
                <a:prstClr val="black"/>
              </a:solidFill>
              <a:latin typeface="Calibri"/>
            </a:endParaRPr>
          </a:p>
        </p:txBody>
      </p:sp>
      <p:pic>
        <p:nvPicPr>
          <p:cNvPr id="44044" name="Рисунок 2">
            <a:extLst>
              <a:ext uri="{FF2B5EF4-FFF2-40B4-BE49-F238E27FC236}">
                <a16:creationId xmlns:a16="http://schemas.microsoft.com/office/drawing/2014/main" id="{A3E822A5-BEE5-087F-F567-982038B8E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736" y="1226549"/>
            <a:ext cx="4059657" cy="238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Прямоугольник 3">
            <a:extLst>
              <a:ext uri="{FF2B5EF4-FFF2-40B4-BE49-F238E27FC236}">
                <a16:creationId xmlns:a16="http://schemas.microsoft.com/office/drawing/2014/main" id="{8289A2A2-1212-BDEA-08C1-F26CB2C6656E}"/>
              </a:ext>
            </a:extLst>
          </p:cNvPr>
          <p:cNvSpPr>
            <a:spLocks noChangeArrowheads="1"/>
          </p:cNvSpPr>
          <p:nvPr/>
        </p:nvSpPr>
        <p:spPr bwMode="auto">
          <a:xfrm>
            <a:off x="6800928" y="4171977"/>
            <a:ext cx="22860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ru-RU" altLang="ru-RU" sz="1350" b="1">
              <a:solidFill>
                <a:srgbClr val="000000"/>
              </a:solidFill>
            </a:endParaRPr>
          </a:p>
        </p:txBody>
      </p:sp>
      <p:sp>
        <p:nvSpPr>
          <p:cNvPr id="44046" name="Прямоугольник: скругленные углы 4">
            <a:extLst>
              <a:ext uri="{FF2B5EF4-FFF2-40B4-BE49-F238E27FC236}">
                <a16:creationId xmlns:a16="http://schemas.microsoft.com/office/drawing/2014/main" id="{16FF402A-6345-ADC6-03EE-924834134C0A}"/>
              </a:ext>
            </a:extLst>
          </p:cNvPr>
          <p:cNvSpPr>
            <a:spLocks noChangeArrowheads="1"/>
          </p:cNvSpPr>
          <p:nvPr/>
        </p:nvSpPr>
        <p:spPr bwMode="auto">
          <a:xfrm>
            <a:off x="6800928" y="4171977"/>
            <a:ext cx="171456" cy="3145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ru-RU" altLang="ru-RU" sz="1350" b="1">
              <a:solidFill>
                <a:srgbClr val="000000"/>
              </a:solidFill>
            </a:endParaRPr>
          </a:p>
        </p:txBody>
      </p:sp>
      <p:sp>
        <p:nvSpPr>
          <p:cNvPr id="44047" name="Овал 7">
            <a:extLst>
              <a:ext uri="{FF2B5EF4-FFF2-40B4-BE49-F238E27FC236}">
                <a16:creationId xmlns:a16="http://schemas.microsoft.com/office/drawing/2014/main" id="{9C02B812-7329-9160-8594-86DA70927765}"/>
              </a:ext>
            </a:extLst>
          </p:cNvPr>
          <p:cNvSpPr>
            <a:spLocks noChangeArrowheads="1"/>
          </p:cNvSpPr>
          <p:nvPr/>
        </p:nvSpPr>
        <p:spPr bwMode="auto">
          <a:xfrm>
            <a:off x="6915232" y="4171976"/>
            <a:ext cx="171456" cy="42197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ru-RU" altLang="ru-RU" sz="1350" b="1">
              <a:solidFill>
                <a:srgbClr val="000000"/>
              </a:solidFill>
            </a:endParaRPr>
          </a:p>
        </p:txBody>
      </p:sp>
      <p:sp>
        <p:nvSpPr>
          <p:cNvPr id="44048" name="Прямоугольник: скругленные углы 8">
            <a:extLst>
              <a:ext uri="{FF2B5EF4-FFF2-40B4-BE49-F238E27FC236}">
                <a16:creationId xmlns:a16="http://schemas.microsoft.com/office/drawing/2014/main" id="{F24319BB-323D-C6C5-D5E1-60470FB18C73}"/>
              </a:ext>
            </a:extLst>
          </p:cNvPr>
          <p:cNvSpPr>
            <a:spLocks noChangeArrowheads="1"/>
          </p:cNvSpPr>
          <p:nvPr/>
        </p:nvSpPr>
        <p:spPr bwMode="auto">
          <a:xfrm>
            <a:off x="1485792" y="2628873"/>
            <a:ext cx="228608" cy="3203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ru-RU" altLang="ru-RU" sz="1350" b="1">
              <a:solidFill>
                <a:srgbClr val="000000"/>
              </a:solidFill>
            </a:endParaRPr>
          </a:p>
        </p:txBody>
      </p:sp>
      <p:sp>
        <p:nvSpPr>
          <p:cNvPr id="44049" name="Овал 9">
            <a:extLst>
              <a:ext uri="{FF2B5EF4-FFF2-40B4-BE49-F238E27FC236}">
                <a16:creationId xmlns:a16="http://schemas.microsoft.com/office/drawing/2014/main" id="{AA706CE5-89CD-7419-B195-2607E9EF2EAE}"/>
              </a:ext>
            </a:extLst>
          </p:cNvPr>
          <p:cNvSpPr>
            <a:spLocks noChangeArrowheads="1"/>
          </p:cNvSpPr>
          <p:nvPr/>
        </p:nvSpPr>
        <p:spPr bwMode="auto">
          <a:xfrm>
            <a:off x="1714400" y="2285960"/>
            <a:ext cx="285760" cy="42197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ru-RU" altLang="ru-RU" sz="1350" b="1">
              <a:solidFill>
                <a:srgbClr val="000000"/>
              </a:solidFill>
            </a:endParaRPr>
          </a:p>
        </p:txBody>
      </p:sp>
      <p:sp>
        <p:nvSpPr>
          <p:cNvPr id="44050" name="Прямоугольник: скругленные углы 10">
            <a:extLst>
              <a:ext uri="{FF2B5EF4-FFF2-40B4-BE49-F238E27FC236}">
                <a16:creationId xmlns:a16="http://schemas.microsoft.com/office/drawing/2014/main" id="{209B2139-33D4-2713-F043-F61558C18D0C}"/>
              </a:ext>
            </a:extLst>
          </p:cNvPr>
          <p:cNvSpPr>
            <a:spLocks noChangeArrowheads="1"/>
          </p:cNvSpPr>
          <p:nvPr/>
        </p:nvSpPr>
        <p:spPr bwMode="auto">
          <a:xfrm>
            <a:off x="1485793" y="2228808"/>
            <a:ext cx="342912" cy="33200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ru-RU" altLang="ru-RU" sz="1350" b="1">
              <a:solidFill>
                <a:srgbClr val="000000"/>
              </a:solidFill>
            </a:endParaRPr>
          </a:p>
        </p:txBody>
      </p:sp>
      <p:sp>
        <p:nvSpPr>
          <p:cNvPr id="44051" name="Прямоугольник 12">
            <a:extLst>
              <a:ext uri="{FF2B5EF4-FFF2-40B4-BE49-F238E27FC236}">
                <a16:creationId xmlns:a16="http://schemas.microsoft.com/office/drawing/2014/main" id="{454A113D-9C57-24AD-F744-8743E1427687}"/>
              </a:ext>
            </a:extLst>
          </p:cNvPr>
          <p:cNvSpPr>
            <a:spLocks noChangeArrowheads="1"/>
          </p:cNvSpPr>
          <p:nvPr/>
        </p:nvSpPr>
        <p:spPr bwMode="auto">
          <a:xfrm>
            <a:off x="1828705" y="2000200"/>
            <a:ext cx="68582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ru-RU" altLang="ru-RU" sz="1350" b="1">
              <a:solidFill>
                <a:srgbClr val="000000"/>
              </a:solidFill>
            </a:endParaRPr>
          </a:p>
        </p:txBody>
      </p:sp>
      <p:sp>
        <p:nvSpPr>
          <p:cNvPr id="44052" name="Прямоугольник 13">
            <a:extLst>
              <a:ext uri="{FF2B5EF4-FFF2-40B4-BE49-F238E27FC236}">
                <a16:creationId xmlns:a16="http://schemas.microsoft.com/office/drawing/2014/main" id="{C1C4D1F5-142E-09F3-0588-6E01D01757A2}"/>
              </a:ext>
            </a:extLst>
          </p:cNvPr>
          <p:cNvSpPr>
            <a:spLocks noChangeArrowheads="1"/>
          </p:cNvSpPr>
          <p:nvPr/>
        </p:nvSpPr>
        <p:spPr bwMode="auto">
          <a:xfrm>
            <a:off x="6915232" y="4171977"/>
            <a:ext cx="171456" cy="30008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endParaRPr lang="ru-RU" altLang="ru-RU" sz="1350" b="1">
              <a:solidFill>
                <a:srgbClr val="000000"/>
              </a:solidFill>
            </a:endParaRPr>
          </a:p>
        </p:txBody>
      </p:sp>
      <p:grpSp>
        <p:nvGrpSpPr>
          <p:cNvPr id="44053" name="Group 46">
            <a:extLst>
              <a:ext uri="{FF2B5EF4-FFF2-40B4-BE49-F238E27FC236}">
                <a16:creationId xmlns:a16="http://schemas.microsoft.com/office/drawing/2014/main" id="{631EBBD4-2155-427E-8B08-954980FA14E9}"/>
              </a:ext>
            </a:extLst>
          </p:cNvPr>
          <p:cNvGrpSpPr>
            <a:grpSpLocks/>
          </p:cNvGrpSpPr>
          <p:nvPr/>
        </p:nvGrpSpPr>
        <p:grpSpPr bwMode="auto">
          <a:xfrm>
            <a:off x="1111922" y="920855"/>
            <a:ext cx="2559934" cy="2094011"/>
            <a:chOff x="576" y="576"/>
            <a:chExt cx="1488" cy="1200"/>
          </a:xfrm>
        </p:grpSpPr>
        <p:sp>
          <p:nvSpPr>
            <p:cNvPr id="44067" name="Oval 47">
              <a:extLst>
                <a:ext uri="{FF2B5EF4-FFF2-40B4-BE49-F238E27FC236}">
                  <a16:creationId xmlns:a16="http://schemas.microsoft.com/office/drawing/2014/main" id="{02D86D9E-E3E7-830A-C0C0-8D52F9E3A5D8}"/>
                </a:ext>
              </a:extLst>
            </p:cNvPr>
            <p:cNvSpPr>
              <a:spLocks noChangeArrowheads="1"/>
            </p:cNvSpPr>
            <p:nvPr/>
          </p:nvSpPr>
          <p:spPr bwMode="auto">
            <a:xfrm>
              <a:off x="576" y="1152"/>
              <a:ext cx="624" cy="624"/>
            </a:xfrm>
            <a:prstGeom prst="ellipse">
              <a:avLst/>
            </a:prstGeom>
            <a:solidFill>
              <a:schemeClr val="accent1">
                <a:alpha val="43137"/>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0"/>
                </a:spcBef>
                <a:buNone/>
              </a:pPr>
              <a:endParaRPr lang="ru-RU" altLang="ru-RU" sz="1350" i="1">
                <a:solidFill>
                  <a:srgbClr val="000000"/>
                </a:solidFill>
              </a:endParaRPr>
            </a:p>
          </p:txBody>
        </p:sp>
        <p:sp>
          <p:nvSpPr>
            <p:cNvPr id="44068" name="Oval 48">
              <a:extLst>
                <a:ext uri="{FF2B5EF4-FFF2-40B4-BE49-F238E27FC236}">
                  <a16:creationId xmlns:a16="http://schemas.microsoft.com/office/drawing/2014/main" id="{8505C052-90AC-CF02-0FA8-62858686A1F6}"/>
                </a:ext>
              </a:extLst>
            </p:cNvPr>
            <p:cNvSpPr>
              <a:spLocks noChangeArrowheads="1"/>
            </p:cNvSpPr>
            <p:nvPr/>
          </p:nvSpPr>
          <p:spPr bwMode="auto">
            <a:xfrm>
              <a:off x="864" y="912"/>
              <a:ext cx="624" cy="624"/>
            </a:xfrm>
            <a:prstGeom prst="ellipse">
              <a:avLst/>
            </a:prstGeom>
            <a:solidFill>
              <a:schemeClr val="accent1">
                <a:alpha val="43137"/>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0"/>
                </a:spcBef>
                <a:buNone/>
              </a:pPr>
              <a:endParaRPr lang="ru-RU" altLang="ru-RU" sz="1350" i="1">
                <a:solidFill>
                  <a:srgbClr val="000000"/>
                </a:solidFill>
              </a:endParaRPr>
            </a:p>
          </p:txBody>
        </p:sp>
        <p:sp>
          <p:nvSpPr>
            <p:cNvPr id="44069" name="Line 49">
              <a:extLst>
                <a:ext uri="{FF2B5EF4-FFF2-40B4-BE49-F238E27FC236}">
                  <a16:creationId xmlns:a16="http://schemas.microsoft.com/office/drawing/2014/main" id="{799DD1C1-FBD4-133D-60D7-DAC4DFAA0B9F}"/>
                </a:ext>
              </a:extLst>
            </p:cNvPr>
            <p:cNvSpPr>
              <a:spLocks noChangeShapeType="1"/>
            </p:cNvSpPr>
            <p:nvPr/>
          </p:nvSpPr>
          <p:spPr bwMode="auto">
            <a:xfrm flipV="1">
              <a:off x="864" y="1200"/>
              <a:ext cx="336" cy="288"/>
            </a:xfrm>
            <a:prstGeom prst="line">
              <a:avLst/>
            </a:prstGeom>
            <a:noFill/>
            <a:ln w="19050">
              <a:solidFill>
                <a:srgbClr val="3366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74" eaLnBrk="0" hangingPunct="0"/>
              <a:endParaRPr lang="ru-RU" sz="1350">
                <a:solidFill>
                  <a:srgbClr val="000000"/>
                </a:solidFill>
              </a:endParaRPr>
            </a:p>
          </p:txBody>
        </p:sp>
        <p:sp>
          <p:nvSpPr>
            <p:cNvPr id="44070" name="Line 50">
              <a:extLst>
                <a:ext uri="{FF2B5EF4-FFF2-40B4-BE49-F238E27FC236}">
                  <a16:creationId xmlns:a16="http://schemas.microsoft.com/office/drawing/2014/main" id="{065407B4-863C-4857-7766-7D5819D8848E}"/>
                </a:ext>
              </a:extLst>
            </p:cNvPr>
            <p:cNvSpPr>
              <a:spLocks noChangeShapeType="1"/>
            </p:cNvSpPr>
            <p:nvPr/>
          </p:nvSpPr>
          <p:spPr bwMode="auto">
            <a:xfrm>
              <a:off x="1008" y="1358"/>
              <a:ext cx="9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74" eaLnBrk="0" hangingPunct="0"/>
              <a:endParaRPr lang="ru-RU" sz="1350">
                <a:solidFill>
                  <a:srgbClr val="000000"/>
                </a:solidFill>
              </a:endParaRPr>
            </a:p>
          </p:txBody>
        </p:sp>
        <p:sp>
          <p:nvSpPr>
            <p:cNvPr id="44071" name="Line 51">
              <a:extLst>
                <a:ext uri="{FF2B5EF4-FFF2-40B4-BE49-F238E27FC236}">
                  <a16:creationId xmlns:a16="http://schemas.microsoft.com/office/drawing/2014/main" id="{41E12EE6-C1DF-C591-E127-CF2BAA33DCB9}"/>
                </a:ext>
              </a:extLst>
            </p:cNvPr>
            <p:cNvSpPr>
              <a:spLocks noChangeShapeType="1"/>
            </p:cNvSpPr>
            <p:nvPr/>
          </p:nvSpPr>
          <p:spPr bwMode="auto">
            <a:xfrm flipV="1">
              <a:off x="1008" y="686"/>
              <a:ext cx="0"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74" eaLnBrk="0" hangingPunct="0"/>
              <a:endParaRPr lang="ru-RU" sz="1350">
                <a:solidFill>
                  <a:srgbClr val="000000"/>
                </a:solidFill>
              </a:endParaRPr>
            </a:p>
          </p:txBody>
        </p:sp>
        <p:sp>
          <p:nvSpPr>
            <p:cNvPr id="44072" name="Text Box 52">
              <a:extLst>
                <a:ext uri="{FF2B5EF4-FFF2-40B4-BE49-F238E27FC236}">
                  <a16:creationId xmlns:a16="http://schemas.microsoft.com/office/drawing/2014/main" id="{A5600065-65D1-00DF-A50D-E225CA4F7BF7}"/>
                </a:ext>
              </a:extLst>
            </p:cNvPr>
            <p:cNvSpPr txBox="1">
              <a:spLocks noChangeArrowheads="1"/>
            </p:cNvSpPr>
            <p:nvPr/>
          </p:nvSpPr>
          <p:spPr bwMode="auto">
            <a:xfrm>
              <a:off x="1680" y="1440"/>
              <a:ext cx="192"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r>
                <a:rPr lang="en-US" altLang="ru-RU" sz="1350" i="1">
                  <a:solidFill>
                    <a:srgbClr val="000000"/>
                  </a:solidFill>
                </a:rPr>
                <a:t>x</a:t>
              </a:r>
            </a:p>
          </p:txBody>
        </p:sp>
        <p:sp>
          <p:nvSpPr>
            <p:cNvPr id="44073" name="Text Box 53">
              <a:extLst>
                <a:ext uri="{FF2B5EF4-FFF2-40B4-BE49-F238E27FC236}">
                  <a16:creationId xmlns:a16="http://schemas.microsoft.com/office/drawing/2014/main" id="{D14A7976-90FA-CEDD-A794-10D216C73504}"/>
                </a:ext>
              </a:extLst>
            </p:cNvPr>
            <p:cNvSpPr txBox="1">
              <a:spLocks noChangeArrowheads="1"/>
            </p:cNvSpPr>
            <p:nvPr/>
          </p:nvSpPr>
          <p:spPr bwMode="auto">
            <a:xfrm>
              <a:off x="816" y="590"/>
              <a:ext cx="192"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r>
                <a:rPr lang="en-US" altLang="ru-RU" sz="1350" i="1">
                  <a:solidFill>
                    <a:srgbClr val="000000"/>
                  </a:solidFill>
                </a:rPr>
                <a:t>y</a:t>
              </a:r>
            </a:p>
          </p:txBody>
        </p:sp>
        <p:sp>
          <p:nvSpPr>
            <p:cNvPr id="44074" name="Line 54">
              <a:extLst>
                <a:ext uri="{FF2B5EF4-FFF2-40B4-BE49-F238E27FC236}">
                  <a16:creationId xmlns:a16="http://schemas.microsoft.com/office/drawing/2014/main" id="{711228B1-8E97-7FA4-F37E-FFD0BEFABF39}"/>
                </a:ext>
              </a:extLst>
            </p:cNvPr>
            <p:cNvSpPr>
              <a:spLocks noChangeShapeType="1"/>
            </p:cNvSpPr>
            <p:nvPr/>
          </p:nvSpPr>
          <p:spPr bwMode="auto">
            <a:xfrm flipV="1">
              <a:off x="1200" y="816"/>
              <a:ext cx="480" cy="38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74" eaLnBrk="0" hangingPunct="0"/>
              <a:endParaRPr lang="ru-RU" sz="1350">
                <a:solidFill>
                  <a:srgbClr val="000000"/>
                </a:solidFill>
              </a:endParaRPr>
            </a:p>
          </p:txBody>
        </p:sp>
        <p:sp>
          <p:nvSpPr>
            <p:cNvPr id="44075" name="Arc 55">
              <a:extLst>
                <a:ext uri="{FF2B5EF4-FFF2-40B4-BE49-F238E27FC236}">
                  <a16:creationId xmlns:a16="http://schemas.microsoft.com/office/drawing/2014/main" id="{BB169D97-323B-6DFF-41E5-614C4F170F07}"/>
                </a:ext>
              </a:extLst>
            </p:cNvPr>
            <p:cNvSpPr>
              <a:spLocks/>
            </p:cNvSpPr>
            <p:nvPr/>
          </p:nvSpPr>
          <p:spPr bwMode="auto">
            <a:xfrm>
              <a:off x="1536" y="926"/>
              <a:ext cx="19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74" eaLnBrk="0" hangingPunct="0"/>
              <a:endParaRPr lang="ru-RU" sz="1350">
                <a:solidFill>
                  <a:srgbClr val="000000"/>
                </a:solidFill>
              </a:endParaRPr>
            </a:p>
          </p:txBody>
        </p:sp>
        <p:sp>
          <p:nvSpPr>
            <p:cNvPr id="44076" name="Text Box 56">
              <a:extLst>
                <a:ext uri="{FF2B5EF4-FFF2-40B4-BE49-F238E27FC236}">
                  <a16:creationId xmlns:a16="http://schemas.microsoft.com/office/drawing/2014/main" id="{D8013D8A-BD6E-3BED-3F53-A13B73B9E5AF}"/>
                </a:ext>
              </a:extLst>
            </p:cNvPr>
            <p:cNvSpPr txBox="1">
              <a:spLocks noChangeArrowheads="1"/>
            </p:cNvSpPr>
            <p:nvPr/>
          </p:nvSpPr>
          <p:spPr bwMode="auto">
            <a:xfrm>
              <a:off x="1728" y="926"/>
              <a:ext cx="336"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r>
                <a:rPr lang="el-GR" altLang="ru-RU" sz="1350" b="1" i="1">
                  <a:solidFill>
                    <a:srgbClr val="FF0000"/>
                  </a:solidFill>
                  <a:cs typeface="Arial" panose="020B0604020202020204" pitchFamily="34" charset="0"/>
                </a:rPr>
                <a:t>ψ</a:t>
              </a:r>
              <a:r>
                <a:rPr lang="en-US" altLang="ru-RU" sz="1200" b="1" i="1" baseline="-25000">
                  <a:solidFill>
                    <a:srgbClr val="FF0000"/>
                  </a:solidFill>
                  <a:cs typeface="Arial" panose="020B0604020202020204" pitchFamily="34" charset="0"/>
                </a:rPr>
                <a:t>RP</a:t>
              </a:r>
              <a:endParaRPr lang="el-GR" altLang="ru-RU" sz="1200" b="1" i="1" baseline="-25000">
                <a:solidFill>
                  <a:srgbClr val="FF0000"/>
                </a:solidFill>
                <a:cs typeface="Arial" panose="020B0604020202020204" pitchFamily="34" charset="0"/>
              </a:endParaRPr>
            </a:p>
          </p:txBody>
        </p:sp>
        <p:sp>
          <p:nvSpPr>
            <p:cNvPr id="44077" name="Line 57">
              <a:extLst>
                <a:ext uri="{FF2B5EF4-FFF2-40B4-BE49-F238E27FC236}">
                  <a16:creationId xmlns:a16="http://schemas.microsoft.com/office/drawing/2014/main" id="{4C6203D0-FF36-B333-5322-9A976E4D4C1A}"/>
                </a:ext>
              </a:extLst>
            </p:cNvPr>
            <p:cNvSpPr>
              <a:spLocks noChangeShapeType="1"/>
            </p:cNvSpPr>
            <p:nvPr/>
          </p:nvSpPr>
          <p:spPr bwMode="auto">
            <a:xfrm flipV="1">
              <a:off x="1008" y="720"/>
              <a:ext cx="240" cy="624"/>
            </a:xfrm>
            <a:prstGeom prst="line">
              <a:avLst/>
            </a:prstGeom>
            <a:noFill/>
            <a:ln w="19050" cap="rnd">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74" eaLnBrk="0" hangingPunct="0"/>
              <a:endParaRPr lang="ru-RU" sz="1350">
                <a:solidFill>
                  <a:srgbClr val="000000"/>
                </a:solidFill>
              </a:endParaRPr>
            </a:p>
          </p:txBody>
        </p:sp>
        <p:sp>
          <p:nvSpPr>
            <p:cNvPr id="44078" name="Arc 58">
              <a:extLst>
                <a:ext uri="{FF2B5EF4-FFF2-40B4-BE49-F238E27FC236}">
                  <a16:creationId xmlns:a16="http://schemas.microsoft.com/office/drawing/2014/main" id="{46410A6C-4050-581E-5284-BDD3C18EF12F}"/>
                </a:ext>
              </a:extLst>
            </p:cNvPr>
            <p:cNvSpPr>
              <a:spLocks/>
            </p:cNvSpPr>
            <p:nvPr/>
          </p:nvSpPr>
          <p:spPr bwMode="auto">
            <a:xfrm>
              <a:off x="1200" y="816"/>
              <a:ext cx="240"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74" eaLnBrk="0" hangingPunct="0"/>
              <a:endParaRPr lang="ru-RU" sz="1350">
                <a:solidFill>
                  <a:srgbClr val="000000"/>
                </a:solidFill>
              </a:endParaRPr>
            </a:p>
          </p:txBody>
        </p:sp>
        <p:sp>
          <p:nvSpPr>
            <p:cNvPr id="44079" name="Text Box 59">
              <a:extLst>
                <a:ext uri="{FF2B5EF4-FFF2-40B4-BE49-F238E27FC236}">
                  <a16:creationId xmlns:a16="http://schemas.microsoft.com/office/drawing/2014/main" id="{AA20BD6E-04B2-547C-4E63-1ADA11AF2AC0}"/>
                </a:ext>
              </a:extLst>
            </p:cNvPr>
            <p:cNvSpPr txBox="1">
              <a:spLocks noChangeArrowheads="1"/>
            </p:cNvSpPr>
            <p:nvPr/>
          </p:nvSpPr>
          <p:spPr bwMode="auto">
            <a:xfrm>
              <a:off x="1248" y="576"/>
              <a:ext cx="672"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a:spcBef>
                  <a:spcPct val="50000"/>
                </a:spcBef>
                <a:buNone/>
              </a:pPr>
              <a:r>
                <a:rPr lang="ru-RU" altLang="ru-RU" sz="1350" i="1">
                  <a:solidFill>
                    <a:srgbClr val="3333FF"/>
                  </a:solidFill>
                  <a:cs typeface="Arial" panose="020B0604020202020204" pitchFamily="34" charset="0"/>
                </a:rPr>
                <a:t>Ф</a:t>
              </a:r>
              <a:r>
                <a:rPr lang="en-US" altLang="ru-RU" sz="1350" i="1">
                  <a:solidFill>
                    <a:srgbClr val="3333FF"/>
                  </a:solidFill>
                  <a:cs typeface="Arial" panose="020B0604020202020204" pitchFamily="34" charset="0"/>
                </a:rPr>
                <a:t>=</a:t>
              </a:r>
              <a:r>
                <a:rPr lang="el-GR" altLang="ru-RU" sz="1350" i="1">
                  <a:solidFill>
                    <a:srgbClr val="3333FF"/>
                  </a:solidFill>
                  <a:cs typeface="Arial" panose="020B0604020202020204" pitchFamily="34" charset="0"/>
                </a:rPr>
                <a:t>φ</a:t>
              </a:r>
              <a:r>
                <a:rPr lang="en-US" altLang="ru-RU" sz="1350" i="1">
                  <a:solidFill>
                    <a:srgbClr val="3333FF"/>
                  </a:solidFill>
                  <a:cs typeface="Arial" panose="020B0604020202020204" pitchFamily="34" charset="0"/>
                </a:rPr>
                <a:t>-</a:t>
              </a:r>
              <a:r>
                <a:rPr lang="el-GR" altLang="ru-RU" sz="1350" i="1">
                  <a:solidFill>
                    <a:srgbClr val="3333FF"/>
                  </a:solidFill>
                  <a:cs typeface="Arial" panose="020B0604020202020204" pitchFamily="34" charset="0"/>
                </a:rPr>
                <a:t>Ψ</a:t>
              </a:r>
              <a:r>
                <a:rPr lang="en-US" altLang="ru-RU" sz="1350" i="1" baseline="-25000">
                  <a:solidFill>
                    <a:srgbClr val="3333FF"/>
                  </a:solidFill>
                  <a:cs typeface="Arial" panose="020B0604020202020204" pitchFamily="34" charset="0"/>
                </a:rPr>
                <a:t>RP</a:t>
              </a:r>
              <a:endParaRPr lang="el-GR" altLang="ru-RU" sz="1350" i="1" baseline="-25000">
                <a:solidFill>
                  <a:srgbClr val="3333FF"/>
                </a:solidFill>
                <a:cs typeface="Arial" panose="020B0604020202020204" pitchFamily="34" charset="0"/>
              </a:endParaRPr>
            </a:p>
          </p:txBody>
        </p:sp>
      </p:grpSp>
      <p:sp>
        <p:nvSpPr>
          <p:cNvPr id="44054" name="TextBox 14">
            <a:extLst>
              <a:ext uri="{FF2B5EF4-FFF2-40B4-BE49-F238E27FC236}">
                <a16:creationId xmlns:a16="http://schemas.microsoft.com/office/drawing/2014/main" id="{833B56FC-9B81-860E-7879-B71F18026259}"/>
              </a:ext>
            </a:extLst>
          </p:cNvPr>
          <p:cNvSpPr txBox="1">
            <a:spLocks noChangeArrowheads="1"/>
          </p:cNvSpPr>
          <p:nvPr/>
        </p:nvSpPr>
        <p:spPr bwMode="auto">
          <a:xfrm>
            <a:off x="2114464" y="2571721"/>
            <a:ext cx="5715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eaLnBrk="0" hangingPunct="0">
              <a:spcBef>
                <a:spcPct val="0"/>
              </a:spcBef>
              <a:buNone/>
            </a:pPr>
            <a:r>
              <a:rPr lang="en-US" altLang="ru-RU" sz="1350" b="1">
                <a:solidFill>
                  <a:srgbClr val="000000"/>
                </a:solidFill>
              </a:rPr>
              <a:t>b</a:t>
            </a:r>
            <a:endParaRPr lang="ru-RU" altLang="ru-RU" sz="1350" b="1">
              <a:solidFill>
                <a:srgbClr val="000000"/>
              </a:solidFill>
            </a:endParaRPr>
          </a:p>
        </p:txBody>
      </p:sp>
      <p:graphicFrame>
        <p:nvGraphicFramePr>
          <p:cNvPr id="44055" name="Object 4">
            <a:extLst>
              <a:ext uri="{FF2B5EF4-FFF2-40B4-BE49-F238E27FC236}">
                <a16:creationId xmlns:a16="http://schemas.microsoft.com/office/drawing/2014/main" id="{EAD82207-FFFD-D832-2BFB-64573B428A31}"/>
              </a:ext>
            </a:extLst>
          </p:cNvPr>
          <p:cNvGraphicFramePr>
            <a:graphicFrameLocks noChangeAspect="1"/>
          </p:cNvGraphicFramePr>
          <p:nvPr/>
        </p:nvGraphicFramePr>
        <p:xfrm>
          <a:off x="1191698" y="3600457"/>
          <a:ext cx="6746317" cy="526274"/>
        </p:xfrm>
        <a:graphic>
          <a:graphicData uri="http://schemas.openxmlformats.org/presentationml/2006/ole">
            <mc:AlternateContent xmlns:mc="http://schemas.openxmlformats.org/markup-compatibility/2006">
              <mc:Choice xmlns:v="urn:schemas-microsoft-com:vml" Requires="v">
                <p:oleObj name="Equation" r:id="rId4" imgW="3949700" imgH="431800" progId="Equation.3">
                  <p:embed/>
                </p:oleObj>
              </mc:Choice>
              <mc:Fallback>
                <p:oleObj name="Equation" r:id="rId4" imgW="3949700" imgH="431800" progId="Equation.3">
                  <p:embed/>
                  <p:pic>
                    <p:nvPicPr>
                      <p:cNvPr id="44055" name="Object 4">
                        <a:extLst>
                          <a:ext uri="{FF2B5EF4-FFF2-40B4-BE49-F238E27FC236}">
                            <a16:creationId xmlns:a16="http://schemas.microsoft.com/office/drawing/2014/main" id="{EAD82207-FFFD-D832-2BFB-64573B428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1698" y="3600457"/>
                        <a:ext cx="6746317" cy="526274"/>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56" name="Text Box 8">
            <a:extLst>
              <a:ext uri="{FF2B5EF4-FFF2-40B4-BE49-F238E27FC236}">
                <a16:creationId xmlns:a16="http://schemas.microsoft.com/office/drawing/2014/main" id="{1627EFCC-6D80-CBD9-779E-2D00F8F0D40B}"/>
              </a:ext>
            </a:extLst>
          </p:cNvPr>
          <p:cNvSpPr txBox="1">
            <a:spLocks noChangeArrowheads="1"/>
          </p:cNvSpPr>
          <p:nvPr/>
        </p:nvSpPr>
        <p:spPr bwMode="auto">
          <a:xfrm>
            <a:off x="5333238" y="865255"/>
            <a:ext cx="169629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37">
              <a:spcBef>
                <a:spcPct val="0"/>
              </a:spcBef>
              <a:buNone/>
            </a:pPr>
            <a:r>
              <a:rPr lang="en-US" altLang="ru-RU" sz="1050" dirty="0">
                <a:solidFill>
                  <a:srgbClr val="D60093"/>
                </a:solidFill>
                <a:latin typeface="Calibri" panose="020F0502020204030204" pitchFamily="34" charset="0"/>
              </a:rPr>
              <a:t>STAR, PRL</a:t>
            </a:r>
            <a:r>
              <a:rPr lang="en-US" altLang="ru-RU" sz="1050" b="1" dirty="0">
                <a:solidFill>
                  <a:srgbClr val="D60093"/>
                </a:solidFill>
                <a:latin typeface="Calibri" panose="020F0502020204030204" pitchFamily="34" charset="0"/>
              </a:rPr>
              <a:t>90</a:t>
            </a:r>
            <a:r>
              <a:rPr lang="en-US" altLang="ru-RU" sz="1050" dirty="0">
                <a:solidFill>
                  <a:srgbClr val="D60093"/>
                </a:solidFill>
                <a:latin typeface="Calibri" panose="020F0502020204030204" pitchFamily="34" charset="0"/>
              </a:rPr>
              <a:t> 032301 (2003)</a:t>
            </a:r>
          </a:p>
        </p:txBody>
      </p:sp>
      <p:sp>
        <p:nvSpPr>
          <p:cNvPr id="44057" name="Text Box 13">
            <a:extLst>
              <a:ext uri="{FF2B5EF4-FFF2-40B4-BE49-F238E27FC236}">
                <a16:creationId xmlns:a16="http://schemas.microsoft.com/office/drawing/2014/main" id="{D81A8203-85EC-5C55-8EAF-8B9A78191D15}"/>
              </a:ext>
            </a:extLst>
          </p:cNvPr>
          <p:cNvSpPr txBox="1">
            <a:spLocks noChangeArrowheads="1"/>
          </p:cNvSpPr>
          <p:nvPr/>
        </p:nvSpPr>
        <p:spPr bwMode="auto">
          <a:xfrm>
            <a:off x="5723318" y="1733363"/>
            <a:ext cx="7569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37">
              <a:spcBef>
                <a:spcPct val="0"/>
              </a:spcBef>
              <a:buNone/>
            </a:pPr>
            <a:r>
              <a:rPr lang="en-US" altLang="ru-RU" sz="1350" dirty="0">
                <a:solidFill>
                  <a:srgbClr val="C0504D"/>
                </a:solidFill>
                <a:latin typeface="Calibri" panose="020F0502020204030204" pitchFamily="34" charset="0"/>
              </a:rPr>
              <a:t>b </a:t>
            </a:r>
            <a:r>
              <a:rPr lang="en-US" altLang="ru-RU" sz="1350" dirty="0">
                <a:solidFill>
                  <a:srgbClr val="C0504D"/>
                </a:solidFill>
                <a:latin typeface="Calibri" panose="020F0502020204030204" pitchFamily="34" charset="0"/>
                <a:cs typeface="Arial" panose="020B0604020202020204" pitchFamily="34" charset="0"/>
              </a:rPr>
              <a:t>≈ 4 </a:t>
            </a:r>
            <a:r>
              <a:rPr lang="en-US" altLang="ru-RU" sz="1350" dirty="0" err="1">
                <a:solidFill>
                  <a:srgbClr val="C0504D"/>
                </a:solidFill>
                <a:latin typeface="Calibri" panose="020F0502020204030204" pitchFamily="34" charset="0"/>
                <a:cs typeface="Arial" panose="020B0604020202020204" pitchFamily="34" charset="0"/>
              </a:rPr>
              <a:t>fm</a:t>
            </a:r>
            <a:endParaRPr lang="en-US" altLang="ru-RU" sz="1350" dirty="0">
              <a:solidFill>
                <a:srgbClr val="C0504D"/>
              </a:solidFill>
              <a:latin typeface="Calibri" panose="020F0502020204030204" pitchFamily="34" charset="0"/>
              <a:cs typeface="Arial" panose="020B0604020202020204" pitchFamily="34" charset="0"/>
            </a:endParaRPr>
          </a:p>
        </p:txBody>
      </p:sp>
      <p:sp>
        <p:nvSpPr>
          <p:cNvPr id="44058" name="Text Box 27">
            <a:extLst>
              <a:ext uri="{FF2B5EF4-FFF2-40B4-BE49-F238E27FC236}">
                <a16:creationId xmlns:a16="http://schemas.microsoft.com/office/drawing/2014/main" id="{4CC6CE99-9E02-D4D2-B1C0-158D7736D339}"/>
              </a:ext>
            </a:extLst>
          </p:cNvPr>
          <p:cNvSpPr txBox="1">
            <a:spLocks noChangeArrowheads="1"/>
          </p:cNvSpPr>
          <p:nvPr/>
        </p:nvSpPr>
        <p:spPr bwMode="auto">
          <a:xfrm>
            <a:off x="5685164" y="1550225"/>
            <a:ext cx="8883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37">
              <a:spcBef>
                <a:spcPct val="0"/>
              </a:spcBef>
              <a:buNone/>
            </a:pPr>
            <a:r>
              <a:rPr lang="en-US" altLang="ru-RU" sz="1350">
                <a:solidFill>
                  <a:srgbClr val="C0504D"/>
                </a:solidFill>
                <a:latin typeface="Calibri" panose="020F0502020204030204" pitchFamily="34" charset="0"/>
              </a:rPr>
              <a:t>b </a:t>
            </a:r>
            <a:r>
              <a:rPr lang="en-US" altLang="ru-RU" sz="1350">
                <a:solidFill>
                  <a:srgbClr val="C0504D"/>
                </a:solidFill>
                <a:latin typeface="Calibri" panose="020F0502020204030204" pitchFamily="34" charset="0"/>
                <a:cs typeface="Arial" panose="020B0604020202020204" pitchFamily="34" charset="0"/>
              </a:rPr>
              <a:t>≈ 6.5 fm</a:t>
            </a:r>
          </a:p>
        </p:txBody>
      </p:sp>
      <p:sp>
        <p:nvSpPr>
          <p:cNvPr id="44059" name="Text Box 28">
            <a:extLst>
              <a:ext uri="{FF2B5EF4-FFF2-40B4-BE49-F238E27FC236}">
                <a16:creationId xmlns:a16="http://schemas.microsoft.com/office/drawing/2014/main" id="{7A5035A6-E0B8-3759-B1C7-7B174B0435EF}"/>
              </a:ext>
            </a:extLst>
          </p:cNvPr>
          <p:cNvSpPr txBox="1">
            <a:spLocks noChangeArrowheads="1"/>
          </p:cNvSpPr>
          <p:nvPr/>
        </p:nvSpPr>
        <p:spPr bwMode="auto">
          <a:xfrm>
            <a:off x="5683570" y="1331832"/>
            <a:ext cx="84510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37">
              <a:spcBef>
                <a:spcPct val="0"/>
              </a:spcBef>
              <a:buNone/>
            </a:pPr>
            <a:r>
              <a:rPr lang="en-US" altLang="ru-RU" sz="1350" dirty="0">
                <a:solidFill>
                  <a:srgbClr val="C0504D"/>
                </a:solidFill>
                <a:latin typeface="Calibri" panose="020F0502020204030204" pitchFamily="34" charset="0"/>
              </a:rPr>
              <a:t>b </a:t>
            </a:r>
            <a:r>
              <a:rPr lang="en-US" altLang="ru-RU" sz="1350" dirty="0">
                <a:solidFill>
                  <a:srgbClr val="C0504D"/>
                </a:solidFill>
                <a:latin typeface="Calibri" panose="020F0502020204030204" pitchFamily="34" charset="0"/>
                <a:cs typeface="Arial" panose="020B0604020202020204" pitchFamily="34" charset="0"/>
              </a:rPr>
              <a:t>≈ 10 </a:t>
            </a:r>
            <a:r>
              <a:rPr lang="en-US" altLang="ru-RU" sz="1350" dirty="0" err="1">
                <a:solidFill>
                  <a:srgbClr val="C0504D"/>
                </a:solidFill>
                <a:latin typeface="Calibri" panose="020F0502020204030204" pitchFamily="34" charset="0"/>
                <a:cs typeface="Arial" panose="020B0604020202020204" pitchFamily="34" charset="0"/>
              </a:rPr>
              <a:t>fm</a:t>
            </a:r>
            <a:endParaRPr lang="en-US" altLang="ru-RU" sz="1350" dirty="0">
              <a:solidFill>
                <a:srgbClr val="C0504D"/>
              </a:solidFill>
              <a:latin typeface="Calibri" panose="020F0502020204030204" pitchFamily="34" charset="0"/>
              <a:cs typeface="Arial" panose="020B0604020202020204" pitchFamily="34" charset="0"/>
            </a:endParaRPr>
          </a:p>
        </p:txBody>
      </p:sp>
      <p:cxnSp>
        <p:nvCxnSpPr>
          <p:cNvPr id="46" name="Straight Arrow Connector 23">
            <a:extLst>
              <a:ext uri="{FF2B5EF4-FFF2-40B4-BE49-F238E27FC236}">
                <a16:creationId xmlns:a16="http://schemas.microsoft.com/office/drawing/2014/main" id="{5CBD747D-8CF0-3DC7-D39A-C6D80CD2DCDF}"/>
              </a:ext>
            </a:extLst>
          </p:cNvPr>
          <p:cNvCxnSpPr>
            <a:cxnSpLocks/>
          </p:cNvCxnSpPr>
          <p:nvPr/>
        </p:nvCxnSpPr>
        <p:spPr>
          <a:xfrm>
            <a:off x="7113994" y="1481873"/>
            <a:ext cx="0" cy="1548054"/>
          </a:xfrm>
          <a:prstGeom prst="straightConnector1">
            <a:avLst/>
          </a:prstGeom>
          <a:noFill/>
          <a:ln w="57150" cap="flat" cmpd="sng" algn="ctr">
            <a:solidFill>
              <a:srgbClr val="FF0000"/>
            </a:solidFill>
            <a:prstDash val="solid"/>
            <a:headEnd type="arrow"/>
            <a:tailEnd type="arrow"/>
          </a:ln>
          <a:effectLst>
            <a:outerShdw blurRad="40000" dist="20000" dir="5400000" rotWithShape="0">
              <a:srgbClr val="000000">
                <a:alpha val="38000"/>
              </a:srgbClr>
            </a:outerShdw>
          </a:effectLst>
        </p:spPr>
      </p:cxnSp>
      <p:sp>
        <p:nvSpPr>
          <p:cNvPr id="44061" name="Rectangle 30">
            <a:extLst>
              <a:ext uri="{FF2B5EF4-FFF2-40B4-BE49-F238E27FC236}">
                <a16:creationId xmlns:a16="http://schemas.microsoft.com/office/drawing/2014/main" id="{2B7987B8-BA72-A779-FC98-434A9A57AC0B}"/>
              </a:ext>
            </a:extLst>
          </p:cNvPr>
          <p:cNvSpPr>
            <a:spLocks noChangeArrowheads="1"/>
          </p:cNvSpPr>
          <p:nvPr/>
        </p:nvSpPr>
        <p:spPr bwMode="auto">
          <a:xfrm>
            <a:off x="1142881" y="3264688"/>
            <a:ext cx="391848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eaLnBrk="0" hangingPunct="0">
              <a:spcBef>
                <a:spcPct val="0"/>
              </a:spcBef>
              <a:buNone/>
            </a:pPr>
            <a:r>
              <a:rPr lang="en-US" altLang="ru-RU" sz="1050" i="1">
                <a:solidFill>
                  <a:srgbClr val="C00000"/>
                </a:solidFill>
              </a:rPr>
              <a:t>Sergei Voloshin, Y. Zhang, Z. Phys. C70,(1996), 665</a:t>
            </a:r>
          </a:p>
        </p:txBody>
      </p:sp>
      <p:sp>
        <p:nvSpPr>
          <p:cNvPr id="44062" name="TextBox 48">
            <a:extLst>
              <a:ext uri="{FF2B5EF4-FFF2-40B4-BE49-F238E27FC236}">
                <a16:creationId xmlns:a16="http://schemas.microsoft.com/office/drawing/2014/main" id="{B7614B45-F3EF-04A8-ED49-2D99537FA74D}"/>
              </a:ext>
            </a:extLst>
          </p:cNvPr>
          <p:cNvSpPr txBox="1">
            <a:spLocks noChangeArrowheads="1"/>
          </p:cNvSpPr>
          <p:nvPr/>
        </p:nvSpPr>
        <p:spPr bwMode="auto">
          <a:xfrm>
            <a:off x="7315297" y="2356211"/>
            <a:ext cx="604653"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37">
              <a:spcBef>
                <a:spcPct val="0"/>
              </a:spcBef>
              <a:buNone/>
            </a:pPr>
            <a:r>
              <a:rPr lang="en-US" altLang="ru-RU" sz="1801" b="1">
                <a:solidFill>
                  <a:srgbClr val="FF0000"/>
                </a:solidFill>
                <a:latin typeface="Calibri" panose="020F0502020204030204" pitchFamily="34" charset="0"/>
              </a:rPr>
              <a:t>4*v</a:t>
            </a:r>
            <a:r>
              <a:rPr lang="en-US" altLang="ru-RU" sz="1801" b="1" baseline="-25000">
                <a:solidFill>
                  <a:srgbClr val="FF0000"/>
                </a:solidFill>
                <a:latin typeface="Calibri" panose="020F0502020204030204" pitchFamily="34" charset="0"/>
              </a:rPr>
              <a:t>2</a:t>
            </a:r>
            <a:endParaRPr lang="en-US" altLang="ru-RU" sz="1801" b="1">
              <a:solidFill>
                <a:srgbClr val="FF0000"/>
              </a:solidFill>
              <a:latin typeface="Calibri" panose="020F0502020204030204" pitchFamily="34" charset="0"/>
            </a:endParaRPr>
          </a:p>
        </p:txBody>
      </p:sp>
      <p:sp>
        <p:nvSpPr>
          <p:cNvPr id="20" name="Прямоугольник 19">
            <a:extLst>
              <a:ext uri="{FF2B5EF4-FFF2-40B4-BE49-F238E27FC236}">
                <a16:creationId xmlns:a16="http://schemas.microsoft.com/office/drawing/2014/main" id="{8A897A62-C83A-D30F-6912-26DEC3DE9A5F}"/>
              </a:ext>
            </a:extLst>
          </p:cNvPr>
          <p:cNvSpPr/>
          <p:nvPr/>
        </p:nvSpPr>
        <p:spPr>
          <a:xfrm>
            <a:off x="1657249" y="4114824"/>
            <a:ext cx="6017629" cy="1754326"/>
          </a:xfrm>
          <a:prstGeom prst="rect">
            <a:avLst/>
          </a:prstGeom>
        </p:spPr>
        <p:txBody>
          <a:bodyPr>
            <a:spAutoFit/>
          </a:bodyPr>
          <a:lstStyle/>
          <a:p>
            <a:pPr marL="214336" indent="-214336" defTabSz="685874">
              <a:buFont typeface="Wingdings" pitchFamily="2" charset="2"/>
              <a:buChar char="q"/>
              <a:defRPr/>
            </a:pPr>
            <a:r>
              <a:rPr lang="en-US" sz="1350" dirty="0">
                <a:solidFill>
                  <a:srgbClr val="000000"/>
                </a:solidFill>
                <a:latin typeface="Verdana"/>
              </a:rPr>
              <a:t>The  sinus terms</a:t>
            </a:r>
            <a:r>
              <a:rPr lang="en-US" sz="1350" dirty="0">
                <a:solidFill>
                  <a:srgbClr val="000000"/>
                </a:solidFill>
                <a:latin typeface="Verdana"/>
                <a:sym typeface="Symbol"/>
              </a:rPr>
              <a:t> are skipped by symmetry arguments</a:t>
            </a:r>
          </a:p>
          <a:p>
            <a:pPr marL="214336" indent="-214336" defTabSz="685874">
              <a:buFont typeface="Wingdings" pitchFamily="2" charset="2"/>
              <a:buChar char="q"/>
              <a:defRPr/>
            </a:pPr>
            <a:r>
              <a:rPr lang="en-US" sz="1350" dirty="0">
                <a:solidFill>
                  <a:srgbClr val="000000"/>
                </a:solidFill>
                <a:latin typeface="Verdana"/>
                <a:sym typeface="Symbol"/>
              </a:rPr>
              <a:t>From the properties of Fourier’s series one has</a:t>
            </a:r>
          </a:p>
          <a:p>
            <a:pPr defTabSz="685874">
              <a:defRPr/>
            </a:pPr>
            <a:endParaRPr lang="it-IT" sz="1350" dirty="0">
              <a:solidFill>
                <a:srgbClr val="000000"/>
              </a:solidFill>
              <a:latin typeface="Verdana"/>
            </a:endParaRPr>
          </a:p>
          <a:p>
            <a:pPr defTabSz="685874">
              <a:defRPr/>
            </a:pPr>
            <a:endParaRPr lang="en-US" sz="1350" dirty="0">
              <a:solidFill>
                <a:srgbClr val="000000"/>
              </a:solidFill>
              <a:latin typeface="Verdana"/>
              <a:sym typeface="Symbol"/>
            </a:endParaRPr>
          </a:p>
          <a:p>
            <a:pPr marL="214336" indent="-214336" defTabSz="685874">
              <a:buFont typeface="Wingdings" pitchFamily="2" charset="2"/>
              <a:buChar char="q"/>
              <a:defRPr/>
            </a:pPr>
            <a:r>
              <a:rPr lang="en-US" sz="1350" dirty="0">
                <a:solidFill>
                  <a:srgbClr val="000000"/>
                </a:solidFill>
                <a:latin typeface="Verdana"/>
                <a:sym typeface="Symbol"/>
              </a:rPr>
              <a:t>Fourier coefficients </a:t>
            </a:r>
            <a:r>
              <a:rPr lang="en-US" altLang="ru-RU" sz="1350" b="1" dirty="0" err="1">
                <a:solidFill>
                  <a:srgbClr val="000000"/>
                </a:solidFill>
                <a:latin typeface="Cambria" panose="02040503050406030204" pitchFamily="18" charset="0"/>
              </a:rPr>
              <a:t>V</a:t>
            </a:r>
            <a:r>
              <a:rPr lang="en-US" altLang="ru-RU" sz="1350" b="1" baseline="-25000" dirty="0" err="1">
                <a:solidFill>
                  <a:srgbClr val="000000"/>
                </a:solidFill>
                <a:latin typeface="Cambria" panose="02040503050406030204" pitchFamily="18" charset="0"/>
              </a:rPr>
              <a:t>n</a:t>
            </a:r>
            <a:r>
              <a:rPr lang="en-US" sz="1350" b="1" dirty="0">
                <a:solidFill>
                  <a:srgbClr val="000000"/>
                </a:solidFill>
                <a:latin typeface="Cambria" panose="02040503050406030204" pitchFamily="18" charset="0"/>
                <a:sym typeface="Symbol"/>
              </a:rPr>
              <a:t> </a:t>
            </a:r>
            <a:r>
              <a:rPr lang="en-US" sz="1350" dirty="0">
                <a:solidFill>
                  <a:srgbClr val="000000"/>
                </a:solidFill>
                <a:latin typeface="Verdana"/>
                <a:sym typeface="Symbol"/>
              </a:rPr>
              <a:t> quantify anisotropic flow: </a:t>
            </a:r>
          </a:p>
          <a:p>
            <a:pPr defTabSz="685874">
              <a:defRPr/>
            </a:pPr>
            <a:r>
              <a:rPr lang="en-US" sz="1350" dirty="0">
                <a:solidFill>
                  <a:srgbClr val="000000"/>
                </a:solidFill>
                <a:latin typeface="Verdana"/>
                <a:sym typeface="Symbol"/>
              </a:rPr>
              <a:t>v</a:t>
            </a:r>
            <a:r>
              <a:rPr lang="en-US" sz="1350" baseline="-25000" dirty="0">
                <a:solidFill>
                  <a:srgbClr val="000000"/>
                </a:solidFill>
                <a:latin typeface="Verdana"/>
                <a:sym typeface="Symbol"/>
              </a:rPr>
              <a:t>1</a:t>
            </a:r>
            <a:r>
              <a:rPr lang="en-US" sz="1350" dirty="0">
                <a:solidFill>
                  <a:srgbClr val="000000"/>
                </a:solidFill>
                <a:latin typeface="Verdana"/>
                <a:sym typeface="Symbol"/>
              </a:rPr>
              <a:t> is </a:t>
            </a:r>
            <a:r>
              <a:rPr lang="en-US" sz="1350" dirty="0">
                <a:solidFill>
                  <a:srgbClr val="FFC000"/>
                </a:solidFill>
                <a:latin typeface="Verdana"/>
                <a:sym typeface="Symbol"/>
              </a:rPr>
              <a:t>directed flow</a:t>
            </a:r>
            <a:r>
              <a:rPr lang="en-US" sz="1350" dirty="0">
                <a:solidFill>
                  <a:srgbClr val="000000"/>
                </a:solidFill>
                <a:latin typeface="Verdana"/>
                <a:sym typeface="Symbol"/>
              </a:rPr>
              <a:t>, v</a:t>
            </a:r>
            <a:r>
              <a:rPr lang="en-US" sz="1350" baseline="-25000" dirty="0">
                <a:solidFill>
                  <a:srgbClr val="000000"/>
                </a:solidFill>
                <a:latin typeface="Verdana"/>
                <a:sym typeface="Symbol"/>
              </a:rPr>
              <a:t>2</a:t>
            </a:r>
            <a:r>
              <a:rPr lang="en-US" sz="1350" dirty="0">
                <a:solidFill>
                  <a:srgbClr val="000000"/>
                </a:solidFill>
                <a:latin typeface="Verdana"/>
                <a:sym typeface="Symbol"/>
              </a:rPr>
              <a:t> is </a:t>
            </a:r>
            <a:r>
              <a:rPr lang="en-US" sz="1350" dirty="0">
                <a:solidFill>
                  <a:srgbClr val="FF0000"/>
                </a:solidFill>
                <a:latin typeface="Verdana"/>
                <a:sym typeface="Symbol"/>
              </a:rPr>
              <a:t>elliptic flow</a:t>
            </a:r>
            <a:r>
              <a:rPr lang="en-US" sz="1350" dirty="0">
                <a:solidFill>
                  <a:srgbClr val="000000"/>
                </a:solidFill>
                <a:latin typeface="Verdana"/>
                <a:sym typeface="Symbol"/>
              </a:rPr>
              <a:t>, v</a:t>
            </a:r>
            <a:r>
              <a:rPr lang="en-US" sz="1350" baseline="-25000" dirty="0">
                <a:solidFill>
                  <a:srgbClr val="000000"/>
                </a:solidFill>
                <a:latin typeface="Verdana"/>
                <a:sym typeface="Symbol"/>
              </a:rPr>
              <a:t>3</a:t>
            </a:r>
            <a:r>
              <a:rPr lang="en-US" sz="1350" dirty="0">
                <a:solidFill>
                  <a:srgbClr val="000000"/>
                </a:solidFill>
                <a:latin typeface="Verdana"/>
                <a:sym typeface="Symbol"/>
              </a:rPr>
              <a:t> is </a:t>
            </a:r>
            <a:r>
              <a:rPr lang="en-US" sz="1350" dirty="0">
                <a:solidFill>
                  <a:srgbClr val="008000"/>
                </a:solidFill>
                <a:latin typeface="Verdana"/>
                <a:sym typeface="Symbol"/>
              </a:rPr>
              <a:t>triangular flow</a:t>
            </a:r>
            <a:r>
              <a:rPr lang="en-US" sz="1350" dirty="0">
                <a:solidFill>
                  <a:srgbClr val="000000"/>
                </a:solidFill>
                <a:latin typeface="Verdana"/>
                <a:sym typeface="Symbol"/>
              </a:rPr>
              <a:t>, etc. </a:t>
            </a:r>
          </a:p>
          <a:p>
            <a:pPr marL="214336" indent="-214336" defTabSz="685874">
              <a:buFont typeface="Wingdings" pitchFamily="2" charset="2"/>
              <a:buChar char="q"/>
              <a:defRPr/>
            </a:pPr>
            <a:endParaRPr lang="en-US" sz="1350" dirty="0">
              <a:solidFill>
                <a:srgbClr val="000000"/>
              </a:solidFill>
              <a:latin typeface="Verdana"/>
              <a:sym typeface="Symbol"/>
            </a:endParaRPr>
          </a:p>
          <a:p>
            <a:pPr defTabSz="685874">
              <a:defRPr/>
            </a:pPr>
            <a:endParaRPr lang="it-IT" sz="1350" dirty="0">
              <a:solidFill>
                <a:srgbClr val="000000"/>
              </a:solidFill>
              <a:latin typeface="Verdana"/>
            </a:endParaRPr>
          </a:p>
        </p:txBody>
      </p:sp>
      <p:graphicFrame>
        <p:nvGraphicFramePr>
          <p:cNvPr id="44064" name="Object 5">
            <a:extLst>
              <a:ext uri="{FF2B5EF4-FFF2-40B4-BE49-F238E27FC236}">
                <a16:creationId xmlns:a16="http://schemas.microsoft.com/office/drawing/2014/main" id="{941E8C69-6E41-555E-1E30-7E22FFA82CD0}"/>
              </a:ext>
            </a:extLst>
          </p:cNvPr>
          <p:cNvGraphicFramePr>
            <a:graphicFrameLocks noChangeAspect="1"/>
          </p:cNvGraphicFramePr>
          <p:nvPr/>
        </p:nvGraphicFramePr>
        <p:xfrm>
          <a:off x="2327594" y="4572041"/>
          <a:ext cx="3062394" cy="356010"/>
        </p:xfrm>
        <a:graphic>
          <a:graphicData uri="http://schemas.openxmlformats.org/presentationml/2006/ole">
            <mc:AlternateContent xmlns:mc="http://schemas.openxmlformats.org/markup-compatibility/2006">
              <mc:Choice xmlns:v="urn:schemas-microsoft-com:vml" Requires="v">
                <p:oleObj name="Equation" r:id="rId6" imgW="1345616" imgH="253890" progId="Equation.3">
                  <p:embed/>
                </p:oleObj>
              </mc:Choice>
              <mc:Fallback>
                <p:oleObj name="Equation" r:id="rId6" imgW="1345616" imgH="253890" progId="Equation.3">
                  <p:embed/>
                  <p:pic>
                    <p:nvPicPr>
                      <p:cNvPr id="44064" name="Object 5">
                        <a:extLst>
                          <a:ext uri="{FF2B5EF4-FFF2-40B4-BE49-F238E27FC236}">
                            <a16:creationId xmlns:a16="http://schemas.microsoft.com/office/drawing/2014/main" id="{941E8C69-6E41-555E-1E30-7E22FFA82C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7594" y="4572041"/>
                        <a:ext cx="3062394" cy="35601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65" name="Прямоугольник 22">
            <a:extLst>
              <a:ext uri="{FF2B5EF4-FFF2-40B4-BE49-F238E27FC236}">
                <a16:creationId xmlns:a16="http://schemas.microsoft.com/office/drawing/2014/main" id="{ED8110CC-C938-BC5B-23B6-E4E13CA97285}"/>
              </a:ext>
            </a:extLst>
          </p:cNvPr>
          <p:cNvSpPr>
            <a:spLocks noChangeArrowheads="1"/>
          </p:cNvSpPr>
          <p:nvPr/>
        </p:nvSpPr>
        <p:spPr bwMode="auto">
          <a:xfrm>
            <a:off x="2857441" y="3047987"/>
            <a:ext cx="3429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eaLnBrk="0" hangingPunct="0">
              <a:spcBef>
                <a:spcPct val="0"/>
              </a:spcBef>
              <a:buNone/>
            </a:pPr>
            <a:endParaRPr lang="ru-RU" altLang="ru-RU" sz="900">
              <a:solidFill>
                <a:srgbClr val="000000"/>
              </a:solidFill>
            </a:endParaRPr>
          </a:p>
          <a:p>
            <a:pPr defTabSz="685874" eaLnBrk="0" hangingPunct="0">
              <a:spcBef>
                <a:spcPct val="0"/>
              </a:spcBef>
              <a:buNone/>
            </a:pPr>
            <a:endParaRPr lang="ru-RU" altLang="ru-RU" sz="900">
              <a:solidFill>
                <a:srgbClr val="000000"/>
              </a:solidFill>
            </a:endParaRPr>
          </a:p>
        </p:txBody>
      </p:sp>
      <p:sp>
        <p:nvSpPr>
          <p:cNvPr id="44066" name="Прямоугольник 37">
            <a:extLst>
              <a:ext uri="{FF2B5EF4-FFF2-40B4-BE49-F238E27FC236}">
                <a16:creationId xmlns:a16="http://schemas.microsoft.com/office/drawing/2014/main" id="{73C4165F-EE7A-C1A1-B50C-E7BD12F7425A}"/>
              </a:ext>
            </a:extLst>
          </p:cNvPr>
          <p:cNvSpPr>
            <a:spLocks noChangeArrowheads="1"/>
          </p:cNvSpPr>
          <p:nvPr/>
        </p:nvSpPr>
        <p:spPr bwMode="auto">
          <a:xfrm>
            <a:off x="600081" y="5631451"/>
            <a:ext cx="82295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74" eaLnBrk="0" hangingPunct="0">
              <a:spcBef>
                <a:spcPct val="0"/>
              </a:spcBef>
              <a:buNone/>
            </a:pPr>
            <a:r>
              <a:rPr lang="en-US" altLang="ru-RU" sz="1800" b="1" dirty="0">
                <a:solidFill>
                  <a:srgbClr val="000000"/>
                </a:solidFill>
              </a:rPr>
              <a:t>Term “flow” does not mean necessarily “hydro” flow – used only to emphasize the collective behavior of particles in event or multiparticle azimuthal correlation  </a:t>
            </a:r>
            <a:endParaRPr lang="ru-RU" altLang="ru-RU" sz="1800" b="1"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a:extLst>
              <a:ext uri="{FF2B5EF4-FFF2-40B4-BE49-F238E27FC236}">
                <a16:creationId xmlns:a16="http://schemas.microsoft.com/office/drawing/2014/main" id="{6166080B-15E2-146E-08AE-ACE21F8A8B6E}"/>
              </a:ext>
            </a:extLst>
          </p:cNvPr>
          <p:cNvSpPr>
            <a:spLocks noChangeArrowheads="1"/>
          </p:cNvSpPr>
          <p:nvPr/>
        </p:nvSpPr>
        <p:spPr bwMode="auto">
          <a:xfrm>
            <a:off x="139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1907" name="Rectangle 4">
            <a:extLst>
              <a:ext uri="{FF2B5EF4-FFF2-40B4-BE49-F238E27FC236}">
                <a16:creationId xmlns:a16="http://schemas.microsoft.com/office/drawing/2014/main" id="{4F50BC0A-3089-6878-21E8-844048955EFC}"/>
              </a:ext>
            </a:extLst>
          </p:cNvPr>
          <p:cNvSpPr>
            <a:spLocks noChangeArrowheads="1"/>
          </p:cNvSpPr>
          <p:nvPr/>
        </p:nvSpPr>
        <p:spPr bwMode="auto">
          <a:xfrm>
            <a:off x="139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1908" name="Rectangle 5">
            <a:extLst>
              <a:ext uri="{FF2B5EF4-FFF2-40B4-BE49-F238E27FC236}">
                <a16:creationId xmlns:a16="http://schemas.microsoft.com/office/drawing/2014/main" id="{6F54577C-2F70-74B5-9144-EF94CB228940}"/>
              </a:ext>
            </a:extLst>
          </p:cNvPr>
          <p:cNvSpPr>
            <a:spLocks noChangeArrowheads="1"/>
          </p:cNvSpPr>
          <p:nvPr/>
        </p:nvSpPr>
        <p:spPr bwMode="auto">
          <a:xfrm>
            <a:off x="139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1909" name="Rectangle 6">
            <a:extLst>
              <a:ext uri="{FF2B5EF4-FFF2-40B4-BE49-F238E27FC236}">
                <a16:creationId xmlns:a16="http://schemas.microsoft.com/office/drawing/2014/main" id="{F260B8AC-7215-9A78-830C-E9F6E11D9C69}"/>
              </a:ext>
            </a:extLst>
          </p:cNvPr>
          <p:cNvSpPr>
            <a:spLocks noChangeArrowheads="1"/>
          </p:cNvSpPr>
          <p:nvPr/>
        </p:nvSpPr>
        <p:spPr bwMode="auto">
          <a:xfrm>
            <a:off x="139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1910" name="Rectangle 7">
            <a:extLst>
              <a:ext uri="{FF2B5EF4-FFF2-40B4-BE49-F238E27FC236}">
                <a16:creationId xmlns:a16="http://schemas.microsoft.com/office/drawing/2014/main" id="{707F0D0F-1EF2-B8AC-E3FC-8D4F491EE4BB}"/>
              </a:ext>
            </a:extLst>
          </p:cNvPr>
          <p:cNvSpPr>
            <a:spLocks noChangeArrowheads="1"/>
          </p:cNvSpPr>
          <p:nvPr/>
        </p:nvSpPr>
        <p:spPr bwMode="auto">
          <a:xfrm>
            <a:off x="139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1911" name="Slide Number Placeholder 1">
            <a:extLst>
              <a:ext uri="{FF2B5EF4-FFF2-40B4-BE49-F238E27FC236}">
                <a16:creationId xmlns:a16="http://schemas.microsoft.com/office/drawing/2014/main" id="{0136D3DD-6E4E-501B-6E56-86EF4C8A68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DD2CBC-A1B6-48AC-A23E-4F790DF0844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2">
            <a:extLst>
              <a:ext uri="{FF2B5EF4-FFF2-40B4-BE49-F238E27FC236}">
                <a16:creationId xmlns:a16="http://schemas.microsoft.com/office/drawing/2014/main" id="{D50A3528-80FC-24DB-3ABD-0A3AA3808B50}"/>
              </a:ext>
            </a:extLst>
          </p:cNvPr>
          <p:cNvSpPr txBox="1">
            <a:spLocks noChangeArrowheads="1"/>
          </p:cNvSpPr>
          <p:nvPr/>
        </p:nvSpPr>
        <p:spPr bwMode="auto">
          <a:xfrm>
            <a:off x="30163" y="76200"/>
            <a:ext cx="9045575" cy="585788"/>
          </a:xfrm>
          <a:prstGeom prst="rect">
            <a:avLst/>
          </a:prstGeo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000000"/>
                </a:solidFill>
                <a:effectLst>
                  <a:outerShdw blurRad="38100" dist="38100" dir="2700000" algn="tl">
                    <a:srgbClr val="FFFFFF"/>
                  </a:outerShdw>
                </a:effectLst>
                <a:uLnTx/>
                <a:uFillTx/>
                <a:latin typeface="Arial"/>
                <a:ea typeface="+mj-ea"/>
                <a:cs typeface="+mj-cs"/>
              </a:rPr>
              <a:t>Elliptic Flow V</a:t>
            </a:r>
            <a:r>
              <a:rPr kumimoji="0" lang="en-US" sz="3200" b="1" i="1" u="none" strike="noStrike" kern="0" cap="none" spc="0" normalizeH="0" baseline="-25000" noProof="0" dirty="0">
                <a:ln>
                  <a:noFill/>
                </a:ln>
                <a:solidFill>
                  <a:srgbClr val="000000"/>
                </a:solidFill>
                <a:effectLst>
                  <a:outerShdw blurRad="38100" dist="38100" dir="2700000" algn="tl">
                    <a:srgbClr val="FFFFFF"/>
                  </a:outerShdw>
                </a:effectLst>
                <a:uLnTx/>
                <a:uFillTx/>
                <a:latin typeface="Arial"/>
                <a:ea typeface="+mj-ea"/>
                <a:cs typeface="+mj-cs"/>
              </a:rPr>
              <a:t>2</a:t>
            </a:r>
            <a:r>
              <a:rPr kumimoji="0" lang="en-US" sz="3200" b="1" i="1" u="none" strike="noStrike" kern="0" cap="none" spc="0" normalizeH="0" baseline="0" noProof="0" dirty="0">
                <a:ln>
                  <a:noFill/>
                </a:ln>
                <a:solidFill>
                  <a:srgbClr val="000000"/>
                </a:solidFill>
                <a:effectLst>
                  <a:outerShdw blurRad="38100" dist="38100" dir="2700000" algn="tl">
                    <a:srgbClr val="FFFFFF"/>
                  </a:outerShdw>
                </a:effectLst>
                <a:uLnTx/>
                <a:uFillTx/>
                <a:latin typeface="Arial"/>
                <a:ea typeface="+mj-ea"/>
                <a:cs typeface="+mj-cs"/>
              </a:rPr>
              <a:t> </a:t>
            </a:r>
            <a:endParaRPr kumimoji="0" lang="en-US" sz="3200" b="1" i="0" u="none" strike="noStrike" kern="0" cap="none" spc="0" normalizeH="0" baseline="0" noProof="0" dirty="0">
              <a:ln>
                <a:noFill/>
              </a:ln>
              <a:solidFill>
                <a:srgbClr val="000000"/>
              </a:solidFill>
              <a:effectLst/>
              <a:uLnTx/>
              <a:uFillTx/>
              <a:latin typeface="Arial"/>
              <a:ea typeface="+mj-ea"/>
              <a:cs typeface="+mj-cs"/>
            </a:endParaRPr>
          </a:p>
        </p:txBody>
      </p:sp>
      <p:sp>
        <p:nvSpPr>
          <p:cNvPr id="251913" name="TextBox 3">
            <a:extLst>
              <a:ext uri="{FF2B5EF4-FFF2-40B4-BE49-F238E27FC236}">
                <a16:creationId xmlns:a16="http://schemas.microsoft.com/office/drawing/2014/main" id="{05E1AA44-BBB3-60AA-A69B-82846710B87B}"/>
              </a:ext>
            </a:extLst>
          </p:cNvPr>
          <p:cNvSpPr txBox="1">
            <a:spLocks noChangeArrowheads="1"/>
          </p:cNvSpPr>
          <p:nvPr/>
        </p:nvSpPr>
        <p:spPr bwMode="auto">
          <a:xfrm>
            <a:off x="781050" y="5407025"/>
            <a:ext cx="7543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1914" name="Стрелка: вверх 5">
            <a:extLst>
              <a:ext uri="{FF2B5EF4-FFF2-40B4-BE49-F238E27FC236}">
                <a16:creationId xmlns:a16="http://schemas.microsoft.com/office/drawing/2014/main" id="{43EC9A40-636E-16DA-755C-010EDF2EAD4C}"/>
              </a:ext>
            </a:extLst>
          </p:cNvPr>
          <p:cNvSpPr>
            <a:spLocks noChangeArrowheads="1"/>
          </p:cNvSpPr>
          <p:nvPr/>
        </p:nvSpPr>
        <p:spPr bwMode="auto">
          <a:xfrm>
            <a:off x="6172200" y="1450975"/>
            <a:ext cx="304800" cy="123825"/>
          </a:xfrm>
          <a:prstGeom prst="up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251915" name="Object 4">
            <a:extLst>
              <a:ext uri="{FF2B5EF4-FFF2-40B4-BE49-F238E27FC236}">
                <a16:creationId xmlns:a16="http://schemas.microsoft.com/office/drawing/2014/main" id="{3BAB18B3-E95E-7C43-D3F7-5A10BB3D2532}"/>
              </a:ext>
            </a:extLst>
          </p:cNvPr>
          <p:cNvGraphicFramePr>
            <a:graphicFrameLocks noChangeAspect="1"/>
          </p:cNvGraphicFramePr>
          <p:nvPr/>
        </p:nvGraphicFramePr>
        <p:xfrm>
          <a:off x="88900" y="865188"/>
          <a:ext cx="8994775" cy="585787"/>
        </p:xfrm>
        <a:graphic>
          <a:graphicData uri="http://schemas.openxmlformats.org/presentationml/2006/ole">
            <mc:AlternateContent xmlns:mc="http://schemas.openxmlformats.org/markup-compatibility/2006">
              <mc:Choice xmlns:v="urn:schemas-microsoft-com:vml" Requires="v">
                <p:oleObj name="Equation" r:id="rId3" imgW="3949700" imgH="431800" progId="Equation.3">
                  <p:embed/>
                </p:oleObj>
              </mc:Choice>
              <mc:Fallback>
                <p:oleObj name="Equation" r:id="rId3" imgW="3949700" imgH="431800" progId="Equation.3">
                  <p:embed/>
                  <p:pic>
                    <p:nvPicPr>
                      <p:cNvPr id="251915" name="Object 4">
                        <a:extLst>
                          <a:ext uri="{FF2B5EF4-FFF2-40B4-BE49-F238E27FC236}">
                            <a16:creationId xmlns:a16="http://schemas.microsoft.com/office/drawing/2014/main" id="{3BAB18B3-E95E-7C43-D3F7-5A10BB3D2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865188"/>
                        <a:ext cx="8994775" cy="585787"/>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1916" name="Овал 1">
            <a:extLst>
              <a:ext uri="{FF2B5EF4-FFF2-40B4-BE49-F238E27FC236}">
                <a16:creationId xmlns:a16="http://schemas.microsoft.com/office/drawing/2014/main" id="{76AC2E99-BEF7-81E6-13A8-94F1A183A264}"/>
              </a:ext>
            </a:extLst>
          </p:cNvPr>
          <p:cNvSpPr>
            <a:spLocks noChangeArrowheads="1"/>
          </p:cNvSpPr>
          <p:nvPr/>
        </p:nvSpPr>
        <p:spPr bwMode="auto">
          <a:xfrm>
            <a:off x="1219200" y="1981200"/>
            <a:ext cx="914400" cy="685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51917" name="Picture 14" descr="dxdphi-v2">
            <a:extLst>
              <a:ext uri="{FF2B5EF4-FFF2-40B4-BE49-F238E27FC236}">
                <a16:creationId xmlns:a16="http://schemas.microsoft.com/office/drawing/2014/main" id="{AD6D6E87-B8EF-E5D4-76E4-0BF2202E8C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17738"/>
            <a:ext cx="4840288"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1918" name="Object 9">
            <a:extLst>
              <a:ext uri="{FF2B5EF4-FFF2-40B4-BE49-F238E27FC236}">
                <a16:creationId xmlns:a16="http://schemas.microsoft.com/office/drawing/2014/main" id="{1EE73EB1-9D24-2250-D320-2E93E1442D5C}"/>
              </a:ext>
            </a:extLst>
          </p:cNvPr>
          <p:cNvGraphicFramePr>
            <a:graphicFrameLocks noChangeAspect="1"/>
          </p:cNvGraphicFramePr>
          <p:nvPr/>
        </p:nvGraphicFramePr>
        <p:xfrm>
          <a:off x="366713" y="1770063"/>
          <a:ext cx="4235450" cy="542925"/>
        </p:xfrm>
        <a:graphic>
          <a:graphicData uri="http://schemas.openxmlformats.org/presentationml/2006/ole">
            <mc:AlternateContent xmlns:mc="http://schemas.openxmlformats.org/markup-compatibility/2006">
              <mc:Choice xmlns:v="urn:schemas-microsoft-com:vml" Requires="v">
                <p:oleObj name="Equation" r:id="rId6" imgW="1396394" imgH="253890" progId="Equation.3">
                  <p:embed/>
                </p:oleObj>
              </mc:Choice>
              <mc:Fallback>
                <p:oleObj name="Equation" r:id="rId6" imgW="1396394" imgH="253890" progId="Equation.3">
                  <p:embed/>
                  <p:pic>
                    <p:nvPicPr>
                      <p:cNvPr id="251918" name="Object 9">
                        <a:extLst>
                          <a:ext uri="{FF2B5EF4-FFF2-40B4-BE49-F238E27FC236}">
                            <a16:creationId xmlns:a16="http://schemas.microsoft.com/office/drawing/2014/main" id="{1EE73EB1-9D24-2250-D320-2E93E1442D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713" y="1770063"/>
                        <a:ext cx="4235450" cy="54292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1919" name="TextBox 69">
            <a:extLst>
              <a:ext uri="{FF2B5EF4-FFF2-40B4-BE49-F238E27FC236}">
                <a16:creationId xmlns:a16="http://schemas.microsoft.com/office/drawing/2014/main" id="{213224E7-FF59-84FA-3CDC-317DB1B47621}"/>
              </a:ext>
            </a:extLst>
          </p:cNvPr>
          <p:cNvSpPr txBox="1">
            <a:spLocks noChangeArrowheads="1"/>
          </p:cNvSpPr>
          <p:nvPr/>
        </p:nvSpPr>
        <p:spPr bwMode="auto">
          <a:xfrm>
            <a:off x="842963" y="5592763"/>
            <a:ext cx="2965450" cy="6461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a:ln>
                  <a:noFill/>
                </a:ln>
                <a:solidFill>
                  <a:srgbClr val="333399"/>
                </a:solidFill>
                <a:effectLst/>
                <a:uLnTx/>
                <a:uFillTx/>
                <a:latin typeface="Verdana" panose="020B0604030504040204" pitchFamily="34" charset="0"/>
                <a:ea typeface="+mn-ea"/>
                <a:cs typeface="+mn-cs"/>
              </a:rPr>
              <a:t>v</a:t>
            </a:r>
            <a:r>
              <a:rPr kumimoji="0" lang="en-US" altLang="ru-RU" sz="1800" b="0" i="0" u="none" strike="noStrike" kern="1200" cap="none" spc="0" normalizeH="0" baseline="-25000" noProof="0">
                <a:ln>
                  <a:noFill/>
                </a:ln>
                <a:solidFill>
                  <a:srgbClr val="333399"/>
                </a:solidFill>
                <a:effectLst/>
                <a:uLnTx/>
                <a:uFillTx/>
                <a:latin typeface="Verdana" panose="020B0604030504040204" pitchFamily="34" charset="0"/>
                <a:ea typeface="+mn-ea"/>
                <a:cs typeface="+mn-cs"/>
              </a:rPr>
              <a:t>2</a:t>
            </a:r>
            <a:r>
              <a:rPr kumimoji="0" lang="en-US" altLang="ru-RU" sz="1800" b="0" i="0" u="none" strike="noStrike" kern="1200" cap="none" spc="0" normalizeH="0" baseline="0" noProof="0">
                <a:ln>
                  <a:noFill/>
                </a:ln>
                <a:solidFill>
                  <a:srgbClr val="333399"/>
                </a:solidFill>
                <a:effectLst/>
                <a:uLnTx/>
                <a:uFillTx/>
                <a:latin typeface="Verdana" panose="020B0604030504040204" pitchFamily="34" charset="0"/>
                <a:ea typeface="+mn-ea"/>
                <a:cs typeface="+mn-cs"/>
              </a:rPr>
              <a:t> &gt; 0 </a:t>
            </a:r>
            <a:r>
              <a:rPr kumimoji="0" lang="en-US" altLang="ru-RU" sz="1800" b="0" i="0" u="none" strike="noStrike" kern="1200" cap="none" spc="0" normalizeH="0" baseline="0" noProof="0">
                <a:ln>
                  <a:noFill/>
                </a:ln>
                <a:solidFill>
                  <a:srgbClr val="333399"/>
                </a:solidFill>
                <a:effectLst/>
                <a:uLnTx/>
                <a:uFillTx/>
                <a:latin typeface="Verdana" panose="020B0604030504040204" pitchFamily="34" charset="0"/>
                <a:ea typeface="+mn-ea"/>
                <a:cs typeface="+mn-cs"/>
                <a:sym typeface="Wingdings" panose="05000000000000000000" pitchFamily="2" charset="2"/>
              </a:rPr>
              <a:t> in-plane flow,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a:ln>
                  <a:noFill/>
                </a:ln>
                <a:solidFill>
                  <a:srgbClr val="333399"/>
                </a:solidFill>
                <a:effectLst/>
                <a:uLnTx/>
                <a:uFillTx/>
                <a:latin typeface="Verdana" panose="020B0604030504040204" pitchFamily="34" charset="0"/>
                <a:ea typeface="+mn-ea"/>
                <a:cs typeface="+mn-cs"/>
                <a:sym typeface="Wingdings" panose="05000000000000000000" pitchFamily="2" charset="2"/>
              </a:rPr>
              <a:t>v</a:t>
            </a:r>
            <a:r>
              <a:rPr kumimoji="0" lang="en-US" altLang="ru-RU" sz="1800" b="0" i="0" u="none" strike="noStrike" kern="1200" cap="none" spc="0" normalizeH="0" baseline="-25000" noProof="0">
                <a:ln>
                  <a:noFill/>
                </a:ln>
                <a:solidFill>
                  <a:srgbClr val="333399"/>
                </a:solidFill>
                <a:effectLst/>
                <a:uLnTx/>
                <a:uFillTx/>
                <a:latin typeface="Verdana" panose="020B0604030504040204" pitchFamily="34" charset="0"/>
                <a:ea typeface="+mn-ea"/>
                <a:cs typeface="+mn-cs"/>
                <a:sym typeface="Wingdings" panose="05000000000000000000" pitchFamily="2" charset="2"/>
              </a:rPr>
              <a:t>2 </a:t>
            </a:r>
            <a:r>
              <a:rPr kumimoji="0" lang="en-US" altLang="ru-RU" sz="1800" b="0" i="0" u="none" strike="noStrike" kern="1200" cap="none" spc="0" normalizeH="0" baseline="0" noProof="0">
                <a:ln>
                  <a:noFill/>
                </a:ln>
                <a:solidFill>
                  <a:srgbClr val="333399"/>
                </a:solidFill>
                <a:effectLst/>
                <a:uLnTx/>
                <a:uFillTx/>
                <a:latin typeface="Verdana" panose="020B0604030504040204" pitchFamily="34" charset="0"/>
                <a:ea typeface="+mn-ea"/>
                <a:cs typeface="+mn-cs"/>
                <a:sym typeface="Wingdings" panose="05000000000000000000" pitchFamily="2" charset="2"/>
              </a:rPr>
              <a:t>&lt; 0 out-of-plane flow</a:t>
            </a:r>
            <a:endParaRPr kumimoji="0" lang="it-IT" altLang="ru-RU" sz="1800" b="0" i="0" u="none" strike="noStrike" kern="1200" cap="none" spc="0" normalizeH="0" baseline="0" noProof="0">
              <a:ln>
                <a:noFill/>
              </a:ln>
              <a:solidFill>
                <a:srgbClr val="333399"/>
              </a:solidFill>
              <a:effectLst/>
              <a:uLnTx/>
              <a:uFillTx/>
              <a:latin typeface="Verdana" panose="020B0604030504040204" pitchFamily="34" charset="0"/>
              <a:ea typeface="+mn-ea"/>
              <a:cs typeface="+mn-cs"/>
            </a:endParaRPr>
          </a:p>
        </p:txBody>
      </p:sp>
      <p:grpSp>
        <p:nvGrpSpPr>
          <p:cNvPr id="251920" name="Group 12">
            <a:extLst>
              <a:ext uri="{FF2B5EF4-FFF2-40B4-BE49-F238E27FC236}">
                <a16:creationId xmlns:a16="http://schemas.microsoft.com/office/drawing/2014/main" id="{8D466C26-1517-394D-BB6C-86CD6997713D}"/>
              </a:ext>
            </a:extLst>
          </p:cNvPr>
          <p:cNvGrpSpPr>
            <a:grpSpLocks/>
          </p:cNvGrpSpPr>
          <p:nvPr/>
        </p:nvGrpSpPr>
        <p:grpSpPr bwMode="auto">
          <a:xfrm>
            <a:off x="5997575" y="4602163"/>
            <a:ext cx="1981200" cy="1981200"/>
            <a:chOff x="192" y="1776"/>
            <a:chExt cx="1872" cy="1872"/>
          </a:xfrm>
        </p:grpSpPr>
        <p:sp>
          <p:nvSpPr>
            <p:cNvPr id="19" name="Oval 13">
              <a:extLst>
                <a:ext uri="{FF2B5EF4-FFF2-40B4-BE49-F238E27FC236}">
                  <a16:creationId xmlns:a16="http://schemas.microsoft.com/office/drawing/2014/main" id="{2DEDB9F6-66DB-9525-A21E-856496332A53}"/>
                </a:ext>
              </a:extLst>
            </p:cNvPr>
            <p:cNvSpPr>
              <a:spLocks noChangeAspect="1" noChangeArrowheads="1"/>
            </p:cNvSpPr>
            <p:nvPr/>
          </p:nvSpPr>
          <p:spPr bwMode="auto">
            <a:xfrm>
              <a:off x="816" y="2400"/>
              <a:ext cx="572" cy="538"/>
            </a:xfrm>
            <a:prstGeom prst="ellipse">
              <a:avLst/>
            </a:prstGeom>
            <a:solidFill>
              <a:srgbClr val="FFFF66">
                <a:alpha val="50195"/>
              </a:srgbClr>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0" name="Oval 14">
              <a:extLst>
                <a:ext uri="{FF2B5EF4-FFF2-40B4-BE49-F238E27FC236}">
                  <a16:creationId xmlns:a16="http://schemas.microsoft.com/office/drawing/2014/main" id="{78895256-1D17-2D3F-A0F8-7694F33C5223}"/>
                </a:ext>
              </a:extLst>
            </p:cNvPr>
            <p:cNvSpPr>
              <a:spLocks noChangeAspect="1" noChangeArrowheads="1"/>
            </p:cNvSpPr>
            <p:nvPr/>
          </p:nvSpPr>
          <p:spPr bwMode="auto">
            <a:xfrm>
              <a:off x="624" y="2592"/>
              <a:ext cx="572" cy="538"/>
            </a:xfrm>
            <a:prstGeom prst="ellipse">
              <a:avLst/>
            </a:prstGeom>
            <a:solidFill>
              <a:srgbClr val="00FF00">
                <a:alpha val="50195"/>
              </a:srgbClr>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1" name="Oval 15">
              <a:extLst>
                <a:ext uri="{FF2B5EF4-FFF2-40B4-BE49-F238E27FC236}">
                  <a16:creationId xmlns:a16="http://schemas.microsoft.com/office/drawing/2014/main" id="{B308F164-AB4E-37B7-B4C7-CD002FB61766}"/>
                </a:ext>
              </a:extLst>
            </p:cNvPr>
            <p:cNvSpPr>
              <a:spLocks noChangeAspect="1" noChangeArrowheads="1"/>
            </p:cNvSpPr>
            <p:nvPr/>
          </p:nvSpPr>
          <p:spPr bwMode="auto">
            <a:xfrm>
              <a:off x="1008" y="2832"/>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2" name="Oval 16">
              <a:extLst>
                <a:ext uri="{FF2B5EF4-FFF2-40B4-BE49-F238E27FC236}">
                  <a16:creationId xmlns:a16="http://schemas.microsoft.com/office/drawing/2014/main" id="{4ABCE182-8EEF-9733-7A8E-1394C00676FC}"/>
                </a:ext>
              </a:extLst>
            </p:cNvPr>
            <p:cNvSpPr>
              <a:spLocks noChangeAspect="1" noChangeArrowheads="1"/>
            </p:cNvSpPr>
            <p:nvPr/>
          </p:nvSpPr>
          <p:spPr bwMode="auto">
            <a:xfrm>
              <a:off x="960" y="2688"/>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3" name="Oval 17">
              <a:extLst>
                <a:ext uri="{FF2B5EF4-FFF2-40B4-BE49-F238E27FC236}">
                  <a16:creationId xmlns:a16="http://schemas.microsoft.com/office/drawing/2014/main" id="{6DDC1C8D-42E1-B535-FACD-02082C79DBF8}"/>
                </a:ext>
              </a:extLst>
            </p:cNvPr>
            <p:cNvSpPr>
              <a:spLocks noChangeAspect="1" noChangeArrowheads="1"/>
            </p:cNvSpPr>
            <p:nvPr/>
          </p:nvSpPr>
          <p:spPr bwMode="auto">
            <a:xfrm>
              <a:off x="864" y="2688"/>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4" name="Oval 18">
              <a:extLst>
                <a:ext uri="{FF2B5EF4-FFF2-40B4-BE49-F238E27FC236}">
                  <a16:creationId xmlns:a16="http://schemas.microsoft.com/office/drawing/2014/main" id="{38CD85E5-62B4-A4AB-0869-52F9F687621A}"/>
                </a:ext>
              </a:extLst>
            </p:cNvPr>
            <p:cNvSpPr>
              <a:spLocks noChangeAspect="1" noChangeArrowheads="1"/>
            </p:cNvSpPr>
            <p:nvPr/>
          </p:nvSpPr>
          <p:spPr bwMode="auto">
            <a:xfrm>
              <a:off x="960" y="2592"/>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5" name="Oval 19">
              <a:extLst>
                <a:ext uri="{FF2B5EF4-FFF2-40B4-BE49-F238E27FC236}">
                  <a16:creationId xmlns:a16="http://schemas.microsoft.com/office/drawing/2014/main" id="{25F4CFB6-C7CA-AECA-D86E-B541475CC0E2}"/>
                </a:ext>
              </a:extLst>
            </p:cNvPr>
            <p:cNvSpPr>
              <a:spLocks noChangeAspect="1" noChangeArrowheads="1"/>
            </p:cNvSpPr>
            <p:nvPr/>
          </p:nvSpPr>
          <p:spPr bwMode="auto">
            <a:xfrm>
              <a:off x="816" y="2592"/>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6" name="Oval 20">
              <a:extLst>
                <a:ext uri="{FF2B5EF4-FFF2-40B4-BE49-F238E27FC236}">
                  <a16:creationId xmlns:a16="http://schemas.microsoft.com/office/drawing/2014/main" id="{FCC080CE-259B-6483-7135-617D52374599}"/>
                </a:ext>
              </a:extLst>
            </p:cNvPr>
            <p:cNvSpPr>
              <a:spLocks noChangeAspect="1" noChangeArrowheads="1"/>
            </p:cNvSpPr>
            <p:nvPr/>
          </p:nvSpPr>
          <p:spPr bwMode="auto">
            <a:xfrm>
              <a:off x="864" y="2736"/>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7" name="Oval 21">
              <a:extLst>
                <a:ext uri="{FF2B5EF4-FFF2-40B4-BE49-F238E27FC236}">
                  <a16:creationId xmlns:a16="http://schemas.microsoft.com/office/drawing/2014/main" id="{F93CEE97-4118-2F18-7B23-9486B249DD6A}"/>
                </a:ext>
              </a:extLst>
            </p:cNvPr>
            <p:cNvSpPr>
              <a:spLocks noChangeAspect="1" noChangeArrowheads="1"/>
            </p:cNvSpPr>
            <p:nvPr/>
          </p:nvSpPr>
          <p:spPr bwMode="auto">
            <a:xfrm>
              <a:off x="1056" y="2784"/>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8" name="Oval 22">
              <a:extLst>
                <a:ext uri="{FF2B5EF4-FFF2-40B4-BE49-F238E27FC236}">
                  <a16:creationId xmlns:a16="http://schemas.microsoft.com/office/drawing/2014/main" id="{D87B53F9-98DE-8F2C-CC92-534E1E10FEEC}"/>
                </a:ext>
              </a:extLst>
            </p:cNvPr>
            <p:cNvSpPr>
              <a:spLocks noChangeAspect="1" noChangeArrowheads="1"/>
            </p:cNvSpPr>
            <p:nvPr/>
          </p:nvSpPr>
          <p:spPr bwMode="auto">
            <a:xfrm>
              <a:off x="912" y="2832"/>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9" name="Oval 23">
              <a:extLst>
                <a:ext uri="{FF2B5EF4-FFF2-40B4-BE49-F238E27FC236}">
                  <a16:creationId xmlns:a16="http://schemas.microsoft.com/office/drawing/2014/main" id="{AD381E38-4184-EFB7-BD5C-29791B73D879}"/>
                </a:ext>
              </a:extLst>
            </p:cNvPr>
            <p:cNvSpPr>
              <a:spLocks noChangeAspect="1" noChangeArrowheads="1"/>
            </p:cNvSpPr>
            <p:nvPr/>
          </p:nvSpPr>
          <p:spPr bwMode="auto">
            <a:xfrm>
              <a:off x="1008" y="2640"/>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0" name="Oval 24">
              <a:extLst>
                <a:ext uri="{FF2B5EF4-FFF2-40B4-BE49-F238E27FC236}">
                  <a16:creationId xmlns:a16="http://schemas.microsoft.com/office/drawing/2014/main" id="{4DAC0809-D15C-6E07-B178-5B48B98CDB50}"/>
                </a:ext>
              </a:extLst>
            </p:cNvPr>
            <p:cNvSpPr>
              <a:spLocks noChangeAspect="1" noChangeArrowheads="1"/>
            </p:cNvSpPr>
            <p:nvPr/>
          </p:nvSpPr>
          <p:spPr bwMode="auto">
            <a:xfrm>
              <a:off x="864" y="2592"/>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1" name="Oval 25">
              <a:extLst>
                <a:ext uri="{FF2B5EF4-FFF2-40B4-BE49-F238E27FC236}">
                  <a16:creationId xmlns:a16="http://schemas.microsoft.com/office/drawing/2014/main" id="{FFCE42B8-167A-3CD0-6161-FE30EFFFC726}"/>
                </a:ext>
              </a:extLst>
            </p:cNvPr>
            <p:cNvSpPr>
              <a:spLocks noChangeAspect="1" noChangeArrowheads="1"/>
            </p:cNvSpPr>
            <p:nvPr/>
          </p:nvSpPr>
          <p:spPr bwMode="auto">
            <a:xfrm>
              <a:off x="1056" y="2688"/>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2" name="Oval 26">
              <a:extLst>
                <a:ext uri="{FF2B5EF4-FFF2-40B4-BE49-F238E27FC236}">
                  <a16:creationId xmlns:a16="http://schemas.microsoft.com/office/drawing/2014/main" id="{CD1E9F0F-B01F-98F8-41C1-6B48AFB95AEF}"/>
                </a:ext>
              </a:extLst>
            </p:cNvPr>
            <p:cNvSpPr>
              <a:spLocks noChangeAspect="1" noChangeArrowheads="1"/>
            </p:cNvSpPr>
            <p:nvPr/>
          </p:nvSpPr>
          <p:spPr bwMode="auto">
            <a:xfrm>
              <a:off x="1008" y="2736"/>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3" name="Oval 27">
              <a:extLst>
                <a:ext uri="{FF2B5EF4-FFF2-40B4-BE49-F238E27FC236}">
                  <a16:creationId xmlns:a16="http://schemas.microsoft.com/office/drawing/2014/main" id="{B1EAB4C3-254F-9505-42A8-04ED5A1952AC}"/>
                </a:ext>
              </a:extLst>
            </p:cNvPr>
            <p:cNvSpPr>
              <a:spLocks noChangeAspect="1" noChangeArrowheads="1"/>
            </p:cNvSpPr>
            <p:nvPr/>
          </p:nvSpPr>
          <p:spPr bwMode="auto">
            <a:xfrm>
              <a:off x="912" y="2640"/>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4" name="Oval 28">
              <a:extLst>
                <a:ext uri="{FF2B5EF4-FFF2-40B4-BE49-F238E27FC236}">
                  <a16:creationId xmlns:a16="http://schemas.microsoft.com/office/drawing/2014/main" id="{2EA9055F-5889-74BA-81A4-3369BEE98333}"/>
                </a:ext>
              </a:extLst>
            </p:cNvPr>
            <p:cNvSpPr>
              <a:spLocks noChangeAspect="1" noChangeArrowheads="1"/>
            </p:cNvSpPr>
            <p:nvPr/>
          </p:nvSpPr>
          <p:spPr bwMode="auto">
            <a:xfrm>
              <a:off x="1104" y="2736"/>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5" name="Oval 29">
              <a:extLst>
                <a:ext uri="{FF2B5EF4-FFF2-40B4-BE49-F238E27FC236}">
                  <a16:creationId xmlns:a16="http://schemas.microsoft.com/office/drawing/2014/main" id="{46344A37-E22B-26D2-3F74-A5EAF37B9228}"/>
                </a:ext>
              </a:extLst>
            </p:cNvPr>
            <p:cNvSpPr>
              <a:spLocks noChangeAspect="1" noChangeArrowheads="1"/>
            </p:cNvSpPr>
            <p:nvPr/>
          </p:nvSpPr>
          <p:spPr bwMode="auto">
            <a:xfrm>
              <a:off x="960" y="2784"/>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6" name="Oval 30">
              <a:extLst>
                <a:ext uri="{FF2B5EF4-FFF2-40B4-BE49-F238E27FC236}">
                  <a16:creationId xmlns:a16="http://schemas.microsoft.com/office/drawing/2014/main" id="{A335FF34-09E3-2BE3-0202-4B87F98E9C05}"/>
                </a:ext>
              </a:extLst>
            </p:cNvPr>
            <p:cNvSpPr>
              <a:spLocks noChangeAspect="1" noChangeArrowheads="1"/>
            </p:cNvSpPr>
            <p:nvPr/>
          </p:nvSpPr>
          <p:spPr bwMode="auto">
            <a:xfrm>
              <a:off x="1152" y="2880"/>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7" name="Oval 31">
              <a:extLst>
                <a:ext uri="{FF2B5EF4-FFF2-40B4-BE49-F238E27FC236}">
                  <a16:creationId xmlns:a16="http://schemas.microsoft.com/office/drawing/2014/main" id="{08D9DBC8-2AF7-1CA0-6D38-D391CDD807C3}"/>
                </a:ext>
              </a:extLst>
            </p:cNvPr>
            <p:cNvSpPr>
              <a:spLocks noChangeAspect="1" noChangeArrowheads="1"/>
            </p:cNvSpPr>
            <p:nvPr/>
          </p:nvSpPr>
          <p:spPr bwMode="auto">
            <a:xfrm>
              <a:off x="1104" y="2832"/>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8" name="Oval 32">
              <a:extLst>
                <a:ext uri="{FF2B5EF4-FFF2-40B4-BE49-F238E27FC236}">
                  <a16:creationId xmlns:a16="http://schemas.microsoft.com/office/drawing/2014/main" id="{FB6B899C-2209-8F69-D0A5-E2A3189FACE3}"/>
                </a:ext>
              </a:extLst>
            </p:cNvPr>
            <p:cNvSpPr>
              <a:spLocks noChangeAspect="1" noChangeArrowheads="1"/>
            </p:cNvSpPr>
            <p:nvPr/>
          </p:nvSpPr>
          <p:spPr bwMode="auto">
            <a:xfrm>
              <a:off x="1056" y="2880"/>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39" name="Oval 33">
              <a:extLst>
                <a:ext uri="{FF2B5EF4-FFF2-40B4-BE49-F238E27FC236}">
                  <a16:creationId xmlns:a16="http://schemas.microsoft.com/office/drawing/2014/main" id="{2AD141B4-2E65-4E4B-AC76-32CE4FA528E4}"/>
                </a:ext>
              </a:extLst>
            </p:cNvPr>
            <p:cNvSpPr>
              <a:spLocks noChangeAspect="1" noChangeArrowheads="1"/>
            </p:cNvSpPr>
            <p:nvPr/>
          </p:nvSpPr>
          <p:spPr bwMode="auto">
            <a:xfrm>
              <a:off x="1152" y="2784"/>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0" name="Oval 34">
              <a:extLst>
                <a:ext uri="{FF2B5EF4-FFF2-40B4-BE49-F238E27FC236}">
                  <a16:creationId xmlns:a16="http://schemas.microsoft.com/office/drawing/2014/main" id="{49FA24B4-964D-06E1-F5D3-DA5246552D73}"/>
                </a:ext>
              </a:extLst>
            </p:cNvPr>
            <p:cNvSpPr>
              <a:spLocks noChangeAspect="1" noChangeArrowheads="1"/>
            </p:cNvSpPr>
            <p:nvPr/>
          </p:nvSpPr>
          <p:spPr bwMode="auto">
            <a:xfrm>
              <a:off x="864" y="2784"/>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1" name="Oval 35">
              <a:extLst>
                <a:ext uri="{FF2B5EF4-FFF2-40B4-BE49-F238E27FC236}">
                  <a16:creationId xmlns:a16="http://schemas.microsoft.com/office/drawing/2014/main" id="{C937EC1D-A83C-1877-47B9-47F37F5D2518}"/>
                </a:ext>
              </a:extLst>
            </p:cNvPr>
            <p:cNvSpPr>
              <a:spLocks noChangeAspect="1" noChangeArrowheads="1"/>
            </p:cNvSpPr>
            <p:nvPr/>
          </p:nvSpPr>
          <p:spPr bwMode="auto">
            <a:xfrm>
              <a:off x="912" y="2736"/>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2" name="Oval 36">
              <a:extLst>
                <a:ext uri="{FF2B5EF4-FFF2-40B4-BE49-F238E27FC236}">
                  <a16:creationId xmlns:a16="http://schemas.microsoft.com/office/drawing/2014/main" id="{BFFA20DF-64AE-A7F0-9E72-BAC1DF3BDCAC}"/>
                </a:ext>
              </a:extLst>
            </p:cNvPr>
            <p:cNvSpPr>
              <a:spLocks noChangeAspect="1" noChangeArrowheads="1"/>
            </p:cNvSpPr>
            <p:nvPr/>
          </p:nvSpPr>
          <p:spPr bwMode="auto">
            <a:xfrm>
              <a:off x="816" y="2640"/>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3" name="Oval 37">
              <a:extLst>
                <a:ext uri="{FF2B5EF4-FFF2-40B4-BE49-F238E27FC236}">
                  <a16:creationId xmlns:a16="http://schemas.microsoft.com/office/drawing/2014/main" id="{D0A3BD5D-736F-8F31-A915-810D0E8D5DEB}"/>
                </a:ext>
              </a:extLst>
            </p:cNvPr>
            <p:cNvSpPr>
              <a:spLocks noChangeAspect="1" noChangeArrowheads="1"/>
            </p:cNvSpPr>
            <p:nvPr/>
          </p:nvSpPr>
          <p:spPr bwMode="auto">
            <a:xfrm>
              <a:off x="960" y="2880"/>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4" name="Oval 38">
              <a:extLst>
                <a:ext uri="{FF2B5EF4-FFF2-40B4-BE49-F238E27FC236}">
                  <a16:creationId xmlns:a16="http://schemas.microsoft.com/office/drawing/2014/main" id="{878F98B6-74F8-4FEF-8292-261A2683A1E5}"/>
                </a:ext>
              </a:extLst>
            </p:cNvPr>
            <p:cNvSpPr>
              <a:spLocks noChangeAspect="1" noChangeArrowheads="1"/>
            </p:cNvSpPr>
            <p:nvPr/>
          </p:nvSpPr>
          <p:spPr bwMode="auto">
            <a:xfrm>
              <a:off x="816" y="2688"/>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5" name="Oval 39">
              <a:extLst>
                <a:ext uri="{FF2B5EF4-FFF2-40B4-BE49-F238E27FC236}">
                  <a16:creationId xmlns:a16="http://schemas.microsoft.com/office/drawing/2014/main" id="{E3E6052E-A53B-AE6B-1806-E5D03DD12756}"/>
                </a:ext>
              </a:extLst>
            </p:cNvPr>
            <p:cNvSpPr>
              <a:spLocks noChangeAspect="1" noChangeArrowheads="1"/>
            </p:cNvSpPr>
            <p:nvPr/>
          </p:nvSpPr>
          <p:spPr bwMode="auto">
            <a:xfrm>
              <a:off x="912" y="2592"/>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6" name="Oval 40">
              <a:extLst>
                <a:ext uri="{FF2B5EF4-FFF2-40B4-BE49-F238E27FC236}">
                  <a16:creationId xmlns:a16="http://schemas.microsoft.com/office/drawing/2014/main" id="{28E82B48-DAA0-E66C-6986-6CEF19DC00BF}"/>
                </a:ext>
              </a:extLst>
            </p:cNvPr>
            <p:cNvSpPr>
              <a:spLocks noChangeAspect="1" noChangeArrowheads="1"/>
            </p:cNvSpPr>
            <p:nvPr/>
          </p:nvSpPr>
          <p:spPr bwMode="auto">
            <a:xfrm>
              <a:off x="1056" y="2640"/>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7" name="Oval 41">
              <a:extLst>
                <a:ext uri="{FF2B5EF4-FFF2-40B4-BE49-F238E27FC236}">
                  <a16:creationId xmlns:a16="http://schemas.microsoft.com/office/drawing/2014/main" id="{66BA01C0-A29F-0A8A-218B-9854B5317392}"/>
                </a:ext>
              </a:extLst>
            </p:cNvPr>
            <p:cNvSpPr>
              <a:spLocks noChangeAspect="1" noChangeArrowheads="1"/>
            </p:cNvSpPr>
            <p:nvPr/>
          </p:nvSpPr>
          <p:spPr bwMode="auto">
            <a:xfrm>
              <a:off x="816" y="2736"/>
              <a:ext cx="68" cy="67"/>
            </a:xfrm>
            <a:prstGeom prst="ellipse">
              <a:avLst/>
            </a:prstGeom>
            <a:solidFill>
              <a:srgbClr val="FF5050"/>
            </a:solidFill>
            <a:ln w="12700">
              <a:solidFill>
                <a:srgbClr val="000000"/>
              </a:solidFill>
              <a:round/>
              <a:headEnd/>
              <a:tailEnd/>
            </a:ln>
          </p:spPr>
          <p:txBody>
            <a:bodyPr wrap="none" anchor="ctr"/>
            <a:lstStyle>
              <a:lvl1pPr>
                <a:spcBef>
                  <a:spcPct val="20000"/>
                </a:spcBef>
                <a:buChar char="•"/>
                <a:defRPr sz="2000">
                  <a:solidFill>
                    <a:schemeClr val="bg1"/>
                  </a:solidFill>
                  <a:latin typeface="Verdana" panose="020B0604030504040204" pitchFamily="34" charset="0"/>
                </a:defRPr>
              </a:lvl1pPr>
              <a:lvl2pPr marL="742950" indent="-285750">
                <a:spcBef>
                  <a:spcPct val="20000"/>
                </a:spcBef>
                <a:buChar char="–"/>
                <a:defRPr sz="2000">
                  <a:solidFill>
                    <a:schemeClr val="bg1"/>
                  </a:solidFill>
                  <a:latin typeface="Verdana" panose="020B060403050404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ru-RU" sz="1800" b="0" i="0" u="none" strike="noStrike" kern="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48" name="Line 42">
              <a:extLst>
                <a:ext uri="{FF2B5EF4-FFF2-40B4-BE49-F238E27FC236}">
                  <a16:creationId xmlns:a16="http://schemas.microsoft.com/office/drawing/2014/main" id="{4F8B86E9-4CC3-45D9-2784-AE5600133335}"/>
                </a:ext>
              </a:extLst>
            </p:cNvPr>
            <p:cNvSpPr>
              <a:spLocks noChangeShapeType="1"/>
            </p:cNvSpPr>
            <p:nvPr/>
          </p:nvSpPr>
          <p:spPr bwMode="auto">
            <a:xfrm flipV="1">
              <a:off x="192" y="1776"/>
              <a:ext cx="1872" cy="1872"/>
            </a:xfrm>
            <a:prstGeom prst="line">
              <a:avLst/>
            </a:prstGeom>
            <a:noFill/>
            <a:ln w="57150">
              <a:solidFill>
                <a:srgbClr val="009900"/>
              </a:solidFill>
              <a:round/>
              <a:headEnd/>
              <a:tailEn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51955" name="Group 43">
              <a:extLst>
                <a:ext uri="{FF2B5EF4-FFF2-40B4-BE49-F238E27FC236}">
                  <a16:creationId xmlns:a16="http://schemas.microsoft.com/office/drawing/2014/main" id="{F81FB164-059C-8592-5F44-83253DD80441}"/>
                </a:ext>
              </a:extLst>
            </p:cNvPr>
            <p:cNvGrpSpPr>
              <a:grpSpLocks/>
            </p:cNvGrpSpPr>
            <p:nvPr/>
          </p:nvGrpSpPr>
          <p:grpSpPr bwMode="auto">
            <a:xfrm>
              <a:off x="240" y="2016"/>
              <a:ext cx="1584" cy="1584"/>
              <a:chOff x="240" y="528"/>
              <a:chExt cx="1584" cy="1584"/>
            </a:xfrm>
          </p:grpSpPr>
          <p:sp>
            <p:nvSpPr>
              <p:cNvPr id="50" name="Line 44">
                <a:extLst>
                  <a:ext uri="{FF2B5EF4-FFF2-40B4-BE49-F238E27FC236}">
                    <a16:creationId xmlns:a16="http://schemas.microsoft.com/office/drawing/2014/main" id="{776A561F-03AA-B2D9-CCFD-4EC6ECD306A6}"/>
                  </a:ext>
                </a:extLst>
              </p:cNvPr>
              <p:cNvSpPr>
                <a:spLocks noChangeShapeType="1"/>
              </p:cNvSpPr>
              <p:nvPr/>
            </p:nvSpPr>
            <p:spPr bwMode="auto">
              <a:xfrm>
                <a:off x="1008" y="1344"/>
                <a:ext cx="816" cy="48"/>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Line 45">
                <a:extLst>
                  <a:ext uri="{FF2B5EF4-FFF2-40B4-BE49-F238E27FC236}">
                    <a16:creationId xmlns:a16="http://schemas.microsoft.com/office/drawing/2014/main" id="{093AF3BE-0F19-E229-6218-7D88C9EC404D}"/>
                  </a:ext>
                </a:extLst>
              </p:cNvPr>
              <p:cNvSpPr>
                <a:spLocks noChangeShapeType="1"/>
              </p:cNvSpPr>
              <p:nvPr/>
            </p:nvSpPr>
            <p:spPr bwMode="auto">
              <a:xfrm flipH="1">
                <a:off x="336" y="1344"/>
                <a:ext cx="672" cy="288"/>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Line 46">
                <a:extLst>
                  <a:ext uri="{FF2B5EF4-FFF2-40B4-BE49-F238E27FC236}">
                    <a16:creationId xmlns:a16="http://schemas.microsoft.com/office/drawing/2014/main" id="{0836DA99-59BC-C50C-718E-E6DAEE96DD23}"/>
                  </a:ext>
                </a:extLst>
              </p:cNvPr>
              <p:cNvSpPr>
                <a:spLocks noChangeShapeType="1"/>
              </p:cNvSpPr>
              <p:nvPr/>
            </p:nvSpPr>
            <p:spPr bwMode="auto">
              <a:xfrm flipH="1">
                <a:off x="720" y="1344"/>
                <a:ext cx="288" cy="720"/>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Line 47">
                <a:extLst>
                  <a:ext uri="{FF2B5EF4-FFF2-40B4-BE49-F238E27FC236}">
                    <a16:creationId xmlns:a16="http://schemas.microsoft.com/office/drawing/2014/main" id="{06FF3C83-DE88-B080-B67A-850CE566D3BE}"/>
                  </a:ext>
                </a:extLst>
              </p:cNvPr>
              <p:cNvSpPr>
                <a:spLocks noChangeShapeType="1"/>
              </p:cNvSpPr>
              <p:nvPr/>
            </p:nvSpPr>
            <p:spPr bwMode="auto">
              <a:xfrm>
                <a:off x="1008" y="1344"/>
                <a:ext cx="720" cy="288"/>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 name="Line 48">
                <a:extLst>
                  <a:ext uri="{FF2B5EF4-FFF2-40B4-BE49-F238E27FC236}">
                    <a16:creationId xmlns:a16="http://schemas.microsoft.com/office/drawing/2014/main" id="{34B0FBA1-BAE3-71EC-5ED2-1DE322708B88}"/>
                  </a:ext>
                </a:extLst>
              </p:cNvPr>
              <p:cNvSpPr>
                <a:spLocks noChangeShapeType="1"/>
              </p:cNvSpPr>
              <p:nvPr/>
            </p:nvSpPr>
            <p:spPr bwMode="auto">
              <a:xfrm flipV="1">
                <a:off x="1008" y="960"/>
                <a:ext cx="720" cy="384"/>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 name="Line 49">
                <a:extLst>
                  <a:ext uri="{FF2B5EF4-FFF2-40B4-BE49-F238E27FC236}">
                    <a16:creationId xmlns:a16="http://schemas.microsoft.com/office/drawing/2014/main" id="{B96DFD9F-3BB8-65C0-550A-355D3ED17F14}"/>
                  </a:ext>
                </a:extLst>
              </p:cNvPr>
              <p:cNvSpPr>
                <a:spLocks noChangeShapeType="1"/>
              </p:cNvSpPr>
              <p:nvPr/>
            </p:nvSpPr>
            <p:spPr bwMode="auto">
              <a:xfrm flipH="1" flipV="1">
                <a:off x="864" y="528"/>
                <a:ext cx="144" cy="816"/>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Line 50">
                <a:extLst>
                  <a:ext uri="{FF2B5EF4-FFF2-40B4-BE49-F238E27FC236}">
                    <a16:creationId xmlns:a16="http://schemas.microsoft.com/office/drawing/2014/main" id="{D1946519-B0F4-01C7-D119-9C41658EC8B1}"/>
                  </a:ext>
                </a:extLst>
              </p:cNvPr>
              <p:cNvSpPr>
                <a:spLocks noChangeShapeType="1"/>
              </p:cNvSpPr>
              <p:nvPr/>
            </p:nvSpPr>
            <p:spPr bwMode="auto">
              <a:xfrm>
                <a:off x="1008" y="1344"/>
                <a:ext cx="0" cy="768"/>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Line 51">
                <a:extLst>
                  <a:ext uri="{FF2B5EF4-FFF2-40B4-BE49-F238E27FC236}">
                    <a16:creationId xmlns:a16="http://schemas.microsoft.com/office/drawing/2014/main" id="{51F643DD-7FDF-8603-1B32-4A0DD9F8CAFD}"/>
                  </a:ext>
                </a:extLst>
              </p:cNvPr>
              <p:cNvSpPr>
                <a:spLocks noChangeShapeType="1"/>
              </p:cNvSpPr>
              <p:nvPr/>
            </p:nvSpPr>
            <p:spPr bwMode="auto">
              <a:xfrm flipH="1">
                <a:off x="240" y="1344"/>
                <a:ext cx="768" cy="48"/>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Line 52">
                <a:extLst>
                  <a:ext uri="{FF2B5EF4-FFF2-40B4-BE49-F238E27FC236}">
                    <a16:creationId xmlns:a16="http://schemas.microsoft.com/office/drawing/2014/main" id="{CA4439D2-FCA2-CAA4-C783-D894528D7861}"/>
                  </a:ext>
                </a:extLst>
              </p:cNvPr>
              <p:cNvSpPr>
                <a:spLocks noChangeShapeType="1"/>
              </p:cNvSpPr>
              <p:nvPr/>
            </p:nvSpPr>
            <p:spPr bwMode="auto">
              <a:xfrm flipH="1" flipV="1">
                <a:off x="480" y="720"/>
                <a:ext cx="528" cy="576"/>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Line 53">
                <a:extLst>
                  <a:ext uri="{FF2B5EF4-FFF2-40B4-BE49-F238E27FC236}">
                    <a16:creationId xmlns:a16="http://schemas.microsoft.com/office/drawing/2014/main" id="{874E7BCC-3A27-8B78-D1A9-AB345CA9393E}"/>
                  </a:ext>
                </a:extLst>
              </p:cNvPr>
              <p:cNvSpPr>
                <a:spLocks noChangeShapeType="1"/>
              </p:cNvSpPr>
              <p:nvPr/>
            </p:nvSpPr>
            <p:spPr bwMode="auto">
              <a:xfrm>
                <a:off x="1008" y="1296"/>
                <a:ext cx="528" cy="624"/>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Line 54">
                <a:extLst>
                  <a:ext uri="{FF2B5EF4-FFF2-40B4-BE49-F238E27FC236}">
                    <a16:creationId xmlns:a16="http://schemas.microsoft.com/office/drawing/2014/main" id="{336ED9A0-FD19-DD2B-97DC-96C3BB908904}"/>
                  </a:ext>
                </a:extLst>
              </p:cNvPr>
              <p:cNvSpPr>
                <a:spLocks noChangeShapeType="1"/>
              </p:cNvSpPr>
              <p:nvPr/>
            </p:nvSpPr>
            <p:spPr bwMode="auto">
              <a:xfrm flipV="1">
                <a:off x="1008" y="1104"/>
                <a:ext cx="816" cy="240"/>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Line 55">
                <a:extLst>
                  <a:ext uri="{FF2B5EF4-FFF2-40B4-BE49-F238E27FC236}">
                    <a16:creationId xmlns:a16="http://schemas.microsoft.com/office/drawing/2014/main" id="{8972F7BB-CFAA-CB72-25DF-3C77598C4E73}"/>
                  </a:ext>
                </a:extLst>
              </p:cNvPr>
              <p:cNvSpPr>
                <a:spLocks noChangeShapeType="1"/>
              </p:cNvSpPr>
              <p:nvPr/>
            </p:nvSpPr>
            <p:spPr bwMode="auto">
              <a:xfrm flipH="1">
                <a:off x="528" y="1344"/>
                <a:ext cx="480" cy="624"/>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 name="Line 56">
                <a:extLst>
                  <a:ext uri="{FF2B5EF4-FFF2-40B4-BE49-F238E27FC236}">
                    <a16:creationId xmlns:a16="http://schemas.microsoft.com/office/drawing/2014/main" id="{44A887FF-629D-BF00-AFE8-0F94A5812480}"/>
                  </a:ext>
                </a:extLst>
              </p:cNvPr>
              <p:cNvSpPr>
                <a:spLocks noChangeShapeType="1"/>
              </p:cNvSpPr>
              <p:nvPr/>
            </p:nvSpPr>
            <p:spPr bwMode="auto">
              <a:xfrm flipV="1">
                <a:off x="1008" y="816"/>
                <a:ext cx="624" cy="528"/>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 name="Line 57">
                <a:extLst>
                  <a:ext uri="{FF2B5EF4-FFF2-40B4-BE49-F238E27FC236}">
                    <a16:creationId xmlns:a16="http://schemas.microsoft.com/office/drawing/2014/main" id="{EA685317-CFB7-7959-FBC8-F1D06271CCBA}"/>
                  </a:ext>
                </a:extLst>
              </p:cNvPr>
              <p:cNvSpPr>
                <a:spLocks noChangeShapeType="1"/>
              </p:cNvSpPr>
              <p:nvPr/>
            </p:nvSpPr>
            <p:spPr bwMode="auto">
              <a:xfrm flipV="1">
                <a:off x="1008" y="672"/>
                <a:ext cx="480" cy="624"/>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 name="Line 58">
                <a:extLst>
                  <a:ext uri="{FF2B5EF4-FFF2-40B4-BE49-F238E27FC236}">
                    <a16:creationId xmlns:a16="http://schemas.microsoft.com/office/drawing/2014/main" id="{592CC6B4-DDC0-EC2C-9DCD-A26FFEB70A18}"/>
                  </a:ext>
                </a:extLst>
              </p:cNvPr>
              <p:cNvSpPr>
                <a:spLocks noChangeShapeType="1"/>
              </p:cNvSpPr>
              <p:nvPr/>
            </p:nvSpPr>
            <p:spPr bwMode="auto">
              <a:xfrm flipH="1">
                <a:off x="384" y="1344"/>
                <a:ext cx="624" cy="432"/>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 name="Line 59">
                <a:extLst>
                  <a:ext uri="{FF2B5EF4-FFF2-40B4-BE49-F238E27FC236}">
                    <a16:creationId xmlns:a16="http://schemas.microsoft.com/office/drawing/2014/main" id="{8C393864-F1B6-86CA-9185-F54145BC20ED}"/>
                  </a:ext>
                </a:extLst>
              </p:cNvPr>
              <p:cNvSpPr>
                <a:spLocks noChangeShapeType="1"/>
              </p:cNvSpPr>
              <p:nvPr/>
            </p:nvSpPr>
            <p:spPr bwMode="auto">
              <a:xfrm flipH="1">
                <a:off x="624" y="1296"/>
                <a:ext cx="384" cy="720"/>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 name="Line 60">
                <a:extLst>
                  <a:ext uri="{FF2B5EF4-FFF2-40B4-BE49-F238E27FC236}">
                    <a16:creationId xmlns:a16="http://schemas.microsoft.com/office/drawing/2014/main" id="{3A2E3303-2A43-DDD2-297A-6F479EAC2AC9}"/>
                  </a:ext>
                </a:extLst>
              </p:cNvPr>
              <p:cNvSpPr>
                <a:spLocks noChangeShapeType="1"/>
              </p:cNvSpPr>
              <p:nvPr/>
            </p:nvSpPr>
            <p:spPr bwMode="auto">
              <a:xfrm flipH="1" flipV="1">
                <a:off x="288" y="1008"/>
                <a:ext cx="720" cy="336"/>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 name="Line 61">
                <a:extLst>
                  <a:ext uri="{FF2B5EF4-FFF2-40B4-BE49-F238E27FC236}">
                    <a16:creationId xmlns:a16="http://schemas.microsoft.com/office/drawing/2014/main" id="{3C21D302-B752-805C-B998-9B7E85FD251E}"/>
                  </a:ext>
                </a:extLst>
              </p:cNvPr>
              <p:cNvSpPr>
                <a:spLocks noChangeShapeType="1"/>
              </p:cNvSpPr>
              <p:nvPr/>
            </p:nvSpPr>
            <p:spPr bwMode="auto">
              <a:xfrm flipV="1">
                <a:off x="1008" y="624"/>
                <a:ext cx="384" cy="672"/>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 name="Line 62">
                <a:extLst>
                  <a:ext uri="{FF2B5EF4-FFF2-40B4-BE49-F238E27FC236}">
                    <a16:creationId xmlns:a16="http://schemas.microsoft.com/office/drawing/2014/main" id="{816B8168-85AB-11A3-1706-AF93FD2A3DD7}"/>
                  </a:ext>
                </a:extLst>
              </p:cNvPr>
              <p:cNvSpPr>
                <a:spLocks noChangeShapeType="1"/>
              </p:cNvSpPr>
              <p:nvPr/>
            </p:nvSpPr>
            <p:spPr bwMode="auto">
              <a:xfrm>
                <a:off x="1008" y="1344"/>
                <a:ext cx="240" cy="720"/>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 name="Line 63">
                <a:extLst>
                  <a:ext uri="{FF2B5EF4-FFF2-40B4-BE49-F238E27FC236}">
                    <a16:creationId xmlns:a16="http://schemas.microsoft.com/office/drawing/2014/main" id="{BD3433AB-1046-9AED-B380-1554685A0D78}"/>
                  </a:ext>
                </a:extLst>
              </p:cNvPr>
              <p:cNvSpPr>
                <a:spLocks noChangeShapeType="1"/>
              </p:cNvSpPr>
              <p:nvPr/>
            </p:nvSpPr>
            <p:spPr bwMode="auto">
              <a:xfrm flipV="1">
                <a:off x="1008" y="576"/>
                <a:ext cx="288" cy="720"/>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 name="Line 64">
                <a:extLst>
                  <a:ext uri="{FF2B5EF4-FFF2-40B4-BE49-F238E27FC236}">
                    <a16:creationId xmlns:a16="http://schemas.microsoft.com/office/drawing/2014/main" id="{5CA5738F-0BE5-2C93-60B6-9C906EC57FE7}"/>
                  </a:ext>
                </a:extLst>
              </p:cNvPr>
              <p:cNvSpPr>
                <a:spLocks noChangeShapeType="1"/>
              </p:cNvSpPr>
              <p:nvPr/>
            </p:nvSpPr>
            <p:spPr bwMode="auto">
              <a:xfrm flipV="1">
                <a:off x="1008" y="528"/>
                <a:ext cx="96" cy="768"/>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 name="Line 65">
                <a:extLst>
                  <a:ext uri="{FF2B5EF4-FFF2-40B4-BE49-F238E27FC236}">
                    <a16:creationId xmlns:a16="http://schemas.microsoft.com/office/drawing/2014/main" id="{FF797C6C-DFA5-FDD5-E4C2-628B345707D6}"/>
                  </a:ext>
                </a:extLst>
              </p:cNvPr>
              <p:cNvSpPr>
                <a:spLocks noChangeShapeType="1"/>
              </p:cNvSpPr>
              <p:nvPr/>
            </p:nvSpPr>
            <p:spPr bwMode="auto">
              <a:xfrm flipH="1">
                <a:off x="432" y="1344"/>
                <a:ext cx="576" cy="528"/>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 name="Line 66">
                <a:extLst>
                  <a:ext uri="{FF2B5EF4-FFF2-40B4-BE49-F238E27FC236}">
                    <a16:creationId xmlns:a16="http://schemas.microsoft.com/office/drawing/2014/main" id="{A6E76716-EFFA-3E56-037E-3359626401B0}"/>
                  </a:ext>
                </a:extLst>
              </p:cNvPr>
              <p:cNvSpPr>
                <a:spLocks noChangeShapeType="1"/>
              </p:cNvSpPr>
              <p:nvPr/>
            </p:nvSpPr>
            <p:spPr bwMode="auto">
              <a:xfrm flipV="1">
                <a:off x="1008" y="864"/>
                <a:ext cx="672" cy="480"/>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 name="Line 67">
                <a:extLst>
                  <a:ext uri="{FF2B5EF4-FFF2-40B4-BE49-F238E27FC236}">
                    <a16:creationId xmlns:a16="http://schemas.microsoft.com/office/drawing/2014/main" id="{373F15A9-E003-4288-02E0-47C6E090D362}"/>
                  </a:ext>
                </a:extLst>
              </p:cNvPr>
              <p:cNvSpPr>
                <a:spLocks noChangeShapeType="1"/>
              </p:cNvSpPr>
              <p:nvPr/>
            </p:nvSpPr>
            <p:spPr bwMode="auto">
              <a:xfrm flipV="1">
                <a:off x="1008" y="720"/>
                <a:ext cx="528" cy="624"/>
              </a:xfrm>
              <a:prstGeom prst="line">
                <a:avLst/>
              </a:prstGeom>
              <a:noFill/>
              <a:ln w="9525">
                <a:solidFill>
                  <a:srgbClr val="0000CC"/>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grpSp>
      </p:grpSp>
      <p:sp>
        <p:nvSpPr>
          <p:cNvPr id="74" name="Text Box 72">
            <a:extLst>
              <a:ext uri="{FF2B5EF4-FFF2-40B4-BE49-F238E27FC236}">
                <a16:creationId xmlns:a16="http://schemas.microsoft.com/office/drawing/2014/main" id="{3D307A07-F51A-AC6C-2586-B2738967A7D3}"/>
              </a:ext>
            </a:extLst>
          </p:cNvPr>
          <p:cNvSpPr txBox="1">
            <a:spLocks noChangeArrowheads="1"/>
          </p:cNvSpPr>
          <p:nvPr/>
        </p:nvSpPr>
        <p:spPr bwMode="auto">
          <a:xfrm rot="2359449">
            <a:off x="6897688" y="6164263"/>
            <a:ext cx="1292225" cy="277812"/>
          </a:xfrm>
          <a:prstGeom prst="rect">
            <a:avLst/>
          </a:prstGeom>
          <a:solidFill>
            <a:srgbClr val="FFFFFF"/>
          </a:solidFill>
          <a:ln w="9525">
            <a:solidFill>
              <a:srgbClr val="FF0000"/>
            </a:solidFill>
            <a:miter lim="800000"/>
            <a:headEnd/>
            <a:tailEnd/>
          </a:ln>
          <a:effectLst/>
        </p:spPr>
        <p:txBody>
          <a:bodyPr wrap="none">
            <a:spAutoFit/>
          </a:body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US" sz="12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OUT OF PLANE</a:t>
            </a:r>
            <a:endParaRPr kumimoji="0" lang="it-IT" sz="12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75" name="Text Box 71">
            <a:extLst>
              <a:ext uri="{FF2B5EF4-FFF2-40B4-BE49-F238E27FC236}">
                <a16:creationId xmlns:a16="http://schemas.microsoft.com/office/drawing/2014/main" id="{4AADADE1-E6AA-46E9-B90E-12B8F1B72C1A}"/>
              </a:ext>
            </a:extLst>
          </p:cNvPr>
          <p:cNvSpPr txBox="1">
            <a:spLocks noChangeArrowheads="1"/>
          </p:cNvSpPr>
          <p:nvPr/>
        </p:nvSpPr>
        <p:spPr bwMode="auto">
          <a:xfrm rot="18652983">
            <a:off x="7094538" y="4857750"/>
            <a:ext cx="898525" cy="276225"/>
          </a:xfrm>
          <a:prstGeom prst="rect">
            <a:avLst/>
          </a:prstGeom>
          <a:solidFill>
            <a:srgbClr val="FFFFFF"/>
          </a:solidFill>
          <a:ln w="9525">
            <a:solidFill>
              <a:srgbClr val="FF0000"/>
            </a:solidFill>
            <a:miter lim="800000"/>
            <a:headEnd/>
            <a:tailEnd/>
          </a:ln>
          <a:effectLst/>
        </p:spPr>
        <p:txBody>
          <a:bodyPr wrap="none">
            <a:spAutoFit/>
          </a:body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US" sz="12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IN PLANE</a:t>
            </a:r>
            <a:endParaRPr kumimoji="0" lang="it-IT" sz="12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251923" name="Прямоугольник 4">
            <a:extLst>
              <a:ext uri="{FF2B5EF4-FFF2-40B4-BE49-F238E27FC236}">
                <a16:creationId xmlns:a16="http://schemas.microsoft.com/office/drawing/2014/main" id="{FE1FD227-7DD3-CDC1-26AD-2102BFE779E7}"/>
              </a:ext>
            </a:extLst>
          </p:cNvPr>
          <p:cNvSpPr>
            <a:spLocks noChangeArrowheads="1"/>
          </p:cNvSpPr>
          <p:nvPr/>
        </p:nvSpPr>
        <p:spPr bwMode="auto">
          <a:xfrm>
            <a:off x="4702175" y="1547813"/>
            <a:ext cx="457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altLang="ru-RU" sz="18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v</a:t>
            </a:r>
            <a:r>
              <a:rPr kumimoji="0" lang="en-US" altLang="ru-RU" sz="1800" b="1" i="0" u="none" strike="noStrike" kern="1200" cap="none" spc="0" normalizeH="0" baseline="-25000" noProof="0">
                <a:ln>
                  <a:noFill/>
                </a:ln>
                <a:solidFill>
                  <a:srgbClr val="000000"/>
                </a:solidFill>
                <a:effectLst/>
                <a:uLnTx/>
                <a:uFillTx/>
                <a:latin typeface="Verdana" panose="020B0604030504040204" pitchFamily="34" charset="0"/>
                <a:ea typeface="+mn-ea"/>
                <a:cs typeface="+mn-cs"/>
              </a:rPr>
              <a:t>2</a:t>
            </a:r>
            <a:r>
              <a:rPr kumimoji="0" lang="en-US" altLang="ru-RU" sz="18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 </a:t>
            </a:r>
            <a:r>
              <a:rPr kumimoji="0" lang="en-US" altLang="ru-RU" sz="1800" b="1"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 0 </a:t>
            </a:r>
            <a:r>
              <a:rPr kumimoji="0" lang="en-US" altLang="ru-RU"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 difference between the (</a:t>
            </a:r>
            <a:r>
              <a:rPr kumimoji="0" lang="en-US" altLang="ru-RU" sz="1600" b="0"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a:t>
            </a:r>
            <a:r>
              <a:rPr kumimoji="0" lang="en-US" altLang="ru-RU"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a:t>
            </a:r>
            <a:r>
              <a:rPr kumimoji="0" lang="en-US" altLang="ru-RU" sz="1800" b="1"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N(0</a:t>
            </a:r>
            <a:r>
              <a:rPr kumimoji="0" lang="en-US" altLang="ru-RU" sz="1800" b="1" i="0" u="none" strike="noStrike" kern="1200" cap="none" spc="0" normalizeH="0" baseline="30000" noProof="0">
                <a:ln>
                  <a:noFill/>
                </a:ln>
                <a:solidFill>
                  <a:srgbClr val="000000"/>
                </a:solidFill>
                <a:effectLst/>
                <a:uLnTx/>
                <a:uFillTx/>
                <a:latin typeface="Arial" panose="020B0604020202020204" pitchFamily="34" charset="0"/>
                <a:ea typeface="+mn-ea"/>
                <a:cs typeface="+mn-cs"/>
              </a:rPr>
              <a:t>0</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 N(180</a:t>
            </a:r>
            <a:r>
              <a:rPr kumimoji="0" lang="en-US" altLang="ru-RU" sz="1800" b="1" i="0" u="none" strike="noStrike" kern="1200" cap="none" spc="0" normalizeH="0" baseline="30000" noProof="0">
                <a:ln>
                  <a:noFill/>
                </a:ln>
                <a:solidFill>
                  <a:srgbClr val="000000"/>
                </a:solidFill>
                <a:effectLst/>
                <a:uLnTx/>
                <a:uFillTx/>
                <a:latin typeface="Arial" panose="020B0604020202020204" pitchFamily="34" charset="0"/>
                <a:ea typeface="+mn-ea"/>
                <a:cs typeface="+mn-cs"/>
              </a:rPr>
              <a:t>0</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a:t>
            </a:r>
          </a:p>
          <a:p>
            <a:pPr marL="285750" marR="0" lvl="0" indent="-28575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ru-RU" sz="18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Cambria Math" panose="02040503050406030204" pitchFamily="18" charset="0"/>
              </a:rPr>
              <a:t>⊥)</a:t>
            </a: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N(90</a:t>
            </a:r>
            <a:r>
              <a:rPr kumimoji="0" lang="en-US" altLang="ru-RU" sz="1800" b="1" i="0" u="none" strike="noStrike" kern="1200" cap="none" spc="0" normalizeH="0" baseline="30000" noProof="0">
                <a:ln>
                  <a:noFill/>
                </a:ln>
                <a:solidFill>
                  <a:srgbClr val="000000"/>
                </a:solidFill>
                <a:effectLst/>
                <a:uLnTx/>
                <a:uFillTx/>
                <a:latin typeface="Arial" panose="020B0604020202020204" pitchFamily="34" charset="0"/>
                <a:ea typeface="+mn-ea"/>
                <a:cs typeface="+mn-cs"/>
              </a:rPr>
              <a:t>0</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 N(270</a:t>
            </a:r>
            <a:r>
              <a:rPr kumimoji="0" lang="en-US" altLang="ru-RU" sz="1800" b="1" i="0" u="none" strike="noStrike" kern="1200" cap="none" spc="0" normalizeH="0" baseline="30000" noProof="0">
                <a:ln>
                  <a:noFill/>
                </a:ln>
                <a:solidFill>
                  <a:srgbClr val="000000"/>
                </a:solidFill>
                <a:effectLst/>
                <a:uLnTx/>
                <a:uFillTx/>
                <a:latin typeface="Arial" panose="020B0604020202020204" pitchFamily="34" charset="0"/>
                <a:ea typeface="+mn-ea"/>
                <a:cs typeface="+mn-cs"/>
              </a:rPr>
              <a:t>0</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ru-RU"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to </a:t>
            </a:r>
          </a:p>
          <a:p>
            <a:pPr marL="285750" marR="0" lvl="0" indent="-28575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    the impact parameter (</a:t>
            </a:r>
            <a:r>
              <a:rPr kumimoji="0" lang="en-US" altLang="ru-RU" sz="1800" b="1"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b</a:t>
            </a:r>
            <a:r>
              <a:rPr kumimoji="0" lang="en-US" altLang="ru-RU"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a:t>
            </a:r>
          </a:p>
          <a:p>
            <a:pPr marL="285750" marR="0" lvl="0" indent="-28575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V</a:t>
            </a:r>
            <a:r>
              <a:rPr kumimoji="0" lang="en-US" altLang="ru-RU" sz="1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0.25 </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R</a:t>
            </a:r>
            <a:r>
              <a:rPr kumimoji="0" lang="en-US" altLang="ru-RU" sz="1800" b="1"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in/out </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3 </a:t>
            </a: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( 3 times more particles emitted in-plane than </a:t>
            </a:r>
          </a:p>
          <a:p>
            <a:pPr marL="285750" marR="0" lvl="0" indent="-28575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out-of- the plane )</a:t>
            </a:r>
          </a:p>
          <a:p>
            <a:pPr marL="285750" marR="0" lvl="0" indent="-28575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endParaRPr>
          </a:p>
          <a:p>
            <a:pPr marL="285750" marR="0" lvl="0" indent="-28575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sym typeface="Symbol" panose="05050102010706020507" pitchFamily="18" charset="2"/>
              </a:rPr>
              <a:t>    </a:t>
            </a:r>
            <a:r>
              <a:rPr kumimoji="0" lang="en-US" altLang="ru-RU"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sym typeface="Symbol" panose="05050102010706020507" pitchFamily="18" charset="2"/>
              </a:rPr>
              <a:t>the impact</a:t>
            </a:r>
          </a:p>
          <a:p>
            <a:pPr marL="285750" marR="0" lvl="0" indent="-28575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sym typeface="Symbol" panose="05050102010706020507" pitchFamily="18" charset="2"/>
              </a:rPr>
              <a:t>   parameter</a:t>
            </a:r>
            <a:endParaRPr kumimoji="0" lang="it-IT" altLang="ru-RU" sz="1800" b="0"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pic>
        <p:nvPicPr>
          <p:cNvPr id="251924" name="Рисунок 7">
            <a:extLst>
              <a:ext uri="{FF2B5EF4-FFF2-40B4-BE49-F238E27FC236}">
                <a16:creationId xmlns:a16="http://schemas.microsoft.com/office/drawing/2014/main" id="{362F394A-1698-D939-6988-FE98F753B9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125" y="3624263"/>
            <a:ext cx="547528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4" descr="hydro">
            <a:extLst>
              <a:ext uri="{FF2B5EF4-FFF2-40B4-BE49-F238E27FC236}">
                <a16:creationId xmlns:a16="http://schemas.microsoft.com/office/drawing/2014/main" id="{4A39B6CD-B277-4842-EB27-5654256C5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46200"/>
            <a:ext cx="480536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Freeform 6">
            <a:extLst>
              <a:ext uri="{FF2B5EF4-FFF2-40B4-BE49-F238E27FC236}">
                <a16:creationId xmlns:a16="http://schemas.microsoft.com/office/drawing/2014/main" id="{0AC2EBA3-6526-87CD-F28F-21A6950ABE6F}"/>
              </a:ext>
            </a:extLst>
          </p:cNvPr>
          <p:cNvSpPr>
            <a:spLocks/>
          </p:cNvSpPr>
          <p:nvPr/>
        </p:nvSpPr>
        <p:spPr bwMode="auto">
          <a:xfrm>
            <a:off x="2438400" y="1828800"/>
            <a:ext cx="3733800" cy="3276600"/>
          </a:xfrm>
          <a:custGeom>
            <a:avLst/>
            <a:gdLst>
              <a:gd name="T0" fmla="*/ 0 w 2352"/>
              <a:gd name="T1" fmla="*/ 2147483646 h 2064"/>
              <a:gd name="T2" fmla="*/ 2147483646 w 2352"/>
              <a:gd name="T3" fmla="*/ 2147483646 h 2064"/>
              <a:gd name="T4" fmla="*/ 2147483646 w 2352"/>
              <a:gd name="T5" fmla="*/ 2147483646 h 2064"/>
              <a:gd name="T6" fmla="*/ 2147483646 w 2352"/>
              <a:gd name="T7" fmla="*/ 2147483646 h 2064"/>
              <a:gd name="T8" fmla="*/ 2147483646 w 2352"/>
              <a:gd name="T9" fmla="*/ 2147483646 h 2064"/>
              <a:gd name="T10" fmla="*/ 2147483646 w 2352"/>
              <a:gd name="T11" fmla="*/ 2147483646 h 2064"/>
              <a:gd name="T12" fmla="*/ 2147483646 w 2352"/>
              <a:gd name="T13" fmla="*/ 2147483646 h 2064"/>
              <a:gd name="T14" fmla="*/ 2147483646 w 2352"/>
              <a:gd name="T15" fmla="*/ 2147483646 h 2064"/>
              <a:gd name="T16" fmla="*/ 2147483646 w 2352"/>
              <a:gd name="T17" fmla="*/ 2147483646 h 2064"/>
              <a:gd name="T18" fmla="*/ 2147483646 w 2352"/>
              <a:gd name="T19" fmla="*/ 0 h 20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4196" name="Text Box 7">
            <a:extLst>
              <a:ext uri="{FF2B5EF4-FFF2-40B4-BE49-F238E27FC236}">
                <a16:creationId xmlns:a16="http://schemas.microsoft.com/office/drawing/2014/main" id="{477EB2E0-6558-7C31-7DBC-4494745BDF2F}"/>
              </a:ext>
            </a:extLst>
          </p:cNvPr>
          <p:cNvSpPr txBox="1">
            <a:spLocks noChangeArrowheads="1"/>
          </p:cNvSpPr>
          <p:nvPr/>
        </p:nvSpPr>
        <p:spPr bwMode="auto">
          <a:xfrm>
            <a:off x="6261100" y="1590675"/>
            <a:ext cx="1130300" cy="466725"/>
          </a:xfrm>
          <a:prstGeom prst="rect">
            <a:avLst/>
          </a:prstGeom>
          <a:solidFill>
            <a:schemeClr val="bg1"/>
          </a:solidFill>
          <a:ln w="9525" algn="ctr">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1" i="0" u="none" strike="noStrike" kern="1200" cap="none" spc="0" normalizeH="0" baseline="0" noProof="0">
                <a:ln>
                  <a:noFill/>
                </a:ln>
                <a:solidFill>
                  <a:srgbClr val="000000"/>
                </a:solidFill>
                <a:effectLst/>
                <a:uLnTx/>
                <a:uFillTx/>
                <a:latin typeface="Symbol" panose="05050102010706020507" pitchFamily="18" charset="2"/>
                <a:ea typeface="+mn-ea"/>
                <a:cs typeface="+mn-cs"/>
              </a:rPr>
              <a:t>h</a:t>
            </a:r>
            <a:r>
              <a:rPr kumimoji="0" lang="en-US" altLang="ru-R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 ~ 0</a:t>
            </a:r>
          </a:p>
        </p:txBody>
      </p:sp>
      <p:sp>
        <p:nvSpPr>
          <p:cNvPr id="264197" name="Text Box 8">
            <a:extLst>
              <a:ext uri="{FF2B5EF4-FFF2-40B4-BE49-F238E27FC236}">
                <a16:creationId xmlns:a16="http://schemas.microsoft.com/office/drawing/2014/main" id="{F9848A1A-1236-9D5D-8F3A-3081738E1E50}"/>
              </a:ext>
            </a:extLst>
          </p:cNvPr>
          <p:cNvSpPr txBox="1">
            <a:spLocks noChangeArrowheads="1"/>
          </p:cNvSpPr>
          <p:nvPr/>
        </p:nvSpPr>
        <p:spPr bwMode="auto">
          <a:xfrm>
            <a:off x="6261100" y="2733675"/>
            <a:ext cx="1550988" cy="466725"/>
          </a:xfrm>
          <a:prstGeom prst="rect">
            <a:avLst/>
          </a:prstGeom>
          <a:solidFill>
            <a:schemeClr val="bg1"/>
          </a:solidFill>
          <a:ln w="9525" algn="ctr">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1" i="0" u="none" strike="noStrike" kern="1200" cap="none" spc="0" normalizeH="0" baseline="0" noProof="0">
                <a:ln>
                  <a:noFill/>
                </a:ln>
                <a:solidFill>
                  <a:srgbClr val="FF0000"/>
                </a:solidFill>
                <a:effectLst/>
                <a:uLnTx/>
                <a:uFillTx/>
                <a:latin typeface="Symbol" panose="05050102010706020507" pitchFamily="18" charset="2"/>
                <a:ea typeface="+mn-ea"/>
                <a:cs typeface="+mn-cs"/>
              </a:rPr>
              <a:t>h</a:t>
            </a:r>
            <a:r>
              <a:rPr kumimoji="0" lang="en-US" altLang="ru-RU"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/s = 1/4</a:t>
            </a:r>
            <a:r>
              <a:rPr kumimoji="0" lang="en-US" altLang="ru-RU" sz="2400" b="1" i="0" u="none" strike="noStrike" kern="1200" cap="none" spc="0" normalizeH="0" baseline="0" noProof="0">
                <a:ln>
                  <a:noFill/>
                </a:ln>
                <a:solidFill>
                  <a:srgbClr val="FF0000"/>
                </a:solidFill>
                <a:effectLst/>
                <a:uLnTx/>
                <a:uFillTx/>
                <a:latin typeface="Symbol" panose="05050102010706020507" pitchFamily="18" charset="2"/>
                <a:ea typeface="+mn-ea"/>
                <a:cs typeface="+mn-cs"/>
              </a:rPr>
              <a:t>p</a:t>
            </a:r>
          </a:p>
        </p:txBody>
      </p:sp>
      <p:sp>
        <p:nvSpPr>
          <p:cNvPr id="264198" name="Text Box 9">
            <a:extLst>
              <a:ext uri="{FF2B5EF4-FFF2-40B4-BE49-F238E27FC236}">
                <a16:creationId xmlns:a16="http://schemas.microsoft.com/office/drawing/2014/main" id="{A1141AF6-AD66-3C75-2B30-0977A819AA37}"/>
              </a:ext>
            </a:extLst>
          </p:cNvPr>
          <p:cNvSpPr txBox="1">
            <a:spLocks noChangeArrowheads="1"/>
          </p:cNvSpPr>
          <p:nvPr/>
        </p:nvSpPr>
        <p:spPr bwMode="auto">
          <a:xfrm>
            <a:off x="6248400" y="3962400"/>
            <a:ext cx="2041525" cy="466725"/>
          </a:xfrm>
          <a:prstGeom prst="rect">
            <a:avLst/>
          </a:prstGeom>
          <a:solidFill>
            <a:schemeClr val="bg1"/>
          </a:solidFill>
          <a:ln w="9525" algn="ctr">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1" i="0" u="none" strike="noStrike" kern="1200" cap="none" spc="0" normalizeH="0" baseline="0" noProof="0">
                <a:ln>
                  <a:noFill/>
                </a:ln>
                <a:solidFill>
                  <a:srgbClr val="008000"/>
                </a:solidFill>
                <a:effectLst/>
                <a:uLnTx/>
                <a:uFillTx/>
                <a:latin typeface="Symbol" panose="05050102010706020507" pitchFamily="18" charset="2"/>
                <a:ea typeface="+mn-ea"/>
                <a:cs typeface="+mn-cs"/>
              </a:rPr>
              <a:t>h</a:t>
            </a:r>
            <a:r>
              <a:rPr kumimoji="0" lang="en-US" altLang="ru-RU" sz="2400" b="1" i="0" u="none" strike="noStrike" kern="1200" cap="none" spc="0" normalizeH="0" baseline="0" noProof="0">
                <a:ln>
                  <a:noFill/>
                </a:ln>
                <a:solidFill>
                  <a:srgbClr val="008000"/>
                </a:solidFill>
                <a:effectLst/>
                <a:uLnTx/>
                <a:uFillTx/>
                <a:latin typeface="Arial" panose="020B0604020202020204" pitchFamily="34" charset="0"/>
                <a:ea typeface="+mn-ea"/>
                <a:cs typeface="+mn-cs"/>
              </a:rPr>
              <a:t>/s = 2 x 1/4</a:t>
            </a:r>
            <a:r>
              <a:rPr kumimoji="0" lang="en-US" altLang="ru-RU" sz="2400" b="1" i="0" u="none" strike="noStrike" kern="1200" cap="none" spc="0" normalizeH="0" baseline="0" noProof="0">
                <a:ln>
                  <a:noFill/>
                </a:ln>
                <a:solidFill>
                  <a:srgbClr val="008000"/>
                </a:solidFill>
                <a:effectLst/>
                <a:uLnTx/>
                <a:uFillTx/>
                <a:latin typeface="Symbol" panose="05050102010706020507" pitchFamily="18" charset="2"/>
                <a:ea typeface="+mn-ea"/>
                <a:cs typeface="+mn-cs"/>
              </a:rPr>
              <a:t>p</a:t>
            </a:r>
          </a:p>
        </p:txBody>
      </p:sp>
      <p:sp>
        <p:nvSpPr>
          <p:cNvPr id="264199" name="Text Box 10">
            <a:extLst>
              <a:ext uri="{FF2B5EF4-FFF2-40B4-BE49-F238E27FC236}">
                <a16:creationId xmlns:a16="http://schemas.microsoft.com/office/drawing/2014/main" id="{EF97B7D1-6359-0455-292C-9170A7C74ED9}"/>
              </a:ext>
            </a:extLst>
          </p:cNvPr>
          <p:cNvSpPr txBox="1">
            <a:spLocks noChangeArrowheads="1"/>
          </p:cNvSpPr>
          <p:nvPr/>
        </p:nvSpPr>
        <p:spPr bwMode="auto">
          <a:xfrm>
            <a:off x="6248400" y="4791075"/>
            <a:ext cx="2041525" cy="466725"/>
          </a:xfrm>
          <a:prstGeom prst="rect">
            <a:avLst/>
          </a:prstGeom>
          <a:solidFill>
            <a:schemeClr val="bg1"/>
          </a:solidFill>
          <a:ln w="9525" algn="ctr">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1" i="0" u="none" strike="noStrike" kern="1200" cap="none" spc="0" normalizeH="0" baseline="0" noProof="0">
                <a:ln>
                  <a:noFill/>
                </a:ln>
                <a:solidFill>
                  <a:srgbClr val="800080"/>
                </a:solidFill>
                <a:effectLst/>
                <a:uLnTx/>
                <a:uFillTx/>
                <a:latin typeface="Symbol" panose="05050102010706020507" pitchFamily="18" charset="2"/>
                <a:ea typeface="+mn-ea"/>
                <a:cs typeface="+mn-cs"/>
              </a:rPr>
              <a:t>h</a:t>
            </a:r>
            <a:r>
              <a:rPr kumimoji="0" lang="en-US" altLang="ru-RU" sz="2400" b="1" i="0" u="none" strike="noStrike" kern="1200" cap="none" spc="0" normalizeH="0" baseline="0" noProof="0">
                <a:ln>
                  <a:noFill/>
                </a:ln>
                <a:solidFill>
                  <a:srgbClr val="800080"/>
                </a:solidFill>
                <a:effectLst/>
                <a:uLnTx/>
                <a:uFillTx/>
                <a:latin typeface="Arial" panose="020B0604020202020204" pitchFamily="34" charset="0"/>
                <a:ea typeface="+mn-ea"/>
                <a:cs typeface="+mn-cs"/>
              </a:rPr>
              <a:t>/s = 3 x 1/4</a:t>
            </a:r>
            <a:r>
              <a:rPr kumimoji="0" lang="en-US" altLang="ru-RU" sz="2400" b="1" i="0" u="none" strike="noStrike" kern="1200" cap="none" spc="0" normalizeH="0" baseline="0" noProof="0">
                <a:ln>
                  <a:noFill/>
                </a:ln>
                <a:solidFill>
                  <a:srgbClr val="800080"/>
                </a:solidFill>
                <a:effectLst/>
                <a:uLnTx/>
                <a:uFillTx/>
                <a:latin typeface="Symbol" panose="05050102010706020507" pitchFamily="18" charset="2"/>
                <a:ea typeface="+mn-ea"/>
                <a:cs typeface="+mn-cs"/>
              </a:rPr>
              <a:t>p</a:t>
            </a:r>
          </a:p>
        </p:txBody>
      </p:sp>
      <p:sp>
        <p:nvSpPr>
          <p:cNvPr id="264200" name="Freeform 11">
            <a:extLst>
              <a:ext uri="{FF2B5EF4-FFF2-40B4-BE49-F238E27FC236}">
                <a16:creationId xmlns:a16="http://schemas.microsoft.com/office/drawing/2014/main" id="{ADC1C039-8A01-85A8-BD88-E2CC1D0BE61C}"/>
              </a:ext>
            </a:extLst>
          </p:cNvPr>
          <p:cNvSpPr>
            <a:spLocks/>
          </p:cNvSpPr>
          <p:nvPr/>
        </p:nvSpPr>
        <p:spPr bwMode="auto">
          <a:xfrm>
            <a:off x="2438400" y="2971800"/>
            <a:ext cx="3733800" cy="2133600"/>
          </a:xfrm>
          <a:custGeom>
            <a:avLst/>
            <a:gdLst>
              <a:gd name="T0" fmla="*/ 0 w 2352"/>
              <a:gd name="T1" fmla="*/ 2147483646 h 1344"/>
              <a:gd name="T2" fmla="*/ 2147483646 w 2352"/>
              <a:gd name="T3" fmla="*/ 2147483646 h 1344"/>
              <a:gd name="T4" fmla="*/ 2147483646 w 2352"/>
              <a:gd name="T5" fmla="*/ 2147483646 h 1344"/>
              <a:gd name="T6" fmla="*/ 2147483646 w 2352"/>
              <a:gd name="T7" fmla="*/ 2147483646 h 1344"/>
              <a:gd name="T8" fmla="*/ 2147483646 w 2352"/>
              <a:gd name="T9" fmla="*/ 2147483646 h 1344"/>
              <a:gd name="T10" fmla="*/ 2147483646 w 2352"/>
              <a:gd name="T11" fmla="*/ 2147483646 h 1344"/>
              <a:gd name="T12" fmla="*/ 2147483646 w 2352"/>
              <a:gd name="T13" fmla="*/ 2147483646 h 1344"/>
              <a:gd name="T14" fmla="*/ 2147483646 w 2352"/>
              <a:gd name="T15" fmla="*/ 2147483646 h 1344"/>
              <a:gd name="T16" fmla="*/ 2147483646 w 2352"/>
              <a:gd name="T17" fmla="*/ 2147483646 h 1344"/>
              <a:gd name="T18" fmla="*/ 2147483646 w 2352"/>
              <a:gd name="T19" fmla="*/ 0 h 1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4201" name="Freeform 12">
            <a:extLst>
              <a:ext uri="{FF2B5EF4-FFF2-40B4-BE49-F238E27FC236}">
                <a16:creationId xmlns:a16="http://schemas.microsoft.com/office/drawing/2014/main" id="{7A9D496A-84FD-9F66-AA4C-3798471D06D6}"/>
              </a:ext>
            </a:extLst>
          </p:cNvPr>
          <p:cNvSpPr>
            <a:spLocks/>
          </p:cNvSpPr>
          <p:nvPr/>
        </p:nvSpPr>
        <p:spPr bwMode="auto">
          <a:xfrm>
            <a:off x="2438400" y="3810000"/>
            <a:ext cx="3733800" cy="1295400"/>
          </a:xfrm>
          <a:custGeom>
            <a:avLst/>
            <a:gdLst>
              <a:gd name="T0" fmla="*/ 0 w 2352"/>
              <a:gd name="T1" fmla="*/ 2147483646 h 816"/>
              <a:gd name="T2" fmla="*/ 2147483646 w 2352"/>
              <a:gd name="T3" fmla="*/ 2147483646 h 816"/>
              <a:gd name="T4" fmla="*/ 2147483646 w 2352"/>
              <a:gd name="T5" fmla="*/ 2147483646 h 816"/>
              <a:gd name="T6" fmla="*/ 2147483646 w 2352"/>
              <a:gd name="T7" fmla="*/ 2147483646 h 816"/>
              <a:gd name="T8" fmla="*/ 2147483646 w 2352"/>
              <a:gd name="T9" fmla="*/ 2147483646 h 816"/>
              <a:gd name="T10" fmla="*/ 2147483646 w 2352"/>
              <a:gd name="T11" fmla="*/ 2147483646 h 816"/>
              <a:gd name="T12" fmla="*/ 2147483646 w 2352"/>
              <a:gd name="T13" fmla="*/ 0 h 816"/>
              <a:gd name="T14" fmla="*/ 2147483646 w 2352"/>
              <a:gd name="T15" fmla="*/ 0 h 816"/>
              <a:gd name="T16" fmla="*/ 2147483646 w 2352"/>
              <a:gd name="T17" fmla="*/ 2147483646 h 816"/>
              <a:gd name="T18" fmla="*/ 2147483646 w 2352"/>
              <a:gd name="T19" fmla="*/ 2147483646 h 816"/>
              <a:gd name="T20" fmla="*/ 2147483646 w 2352"/>
              <a:gd name="T21" fmla="*/ 2147483646 h 816"/>
              <a:gd name="T22" fmla="*/ 2147483646 w 2352"/>
              <a:gd name="T23" fmla="*/ 2147483646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4202" name="Freeform 13">
            <a:extLst>
              <a:ext uri="{FF2B5EF4-FFF2-40B4-BE49-F238E27FC236}">
                <a16:creationId xmlns:a16="http://schemas.microsoft.com/office/drawing/2014/main" id="{901B11C1-29A6-412B-D419-8FC0E122CC6F}"/>
              </a:ext>
            </a:extLst>
          </p:cNvPr>
          <p:cNvSpPr>
            <a:spLocks/>
          </p:cNvSpPr>
          <p:nvPr/>
        </p:nvSpPr>
        <p:spPr bwMode="auto">
          <a:xfrm>
            <a:off x="2438400" y="4191000"/>
            <a:ext cx="3733800" cy="914400"/>
          </a:xfrm>
          <a:custGeom>
            <a:avLst/>
            <a:gdLst>
              <a:gd name="T0" fmla="*/ 0 w 2352"/>
              <a:gd name="T1" fmla="*/ 2147483646 h 576"/>
              <a:gd name="T2" fmla="*/ 2147483646 w 2352"/>
              <a:gd name="T3" fmla="*/ 2147483646 h 576"/>
              <a:gd name="T4" fmla="*/ 2147483646 w 2352"/>
              <a:gd name="T5" fmla="*/ 2147483646 h 576"/>
              <a:gd name="T6" fmla="*/ 2147483646 w 2352"/>
              <a:gd name="T7" fmla="*/ 2147483646 h 576"/>
              <a:gd name="T8" fmla="*/ 2147483646 w 2352"/>
              <a:gd name="T9" fmla="*/ 2147483646 h 576"/>
              <a:gd name="T10" fmla="*/ 2147483646 w 2352"/>
              <a:gd name="T11" fmla="*/ 0 h 576"/>
              <a:gd name="T12" fmla="*/ 2147483646 w 2352"/>
              <a:gd name="T13" fmla="*/ 0 h 576"/>
              <a:gd name="T14" fmla="*/ 2147483646 w 2352"/>
              <a:gd name="T15" fmla="*/ 2147483646 h 576"/>
              <a:gd name="T16" fmla="*/ 2147483646 w 2352"/>
              <a:gd name="T17" fmla="*/ 2147483646 h 576"/>
              <a:gd name="T18" fmla="*/ 2147483646 w 2352"/>
              <a:gd name="T19" fmla="*/ 2147483646 h 576"/>
              <a:gd name="T20" fmla="*/ 2147483646 w 2352"/>
              <a:gd name="T21" fmla="*/ 2147483646 h 576"/>
              <a:gd name="T22" fmla="*/ 2147483646 w 2352"/>
              <a:gd name="T23" fmla="*/ 2147483646 h 5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264203" name="Object 15">
            <a:extLst>
              <a:ext uri="{FF2B5EF4-FFF2-40B4-BE49-F238E27FC236}">
                <a16:creationId xmlns:a16="http://schemas.microsoft.com/office/drawing/2014/main" id="{D8D39EB6-C060-B6D3-E3AF-9BC118E18BE5}"/>
              </a:ext>
            </a:extLst>
          </p:cNvPr>
          <p:cNvGraphicFramePr>
            <a:graphicFrameLocks noChangeAspect="1"/>
          </p:cNvGraphicFramePr>
          <p:nvPr/>
        </p:nvGraphicFramePr>
        <p:xfrm>
          <a:off x="627063" y="5678488"/>
          <a:ext cx="7983537" cy="1027112"/>
        </p:xfrm>
        <a:graphic>
          <a:graphicData uri="http://schemas.openxmlformats.org/presentationml/2006/ole">
            <mc:AlternateContent xmlns:mc="http://schemas.openxmlformats.org/markup-compatibility/2006">
              <mc:Choice xmlns:v="urn:schemas-microsoft-com:vml" Requires="v">
                <p:oleObj name="Equation" r:id="rId3" imgW="3416300" imgH="431800" progId="Equation.3">
                  <p:embed/>
                </p:oleObj>
              </mc:Choice>
              <mc:Fallback>
                <p:oleObj name="Equation" r:id="rId3" imgW="3416300" imgH="431800" progId="Equation.3">
                  <p:embed/>
                  <p:pic>
                    <p:nvPicPr>
                      <p:cNvPr id="264203" name="Object 15">
                        <a:extLst>
                          <a:ext uri="{FF2B5EF4-FFF2-40B4-BE49-F238E27FC236}">
                            <a16:creationId xmlns:a16="http://schemas.microsoft.com/office/drawing/2014/main" id="{D8D39EB6-C060-B6D3-E3AF-9BC118E18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5678488"/>
                        <a:ext cx="7983537" cy="1027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4204" name="Text Box 16">
            <a:extLst>
              <a:ext uri="{FF2B5EF4-FFF2-40B4-BE49-F238E27FC236}">
                <a16:creationId xmlns:a16="http://schemas.microsoft.com/office/drawing/2014/main" id="{E6B98A2B-179A-D1D5-E118-BE01636A75D7}"/>
              </a:ext>
            </a:extLst>
          </p:cNvPr>
          <p:cNvSpPr txBox="1">
            <a:spLocks noChangeArrowheads="1"/>
          </p:cNvSpPr>
          <p:nvPr/>
        </p:nvSpPr>
        <p:spPr bwMode="auto">
          <a:xfrm>
            <a:off x="-122238" y="103188"/>
            <a:ext cx="908367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Relativistic viscous hydrodynamics compared to data</a:t>
            </a:r>
          </a:p>
        </p:txBody>
      </p:sp>
      <p:sp>
        <p:nvSpPr>
          <p:cNvPr id="264205" name="TextBox 14">
            <a:extLst>
              <a:ext uri="{FF2B5EF4-FFF2-40B4-BE49-F238E27FC236}">
                <a16:creationId xmlns:a16="http://schemas.microsoft.com/office/drawing/2014/main" id="{8DC4E5AD-5F4B-06D5-A233-5BD9859254BA}"/>
              </a:ext>
            </a:extLst>
          </p:cNvPr>
          <p:cNvSpPr txBox="1">
            <a:spLocks noChangeArrowheads="1"/>
          </p:cNvSpPr>
          <p:nvPr/>
        </p:nvSpPr>
        <p:spPr bwMode="auto">
          <a:xfrm>
            <a:off x="1905000" y="695325"/>
            <a:ext cx="502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Luzum, Romatschke, Phys. Rev. C78, 034915 (2008)</a:t>
            </a:r>
          </a:p>
        </p:txBody>
      </p:sp>
      <p:sp>
        <p:nvSpPr>
          <p:cNvPr id="264206" name="TextBox 15">
            <a:extLst>
              <a:ext uri="{FF2B5EF4-FFF2-40B4-BE49-F238E27FC236}">
                <a16:creationId xmlns:a16="http://schemas.microsoft.com/office/drawing/2014/main" id="{504A40F6-A492-E078-AD5F-740034607C84}"/>
              </a:ext>
            </a:extLst>
          </p:cNvPr>
          <p:cNvSpPr txBox="1">
            <a:spLocks noChangeArrowheads="1"/>
          </p:cNvSpPr>
          <p:nvPr/>
        </p:nvSpPr>
        <p:spPr bwMode="auto">
          <a:xfrm>
            <a:off x="206375" y="1997075"/>
            <a:ext cx="1600200" cy="28638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2000" b="1" i="0" u="none" strike="noStrike" kern="1200" cap="none" spc="0" normalizeH="0" baseline="0" noProof="0">
                <a:ln>
                  <a:noFill/>
                </a:ln>
                <a:solidFill>
                  <a:srgbClr val="F3F3F3"/>
                </a:solidFill>
                <a:effectLst/>
                <a:uLnTx/>
                <a:uFillTx/>
                <a:latin typeface="Arial" panose="020B0604020202020204" pitchFamily="34" charset="0"/>
                <a:ea typeface="+mn-ea"/>
                <a:cs typeface="Arial" panose="020B0604020202020204" pitchFamily="34" charset="0"/>
              </a:rPr>
              <a:t>Lower Viscosity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2000" b="1" i="0" u="none" strike="noStrike" kern="1200" cap="none" spc="0" normalizeH="0" baseline="0" noProof="0">
                <a:ln>
                  <a:noFill/>
                </a:ln>
                <a:solidFill>
                  <a:srgbClr val="F3F3F3"/>
                </a:solidFill>
                <a:effectLst/>
                <a:uLnTx/>
                <a:uFillTx/>
                <a:latin typeface="Arial" panose="020B0604020202020204" pitchFamily="34" charset="0"/>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2000" b="1" i="0" u="none" strike="noStrike" kern="1200" cap="none" spc="0" normalizeH="0" baseline="0" noProof="0">
                <a:ln>
                  <a:noFill/>
                </a:ln>
                <a:solidFill>
                  <a:srgbClr val="F3F3F3"/>
                </a:solidFill>
                <a:effectLst/>
                <a:uLnTx/>
                <a:uFillTx/>
                <a:latin typeface="Arial" panose="020B0604020202020204" pitchFamily="34" charset="0"/>
                <a:ea typeface="+mn-ea"/>
                <a:cs typeface="Arial" panose="020B0604020202020204" pitchFamily="34" charset="0"/>
              </a:rPr>
              <a:t>Less Dissipation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2000" b="1" i="0" u="none" strike="noStrike" kern="1200" cap="none" spc="0" normalizeH="0" baseline="0" noProof="0">
                <a:ln>
                  <a:noFill/>
                </a:ln>
                <a:solidFill>
                  <a:srgbClr val="F3F3F3"/>
                </a:solidFill>
                <a:effectLst/>
                <a:uLnTx/>
                <a:uFillTx/>
                <a:latin typeface="Arial" panose="020B0604020202020204" pitchFamily="34" charset="0"/>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2000" b="1" i="0" u="none" strike="noStrike" kern="1200" cap="none" spc="0" normalizeH="0" baseline="0" noProof="0">
                <a:ln>
                  <a:noFill/>
                </a:ln>
                <a:solidFill>
                  <a:srgbClr val="F3F3F3"/>
                </a:solidFill>
                <a:effectLst/>
                <a:uLnTx/>
                <a:uFillTx/>
                <a:latin typeface="Arial" panose="020B0604020202020204" pitchFamily="34" charset="0"/>
                <a:ea typeface="+mn-ea"/>
                <a:cs typeface="Arial" panose="020B0604020202020204" pitchFamily="34" charset="0"/>
              </a:rPr>
              <a:t>More Flow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2000" b="1" i="0" u="none" strike="noStrike" kern="1200" cap="none" spc="0" normalizeH="0" baseline="0" noProof="0">
                <a:ln>
                  <a:noFill/>
                </a:ln>
                <a:solidFill>
                  <a:srgbClr val="F3F3F3"/>
                </a:solidFill>
                <a:effectLst/>
                <a:uLnTx/>
                <a:uFillTx/>
                <a:latin typeface="Arial" panose="020B0604020202020204" pitchFamily="34" charset="0"/>
                <a:ea typeface="+mn-ea"/>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2000" b="1" i="0" u="none" strike="noStrike" kern="1200" cap="none" spc="0" normalizeH="0" baseline="0" noProof="0">
                <a:ln>
                  <a:noFill/>
                </a:ln>
                <a:solidFill>
                  <a:srgbClr val="F3F3F3"/>
                </a:solidFill>
                <a:effectLst/>
                <a:uLnTx/>
                <a:uFillTx/>
                <a:latin typeface="Arial" panose="020B0604020202020204" pitchFamily="34" charset="0"/>
                <a:ea typeface="+mn-ea"/>
                <a:cs typeface="Arial" panose="020B0604020202020204" pitchFamily="34" charset="0"/>
              </a:rPr>
              <a:t>Larger v</a:t>
            </a:r>
            <a:r>
              <a:rPr kumimoji="0" lang="en-US" altLang="ru-RU" sz="2000" b="1" i="0" u="none" strike="noStrike" kern="1200" cap="none" spc="0" normalizeH="0" baseline="-25000" noProof="0">
                <a:ln>
                  <a:noFill/>
                </a:ln>
                <a:solidFill>
                  <a:srgbClr val="F3F3F3"/>
                </a:solidFill>
                <a:effectLst/>
                <a:uLnTx/>
                <a:uFillTx/>
                <a:latin typeface="Arial" panose="020B0604020202020204" pitchFamily="34" charset="0"/>
                <a:ea typeface="+mn-ea"/>
                <a:cs typeface="Arial" panose="020B0604020202020204" pitchFamily="34" charset="0"/>
              </a:rPr>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
            <a:extLst>
              <a:ext uri="{FF2B5EF4-FFF2-40B4-BE49-F238E27FC236}">
                <a16:creationId xmlns:a16="http://schemas.microsoft.com/office/drawing/2014/main" id="{0BAE84EC-0044-6F2B-6711-284B0E143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27050"/>
            <a:ext cx="38862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Slide Number Placeholder 5">
            <a:extLst>
              <a:ext uri="{FF2B5EF4-FFF2-40B4-BE49-F238E27FC236}">
                <a16:creationId xmlns:a16="http://schemas.microsoft.com/office/drawing/2014/main" id="{0E26E1C4-46B9-39D6-8BDA-06B3B3F2F9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896687-953F-493A-ADDB-EEA607F52AA6}" type="slidenum">
              <a:rPr kumimoji="0" lang="en-US" altLang="ru-RU"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r>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graphicFrame>
        <p:nvGraphicFramePr>
          <p:cNvPr id="4" name="Object 22">
            <a:extLst>
              <a:ext uri="{FF2B5EF4-FFF2-40B4-BE49-F238E27FC236}">
                <a16:creationId xmlns:a16="http://schemas.microsoft.com/office/drawing/2014/main" id="{9B927793-89BE-9529-3770-80B0A3CBDF89}"/>
              </a:ext>
            </a:extLst>
          </p:cNvPr>
          <p:cNvGraphicFramePr>
            <a:graphicFrameLocks noChangeAspect="1"/>
          </p:cNvGraphicFramePr>
          <p:nvPr/>
        </p:nvGraphicFramePr>
        <p:xfrm>
          <a:off x="5167313" y="1857375"/>
          <a:ext cx="3760787" cy="762000"/>
        </p:xfrm>
        <a:graphic>
          <a:graphicData uri="http://schemas.openxmlformats.org/presentationml/2006/ole">
            <mc:AlternateContent xmlns:mc="http://schemas.openxmlformats.org/markup-compatibility/2006">
              <mc:Choice xmlns:v="urn:schemas-microsoft-com:vml" Requires="v">
                <p:oleObj name="Equation" r:id="rId5" imgW="2159000" imgH="457200" progId="Equation.DSMT4">
                  <p:embed/>
                </p:oleObj>
              </mc:Choice>
              <mc:Fallback>
                <p:oleObj name="Equation" r:id="rId5" imgW="2159000" imgH="457200" progId="Equation.DSMT4">
                  <p:embed/>
                  <p:pic>
                    <p:nvPicPr>
                      <p:cNvPr id="4" name="Object 22">
                        <a:extLst>
                          <a:ext uri="{FF2B5EF4-FFF2-40B4-BE49-F238E27FC236}">
                            <a16:creationId xmlns:a16="http://schemas.microsoft.com/office/drawing/2014/main" id="{9B927793-89BE-9529-3770-80B0A3CBD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7313" y="1857375"/>
                        <a:ext cx="37607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5" name="Rounded Rectangle 134">
            <a:extLst>
              <a:ext uri="{FF2B5EF4-FFF2-40B4-BE49-F238E27FC236}">
                <a16:creationId xmlns:a16="http://schemas.microsoft.com/office/drawing/2014/main" id="{792A0091-D26E-9185-648F-0F19352F15DD}"/>
              </a:ext>
            </a:extLst>
          </p:cNvPr>
          <p:cNvSpPr/>
          <p:nvPr/>
        </p:nvSpPr>
        <p:spPr>
          <a:xfrm>
            <a:off x="6019800" y="0"/>
            <a:ext cx="4572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7" name="Right Arrow 6">
            <a:extLst>
              <a:ext uri="{FF2B5EF4-FFF2-40B4-BE49-F238E27FC236}">
                <a16:creationId xmlns:a16="http://schemas.microsoft.com/office/drawing/2014/main" id="{87678280-3ADC-459D-8386-BBC03970774F}"/>
              </a:ext>
            </a:extLst>
          </p:cNvPr>
          <p:cNvSpPr/>
          <p:nvPr/>
        </p:nvSpPr>
        <p:spPr>
          <a:xfrm>
            <a:off x="3962400" y="1060450"/>
            <a:ext cx="1157288" cy="288925"/>
          </a:xfrm>
          <a:prstGeom prst="righ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C1E3395B-229C-E782-DC5B-79AE4E46F569}"/>
              </a:ext>
            </a:extLst>
          </p:cNvPr>
          <p:cNvSpPr/>
          <p:nvPr/>
        </p:nvSpPr>
        <p:spPr bwMode="auto">
          <a:xfrm>
            <a:off x="5756275" y="1412875"/>
            <a:ext cx="414338" cy="27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pic>
        <p:nvPicPr>
          <p:cNvPr id="1634899" name="Picture 595">
            <a:extLst>
              <a:ext uri="{FF2B5EF4-FFF2-40B4-BE49-F238E27FC236}">
                <a16:creationId xmlns:a16="http://schemas.microsoft.com/office/drawing/2014/main" id="{5199164E-6D31-77DE-EF91-F11268B7C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088" y="596900"/>
            <a:ext cx="27622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5" name="Picture 43">
            <a:extLst>
              <a:ext uri="{FF2B5EF4-FFF2-40B4-BE49-F238E27FC236}">
                <a16:creationId xmlns:a16="http://schemas.microsoft.com/office/drawing/2014/main" id="{86CAC916-27CB-8661-951E-4AD851AED95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8450" y="1828800"/>
            <a:ext cx="3441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7">
            <a:extLst>
              <a:ext uri="{FF2B5EF4-FFF2-40B4-BE49-F238E27FC236}">
                <a16:creationId xmlns:a16="http://schemas.microsoft.com/office/drawing/2014/main" id="{BC7EFFC5-37D4-402F-08C9-51557E7484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900" y="2495550"/>
            <a:ext cx="9010650"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ight Arrow 28">
            <a:extLst>
              <a:ext uri="{FF2B5EF4-FFF2-40B4-BE49-F238E27FC236}">
                <a16:creationId xmlns:a16="http://schemas.microsoft.com/office/drawing/2014/main" id="{E44FB259-B2D4-2AB2-349F-1C21BD15A00E}"/>
              </a:ext>
            </a:extLst>
          </p:cNvPr>
          <p:cNvSpPr/>
          <p:nvPr/>
        </p:nvSpPr>
        <p:spPr>
          <a:xfrm flipV="1">
            <a:off x="4038600" y="2060575"/>
            <a:ext cx="663575" cy="206375"/>
          </a:xfrm>
          <a:prstGeom prst="right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2">
            <a:extLst>
              <a:ext uri="{FF2B5EF4-FFF2-40B4-BE49-F238E27FC236}">
                <a16:creationId xmlns:a16="http://schemas.microsoft.com/office/drawing/2014/main" id="{2526E2C6-7554-C015-165E-DD7FA44362E0}"/>
              </a:ext>
            </a:extLst>
          </p:cNvPr>
          <p:cNvSpPr>
            <a:spLocks noGrp="1" noChangeArrowheads="1"/>
          </p:cNvSpPr>
          <p:nvPr>
            <p:ph type="title"/>
          </p:nvPr>
        </p:nvSpPr>
        <p:spPr>
          <a:xfrm>
            <a:off x="76200" y="76200"/>
            <a:ext cx="8928100" cy="533400"/>
          </a:xfr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p>
            <a:pPr>
              <a:defRPr/>
            </a:pPr>
            <a:br>
              <a:rPr lang="en-US" sz="2800" b="1" i="1" dirty="0">
                <a:effectLst>
                  <a:outerShdw blurRad="38100" dist="38100" dir="2700000" algn="tl">
                    <a:srgbClr val="FFFFFF"/>
                  </a:outerShdw>
                </a:effectLst>
              </a:rPr>
            </a:br>
            <a:r>
              <a:rPr lang="en-US" sz="2800" b="1" i="1" dirty="0">
                <a:effectLst>
                  <a:outerShdw blurRad="38100" dist="38100" dir="2700000" algn="tl">
                    <a:srgbClr val="FFFFFF"/>
                  </a:outerShdw>
                </a:effectLst>
              </a:rPr>
              <a:t>Anisotropic Flow at RHIC-LHC </a:t>
            </a:r>
            <a:br>
              <a:rPr lang="en-US" sz="2800" b="1" i="1" dirty="0">
                <a:effectLst>
                  <a:outerShdw blurRad="38100" dist="38100" dir="2700000" algn="tl">
                    <a:srgbClr val="FFFFFF"/>
                  </a:outerShdw>
                </a:effectLst>
              </a:rPr>
            </a:br>
            <a:endParaRPr lang="en-US" sz="2800" b="1" dirty="0"/>
          </a:p>
        </p:txBody>
      </p:sp>
      <p:grpSp>
        <p:nvGrpSpPr>
          <p:cNvPr id="17" name="Group 13">
            <a:extLst>
              <a:ext uri="{FF2B5EF4-FFF2-40B4-BE49-F238E27FC236}">
                <a16:creationId xmlns:a16="http://schemas.microsoft.com/office/drawing/2014/main" id="{43CB7ECD-473E-9602-4C25-E6CD12A67E2A}"/>
              </a:ext>
            </a:extLst>
          </p:cNvPr>
          <p:cNvGrpSpPr>
            <a:grpSpLocks/>
          </p:cNvGrpSpPr>
          <p:nvPr/>
        </p:nvGrpSpPr>
        <p:grpSpPr bwMode="auto">
          <a:xfrm>
            <a:off x="201612" y="3581864"/>
            <a:ext cx="3760788" cy="3227387"/>
            <a:chOff x="3733800" y="609600"/>
            <a:chExt cx="5410200" cy="5562600"/>
          </a:xfrm>
        </p:grpSpPr>
        <p:sp>
          <p:nvSpPr>
            <p:cNvPr id="18" name="Rectangle 14">
              <a:extLst>
                <a:ext uri="{FF2B5EF4-FFF2-40B4-BE49-F238E27FC236}">
                  <a16:creationId xmlns:a16="http://schemas.microsoft.com/office/drawing/2014/main" id="{0FFA586B-86B8-C1A6-3F59-7E00297ACC94}"/>
                </a:ext>
              </a:extLst>
            </p:cNvPr>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grpSp>
          <p:nvGrpSpPr>
            <p:cNvPr id="65553" name="Group 16">
              <a:extLst>
                <a:ext uri="{FF2B5EF4-FFF2-40B4-BE49-F238E27FC236}">
                  <a16:creationId xmlns:a16="http://schemas.microsoft.com/office/drawing/2014/main" id="{BB3513FB-D473-87FE-4068-4E2E647432D1}"/>
                </a:ext>
              </a:extLst>
            </p:cNvPr>
            <p:cNvGrpSpPr>
              <a:grpSpLocks noChangeAspect="1"/>
            </p:cNvGrpSpPr>
            <p:nvPr/>
          </p:nvGrpSpPr>
          <p:grpSpPr bwMode="auto">
            <a:xfrm>
              <a:off x="3886200" y="762002"/>
              <a:ext cx="5105400" cy="5362473"/>
              <a:chOff x="5410200" y="1016000"/>
              <a:chExt cx="3374164" cy="3543300"/>
            </a:xfrm>
          </p:grpSpPr>
          <p:pic>
            <p:nvPicPr>
              <p:cNvPr id="65554" name="Picture 9">
                <a:extLst>
                  <a:ext uri="{FF2B5EF4-FFF2-40B4-BE49-F238E27FC236}">
                    <a16:creationId xmlns:a16="http://schemas.microsoft.com/office/drawing/2014/main" id="{874A4902-F9AD-5785-C677-CD14FF884378}"/>
                  </a:ext>
                </a:extLst>
              </p:cNvPr>
              <p:cNvPicPr>
                <a:picLocks noChangeAspect="1"/>
              </p:cNvPicPr>
              <p:nvPr/>
            </p:nvPicPr>
            <p:blipFill>
              <a:blip r:embed="rId10">
                <a:extLst>
                  <a:ext uri="{28A0092B-C50C-407E-A947-70E740481C1C}">
                    <a14:useLocalDpi xmlns:a14="http://schemas.microsoft.com/office/drawing/2010/main" val="0"/>
                  </a:ext>
                </a:extLst>
              </a:blip>
              <a:srcRect l="2129" t="15958" r="4256"/>
              <a:stretch>
                <a:fillRect/>
              </a:stretch>
            </p:blipFill>
            <p:spPr bwMode="auto">
              <a:xfrm>
                <a:off x="5410200" y="1143000"/>
                <a:ext cx="33528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55" name="Group 23">
                <a:extLst>
                  <a:ext uri="{FF2B5EF4-FFF2-40B4-BE49-F238E27FC236}">
                    <a16:creationId xmlns:a16="http://schemas.microsoft.com/office/drawing/2014/main" id="{6F7F843E-8281-7B42-F27A-D01617B3E378}"/>
                  </a:ext>
                </a:extLst>
              </p:cNvPr>
              <p:cNvGrpSpPr>
                <a:grpSpLocks noChangeAspect="1"/>
              </p:cNvGrpSpPr>
              <p:nvPr/>
            </p:nvGrpSpPr>
            <p:grpSpPr bwMode="auto">
              <a:xfrm>
                <a:off x="5421185" y="2628900"/>
                <a:ext cx="3363179" cy="1930400"/>
                <a:chOff x="228600" y="1203991"/>
                <a:chExt cx="3633398" cy="2085309"/>
              </a:xfrm>
            </p:grpSpPr>
            <p:pic>
              <p:nvPicPr>
                <p:cNvPr id="65559" name="Picture 19">
                  <a:extLst>
                    <a:ext uri="{FF2B5EF4-FFF2-40B4-BE49-F238E27FC236}">
                      <a16:creationId xmlns:a16="http://schemas.microsoft.com/office/drawing/2014/main" id="{93A7D799-FAB0-B5B4-D697-F9BF04FEA4C7}"/>
                    </a:ext>
                  </a:extLst>
                </p:cNvPr>
                <p:cNvPicPr>
                  <a:picLocks noChangeAspect="1"/>
                </p:cNvPicPr>
                <p:nvPr/>
              </p:nvPicPr>
              <p:blipFill>
                <a:blip r:embed="rId11">
                  <a:extLst>
                    <a:ext uri="{28A0092B-C50C-407E-A947-70E740481C1C}">
                      <a14:useLocalDpi xmlns:a14="http://schemas.microsoft.com/office/drawing/2010/main" val="0"/>
                    </a:ext>
                  </a:extLst>
                </a:blip>
                <a:srcRect l="426" t="2881" b="54668"/>
                <a:stretch>
                  <a:fillRect/>
                </a:stretch>
              </p:blipFill>
              <p:spPr bwMode="auto">
                <a:xfrm>
                  <a:off x="230453" y="1203991"/>
                  <a:ext cx="3631545" cy="162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0" name="Picture 20">
                  <a:extLst>
                    <a:ext uri="{FF2B5EF4-FFF2-40B4-BE49-F238E27FC236}">
                      <a16:creationId xmlns:a16="http://schemas.microsoft.com/office/drawing/2014/main" id="{708B4CB3-65D2-9395-6463-3B4D33A5FAFF}"/>
                    </a:ext>
                  </a:extLst>
                </p:cNvPr>
                <p:cNvPicPr>
                  <a:picLocks noChangeAspect="1"/>
                </p:cNvPicPr>
                <p:nvPr/>
              </p:nvPicPr>
              <p:blipFill>
                <a:blip r:embed="rId11">
                  <a:extLst>
                    <a:ext uri="{28A0092B-C50C-407E-A947-70E740481C1C}">
                      <a14:useLocalDpi xmlns:a14="http://schemas.microsoft.com/office/drawing/2010/main" val="0"/>
                    </a:ext>
                  </a:extLst>
                </a:blip>
                <a:srcRect t="86333"/>
                <a:stretch>
                  <a:fillRect/>
                </a:stretch>
              </p:blipFill>
              <p:spPr bwMode="auto">
                <a:xfrm>
                  <a:off x="228600" y="2768600"/>
                  <a:ext cx="362691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5556" name="Picture 13">
                <a:extLst>
                  <a:ext uri="{FF2B5EF4-FFF2-40B4-BE49-F238E27FC236}">
                    <a16:creationId xmlns:a16="http://schemas.microsoft.com/office/drawing/2014/main" id="{0E9F33B8-2053-2DB2-E2A7-8965C5D75EC0}"/>
                  </a:ext>
                </a:extLst>
              </p:cNvPr>
              <p:cNvPicPr>
                <a:picLocks noChangeAspect="1"/>
              </p:cNvPicPr>
              <p:nvPr/>
            </p:nvPicPr>
            <p:blipFill>
              <a:blip r:embed="rId10">
                <a:extLst>
                  <a:ext uri="{28A0092B-C50C-407E-A947-70E740481C1C}">
                    <a14:useLocalDpi xmlns:a14="http://schemas.microsoft.com/office/drawing/2010/main" val="0"/>
                  </a:ext>
                </a:extLst>
              </a:blip>
              <a:srcRect l="24467" t="5319" r="56738" b="55319"/>
              <a:stretch>
                <a:fillRect/>
              </a:stretch>
            </p:blipFill>
            <p:spPr bwMode="auto">
              <a:xfrm>
                <a:off x="6210300" y="1130300"/>
                <a:ext cx="6731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Picture 14">
                <a:extLst>
                  <a:ext uri="{FF2B5EF4-FFF2-40B4-BE49-F238E27FC236}">
                    <a16:creationId xmlns:a16="http://schemas.microsoft.com/office/drawing/2014/main" id="{1A3A38CC-BF2C-202C-A3E2-C4CFF85C32CE}"/>
                  </a:ext>
                </a:extLst>
              </p:cNvPr>
              <p:cNvPicPr>
                <a:picLocks noChangeAspect="1"/>
              </p:cNvPicPr>
              <p:nvPr/>
            </p:nvPicPr>
            <p:blipFill>
              <a:blip r:embed="rId10">
                <a:extLst>
                  <a:ext uri="{28A0092B-C50C-407E-A947-70E740481C1C}">
                    <a14:useLocalDpi xmlns:a14="http://schemas.microsoft.com/office/drawing/2010/main" val="0"/>
                  </a:ext>
                </a:extLst>
              </a:blip>
              <a:srcRect l="42554" t="6915" r="23050" b="76596"/>
              <a:stretch>
                <a:fillRect/>
              </a:stretch>
            </p:blipFill>
            <p:spPr bwMode="auto">
              <a:xfrm>
                <a:off x="6858000" y="1143000"/>
                <a:ext cx="1231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8" name="Picture 15">
                <a:extLst>
                  <a:ext uri="{FF2B5EF4-FFF2-40B4-BE49-F238E27FC236}">
                    <a16:creationId xmlns:a16="http://schemas.microsoft.com/office/drawing/2014/main" id="{15A30D57-2F24-6421-225B-E6860B06C40E}"/>
                  </a:ext>
                </a:extLst>
              </p:cNvPr>
              <p:cNvPicPr>
                <a:picLocks noChangeAspect="1"/>
              </p:cNvPicPr>
              <p:nvPr/>
            </p:nvPicPr>
            <p:blipFill>
              <a:blip r:embed="rId10">
                <a:extLst>
                  <a:ext uri="{28A0092B-C50C-407E-A947-70E740481C1C}">
                    <a14:useLocalDpi xmlns:a14="http://schemas.microsoft.com/office/drawing/2010/main" val="0"/>
                  </a:ext>
                </a:extLst>
              </a:blip>
              <a:srcRect l="21986" t="1064" r="6383" b="92554"/>
              <a:stretch>
                <a:fillRect/>
              </a:stretch>
            </p:blipFill>
            <p:spPr bwMode="auto">
              <a:xfrm>
                <a:off x="6121400" y="1016000"/>
                <a:ext cx="2565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5551" name="Прямоугольник 1">
            <a:extLst>
              <a:ext uri="{FF2B5EF4-FFF2-40B4-BE49-F238E27FC236}">
                <a16:creationId xmlns:a16="http://schemas.microsoft.com/office/drawing/2014/main" id="{93E993C7-DDD5-27C4-73DC-7FE98AB23693}"/>
              </a:ext>
            </a:extLst>
          </p:cNvPr>
          <p:cNvSpPr>
            <a:spLocks noChangeArrowheads="1"/>
          </p:cNvSpPr>
          <p:nvPr/>
        </p:nvSpPr>
        <p:spPr bwMode="auto">
          <a:xfrm>
            <a:off x="108790" y="3284507"/>
            <a:ext cx="457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Gale, Jeon, et al., Phys. Rev. Lett. 110, 012302</a:t>
            </a:r>
          </a:p>
        </p:txBody>
      </p:sp>
      <p:pic>
        <p:nvPicPr>
          <p:cNvPr id="2" name="Рисунок 1">
            <a:extLst>
              <a:ext uri="{FF2B5EF4-FFF2-40B4-BE49-F238E27FC236}">
                <a16:creationId xmlns:a16="http://schemas.microsoft.com/office/drawing/2014/main" id="{1C41DB21-2E9E-EDE3-25A8-D90D4CCA4990}"/>
              </a:ext>
            </a:extLst>
          </p:cNvPr>
          <p:cNvPicPr>
            <a:picLocks noChangeAspect="1"/>
          </p:cNvPicPr>
          <p:nvPr/>
        </p:nvPicPr>
        <p:blipFill>
          <a:blip r:embed="rId12"/>
          <a:stretch>
            <a:fillRect/>
          </a:stretch>
        </p:blipFill>
        <p:spPr>
          <a:xfrm>
            <a:off x="4101341" y="3621426"/>
            <a:ext cx="4225352" cy="3051465"/>
          </a:xfrm>
          <a:prstGeom prst="rect">
            <a:avLst/>
          </a:prstGeom>
        </p:spPr>
      </p:pic>
      <p:sp>
        <p:nvSpPr>
          <p:cNvPr id="27" name="TextBox 26">
            <a:extLst>
              <a:ext uri="{FF2B5EF4-FFF2-40B4-BE49-F238E27FC236}">
                <a16:creationId xmlns:a16="http://schemas.microsoft.com/office/drawing/2014/main" id="{DB36180B-BF8B-7D9F-44AC-DE092B1E2A55}"/>
              </a:ext>
            </a:extLst>
          </p:cNvPr>
          <p:cNvSpPr txBox="1"/>
          <p:nvPr/>
        </p:nvSpPr>
        <p:spPr>
          <a:xfrm>
            <a:off x="4572000" y="3348236"/>
            <a:ext cx="411480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Phys. Rev. Lett. 122 (2019) 172301</a:t>
            </a:r>
            <a:endParaRPr kumimoji="0" 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316523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634899"/>
                                        </p:tgtEl>
                                        <p:attrNameLst>
                                          <p:attrName>style.visibility</p:attrName>
                                        </p:attrNameLst>
                                      </p:cBhvr>
                                      <p:to>
                                        <p:strVal val="visible"/>
                                      </p:to>
                                    </p:set>
                                    <p:animEffect transition="in" filter="wipe(left)">
                                      <p:cBhvr>
                                        <p:cTn id="11" dur="500"/>
                                        <p:tgtEl>
                                          <p:spTgt spid="163489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nodeType="afterGroup">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9"/>
          <p:cNvSpPr txBox="1">
            <a:spLocks noChangeArrowheads="1"/>
          </p:cNvSpPr>
          <p:nvPr/>
        </p:nvSpPr>
        <p:spPr bwMode="auto">
          <a:xfrm>
            <a:off x="1" y="0"/>
            <a:ext cx="9143998" cy="523220"/>
          </a:xfrm>
          <a:prstGeom prst="rect">
            <a:avLst/>
          </a:prstGeom>
          <a:solidFill>
            <a:schemeClr val="accent2">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rPr>
              <a:t>Relativistic Heavy-Ion Collisions and QCD Phase Diagram</a:t>
            </a:r>
            <a:endParaRPr kumimoji="0" lang="ru-RU"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p:cNvSpPr/>
          <p:nvPr/>
        </p:nvSpPr>
        <p:spPr>
          <a:xfrm>
            <a:off x="1" y="116632"/>
            <a:ext cx="9143998" cy="38095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Номер слайда 10"/>
          <p:cNvSpPr>
            <a:spLocks noGrp="1"/>
          </p:cNvSpPr>
          <p:nvPr>
            <p:ph type="sldNum" sz="quarter" idx="11"/>
          </p:nvPr>
        </p:nvSpPr>
        <p:spPr>
          <a:xfrm>
            <a:off x="8737600" y="6605413"/>
            <a:ext cx="442912" cy="20796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F4F5ED-7DA9-45DB-9F76-BD4CE138C7B3}" type="slidenum">
              <a:rPr kumimoji="0" lang="en-US" altLang="ru-RU"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 name="Рисунок 2">
            <a:extLst>
              <a:ext uri="{FF2B5EF4-FFF2-40B4-BE49-F238E27FC236}">
                <a16:creationId xmlns:a16="http://schemas.microsoft.com/office/drawing/2014/main" id="{105F3B5E-71DA-E0D6-205D-437DBAEA3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69195"/>
            <a:ext cx="7992888" cy="4716524"/>
          </a:xfrm>
          <a:prstGeom prst="rect">
            <a:avLst/>
          </a:prstGeom>
        </p:spPr>
      </p:pic>
      <p:pic>
        <p:nvPicPr>
          <p:cNvPr id="4" name="Рисунок 3">
            <a:extLst>
              <a:ext uri="{FF2B5EF4-FFF2-40B4-BE49-F238E27FC236}">
                <a16:creationId xmlns:a16="http://schemas.microsoft.com/office/drawing/2014/main" id="{55E0076D-FA12-8938-0BB5-0AD1E5A90B7C}"/>
              </a:ext>
            </a:extLst>
          </p:cNvPr>
          <p:cNvPicPr>
            <a:picLocks noChangeAspect="1"/>
          </p:cNvPicPr>
          <p:nvPr/>
        </p:nvPicPr>
        <p:blipFill>
          <a:blip r:embed="rId4"/>
          <a:stretch>
            <a:fillRect/>
          </a:stretch>
        </p:blipFill>
        <p:spPr>
          <a:xfrm>
            <a:off x="132656" y="567571"/>
            <a:ext cx="8826400" cy="1457273"/>
          </a:xfrm>
          <a:prstGeom prst="rect">
            <a:avLst/>
          </a:prstGeom>
        </p:spPr>
      </p:pic>
    </p:spTree>
    <p:extLst>
      <p:ext uri="{BB962C8B-B14F-4D97-AF65-F5344CB8AC3E}">
        <p14:creationId xmlns:p14="http://schemas.microsoft.com/office/powerpoint/2010/main" val="2458375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9"/>
          <p:cNvSpPr txBox="1">
            <a:spLocks noChangeArrowheads="1"/>
          </p:cNvSpPr>
          <p:nvPr/>
        </p:nvSpPr>
        <p:spPr bwMode="auto">
          <a:xfrm>
            <a:off x="1" y="0"/>
            <a:ext cx="9143998" cy="523220"/>
          </a:xfrm>
          <a:prstGeom prst="rect">
            <a:avLst/>
          </a:prstGeom>
          <a:solidFill>
            <a:schemeClr val="accent2">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Elliptic Flow </a:t>
            </a:r>
            <a:r>
              <a:rPr kumimoji="0" 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28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v</a:t>
            </a:r>
            <a:r>
              <a:rPr kumimoji="0" lang="en-US" sz="2800" b="1" i="0" u="none" strike="noStrike" kern="1200" cap="none" spc="0" normalizeH="0" baseline="-25000" noProof="0" dirty="0">
                <a:ln>
                  <a:noFill/>
                </a:ln>
                <a:solidFill>
                  <a:srgbClr val="000000"/>
                </a:solidFill>
                <a:effectLst/>
                <a:uLnTx/>
                <a:uFillTx/>
                <a:latin typeface="Calibri"/>
                <a:ea typeface="+mn-ea"/>
                <a:cs typeface="Arial" panose="020B0604020202020204" pitchFamily="34" charset="0"/>
              </a:rPr>
              <a:t>2</a:t>
            </a:r>
            <a:r>
              <a:rPr kumimoji="0" 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NICA energies: Models vs Data</a:t>
            </a: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ru-RU"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p:cNvSpPr/>
          <p:nvPr/>
        </p:nvSpPr>
        <p:spPr>
          <a:xfrm>
            <a:off x="1" y="116632"/>
            <a:ext cx="9143998" cy="38095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Номер слайда 10"/>
          <p:cNvSpPr>
            <a:spLocks noGrp="1"/>
          </p:cNvSpPr>
          <p:nvPr>
            <p:ph type="sldNum" sz="quarter" idx="11"/>
          </p:nvPr>
        </p:nvSpPr>
        <p:spPr>
          <a:xfrm>
            <a:off x="8737600" y="6605413"/>
            <a:ext cx="442912" cy="20796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F4F5ED-7DA9-45DB-9F76-BD4CE138C7B3}" type="slidenum">
              <a:rPr kumimoji="0" lang="en-US" altLang="ru-RU"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8E19584-7544-FF94-DC43-5E309E872B2B}"/>
              </a:ext>
            </a:extLst>
          </p:cNvPr>
          <p:cNvSpPr txBox="1"/>
          <p:nvPr/>
        </p:nvSpPr>
        <p:spPr>
          <a:xfrm>
            <a:off x="107504" y="5789314"/>
            <a:ext cx="8630096" cy="923330"/>
          </a:xfrm>
          <a:prstGeom prst="rect">
            <a:avLst/>
          </a:prstGeom>
          <a:noFill/>
        </p:spPr>
        <p:txBody>
          <a:bodyPr wrap="square">
            <a:spAutoFit/>
          </a:bodyPr>
          <a:lstStyle/>
          <a:p>
            <a:pPr marL="72000" marR="0" lvl="0" indent="0" algn="l" defTabSz="914400" rtl="0" eaLnBrk="1" fontAlgn="auto" latinLnBrk="0" hangingPunct="1">
              <a:lnSpc>
                <a:spcPct val="100000"/>
              </a:lnSpc>
              <a:spcBef>
                <a:spcPts val="0"/>
              </a:spcBef>
              <a:spcAft>
                <a:spcPts val="0"/>
              </a:spcAft>
              <a:buClr>
                <a:srgbClr val="EF2929"/>
              </a:buClr>
              <a:buSzPct val="50000"/>
              <a:buFontTx/>
              <a:buNone/>
              <a:tabLst/>
              <a:defRPr/>
            </a:pPr>
            <a:r>
              <a:rPr kumimoji="0" lang="en-US" sz="1800" b="0" i="0" u="none" strike="noStrike" kern="1200" cap="none" spc="-1" normalizeH="0" baseline="0" noProof="0" dirty="0">
                <a:ln>
                  <a:noFill/>
                </a:ln>
                <a:solidFill>
                  <a:srgbClr val="333333"/>
                </a:solidFill>
                <a:effectLst/>
                <a:uLnTx/>
                <a:uFillTx/>
                <a:latin typeface="Open Sans"/>
                <a:ea typeface="+mn-ea"/>
                <a:cs typeface="+mn-cs"/>
              </a:rPr>
              <a:t>at √</a:t>
            </a:r>
            <a:r>
              <a:rPr kumimoji="0" lang="en-US" sz="1800" b="0" i="0" u="none" strike="noStrike" kern="1200" cap="none" spc="-1" normalizeH="0" baseline="0" noProof="0" dirty="0" err="1">
                <a:ln>
                  <a:noFill/>
                </a:ln>
                <a:solidFill>
                  <a:srgbClr val="333333"/>
                </a:solidFill>
                <a:effectLst/>
                <a:uLnTx/>
                <a:uFillTx/>
                <a:latin typeface="Open Sans"/>
                <a:ea typeface="+mn-ea"/>
                <a:cs typeface="+mn-cs"/>
              </a:rPr>
              <a:t>s</a:t>
            </a:r>
            <a:r>
              <a:rPr kumimoji="0" lang="en-US" sz="1800" b="0" i="0" u="none" strike="noStrike" kern="1200" cap="none" spc="-1" normalizeH="0" baseline="-33000" noProof="0" dirty="0" err="1">
                <a:ln>
                  <a:noFill/>
                </a:ln>
                <a:solidFill>
                  <a:srgbClr val="333333"/>
                </a:solidFill>
                <a:effectLst/>
                <a:uLnTx/>
                <a:uFillTx/>
                <a:latin typeface="Open Sans"/>
                <a:ea typeface="+mn-ea"/>
                <a:cs typeface="+mn-cs"/>
              </a:rPr>
              <a:t>NN</a:t>
            </a:r>
            <a:r>
              <a:rPr kumimoji="0" lang="en-US" sz="1800" b="0" i="0" u="none" strike="noStrike" kern="1200" cap="none" spc="-1" normalizeH="0" baseline="0" noProof="0" dirty="0">
                <a:ln>
                  <a:noFill/>
                </a:ln>
                <a:solidFill>
                  <a:srgbClr val="333333"/>
                </a:solidFill>
                <a:effectLst/>
                <a:uLnTx/>
                <a:uFillTx/>
                <a:latin typeface="Open Sans"/>
                <a:ea typeface="+mn-ea"/>
                <a:cs typeface="+mn-cs"/>
              </a:rPr>
              <a:t> ≥ 7.7 GeV pure string/hadronic cascade models underestimate v</a:t>
            </a:r>
            <a:r>
              <a:rPr kumimoji="0" lang="en-US" sz="1800" b="0" i="0" u="none" strike="noStrike" kern="1200" cap="none" spc="-1" normalizeH="0" baseline="-33000" noProof="0" dirty="0">
                <a:ln>
                  <a:noFill/>
                </a:ln>
                <a:solidFill>
                  <a:srgbClr val="333333"/>
                </a:solidFill>
                <a:effectLst/>
                <a:uLnTx/>
                <a:uFillTx/>
                <a:latin typeface="Open Sans"/>
                <a:ea typeface="+mn-ea"/>
                <a:cs typeface="+mn-cs"/>
              </a:rPr>
              <a:t>2</a:t>
            </a:r>
            <a:r>
              <a:rPr kumimoji="0" lang="en-US" sz="1800" b="0" i="0" u="none" strike="noStrike" kern="1200" cap="none" spc="-1" normalizeH="0" baseline="0" noProof="0" dirty="0">
                <a:ln>
                  <a:noFill/>
                </a:ln>
                <a:solidFill>
                  <a:srgbClr val="333333"/>
                </a:solidFill>
                <a:effectLst/>
                <a:uLnTx/>
                <a:uFillTx/>
                <a:latin typeface="Open Sans"/>
                <a:ea typeface="+mn-ea"/>
                <a:cs typeface="+mn-cs"/>
              </a:rPr>
              <a:t> – need hybrid models with QGP phase (</a:t>
            </a:r>
            <a:r>
              <a:rPr kumimoji="0" lang="en-US" sz="1800" b="0" i="0" u="none" strike="noStrike" kern="1200" cap="none" spc="-1" normalizeH="0" baseline="0" noProof="0" dirty="0" err="1">
                <a:ln>
                  <a:noFill/>
                </a:ln>
                <a:solidFill>
                  <a:srgbClr val="333333"/>
                </a:solidFill>
                <a:effectLst/>
                <a:uLnTx/>
                <a:uFillTx/>
                <a:latin typeface="Open Sans"/>
                <a:ea typeface="+mn-ea"/>
                <a:cs typeface="+mn-cs"/>
              </a:rPr>
              <a:t>vHLLE+UrQMD</a:t>
            </a:r>
            <a:r>
              <a:rPr kumimoji="0" lang="en-US" sz="1800" b="0" i="0" u="none" strike="noStrike" kern="1200" cap="none" spc="-1" normalizeH="0" baseline="0" noProof="0" dirty="0">
                <a:ln>
                  <a:noFill/>
                </a:ln>
                <a:solidFill>
                  <a:srgbClr val="333333"/>
                </a:solidFill>
                <a:effectLst/>
                <a:uLnTx/>
                <a:uFillTx/>
                <a:latin typeface="Open Sans"/>
                <a:ea typeface="+mn-ea"/>
                <a:cs typeface="+mn-cs"/>
              </a:rPr>
              <a:t>, AMPT with string melting,…)</a:t>
            </a:r>
          </a:p>
        </p:txBody>
      </p:sp>
      <p:pic>
        <p:nvPicPr>
          <p:cNvPr id="3" name="Рисунок 2">
            <a:extLst>
              <a:ext uri="{FF2B5EF4-FFF2-40B4-BE49-F238E27FC236}">
                <a16:creationId xmlns:a16="http://schemas.microsoft.com/office/drawing/2014/main" id="{277C234B-E71B-14D3-ABF5-CCDB8115CD66}"/>
              </a:ext>
            </a:extLst>
          </p:cNvPr>
          <p:cNvPicPr>
            <a:picLocks noChangeAspect="1"/>
          </p:cNvPicPr>
          <p:nvPr/>
        </p:nvPicPr>
        <p:blipFill>
          <a:blip r:embed="rId3"/>
          <a:stretch>
            <a:fillRect/>
          </a:stretch>
        </p:blipFill>
        <p:spPr>
          <a:xfrm>
            <a:off x="107504" y="614215"/>
            <a:ext cx="3960440" cy="2542993"/>
          </a:xfrm>
          <a:prstGeom prst="rect">
            <a:avLst/>
          </a:prstGeom>
        </p:spPr>
      </p:pic>
      <p:pic>
        <p:nvPicPr>
          <p:cNvPr id="4" name="Рисунок 3">
            <a:extLst>
              <a:ext uri="{FF2B5EF4-FFF2-40B4-BE49-F238E27FC236}">
                <a16:creationId xmlns:a16="http://schemas.microsoft.com/office/drawing/2014/main" id="{3C339B98-A0EE-68A2-1DBA-81846FE93D2B}"/>
              </a:ext>
            </a:extLst>
          </p:cNvPr>
          <p:cNvPicPr>
            <a:picLocks noChangeAspect="1"/>
          </p:cNvPicPr>
          <p:nvPr/>
        </p:nvPicPr>
        <p:blipFill>
          <a:blip r:embed="rId4"/>
          <a:stretch>
            <a:fillRect/>
          </a:stretch>
        </p:blipFill>
        <p:spPr>
          <a:xfrm>
            <a:off x="4782591" y="587845"/>
            <a:ext cx="4176465" cy="2708771"/>
          </a:xfrm>
          <a:prstGeom prst="rect">
            <a:avLst/>
          </a:prstGeom>
        </p:spPr>
      </p:pic>
      <p:pic>
        <p:nvPicPr>
          <p:cNvPr id="8" name="Рисунок 7">
            <a:extLst>
              <a:ext uri="{FF2B5EF4-FFF2-40B4-BE49-F238E27FC236}">
                <a16:creationId xmlns:a16="http://schemas.microsoft.com/office/drawing/2014/main" id="{71D398F6-33EA-BAF4-BBA3-0C0AC5D64B80}"/>
              </a:ext>
            </a:extLst>
          </p:cNvPr>
          <p:cNvPicPr>
            <a:picLocks noChangeAspect="1"/>
          </p:cNvPicPr>
          <p:nvPr/>
        </p:nvPicPr>
        <p:blipFill>
          <a:blip r:embed="rId5"/>
          <a:stretch>
            <a:fillRect/>
          </a:stretch>
        </p:blipFill>
        <p:spPr>
          <a:xfrm>
            <a:off x="0" y="3155788"/>
            <a:ext cx="4067944" cy="2609845"/>
          </a:xfrm>
          <a:prstGeom prst="rect">
            <a:avLst/>
          </a:prstGeom>
        </p:spPr>
      </p:pic>
      <p:pic>
        <p:nvPicPr>
          <p:cNvPr id="9" name="Рисунок 8">
            <a:extLst>
              <a:ext uri="{FF2B5EF4-FFF2-40B4-BE49-F238E27FC236}">
                <a16:creationId xmlns:a16="http://schemas.microsoft.com/office/drawing/2014/main" id="{9F1491D6-F851-9D1F-CA98-B36D66D4F68F}"/>
              </a:ext>
            </a:extLst>
          </p:cNvPr>
          <p:cNvPicPr>
            <a:picLocks noChangeAspect="1"/>
          </p:cNvPicPr>
          <p:nvPr/>
        </p:nvPicPr>
        <p:blipFill>
          <a:blip r:embed="rId6"/>
          <a:stretch>
            <a:fillRect/>
          </a:stretch>
        </p:blipFill>
        <p:spPr>
          <a:xfrm>
            <a:off x="4572000" y="3042116"/>
            <a:ext cx="4464496" cy="2708772"/>
          </a:xfrm>
          <a:prstGeom prst="rect">
            <a:avLst/>
          </a:prstGeom>
        </p:spPr>
      </p:pic>
    </p:spTree>
    <p:extLst>
      <p:ext uri="{BB962C8B-B14F-4D97-AF65-F5344CB8AC3E}">
        <p14:creationId xmlns:p14="http://schemas.microsoft.com/office/powerpoint/2010/main" val="2242581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9"/>
          <p:cNvSpPr txBox="1">
            <a:spLocks noChangeArrowheads="1"/>
          </p:cNvSpPr>
          <p:nvPr/>
        </p:nvSpPr>
        <p:spPr bwMode="auto">
          <a:xfrm>
            <a:off x="1" y="0"/>
            <a:ext cx="9143998" cy="461665"/>
          </a:xfrm>
          <a:prstGeom prst="rect">
            <a:avLst/>
          </a:prstGeom>
          <a:solidFill>
            <a:schemeClr val="accent2">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Anisotropic Flow</a:t>
            </a:r>
            <a:r>
              <a:rPr kumimoji="0" 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t>
            </a:r>
            <a:r>
              <a:rPr kumimoji="0" lang="en-US" sz="24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Nuclotron</a:t>
            </a:r>
            <a:r>
              <a:rPr kumimoji="0" 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/NICA energies: Models vs Data</a:t>
            </a:r>
            <a:r>
              <a:rPr kumimoji="0" lang="en-US" sz="24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ru-RU" altLang="ru-RU" sz="24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p:cNvSpPr/>
          <p:nvPr/>
        </p:nvSpPr>
        <p:spPr>
          <a:xfrm>
            <a:off x="1" y="116632"/>
            <a:ext cx="9143998" cy="38095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1" name="Номер слайда 10"/>
          <p:cNvSpPr>
            <a:spLocks noGrp="1"/>
          </p:cNvSpPr>
          <p:nvPr>
            <p:ph type="sldNum" sz="quarter" idx="11"/>
          </p:nvPr>
        </p:nvSpPr>
        <p:spPr>
          <a:xfrm>
            <a:off x="8737600" y="6605413"/>
            <a:ext cx="442912" cy="20796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F4F5ED-7DA9-45DB-9F76-BD4CE138C7B3}" type="slidenum">
              <a:rPr kumimoji="0" lang="en-US" altLang="ru-RU"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8E19584-7544-FF94-DC43-5E309E872B2B}"/>
              </a:ext>
            </a:extLst>
          </p:cNvPr>
          <p:cNvSpPr txBox="1"/>
          <p:nvPr/>
        </p:nvSpPr>
        <p:spPr>
          <a:xfrm>
            <a:off x="107504" y="5789314"/>
            <a:ext cx="8630096" cy="646331"/>
          </a:xfrm>
          <a:prstGeom prst="rect">
            <a:avLst/>
          </a:prstGeom>
          <a:noFill/>
        </p:spPr>
        <p:txBody>
          <a:bodyPr wrap="square">
            <a:spAutoFit/>
          </a:bodyPr>
          <a:lstStyle/>
          <a:p>
            <a:pPr marL="72000" marR="0" lvl="0" indent="0" algn="l" defTabSz="914400" rtl="0" eaLnBrk="1" fontAlgn="auto" latinLnBrk="0" hangingPunct="1">
              <a:lnSpc>
                <a:spcPct val="100000"/>
              </a:lnSpc>
              <a:spcBef>
                <a:spcPts val="0"/>
              </a:spcBef>
              <a:spcAft>
                <a:spcPts val="0"/>
              </a:spcAft>
              <a:buClr>
                <a:srgbClr val="EF2929"/>
              </a:buClr>
              <a:buSzPct val="50000"/>
              <a:buFontTx/>
              <a:buNone/>
              <a:tabLst/>
              <a:defRPr/>
            </a:pPr>
            <a:r>
              <a:rPr kumimoji="0" lang="en-US" sz="1800" b="0" i="0" u="none" strike="noStrike" kern="1200" cap="none" spc="-1" normalizeH="0" baseline="0" noProof="0" dirty="0">
                <a:ln>
                  <a:noFill/>
                </a:ln>
                <a:solidFill>
                  <a:srgbClr val="333333"/>
                </a:solidFill>
                <a:effectLst/>
                <a:uLnTx/>
                <a:uFillTx/>
                <a:latin typeface="Open Sans"/>
                <a:ea typeface="+mn-ea"/>
                <a:cs typeface="+mn-cs"/>
              </a:rPr>
              <a:t>at √</a:t>
            </a:r>
            <a:r>
              <a:rPr kumimoji="0" lang="en-US" sz="1800" b="0" i="0" u="none" strike="noStrike" kern="1200" cap="none" spc="-1" normalizeH="0" baseline="0" noProof="0" dirty="0" err="1">
                <a:ln>
                  <a:noFill/>
                </a:ln>
                <a:solidFill>
                  <a:srgbClr val="333333"/>
                </a:solidFill>
                <a:effectLst/>
                <a:uLnTx/>
                <a:uFillTx/>
                <a:latin typeface="Open Sans"/>
                <a:ea typeface="+mn-ea"/>
                <a:cs typeface="+mn-cs"/>
              </a:rPr>
              <a:t>s</a:t>
            </a:r>
            <a:r>
              <a:rPr kumimoji="0" lang="en-US" sz="1800" b="0" i="0" u="none" strike="noStrike" kern="1200" cap="none" spc="-1" normalizeH="0" baseline="-33000" noProof="0" dirty="0" err="1">
                <a:ln>
                  <a:noFill/>
                </a:ln>
                <a:solidFill>
                  <a:srgbClr val="333333"/>
                </a:solidFill>
                <a:effectLst/>
                <a:uLnTx/>
                <a:uFillTx/>
                <a:latin typeface="Open Sans"/>
                <a:ea typeface="+mn-ea"/>
                <a:cs typeface="+mn-cs"/>
              </a:rPr>
              <a:t>NN</a:t>
            </a:r>
            <a:r>
              <a:rPr kumimoji="0" lang="en-US" sz="1800" b="0" i="0" u="none" strike="noStrike" kern="1200" cap="none" spc="-1" normalizeH="0" baseline="0" noProof="0" dirty="0">
                <a:ln>
                  <a:noFill/>
                </a:ln>
                <a:solidFill>
                  <a:srgbClr val="333333"/>
                </a:solidFill>
                <a:effectLst/>
                <a:uLnTx/>
                <a:uFillTx/>
                <a:latin typeface="Open Sans"/>
                <a:ea typeface="+mn-ea"/>
                <a:cs typeface="+mn-cs"/>
              </a:rPr>
              <a:t> ≥ 3-4.5 GeV pure hadronic  models  give similar v</a:t>
            </a:r>
            <a:r>
              <a:rPr kumimoji="0" lang="en-US" sz="1800" b="0" i="0" u="none" strike="noStrike" kern="1200" cap="none" spc="-1" normalizeH="0" baseline="-33000" noProof="0" dirty="0">
                <a:ln>
                  <a:noFill/>
                </a:ln>
                <a:solidFill>
                  <a:srgbClr val="333333"/>
                </a:solidFill>
                <a:effectLst/>
                <a:uLnTx/>
                <a:uFillTx/>
                <a:latin typeface="Open Sans"/>
                <a:ea typeface="+mn-ea"/>
                <a:cs typeface="+mn-cs"/>
              </a:rPr>
              <a:t>2</a:t>
            </a:r>
            <a:r>
              <a:rPr kumimoji="0" lang="en-US" sz="1800" b="0" i="0" u="none" strike="noStrike" kern="1200" cap="none" spc="-1" normalizeH="0" baseline="0" noProof="0" dirty="0">
                <a:ln>
                  <a:noFill/>
                </a:ln>
                <a:solidFill>
                  <a:srgbClr val="333333"/>
                </a:solidFill>
                <a:effectLst/>
                <a:uLnTx/>
                <a:uFillTx/>
                <a:latin typeface="Open Sans"/>
                <a:ea typeface="+mn-ea"/>
                <a:cs typeface="+mn-cs"/>
              </a:rPr>
              <a:t>  signal compared to STAR data</a:t>
            </a:r>
          </a:p>
        </p:txBody>
      </p:sp>
      <p:pic>
        <p:nvPicPr>
          <p:cNvPr id="2" name="Рисунок 1">
            <a:extLst>
              <a:ext uri="{FF2B5EF4-FFF2-40B4-BE49-F238E27FC236}">
                <a16:creationId xmlns:a16="http://schemas.microsoft.com/office/drawing/2014/main" id="{1324DFFA-AC2E-D988-25B0-BB9320F61601}"/>
              </a:ext>
            </a:extLst>
          </p:cNvPr>
          <p:cNvPicPr>
            <a:picLocks noChangeAspect="1"/>
          </p:cNvPicPr>
          <p:nvPr/>
        </p:nvPicPr>
        <p:blipFill>
          <a:blip r:embed="rId3"/>
          <a:stretch>
            <a:fillRect/>
          </a:stretch>
        </p:blipFill>
        <p:spPr>
          <a:xfrm>
            <a:off x="4932039" y="448273"/>
            <a:ext cx="4211960" cy="2548679"/>
          </a:xfrm>
          <a:prstGeom prst="rect">
            <a:avLst/>
          </a:prstGeom>
        </p:spPr>
      </p:pic>
      <p:pic>
        <p:nvPicPr>
          <p:cNvPr id="5" name="Рисунок 4">
            <a:extLst>
              <a:ext uri="{FF2B5EF4-FFF2-40B4-BE49-F238E27FC236}">
                <a16:creationId xmlns:a16="http://schemas.microsoft.com/office/drawing/2014/main" id="{953E670D-A377-43E3-B59F-58ED05E81D53}"/>
              </a:ext>
            </a:extLst>
          </p:cNvPr>
          <p:cNvPicPr>
            <a:picLocks noChangeAspect="1"/>
          </p:cNvPicPr>
          <p:nvPr/>
        </p:nvPicPr>
        <p:blipFill>
          <a:blip r:embed="rId4"/>
          <a:stretch>
            <a:fillRect/>
          </a:stretch>
        </p:blipFill>
        <p:spPr>
          <a:xfrm>
            <a:off x="4932040" y="2924944"/>
            <a:ext cx="4211959" cy="2705915"/>
          </a:xfrm>
          <a:prstGeom prst="rect">
            <a:avLst/>
          </a:prstGeom>
        </p:spPr>
      </p:pic>
      <p:pic>
        <p:nvPicPr>
          <p:cNvPr id="6" name="Рисунок 5">
            <a:extLst>
              <a:ext uri="{FF2B5EF4-FFF2-40B4-BE49-F238E27FC236}">
                <a16:creationId xmlns:a16="http://schemas.microsoft.com/office/drawing/2014/main" id="{EE3021A6-7FF2-649C-27FB-3120200EBB16}"/>
              </a:ext>
            </a:extLst>
          </p:cNvPr>
          <p:cNvPicPr>
            <a:picLocks noChangeAspect="1"/>
          </p:cNvPicPr>
          <p:nvPr/>
        </p:nvPicPr>
        <p:blipFill>
          <a:blip r:embed="rId5"/>
          <a:stretch>
            <a:fillRect/>
          </a:stretch>
        </p:blipFill>
        <p:spPr>
          <a:xfrm>
            <a:off x="107504" y="578297"/>
            <a:ext cx="4824534" cy="5052562"/>
          </a:xfrm>
          <a:prstGeom prst="rect">
            <a:avLst/>
          </a:prstGeom>
        </p:spPr>
      </p:pic>
      <p:sp>
        <p:nvSpPr>
          <p:cNvPr id="14" name="TextBox 13">
            <a:extLst>
              <a:ext uri="{FF2B5EF4-FFF2-40B4-BE49-F238E27FC236}">
                <a16:creationId xmlns:a16="http://schemas.microsoft.com/office/drawing/2014/main" id="{6223DBEC-A218-F73B-9F46-F60A043BFF08}"/>
              </a:ext>
            </a:extLst>
          </p:cNvPr>
          <p:cNvSpPr txBox="1"/>
          <p:nvPr/>
        </p:nvSpPr>
        <p:spPr>
          <a:xfrm>
            <a:off x="5436096" y="2812525"/>
            <a:ext cx="3024336"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Phys.Rev.C</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103 (2021) 3, 034908</a:t>
            </a:r>
            <a:endParaRPr kumimoji="0" lang="ru-R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459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6DEE85-30FB-A8D5-107D-9A89F2FBD33E}"/>
              </a:ext>
            </a:extLst>
          </p:cNvPr>
          <p:cNvSpPr>
            <a:spLocks noGrp="1"/>
          </p:cNvSpPr>
          <p:nvPr>
            <p:ph type="sldNum" sz="quarter" idx="12"/>
          </p:nvPr>
        </p:nvSpPr>
        <p:spPr/>
        <p:txBody>
          <a:bodyPr/>
          <a:lstStyle/>
          <a:p>
            <a:pPr defTabSz="685791" fontAlgn="auto">
              <a:spcBef>
                <a:spcPts val="0"/>
              </a:spcBef>
              <a:spcAft>
                <a:spcPts val="0"/>
              </a:spcAft>
            </a:pPr>
            <a:fld id="{CCC9453E-491D-0047-BA9F-BDF3D95A4531}" type="slidenum">
              <a:rPr lang="en-RU">
                <a:solidFill>
                  <a:prstClr val="black">
                    <a:tint val="75000"/>
                  </a:prstClr>
                </a:solidFill>
                <a:latin typeface="Calibri" panose="020F0502020204030204"/>
              </a:rPr>
              <a:pPr defTabSz="685791" fontAlgn="auto">
                <a:spcBef>
                  <a:spcPts val="0"/>
                </a:spcBef>
                <a:spcAft>
                  <a:spcPts val="0"/>
                </a:spcAft>
              </a:pPr>
              <a:t>19</a:t>
            </a:fld>
            <a:endParaRPr lang="en-RU">
              <a:solidFill>
                <a:prstClr val="black">
                  <a:tint val="75000"/>
                </a:prstClr>
              </a:solidFill>
              <a:latin typeface="Calibri" panose="020F0502020204030204"/>
            </a:endParaRPr>
          </a:p>
        </p:txBody>
      </p:sp>
      <p:sp>
        <p:nvSpPr>
          <p:cNvPr id="15" name="TextBox 14">
            <a:extLst>
              <a:ext uri="{FF2B5EF4-FFF2-40B4-BE49-F238E27FC236}">
                <a16:creationId xmlns:a16="http://schemas.microsoft.com/office/drawing/2014/main" id="{40437BA4-02CB-4F3E-1F25-308E75900637}"/>
              </a:ext>
            </a:extLst>
          </p:cNvPr>
          <p:cNvSpPr txBox="1"/>
          <p:nvPr/>
        </p:nvSpPr>
        <p:spPr>
          <a:xfrm>
            <a:off x="276740" y="264141"/>
            <a:ext cx="8032551" cy="541729"/>
          </a:xfrm>
          <a:prstGeom prst="rect">
            <a:avLst/>
          </a:prstGeom>
          <a:noFill/>
          <a:ln w="0">
            <a:noFill/>
          </a:ln>
        </p:spPr>
        <p:txBody>
          <a:bodyPr lIns="0" tIns="0" rIns="0" bIns="0" anchor="ctr">
            <a:noAutofit/>
          </a:bodyPr>
          <a:lstStyle/>
          <a:p>
            <a:pPr defTabSz="829395" fontAlgn="auto">
              <a:spcBef>
                <a:spcPts val="0"/>
              </a:spcBef>
              <a:spcAft>
                <a:spcPts val="0"/>
              </a:spcAft>
              <a:defRPr/>
            </a:pPr>
            <a:r>
              <a:rPr lang="en-US" sz="2358" b="1" spc="-1" dirty="0">
                <a:solidFill>
                  <a:srgbClr val="333333"/>
                </a:solidFill>
                <a:latin typeface="Noto Sans"/>
              </a:rPr>
              <a:t>MPD Experiment at NICA</a:t>
            </a:r>
          </a:p>
        </p:txBody>
      </p:sp>
      <p:sp>
        <p:nvSpPr>
          <p:cNvPr id="16" name="TextBox 15">
            <a:extLst>
              <a:ext uri="{FF2B5EF4-FFF2-40B4-BE49-F238E27FC236}">
                <a16:creationId xmlns:a16="http://schemas.microsoft.com/office/drawing/2014/main" id="{A41DA79A-39C1-922B-C8EC-ED4F001D69C1}"/>
              </a:ext>
            </a:extLst>
          </p:cNvPr>
          <p:cNvSpPr txBox="1"/>
          <p:nvPr/>
        </p:nvSpPr>
        <p:spPr>
          <a:xfrm>
            <a:off x="5097446" y="5265537"/>
            <a:ext cx="3211845" cy="331765"/>
          </a:xfrm>
          <a:prstGeom prst="rect">
            <a:avLst/>
          </a:prstGeom>
          <a:noFill/>
          <a:ln w="0">
            <a:noFill/>
          </a:ln>
        </p:spPr>
        <p:txBody>
          <a:bodyPr lIns="81635" tIns="40817" rIns="81635" bIns="40817">
            <a:noAutofit/>
          </a:bodyPr>
          <a:lstStyle/>
          <a:p>
            <a:pPr algn="ctr" defTabSz="829395" fontAlgn="auto">
              <a:spcBef>
                <a:spcPts val="0"/>
              </a:spcBef>
              <a:spcAft>
                <a:spcPts val="0"/>
              </a:spcAft>
              <a:defRPr/>
            </a:pPr>
            <a:r>
              <a:rPr lang="en-US" sz="1270" spc="-1">
                <a:solidFill>
                  <a:prstClr val="black"/>
                </a:solidFill>
                <a:latin typeface="Open Sans"/>
              </a:rPr>
              <a:t>Multi-Purpose Detector (MPD) Stage 1</a:t>
            </a:r>
            <a:endParaRPr lang="en-US" sz="1270" spc="-1">
              <a:solidFill>
                <a:prstClr val="black"/>
              </a:solidFill>
              <a:latin typeface="Arial"/>
            </a:endParaRPr>
          </a:p>
        </p:txBody>
      </p:sp>
      <p:sp>
        <p:nvSpPr>
          <p:cNvPr id="17" name="TextBox 16">
            <a:extLst>
              <a:ext uri="{FF2B5EF4-FFF2-40B4-BE49-F238E27FC236}">
                <a16:creationId xmlns:a16="http://schemas.microsoft.com/office/drawing/2014/main" id="{D163E53B-BF35-FAE1-B74F-769D67666087}"/>
              </a:ext>
            </a:extLst>
          </p:cNvPr>
          <p:cNvSpPr txBox="1"/>
          <p:nvPr/>
        </p:nvSpPr>
        <p:spPr>
          <a:xfrm>
            <a:off x="497808" y="2291739"/>
            <a:ext cx="4561760" cy="2546684"/>
          </a:xfrm>
          <a:prstGeom prst="rect">
            <a:avLst/>
          </a:prstGeom>
          <a:noFill/>
          <a:ln w="0">
            <a:noFill/>
          </a:ln>
        </p:spPr>
        <p:txBody>
          <a:bodyPr lIns="0" tIns="0" rIns="0" bIns="0">
            <a:noAutofit/>
          </a:bodyPr>
          <a:lstStyle/>
          <a:p>
            <a:pPr marL="228574" indent="-163267" defTabSz="829395" fontAlgn="auto">
              <a:spcBef>
                <a:spcPts val="0"/>
              </a:spcBef>
              <a:spcAft>
                <a:spcPts val="0"/>
              </a:spcAft>
              <a:buClr>
                <a:srgbClr val="EF2929"/>
              </a:buClr>
              <a:buSzPct val="50000"/>
              <a:buFont typeface="Wingdings" charset="2"/>
              <a:buChar char=""/>
              <a:defRPr/>
            </a:pPr>
            <a:r>
              <a:rPr lang="en-US" sz="1361" spc="-1" dirty="0">
                <a:solidFill>
                  <a:srgbClr val="333333"/>
                </a:solidFill>
                <a:latin typeface="Open Sans"/>
              </a:rPr>
              <a:t>Bi+Bi: 5</a:t>
            </a:r>
            <a:r>
              <a:rPr lang="ru-RU" sz="1361" spc="-1" dirty="0">
                <a:solidFill>
                  <a:srgbClr val="333333"/>
                </a:solidFill>
                <a:latin typeface="Open Sans"/>
              </a:rPr>
              <a:t>0</a:t>
            </a:r>
            <a:r>
              <a:rPr lang="en-US" sz="1361" spc="-1" dirty="0">
                <a:solidFill>
                  <a:srgbClr val="333333"/>
                </a:solidFill>
                <a:latin typeface="Open Sans"/>
              </a:rPr>
              <a:t>M at √s</a:t>
            </a:r>
            <a:r>
              <a:rPr lang="en-US" sz="1361" spc="-1" baseline="-33000" dirty="0">
                <a:solidFill>
                  <a:srgbClr val="333333"/>
                </a:solidFill>
                <a:latin typeface="Open Sans"/>
              </a:rPr>
              <a:t>NN </a:t>
            </a:r>
            <a:r>
              <a:rPr lang="en-US" sz="1361" spc="-1" dirty="0">
                <a:solidFill>
                  <a:srgbClr val="333333"/>
                </a:solidFill>
                <a:latin typeface="Open Sans"/>
              </a:rPr>
              <a:t>= 9.2</a:t>
            </a:r>
            <a:r>
              <a:rPr lang="ru-RU" sz="1361" spc="-1" dirty="0">
                <a:solidFill>
                  <a:srgbClr val="333333"/>
                </a:solidFill>
                <a:latin typeface="Open Sans"/>
              </a:rPr>
              <a:t> </a:t>
            </a:r>
            <a:r>
              <a:rPr lang="en-US" sz="1361" spc="-1" dirty="0">
                <a:solidFill>
                  <a:srgbClr val="333333"/>
                </a:solidFill>
                <a:latin typeface="Open Sans"/>
              </a:rPr>
              <a:t>GeV</a:t>
            </a:r>
            <a:r>
              <a:rPr lang="ru-RU" sz="1361" spc="-1" dirty="0">
                <a:solidFill>
                  <a:srgbClr val="333333"/>
                </a:solidFill>
                <a:latin typeface="Open Sans"/>
              </a:rPr>
              <a:t> (</a:t>
            </a:r>
            <a:r>
              <a:rPr lang="en-US" sz="1361" spc="-1" dirty="0">
                <a:solidFill>
                  <a:srgbClr val="333333"/>
                </a:solidFill>
                <a:latin typeface="Open Sans"/>
              </a:rPr>
              <a:t>prod. 25)</a:t>
            </a:r>
          </a:p>
          <a:p>
            <a:pPr marL="228574" indent="-163267" defTabSz="829395" fontAlgn="auto">
              <a:spcBef>
                <a:spcPts val="0"/>
              </a:spcBef>
              <a:spcAft>
                <a:spcPts val="0"/>
              </a:spcAft>
              <a:buClr>
                <a:srgbClr val="EF2929"/>
              </a:buClr>
              <a:buSzPct val="50000"/>
              <a:buFont typeface="Wingdings" charset="2"/>
              <a:buChar char=""/>
              <a:defRPr/>
            </a:pPr>
            <a:r>
              <a:rPr lang="en-US" sz="1361" spc="-1" dirty="0">
                <a:solidFill>
                  <a:srgbClr val="333333"/>
                </a:solidFill>
                <a:latin typeface="Open Sans"/>
              </a:rPr>
              <a:t>Centrality determination: Bayesian inversion method and MC-Glauber  </a:t>
            </a:r>
          </a:p>
          <a:p>
            <a:pPr marL="228574" indent="-163267" defTabSz="829395" fontAlgn="auto">
              <a:spcBef>
                <a:spcPts val="0"/>
              </a:spcBef>
              <a:spcAft>
                <a:spcPts val="0"/>
              </a:spcAft>
              <a:buClr>
                <a:srgbClr val="EF2929"/>
              </a:buClr>
              <a:buSzPct val="50000"/>
              <a:buFont typeface="Wingdings" charset="2"/>
              <a:buChar char=""/>
              <a:defRPr/>
            </a:pPr>
            <a:r>
              <a:rPr lang="en-US" sz="1361" spc="-1" dirty="0">
                <a:solidFill>
                  <a:srgbClr val="333333"/>
                </a:solidFill>
                <a:latin typeface="Open Sans"/>
              </a:rPr>
              <a:t>Event plane determination: TPC, </a:t>
            </a:r>
            <a:r>
              <a:rPr lang="en-US" sz="1361" spc="-1" dirty="0" err="1">
                <a:solidFill>
                  <a:srgbClr val="333333"/>
                </a:solidFill>
                <a:latin typeface="Open Sans"/>
              </a:rPr>
              <a:t>FHCal</a:t>
            </a:r>
            <a:endParaRPr lang="en-US" sz="1361" spc="-1" dirty="0">
              <a:solidFill>
                <a:srgbClr val="333333"/>
              </a:solidFill>
              <a:latin typeface="Open Sans"/>
            </a:endParaRPr>
          </a:p>
          <a:p>
            <a:pPr marL="228574" indent="-163267" defTabSz="829395" fontAlgn="auto">
              <a:spcBef>
                <a:spcPts val="0"/>
              </a:spcBef>
              <a:spcAft>
                <a:spcPts val="0"/>
              </a:spcAft>
              <a:buClr>
                <a:srgbClr val="EF2929"/>
              </a:buClr>
              <a:buSzPct val="50000"/>
              <a:buFont typeface="Wingdings" charset="2"/>
              <a:buChar char=""/>
              <a:defRPr/>
            </a:pPr>
            <a:r>
              <a:rPr lang="en-US" sz="1361" spc="-1" dirty="0">
                <a:solidFill>
                  <a:srgbClr val="333333"/>
                </a:solidFill>
                <a:latin typeface="Open Sans"/>
              </a:rPr>
              <a:t>Track selection:</a:t>
            </a:r>
          </a:p>
          <a:p>
            <a:pPr marL="359187" lvl="1" indent="-163267" defTabSz="829395" fontAlgn="auto">
              <a:spcBef>
                <a:spcPts val="0"/>
              </a:spcBef>
              <a:spcAft>
                <a:spcPts val="0"/>
              </a:spcAft>
              <a:buClr>
                <a:srgbClr val="EF2929"/>
              </a:buClr>
              <a:buSzPct val="50000"/>
              <a:buFont typeface="OpenSymbol"/>
              <a:buChar char="►"/>
              <a:defRPr/>
            </a:pPr>
            <a:r>
              <a:rPr lang="en-US" sz="1361" spc="-1" dirty="0">
                <a:solidFill>
                  <a:srgbClr val="333333"/>
                </a:solidFill>
                <a:latin typeface="Open Sans"/>
              </a:rPr>
              <a:t>Primary tracks</a:t>
            </a:r>
          </a:p>
          <a:p>
            <a:pPr marL="359187" lvl="1" indent="-163267" defTabSz="829395" fontAlgn="auto">
              <a:spcBef>
                <a:spcPts val="0"/>
              </a:spcBef>
              <a:spcAft>
                <a:spcPts val="0"/>
              </a:spcAft>
              <a:buClr>
                <a:srgbClr val="EF2929"/>
              </a:buClr>
              <a:buSzPct val="50000"/>
              <a:buFont typeface="OpenSymbol"/>
              <a:buChar char="►"/>
              <a:defRPr/>
            </a:pPr>
            <a:r>
              <a:rPr lang="en-US" sz="1361" spc="-1" dirty="0">
                <a:solidFill>
                  <a:srgbClr val="333333"/>
                </a:solidFill>
                <a:latin typeface="Open Sans"/>
              </a:rPr>
              <a:t>N</a:t>
            </a:r>
            <a:r>
              <a:rPr lang="en-US" sz="1361" spc="-1" baseline="-33000" dirty="0">
                <a:solidFill>
                  <a:srgbClr val="333333"/>
                </a:solidFill>
                <a:latin typeface="Open Sans"/>
              </a:rPr>
              <a:t>TPC hits</a:t>
            </a:r>
            <a:r>
              <a:rPr lang="en-US" sz="1361" spc="-1" dirty="0">
                <a:solidFill>
                  <a:srgbClr val="333333"/>
                </a:solidFill>
                <a:latin typeface="Open Sans"/>
              </a:rPr>
              <a:t> ≥ 16</a:t>
            </a:r>
          </a:p>
          <a:p>
            <a:pPr marL="359187" lvl="1" indent="-163267" defTabSz="829395" fontAlgn="auto">
              <a:spcBef>
                <a:spcPts val="0"/>
              </a:spcBef>
              <a:spcAft>
                <a:spcPts val="0"/>
              </a:spcAft>
              <a:buClr>
                <a:srgbClr val="EF2929"/>
              </a:buClr>
              <a:buSzPct val="50000"/>
              <a:buFont typeface="OpenSymbol"/>
              <a:buChar char="►"/>
              <a:defRPr/>
            </a:pPr>
            <a:r>
              <a:rPr lang="en-US" sz="1361" spc="-1" dirty="0">
                <a:solidFill>
                  <a:srgbClr val="333333"/>
                </a:solidFill>
                <a:latin typeface="Open Sans"/>
              </a:rPr>
              <a:t>0.2 &lt; </a:t>
            </a:r>
            <a:r>
              <a:rPr lang="en-US" sz="1361" spc="-1" dirty="0" err="1">
                <a:solidFill>
                  <a:srgbClr val="333333"/>
                </a:solidFill>
                <a:latin typeface="Open Sans"/>
              </a:rPr>
              <a:t>p</a:t>
            </a:r>
            <a:r>
              <a:rPr lang="en-US" sz="1361" spc="-1" baseline="-33000" dirty="0" err="1">
                <a:solidFill>
                  <a:srgbClr val="333333"/>
                </a:solidFill>
                <a:latin typeface="Open Sans"/>
              </a:rPr>
              <a:t>T</a:t>
            </a:r>
            <a:r>
              <a:rPr lang="en-US" sz="1361" spc="-1" dirty="0">
                <a:solidFill>
                  <a:srgbClr val="333333"/>
                </a:solidFill>
                <a:latin typeface="Open Sans"/>
              </a:rPr>
              <a:t> &lt; 3.0 GeV/c</a:t>
            </a:r>
          </a:p>
          <a:p>
            <a:pPr marL="359187" lvl="1" indent="-163267" defTabSz="829395" fontAlgn="auto">
              <a:spcBef>
                <a:spcPts val="0"/>
              </a:spcBef>
              <a:spcAft>
                <a:spcPts val="0"/>
              </a:spcAft>
              <a:buClr>
                <a:srgbClr val="EF2929"/>
              </a:buClr>
              <a:buSzPct val="50000"/>
              <a:buFont typeface="OpenSymbol"/>
              <a:buChar char="►"/>
              <a:defRPr/>
            </a:pPr>
            <a:r>
              <a:rPr lang="en-US" sz="1361" spc="-1" dirty="0">
                <a:solidFill>
                  <a:srgbClr val="333333"/>
                </a:solidFill>
                <a:latin typeface="Open Sans"/>
              </a:rPr>
              <a:t>|</a:t>
            </a:r>
            <a:r>
              <a:rPr lang="en-US" sz="1361" spc="-1" dirty="0">
                <a:solidFill>
                  <a:srgbClr val="333333"/>
                </a:solidFill>
                <a:latin typeface="OpenSymbol"/>
              </a:rPr>
              <a:t>η</a:t>
            </a:r>
            <a:r>
              <a:rPr lang="en-US" sz="1361" spc="-1" dirty="0">
                <a:solidFill>
                  <a:srgbClr val="333333"/>
                </a:solidFill>
                <a:latin typeface="Open Sans"/>
              </a:rPr>
              <a:t>| &lt; 1.5</a:t>
            </a:r>
          </a:p>
          <a:p>
            <a:pPr marL="359187" lvl="1" indent="-163267" defTabSz="829395" fontAlgn="auto">
              <a:spcBef>
                <a:spcPts val="0"/>
              </a:spcBef>
              <a:spcAft>
                <a:spcPts val="769"/>
              </a:spcAft>
              <a:buClr>
                <a:srgbClr val="EF2929"/>
              </a:buClr>
              <a:buSzPct val="50000"/>
              <a:buFont typeface="OpenSymbol"/>
              <a:buChar char="►"/>
              <a:defRPr/>
            </a:pPr>
            <a:r>
              <a:rPr lang="en-US" sz="1361" spc="-1" dirty="0">
                <a:solidFill>
                  <a:srgbClr val="333333"/>
                </a:solidFill>
                <a:latin typeface="Open Sans"/>
              </a:rPr>
              <a:t>PID – </a:t>
            </a:r>
            <a:r>
              <a:rPr lang="en-US" sz="1361" spc="-1" dirty="0" err="1">
                <a:solidFill>
                  <a:srgbClr val="333333"/>
                </a:solidFill>
                <a:latin typeface="Open Sans"/>
              </a:rPr>
              <a:t>ToF</a:t>
            </a:r>
            <a:r>
              <a:rPr lang="en-US" sz="1361" spc="-1" dirty="0">
                <a:solidFill>
                  <a:srgbClr val="333333"/>
                </a:solidFill>
                <a:latin typeface="Open Sans"/>
              </a:rPr>
              <a:t> + </a:t>
            </a:r>
            <a:r>
              <a:rPr lang="en-US" sz="1361" spc="-1" dirty="0" err="1">
                <a:solidFill>
                  <a:srgbClr val="333333"/>
                </a:solidFill>
                <a:latin typeface="Open Sans"/>
              </a:rPr>
              <a:t>dE</a:t>
            </a:r>
            <a:r>
              <a:rPr lang="en-US" sz="1361" spc="-1" dirty="0">
                <a:solidFill>
                  <a:srgbClr val="333333"/>
                </a:solidFill>
                <a:latin typeface="Open Sans"/>
              </a:rPr>
              <a:t>/dx</a:t>
            </a:r>
          </a:p>
        </p:txBody>
      </p:sp>
      <p:pic>
        <p:nvPicPr>
          <p:cNvPr id="18" name="Picture 17">
            <a:extLst>
              <a:ext uri="{FF2B5EF4-FFF2-40B4-BE49-F238E27FC236}">
                <a16:creationId xmlns:a16="http://schemas.microsoft.com/office/drawing/2014/main" id="{E9094AEC-10A0-27F9-F27B-59AED498308E}"/>
              </a:ext>
            </a:extLst>
          </p:cNvPr>
          <p:cNvPicPr/>
          <p:nvPr/>
        </p:nvPicPr>
        <p:blipFill>
          <a:blip r:embed="rId2"/>
          <a:stretch/>
        </p:blipFill>
        <p:spPr>
          <a:xfrm>
            <a:off x="5225450" y="1916833"/>
            <a:ext cx="3595022" cy="3146250"/>
          </a:xfrm>
          <a:prstGeom prst="rect">
            <a:avLst/>
          </a:prstGeom>
          <a:ln w="0">
            <a:noFill/>
          </a:ln>
        </p:spPr>
      </p:pic>
      <p:sp>
        <p:nvSpPr>
          <p:cNvPr id="19" name="Freeform 18">
            <a:extLst>
              <a:ext uri="{FF2B5EF4-FFF2-40B4-BE49-F238E27FC236}">
                <a16:creationId xmlns:a16="http://schemas.microsoft.com/office/drawing/2014/main" id="{F9B832C1-55C0-981F-AF0D-81F9791F3618}"/>
              </a:ext>
            </a:extLst>
          </p:cNvPr>
          <p:cNvSpPr/>
          <p:nvPr/>
        </p:nvSpPr>
        <p:spPr>
          <a:xfrm>
            <a:off x="1858499" y="4517435"/>
            <a:ext cx="1282975" cy="338295"/>
          </a:xfrm>
          <a:custGeom>
            <a:avLst/>
            <a:gdLst/>
            <a:ahLst/>
            <a:cxnLst/>
            <a:rect l="l" t="t" r="r" b="b"/>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a:lstStyle/>
          <a:p>
            <a:pPr defTabSz="685791" fontAlgn="auto">
              <a:spcBef>
                <a:spcPts val="0"/>
              </a:spcBef>
              <a:spcAft>
                <a:spcPts val="0"/>
              </a:spcAft>
            </a:pPr>
            <a:endParaRPr lang="ru-RU" sz="1350">
              <a:solidFill>
                <a:prstClr val="black"/>
              </a:solidFill>
              <a:latin typeface="Calibri" panose="020F0502020204030204"/>
            </a:endParaRPr>
          </a:p>
        </p:txBody>
      </p:sp>
      <p:pic>
        <p:nvPicPr>
          <p:cNvPr id="20" name="Picture 19">
            <a:extLst>
              <a:ext uri="{FF2B5EF4-FFF2-40B4-BE49-F238E27FC236}">
                <a16:creationId xmlns:a16="http://schemas.microsoft.com/office/drawing/2014/main" id="{71E99750-46F6-418F-2D2F-EB03EC56C86B}"/>
              </a:ext>
            </a:extLst>
          </p:cNvPr>
          <p:cNvPicPr>
            <a:picLocks noChangeAspect="1"/>
          </p:cNvPicPr>
          <p:nvPr/>
        </p:nvPicPr>
        <p:blipFill>
          <a:blip r:embed="rId3"/>
          <a:stretch>
            <a:fillRect/>
          </a:stretch>
        </p:blipFill>
        <p:spPr>
          <a:xfrm>
            <a:off x="624810" y="903419"/>
            <a:ext cx="7894380" cy="544877"/>
          </a:xfrm>
          <a:prstGeom prst="rect">
            <a:avLst/>
          </a:prstGeom>
        </p:spPr>
      </p:pic>
      <p:pic>
        <p:nvPicPr>
          <p:cNvPr id="21" name="Picture 20">
            <a:extLst>
              <a:ext uri="{FF2B5EF4-FFF2-40B4-BE49-F238E27FC236}">
                <a16:creationId xmlns:a16="http://schemas.microsoft.com/office/drawing/2014/main" id="{044E1478-6758-FB80-911C-AC3220F0D941}"/>
              </a:ext>
            </a:extLst>
          </p:cNvPr>
          <p:cNvPicPr>
            <a:picLocks noChangeAspect="1"/>
          </p:cNvPicPr>
          <p:nvPr/>
        </p:nvPicPr>
        <p:blipFill>
          <a:blip r:embed="rId4"/>
          <a:stretch>
            <a:fillRect/>
          </a:stretch>
        </p:blipFill>
        <p:spPr>
          <a:xfrm>
            <a:off x="581344" y="4721748"/>
            <a:ext cx="3296506" cy="873957"/>
          </a:xfrm>
          <a:prstGeom prst="rect">
            <a:avLst/>
          </a:prstGeom>
        </p:spPr>
      </p:pic>
      <p:sp>
        <p:nvSpPr>
          <p:cNvPr id="2" name="TextBox 1">
            <a:extLst>
              <a:ext uri="{FF2B5EF4-FFF2-40B4-BE49-F238E27FC236}">
                <a16:creationId xmlns:a16="http://schemas.microsoft.com/office/drawing/2014/main" id="{CFD51FBE-711F-1111-1D33-EC44736CAD02}"/>
              </a:ext>
            </a:extLst>
          </p:cNvPr>
          <p:cNvSpPr txBox="1"/>
          <p:nvPr/>
        </p:nvSpPr>
        <p:spPr>
          <a:xfrm>
            <a:off x="688214" y="6199254"/>
            <a:ext cx="7591056" cy="369332"/>
          </a:xfrm>
          <a:prstGeom prst="rect">
            <a:avLst/>
          </a:prstGeom>
          <a:noFill/>
        </p:spPr>
        <p:txBody>
          <a:bodyPr wrap="square" rtlCol="0">
            <a:spAutoFit/>
          </a:bodyPr>
          <a:lstStyle/>
          <a:p>
            <a:r>
              <a:rPr lang="en-US" dirty="0"/>
              <a:t>See Peter </a:t>
            </a:r>
            <a:r>
              <a:rPr lang="en-US" dirty="0" err="1"/>
              <a:t>Parfenov</a:t>
            </a:r>
            <a:r>
              <a:rPr lang="en-US" dirty="0"/>
              <a:t> presentation at MPD Collaboration meeting</a:t>
            </a:r>
            <a:endParaRPr lang="ru-RU" dirty="0"/>
          </a:p>
        </p:txBody>
      </p:sp>
    </p:spTree>
    <p:extLst>
      <p:ext uri="{BB962C8B-B14F-4D97-AF65-F5344CB8AC3E}">
        <p14:creationId xmlns:p14="http://schemas.microsoft.com/office/powerpoint/2010/main" val="3075256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6C25A8D6-7D42-450A-B6BC-EFFBD67DC808}"/>
              </a:ext>
            </a:extLst>
          </p:cNvPr>
          <p:cNvSpPr txBox="1">
            <a:spLocks noChangeArrowheads="1"/>
          </p:cNvSpPr>
          <p:nvPr/>
        </p:nvSpPr>
        <p:spPr bwMode="auto">
          <a:xfrm>
            <a:off x="-108520" y="188640"/>
            <a:ext cx="8855906" cy="595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b"/>
          <a:lstStyle>
            <a:lvl1pPr>
              <a:lnSpc>
                <a:spcPct val="90000"/>
              </a:lnSpc>
              <a:spcBef>
                <a:spcPts val="10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800">
                <a:solidFill>
                  <a:srgbClr val="000000"/>
                </a:solidFill>
                <a:latin typeface="Calibri" panose="020F0502020204030204" pitchFamily="34" charset="0"/>
                <a:cs typeface="Noto Sans CJK SC" charset="0"/>
              </a:defRPr>
            </a:lvl1pPr>
            <a:lvl2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400">
                <a:solidFill>
                  <a:srgbClr val="000000"/>
                </a:solidFill>
                <a:latin typeface="Calibri" panose="020F0502020204030204" pitchFamily="34" charset="0"/>
                <a:cs typeface="Noto Sans CJK SC" charset="0"/>
              </a:defRPr>
            </a:lvl2pPr>
            <a:lvl3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sz="2000">
                <a:solidFill>
                  <a:srgbClr val="000000"/>
                </a:solidFill>
                <a:latin typeface="Calibri" panose="020F0502020204030204" pitchFamily="34" charset="0"/>
                <a:cs typeface="Noto Sans CJK SC" charset="0"/>
              </a:defRPr>
            </a:lvl3pPr>
            <a:lvl4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4pPr>
            <a:lvl5pPr>
              <a:lnSpc>
                <a:spcPct val="90000"/>
              </a:lnSpc>
              <a:spcBef>
                <a:spcPts val="500"/>
              </a:spcBef>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5pPr>
            <a:lvl6pPr marL="25146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6pPr>
            <a:lvl7pPr marL="29718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7pPr>
            <a:lvl8pPr marL="34290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8pPr>
            <a:lvl9pPr marL="3886200" indent="-228600" defTabSz="457200"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rgbClr val="000000"/>
                </a:solidFill>
                <a:latin typeface="Calibri" panose="020F0502020204030204" pitchFamily="34" charset="0"/>
                <a:cs typeface="Noto Sans CJK SC" charset="0"/>
              </a:defRPr>
            </a:lvl9pPr>
          </a:lstStyle>
          <a:p>
            <a:pPr marL="0" marR="0" lvl="0" indent="0" algn="ctr" defTabSz="342854" rtl="0" eaLnBrk="1" fontAlgn="base" latinLnBrk="0" hangingPunct="1">
              <a:lnSpc>
                <a:spcPct val="90000"/>
              </a:lnSpc>
              <a:spcBef>
                <a:spcPct val="0"/>
              </a:spcBef>
              <a:spcAft>
                <a:spcPct val="0"/>
              </a:spcAft>
              <a:buClrTx/>
              <a:buSzPct val="100000"/>
              <a:buFont typeface="Times New Roman" panose="02020603050405020304" pitchFamily="18" charset="0"/>
              <a:buNone/>
              <a:tabLst>
                <a:tab pos="0" algn="l"/>
                <a:tab pos="332140" algn="l"/>
                <a:tab pos="669042" algn="l"/>
                <a:tab pos="1005944" algn="l"/>
                <a:tab pos="1342845" algn="l"/>
                <a:tab pos="1679747" algn="l"/>
                <a:tab pos="2016648" algn="l"/>
                <a:tab pos="2353551" algn="l"/>
                <a:tab pos="2690452" algn="l"/>
                <a:tab pos="3027355" algn="l"/>
                <a:tab pos="3364256" algn="l"/>
                <a:tab pos="3701158" algn="l"/>
                <a:tab pos="4038059" algn="l"/>
                <a:tab pos="4374961" algn="l"/>
                <a:tab pos="4711863" algn="l"/>
                <a:tab pos="5048764" algn="l"/>
                <a:tab pos="5385666" algn="l"/>
                <a:tab pos="5722568" algn="l"/>
                <a:tab pos="6059470" algn="l"/>
                <a:tab pos="6396372" algn="l"/>
                <a:tab pos="6733274" algn="l"/>
                <a:tab pos="6734464" algn="l"/>
                <a:tab pos="7071365" algn="l"/>
                <a:tab pos="7408268" algn="l"/>
                <a:tab pos="7745169" algn="l"/>
                <a:tab pos="8082071" algn="l"/>
              </a:tabLst>
              <a:defRPr/>
            </a:pPr>
            <a:r>
              <a:rPr kumimoji="0" lang="en-US" altLang="ru-RU" sz="3266" b="1" i="0" u="none" strike="noStrike" kern="1200" cap="none" spc="0" normalizeH="0" baseline="0" noProof="0" dirty="0">
                <a:ln>
                  <a:noFill/>
                </a:ln>
                <a:solidFill>
                  <a:srgbClr val="002060"/>
                </a:solidFill>
                <a:effectLst/>
                <a:uLnTx/>
                <a:uFillTx/>
                <a:latin typeface="Calibri" panose="020F0502020204030204" pitchFamily="34" charset="0"/>
                <a:ea typeface="+mn-ea"/>
              </a:rPr>
              <a:t>  </a:t>
            </a:r>
            <a:r>
              <a:rPr lang="ru-RU" altLang="ru-RU" b="1" dirty="0">
                <a:solidFill>
                  <a:srgbClr val="002060"/>
                </a:solidFill>
              </a:rPr>
              <a:t>НИЯУ МИФИ</a:t>
            </a:r>
            <a:r>
              <a:rPr kumimoji="0" lang="ru-RU" altLang="ru-RU" b="1" i="0" u="none" strike="noStrike" kern="1200" cap="none" spc="0" normalizeH="0" baseline="0" noProof="0" dirty="0">
                <a:ln>
                  <a:noFill/>
                </a:ln>
                <a:solidFill>
                  <a:srgbClr val="002060"/>
                </a:solidFill>
                <a:effectLst/>
                <a:uLnTx/>
                <a:uFillTx/>
                <a:latin typeface="Calibri" panose="020F0502020204030204" pitchFamily="34" charset="0"/>
                <a:ea typeface="+mn-ea"/>
              </a:rPr>
              <a:t> в экспериментах MPD и BM@N (2015-…)</a:t>
            </a:r>
            <a:endParaRPr kumimoji="0" lang="en-US" altLang="ru-RU" b="1" i="0" u="none" strike="noStrike" kern="1200" cap="none" spc="0" normalizeH="0" baseline="0" noProof="0" dirty="0">
              <a:ln>
                <a:noFill/>
              </a:ln>
              <a:solidFill>
                <a:srgbClr val="002060"/>
              </a:solidFill>
              <a:effectLst/>
              <a:uLnTx/>
              <a:uFillTx/>
              <a:latin typeface="Calibri" panose="020F0502020204030204" pitchFamily="34" charset="0"/>
              <a:ea typeface="+mn-ea"/>
            </a:endParaRPr>
          </a:p>
        </p:txBody>
      </p:sp>
      <p:pic>
        <p:nvPicPr>
          <p:cNvPr id="4" name="Рисунок 3">
            <a:extLst>
              <a:ext uri="{FF2B5EF4-FFF2-40B4-BE49-F238E27FC236}">
                <a16:creationId xmlns:a16="http://schemas.microsoft.com/office/drawing/2014/main" id="{A349C1B7-501A-6537-B6A1-F20347879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052736"/>
            <a:ext cx="4660316" cy="2376264"/>
          </a:xfrm>
          <a:prstGeom prst="rect">
            <a:avLst/>
          </a:prstGeom>
        </p:spPr>
      </p:pic>
      <p:pic>
        <p:nvPicPr>
          <p:cNvPr id="6" name="Рисунок 5">
            <a:extLst>
              <a:ext uri="{FF2B5EF4-FFF2-40B4-BE49-F238E27FC236}">
                <a16:creationId xmlns:a16="http://schemas.microsoft.com/office/drawing/2014/main" id="{61816F88-1EDD-FDCF-00DC-2B7A3135E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908720"/>
            <a:ext cx="3723878" cy="4752528"/>
          </a:xfrm>
          <a:prstGeom prst="rect">
            <a:avLst/>
          </a:prstGeom>
        </p:spPr>
      </p:pic>
      <p:pic>
        <p:nvPicPr>
          <p:cNvPr id="7" name="Рисунок 6">
            <a:extLst>
              <a:ext uri="{FF2B5EF4-FFF2-40B4-BE49-F238E27FC236}">
                <a16:creationId xmlns:a16="http://schemas.microsoft.com/office/drawing/2014/main" id="{1FE34EB0-656E-6515-8E65-EED4B5490507}"/>
              </a:ext>
            </a:extLst>
          </p:cNvPr>
          <p:cNvPicPr>
            <a:picLocks noChangeAspect="1"/>
          </p:cNvPicPr>
          <p:nvPr/>
        </p:nvPicPr>
        <p:blipFill>
          <a:blip r:embed="rId5"/>
          <a:stretch>
            <a:fillRect/>
          </a:stretch>
        </p:blipFill>
        <p:spPr>
          <a:xfrm>
            <a:off x="467544" y="4264954"/>
            <a:ext cx="3888432" cy="2520279"/>
          </a:xfrm>
          <a:prstGeom prst="rect">
            <a:avLst/>
          </a:prstGeom>
        </p:spPr>
      </p:pic>
      <p:sp>
        <p:nvSpPr>
          <p:cNvPr id="9" name="TextBox 8">
            <a:extLst>
              <a:ext uri="{FF2B5EF4-FFF2-40B4-BE49-F238E27FC236}">
                <a16:creationId xmlns:a16="http://schemas.microsoft.com/office/drawing/2014/main" id="{258E7E3E-478A-33A5-6C8B-FEB7AF7B87A7}"/>
              </a:ext>
            </a:extLst>
          </p:cNvPr>
          <p:cNvSpPr txBox="1"/>
          <p:nvPr/>
        </p:nvSpPr>
        <p:spPr>
          <a:xfrm>
            <a:off x="305612" y="3662311"/>
            <a:ext cx="4626428" cy="369332"/>
          </a:xfrm>
          <a:prstGeom prst="rect">
            <a:avLst/>
          </a:prstGeom>
          <a:noFill/>
        </p:spPr>
        <p:txBody>
          <a:bodyPr wrap="square">
            <a:spAutoFit/>
          </a:bodyPr>
          <a:lstStyle/>
          <a:p>
            <a:r>
              <a:rPr lang="ru-RU" dirty="0"/>
              <a:t>Михаил Мамаев   Петр Парфенов </a:t>
            </a:r>
          </a:p>
        </p:txBody>
      </p:sp>
    </p:spTree>
    <p:extLst>
      <p:ext uri="{BB962C8B-B14F-4D97-AF65-F5344CB8AC3E}">
        <p14:creationId xmlns:p14="http://schemas.microsoft.com/office/powerpoint/2010/main" val="24817193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6DEE85-30FB-A8D5-107D-9A89F2FBD33E}"/>
              </a:ext>
            </a:extLst>
          </p:cNvPr>
          <p:cNvSpPr>
            <a:spLocks noGrp="1"/>
          </p:cNvSpPr>
          <p:nvPr>
            <p:ph type="sldNum" sz="quarter" idx="12"/>
          </p:nvPr>
        </p:nvSpPr>
        <p:spPr/>
        <p:txBody>
          <a:bodyPr/>
          <a:lstStyle/>
          <a:p>
            <a:pPr defTabSz="685791" fontAlgn="auto">
              <a:spcBef>
                <a:spcPts val="0"/>
              </a:spcBef>
              <a:spcAft>
                <a:spcPts val="0"/>
              </a:spcAft>
            </a:pPr>
            <a:fld id="{CCC9453E-491D-0047-BA9F-BDF3D95A4531}" type="slidenum">
              <a:rPr lang="en-RU">
                <a:solidFill>
                  <a:prstClr val="black">
                    <a:tint val="75000"/>
                  </a:prstClr>
                </a:solidFill>
                <a:latin typeface="Calibri" panose="020F0502020204030204"/>
              </a:rPr>
              <a:pPr defTabSz="685791" fontAlgn="auto">
                <a:spcBef>
                  <a:spcPts val="0"/>
                </a:spcBef>
                <a:spcAft>
                  <a:spcPts val="0"/>
                </a:spcAft>
              </a:pPr>
              <a:t>20</a:t>
            </a:fld>
            <a:endParaRPr lang="en-RU">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2B11AE1E-5CA7-9398-0F57-4CBD79EB4964}"/>
              </a:ext>
            </a:extLst>
          </p:cNvPr>
          <p:cNvSpPr txBox="1"/>
          <p:nvPr/>
        </p:nvSpPr>
        <p:spPr>
          <a:xfrm>
            <a:off x="677275" y="242519"/>
            <a:ext cx="8032551" cy="541729"/>
          </a:xfrm>
          <a:prstGeom prst="rect">
            <a:avLst/>
          </a:prstGeom>
          <a:noFill/>
          <a:ln w="0">
            <a:noFill/>
          </a:ln>
        </p:spPr>
        <p:txBody>
          <a:bodyPr lIns="0" tIns="0" rIns="0" bIns="0" anchor="ctr">
            <a:noAutofit/>
          </a:bodyPr>
          <a:lstStyle/>
          <a:p>
            <a:pPr defTabSz="829395" fontAlgn="auto">
              <a:spcBef>
                <a:spcPts val="0"/>
              </a:spcBef>
              <a:spcAft>
                <a:spcPts val="0"/>
              </a:spcAft>
              <a:defRPr/>
            </a:pPr>
            <a:r>
              <a:rPr lang="en-US" sz="2358" b="1" spc="-1" dirty="0">
                <a:solidFill>
                  <a:srgbClr val="333333"/>
                </a:solidFill>
                <a:latin typeface="Noto Sans"/>
              </a:rPr>
              <a:t>Performance of v</a:t>
            </a:r>
            <a:r>
              <a:rPr lang="ru-RU" sz="2358" b="1" spc="-1" baseline="-33000" dirty="0">
                <a:solidFill>
                  <a:srgbClr val="333333"/>
                </a:solidFill>
                <a:latin typeface="Noto Sans"/>
              </a:rPr>
              <a:t>1</a:t>
            </a:r>
            <a:r>
              <a:rPr lang="en-US" sz="2358" b="1" spc="-1" baseline="-33000" dirty="0">
                <a:solidFill>
                  <a:srgbClr val="333333"/>
                </a:solidFill>
                <a:latin typeface="Noto Sans"/>
              </a:rPr>
              <a:t>,2 </a:t>
            </a:r>
            <a:r>
              <a:rPr lang="en-US" sz="2358" b="1" spc="-1" dirty="0">
                <a:solidFill>
                  <a:srgbClr val="333333"/>
                </a:solidFill>
                <a:latin typeface="Noto Sans"/>
              </a:rPr>
              <a:t>of identified hadrons in MPD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4B5B6B-44F8-5CAB-9D70-27972F3E5895}"/>
                  </a:ext>
                </a:extLst>
              </p:cNvPr>
              <p:cNvSpPr txBox="1"/>
              <p:nvPr/>
            </p:nvSpPr>
            <p:spPr>
              <a:xfrm>
                <a:off x="345576" y="5773551"/>
                <a:ext cx="8695947" cy="354969"/>
              </a:xfrm>
              <a:prstGeom prst="rect">
                <a:avLst/>
              </a:prstGeom>
              <a:noFill/>
            </p:spPr>
            <p:txBody>
              <a:bodyPr wrap="square" rtlCol="0">
                <a:spAutoFit/>
              </a:bodyPr>
              <a:lstStyle/>
              <a:p>
                <a:pPr algn="ctr" defTabSz="829395" fontAlgn="auto">
                  <a:spcBef>
                    <a:spcPts val="0"/>
                  </a:spcBef>
                  <a:spcAft>
                    <a:spcPts val="0"/>
                  </a:spcAft>
                  <a:defRPr/>
                </a:pPr>
                <a:r>
                  <a:rPr lang="en-GB" sz="1633" b="1" dirty="0">
                    <a:solidFill>
                      <a:prstClr val="black"/>
                    </a:solidFill>
                    <a:latin typeface="Calibri Light" panose="020F0302020204030204"/>
                  </a:rPr>
                  <a:t>Reconstructed and generated </a:t>
                </a:r>
                <a14:m>
                  <m:oMath xmlns:m="http://schemas.openxmlformats.org/officeDocument/2006/math">
                    <m:sSub>
                      <m:sSubPr>
                        <m:ctrlPr>
                          <a:rPr lang="en-GB" sz="1633" b="1" i="1" dirty="0">
                            <a:solidFill>
                              <a:prstClr val="black"/>
                            </a:solidFill>
                            <a:latin typeface="Cambria Math" panose="02040503050406030204" pitchFamily="18" charset="0"/>
                          </a:rPr>
                        </m:ctrlPr>
                      </m:sSubPr>
                      <m:e>
                        <m:r>
                          <a:rPr lang="en-GB" sz="1633" b="1" i="1" dirty="0">
                            <a:solidFill>
                              <a:prstClr val="black"/>
                            </a:solidFill>
                            <a:latin typeface="Cambria Math" panose="02040503050406030204" pitchFamily="18" charset="0"/>
                          </a:rPr>
                          <m:t>𝒗</m:t>
                        </m:r>
                      </m:e>
                      <m:sub>
                        <m:r>
                          <a:rPr lang="en-US" sz="1633" b="1" i="1" dirty="0">
                            <a:solidFill>
                              <a:prstClr val="black"/>
                            </a:solidFill>
                            <a:latin typeface="Cambria Math" panose="02040503050406030204" pitchFamily="18" charset="0"/>
                          </a:rPr>
                          <m:t>𝟏</m:t>
                        </m:r>
                        <m:r>
                          <a:rPr lang="en-US" sz="1633" b="1" i="1" dirty="0">
                            <a:solidFill>
                              <a:prstClr val="black"/>
                            </a:solidFill>
                            <a:latin typeface="Cambria Math" panose="02040503050406030204" pitchFamily="18" charset="0"/>
                          </a:rPr>
                          <m:t>,</m:t>
                        </m:r>
                        <m:r>
                          <a:rPr lang="en-GB" sz="1633" b="1" i="1" dirty="0">
                            <a:solidFill>
                              <a:prstClr val="black"/>
                            </a:solidFill>
                            <a:latin typeface="Cambria Math" panose="02040503050406030204" pitchFamily="18" charset="0"/>
                          </a:rPr>
                          <m:t>𝟐</m:t>
                        </m:r>
                      </m:sub>
                    </m:sSub>
                  </m:oMath>
                </a14:m>
                <a:r>
                  <a:rPr lang="en-GB" sz="1633" b="1" dirty="0">
                    <a:solidFill>
                      <a:prstClr val="black"/>
                    </a:solidFill>
                    <a:latin typeface="Calibri Light" panose="020F0302020204030204"/>
                  </a:rPr>
                  <a:t> of identified hadrons have a good agreement for all methods</a:t>
                </a:r>
                <a:endParaRPr lang="en-GB" sz="1633" dirty="0">
                  <a:solidFill>
                    <a:prstClr val="black"/>
                  </a:solidFill>
                  <a:latin typeface="Calibri Light" panose="020F0302020204030204"/>
                </a:endParaRPr>
              </a:p>
            </p:txBody>
          </p:sp>
        </mc:Choice>
        <mc:Fallback xmlns="">
          <p:sp>
            <p:nvSpPr>
              <p:cNvPr id="3" name="TextBox 2">
                <a:extLst>
                  <a:ext uri="{FF2B5EF4-FFF2-40B4-BE49-F238E27FC236}">
                    <a16:creationId xmlns:a16="http://schemas.microsoft.com/office/drawing/2014/main" id="{A54B5B6B-44F8-5CAB-9D70-27972F3E5895}"/>
                  </a:ext>
                </a:extLst>
              </p:cNvPr>
              <p:cNvSpPr txBox="1">
                <a:spLocks noRot="1" noChangeAspect="1" noMove="1" noResize="1" noEditPoints="1" noAdjustHandles="1" noChangeArrowheads="1" noChangeShapeType="1" noTextEdit="1"/>
              </p:cNvSpPr>
              <p:nvPr/>
            </p:nvSpPr>
            <p:spPr>
              <a:xfrm>
                <a:off x="345576" y="5773551"/>
                <a:ext cx="8695947" cy="354969"/>
              </a:xfrm>
              <a:prstGeom prst="rect">
                <a:avLst/>
              </a:prstGeom>
              <a:blipFill>
                <a:blip r:embed="rId2"/>
                <a:stretch>
                  <a:fillRect t="-5172" b="-20690"/>
                </a:stretch>
              </a:blipFill>
            </p:spPr>
            <p:txBody>
              <a:bodyPr/>
              <a:lstStyle/>
              <a:p>
                <a:r>
                  <a:rPr lang="ru-RU">
                    <a:noFill/>
                  </a:rPr>
                  <a:t> </a:t>
                </a:r>
              </a:p>
            </p:txBody>
          </p:sp>
        </mc:Fallback>
      </mc:AlternateContent>
      <p:grpSp>
        <p:nvGrpSpPr>
          <p:cNvPr id="10" name="Group 9">
            <a:extLst>
              <a:ext uri="{FF2B5EF4-FFF2-40B4-BE49-F238E27FC236}">
                <a16:creationId xmlns:a16="http://schemas.microsoft.com/office/drawing/2014/main" id="{69E6C838-D5C7-35B2-5D26-5E22D949D2E0}"/>
              </a:ext>
            </a:extLst>
          </p:cNvPr>
          <p:cNvGrpSpPr/>
          <p:nvPr/>
        </p:nvGrpSpPr>
        <p:grpSpPr>
          <a:xfrm>
            <a:off x="1730266" y="3381705"/>
            <a:ext cx="5683469" cy="2001318"/>
            <a:chOff x="460770" y="2768515"/>
            <a:chExt cx="9300779" cy="3091981"/>
          </a:xfrm>
        </p:grpSpPr>
        <p:pic>
          <p:nvPicPr>
            <p:cNvPr id="3074" name="Picture 2">
              <a:extLst>
                <a:ext uri="{FF2B5EF4-FFF2-40B4-BE49-F238E27FC236}">
                  <a16:creationId xmlns:a16="http://schemas.microsoft.com/office/drawing/2014/main" id="{23574D20-2B8D-2EF4-2D90-442CF6DA36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770" y="2768515"/>
              <a:ext cx="9300779" cy="30919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42FB480B-1FA5-F00E-BCF1-F5D2AE20B9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397" y="4784970"/>
              <a:ext cx="1055523" cy="4493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83F9F894-ED90-85EB-357A-3EA7A89CDD3C}"/>
              </a:ext>
            </a:extLst>
          </p:cNvPr>
          <p:cNvGrpSpPr/>
          <p:nvPr/>
        </p:nvGrpSpPr>
        <p:grpSpPr>
          <a:xfrm>
            <a:off x="39433" y="1361138"/>
            <a:ext cx="9065133" cy="2208169"/>
            <a:chOff x="220795" y="1009575"/>
            <a:chExt cx="12086845" cy="3368453"/>
          </a:xfrm>
        </p:grpSpPr>
        <p:pic>
          <p:nvPicPr>
            <p:cNvPr id="8" name="Picture 2">
              <a:extLst>
                <a:ext uri="{FF2B5EF4-FFF2-40B4-BE49-F238E27FC236}">
                  <a16:creationId xmlns:a16="http://schemas.microsoft.com/office/drawing/2014/main" id="{79D0D963-F027-E250-5CF3-62464EA37F17}"/>
                </a:ext>
              </a:extLst>
            </p:cNvPr>
            <p:cNvPicPr>
              <a:picLocks noChangeAspect="1" noChangeArrowheads="1"/>
            </p:cNvPicPr>
            <p:nvPr/>
          </p:nvPicPr>
          <p:blipFill>
            <a:blip r:embed="rId5"/>
            <a:srcRect/>
            <a:stretch/>
          </p:blipFill>
          <p:spPr bwMode="auto">
            <a:xfrm>
              <a:off x="220795" y="1072033"/>
              <a:ext cx="12086845" cy="33059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2E1232B-23F5-47F7-859C-BC85EBCF8B7C}"/>
                    </a:ext>
                  </a:extLst>
                </p:cNvPr>
                <p:cNvSpPr txBox="1"/>
                <p:nvPr/>
              </p:nvSpPr>
              <p:spPr>
                <a:xfrm>
                  <a:off x="2897090" y="1009575"/>
                  <a:ext cx="7323117" cy="465976"/>
                </a:xfrm>
                <a:prstGeom prst="rect">
                  <a:avLst/>
                </a:prstGeom>
                <a:noFill/>
              </p:spPr>
              <p:txBody>
                <a:bodyPr wrap="none" rtlCol="0">
                  <a:spAutoFit/>
                </a:bodyPr>
                <a:lstStyle/>
                <a:p>
                  <a:pPr defTabSz="685791" fontAlgn="auto">
                    <a:spcBef>
                      <a:spcPts val="0"/>
                    </a:spcBef>
                    <a:spcAft>
                      <a:spcPts val="0"/>
                    </a:spcAft>
                  </a:pPr>
                  <a:r>
                    <a:rPr lang="en-RU" sz="1350" dirty="0">
                      <a:solidFill>
                        <a:prstClr val="black"/>
                      </a:solidFill>
                      <a:latin typeface="Calibri" panose="020F0502020204030204"/>
                    </a:rPr>
                    <a:t>UrQMD, Bi+Bi, </a:t>
                  </a:r>
                  <a14:m>
                    <m:oMath xmlns:m="http://schemas.openxmlformats.org/officeDocument/2006/math">
                      <m:rad>
                        <m:radPr>
                          <m:degHide m:val="on"/>
                          <m:ctrlPr>
                            <a:rPr lang="en-US" sz="1350" i="1">
                              <a:solidFill>
                                <a:prstClr val="black"/>
                              </a:solidFill>
                              <a:latin typeface="Cambria Math" panose="02040503050406030204" pitchFamily="18" charset="0"/>
                            </a:rPr>
                          </m:ctrlPr>
                        </m:radPr>
                        <m:deg/>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𝑠</m:t>
                              </m:r>
                            </m:e>
                            <m:sub>
                              <m:r>
                                <a:rPr lang="en-US" sz="1350" i="1">
                                  <a:solidFill>
                                    <a:prstClr val="black"/>
                                  </a:solidFill>
                                  <a:latin typeface="Cambria Math" panose="02040503050406030204" pitchFamily="18" charset="0"/>
                                </a:rPr>
                                <m:t>𝑁𝑁</m:t>
                              </m:r>
                            </m:sub>
                          </m:sSub>
                        </m:e>
                      </m:rad>
                    </m:oMath>
                  </a14:m>
                  <a:r>
                    <a:rPr lang="en-RU" sz="1350" dirty="0">
                      <a:solidFill>
                        <a:prstClr val="black"/>
                      </a:solidFill>
                      <a:latin typeface="Calibri" panose="020F0502020204030204"/>
                    </a:rPr>
                    <a:t>=9.2, 10-40%, reconstructed (GEANT4)</a:t>
                  </a:r>
                  <a:r>
                    <a:rPr lang="ru-RU" sz="1350" dirty="0">
                      <a:solidFill>
                        <a:prstClr val="black"/>
                      </a:solidFill>
                      <a:latin typeface="Calibri" panose="020F0502020204030204"/>
                    </a:rPr>
                    <a:t> – </a:t>
                  </a:r>
                  <a:r>
                    <a:rPr lang="en-US" sz="1350" dirty="0">
                      <a:solidFill>
                        <a:prstClr val="black"/>
                      </a:solidFill>
                      <a:latin typeface="Calibri" panose="020F0502020204030204"/>
                    </a:rPr>
                    <a:t>production 25</a:t>
                  </a:r>
                  <a:endParaRPr lang="en-RU" sz="1350" dirty="0">
                    <a:solidFill>
                      <a:prstClr val="black"/>
                    </a:solidFill>
                    <a:latin typeface="Calibri" panose="020F0502020204030204"/>
                  </a:endParaRPr>
                </a:p>
              </p:txBody>
            </p:sp>
          </mc:Choice>
          <mc:Fallback xmlns="">
            <p:sp>
              <p:nvSpPr>
                <p:cNvPr id="9" name="TextBox 8">
                  <a:extLst>
                    <a:ext uri="{FF2B5EF4-FFF2-40B4-BE49-F238E27FC236}">
                      <a16:creationId xmlns:a16="http://schemas.microsoft.com/office/drawing/2014/main" id="{32E1232B-23F5-47F7-859C-BC85EBCF8B7C}"/>
                    </a:ext>
                  </a:extLst>
                </p:cNvPr>
                <p:cNvSpPr txBox="1">
                  <a:spLocks noRot="1" noChangeAspect="1" noMove="1" noResize="1" noEditPoints="1" noAdjustHandles="1" noChangeArrowheads="1" noChangeShapeType="1" noTextEdit="1"/>
                </p:cNvSpPr>
                <p:nvPr/>
              </p:nvSpPr>
              <p:spPr>
                <a:xfrm>
                  <a:off x="2897090" y="1009575"/>
                  <a:ext cx="7323117" cy="465976"/>
                </a:xfrm>
                <a:prstGeom prst="rect">
                  <a:avLst/>
                </a:prstGeom>
                <a:blipFill>
                  <a:blip r:embed="rId6"/>
                  <a:stretch>
                    <a:fillRect l="-333" b="-20000"/>
                  </a:stretch>
                </a:blipFill>
              </p:spPr>
              <p:txBody>
                <a:bodyPr/>
                <a:lstStyle/>
                <a:p>
                  <a:r>
                    <a:rPr lang="ru-RU">
                      <a:noFill/>
                    </a:rPr>
                    <a:t> </a:t>
                  </a:r>
                </a:p>
              </p:txBody>
            </p:sp>
          </mc:Fallback>
        </mc:AlternateContent>
      </p:grpSp>
    </p:spTree>
    <p:extLst>
      <p:ext uri="{BB962C8B-B14F-4D97-AF65-F5344CB8AC3E}">
        <p14:creationId xmlns:p14="http://schemas.microsoft.com/office/powerpoint/2010/main" val="3416060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6DEE85-30FB-A8D5-107D-9A89F2FBD33E}"/>
              </a:ext>
            </a:extLst>
          </p:cNvPr>
          <p:cNvSpPr>
            <a:spLocks noGrp="1"/>
          </p:cNvSpPr>
          <p:nvPr>
            <p:ph type="sldNum" sz="quarter" idx="12"/>
          </p:nvPr>
        </p:nvSpPr>
        <p:spPr/>
        <p:txBody>
          <a:bodyPr/>
          <a:lstStyle/>
          <a:p>
            <a:pPr marL="0" marR="0" lvl="0" indent="0" algn="r" defTabSz="685791" rtl="0" eaLnBrk="1" fontAlgn="auto" latinLnBrk="0" hangingPunct="1">
              <a:lnSpc>
                <a:spcPct val="100000"/>
              </a:lnSpc>
              <a:spcBef>
                <a:spcPts val="0"/>
              </a:spcBef>
              <a:spcAft>
                <a:spcPts val="0"/>
              </a:spcAft>
              <a:buClrTx/>
              <a:buSzTx/>
              <a:buFontTx/>
              <a:buNone/>
              <a:tabLst/>
              <a:defRPr/>
            </a:pPr>
            <a:fld id="{CCC9453E-491D-0047-BA9F-BDF3D95A4531}" type="slidenum">
              <a:rPr kumimoji="0" lang="en-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791" rtl="0" eaLnBrk="1" fontAlgn="auto" latinLnBrk="0" hangingPunct="1">
                <a:lnSpc>
                  <a:spcPct val="100000"/>
                </a:lnSpc>
                <a:spcBef>
                  <a:spcPts val="0"/>
                </a:spcBef>
                <a:spcAft>
                  <a:spcPts val="0"/>
                </a:spcAft>
                <a:buClrTx/>
                <a:buSzTx/>
                <a:buFontTx/>
                <a:buNone/>
                <a:tabLst/>
                <a:defRPr/>
              </a:pPr>
              <a:t>21</a:t>
            </a:fld>
            <a:endParaRPr kumimoji="0" lang="en-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Рисунок 12">
            <a:extLst>
              <a:ext uri="{FF2B5EF4-FFF2-40B4-BE49-F238E27FC236}">
                <a16:creationId xmlns:a16="http://schemas.microsoft.com/office/drawing/2014/main" id="{B0B0305B-3325-4582-AEF9-55098C2AB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352"/>
            <a:ext cx="9144000" cy="6455648"/>
          </a:xfrm>
          <a:prstGeom prst="rect">
            <a:avLst/>
          </a:prstGeom>
        </p:spPr>
      </p:pic>
    </p:spTree>
    <p:extLst>
      <p:ext uri="{BB962C8B-B14F-4D97-AF65-F5344CB8AC3E}">
        <p14:creationId xmlns:p14="http://schemas.microsoft.com/office/powerpoint/2010/main" val="1920221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845075"/>
            <a:ext cx="8520600" cy="572700"/>
          </a:xfrm>
          <a:prstGeom prst="rect">
            <a:avLst/>
          </a:prstGeom>
        </p:spPr>
        <p:txBody>
          <a:bodyPr spcFirstLastPara="1" vert="horz" wrap="square" lIns="91425" tIns="91425" rIns="91425" bIns="91425" rtlCol="0" anchor="t" anchorCtr="0">
            <a:normAutofit/>
          </a:bodyPr>
          <a:lstStyle/>
          <a:p>
            <a:pPr>
              <a:spcBef>
                <a:spcPts val="0"/>
              </a:spcBef>
            </a:pPr>
            <a:r>
              <a:rPr lang="en" sz="2600"/>
              <a:t>The BM@N experiment</a:t>
            </a:r>
            <a:endParaRPr sz="2600">
              <a:latin typeface="Merriweather"/>
              <a:ea typeface="Merriweather"/>
              <a:cs typeface="Merriweather"/>
              <a:sym typeface="Merriweather"/>
            </a:endParaRPr>
          </a:p>
        </p:txBody>
      </p:sp>
      <p:sp>
        <p:nvSpPr>
          <p:cNvPr id="61" name="Google Shape;61;p14"/>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rmAutofit/>
          </a:bodyPr>
          <a:lstStyle/>
          <a:p>
            <a:pPr>
              <a:spcBef>
                <a:spcPts val="0"/>
              </a:spcBef>
              <a:spcAft>
                <a:spcPts val="0"/>
              </a:spcAft>
            </a:pPr>
            <a:fld id="{00000000-1234-1234-1234-123412341234}" type="slidenum">
              <a:rPr lang="en"/>
              <a:pPr>
                <a:spcBef>
                  <a:spcPts val="0"/>
                </a:spcBef>
                <a:spcAft>
                  <a:spcPts val="0"/>
                </a:spcAft>
              </a:pPr>
              <a:t>22</a:t>
            </a:fld>
            <a:endParaRPr/>
          </a:p>
        </p:txBody>
      </p:sp>
      <p:sp>
        <p:nvSpPr>
          <p:cNvPr id="62" name="Google Shape;62;p14"/>
          <p:cNvSpPr txBox="1"/>
          <p:nvPr/>
        </p:nvSpPr>
        <p:spPr>
          <a:xfrm>
            <a:off x="5301650" y="2302625"/>
            <a:ext cx="3327300" cy="26187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endParaRPr b="1"/>
          </a:p>
        </p:txBody>
      </p:sp>
      <p:sp>
        <p:nvSpPr>
          <p:cNvPr id="63" name="Google Shape;63;p14"/>
          <p:cNvSpPr/>
          <p:nvPr/>
        </p:nvSpPr>
        <p:spPr>
          <a:xfrm>
            <a:off x="5616775" y="2444150"/>
            <a:ext cx="1044000" cy="835200"/>
          </a:xfrm>
          <a:prstGeom prst="rect">
            <a:avLst/>
          </a:prstGeom>
          <a:solidFill>
            <a:schemeClr val="lt1"/>
          </a:solidFill>
          <a:ln>
            <a:noFill/>
          </a:ln>
        </p:spPr>
        <p:txBody>
          <a:bodyPr spcFirstLastPara="1" wrap="square" lIns="91425" tIns="91425" rIns="91425" bIns="91425" anchor="ctr" anchorCtr="0">
            <a:noAutofit/>
          </a:bodyPr>
          <a:lstStyle/>
          <a:p>
            <a:pPr>
              <a:spcBef>
                <a:spcPts val="0"/>
              </a:spcBef>
              <a:spcAft>
                <a:spcPts val="0"/>
              </a:spcAft>
            </a:pPr>
            <a:endParaRPr/>
          </a:p>
        </p:txBody>
      </p:sp>
      <p:pic>
        <p:nvPicPr>
          <p:cNvPr id="64" name="Google Shape;64;p14"/>
          <p:cNvPicPr preferRelativeResize="0"/>
          <p:nvPr/>
        </p:nvPicPr>
        <p:blipFill>
          <a:blip r:embed="rId3">
            <a:alphaModFix/>
          </a:blip>
          <a:stretch>
            <a:fillRect/>
          </a:stretch>
        </p:blipFill>
        <p:spPr>
          <a:xfrm>
            <a:off x="5732500" y="1402398"/>
            <a:ext cx="3168576" cy="1925900"/>
          </a:xfrm>
          <a:prstGeom prst="rect">
            <a:avLst/>
          </a:prstGeom>
          <a:noFill/>
          <a:ln>
            <a:noFill/>
          </a:ln>
        </p:spPr>
      </p:pic>
      <p:sp>
        <p:nvSpPr>
          <p:cNvPr id="65" name="Google Shape;65;p14"/>
          <p:cNvSpPr txBox="1"/>
          <p:nvPr/>
        </p:nvSpPr>
        <p:spPr>
          <a:xfrm>
            <a:off x="99100" y="5524351"/>
            <a:ext cx="3491700" cy="738633"/>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en"/>
              <a:t>Tracking system within the magnetic field</a:t>
            </a:r>
            <a:endParaRPr/>
          </a:p>
        </p:txBody>
      </p:sp>
      <p:cxnSp>
        <p:nvCxnSpPr>
          <p:cNvPr id="66" name="Google Shape;66;p14"/>
          <p:cNvCxnSpPr/>
          <p:nvPr/>
        </p:nvCxnSpPr>
        <p:spPr>
          <a:xfrm>
            <a:off x="607375" y="3262500"/>
            <a:ext cx="570300" cy="0"/>
          </a:xfrm>
          <a:prstGeom prst="straightConnector1">
            <a:avLst/>
          </a:prstGeom>
          <a:noFill/>
          <a:ln w="9525" cap="flat" cmpd="sng">
            <a:solidFill>
              <a:schemeClr val="dk1"/>
            </a:solidFill>
            <a:prstDash val="solid"/>
            <a:round/>
            <a:headEnd type="none" w="med" len="med"/>
            <a:tailEnd type="triangle" w="med" len="med"/>
          </a:ln>
        </p:spPr>
      </p:cxnSp>
      <p:grpSp>
        <p:nvGrpSpPr>
          <p:cNvPr id="67" name="Google Shape;67;p14"/>
          <p:cNvGrpSpPr/>
          <p:nvPr/>
        </p:nvGrpSpPr>
        <p:grpSpPr>
          <a:xfrm>
            <a:off x="5381063" y="3275426"/>
            <a:ext cx="3091122" cy="1884421"/>
            <a:chOff x="267700" y="306436"/>
            <a:chExt cx="5562573" cy="3395964"/>
          </a:xfrm>
        </p:grpSpPr>
        <p:pic>
          <p:nvPicPr>
            <p:cNvPr id="68" name="Google Shape;68;p14"/>
            <p:cNvPicPr preferRelativeResize="0"/>
            <p:nvPr/>
          </p:nvPicPr>
          <p:blipFill>
            <a:blip r:embed="rId4">
              <a:alphaModFix/>
            </a:blip>
            <a:stretch>
              <a:fillRect/>
            </a:stretch>
          </p:blipFill>
          <p:spPr>
            <a:xfrm>
              <a:off x="267700" y="692834"/>
              <a:ext cx="5562573" cy="2999309"/>
            </a:xfrm>
            <a:prstGeom prst="rect">
              <a:avLst/>
            </a:prstGeom>
            <a:noFill/>
            <a:ln>
              <a:noFill/>
            </a:ln>
          </p:spPr>
        </p:pic>
        <p:cxnSp>
          <p:nvCxnSpPr>
            <p:cNvPr id="69" name="Google Shape;69;p14"/>
            <p:cNvCxnSpPr/>
            <p:nvPr/>
          </p:nvCxnSpPr>
          <p:spPr>
            <a:xfrm rot="10800000">
              <a:off x="1657033" y="408700"/>
              <a:ext cx="0" cy="3293700"/>
            </a:xfrm>
            <a:prstGeom prst="straightConnector1">
              <a:avLst/>
            </a:prstGeom>
            <a:noFill/>
            <a:ln w="9525" cap="flat" cmpd="sng">
              <a:solidFill>
                <a:srgbClr val="595959"/>
              </a:solidFill>
              <a:prstDash val="solid"/>
              <a:round/>
              <a:headEnd type="none" w="med" len="med"/>
              <a:tailEnd type="none" w="med" len="med"/>
            </a:ln>
          </p:spPr>
        </p:cxnSp>
        <p:sp>
          <p:nvSpPr>
            <p:cNvPr id="70" name="Google Shape;70;p14"/>
            <p:cNvSpPr txBox="1"/>
            <p:nvPr/>
          </p:nvSpPr>
          <p:spPr>
            <a:xfrm>
              <a:off x="1587319" y="460023"/>
              <a:ext cx="888300" cy="6102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000"/>
                <a:t>x=0</a:t>
              </a:r>
              <a:endParaRPr sz="1000"/>
            </a:p>
          </p:txBody>
        </p:sp>
        <p:sp>
          <p:nvSpPr>
            <p:cNvPr id="71" name="Google Shape;71;p14"/>
            <p:cNvSpPr/>
            <p:nvPr/>
          </p:nvSpPr>
          <p:spPr>
            <a:xfrm>
              <a:off x="1139705" y="1561296"/>
              <a:ext cx="1122000" cy="1122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cxnSp>
          <p:nvCxnSpPr>
            <p:cNvPr id="72" name="Google Shape;72;p14"/>
            <p:cNvCxnSpPr>
              <a:stCxn id="73" idx="2"/>
              <a:endCxn id="71" idx="0"/>
            </p:cNvCxnSpPr>
            <p:nvPr/>
          </p:nvCxnSpPr>
          <p:spPr>
            <a:xfrm>
              <a:off x="1019431" y="916636"/>
              <a:ext cx="681300" cy="644700"/>
            </a:xfrm>
            <a:prstGeom prst="straightConnector1">
              <a:avLst/>
            </a:prstGeom>
            <a:noFill/>
            <a:ln w="9525" cap="flat" cmpd="sng">
              <a:solidFill>
                <a:srgbClr val="FF0000"/>
              </a:solidFill>
              <a:prstDash val="solid"/>
              <a:round/>
              <a:headEnd type="none" w="med" len="med"/>
              <a:tailEnd type="triangle" w="med" len="med"/>
            </a:ln>
          </p:spPr>
        </p:cxnSp>
        <p:sp>
          <p:nvSpPr>
            <p:cNvPr id="74" name="Google Shape;74;p14"/>
            <p:cNvSpPr/>
            <p:nvPr/>
          </p:nvSpPr>
          <p:spPr>
            <a:xfrm>
              <a:off x="2410409" y="1484461"/>
              <a:ext cx="1275600" cy="12756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cxnSp>
          <p:nvCxnSpPr>
            <p:cNvPr id="75" name="Google Shape;75;p14"/>
            <p:cNvCxnSpPr>
              <a:stCxn id="76" idx="2"/>
              <a:endCxn id="74" idx="0"/>
            </p:cNvCxnSpPr>
            <p:nvPr/>
          </p:nvCxnSpPr>
          <p:spPr>
            <a:xfrm>
              <a:off x="3001464" y="916636"/>
              <a:ext cx="46800" cy="567900"/>
            </a:xfrm>
            <a:prstGeom prst="straightConnector1">
              <a:avLst/>
            </a:prstGeom>
            <a:noFill/>
            <a:ln w="9525" cap="flat" cmpd="sng">
              <a:solidFill>
                <a:srgbClr val="FF0000"/>
              </a:solidFill>
              <a:prstDash val="solid"/>
              <a:round/>
              <a:headEnd type="none" w="med" len="med"/>
              <a:tailEnd type="triangle" w="med" len="med"/>
            </a:ln>
          </p:spPr>
        </p:cxnSp>
        <p:sp>
          <p:nvSpPr>
            <p:cNvPr id="77" name="Google Shape;77;p14"/>
            <p:cNvSpPr/>
            <p:nvPr/>
          </p:nvSpPr>
          <p:spPr>
            <a:xfrm>
              <a:off x="3726411" y="1402508"/>
              <a:ext cx="1480500" cy="14805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cxnSp>
          <p:nvCxnSpPr>
            <p:cNvPr id="78" name="Google Shape;78;p14"/>
            <p:cNvCxnSpPr>
              <a:stCxn id="79" idx="2"/>
              <a:endCxn id="77" idx="0"/>
            </p:cNvCxnSpPr>
            <p:nvPr/>
          </p:nvCxnSpPr>
          <p:spPr>
            <a:xfrm flipH="1">
              <a:off x="4466634" y="916636"/>
              <a:ext cx="304500" cy="486000"/>
            </a:xfrm>
            <a:prstGeom prst="straightConnector1">
              <a:avLst/>
            </a:prstGeom>
            <a:noFill/>
            <a:ln w="9525" cap="flat" cmpd="sng">
              <a:solidFill>
                <a:srgbClr val="FF0000"/>
              </a:solidFill>
              <a:prstDash val="solid"/>
              <a:round/>
              <a:headEnd type="none" w="med" len="med"/>
              <a:tailEnd type="triangle" w="med" len="med"/>
            </a:ln>
          </p:spPr>
        </p:cxnSp>
        <p:sp>
          <p:nvSpPr>
            <p:cNvPr id="73" name="Google Shape;73;p14"/>
            <p:cNvSpPr txBox="1"/>
            <p:nvPr/>
          </p:nvSpPr>
          <p:spPr>
            <a:xfrm>
              <a:off x="458431" y="306436"/>
              <a:ext cx="1122000" cy="6102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000"/>
                <a:t>neutron</a:t>
              </a:r>
              <a:endParaRPr sz="1000"/>
            </a:p>
          </p:txBody>
        </p:sp>
        <p:sp>
          <p:nvSpPr>
            <p:cNvPr id="76" name="Google Shape;76;p14"/>
            <p:cNvSpPr txBox="1"/>
            <p:nvPr/>
          </p:nvSpPr>
          <p:spPr>
            <a:xfrm>
              <a:off x="2594514" y="306436"/>
              <a:ext cx="813900" cy="610200"/>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en" sz="1000"/>
                <a:t>ion</a:t>
              </a:r>
              <a:endParaRPr sz="1000"/>
            </a:p>
          </p:txBody>
        </p:sp>
        <p:sp>
          <p:nvSpPr>
            <p:cNvPr id="79" name="Google Shape;79;p14"/>
            <p:cNvSpPr txBox="1"/>
            <p:nvPr/>
          </p:nvSpPr>
          <p:spPr>
            <a:xfrm>
              <a:off x="4277484" y="306436"/>
              <a:ext cx="987300" cy="610200"/>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en" sz="1000"/>
                <a:t>proton</a:t>
              </a:r>
              <a:endParaRPr sz="1000"/>
            </a:p>
          </p:txBody>
        </p:sp>
      </p:grpSp>
      <p:pic>
        <p:nvPicPr>
          <p:cNvPr id="80" name="Google Shape;80;p14"/>
          <p:cNvPicPr preferRelativeResize="0"/>
          <p:nvPr/>
        </p:nvPicPr>
        <p:blipFill>
          <a:blip r:embed="rId5">
            <a:alphaModFix/>
          </a:blip>
          <a:stretch>
            <a:fillRect/>
          </a:stretch>
        </p:blipFill>
        <p:spPr>
          <a:xfrm>
            <a:off x="369876" y="2785563"/>
            <a:ext cx="4766275" cy="2681024"/>
          </a:xfrm>
          <a:prstGeom prst="rect">
            <a:avLst/>
          </a:prstGeom>
          <a:noFill/>
          <a:ln>
            <a:noFill/>
          </a:ln>
        </p:spPr>
      </p:pic>
      <p:sp>
        <p:nvSpPr>
          <p:cNvPr id="81" name="Google Shape;81;p14"/>
          <p:cNvSpPr/>
          <p:nvPr/>
        </p:nvSpPr>
        <p:spPr>
          <a:xfrm>
            <a:off x="3872975" y="2728400"/>
            <a:ext cx="942300" cy="984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cxnSp>
        <p:nvCxnSpPr>
          <p:cNvPr id="82" name="Google Shape;82;p14"/>
          <p:cNvCxnSpPr>
            <a:stCxn id="81" idx="7"/>
            <a:endCxn id="64" idx="1"/>
          </p:cNvCxnSpPr>
          <p:nvPr/>
        </p:nvCxnSpPr>
        <p:spPr>
          <a:xfrm rot="10800000" flipH="1">
            <a:off x="4677278" y="2365203"/>
            <a:ext cx="1055100" cy="507300"/>
          </a:xfrm>
          <a:prstGeom prst="straightConnector1">
            <a:avLst/>
          </a:prstGeom>
          <a:noFill/>
          <a:ln w="9525" cap="flat" cmpd="sng">
            <a:solidFill>
              <a:schemeClr val="dk2"/>
            </a:solidFill>
            <a:prstDash val="solid"/>
            <a:round/>
            <a:headEnd type="none" w="med" len="med"/>
            <a:tailEnd type="triangle" w="med" len="med"/>
          </a:ln>
        </p:spPr>
      </p:cxnSp>
      <p:sp>
        <p:nvSpPr>
          <p:cNvPr id="83" name="Google Shape;83;p14"/>
          <p:cNvSpPr/>
          <p:nvPr/>
        </p:nvSpPr>
        <p:spPr>
          <a:xfrm>
            <a:off x="645825" y="2943000"/>
            <a:ext cx="2237400" cy="2237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cxnSp>
        <p:nvCxnSpPr>
          <p:cNvPr id="84" name="Google Shape;84;p14"/>
          <p:cNvCxnSpPr>
            <a:stCxn id="83" idx="4"/>
            <a:endCxn id="65" idx="0"/>
          </p:cNvCxnSpPr>
          <p:nvPr/>
        </p:nvCxnSpPr>
        <p:spPr>
          <a:xfrm>
            <a:off x="1764526" y="5180400"/>
            <a:ext cx="80425" cy="343950"/>
          </a:xfrm>
          <a:prstGeom prst="straightConnector1">
            <a:avLst/>
          </a:prstGeom>
          <a:noFill/>
          <a:ln w="9525" cap="flat" cmpd="sng">
            <a:solidFill>
              <a:schemeClr val="dk2"/>
            </a:solidFill>
            <a:prstDash val="solid"/>
            <a:round/>
            <a:headEnd type="none" w="med" len="med"/>
            <a:tailEnd type="triangle" w="med" len="med"/>
          </a:ln>
        </p:spPr>
      </p:cxnSp>
      <p:sp>
        <p:nvSpPr>
          <p:cNvPr id="85" name="Google Shape;85;p14"/>
          <p:cNvSpPr txBox="1"/>
          <p:nvPr/>
        </p:nvSpPr>
        <p:spPr>
          <a:xfrm>
            <a:off x="3963425" y="2328201"/>
            <a:ext cx="761400" cy="738633"/>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t>FHCal</a:t>
            </a:r>
            <a:endParaRPr/>
          </a:p>
        </p:txBody>
      </p:sp>
      <p:sp>
        <p:nvSpPr>
          <p:cNvPr id="86" name="Google Shape;86;p14"/>
          <p:cNvSpPr txBox="1"/>
          <p:nvPr/>
        </p:nvSpPr>
        <p:spPr>
          <a:xfrm>
            <a:off x="981625" y="2542801"/>
            <a:ext cx="1385100" cy="738633"/>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en"/>
              <a:t>Silicon + GEM</a:t>
            </a:r>
            <a:endParaRPr/>
          </a:p>
        </p:txBody>
      </p:sp>
      <p:sp>
        <p:nvSpPr>
          <p:cNvPr id="87" name="Google Shape;87;p14"/>
          <p:cNvSpPr txBox="1"/>
          <p:nvPr/>
        </p:nvSpPr>
        <p:spPr>
          <a:xfrm>
            <a:off x="2749900" y="4362126"/>
            <a:ext cx="917100" cy="738633"/>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en"/>
              <a:t>TOF-400</a:t>
            </a:r>
            <a:endParaRPr/>
          </a:p>
        </p:txBody>
      </p:sp>
      <p:sp>
        <p:nvSpPr>
          <p:cNvPr id="88" name="Google Shape;88;p14"/>
          <p:cNvSpPr txBox="1"/>
          <p:nvPr/>
        </p:nvSpPr>
        <p:spPr>
          <a:xfrm>
            <a:off x="2472150" y="2658801"/>
            <a:ext cx="942300" cy="738633"/>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en"/>
              <a:t>TOF-700</a:t>
            </a:r>
            <a:endParaRPr/>
          </a:p>
        </p:txBody>
      </p:sp>
      <p:sp>
        <p:nvSpPr>
          <p:cNvPr id="89" name="Google Shape;89;p14"/>
          <p:cNvSpPr txBox="1"/>
          <p:nvPr/>
        </p:nvSpPr>
        <p:spPr>
          <a:xfrm>
            <a:off x="4892175" y="5074850"/>
            <a:ext cx="3940200" cy="101563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t>Symmetry plane estimation with the azimuthal asymmetry of </a:t>
            </a:r>
            <a:r>
              <a:rPr lang="en">
                <a:solidFill>
                  <a:schemeClr val="dk1"/>
                </a:solidFill>
              </a:rPr>
              <a:t> projectile spector</a:t>
            </a:r>
            <a:r>
              <a:rPr lang="en"/>
              <a:t> energy</a:t>
            </a:r>
            <a:endParaRPr/>
          </a:p>
        </p:txBody>
      </p:sp>
      <p:sp>
        <p:nvSpPr>
          <p:cNvPr id="90" name="Google Shape;90;p14"/>
          <p:cNvSpPr txBox="1"/>
          <p:nvPr/>
        </p:nvSpPr>
        <p:spPr>
          <a:xfrm>
            <a:off x="828779" y="1503538"/>
            <a:ext cx="3848400" cy="738900"/>
          </a:xfrm>
          <a:prstGeom prst="rect">
            <a:avLst/>
          </a:prstGeom>
          <a:noFill/>
          <a:ln>
            <a:noFill/>
          </a:ln>
        </p:spPr>
        <p:txBody>
          <a:bodyPr spcFirstLastPara="1" wrap="square" lIns="91425" tIns="91425" rIns="91425" bIns="91425" anchor="t" anchorCtr="0">
            <a:spAutoFit/>
          </a:bodyPr>
          <a:lstStyle/>
          <a:p>
            <a:pPr marL="457200" indent="-342900">
              <a:spcBef>
                <a:spcPts val="0"/>
              </a:spcBef>
              <a:spcAft>
                <a:spcPts val="0"/>
              </a:spcAft>
              <a:buSzPts val="1800"/>
              <a:buChar char="●"/>
            </a:pPr>
            <a:r>
              <a:rPr lang="en"/>
              <a:t>Xe+CsI at E</a:t>
            </a:r>
            <a:r>
              <a:rPr lang="en" baseline="-25000"/>
              <a:t>kin</a:t>
            </a:r>
            <a:r>
              <a:rPr lang="en"/>
              <a:t>=3.8A GeV	</a:t>
            </a:r>
            <a:endParaRPr/>
          </a:p>
          <a:p>
            <a:pPr marL="457200" indent="-342900">
              <a:spcBef>
                <a:spcPts val="0"/>
              </a:spcBef>
              <a:spcAft>
                <a:spcPts val="0"/>
              </a:spcAft>
              <a:buSzPts val="1800"/>
              <a:buChar char="●"/>
            </a:pPr>
            <a:r>
              <a:rPr lang="en"/>
              <a:t>First physical run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311700" y="921275"/>
            <a:ext cx="8520600" cy="572700"/>
          </a:xfrm>
          <a:prstGeom prst="rect">
            <a:avLst/>
          </a:prstGeom>
        </p:spPr>
        <p:txBody>
          <a:bodyPr spcFirstLastPara="1" vert="horz" wrap="square" lIns="91425" tIns="91425" rIns="91425" bIns="91425" rtlCol="0" anchor="t" anchorCtr="0">
            <a:normAutofit fontScale="90000"/>
          </a:bodyPr>
          <a:lstStyle/>
          <a:p>
            <a:r>
              <a:rPr lang="en"/>
              <a:t>Flow vectors</a:t>
            </a:r>
            <a:endParaRPr/>
          </a:p>
        </p:txBody>
      </p:sp>
      <p:sp>
        <p:nvSpPr>
          <p:cNvPr id="96" name="Google Shape;96;p15"/>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rmAutofit/>
          </a:bodyPr>
          <a:lstStyle/>
          <a:p>
            <a:pPr>
              <a:spcBef>
                <a:spcPts val="0"/>
              </a:spcBef>
              <a:spcAft>
                <a:spcPts val="0"/>
              </a:spcAft>
            </a:pPr>
            <a:fld id="{00000000-1234-1234-1234-123412341234}" type="slidenum">
              <a:rPr lang="en"/>
              <a:pPr>
                <a:spcBef>
                  <a:spcPts val="0"/>
                </a:spcBef>
                <a:spcAft>
                  <a:spcPts val="0"/>
                </a:spcAft>
              </a:pPr>
              <a:t>23</a:t>
            </a:fld>
            <a:endParaRPr/>
          </a:p>
        </p:txBody>
      </p:sp>
      <p:sp>
        <p:nvSpPr>
          <p:cNvPr id="97" name="Google Shape;97;p15"/>
          <p:cNvSpPr txBox="1">
            <a:spLocks noGrp="1"/>
          </p:cNvSpPr>
          <p:nvPr>
            <p:ph type="body" idx="1"/>
          </p:nvPr>
        </p:nvSpPr>
        <p:spPr>
          <a:xfrm>
            <a:off x="706350" y="4382025"/>
            <a:ext cx="4226100" cy="761400"/>
          </a:xfrm>
          <a:prstGeom prst="rect">
            <a:avLst/>
          </a:prstGeom>
        </p:spPr>
        <p:txBody>
          <a:bodyPr spcFirstLastPara="1" vert="horz" wrap="square" lIns="91425" tIns="91425" rIns="91425" bIns="91425" rtlCol="0" anchor="t" anchorCtr="0">
            <a:normAutofit/>
          </a:bodyPr>
          <a:lstStyle/>
          <a:p>
            <a:pPr marL="0" indent="0">
              <a:buNone/>
            </a:pPr>
            <a:endParaRPr>
              <a:solidFill>
                <a:srgbClr val="000000"/>
              </a:solidFill>
            </a:endParaRPr>
          </a:p>
          <a:p>
            <a:pPr marL="0" indent="0">
              <a:spcBef>
                <a:spcPts val="1200"/>
              </a:spcBef>
              <a:buNone/>
            </a:pPr>
            <a:endParaRPr>
              <a:solidFill>
                <a:srgbClr val="000000"/>
              </a:solidFill>
            </a:endParaRPr>
          </a:p>
          <a:p>
            <a:pPr marL="0" indent="0">
              <a:spcBef>
                <a:spcPts val="1200"/>
              </a:spcBef>
              <a:spcAft>
                <a:spcPts val="1200"/>
              </a:spcAft>
              <a:buNone/>
            </a:pPr>
            <a:endParaRPr>
              <a:solidFill>
                <a:srgbClr val="000000"/>
              </a:solidFill>
            </a:endParaRPr>
          </a:p>
        </p:txBody>
      </p:sp>
      <p:pic>
        <p:nvPicPr>
          <p:cNvPr id="98" name="Google Shape;98;p15" descr="Q_n = \frac{\sum_{k=1}^Nw_n^k u_n^k}{\sum_{k=1}^Nw_n^k} = |Q_n| e^{in\Psi^{EP}_n}" title="MathEquation,#000000"/>
          <p:cNvPicPr preferRelativeResize="0"/>
          <p:nvPr/>
        </p:nvPicPr>
        <p:blipFill>
          <a:blip r:embed="rId3">
            <a:alphaModFix/>
          </a:blip>
          <a:stretch>
            <a:fillRect/>
          </a:stretch>
        </p:blipFill>
        <p:spPr>
          <a:xfrm>
            <a:off x="1022053" y="4577500"/>
            <a:ext cx="3441080" cy="636600"/>
          </a:xfrm>
          <a:prstGeom prst="rect">
            <a:avLst/>
          </a:prstGeom>
          <a:noFill/>
          <a:ln>
            <a:noFill/>
          </a:ln>
        </p:spPr>
      </p:pic>
      <p:pic>
        <p:nvPicPr>
          <p:cNvPr id="99" name="Google Shape;99;p15" descr="u_n = e^{in\phi}" title="MathEquation,#000000"/>
          <p:cNvPicPr preferRelativeResize="0"/>
          <p:nvPr/>
        </p:nvPicPr>
        <p:blipFill rotWithShape="1">
          <a:blip r:embed="rId4">
            <a:alphaModFix/>
          </a:blip>
          <a:srcRect/>
          <a:stretch/>
        </p:blipFill>
        <p:spPr>
          <a:xfrm>
            <a:off x="1706625" y="2014163"/>
            <a:ext cx="1104348" cy="317500"/>
          </a:xfrm>
          <a:prstGeom prst="rect">
            <a:avLst/>
          </a:prstGeom>
          <a:noFill/>
          <a:ln>
            <a:noFill/>
          </a:ln>
        </p:spPr>
      </p:pic>
      <p:sp>
        <p:nvSpPr>
          <p:cNvPr id="100" name="Google Shape;100;p15"/>
          <p:cNvSpPr txBox="1"/>
          <p:nvPr/>
        </p:nvSpPr>
        <p:spPr>
          <a:xfrm>
            <a:off x="706350" y="2464675"/>
            <a:ext cx="4466700" cy="1147500"/>
          </a:xfrm>
          <a:prstGeom prst="rect">
            <a:avLst/>
          </a:prstGeom>
          <a:noFill/>
          <a:ln>
            <a:noFill/>
          </a:ln>
        </p:spPr>
        <p:txBody>
          <a:bodyPr spcFirstLastPara="1" wrap="square" lIns="91425" tIns="91425" rIns="91425" bIns="91425" anchor="t" anchorCtr="0">
            <a:noAutofit/>
          </a:bodyPr>
          <a:lstStyle/>
          <a:p>
            <a:pPr>
              <a:lnSpc>
                <a:spcPct val="115000"/>
              </a:lnSpc>
              <a:spcBef>
                <a:spcPts val="0"/>
              </a:spcBef>
              <a:spcAft>
                <a:spcPts val="0"/>
              </a:spcAft>
            </a:pPr>
            <a:r>
              <a:rPr lang="en">
                <a:solidFill>
                  <a:schemeClr val="dk1"/>
                </a:solidFill>
              </a:rPr>
              <a:t>where φ is the azimuthal angle</a:t>
            </a:r>
            <a:endParaRPr>
              <a:solidFill>
                <a:schemeClr val="dk1"/>
              </a:solidFill>
            </a:endParaRPr>
          </a:p>
          <a:p>
            <a:pPr>
              <a:lnSpc>
                <a:spcPct val="115000"/>
              </a:lnSpc>
              <a:spcBef>
                <a:spcPts val="1600"/>
              </a:spcBef>
              <a:spcAft>
                <a:spcPts val="0"/>
              </a:spcAft>
            </a:pPr>
            <a:endParaRPr>
              <a:solidFill>
                <a:schemeClr val="dk1"/>
              </a:solidFill>
            </a:endParaRPr>
          </a:p>
          <a:p>
            <a:pPr>
              <a:lnSpc>
                <a:spcPct val="115000"/>
              </a:lnSpc>
              <a:spcBef>
                <a:spcPts val="1600"/>
              </a:spcBef>
              <a:spcAft>
                <a:spcPts val="0"/>
              </a:spcAft>
            </a:pPr>
            <a:endParaRPr>
              <a:solidFill>
                <a:schemeClr val="dk1"/>
              </a:solidFill>
            </a:endParaRPr>
          </a:p>
          <a:p>
            <a:pPr>
              <a:lnSpc>
                <a:spcPct val="115000"/>
              </a:lnSpc>
              <a:spcBef>
                <a:spcPts val="1600"/>
              </a:spcBef>
              <a:spcAft>
                <a:spcPts val="1600"/>
              </a:spcAft>
            </a:pPr>
            <a:r>
              <a:rPr lang="en">
                <a:solidFill>
                  <a:schemeClr val="dk1"/>
                </a:solidFill>
              </a:rPr>
              <a:t>Symmetry-plane vector </a:t>
            </a:r>
            <a:r>
              <a:rPr lang="en" i="1">
                <a:solidFill>
                  <a:schemeClr val="dk1"/>
                </a:solidFill>
              </a:rPr>
              <a:t>Q</a:t>
            </a:r>
            <a:r>
              <a:rPr lang="en" baseline="-25000">
                <a:solidFill>
                  <a:schemeClr val="dk1"/>
                </a:solidFill>
              </a:rPr>
              <a:t>n</a:t>
            </a:r>
            <a:endParaRPr>
              <a:solidFill>
                <a:schemeClr val="dk1"/>
              </a:solidFill>
            </a:endParaRPr>
          </a:p>
        </p:txBody>
      </p:sp>
      <p:sp>
        <p:nvSpPr>
          <p:cNvPr id="101" name="Google Shape;101;p15"/>
          <p:cNvSpPr txBox="1">
            <a:spLocks noGrp="1"/>
          </p:cNvSpPr>
          <p:nvPr>
            <p:ph type="body" idx="1"/>
          </p:nvPr>
        </p:nvSpPr>
        <p:spPr>
          <a:xfrm>
            <a:off x="706350" y="1638825"/>
            <a:ext cx="3742500" cy="681000"/>
          </a:xfrm>
          <a:prstGeom prst="rect">
            <a:avLst/>
          </a:prstGeom>
        </p:spPr>
        <p:txBody>
          <a:bodyPr spcFirstLastPara="1" vert="horz" wrap="square" lIns="91425" tIns="91425" rIns="91425" bIns="91425" rtlCol="0" anchor="t" anchorCtr="0">
            <a:normAutofit/>
          </a:bodyPr>
          <a:lstStyle/>
          <a:p>
            <a:pPr marL="0" indent="0">
              <a:spcAft>
                <a:spcPts val="1200"/>
              </a:spcAft>
              <a:buNone/>
            </a:pPr>
            <a:r>
              <a:rPr lang="en" sz="1400">
                <a:solidFill>
                  <a:srgbClr val="000000"/>
                </a:solidFill>
              </a:rPr>
              <a:t>For each particle:</a:t>
            </a:r>
            <a:endParaRPr sz="1400">
              <a:solidFill>
                <a:srgbClr val="000000"/>
              </a:solidFill>
            </a:endParaRPr>
          </a:p>
        </p:txBody>
      </p:sp>
      <p:sp>
        <p:nvSpPr>
          <p:cNvPr id="102" name="Google Shape;102;p15"/>
          <p:cNvSpPr txBox="1">
            <a:spLocks noGrp="1"/>
          </p:cNvSpPr>
          <p:nvPr>
            <p:ph type="body" idx="1"/>
          </p:nvPr>
        </p:nvSpPr>
        <p:spPr>
          <a:xfrm>
            <a:off x="880599" y="5907289"/>
            <a:ext cx="2756400" cy="393600"/>
          </a:xfrm>
          <a:prstGeom prst="rect">
            <a:avLst/>
          </a:prstGeom>
        </p:spPr>
        <p:txBody>
          <a:bodyPr spcFirstLastPara="1" vert="horz" wrap="square" lIns="91425" tIns="91425" rIns="91425" bIns="91425" rtlCol="0" anchor="t" anchorCtr="0">
            <a:noAutofit/>
          </a:bodyPr>
          <a:lstStyle/>
          <a:p>
            <a:pPr marL="0" indent="0">
              <a:spcAft>
                <a:spcPts val="1200"/>
              </a:spcAft>
              <a:buNone/>
            </a:pPr>
            <a:r>
              <a:rPr lang="en" sz="1400" dirty="0">
                <a:solidFill>
                  <a:srgbClr val="000000"/>
                </a:solidFill>
              </a:rPr>
              <a:t>Ψ</a:t>
            </a:r>
            <a:r>
              <a:rPr lang="en" sz="1400" baseline="-25000" dirty="0">
                <a:solidFill>
                  <a:srgbClr val="000000"/>
                </a:solidFill>
              </a:rPr>
              <a:t>n</a:t>
            </a:r>
            <a:r>
              <a:rPr lang="en" sz="1400" baseline="30000" dirty="0">
                <a:solidFill>
                  <a:srgbClr val="000000"/>
                </a:solidFill>
              </a:rPr>
              <a:t>EP</a:t>
            </a:r>
            <a:r>
              <a:rPr lang="en" sz="1400" dirty="0">
                <a:solidFill>
                  <a:srgbClr val="000000"/>
                </a:solidFill>
              </a:rPr>
              <a:t> is the event plane angle</a:t>
            </a:r>
            <a:endParaRPr sz="1400" baseline="-25000" dirty="0">
              <a:solidFill>
                <a:srgbClr val="000000"/>
              </a:solidFill>
            </a:endParaRPr>
          </a:p>
        </p:txBody>
      </p:sp>
      <p:grpSp>
        <p:nvGrpSpPr>
          <p:cNvPr id="103" name="Google Shape;103;p15"/>
          <p:cNvGrpSpPr/>
          <p:nvPr/>
        </p:nvGrpSpPr>
        <p:grpSpPr>
          <a:xfrm>
            <a:off x="5402807" y="3612168"/>
            <a:ext cx="3379812" cy="1893529"/>
            <a:chOff x="5423542" y="261805"/>
            <a:chExt cx="3118483" cy="1747120"/>
          </a:xfrm>
        </p:grpSpPr>
        <p:grpSp>
          <p:nvGrpSpPr>
            <p:cNvPr id="104" name="Google Shape;104;p15"/>
            <p:cNvGrpSpPr/>
            <p:nvPr/>
          </p:nvGrpSpPr>
          <p:grpSpPr>
            <a:xfrm>
              <a:off x="5423542" y="261805"/>
              <a:ext cx="3088043" cy="1747120"/>
              <a:chOff x="506500" y="759725"/>
              <a:chExt cx="3165600" cy="1791000"/>
            </a:xfrm>
          </p:grpSpPr>
          <p:grpSp>
            <p:nvGrpSpPr>
              <p:cNvPr id="105" name="Google Shape;105;p15"/>
              <p:cNvGrpSpPr/>
              <p:nvPr/>
            </p:nvGrpSpPr>
            <p:grpSpPr>
              <a:xfrm>
                <a:off x="506500" y="759725"/>
                <a:ext cx="3165600" cy="1791000"/>
                <a:chOff x="506500" y="1597925"/>
                <a:chExt cx="3165600" cy="1791000"/>
              </a:xfrm>
            </p:grpSpPr>
            <p:grpSp>
              <p:nvGrpSpPr>
                <p:cNvPr id="106" name="Google Shape;106;p15"/>
                <p:cNvGrpSpPr/>
                <p:nvPr/>
              </p:nvGrpSpPr>
              <p:grpSpPr>
                <a:xfrm>
                  <a:off x="506500" y="1597925"/>
                  <a:ext cx="3165600" cy="1791000"/>
                  <a:chOff x="506500" y="1597925"/>
                  <a:chExt cx="3165600" cy="1791000"/>
                </a:xfrm>
              </p:grpSpPr>
              <p:sp>
                <p:nvSpPr>
                  <p:cNvPr id="107" name="Google Shape;107;p15"/>
                  <p:cNvSpPr/>
                  <p:nvPr/>
                </p:nvSpPr>
                <p:spPr>
                  <a:xfrm>
                    <a:off x="506500" y="1646150"/>
                    <a:ext cx="3165600" cy="1700400"/>
                  </a:xfrm>
                  <a:prstGeom prst="rect">
                    <a:avLst/>
                  </a:prstGeom>
                  <a:solidFill>
                    <a:srgbClr val="D9EAD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08" name="Google Shape;108;p15"/>
                  <p:cNvSpPr/>
                  <p:nvPr/>
                </p:nvSpPr>
                <p:spPr>
                  <a:xfrm>
                    <a:off x="1332600" y="1597925"/>
                    <a:ext cx="1507500" cy="1791000"/>
                  </a:xfrm>
                  <a:prstGeom prst="rect">
                    <a:avLst/>
                  </a:prstGeom>
                  <a:solidFill>
                    <a:srgbClr val="D9EAD3"/>
                  </a:solidFill>
                  <a:ln>
                    <a:noFill/>
                  </a:ln>
                </p:spPr>
                <p:txBody>
                  <a:bodyPr spcFirstLastPara="1" wrap="square" lIns="91425" tIns="91425" rIns="91425" bIns="91425" anchor="ctr" anchorCtr="0">
                    <a:noAutofit/>
                  </a:bodyPr>
                  <a:lstStyle/>
                  <a:p>
                    <a:pPr>
                      <a:spcBef>
                        <a:spcPts val="0"/>
                      </a:spcBef>
                      <a:spcAft>
                        <a:spcPts val="0"/>
                      </a:spcAft>
                    </a:pPr>
                    <a:endParaRPr/>
                  </a:p>
                </p:txBody>
              </p:sp>
            </p:grpSp>
            <p:sp>
              <p:nvSpPr>
                <p:cNvPr id="109" name="Google Shape;109;p15"/>
                <p:cNvSpPr/>
                <p:nvPr/>
              </p:nvSpPr>
              <p:spPr>
                <a:xfrm>
                  <a:off x="1332600" y="1851175"/>
                  <a:ext cx="1495500" cy="1254300"/>
                </a:xfrm>
                <a:prstGeom prst="rect">
                  <a:avLst/>
                </a:prstGeom>
                <a:solidFill>
                  <a:srgbClr val="C9DAF8"/>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10" name="Google Shape;110;p15"/>
                <p:cNvSpPr/>
                <p:nvPr/>
              </p:nvSpPr>
              <p:spPr>
                <a:xfrm>
                  <a:off x="1646150" y="2116500"/>
                  <a:ext cx="886500" cy="747600"/>
                </a:xfrm>
                <a:prstGeom prst="rect">
                  <a:avLst/>
                </a:prstGeom>
                <a:solidFill>
                  <a:srgbClr val="F4CCCC"/>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11" name="Google Shape;111;p15"/>
                <p:cNvSpPr/>
                <p:nvPr/>
              </p:nvSpPr>
              <p:spPr>
                <a:xfrm>
                  <a:off x="1935600" y="2363725"/>
                  <a:ext cx="301500" cy="247200"/>
                </a:xfrm>
                <a:prstGeom prst="rect">
                  <a:avLst/>
                </a:prstGeom>
                <a:solidFill>
                  <a:srgbClr val="FFFFFF"/>
                </a:solidFill>
                <a:ln>
                  <a:noFill/>
                </a:ln>
              </p:spPr>
              <p:txBody>
                <a:bodyPr spcFirstLastPara="1" wrap="square" lIns="91425" tIns="91425" rIns="91425" bIns="91425" anchor="ctr" anchorCtr="0">
                  <a:noAutofit/>
                </a:bodyPr>
                <a:lstStyle/>
                <a:p>
                  <a:pPr>
                    <a:spcBef>
                      <a:spcPts val="0"/>
                    </a:spcBef>
                    <a:spcAft>
                      <a:spcPts val="0"/>
                    </a:spcAft>
                  </a:pPr>
                  <a:endParaRPr/>
                </a:p>
              </p:txBody>
            </p:sp>
          </p:grpSp>
          <p:sp>
            <p:nvSpPr>
              <p:cNvPr id="112" name="Google Shape;112;p15"/>
              <p:cNvSpPr txBox="1"/>
              <p:nvPr/>
            </p:nvSpPr>
            <p:spPr>
              <a:xfrm>
                <a:off x="1665073" y="1278299"/>
                <a:ext cx="603000" cy="2913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b="1"/>
                  <a:t>F1</a:t>
                </a:r>
                <a:endParaRPr sz="800" b="1"/>
              </a:p>
            </p:txBody>
          </p:sp>
          <p:sp>
            <p:nvSpPr>
              <p:cNvPr id="113" name="Google Shape;113;p15"/>
              <p:cNvSpPr txBox="1"/>
              <p:nvPr/>
            </p:nvSpPr>
            <p:spPr>
              <a:xfrm>
                <a:off x="1332319" y="971540"/>
                <a:ext cx="603000" cy="2913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b="1"/>
                  <a:t>F2</a:t>
                </a:r>
                <a:endParaRPr sz="800" b="1"/>
              </a:p>
            </p:txBody>
          </p:sp>
          <p:sp>
            <p:nvSpPr>
              <p:cNvPr id="114" name="Google Shape;114;p15"/>
              <p:cNvSpPr txBox="1"/>
              <p:nvPr/>
            </p:nvSpPr>
            <p:spPr>
              <a:xfrm>
                <a:off x="961273" y="810574"/>
                <a:ext cx="603000" cy="2913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800" b="1"/>
                  <a:t>F3</a:t>
                </a:r>
                <a:endParaRPr sz="800" b="1"/>
              </a:p>
            </p:txBody>
          </p:sp>
        </p:grpSp>
        <p:cxnSp>
          <p:nvCxnSpPr>
            <p:cNvPr id="115" name="Google Shape;115;p15"/>
            <p:cNvCxnSpPr/>
            <p:nvPr/>
          </p:nvCxnSpPr>
          <p:spPr>
            <a:xfrm rot="10800000" flipH="1">
              <a:off x="6988375" y="1003975"/>
              <a:ext cx="326100" cy="117300"/>
            </a:xfrm>
            <a:prstGeom prst="straightConnector1">
              <a:avLst/>
            </a:prstGeom>
            <a:noFill/>
            <a:ln w="19050" cap="flat" cmpd="sng">
              <a:solidFill>
                <a:srgbClr val="FF0000"/>
              </a:solidFill>
              <a:prstDash val="solid"/>
              <a:round/>
              <a:headEnd type="none" w="med" len="med"/>
              <a:tailEnd type="triangle" w="med" len="med"/>
            </a:ln>
          </p:spPr>
        </p:cxnSp>
        <p:cxnSp>
          <p:nvCxnSpPr>
            <p:cNvPr id="116" name="Google Shape;116;p15"/>
            <p:cNvCxnSpPr/>
            <p:nvPr/>
          </p:nvCxnSpPr>
          <p:spPr>
            <a:xfrm rot="10800000" flipH="1">
              <a:off x="7001425" y="593350"/>
              <a:ext cx="430200" cy="521400"/>
            </a:xfrm>
            <a:prstGeom prst="straightConnector1">
              <a:avLst/>
            </a:prstGeom>
            <a:noFill/>
            <a:ln w="19050" cap="flat" cmpd="sng">
              <a:solidFill>
                <a:srgbClr val="FF0000"/>
              </a:solidFill>
              <a:prstDash val="solid"/>
              <a:round/>
              <a:headEnd type="none" w="med" len="med"/>
              <a:tailEnd type="triangle" w="med" len="med"/>
            </a:ln>
          </p:spPr>
        </p:cxnSp>
        <p:cxnSp>
          <p:nvCxnSpPr>
            <p:cNvPr id="117" name="Google Shape;117;p15"/>
            <p:cNvCxnSpPr/>
            <p:nvPr/>
          </p:nvCxnSpPr>
          <p:spPr>
            <a:xfrm rot="10800000" flipH="1">
              <a:off x="6994900" y="443425"/>
              <a:ext cx="1029900" cy="664800"/>
            </a:xfrm>
            <a:prstGeom prst="straightConnector1">
              <a:avLst/>
            </a:prstGeom>
            <a:noFill/>
            <a:ln w="19050" cap="flat" cmpd="sng">
              <a:solidFill>
                <a:srgbClr val="FF0000"/>
              </a:solidFill>
              <a:prstDash val="solid"/>
              <a:round/>
              <a:headEnd type="none" w="med" len="med"/>
              <a:tailEnd type="triangle" w="med" len="med"/>
            </a:ln>
          </p:spPr>
        </p:cxnSp>
        <p:sp>
          <p:nvSpPr>
            <p:cNvPr id="118" name="Google Shape;118;p15"/>
            <p:cNvSpPr txBox="1"/>
            <p:nvPr/>
          </p:nvSpPr>
          <p:spPr>
            <a:xfrm>
              <a:off x="7955225" y="366650"/>
              <a:ext cx="586800" cy="3123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000"/>
                <a:t>Q{F3}</a:t>
              </a:r>
              <a:endParaRPr sz="1000"/>
            </a:p>
          </p:txBody>
        </p:sp>
        <p:sp>
          <p:nvSpPr>
            <p:cNvPr id="119" name="Google Shape;119;p15"/>
            <p:cNvSpPr txBox="1"/>
            <p:nvPr/>
          </p:nvSpPr>
          <p:spPr>
            <a:xfrm>
              <a:off x="6964625" y="366650"/>
              <a:ext cx="586800" cy="3123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000"/>
                <a:t>Q{F2}</a:t>
              </a:r>
              <a:endParaRPr sz="1000"/>
            </a:p>
          </p:txBody>
        </p:sp>
        <p:sp>
          <p:nvSpPr>
            <p:cNvPr id="120" name="Google Shape;120;p15"/>
            <p:cNvSpPr txBox="1"/>
            <p:nvPr/>
          </p:nvSpPr>
          <p:spPr>
            <a:xfrm>
              <a:off x="7117025" y="976250"/>
              <a:ext cx="586800" cy="3123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000"/>
                <a:t>Q{F1}</a:t>
              </a:r>
              <a:endParaRPr sz="1000"/>
            </a:p>
          </p:txBody>
        </p:sp>
      </p:grpSp>
      <p:sp>
        <p:nvSpPr>
          <p:cNvPr id="121" name="Google Shape;121;p15"/>
          <p:cNvSpPr/>
          <p:nvPr/>
        </p:nvSpPr>
        <p:spPr>
          <a:xfrm rot="-409721">
            <a:off x="6053885" y="1670642"/>
            <a:ext cx="1259031" cy="1259031"/>
          </a:xfrm>
          <a:prstGeom prst="ellipse">
            <a:avLst/>
          </a:prstGeom>
          <a:solidFill>
            <a:srgbClr val="F4CCCC"/>
          </a:solidFill>
          <a:ln>
            <a:noFill/>
          </a:ln>
        </p:spPr>
        <p:txBody>
          <a:bodyPr spcFirstLastPara="1" wrap="square" lIns="91425" tIns="91425" rIns="91425" bIns="91425" anchor="ctr" anchorCtr="0">
            <a:noAutofit/>
          </a:bodyPr>
          <a:lstStyle/>
          <a:p>
            <a:pPr algn="ctr">
              <a:spcBef>
                <a:spcPts val="0"/>
              </a:spcBef>
              <a:spcAft>
                <a:spcPts val="0"/>
              </a:spcAft>
            </a:pPr>
            <a:endParaRPr/>
          </a:p>
        </p:txBody>
      </p:sp>
      <p:sp>
        <p:nvSpPr>
          <p:cNvPr id="122" name="Google Shape;122;p15"/>
          <p:cNvSpPr/>
          <p:nvPr/>
        </p:nvSpPr>
        <p:spPr>
          <a:xfrm rot="-409721">
            <a:off x="6583494" y="1607165"/>
            <a:ext cx="1259031" cy="1259031"/>
          </a:xfrm>
          <a:prstGeom prst="ellipse">
            <a:avLst/>
          </a:prstGeom>
          <a:solidFill>
            <a:srgbClr val="C9DAF8">
              <a:alpha val="74840"/>
            </a:srgbClr>
          </a:solidFill>
          <a:ln>
            <a:noFill/>
          </a:ln>
        </p:spPr>
        <p:txBody>
          <a:bodyPr spcFirstLastPara="1" wrap="square" lIns="91425" tIns="91425" rIns="91425" bIns="91425" anchor="ctr" anchorCtr="0">
            <a:noAutofit/>
          </a:bodyPr>
          <a:lstStyle/>
          <a:p>
            <a:pPr algn="ctr">
              <a:spcBef>
                <a:spcPts val="0"/>
              </a:spcBef>
              <a:spcAft>
                <a:spcPts val="0"/>
              </a:spcAft>
            </a:pPr>
            <a:endParaRPr/>
          </a:p>
        </p:txBody>
      </p:sp>
      <p:cxnSp>
        <p:nvCxnSpPr>
          <p:cNvPr id="123" name="Google Shape;123;p15"/>
          <p:cNvCxnSpPr/>
          <p:nvPr/>
        </p:nvCxnSpPr>
        <p:spPr>
          <a:xfrm rot="10800000">
            <a:off x="5539850" y="1224500"/>
            <a:ext cx="0" cy="458700"/>
          </a:xfrm>
          <a:prstGeom prst="straightConnector1">
            <a:avLst/>
          </a:prstGeom>
          <a:noFill/>
          <a:ln w="9525" cap="flat" cmpd="sng">
            <a:solidFill>
              <a:schemeClr val="dk2"/>
            </a:solidFill>
            <a:prstDash val="solid"/>
            <a:round/>
            <a:headEnd type="none" w="med" len="med"/>
            <a:tailEnd type="triangle" w="med" len="med"/>
          </a:ln>
        </p:spPr>
      </p:cxnSp>
      <p:cxnSp>
        <p:nvCxnSpPr>
          <p:cNvPr id="124" name="Google Shape;124;p15"/>
          <p:cNvCxnSpPr/>
          <p:nvPr/>
        </p:nvCxnSpPr>
        <p:spPr>
          <a:xfrm>
            <a:off x="5539850" y="1683200"/>
            <a:ext cx="487800" cy="0"/>
          </a:xfrm>
          <a:prstGeom prst="straightConnector1">
            <a:avLst/>
          </a:prstGeom>
          <a:noFill/>
          <a:ln w="9525" cap="flat" cmpd="sng">
            <a:solidFill>
              <a:schemeClr val="dk2"/>
            </a:solidFill>
            <a:prstDash val="solid"/>
            <a:round/>
            <a:headEnd type="none" w="med" len="med"/>
            <a:tailEnd type="triangle" w="med" len="med"/>
          </a:ln>
        </p:spPr>
      </p:cxnSp>
      <p:sp>
        <p:nvSpPr>
          <p:cNvPr id="125" name="Google Shape;125;p15"/>
          <p:cNvSpPr txBox="1"/>
          <p:nvPr/>
        </p:nvSpPr>
        <p:spPr>
          <a:xfrm>
            <a:off x="5753275" y="1582651"/>
            <a:ext cx="298800"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t>х</a:t>
            </a:r>
            <a:endParaRPr/>
          </a:p>
        </p:txBody>
      </p:sp>
      <p:sp>
        <p:nvSpPr>
          <p:cNvPr id="126" name="Google Shape;126;p15"/>
          <p:cNvSpPr txBox="1"/>
          <p:nvPr/>
        </p:nvSpPr>
        <p:spPr>
          <a:xfrm>
            <a:off x="5296075" y="1049251"/>
            <a:ext cx="298800"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t>y</a:t>
            </a:r>
            <a:endParaRPr/>
          </a:p>
        </p:txBody>
      </p:sp>
      <p:cxnSp>
        <p:nvCxnSpPr>
          <p:cNvPr id="127" name="Google Shape;127;p15"/>
          <p:cNvCxnSpPr/>
          <p:nvPr/>
        </p:nvCxnSpPr>
        <p:spPr>
          <a:xfrm rot="10800000" flipH="1">
            <a:off x="6883025" y="1171100"/>
            <a:ext cx="204900" cy="747000"/>
          </a:xfrm>
          <a:prstGeom prst="straightConnector1">
            <a:avLst/>
          </a:prstGeom>
          <a:noFill/>
          <a:ln w="19050" cap="flat" cmpd="sng">
            <a:solidFill>
              <a:schemeClr val="dk2"/>
            </a:solidFill>
            <a:prstDash val="solid"/>
            <a:round/>
            <a:headEnd type="none" w="med" len="med"/>
            <a:tailEnd type="triangle" w="med" len="med"/>
          </a:ln>
        </p:spPr>
      </p:cxnSp>
      <p:cxnSp>
        <p:nvCxnSpPr>
          <p:cNvPr id="128" name="Google Shape;128;p15"/>
          <p:cNvCxnSpPr/>
          <p:nvPr/>
        </p:nvCxnSpPr>
        <p:spPr>
          <a:xfrm>
            <a:off x="6918113" y="2464675"/>
            <a:ext cx="191100" cy="776400"/>
          </a:xfrm>
          <a:prstGeom prst="straightConnector1">
            <a:avLst/>
          </a:prstGeom>
          <a:noFill/>
          <a:ln w="19050" cap="flat" cmpd="sng">
            <a:solidFill>
              <a:schemeClr val="dk2"/>
            </a:solidFill>
            <a:prstDash val="solid"/>
            <a:round/>
            <a:headEnd type="none" w="med" len="med"/>
            <a:tailEnd type="triangle" w="med" len="med"/>
          </a:ln>
        </p:spPr>
      </p:cxnSp>
      <p:cxnSp>
        <p:nvCxnSpPr>
          <p:cNvPr id="129" name="Google Shape;129;p15"/>
          <p:cNvCxnSpPr/>
          <p:nvPr/>
        </p:nvCxnSpPr>
        <p:spPr>
          <a:xfrm flipH="1">
            <a:off x="5891991" y="2464672"/>
            <a:ext cx="798900" cy="642900"/>
          </a:xfrm>
          <a:prstGeom prst="straightConnector1">
            <a:avLst/>
          </a:prstGeom>
          <a:noFill/>
          <a:ln w="19050" cap="flat" cmpd="sng">
            <a:solidFill>
              <a:schemeClr val="dk2"/>
            </a:solidFill>
            <a:prstDash val="solid"/>
            <a:round/>
            <a:headEnd type="none" w="med" len="med"/>
            <a:tailEnd type="triangle" w="med" len="med"/>
          </a:ln>
        </p:spPr>
      </p:cxnSp>
      <p:sp>
        <p:nvSpPr>
          <p:cNvPr id="130" name="Google Shape;130;p15"/>
          <p:cNvSpPr txBox="1"/>
          <p:nvPr/>
        </p:nvSpPr>
        <p:spPr>
          <a:xfrm>
            <a:off x="5677488" y="2707376"/>
            <a:ext cx="736200"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t>u</a:t>
            </a:r>
            <a:endParaRPr/>
          </a:p>
        </p:txBody>
      </p:sp>
      <p:sp>
        <p:nvSpPr>
          <p:cNvPr id="131" name="Google Shape;131;p15"/>
          <p:cNvSpPr txBox="1"/>
          <p:nvPr/>
        </p:nvSpPr>
        <p:spPr>
          <a:xfrm>
            <a:off x="6820488" y="3012176"/>
            <a:ext cx="736200"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t>u</a:t>
            </a:r>
            <a:endParaRPr/>
          </a:p>
        </p:txBody>
      </p:sp>
      <p:sp>
        <p:nvSpPr>
          <p:cNvPr id="132" name="Google Shape;132;p15"/>
          <p:cNvSpPr txBox="1"/>
          <p:nvPr/>
        </p:nvSpPr>
        <p:spPr>
          <a:xfrm>
            <a:off x="6820488" y="954776"/>
            <a:ext cx="736200"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t>u</a:t>
            </a:r>
            <a:endParaRPr/>
          </a:p>
        </p:txBody>
      </p:sp>
      <p:cxnSp>
        <p:nvCxnSpPr>
          <p:cNvPr id="133" name="Google Shape;133;p15"/>
          <p:cNvCxnSpPr/>
          <p:nvPr/>
        </p:nvCxnSpPr>
        <p:spPr>
          <a:xfrm rot="10800000" flipH="1">
            <a:off x="7546650" y="1929875"/>
            <a:ext cx="1450800" cy="244200"/>
          </a:xfrm>
          <a:prstGeom prst="straightConnector1">
            <a:avLst/>
          </a:prstGeom>
          <a:noFill/>
          <a:ln w="19050" cap="flat" cmpd="sng">
            <a:solidFill>
              <a:srgbClr val="FF0000"/>
            </a:solidFill>
            <a:prstDash val="solid"/>
            <a:round/>
            <a:headEnd type="none" w="med" len="med"/>
            <a:tailEnd type="triangle" w="med" len="med"/>
          </a:ln>
        </p:spPr>
      </p:cxnSp>
      <p:sp>
        <p:nvSpPr>
          <p:cNvPr id="134" name="Google Shape;134;p15"/>
          <p:cNvSpPr txBox="1"/>
          <p:nvPr/>
        </p:nvSpPr>
        <p:spPr>
          <a:xfrm>
            <a:off x="8558900" y="1636001"/>
            <a:ext cx="914400"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a:t>Q</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6"/>
          <p:cNvSpPr txBox="1">
            <a:spLocks noGrp="1"/>
          </p:cNvSpPr>
          <p:nvPr>
            <p:ph type="title"/>
          </p:nvPr>
        </p:nvSpPr>
        <p:spPr>
          <a:xfrm>
            <a:off x="311700" y="845075"/>
            <a:ext cx="8520600" cy="572700"/>
          </a:xfrm>
          <a:prstGeom prst="rect">
            <a:avLst/>
          </a:prstGeom>
        </p:spPr>
        <p:txBody>
          <a:bodyPr spcFirstLastPara="1" wrap="square" lIns="91425" tIns="91425" rIns="91425" bIns="91425" anchor="t" anchorCtr="0">
            <a:normAutofit fontScale="90000"/>
          </a:bodyPr>
          <a:lstStyle/>
          <a:p>
            <a:r>
              <a:rPr lang="en"/>
              <a:t>Analysis procedure</a:t>
            </a:r>
            <a:endParaRPr/>
          </a:p>
        </p:txBody>
      </p:sp>
      <p:sp>
        <p:nvSpPr>
          <p:cNvPr id="140" name="Google Shape;140;p16"/>
          <p:cNvSpPr/>
          <p:nvPr/>
        </p:nvSpPr>
        <p:spPr>
          <a:xfrm>
            <a:off x="1564050" y="1495488"/>
            <a:ext cx="2358300" cy="572700"/>
          </a:xfrm>
          <a:prstGeom prst="rect">
            <a:avLst/>
          </a:prstGeom>
          <a:solidFill>
            <a:srgbClr val="A4C2F4"/>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1400" kern="0">
                <a:solidFill>
                  <a:srgbClr val="000000"/>
                </a:solidFill>
                <a:latin typeface="Arial"/>
                <a:cs typeface="Arial"/>
                <a:sym typeface="Arial"/>
              </a:rPr>
              <a:t>40 millions of Xe+Cs(I) collisions</a:t>
            </a:r>
            <a:endParaRPr sz="1400" kern="0">
              <a:solidFill>
                <a:srgbClr val="000000"/>
              </a:solidFill>
              <a:latin typeface="Arial"/>
              <a:cs typeface="Arial"/>
              <a:sym typeface="Arial"/>
            </a:endParaRPr>
          </a:p>
        </p:txBody>
      </p:sp>
      <p:sp>
        <p:nvSpPr>
          <p:cNvPr id="141" name="Google Shape;141;p16"/>
          <p:cNvSpPr/>
          <p:nvPr/>
        </p:nvSpPr>
        <p:spPr>
          <a:xfrm>
            <a:off x="1564050" y="2218675"/>
            <a:ext cx="2358300" cy="572700"/>
          </a:xfrm>
          <a:prstGeom prst="rect">
            <a:avLst/>
          </a:prstGeom>
          <a:solidFill>
            <a:srgbClr val="A4C2F4"/>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1400" kern="0">
                <a:solidFill>
                  <a:srgbClr val="000000"/>
                </a:solidFill>
                <a:latin typeface="Arial"/>
                <a:cs typeface="Arial"/>
                <a:sym typeface="Arial"/>
              </a:rPr>
              <a:t>Event selection procedure</a:t>
            </a:r>
            <a:endParaRPr sz="1400" kern="0">
              <a:solidFill>
                <a:srgbClr val="000000"/>
              </a:solidFill>
              <a:latin typeface="Arial"/>
              <a:cs typeface="Arial"/>
              <a:sym typeface="Arial"/>
            </a:endParaRPr>
          </a:p>
        </p:txBody>
      </p:sp>
      <p:sp>
        <p:nvSpPr>
          <p:cNvPr id="142" name="Google Shape;142;p16"/>
          <p:cNvSpPr/>
          <p:nvPr/>
        </p:nvSpPr>
        <p:spPr>
          <a:xfrm>
            <a:off x="117775" y="3082775"/>
            <a:ext cx="2358300" cy="572700"/>
          </a:xfrm>
          <a:prstGeom prst="rect">
            <a:avLst/>
          </a:prstGeom>
          <a:solidFill>
            <a:srgbClr val="B6D7A8"/>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1400" kern="0">
                <a:solidFill>
                  <a:srgbClr val="000000"/>
                </a:solidFill>
                <a:latin typeface="Arial"/>
                <a:cs typeface="Arial"/>
                <a:sym typeface="Arial"/>
              </a:rPr>
              <a:t>Estimating the particle vectors</a:t>
            </a:r>
            <a:endParaRPr sz="1400" kern="0">
              <a:solidFill>
                <a:srgbClr val="000000"/>
              </a:solidFill>
              <a:latin typeface="Arial"/>
              <a:cs typeface="Arial"/>
              <a:sym typeface="Arial"/>
            </a:endParaRPr>
          </a:p>
        </p:txBody>
      </p:sp>
      <p:sp>
        <p:nvSpPr>
          <p:cNvPr id="143" name="Google Shape;143;p16"/>
          <p:cNvSpPr/>
          <p:nvPr/>
        </p:nvSpPr>
        <p:spPr>
          <a:xfrm>
            <a:off x="3011850" y="3082775"/>
            <a:ext cx="2358300" cy="572700"/>
          </a:xfrm>
          <a:prstGeom prst="rect">
            <a:avLst/>
          </a:prstGeom>
          <a:solidFill>
            <a:srgbClr val="FFE599"/>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1400" kern="0">
                <a:solidFill>
                  <a:srgbClr val="000000"/>
                </a:solidFill>
                <a:latin typeface="Arial"/>
                <a:cs typeface="Arial"/>
                <a:sym typeface="Arial"/>
              </a:rPr>
              <a:t>Estimating the symmetry plane of the event</a:t>
            </a:r>
            <a:endParaRPr sz="1400" kern="0">
              <a:solidFill>
                <a:srgbClr val="000000"/>
              </a:solidFill>
              <a:latin typeface="Arial"/>
              <a:cs typeface="Arial"/>
              <a:sym typeface="Arial"/>
            </a:endParaRPr>
          </a:p>
        </p:txBody>
      </p:sp>
      <p:sp>
        <p:nvSpPr>
          <p:cNvPr id="144" name="Google Shape;144;p16"/>
          <p:cNvSpPr/>
          <p:nvPr/>
        </p:nvSpPr>
        <p:spPr>
          <a:xfrm>
            <a:off x="3011850" y="3844775"/>
            <a:ext cx="2358300" cy="572700"/>
          </a:xfrm>
          <a:prstGeom prst="rect">
            <a:avLst/>
          </a:prstGeom>
          <a:solidFill>
            <a:srgbClr val="FFE599"/>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1400" kern="0">
                <a:solidFill>
                  <a:srgbClr val="000000"/>
                </a:solidFill>
                <a:latin typeface="Arial"/>
                <a:cs typeface="Arial"/>
                <a:sym typeface="Arial"/>
              </a:rPr>
              <a:t>Correcting the detector anisotropy</a:t>
            </a:r>
            <a:endParaRPr sz="1400" kern="0">
              <a:solidFill>
                <a:srgbClr val="000000"/>
              </a:solidFill>
              <a:latin typeface="Arial"/>
              <a:cs typeface="Arial"/>
              <a:sym typeface="Arial"/>
            </a:endParaRPr>
          </a:p>
        </p:txBody>
      </p:sp>
      <p:sp>
        <p:nvSpPr>
          <p:cNvPr id="145" name="Google Shape;145;p16"/>
          <p:cNvSpPr/>
          <p:nvPr/>
        </p:nvSpPr>
        <p:spPr>
          <a:xfrm>
            <a:off x="116250" y="3844775"/>
            <a:ext cx="2358300" cy="572700"/>
          </a:xfrm>
          <a:prstGeom prst="rect">
            <a:avLst/>
          </a:prstGeom>
          <a:solidFill>
            <a:srgbClr val="B6D7A8"/>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1400" kern="0">
                <a:solidFill>
                  <a:srgbClr val="000000"/>
                </a:solidFill>
                <a:latin typeface="Arial"/>
                <a:cs typeface="Arial"/>
                <a:sym typeface="Arial"/>
              </a:rPr>
              <a:t>Correcting the detector anisotropy</a:t>
            </a:r>
            <a:endParaRPr sz="1400" kern="0">
              <a:solidFill>
                <a:srgbClr val="000000"/>
              </a:solidFill>
              <a:latin typeface="Arial"/>
              <a:cs typeface="Arial"/>
              <a:sym typeface="Arial"/>
            </a:endParaRPr>
          </a:p>
        </p:txBody>
      </p:sp>
      <p:sp>
        <p:nvSpPr>
          <p:cNvPr id="146" name="Google Shape;146;p16"/>
          <p:cNvSpPr/>
          <p:nvPr/>
        </p:nvSpPr>
        <p:spPr>
          <a:xfrm>
            <a:off x="1640250" y="4606775"/>
            <a:ext cx="2358300" cy="572700"/>
          </a:xfrm>
          <a:prstGeom prst="rect">
            <a:avLst/>
          </a:prstGeom>
          <a:solidFill>
            <a:srgbClr val="B4A7D6"/>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1400" kern="0">
                <a:solidFill>
                  <a:srgbClr val="000000"/>
                </a:solidFill>
                <a:latin typeface="Arial"/>
                <a:cs typeface="Arial"/>
                <a:sym typeface="Arial"/>
              </a:rPr>
              <a:t>Estimating the correlation</a:t>
            </a:r>
            <a:endParaRPr sz="1400" kern="0">
              <a:solidFill>
                <a:srgbClr val="000000"/>
              </a:solidFill>
              <a:latin typeface="Arial"/>
              <a:cs typeface="Arial"/>
              <a:sym typeface="Arial"/>
            </a:endParaRPr>
          </a:p>
        </p:txBody>
      </p:sp>
      <p:sp>
        <p:nvSpPr>
          <p:cNvPr id="147" name="Google Shape;147;p16"/>
          <p:cNvSpPr/>
          <p:nvPr/>
        </p:nvSpPr>
        <p:spPr>
          <a:xfrm>
            <a:off x="1640250" y="5292575"/>
            <a:ext cx="2358300" cy="572700"/>
          </a:xfrm>
          <a:prstGeom prst="rect">
            <a:avLst/>
          </a:prstGeom>
          <a:solidFill>
            <a:srgbClr val="B4A7D6"/>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1400" kern="0">
                <a:solidFill>
                  <a:srgbClr val="000000"/>
                </a:solidFill>
                <a:latin typeface="Arial"/>
                <a:cs typeface="Arial"/>
                <a:sym typeface="Arial"/>
              </a:rPr>
              <a:t>Physical observable</a:t>
            </a:r>
            <a:endParaRPr sz="1400" kern="0">
              <a:solidFill>
                <a:srgbClr val="000000"/>
              </a:solidFill>
              <a:latin typeface="Arial"/>
              <a:cs typeface="Arial"/>
              <a:sym typeface="Arial"/>
            </a:endParaRPr>
          </a:p>
        </p:txBody>
      </p:sp>
      <p:cxnSp>
        <p:nvCxnSpPr>
          <p:cNvPr id="148" name="Google Shape;148;p16"/>
          <p:cNvCxnSpPr>
            <a:stCxn id="140" idx="2"/>
            <a:endCxn id="141" idx="0"/>
          </p:cNvCxnSpPr>
          <p:nvPr/>
        </p:nvCxnSpPr>
        <p:spPr>
          <a:xfrm>
            <a:off x="2743200" y="2068188"/>
            <a:ext cx="0" cy="1506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16"/>
          <p:cNvCxnSpPr>
            <a:stCxn id="141" idx="2"/>
            <a:endCxn id="142" idx="0"/>
          </p:cNvCxnSpPr>
          <p:nvPr/>
        </p:nvCxnSpPr>
        <p:spPr>
          <a:xfrm rot="5400000">
            <a:off x="1874400" y="2213875"/>
            <a:ext cx="291300" cy="1446300"/>
          </a:xfrm>
          <a:prstGeom prst="bentConnector3">
            <a:avLst>
              <a:gd name="adj1" fmla="val 50017"/>
            </a:avLst>
          </a:prstGeom>
          <a:noFill/>
          <a:ln w="9525" cap="flat" cmpd="sng">
            <a:solidFill>
              <a:schemeClr val="dk2"/>
            </a:solidFill>
            <a:prstDash val="solid"/>
            <a:round/>
            <a:headEnd type="none" w="med" len="med"/>
            <a:tailEnd type="none" w="med" len="med"/>
          </a:ln>
        </p:spPr>
      </p:cxnSp>
      <p:cxnSp>
        <p:nvCxnSpPr>
          <p:cNvPr id="150" name="Google Shape;150;p16"/>
          <p:cNvCxnSpPr>
            <a:stCxn id="141" idx="2"/>
            <a:endCxn id="143" idx="0"/>
          </p:cNvCxnSpPr>
          <p:nvPr/>
        </p:nvCxnSpPr>
        <p:spPr>
          <a:xfrm rot="-5400000" flipH="1">
            <a:off x="3321450" y="2213125"/>
            <a:ext cx="291300" cy="1447800"/>
          </a:xfrm>
          <a:prstGeom prst="bentConnector3">
            <a:avLst>
              <a:gd name="adj1" fmla="val 50017"/>
            </a:avLst>
          </a:prstGeom>
          <a:noFill/>
          <a:ln w="9525" cap="flat" cmpd="sng">
            <a:solidFill>
              <a:schemeClr val="dk2"/>
            </a:solidFill>
            <a:prstDash val="solid"/>
            <a:round/>
            <a:headEnd type="none" w="med" len="med"/>
            <a:tailEnd type="none" w="med" len="med"/>
          </a:ln>
        </p:spPr>
      </p:cxnSp>
      <p:cxnSp>
        <p:nvCxnSpPr>
          <p:cNvPr id="151" name="Google Shape;151;p16"/>
          <p:cNvCxnSpPr>
            <a:stCxn id="142" idx="2"/>
            <a:endCxn id="145" idx="0"/>
          </p:cNvCxnSpPr>
          <p:nvPr/>
        </p:nvCxnSpPr>
        <p:spPr>
          <a:xfrm rot="5400000">
            <a:off x="1201525" y="3749375"/>
            <a:ext cx="189300" cy="15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52" name="Google Shape;152;p16"/>
          <p:cNvCxnSpPr>
            <a:endCxn id="144" idx="0"/>
          </p:cNvCxnSpPr>
          <p:nvPr/>
        </p:nvCxnSpPr>
        <p:spPr>
          <a:xfrm rot="-5400000" flipH="1">
            <a:off x="4096050" y="3749825"/>
            <a:ext cx="189300" cy="6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53" name="Google Shape;153;p16"/>
          <p:cNvCxnSpPr>
            <a:stCxn id="145" idx="2"/>
            <a:endCxn id="146" idx="0"/>
          </p:cNvCxnSpPr>
          <p:nvPr/>
        </p:nvCxnSpPr>
        <p:spPr>
          <a:xfrm rot="-5400000" flipH="1">
            <a:off x="1962750" y="3750125"/>
            <a:ext cx="189300" cy="15240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54" name="Google Shape;154;p16"/>
          <p:cNvCxnSpPr>
            <a:stCxn id="144" idx="2"/>
            <a:endCxn id="146" idx="0"/>
          </p:cNvCxnSpPr>
          <p:nvPr/>
        </p:nvCxnSpPr>
        <p:spPr>
          <a:xfrm rot="5400000">
            <a:off x="3410550" y="3826325"/>
            <a:ext cx="189300" cy="13716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155" name="Google Shape;155;p16"/>
          <p:cNvCxnSpPr>
            <a:stCxn id="147" idx="0"/>
            <a:endCxn id="147" idx="0"/>
          </p:cNvCxnSpPr>
          <p:nvPr/>
        </p:nvCxnSpPr>
        <p:spPr>
          <a:xfrm>
            <a:off x="2819400" y="5292575"/>
            <a:ext cx="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16"/>
          <p:cNvCxnSpPr>
            <a:stCxn id="146" idx="2"/>
            <a:endCxn id="147" idx="0"/>
          </p:cNvCxnSpPr>
          <p:nvPr/>
        </p:nvCxnSpPr>
        <p:spPr>
          <a:xfrm rot="-5400000" flipH="1">
            <a:off x="2763150" y="5235725"/>
            <a:ext cx="113100" cy="600"/>
          </a:xfrm>
          <a:prstGeom prst="bentConnector3">
            <a:avLst>
              <a:gd name="adj1" fmla="val 50000"/>
            </a:avLst>
          </a:prstGeom>
          <a:noFill/>
          <a:ln w="9525" cap="flat" cmpd="sng">
            <a:solidFill>
              <a:schemeClr val="dk2"/>
            </a:solidFill>
            <a:prstDash val="solid"/>
            <a:round/>
            <a:headEnd type="none" w="med" len="med"/>
            <a:tailEnd type="none" w="med" len="med"/>
          </a:ln>
        </p:spPr>
      </p:cxnSp>
      <p:pic>
        <p:nvPicPr>
          <p:cNvPr id="157" name="Google Shape;157;p16" descr="v_1 = \frac{&#10;\langle &#10;u_1 Q_1^{F1} &#10;\rangle }{ &#10;R_1^{F1} &#10;}" title="MathEquation,#000000"/>
          <p:cNvPicPr preferRelativeResize="0"/>
          <p:nvPr/>
        </p:nvPicPr>
        <p:blipFill>
          <a:blip r:embed="rId3">
            <a:alphaModFix/>
          </a:blip>
          <a:stretch>
            <a:fillRect/>
          </a:stretch>
        </p:blipFill>
        <p:spPr>
          <a:xfrm>
            <a:off x="5901499" y="4185574"/>
            <a:ext cx="2124382" cy="892250"/>
          </a:xfrm>
          <a:prstGeom prst="rect">
            <a:avLst/>
          </a:prstGeom>
          <a:noFill/>
          <a:ln>
            <a:noFill/>
          </a:ln>
        </p:spPr>
      </p:pic>
      <p:sp>
        <p:nvSpPr>
          <p:cNvPr id="158" name="Google Shape;158;p16"/>
          <p:cNvSpPr txBox="1"/>
          <p:nvPr/>
        </p:nvSpPr>
        <p:spPr>
          <a:xfrm>
            <a:off x="5048400" y="5320475"/>
            <a:ext cx="4095600" cy="400200"/>
          </a:xfrm>
          <a:prstGeom prst="rect">
            <a:avLst/>
          </a:prstGeom>
          <a:noFill/>
          <a:ln>
            <a:noFill/>
          </a:ln>
        </p:spPr>
        <p:txBody>
          <a:bodyPr spcFirstLastPara="1" wrap="square" lIns="91425" tIns="91425" rIns="91425" bIns="91425" anchor="t" anchorCtr="0">
            <a:spAutoFit/>
          </a:bodyPr>
          <a:lstStyle/>
          <a:p>
            <a:pPr fontAlgn="auto">
              <a:spcBef>
                <a:spcPts val="0"/>
              </a:spcBef>
              <a:spcAft>
                <a:spcPts val="0"/>
              </a:spcAft>
              <a:buClr>
                <a:srgbClr val="000000"/>
              </a:buClr>
            </a:pPr>
            <a:r>
              <a:rPr lang="en" sz="1400" kern="0">
                <a:solidFill>
                  <a:srgbClr val="000000"/>
                </a:solidFill>
                <a:latin typeface="Arial"/>
                <a:cs typeface="Arial"/>
                <a:sym typeface="Arial"/>
              </a:rPr>
              <a:t>v</a:t>
            </a:r>
            <a:r>
              <a:rPr lang="en" sz="1400" kern="0" baseline="-25000">
                <a:solidFill>
                  <a:srgbClr val="000000"/>
                </a:solidFill>
                <a:latin typeface="Arial"/>
                <a:cs typeface="Arial"/>
                <a:sym typeface="Arial"/>
              </a:rPr>
              <a:t>1</a:t>
            </a:r>
            <a:r>
              <a:rPr lang="en" sz="1400" kern="0">
                <a:solidFill>
                  <a:srgbClr val="000000"/>
                </a:solidFill>
                <a:latin typeface="Arial"/>
                <a:cs typeface="Arial"/>
                <a:sym typeface="Arial"/>
              </a:rPr>
              <a:t> is average scalar product of u and Q-vectors</a:t>
            </a:r>
            <a:endParaRPr sz="1400" kern="0">
              <a:solidFill>
                <a:srgbClr val="000000"/>
              </a:solidFill>
              <a:latin typeface="Arial"/>
              <a:cs typeface="Arial"/>
              <a:sym typeface="Arial"/>
            </a:endParaRPr>
          </a:p>
        </p:txBody>
      </p:sp>
      <p:grpSp>
        <p:nvGrpSpPr>
          <p:cNvPr id="159" name="Google Shape;159;p16"/>
          <p:cNvGrpSpPr/>
          <p:nvPr/>
        </p:nvGrpSpPr>
        <p:grpSpPr>
          <a:xfrm>
            <a:off x="5630916" y="1321961"/>
            <a:ext cx="3214668" cy="2417210"/>
            <a:chOff x="5703940" y="1904337"/>
            <a:chExt cx="3490410" cy="2624549"/>
          </a:xfrm>
        </p:grpSpPr>
        <p:pic>
          <p:nvPicPr>
            <p:cNvPr id="160" name="Google Shape;160;p16"/>
            <p:cNvPicPr preferRelativeResize="0"/>
            <p:nvPr/>
          </p:nvPicPr>
          <p:blipFill>
            <a:blip r:embed="rId4">
              <a:alphaModFix/>
            </a:blip>
            <a:stretch>
              <a:fillRect/>
            </a:stretch>
          </p:blipFill>
          <p:spPr>
            <a:xfrm>
              <a:off x="5725300" y="1904337"/>
              <a:ext cx="3469050" cy="2434272"/>
            </a:xfrm>
            <a:prstGeom prst="rect">
              <a:avLst/>
            </a:prstGeom>
            <a:noFill/>
            <a:ln>
              <a:noFill/>
            </a:ln>
          </p:spPr>
        </p:pic>
        <p:sp>
          <p:nvSpPr>
            <p:cNvPr id="161" name="Google Shape;161;p16"/>
            <p:cNvSpPr/>
            <p:nvPr/>
          </p:nvSpPr>
          <p:spPr>
            <a:xfrm rot="-770453">
              <a:off x="5736463" y="3685900"/>
              <a:ext cx="2497254" cy="572674"/>
            </a:xfrm>
            <a:prstGeom prst="rect">
              <a:avLst/>
            </a:prstGeom>
            <a:solidFill>
              <a:schemeClr val="lt1"/>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162" name="Google Shape;162;p16"/>
            <p:cNvSpPr/>
            <p:nvPr/>
          </p:nvSpPr>
          <p:spPr>
            <a:xfrm rot="-973233">
              <a:off x="7520633" y="2386673"/>
              <a:ext cx="832332" cy="572760"/>
            </a:xfrm>
            <a:prstGeom prst="rect">
              <a:avLst/>
            </a:prstGeom>
            <a:solidFill>
              <a:schemeClr val="lt1"/>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163" name="Google Shape;163;p16"/>
            <p:cNvSpPr/>
            <p:nvPr/>
          </p:nvSpPr>
          <p:spPr>
            <a:xfrm rot="-3113698">
              <a:off x="5770073" y="2189324"/>
              <a:ext cx="832273" cy="572704"/>
            </a:xfrm>
            <a:prstGeom prst="rect">
              <a:avLst/>
            </a:prstGeom>
            <a:solidFill>
              <a:schemeClr val="lt1"/>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3000" kern="0">
                  <a:solidFill>
                    <a:srgbClr val="000000"/>
                  </a:solidFill>
                  <a:latin typeface="Arial"/>
                  <a:cs typeface="Arial"/>
                  <a:sym typeface="Arial"/>
                </a:rPr>
                <a:t>u</a:t>
              </a:r>
              <a:endParaRPr sz="3000" kern="0">
                <a:solidFill>
                  <a:srgbClr val="000000"/>
                </a:solidFill>
                <a:latin typeface="Arial"/>
                <a:cs typeface="Arial"/>
                <a:sym typeface="Arial"/>
              </a:endParaRPr>
            </a:p>
          </p:txBody>
        </p:sp>
        <p:sp>
          <p:nvSpPr>
            <p:cNvPr id="164" name="Google Shape;164;p16"/>
            <p:cNvSpPr/>
            <p:nvPr/>
          </p:nvSpPr>
          <p:spPr>
            <a:xfrm rot="-920305">
              <a:off x="7602002" y="2360119"/>
              <a:ext cx="832452" cy="572492"/>
            </a:xfrm>
            <a:prstGeom prst="rect">
              <a:avLst/>
            </a:prstGeom>
            <a:solidFill>
              <a:schemeClr val="lt1"/>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3000" kern="0">
                  <a:solidFill>
                    <a:srgbClr val="000000"/>
                  </a:solidFill>
                  <a:latin typeface="Arial"/>
                  <a:cs typeface="Arial"/>
                  <a:sym typeface="Arial"/>
                </a:rPr>
                <a:t>Q</a:t>
              </a:r>
              <a:endParaRPr sz="3000" kern="0">
                <a:solidFill>
                  <a:srgbClr val="000000"/>
                </a:solidFill>
                <a:latin typeface="Arial"/>
                <a:cs typeface="Arial"/>
                <a:sym typeface="Arial"/>
              </a:endParaRPr>
            </a:p>
          </p:txBody>
        </p:sp>
        <p:sp>
          <p:nvSpPr>
            <p:cNvPr id="165" name="Google Shape;165;p16"/>
            <p:cNvSpPr/>
            <p:nvPr/>
          </p:nvSpPr>
          <p:spPr>
            <a:xfrm rot="-857193">
              <a:off x="6074343" y="3749593"/>
              <a:ext cx="1332406" cy="572562"/>
            </a:xfrm>
            <a:prstGeom prst="rect">
              <a:avLst/>
            </a:prstGeom>
            <a:solidFill>
              <a:schemeClr val="lt1"/>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en" sz="3000" kern="0">
                  <a:solidFill>
                    <a:srgbClr val="000000"/>
                  </a:solidFill>
                  <a:latin typeface="Arial"/>
                  <a:cs typeface="Arial"/>
                  <a:sym typeface="Arial"/>
                </a:rPr>
                <a:t>v</a:t>
              </a:r>
              <a:r>
                <a:rPr lang="en" sz="3000" kern="0" baseline="-25000">
                  <a:solidFill>
                    <a:srgbClr val="000000"/>
                  </a:solidFill>
                  <a:latin typeface="Arial"/>
                  <a:cs typeface="Arial"/>
                  <a:sym typeface="Arial"/>
                </a:rPr>
                <a:t>1</a:t>
              </a:r>
              <a:r>
                <a:rPr lang="en" sz="3000" kern="0">
                  <a:solidFill>
                    <a:srgbClr val="000000"/>
                  </a:solidFill>
                  <a:latin typeface="Arial"/>
                  <a:cs typeface="Arial"/>
                  <a:sym typeface="Arial"/>
                </a:rPr>
                <a:t>{ev}</a:t>
              </a:r>
              <a:endParaRPr sz="3000" kern="0">
                <a:solidFill>
                  <a:srgbClr val="000000"/>
                </a:solidFill>
                <a:latin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7"/>
          <p:cNvSpPr txBox="1">
            <a:spLocks noGrp="1"/>
          </p:cNvSpPr>
          <p:nvPr>
            <p:ph type="title"/>
          </p:nvPr>
        </p:nvSpPr>
        <p:spPr>
          <a:xfrm>
            <a:off x="311700" y="845075"/>
            <a:ext cx="8520600" cy="572700"/>
          </a:xfrm>
          <a:prstGeom prst="rect">
            <a:avLst/>
          </a:prstGeom>
        </p:spPr>
        <p:txBody>
          <a:bodyPr spcFirstLastPara="1" wrap="square" lIns="91425" tIns="91425" rIns="91425" bIns="91425" anchor="t" anchorCtr="0">
            <a:normAutofit fontScale="90000"/>
          </a:bodyPr>
          <a:lstStyle/>
          <a:p>
            <a:r>
              <a:rPr lang="en"/>
              <a:t>Azimuthal asymmetry of the BM@N acceptance</a:t>
            </a:r>
            <a:endParaRPr/>
          </a:p>
        </p:txBody>
      </p:sp>
      <p:sp>
        <p:nvSpPr>
          <p:cNvPr id="171" name="Google Shape;171;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rmAutofit/>
          </a:bodyPr>
          <a:lstStyle/>
          <a:p>
            <a:pPr>
              <a:spcBef>
                <a:spcPts val="0"/>
              </a:spcBef>
              <a:spcAft>
                <a:spcPts val="0"/>
              </a:spcAft>
            </a:pPr>
            <a:fld id="{00000000-1234-1234-1234-123412341234}" type="slidenum">
              <a:rPr lang="en"/>
              <a:pPr>
                <a:spcBef>
                  <a:spcPts val="0"/>
                </a:spcBef>
                <a:spcAft>
                  <a:spcPts val="0"/>
                </a:spcAft>
              </a:pPr>
              <a:t>25</a:t>
            </a:fld>
            <a:endParaRPr/>
          </a:p>
        </p:txBody>
      </p:sp>
      <p:sp>
        <p:nvSpPr>
          <p:cNvPr id="172" name="Google Shape;172;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rmAutofit/>
          </a:bodyPr>
          <a:lstStyle/>
          <a:p>
            <a:pPr>
              <a:spcBef>
                <a:spcPts val="0"/>
              </a:spcBef>
              <a:spcAft>
                <a:spcPts val="0"/>
              </a:spcAft>
            </a:pPr>
            <a:fld id="{00000000-1234-1234-1234-123412341234}" type="slidenum">
              <a:rPr lang="en"/>
              <a:pPr>
                <a:spcBef>
                  <a:spcPts val="0"/>
                </a:spcBef>
                <a:spcAft>
                  <a:spcPts val="0"/>
                </a:spcAft>
              </a:pPr>
              <a:t>25</a:t>
            </a:fld>
            <a:endParaRPr/>
          </a:p>
        </p:txBody>
      </p:sp>
      <p:pic>
        <p:nvPicPr>
          <p:cNvPr id="173" name="Google Shape;173;p17"/>
          <p:cNvPicPr preferRelativeResize="0"/>
          <p:nvPr/>
        </p:nvPicPr>
        <p:blipFill rotWithShape="1">
          <a:blip r:embed="rId3">
            <a:alphaModFix/>
          </a:blip>
          <a:srcRect t="1718" b="1718"/>
          <a:stretch/>
        </p:blipFill>
        <p:spPr>
          <a:xfrm>
            <a:off x="553672" y="1509376"/>
            <a:ext cx="2811556" cy="2119425"/>
          </a:xfrm>
          <a:prstGeom prst="rect">
            <a:avLst/>
          </a:prstGeom>
          <a:noFill/>
          <a:ln>
            <a:noFill/>
          </a:ln>
        </p:spPr>
      </p:pic>
      <p:sp>
        <p:nvSpPr>
          <p:cNvPr id="174" name="Google Shape;174;p17"/>
          <p:cNvSpPr txBox="1"/>
          <p:nvPr/>
        </p:nvSpPr>
        <p:spPr>
          <a:xfrm>
            <a:off x="730125" y="1283450"/>
            <a:ext cx="2421600" cy="3021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sz="1000"/>
              <a:t>φ-η yield of protons</a:t>
            </a:r>
            <a:endParaRPr sz="1000"/>
          </a:p>
        </p:txBody>
      </p:sp>
      <p:grpSp>
        <p:nvGrpSpPr>
          <p:cNvPr id="175" name="Google Shape;175;p17"/>
          <p:cNvGrpSpPr/>
          <p:nvPr/>
        </p:nvGrpSpPr>
        <p:grpSpPr>
          <a:xfrm>
            <a:off x="65217" y="3870751"/>
            <a:ext cx="3702670" cy="2119430"/>
            <a:chOff x="5632328" y="998785"/>
            <a:chExt cx="3952466" cy="2262415"/>
          </a:xfrm>
        </p:grpSpPr>
        <p:pic>
          <p:nvPicPr>
            <p:cNvPr id="176" name="Google Shape;176;p17"/>
            <p:cNvPicPr preferRelativeResize="0"/>
            <p:nvPr/>
          </p:nvPicPr>
          <p:blipFill rotWithShape="1">
            <a:blip r:embed="rId4">
              <a:alphaModFix/>
            </a:blip>
            <a:srcRect l="6147"/>
            <a:stretch/>
          </p:blipFill>
          <p:spPr>
            <a:xfrm>
              <a:off x="5632328" y="998785"/>
              <a:ext cx="3952466" cy="2262415"/>
            </a:xfrm>
            <a:prstGeom prst="rect">
              <a:avLst/>
            </a:prstGeom>
            <a:noFill/>
            <a:ln>
              <a:noFill/>
            </a:ln>
          </p:spPr>
        </p:pic>
        <p:sp>
          <p:nvSpPr>
            <p:cNvPr id="177" name="Google Shape;177;p17"/>
            <p:cNvSpPr/>
            <p:nvPr/>
          </p:nvSpPr>
          <p:spPr>
            <a:xfrm>
              <a:off x="5721561" y="1961891"/>
              <a:ext cx="1404300" cy="322200"/>
            </a:xfrm>
            <a:prstGeom prst="rect">
              <a:avLst/>
            </a:prstGeom>
            <a:solidFill>
              <a:srgbClr val="FFFFFF"/>
            </a:solidFill>
            <a:ln>
              <a:noFill/>
            </a:ln>
          </p:spPr>
          <p:txBody>
            <a:bodyPr spcFirstLastPara="1" wrap="square" lIns="91425" tIns="91425" rIns="91425" bIns="91425" anchor="ctr" anchorCtr="0">
              <a:noAutofit/>
            </a:bodyPr>
            <a:lstStyle/>
            <a:p>
              <a:pPr>
                <a:spcBef>
                  <a:spcPts val="0"/>
                </a:spcBef>
                <a:spcAft>
                  <a:spcPts val="0"/>
                </a:spcAft>
              </a:pPr>
              <a:r>
                <a:rPr lang="en" sz="1000"/>
                <a:t>2. Twist</a:t>
              </a:r>
              <a:endParaRPr sz="1000"/>
            </a:p>
          </p:txBody>
        </p:sp>
      </p:grpSp>
      <p:sp>
        <p:nvSpPr>
          <p:cNvPr id="178" name="Google Shape;178;p17"/>
          <p:cNvSpPr txBox="1"/>
          <p:nvPr/>
        </p:nvSpPr>
        <p:spPr>
          <a:xfrm>
            <a:off x="-278125" y="3483734"/>
            <a:ext cx="4270500" cy="6243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sz="1000"/>
              <a:t>Required corrections to reduce effects</a:t>
            </a:r>
            <a:br>
              <a:rPr lang="en" sz="1000"/>
            </a:br>
            <a:r>
              <a:rPr lang="en" sz="1000"/>
              <a:t>of non-uniform azimuthal acceptance</a:t>
            </a:r>
            <a:endParaRPr sz="1000"/>
          </a:p>
        </p:txBody>
      </p:sp>
      <p:pic>
        <p:nvPicPr>
          <p:cNvPr id="179" name="Google Shape;179;p17"/>
          <p:cNvPicPr preferRelativeResize="0"/>
          <p:nvPr/>
        </p:nvPicPr>
        <p:blipFill rotWithShape="1">
          <a:blip r:embed="rId5">
            <a:alphaModFix/>
          </a:blip>
          <a:srcRect/>
          <a:stretch/>
        </p:blipFill>
        <p:spPr>
          <a:xfrm>
            <a:off x="4780626" y="1661775"/>
            <a:ext cx="3413967" cy="3674476"/>
          </a:xfrm>
          <a:prstGeom prst="rect">
            <a:avLst/>
          </a:prstGeom>
          <a:noFill/>
          <a:ln>
            <a:noFill/>
          </a:ln>
        </p:spPr>
      </p:pic>
      <p:sp>
        <p:nvSpPr>
          <p:cNvPr id="180" name="Google Shape;180;p17"/>
          <p:cNvSpPr txBox="1"/>
          <p:nvPr/>
        </p:nvSpPr>
        <p:spPr>
          <a:xfrm>
            <a:off x="4939975" y="1359649"/>
            <a:ext cx="3887100" cy="6243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1000">
                <a:solidFill>
                  <a:schemeClr val="dk1"/>
                </a:solidFill>
              </a:rPr>
              <a:t>Corrections are based on method in:</a:t>
            </a:r>
            <a:br>
              <a:rPr lang="en" sz="1000">
                <a:solidFill>
                  <a:schemeClr val="dk1"/>
                </a:solidFill>
              </a:rPr>
            </a:br>
            <a:r>
              <a:rPr lang="en" sz="1000">
                <a:solidFill>
                  <a:schemeClr val="dk1"/>
                </a:solidFill>
              </a:rPr>
              <a:t>I. Selyuzhenkov and S. Voloshin PRC77, 034904 (2008)</a:t>
            </a:r>
            <a:endParaRPr sz="600"/>
          </a:p>
        </p:txBody>
      </p:sp>
      <p:sp>
        <p:nvSpPr>
          <p:cNvPr id="181" name="Google Shape;181;p17"/>
          <p:cNvSpPr txBox="1"/>
          <p:nvPr/>
        </p:nvSpPr>
        <p:spPr>
          <a:xfrm>
            <a:off x="4532075" y="5517176"/>
            <a:ext cx="4156800" cy="738633"/>
          </a:xfrm>
          <a:prstGeom prst="rect">
            <a:avLst/>
          </a:prstGeom>
          <a:noFill/>
          <a:ln>
            <a:noFill/>
          </a:ln>
        </p:spPr>
        <p:txBody>
          <a:bodyPr spcFirstLastPara="1" wrap="square" lIns="91425" tIns="91425" rIns="91425" bIns="91425" anchor="t" anchorCtr="0">
            <a:spAutoFit/>
          </a:bodyPr>
          <a:lstStyle/>
          <a:p>
            <a:pPr marL="457200" indent="-317500" algn="ctr">
              <a:spcBef>
                <a:spcPts val="0"/>
              </a:spcBef>
              <a:spcAft>
                <a:spcPts val="0"/>
              </a:spcAft>
              <a:buSzPts val="1400"/>
              <a:buChar char="●"/>
            </a:pPr>
            <a:r>
              <a:rPr lang="en"/>
              <a:t>Better agreement after applying corrections</a:t>
            </a:r>
            <a:endParaRPr/>
          </a:p>
        </p:txBody>
      </p:sp>
      <p:sp>
        <p:nvSpPr>
          <p:cNvPr id="182" name="Google Shape;182;p17"/>
          <p:cNvSpPr txBox="1"/>
          <p:nvPr/>
        </p:nvSpPr>
        <p:spPr>
          <a:xfrm>
            <a:off x="5271550" y="4990050"/>
            <a:ext cx="3000000" cy="346200"/>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 sz="1050" b="1" i="1">
                <a:solidFill>
                  <a:srgbClr val="2E2E2E"/>
                </a:solidFill>
                <a:highlight>
                  <a:srgbClr val="FFFFFF"/>
                </a:highlight>
              </a:rPr>
              <a:t>Particles</a:t>
            </a:r>
            <a:r>
              <a:rPr lang="en" sz="1050">
                <a:solidFill>
                  <a:srgbClr val="2E2E2E"/>
                </a:solidFill>
                <a:highlight>
                  <a:srgbClr val="FFFFFF"/>
                </a:highlight>
              </a:rPr>
              <a:t>, 2023, 6(2), pp. 622–637</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9"/>
          <p:cNvSpPr txBox="1">
            <a:spLocks noChangeArrowheads="1"/>
          </p:cNvSpPr>
          <p:nvPr/>
        </p:nvSpPr>
        <p:spPr bwMode="auto">
          <a:xfrm>
            <a:off x="1013504" y="274903"/>
            <a:ext cx="6858239" cy="484748"/>
          </a:xfrm>
          <a:prstGeom prst="rect">
            <a:avLst/>
          </a:prstGeom>
          <a:solidFill>
            <a:schemeClr val="accent2">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74">
              <a:spcBef>
                <a:spcPct val="50000"/>
              </a:spcBef>
              <a:buNone/>
              <a:defRPr/>
            </a:pPr>
            <a:r>
              <a:rPr lang="en-US" altLang="ru-RU" sz="2550" b="1" dirty="0">
                <a:solidFill>
                  <a:srgbClr val="C00000"/>
                </a:solidFill>
                <a:latin typeface="Times New Roman" panose="02020603050405020304" pitchFamily="18" charset="0"/>
              </a:rPr>
              <a:t>BM@N</a:t>
            </a:r>
            <a:r>
              <a:rPr lang="en-US" altLang="ru-RU" sz="2550" b="1" dirty="0">
                <a:solidFill>
                  <a:srgbClr val="333399"/>
                </a:solidFill>
                <a:latin typeface="Times New Roman" panose="02020603050405020304" pitchFamily="18" charset="0"/>
              </a:rPr>
              <a:t> (</a:t>
            </a:r>
            <a:r>
              <a:rPr lang="en-US" altLang="ru-RU" sz="2550" b="1" dirty="0">
                <a:solidFill>
                  <a:srgbClr val="C00000"/>
                </a:solidFill>
                <a:latin typeface="Times New Roman" panose="02020603050405020304" pitchFamily="18" charset="0"/>
              </a:rPr>
              <a:t>B</a:t>
            </a:r>
            <a:r>
              <a:rPr lang="en-US" altLang="ru-RU" sz="2550" b="1" dirty="0">
                <a:solidFill>
                  <a:srgbClr val="333399"/>
                </a:solidFill>
                <a:latin typeface="Times New Roman" panose="02020603050405020304" pitchFamily="18" charset="0"/>
              </a:rPr>
              <a:t>aryonic </a:t>
            </a:r>
            <a:r>
              <a:rPr lang="en-US" altLang="ru-RU" sz="2550" b="1" dirty="0">
                <a:solidFill>
                  <a:srgbClr val="C00000"/>
                </a:solidFill>
                <a:latin typeface="Times New Roman" panose="02020603050405020304" pitchFamily="18" charset="0"/>
              </a:rPr>
              <a:t>M</a:t>
            </a:r>
            <a:r>
              <a:rPr lang="en-US" altLang="ru-RU" sz="2550" b="1" dirty="0">
                <a:solidFill>
                  <a:srgbClr val="333399"/>
                </a:solidFill>
                <a:latin typeface="Times New Roman" panose="02020603050405020304" pitchFamily="18" charset="0"/>
              </a:rPr>
              <a:t>atter </a:t>
            </a:r>
            <a:r>
              <a:rPr lang="en-US" altLang="ru-RU" sz="2550" b="1" dirty="0">
                <a:solidFill>
                  <a:srgbClr val="C00000"/>
                </a:solidFill>
                <a:latin typeface="Times New Roman" panose="02020603050405020304" pitchFamily="18" charset="0"/>
              </a:rPr>
              <a:t>@</a:t>
            </a:r>
            <a:r>
              <a:rPr lang="en-US" altLang="ru-RU" sz="2550" b="1" dirty="0">
                <a:solidFill>
                  <a:srgbClr val="333399"/>
                </a:solidFill>
                <a:latin typeface="Times New Roman" panose="02020603050405020304" pitchFamily="18" charset="0"/>
              </a:rPr>
              <a:t> </a:t>
            </a:r>
            <a:r>
              <a:rPr lang="en-US" altLang="ru-RU" sz="2550" b="1" dirty="0" err="1">
                <a:solidFill>
                  <a:srgbClr val="FF0000"/>
                </a:solidFill>
                <a:latin typeface="Times New Roman" panose="02020603050405020304" pitchFamily="18" charset="0"/>
              </a:rPr>
              <a:t>N</a:t>
            </a:r>
            <a:r>
              <a:rPr lang="en-US" altLang="ru-RU" sz="2550" b="1" dirty="0" err="1">
                <a:solidFill>
                  <a:srgbClr val="333399"/>
                </a:solidFill>
                <a:latin typeface="Times New Roman" panose="02020603050405020304" pitchFamily="18" charset="0"/>
              </a:rPr>
              <a:t>uclotron</a:t>
            </a:r>
            <a:r>
              <a:rPr lang="en-US" altLang="ru-RU" sz="2550" b="1" dirty="0">
                <a:solidFill>
                  <a:srgbClr val="333399"/>
                </a:solidFill>
                <a:latin typeface="Times New Roman" panose="02020603050405020304" pitchFamily="18" charset="0"/>
              </a:rPr>
              <a:t>)</a:t>
            </a:r>
            <a:endParaRPr lang="ru-RU" altLang="ru-RU" sz="2550" b="1" dirty="0">
              <a:solidFill>
                <a:srgbClr val="333399"/>
              </a:solidFill>
              <a:latin typeface="Times New Roman" panose="02020603050405020304" pitchFamily="18" charset="0"/>
            </a:endParaRPr>
          </a:p>
        </p:txBody>
      </p:sp>
      <p:sp>
        <p:nvSpPr>
          <p:cNvPr id="31" name="CustomShape 1"/>
          <p:cNvSpPr/>
          <p:nvPr/>
        </p:nvSpPr>
        <p:spPr>
          <a:xfrm>
            <a:off x="1142881" y="944637"/>
            <a:ext cx="6858239" cy="28572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algn="ctr" defTabSz="685874">
              <a:defRPr/>
            </a:pPr>
            <a:endParaRPr lang="en-US" sz="2550" spc="-1" dirty="0">
              <a:solidFill>
                <a:srgbClr val="000000"/>
              </a:solidFill>
              <a:latin typeface="Times New Roman" panose="02020603050405020304" pitchFamily="18" charset="0"/>
              <a:cs typeface="Times New Roman" panose="02020603050405020304" pitchFamily="18" charset="0"/>
            </a:endParaRPr>
          </a:p>
        </p:txBody>
      </p:sp>
      <p:sp>
        <p:nvSpPr>
          <p:cNvPr id="11" name="Номер слайда 10"/>
          <p:cNvSpPr>
            <a:spLocks noGrp="1"/>
          </p:cNvSpPr>
          <p:nvPr>
            <p:ph type="sldNum" sz="quarter" idx="11"/>
          </p:nvPr>
        </p:nvSpPr>
        <p:spPr>
          <a:xfrm>
            <a:off x="7696310" y="5811394"/>
            <a:ext cx="332196" cy="155978"/>
          </a:xfrm>
        </p:spPr>
        <p:txBody>
          <a:bodyPr/>
          <a:lstStyle/>
          <a:p>
            <a:pPr defTabSz="685874">
              <a:buSzTx/>
              <a:tabLst/>
              <a:defRPr/>
            </a:pPr>
            <a:fld id="{00F4F5ED-7DA9-45DB-9F76-BD4CE138C7B3}" type="slidenum">
              <a:rPr lang="en-US" altLang="ru-RU" sz="1050">
                <a:solidFill>
                  <a:srgbClr val="000000"/>
                </a:solidFill>
                <a:latin typeface="Arial" panose="020B0604020202020204" pitchFamily="34" charset="0"/>
                <a:cs typeface="+mn-cs"/>
              </a:rPr>
              <a:pPr defTabSz="685874">
                <a:buSzTx/>
                <a:tabLst/>
                <a:defRPr/>
              </a:pPr>
              <a:t>26</a:t>
            </a:fld>
            <a:endParaRPr lang="en-US" altLang="ru-RU" sz="1050" dirty="0">
              <a:solidFill>
                <a:srgbClr val="000000"/>
              </a:solidFill>
              <a:latin typeface="Arial" panose="020B0604020202020204" pitchFamily="34" charset="0"/>
              <a:cs typeface="+mn-cs"/>
            </a:endParaRPr>
          </a:p>
        </p:txBody>
      </p:sp>
      <p:sp>
        <p:nvSpPr>
          <p:cNvPr id="29" name="TextBox 28">
            <a:extLst>
              <a:ext uri="{FF2B5EF4-FFF2-40B4-BE49-F238E27FC236}">
                <a16:creationId xmlns:a16="http://schemas.microsoft.com/office/drawing/2014/main" id="{E4E045DB-F2A0-E7F6-8C34-57FFDAB8A768}"/>
              </a:ext>
            </a:extLst>
          </p:cNvPr>
          <p:cNvSpPr txBox="1"/>
          <p:nvPr/>
        </p:nvSpPr>
        <p:spPr>
          <a:xfrm>
            <a:off x="1277518" y="5913363"/>
            <a:ext cx="6588963" cy="553998"/>
          </a:xfrm>
          <a:prstGeom prst="rect">
            <a:avLst/>
          </a:prstGeom>
          <a:noFill/>
        </p:spPr>
        <p:txBody>
          <a:bodyPr wrap="square">
            <a:spAutoFit/>
          </a:bodyPr>
          <a:lstStyle/>
          <a:p>
            <a:pPr defTabSz="685874">
              <a:defRPr/>
            </a:pPr>
            <a:r>
              <a:rPr lang="en-US" sz="1500" b="1" dirty="0">
                <a:solidFill>
                  <a:srgbClr val="C00000"/>
                </a:solidFill>
                <a:latin typeface="Times New Roman" panose="02020603050405020304" pitchFamily="18" charset="0"/>
                <a:cs typeface="Times New Roman" panose="02020603050405020304" pitchFamily="18" charset="0"/>
              </a:rPr>
              <a:t>December 2022 – February 2023:  first physics run with </a:t>
            </a:r>
            <a:r>
              <a:rPr lang="en-US" sz="1500" b="1" dirty="0" err="1">
                <a:solidFill>
                  <a:srgbClr val="C00000"/>
                </a:solidFill>
                <a:latin typeface="Times New Roman" panose="02020603050405020304" pitchFamily="18" charset="0"/>
                <a:cs typeface="Times New Roman" panose="02020603050405020304" pitchFamily="18" charset="0"/>
              </a:rPr>
              <a:t>Xe+Cs</a:t>
            </a:r>
            <a:r>
              <a:rPr lang="en-US" sz="1500" b="1" dirty="0">
                <a:solidFill>
                  <a:srgbClr val="C00000"/>
                </a:solidFill>
                <a:latin typeface="Times New Roman" panose="02020603050405020304" pitchFamily="18" charset="0"/>
                <a:cs typeface="Times New Roman" panose="02020603050405020304" pitchFamily="18" charset="0"/>
              </a:rPr>
              <a:t>(I) (</a:t>
            </a:r>
            <a:r>
              <a:rPr lang="ru-RU" sz="1500" b="1" dirty="0">
                <a:solidFill>
                  <a:srgbClr val="C00000"/>
                </a:solidFill>
                <a:latin typeface="Times New Roman" panose="02020603050405020304" pitchFamily="18" charset="0"/>
                <a:cs typeface="Times New Roman" panose="02020603050405020304" pitchFamily="18" charset="0"/>
              </a:rPr>
              <a:t>3.0</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AGeV</a:t>
            </a:r>
            <a:r>
              <a:rPr lang="en-US" sz="1500" b="1" dirty="0">
                <a:solidFill>
                  <a:srgbClr val="C00000"/>
                </a:solidFill>
                <a:latin typeface="Times New Roman" panose="02020603050405020304" pitchFamily="18" charset="0"/>
                <a:cs typeface="Times New Roman" panose="02020603050405020304" pitchFamily="18" charset="0"/>
              </a:rPr>
              <a:t> (50 M events) </a:t>
            </a:r>
            <a:r>
              <a:rPr lang="ru-RU" sz="1500" b="1" dirty="0">
                <a:solidFill>
                  <a:srgbClr val="C00000"/>
                </a:solidFill>
                <a:latin typeface="Times New Roman" panose="02020603050405020304" pitchFamily="18" charset="0"/>
                <a:cs typeface="Times New Roman" panose="02020603050405020304" pitchFamily="18" charset="0"/>
              </a:rPr>
              <a:t> и 3.</a:t>
            </a:r>
            <a:r>
              <a:rPr lang="en-US" sz="1500" b="1" dirty="0">
                <a:solidFill>
                  <a:srgbClr val="C00000"/>
                </a:solidFill>
                <a:latin typeface="Times New Roman" panose="02020603050405020304" pitchFamily="18" charset="0"/>
                <a:cs typeface="Times New Roman" panose="02020603050405020304" pitchFamily="18" charset="0"/>
              </a:rPr>
              <a:t>8</a:t>
            </a:r>
            <a:r>
              <a:rPr lang="ru-RU"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AGeV</a:t>
            </a:r>
            <a:r>
              <a:rPr lang="en-US" sz="1500" b="1" dirty="0">
                <a:solidFill>
                  <a:srgbClr val="C00000"/>
                </a:solidFill>
                <a:latin typeface="Times New Roman" panose="02020603050405020304" pitchFamily="18" charset="0"/>
                <a:cs typeface="Times New Roman" panose="02020603050405020304" pitchFamily="18" charset="0"/>
              </a:rPr>
              <a:t> (500 M events)) </a:t>
            </a:r>
            <a:endParaRPr lang="ru-RU" sz="1500" b="1" dirty="0">
              <a:solidFill>
                <a:srgbClr val="C00000"/>
              </a:solidFill>
            </a:endParaRPr>
          </a:p>
        </p:txBody>
      </p:sp>
      <p:pic>
        <p:nvPicPr>
          <p:cNvPr id="3" name="Рисунок 2">
            <a:extLst>
              <a:ext uri="{FF2B5EF4-FFF2-40B4-BE49-F238E27FC236}">
                <a16:creationId xmlns:a16="http://schemas.microsoft.com/office/drawing/2014/main" id="{7403D704-E136-3350-DFA7-6EA6333AF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939" y="1278790"/>
            <a:ext cx="6507370" cy="2100073"/>
          </a:xfrm>
          <a:prstGeom prst="rect">
            <a:avLst/>
          </a:prstGeom>
        </p:spPr>
      </p:pic>
      <p:pic>
        <p:nvPicPr>
          <p:cNvPr id="5" name="Рисунок 4">
            <a:extLst>
              <a:ext uri="{FF2B5EF4-FFF2-40B4-BE49-F238E27FC236}">
                <a16:creationId xmlns:a16="http://schemas.microsoft.com/office/drawing/2014/main" id="{F9B4911E-98C4-7CC8-2297-E0C13B83A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615" y="3456166"/>
            <a:ext cx="3024442" cy="2046126"/>
          </a:xfrm>
          <a:prstGeom prst="rect">
            <a:avLst/>
          </a:prstGeom>
        </p:spPr>
      </p:pic>
      <p:pic>
        <p:nvPicPr>
          <p:cNvPr id="2" name="Google Shape;325;p40">
            <a:extLst>
              <a:ext uri="{FF2B5EF4-FFF2-40B4-BE49-F238E27FC236}">
                <a16:creationId xmlns:a16="http://schemas.microsoft.com/office/drawing/2014/main" id="{8DD13FBE-1DA4-6E30-54DE-2C284C432603}"/>
              </a:ext>
            </a:extLst>
          </p:cNvPr>
          <p:cNvPicPr preferRelativeResize="0"/>
          <p:nvPr/>
        </p:nvPicPr>
        <p:blipFill rotWithShape="1">
          <a:blip r:embed="rId5">
            <a:alphaModFix/>
          </a:blip>
          <a:srcRect/>
          <a:stretch/>
        </p:blipFill>
        <p:spPr>
          <a:xfrm>
            <a:off x="4442623" y="3456166"/>
            <a:ext cx="3253686" cy="2123044"/>
          </a:xfrm>
          <a:prstGeom prst="rect">
            <a:avLst/>
          </a:prstGeom>
          <a:noFill/>
          <a:ln>
            <a:noFill/>
          </a:ln>
        </p:spPr>
      </p:pic>
    </p:spTree>
    <p:extLst>
      <p:ext uri="{BB962C8B-B14F-4D97-AF65-F5344CB8AC3E}">
        <p14:creationId xmlns:p14="http://schemas.microsoft.com/office/powerpoint/2010/main" val="2383329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2"/>
          <p:cNvSpPr txBox="1">
            <a:spLocks noGrp="1"/>
          </p:cNvSpPr>
          <p:nvPr>
            <p:ph type="title"/>
          </p:nvPr>
        </p:nvSpPr>
        <p:spPr>
          <a:xfrm>
            <a:off x="311700" y="857250"/>
            <a:ext cx="8520600" cy="572700"/>
          </a:xfrm>
          <a:prstGeom prst="rect">
            <a:avLst/>
          </a:prstGeom>
        </p:spPr>
        <p:txBody>
          <a:bodyPr spcFirstLastPara="1" wrap="square" lIns="91425" tIns="91425" rIns="91425" bIns="91425" anchor="t" anchorCtr="0">
            <a:normAutofit fontScale="90000"/>
          </a:bodyPr>
          <a:lstStyle/>
          <a:p>
            <a:r>
              <a:rPr lang="ru-RU" dirty="0"/>
              <a:t>Проекты</a:t>
            </a:r>
            <a:endParaRPr dirty="0"/>
          </a:p>
        </p:txBody>
      </p:sp>
      <p:sp>
        <p:nvSpPr>
          <p:cNvPr id="255" name="Google Shape;255;p22"/>
          <p:cNvSpPr txBox="1">
            <a:spLocks noGrp="1"/>
          </p:cNvSpPr>
          <p:nvPr>
            <p:ph type="body" idx="1"/>
          </p:nvPr>
        </p:nvSpPr>
        <p:spPr>
          <a:xfrm>
            <a:off x="311700" y="1429950"/>
            <a:ext cx="8520600" cy="3996300"/>
          </a:xfrm>
          <a:prstGeom prst="rect">
            <a:avLst/>
          </a:prstGeom>
        </p:spPr>
        <p:txBody>
          <a:bodyPr spcFirstLastPara="1" wrap="square" lIns="91425" tIns="91425" rIns="91425" bIns="91425" anchor="t" anchorCtr="0">
            <a:normAutofit fontScale="92500" lnSpcReduction="20000"/>
          </a:bodyPr>
          <a:lstStyle/>
          <a:p>
            <a:pPr marL="0" indent="0">
              <a:buNone/>
            </a:pPr>
            <a:endParaRPr dirty="0"/>
          </a:p>
          <a:p>
            <a:pPr indent="-334327">
              <a:spcBef>
                <a:spcPts val="1200"/>
              </a:spcBef>
              <a:buSzPct val="100000"/>
              <a:buAutoNum type="arabicPeriod"/>
            </a:pPr>
            <a:r>
              <a:rPr lang="en" dirty="0"/>
              <a:t>Изучение возможности измерения потоков легких адронов в эксперименте BM@N</a:t>
            </a:r>
            <a:endParaRPr dirty="0"/>
          </a:p>
          <a:p>
            <a:pPr indent="-334327">
              <a:buSzPct val="100000"/>
              <a:buAutoNum type="arabicPeriod"/>
            </a:pPr>
            <a:r>
              <a:rPr lang="en" dirty="0"/>
              <a:t>Изучение возможности измерения потоков лёгких ядер в эксперименте BM@N</a:t>
            </a:r>
            <a:endParaRPr dirty="0"/>
          </a:p>
          <a:p>
            <a:pPr indent="-334327">
              <a:buSzPct val="100000"/>
              <a:buAutoNum type="arabicPeriod"/>
            </a:pPr>
            <a:r>
              <a:rPr lang="en" dirty="0"/>
              <a:t>Изучение эффективности детектирующих способностей установки MPD в режиме работы с фиксированной мишенью для измерения анизотропных потоков заряженных адронов.</a:t>
            </a:r>
            <a:endParaRPr dirty="0"/>
          </a:p>
          <a:p>
            <a:pPr marL="0" indent="0">
              <a:spcBef>
                <a:spcPts val="1200"/>
              </a:spcBef>
              <a:buNone/>
            </a:pPr>
            <a:r>
              <a:rPr lang="en" dirty="0"/>
              <a:t>Requirements:</a:t>
            </a:r>
            <a:endParaRPr dirty="0"/>
          </a:p>
          <a:p>
            <a:pPr indent="-334327">
              <a:spcBef>
                <a:spcPts val="1200"/>
              </a:spcBef>
              <a:buSzPct val="100000"/>
            </a:pPr>
            <a:r>
              <a:rPr lang="en" dirty="0"/>
              <a:t>Your personal interest in the research field </a:t>
            </a:r>
            <a:endParaRPr dirty="0"/>
          </a:p>
          <a:p>
            <a:pPr indent="-334327">
              <a:buSzPct val="100000"/>
            </a:pPr>
            <a:r>
              <a:rPr lang="en" dirty="0"/>
              <a:t>C++ and ROOT</a:t>
            </a:r>
            <a:endParaRPr dirty="0"/>
          </a:p>
          <a:p>
            <a:pPr indent="-334327">
              <a:buSzPct val="100000"/>
            </a:pPr>
            <a:r>
              <a:rPr lang="en" dirty="0"/>
              <a:t>Git</a:t>
            </a:r>
            <a:endParaRPr dirty="0"/>
          </a:p>
          <a:p>
            <a:pPr indent="-334327">
              <a:buSzPct val="100000"/>
            </a:pPr>
            <a:r>
              <a:rPr lang="en" dirty="0"/>
              <a:t>LINUX</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2">
            <a:extLst>
              <a:ext uri="{FF2B5EF4-FFF2-40B4-BE49-F238E27FC236}">
                <a16:creationId xmlns:a16="http://schemas.microsoft.com/office/drawing/2014/main" id="{D97EAB26-2B06-4BD5-8554-B9666EBAC2BA}"/>
              </a:ext>
            </a:extLst>
          </p:cNvPr>
          <p:cNvSpPr txBox="1">
            <a:spLocks noChangeArrowheads="1"/>
          </p:cNvSpPr>
          <p:nvPr/>
        </p:nvSpPr>
        <p:spPr bwMode="auto">
          <a:xfrm>
            <a:off x="6457109" y="5624227"/>
            <a:ext cx="2052371" cy="269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0" marR="0" lvl="0" indent="0" algn="r" defTabSz="829452" rtl="0" eaLnBrk="1" fontAlgn="auto" latinLnBrk="0" hangingPunct="1">
              <a:lnSpc>
                <a:spcPct val="100000"/>
              </a:lnSpc>
              <a:spcBef>
                <a:spcPts val="0"/>
              </a:spcBef>
              <a:spcAft>
                <a:spcPts val="0"/>
              </a:spcAft>
              <a:buClrTx/>
              <a:buSzTx/>
              <a:buFontTx/>
              <a:buNone/>
              <a:tabLst>
                <a:tab pos="0" algn="l"/>
                <a:tab pos="401766" algn="l"/>
                <a:tab pos="809292" algn="l"/>
                <a:tab pos="1216818" algn="l"/>
                <a:tab pos="1624344" algn="l"/>
                <a:tab pos="2031870" algn="l"/>
                <a:tab pos="2439396" algn="l"/>
                <a:tab pos="2846922" algn="l"/>
                <a:tab pos="3254448" algn="l"/>
                <a:tab pos="3661974" algn="l"/>
                <a:tab pos="4069500" algn="l"/>
                <a:tab pos="4477027" algn="l"/>
                <a:tab pos="4884552" algn="l"/>
                <a:tab pos="5292079" algn="l"/>
                <a:tab pos="5699604" algn="l"/>
                <a:tab pos="6107131" algn="l"/>
                <a:tab pos="6514656" algn="l"/>
                <a:tab pos="6922183" algn="l"/>
                <a:tab pos="7329708" algn="l"/>
                <a:tab pos="7737235" algn="l"/>
                <a:tab pos="8144760" algn="l"/>
                <a:tab pos="8146201" algn="l"/>
                <a:tab pos="8553726" algn="l"/>
                <a:tab pos="8961253" algn="l"/>
                <a:tab pos="9368778" algn="l"/>
                <a:tab pos="9776305" algn="l"/>
              </a:tabLst>
              <a:defRPr/>
            </a:pPr>
            <a:fld id="{2EAE7382-B2F1-4285-BBD1-BCD2CD03D275}" type="slidenum">
              <a:rPr kumimoji="0" lang="ru-RU" altLang="ru-RU" sz="1499" b="0" i="0" u="none" strike="noStrike" kern="1200" cap="none" spc="0" normalizeH="0" baseline="0" noProof="0">
                <a:ln>
                  <a:noFill/>
                </a:ln>
                <a:solidFill>
                  <a:srgbClr val="000000"/>
                </a:solidFill>
                <a:effectLst/>
                <a:uLnTx/>
                <a:uFillTx/>
                <a:latin typeface="Times New Roman" panose="02020603050405020304" pitchFamily="18" charset="0"/>
                <a:cs typeface="DejaVu Sans" pitchFamily="34" charset="0"/>
              </a:rPr>
              <a:pPr marL="0" marR="0" lvl="0" indent="0" algn="r" defTabSz="829452" rtl="0" eaLnBrk="1" fontAlgn="auto" latinLnBrk="0" hangingPunct="1">
                <a:lnSpc>
                  <a:spcPct val="100000"/>
                </a:lnSpc>
                <a:spcBef>
                  <a:spcPts val="0"/>
                </a:spcBef>
                <a:spcAft>
                  <a:spcPts val="0"/>
                </a:spcAft>
                <a:buClrTx/>
                <a:buSzTx/>
                <a:buFontTx/>
                <a:buNone/>
                <a:tabLst>
                  <a:tab pos="0" algn="l"/>
                  <a:tab pos="401766" algn="l"/>
                  <a:tab pos="809292" algn="l"/>
                  <a:tab pos="1216818" algn="l"/>
                  <a:tab pos="1624344" algn="l"/>
                  <a:tab pos="2031870" algn="l"/>
                  <a:tab pos="2439396" algn="l"/>
                  <a:tab pos="2846922" algn="l"/>
                  <a:tab pos="3254448" algn="l"/>
                  <a:tab pos="3661974" algn="l"/>
                  <a:tab pos="4069500" algn="l"/>
                  <a:tab pos="4477027" algn="l"/>
                  <a:tab pos="4884552" algn="l"/>
                  <a:tab pos="5292079" algn="l"/>
                  <a:tab pos="5699604" algn="l"/>
                  <a:tab pos="6107131" algn="l"/>
                  <a:tab pos="6514656" algn="l"/>
                  <a:tab pos="6922183" algn="l"/>
                  <a:tab pos="7329708" algn="l"/>
                  <a:tab pos="7737235" algn="l"/>
                  <a:tab pos="8144760" algn="l"/>
                  <a:tab pos="8146201" algn="l"/>
                  <a:tab pos="8553726" algn="l"/>
                  <a:tab pos="8961253" algn="l"/>
                  <a:tab pos="9368778" algn="l"/>
                  <a:tab pos="9776305" algn="l"/>
                </a:tabLst>
                <a:defRPr/>
              </a:pPr>
              <a:t>28</a:t>
            </a:fld>
            <a:endParaRPr kumimoji="0" lang="ru-RU" altLang="ru-RU" sz="1499" b="0" i="0" u="none" strike="noStrike" kern="1200" cap="none" spc="0" normalizeH="0" baseline="0" noProof="0">
              <a:ln>
                <a:noFill/>
              </a:ln>
              <a:solidFill>
                <a:srgbClr val="000000"/>
              </a:solidFill>
              <a:effectLst/>
              <a:uLnTx/>
              <a:uFillTx/>
              <a:latin typeface="Times New Roman" panose="02020603050405020304" pitchFamily="18" charset="0"/>
              <a:cs typeface="DejaVu Sans" pitchFamily="34" charset="0"/>
            </a:endParaRPr>
          </a:p>
        </p:txBody>
      </p:sp>
      <p:sp>
        <p:nvSpPr>
          <p:cNvPr id="41988" name="Text Box 3">
            <a:extLst>
              <a:ext uri="{FF2B5EF4-FFF2-40B4-BE49-F238E27FC236}">
                <a16:creationId xmlns:a16="http://schemas.microsoft.com/office/drawing/2014/main" id="{F1F985CE-2C28-4F31-A5BF-EA2D2A9C57BF}"/>
              </a:ext>
            </a:extLst>
          </p:cNvPr>
          <p:cNvSpPr txBox="1">
            <a:spLocks noChangeArrowheads="1"/>
          </p:cNvSpPr>
          <p:nvPr/>
        </p:nvSpPr>
        <p:spPr bwMode="auto">
          <a:xfrm>
            <a:off x="528569" y="1340349"/>
            <a:ext cx="8091625" cy="4030931"/>
          </a:xfrm>
          <a:prstGeom prst="rect">
            <a:avLst/>
          </a:prstGeom>
          <a:noFill/>
          <a:ln>
            <a:noFill/>
          </a:ln>
          <a:effectLst/>
        </p:spPr>
        <p:txBody>
          <a:bodyPr lIns="67491" tIns="33745" rIns="67491" bIns="33745"/>
          <a:lstStyle>
            <a:lvl1pPr marL="215900" indent="-2159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1pPr>
            <a:lvl2pPr marL="431800" indent="-2159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9pPr>
          </a:lstStyle>
          <a:p>
            <a:pPr marL="161904" marR="0" lvl="1" indent="0" algn="l" defTabSz="829452" rtl="0" eaLnBrk="1" fontAlgn="auto" latinLnBrk="0" hangingPunct="1">
              <a:lnSpc>
                <a:spcPct val="100000"/>
              </a:lnSpc>
              <a:spcBef>
                <a:spcPts val="0"/>
              </a:spcBef>
              <a:spcAft>
                <a:spcPts val="543"/>
              </a:spcAft>
              <a:buClrTx/>
              <a:buSzPct val="45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r>
              <a:rPr kumimoji="0" lang="en-US" altLang="ru-RU" sz="5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Backup slides</a:t>
            </a:r>
          </a:p>
        </p:txBody>
      </p:sp>
    </p:spTree>
    <p:extLst>
      <p:ext uri="{BB962C8B-B14F-4D97-AF65-F5344CB8AC3E}">
        <p14:creationId xmlns:p14="http://schemas.microsoft.com/office/powerpoint/2010/main" val="23880600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FA19798A-3E15-4D31-B219-A63E3636A732}"/>
              </a:ext>
            </a:extLst>
          </p:cNvPr>
          <p:cNvSpPr txBox="1">
            <a:spLocks noChangeArrowheads="1"/>
          </p:cNvSpPr>
          <p:nvPr/>
        </p:nvSpPr>
        <p:spPr bwMode="auto">
          <a:xfrm>
            <a:off x="144253" y="260648"/>
            <a:ext cx="8855493" cy="5654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676063" algn="l"/>
                <a:tab pos="12125325" algn="l"/>
              </a:tabLst>
              <a:defRPr>
                <a:solidFill>
                  <a:schemeClr val="bg1"/>
                </a:solidFill>
                <a:latin typeface="Calibri" panose="020F0502020204030204" pitchFamily="34" charset="0"/>
                <a:cs typeface="Noto Sans CJK SC"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676063" algn="l"/>
                <a:tab pos="12125325" algn="l"/>
              </a:tabLst>
              <a:defRPr>
                <a:solidFill>
                  <a:schemeClr val="bg1"/>
                </a:solidFill>
                <a:latin typeface="Calibri" panose="020F0502020204030204" pitchFamily="34" charset="0"/>
                <a:cs typeface="Noto Sans CJK SC"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676063" algn="l"/>
                <a:tab pos="12125325" algn="l"/>
              </a:tabLst>
              <a:defRPr>
                <a:solidFill>
                  <a:schemeClr val="bg1"/>
                </a:solidFill>
                <a:latin typeface="Calibri" panose="020F0502020204030204" pitchFamily="34" charset="0"/>
                <a:cs typeface="Noto Sans CJK SC"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676063" algn="l"/>
                <a:tab pos="12125325" algn="l"/>
              </a:tabLst>
              <a:defRPr>
                <a:solidFill>
                  <a:schemeClr val="bg1"/>
                </a:solidFill>
                <a:latin typeface="Calibri" panose="020F0502020204030204" pitchFamily="34" charset="0"/>
                <a:cs typeface="Noto Sans CJK SC"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676063" algn="l"/>
                <a:tab pos="12125325"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676063" algn="l"/>
                <a:tab pos="12125325"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676063" algn="l"/>
                <a:tab pos="12125325"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676063" algn="l"/>
                <a:tab pos="12125325"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 pos="11226800" algn="l"/>
                <a:tab pos="11676063" algn="l"/>
                <a:tab pos="12125325" algn="l"/>
              </a:tabLst>
              <a:defRPr>
                <a:solidFill>
                  <a:schemeClr val="bg1"/>
                </a:solidFill>
                <a:latin typeface="Calibri" panose="020F0502020204030204" pitchFamily="34" charset="0"/>
                <a:cs typeface="Noto Sans CJK SC" charset="0"/>
              </a:defRPr>
            </a:lvl9pPr>
          </a:lstStyle>
          <a:p>
            <a:pPr marL="0" marR="0" lvl="0" indent="0" algn="ctr" defTabSz="829452" rtl="0" eaLnBrk="1" fontAlgn="auto" latinLnBrk="0" hangingPunct="1">
              <a:lnSpc>
                <a:spcPct val="90000"/>
              </a:lnSpc>
              <a:spcBef>
                <a:spcPts val="0"/>
              </a:spcBef>
              <a:spcAft>
                <a:spcPts val="0"/>
              </a:spcAft>
              <a:buClrTx/>
              <a:buSzTx/>
              <a:buFontTx/>
              <a:buNone/>
              <a:tabLst>
                <a:tab pos="0" algn="l"/>
                <a:tab pos="401766" algn="l"/>
                <a:tab pos="809292" algn="l"/>
                <a:tab pos="1216818" algn="l"/>
                <a:tab pos="1624344" algn="l"/>
                <a:tab pos="2031870" algn="l"/>
                <a:tab pos="2439396" algn="l"/>
                <a:tab pos="2846922" algn="l"/>
                <a:tab pos="3254448" algn="l"/>
                <a:tab pos="3661974" algn="l"/>
                <a:tab pos="4069500" algn="l"/>
                <a:tab pos="4477027" algn="l"/>
                <a:tab pos="4884552" algn="l"/>
                <a:tab pos="5292079" algn="l"/>
                <a:tab pos="5699604" algn="l"/>
                <a:tab pos="6107131" algn="l"/>
                <a:tab pos="6514656" algn="l"/>
                <a:tab pos="6922183" algn="l"/>
                <a:tab pos="7329708" algn="l"/>
                <a:tab pos="7737235" algn="l"/>
                <a:tab pos="8144760" algn="l"/>
                <a:tab pos="8146201" algn="l"/>
                <a:tab pos="8553726" algn="l"/>
                <a:tab pos="8961253" algn="l"/>
                <a:tab pos="9368778" algn="l"/>
                <a:tab pos="9776305" algn="l"/>
                <a:tab pos="10183830" algn="l"/>
                <a:tab pos="10591357" algn="l"/>
                <a:tab pos="10998882" algn="l"/>
              </a:tabLst>
              <a:defRPr/>
            </a:pPr>
            <a:r>
              <a:rPr kumimoji="0" lang="en-US" altLang="ru-RU" sz="2399"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Collective Flow in Heavy-Ion Collisions: Summary </a:t>
            </a:r>
          </a:p>
        </p:txBody>
      </p:sp>
      <p:sp>
        <p:nvSpPr>
          <p:cNvPr id="76803" name="Text Box 2">
            <a:extLst>
              <a:ext uri="{FF2B5EF4-FFF2-40B4-BE49-F238E27FC236}">
                <a16:creationId xmlns:a16="http://schemas.microsoft.com/office/drawing/2014/main" id="{D97EAB26-2B06-4BD5-8554-B9666EBAC2BA}"/>
              </a:ext>
            </a:extLst>
          </p:cNvPr>
          <p:cNvSpPr txBox="1">
            <a:spLocks noChangeArrowheads="1"/>
          </p:cNvSpPr>
          <p:nvPr/>
        </p:nvSpPr>
        <p:spPr bwMode="auto">
          <a:xfrm>
            <a:off x="6457109" y="5624227"/>
            <a:ext cx="2052371" cy="269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1pPr>
            <a:lvl2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2pPr>
            <a:lvl3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3pPr>
            <a:lvl4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4pPr>
            <a:lvl5pPr>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 pos="8980488" algn="l"/>
                <a:tab pos="9429750" algn="l"/>
                <a:tab pos="9879013" algn="l"/>
                <a:tab pos="10328275" algn="l"/>
                <a:tab pos="10777538" algn="l"/>
              </a:tabLst>
              <a:defRPr>
                <a:solidFill>
                  <a:schemeClr val="bg1"/>
                </a:solidFill>
                <a:latin typeface="Calibri" panose="020F0502020204030204" pitchFamily="34" charset="0"/>
                <a:cs typeface="Noto Sans CJK SC" charset="0"/>
              </a:defRPr>
            </a:lvl9pPr>
          </a:lstStyle>
          <a:p>
            <a:pPr marL="0" marR="0" lvl="0" indent="0" algn="r" defTabSz="829452" rtl="0" eaLnBrk="1" fontAlgn="auto" latinLnBrk="0" hangingPunct="1">
              <a:lnSpc>
                <a:spcPct val="100000"/>
              </a:lnSpc>
              <a:spcBef>
                <a:spcPts val="0"/>
              </a:spcBef>
              <a:spcAft>
                <a:spcPts val="0"/>
              </a:spcAft>
              <a:buClrTx/>
              <a:buSzTx/>
              <a:buFontTx/>
              <a:buNone/>
              <a:tabLst>
                <a:tab pos="0" algn="l"/>
                <a:tab pos="401766" algn="l"/>
                <a:tab pos="809292" algn="l"/>
                <a:tab pos="1216818" algn="l"/>
                <a:tab pos="1624344" algn="l"/>
                <a:tab pos="2031870" algn="l"/>
                <a:tab pos="2439396" algn="l"/>
                <a:tab pos="2846922" algn="l"/>
                <a:tab pos="3254448" algn="l"/>
                <a:tab pos="3661974" algn="l"/>
                <a:tab pos="4069500" algn="l"/>
                <a:tab pos="4477027" algn="l"/>
                <a:tab pos="4884552" algn="l"/>
                <a:tab pos="5292079" algn="l"/>
                <a:tab pos="5699604" algn="l"/>
                <a:tab pos="6107131" algn="l"/>
                <a:tab pos="6514656" algn="l"/>
                <a:tab pos="6922183" algn="l"/>
                <a:tab pos="7329708" algn="l"/>
                <a:tab pos="7737235" algn="l"/>
                <a:tab pos="8144760" algn="l"/>
                <a:tab pos="8146201" algn="l"/>
                <a:tab pos="8553726" algn="l"/>
                <a:tab pos="8961253" algn="l"/>
                <a:tab pos="9368778" algn="l"/>
                <a:tab pos="9776305" algn="l"/>
              </a:tabLst>
              <a:defRPr/>
            </a:pPr>
            <a:fld id="{2EAE7382-B2F1-4285-BBD1-BCD2CD03D275}" type="slidenum">
              <a:rPr kumimoji="0" lang="ru-RU" altLang="ru-RU" sz="1499" b="0" i="0" u="none" strike="noStrike" kern="1200" cap="none" spc="0" normalizeH="0" baseline="0" noProof="0">
                <a:ln>
                  <a:noFill/>
                </a:ln>
                <a:solidFill>
                  <a:srgbClr val="000000"/>
                </a:solidFill>
                <a:effectLst/>
                <a:uLnTx/>
                <a:uFillTx/>
                <a:latin typeface="Times New Roman" panose="02020603050405020304" pitchFamily="18" charset="0"/>
                <a:cs typeface="DejaVu Sans" pitchFamily="34" charset="0"/>
              </a:rPr>
              <a:pPr marL="0" marR="0" lvl="0" indent="0" algn="r" defTabSz="829452" rtl="0" eaLnBrk="1" fontAlgn="auto" latinLnBrk="0" hangingPunct="1">
                <a:lnSpc>
                  <a:spcPct val="100000"/>
                </a:lnSpc>
                <a:spcBef>
                  <a:spcPts val="0"/>
                </a:spcBef>
                <a:spcAft>
                  <a:spcPts val="0"/>
                </a:spcAft>
                <a:buClrTx/>
                <a:buSzTx/>
                <a:buFontTx/>
                <a:buNone/>
                <a:tabLst>
                  <a:tab pos="0" algn="l"/>
                  <a:tab pos="401766" algn="l"/>
                  <a:tab pos="809292" algn="l"/>
                  <a:tab pos="1216818" algn="l"/>
                  <a:tab pos="1624344" algn="l"/>
                  <a:tab pos="2031870" algn="l"/>
                  <a:tab pos="2439396" algn="l"/>
                  <a:tab pos="2846922" algn="l"/>
                  <a:tab pos="3254448" algn="l"/>
                  <a:tab pos="3661974" algn="l"/>
                  <a:tab pos="4069500" algn="l"/>
                  <a:tab pos="4477027" algn="l"/>
                  <a:tab pos="4884552" algn="l"/>
                  <a:tab pos="5292079" algn="l"/>
                  <a:tab pos="5699604" algn="l"/>
                  <a:tab pos="6107131" algn="l"/>
                  <a:tab pos="6514656" algn="l"/>
                  <a:tab pos="6922183" algn="l"/>
                  <a:tab pos="7329708" algn="l"/>
                  <a:tab pos="7737235" algn="l"/>
                  <a:tab pos="8144760" algn="l"/>
                  <a:tab pos="8146201" algn="l"/>
                  <a:tab pos="8553726" algn="l"/>
                  <a:tab pos="8961253" algn="l"/>
                  <a:tab pos="9368778" algn="l"/>
                  <a:tab pos="9776305" algn="l"/>
                </a:tabLst>
                <a:defRPr/>
              </a:pPr>
              <a:t>29</a:t>
            </a:fld>
            <a:endParaRPr kumimoji="0" lang="ru-RU" altLang="ru-RU" sz="1499" b="0" i="0" u="none" strike="noStrike" kern="1200" cap="none" spc="0" normalizeH="0" baseline="0" noProof="0">
              <a:ln>
                <a:noFill/>
              </a:ln>
              <a:solidFill>
                <a:srgbClr val="000000"/>
              </a:solidFill>
              <a:effectLst/>
              <a:uLnTx/>
              <a:uFillTx/>
              <a:latin typeface="Times New Roman" panose="02020603050405020304" pitchFamily="18" charset="0"/>
              <a:cs typeface="DejaVu Sans" pitchFamily="34" charset="0"/>
            </a:endParaRPr>
          </a:p>
        </p:txBody>
      </p:sp>
      <p:sp>
        <p:nvSpPr>
          <p:cNvPr id="41988" name="Text Box 3">
            <a:extLst>
              <a:ext uri="{FF2B5EF4-FFF2-40B4-BE49-F238E27FC236}">
                <a16:creationId xmlns:a16="http://schemas.microsoft.com/office/drawing/2014/main" id="{F1F985CE-2C28-4F31-A5BF-EA2D2A9C57BF}"/>
              </a:ext>
            </a:extLst>
          </p:cNvPr>
          <p:cNvSpPr txBox="1">
            <a:spLocks noChangeArrowheads="1"/>
          </p:cNvSpPr>
          <p:nvPr/>
        </p:nvSpPr>
        <p:spPr bwMode="auto">
          <a:xfrm>
            <a:off x="528569" y="1340349"/>
            <a:ext cx="8091625" cy="4030931"/>
          </a:xfrm>
          <a:prstGeom prst="rect">
            <a:avLst/>
          </a:prstGeom>
          <a:noFill/>
          <a:ln>
            <a:noFill/>
          </a:ln>
          <a:effectLst/>
        </p:spPr>
        <p:txBody>
          <a:bodyPr lIns="67491" tIns="33745" rIns="67491" bIns="33745"/>
          <a:lstStyle>
            <a:lvl1pPr marL="215900" indent="-2159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1pPr>
            <a:lvl2pPr marL="431800" indent="-2159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a:solidFill>
                  <a:schemeClr val="bg1"/>
                </a:solidFill>
                <a:latin typeface="Calibri" panose="020F0502020204030204" pitchFamily="34" charset="0"/>
                <a:cs typeface="Noto Sans CJK SC" charset="0"/>
              </a:defRPr>
            </a:lvl9pPr>
          </a:lstStyle>
          <a:p>
            <a:pPr marL="161904" marR="0" lvl="1" indent="0" algn="l" defTabSz="829452" rtl="0" eaLnBrk="1" fontAlgn="auto" latinLnBrk="0" hangingPunct="1">
              <a:lnSpc>
                <a:spcPct val="100000"/>
              </a:lnSpc>
              <a:spcBef>
                <a:spcPts val="0"/>
              </a:spcBef>
              <a:spcAft>
                <a:spcPts val="543"/>
              </a:spcAft>
              <a:buClrTx/>
              <a:buSzPct val="45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r>
              <a:rPr kumimoji="0" lang="en-US" alt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Anisotropic Collective Flow is an important experimental observable to study the evolution of heavy-ion collision and properties of the strongly interacting matter.</a:t>
            </a:r>
          </a:p>
          <a:p>
            <a:pPr marL="161904" marR="0" lvl="1" indent="0" algn="l" defTabSz="829452" rtl="0" eaLnBrk="1" fontAlgn="auto" latinLnBrk="0" hangingPunct="1">
              <a:lnSpc>
                <a:spcPct val="100000"/>
              </a:lnSpc>
              <a:spcBef>
                <a:spcPts val="0"/>
              </a:spcBef>
              <a:spcAft>
                <a:spcPts val="543"/>
              </a:spcAft>
              <a:buClrTx/>
              <a:buSzPct val="45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r>
              <a:rPr kumimoji="0" lang="en-US" alt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It provides access to:</a:t>
            </a:r>
          </a:p>
          <a:p>
            <a:pPr marL="576630" marR="0" lvl="1" indent="-414726" algn="l" defTabSz="829452" rtl="0" eaLnBrk="1" fontAlgn="auto" latinLnBrk="0" hangingPunct="1">
              <a:lnSpc>
                <a:spcPct val="100000"/>
              </a:lnSpc>
              <a:spcBef>
                <a:spcPts val="0"/>
              </a:spcBef>
              <a:spcAft>
                <a:spcPts val="543"/>
              </a:spcAft>
              <a:buClrTx/>
              <a:buSzPct val="45000"/>
              <a:buFont typeface="Arial" panose="020B0604020202020204" pitchFamily="34"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r>
              <a:rPr kumimoji="0" lang="en-US" alt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Equation of State of the produced matter</a:t>
            </a:r>
          </a:p>
          <a:p>
            <a:pPr marL="576630" marR="0" lvl="1" indent="-414726" algn="l" defTabSz="829452" rtl="0" eaLnBrk="1" fontAlgn="auto" latinLnBrk="0" hangingPunct="1">
              <a:lnSpc>
                <a:spcPct val="100000"/>
              </a:lnSpc>
              <a:spcBef>
                <a:spcPts val="0"/>
              </a:spcBef>
              <a:spcAft>
                <a:spcPts val="543"/>
              </a:spcAft>
              <a:buClrTx/>
              <a:buSzPct val="45000"/>
              <a:buFont typeface="Arial" panose="020B0604020202020204" pitchFamily="34"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r>
              <a:rPr kumimoji="0" lang="en-US" alt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Transport properties: shear/bulk viscosity, speed of sound</a:t>
            </a:r>
          </a:p>
          <a:p>
            <a:pPr marL="576630" marR="0" lvl="1" indent="-414726" algn="l" defTabSz="829452" rtl="0" eaLnBrk="1" fontAlgn="auto" latinLnBrk="0" hangingPunct="1">
              <a:lnSpc>
                <a:spcPct val="100000"/>
              </a:lnSpc>
              <a:spcBef>
                <a:spcPts val="0"/>
              </a:spcBef>
              <a:spcAft>
                <a:spcPts val="543"/>
              </a:spcAft>
              <a:buClrTx/>
              <a:buSzPct val="45000"/>
              <a:buFont typeface="Arial" panose="020B0604020202020204" pitchFamily="34"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r>
              <a:rPr kumimoji="0" lang="en-US" alt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conditions in heavy-ion collisions</a:t>
            </a:r>
          </a:p>
          <a:p>
            <a:pPr marL="576630" marR="0" lvl="1" indent="-414726" algn="l" defTabSz="829452" rtl="0" eaLnBrk="1" fontAlgn="auto" latinLnBrk="0" hangingPunct="1">
              <a:lnSpc>
                <a:spcPct val="100000"/>
              </a:lnSpc>
              <a:spcBef>
                <a:spcPts val="0"/>
              </a:spcBef>
              <a:spcAft>
                <a:spcPts val="543"/>
              </a:spcAft>
              <a:buClrTx/>
              <a:buSzPct val="45000"/>
              <a:buFont typeface="Arial" panose="020B0604020202020204" pitchFamily="34"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r>
              <a:rPr kumimoji="0" lang="en-US" alt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Mechanism of hadronization</a:t>
            </a:r>
          </a:p>
          <a:p>
            <a:pPr marL="576630" marR="0" lvl="1" indent="-414726" algn="l" defTabSz="829452" rtl="0" eaLnBrk="1" fontAlgn="auto" latinLnBrk="0" hangingPunct="1">
              <a:lnSpc>
                <a:spcPct val="100000"/>
              </a:lnSpc>
              <a:spcBef>
                <a:spcPts val="0"/>
              </a:spcBef>
              <a:spcAft>
                <a:spcPts val="543"/>
              </a:spcAft>
              <a:buClrTx/>
              <a:buSzPct val="45000"/>
              <a:buFont typeface="Arial" panose="020B0604020202020204" pitchFamily="34"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r>
              <a:rPr kumimoji="0" lang="en-US" alt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Origin of the correlations between produced particles</a:t>
            </a:r>
          </a:p>
          <a:p>
            <a:pPr marL="576630" marR="0" lvl="1" indent="-414726" algn="l" defTabSz="829452" rtl="0" eaLnBrk="1" fontAlgn="auto" latinLnBrk="0" hangingPunct="1">
              <a:lnSpc>
                <a:spcPct val="100000"/>
              </a:lnSpc>
              <a:spcBef>
                <a:spcPts val="0"/>
              </a:spcBef>
              <a:spcAft>
                <a:spcPts val="543"/>
              </a:spcAft>
              <a:buClrTx/>
              <a:buSzPct val="45000"/>
              <a:buFont typeface="Arial" panose="020B0604020202020204" pitchFamily="34"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endParaRPr kumimoji="0" lang="en-US" alt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61904" marR="0" lvl="1" indent="0" algn="l" defTabSz="829452" rtl="0" eaLnBrk="1" fontAlgn="auto" latinLnBrk="0" hangingPunct="1">
              <a:lnSpc>
                <a:spcPct val="100000"/>
              </a:lnSpc>
              <a:spcBef>
                <a:spcPts val="0"/>
              </a:spcBef>
              <a:spcAft>
                <a:spcPts val="543"/>
              </a:spcAft>
              <a:buClrTx/>
              <a:buSzPct val="45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r>
              <a:rPr kumimoji="0" lang="en-US" altLang="ru-R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Feasibility study: MPD/MPD FXT/BM@N: will provide the detailed differential measurements of anisotropic collective flow with high efﬁciency.</a:t>
            </a:r>
          </a:p>
          <a:p>
            <a:pPr marL="161904" marR="0" lvl="1" indent="0" algn="l" defTabSz="829452" rtl="0" eaLnBrk="1" fontAlgn="auto" latinLnBrk="0" hangingPunct="1">
              <a:lnSpc>
                <a:spcPct val="100000"/>
              </a:lnSpc>
              <a:spcBef>
                <a:spcPts val="0"/>
              </a:spcBef>
              <a:spcAft>
                <a:spcPts val="543"/>
              </a:spcAft>
              <a:buClrTx/>
              <a:buSzPct val="45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endParaRPr kumimoji="0" lang="en-US" altLang="ru-RU" sz="2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161904" marR="0" lvl="1" indent="0" algn="l" defTabSz="829452" rtl="0" eaLnBrk="1" fontAlgn="auto" latinLnBrk="0" hangingPunct="1">
              <a:lnSpc>
                <a:spcPct val="100000"/>
              </a:lnSpc>
              <a:spcBef>
                <a:spcPts val="0"/>
              </a:spcBef>
              <a:spcAft>
                <a:spcPts val="543"/>
              </a:spcAft>
              <a:buClrTx/>
              <a:buSzPct val="45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 pos="9123975" algn="l"/>
                <a:tab pos="9538701" algn="l"/>
              </a:tabLst>
              <a:defRPr/>
            </a:pPr>
            <a:endParaRPr kumimoji="0" lang="en-US" altLang="ru-RU" sz="1814"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6372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a:extLst>
              <a:ext uri="{FF2B5EF4-FFF2-40B4-BE49-F238E27FC236}">
                <a16:creationId xmlns:a16="http://schemas.microsoft.com/office/drawing/2014/main" id="{08028485-14B2-567F-FE10-B4B51C270C09}"/>
              </a:ext>
            </a:extLst>
          </p:cNvPr>
          <p:cNvSpPr>
            <a:spLocks noGrp="1"/>
          </p:cNvSpPr>
          <p:nvPr>
            <p:ph type="sldNum" sz="quarter" idx="12"/>
          </p:nvPr>
        </p:nvSpPr>
        <p:spPr bwMode="auto">
          <a:xfrm>
            <a:off x="6553200" y="6245225"/>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0" kern="1200">
                <a:solidFill>
                  <a:srgbClr val="000000"/>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spcBef>
                <a:spcPct val="0"/>
              </a:spcBef>
              <a:buFontTx/>
              <a:buNone/>
              <a:defRPr/>
            </a:pPr>
            <a:fld id="{35B2CC7B-DC3B-44B7-8AE0-DC1A12099EF8}" type="slidenum">
              <a:rPr lang="en-US" altLang="en-US" smtClean="0"/>
              <a:pPr>
                <a:spcBef>
                  <a:spcPct val="0"/>
                </a:spcBef>
                <a:buFontTx/>
                <a:buNone/>
                <a:defRPr/>
              </a:pPr>
              <a:t>3</a:t>
            </a:fld>
            <a:endParaRPr lang="en-US" altLang="ru-RU" sz="1400">
              <a:solidFill>
                <a:srgbClr val="000000"/>
              </a:solidFill>
            </a:endParaRPr>
          </a:p>
        </p:txBody>
      </p:sp>
      <p:sp>
        <p:nvSpPr>
          <p:cNvPr id="214019" name="Rectangle 2">
            <a:extLst>
              <a:ext uri="{FF2B5EF4-FFF2-40B4-BE49-F238E27FC236}">
                <a16:creationId xmlns:a16="http://schemas.microsoft.com/office/drawing/2014/main" id="{8E8CC125-E1F8-EA82-A64B-87B2F55F781E}"/>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214020" name="Rectangle 3">
            <a:extLst>
              <a:ext uri="{FF2B5EF4-FFF2-40B4-BE49-F238E27FC236}">
                <a16:creationId xmlns:a16="http://schemas.microsoft.com/office/drawing/2014/main" id="{7EF5AC7F-150A-D89F-5985-6EE77243CEB3}"/>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214021" name="Rectangle 4">
            <a:extLst>
              <a:ext uri="{FF2B5EF4-FFF2-40B4-BE49-F238E27FC236}">
                <a16:creationId xmlns:a16="http://schemas.microsoft.com/office/drawing/2014/main" id="{699A4862-6922-E148-7754-D4312A7885AD}"/>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214022" name="Rectangle 5">
            <a:extLst>
              <a:ext uri="{FF2B5EF4-FFF2-40B4-BE49-F238E27FC236}">
                <a16:creationId xmlns:a16="http://schemas.microsoft.com/office/drawing/2014/main" id="{DCF1D76C-8633-A758-AC76-2FCEC1913BB6}"/>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214023" name="Rectangle 6">
            <a:extLst>
              <a:ext uri="{FF2B5EF4-FFF2-40B4-BE49-F238E27FC236}">
                <a16:creationId xmlns:a16="http://schemas.microsoft.com/office/drawing/2014/main" id="{909EC3C4-FC02-3901-79BE-6A79EEF613B9}"/>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214024" name="Rectangle 4">
            <a:extLst>
              <a:ext uri="{FF2B5EF4-FFF2-40B4-BE49-F238E27FC236}">
                <a16:creationId xmlns:a16="http://schemas.microsoft.com/office/drawing/2014/main" id="{E4474282-81C5-5425-C2D9-81259C6E96D5}"/>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214025" name="Rectangle 5">
            <a:extLst>
              <a:ext uri="{FF2B5EF4-FFF2-40B4-BE49-F238E27FC236}">
                <a16:creationId xmlns:a16="http://schemas.microsoft.com/office/drawing/2014/main" id="{4F018EA3-6C95-507F-FF92-A3F6244EC2CC}"/>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214026" name="Rectangle 6">
            <a:extLst>
              <a:ext uri="{FF2B5EF4-FFF2-40B4-BE49-F238E27FC236}">
                <a16:creationId xmlns:a16="http://schemas.microsoft.com/office/drawing/2014/main" id="{70FA082C-EB8E-9D4C-DDA0-6FC926D0B482}"/>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214027" name="Rectangle 7">
            <a:extLst>
              <a:ext uri="{FF2B5EF4-FFF2-40B4-BE49-F238E27FC236}">
                <a16:creationId xmlns:a16="http://schemas.microsoft.com/office/drawing/2014/main" id="{0D8305B7-D86D-0CBE-8C03-6025B739C77B}"/>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214028" name="Rectangle 8">
            <a:extLst>
              <a:ext uri="{FF2B5EF4-FFF2-40B4-BE49-F238E27FC236}">
                <a16:creationId xmlns:a16="http://schemas.microsoft.com/office/drawing/2014/main" id="{3D775498-C00B-728F-E844-EFD1B7539D6B}"/>
              </a:ext>
            </a:extLst>
          </p:cNvPr>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ru-RU" altLang="ru-RU" sz="1800">
              <a:solidFill>
                <a:srgbClr val="000000"/>
              </a:solidFill>
            </a:endParaRPr>
          </a:p>
        </p:txBody>
      </p:sp>
      <p:sp>
        <p:nvSpPr>
          <p:cNvPr id="31" name="Text Box 23">
            <a:extLst>
              <a:ext uri="{FF2B5EF4-FFF2-40B4-BE49-F238E27FC236}">
                <a16:creationId xmlns:a16="http://schemas.microsoft.com/office/drawing/2014/main" id="{1A8FD292-ED7C-3AA7-4C09-D6B121026A64}"/>
              </a:ext>
            </a:extLst>
          </p:cNvPr>
          <p:cNvSpPr txBox="1">
            <a:spLocks noChangeArrowheads="1"/>
          </p:cNvSpPr>
          <p:nvPr/>
        </p:nvSpPr>
        <p:spPr bwMode="auto">
          <a:xfrm>
            <a:off x="3505200" y="6410325"/>
            <a:ext cx="4953000" cy="338554"/>
          </a:xfrm>
          <a:prstGeom prst="rect">
            <a:avLst/>
          </a:prstGeom>
          <a:noFill/>
          <a:ln w="9525" algn="ctr">
            <a:solidFill>
              <a:srgbClr val="3366FF"/>
            </a:solidFill>
            <a:miter lim="800000"/>
            <a:headEnd/>
            <a:tailEnd/>
          </a:ln>
          <a:effectLst/>
        </p:spPr>
        <p:txBody>
          <a:bodyPr>
            <a:spAutoFit/>
          </a:bodyPr>
          <a:lstStyle/>
          <a:p>
            <a:pPr>
              <a:defRPr/>
            </a:pPr>
            <a:r>
              <a:rPr lang="en-US" sz="1600" b="0" i="1" dirty="0">
                <a:solidFill>
                  <a:srgbClr val="990033"/>
                </a:solidFill>
                <a:effectLst>
                  <a:outerShdw blurRad="38100" dist="38100" dir="2700000" algn="tl">
                    <a:srgbClr val="C0C0C0"/>
                  </a:outerShdw>
                </a:effectLst>
                <a:latin typeface="Arial" charset="0"/>
              </a:rPr>
              <a:t>M. </a:t>
            </a:r>
            <a:r>
              <a:rPr lang="en-US" sz="1600" b="0" i="1" dirty="0" err="1">
                <a:solidFill>
                  <a:srgbClr val="990033"/>
                </a:solidFill>
                <a:effectLst>
                  <a:outerShdw blurRad="38100" dist="38100" dir="2700000" algn="tl">
                    <a:srgbClr val="C0C0C0"/>
                  </a:outerShdw>
                </a:effectLst>
                <a:latin typeface="Arial" charset="0"/>
              </a:rPr>
              <a:t>Gyulassy</a:t>
            </a:r>
            <a:r>
              <a:rPr lang="en-US" sz="1600" b="0" i="1" dirty="0">
                <a:solidFill>
                  <a:srgbClr val="990033"/>
                </a:solidFill>
                <a:effectLst>
                  <a:outerShdw blurRad="38100" dist="38100" dir="2700000" algn="tl">
                    <a:srgbClr val="C0C0C0"/>
                  </a:outerShdw>
                </a:effectLst>
                <a:latin typeface="Arial" charset="0"/>
              </a:rPr>
              <a:t>, </a:t>
            </a:r>
            <a:r>
              <a:rPr lang="en-US" sz="1600" b="0" i="1" dirty="0" err="1">
                <a:solidFill>
                  <a:srgbClr val="990033"/>
                </a:solidFill>
                <a:effectLst>
                  <a:outerShdw blurRad="38100" dist="38100" dir="2700000" algn="tl">
                    <a:srgbClr val="C0C0C0"/>
                  </a:outerShdw>
                </a:effectLst>
                <a:latin typeface="Arial" charset="0"/>
              </a:rPr>
              <a:t>Nucl</a:t>
            </a:r>
            <a:r>
              <a:rPr lang="en-US" sz="1600" b="0" i="1" dirty="0">
                <a:solidFill>
                  <a:srgbClr val="990033"/>
                </a:solidFill>
                <a:effectLst>
                  <a:outerShdw blurRad="38100" dist="38100" dir="2700000" algn="tl">
                    <a:srgbClr val="C0C0C0"/>
                  </a:outerShdw>
                </a:effectLst>
                <a:latin typeface="Arial" charset="0"/>
              </a:rPr>
              <a:t>. Phys. A750, 30-63, 2005</a:t>
            </a:r>
            <a:r>
              <a:rPr lang="en-US" sz="1600" b="0" i="1" dirty="0">
                <a:solidFill>
                  <a:srgbClr val="990033"/>
                </a:solidFill>
                <a:latin typeface="Arial" charset="0"/>
              </a:rPr>
              <a:t> </a:t>
            </a:r>
          </a:p>
        </p:txBody>
      </p:sp>
      <p:sp>
        <p:nvSpPr>
          <p:cNvPr id="32" name="Rectangle 2">
            <a:extLst>
              <a:ext uri="{FF2B5EF4-FFF2-40B4-BE49-F238E27FC236}">
                <a16:creationId xmlns:a16="http://schemas.microsoft.com/office/drawing/2014/main" id="{96CAD192-3248-7A52-534E-A429A3BB4CCC}"/>
              </a:ext>
            </a:extLst>
          </p:cNvPr>
          <p:cNvSpPr>
            <a:spLocks noGrp="1" noChangeArrowheads="1"/>
          </p:cNvSpPr>
          <p:nvPr>
            <p:ph type="title"/>
          </p:nvPr>
        </p:nvSpPr>
        <p:spPr>
          <a:xfrm>
            <a:off x="63500" y="0"/>
            <a:ext cx="8934896" cy="580995"/>
          </a:xfr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p>
            <a:pPr algn="l" eaLnBrk="1" hangingPunct="1">
              <a:defRPr/>
            </a:pPr>
            <a:r>
              <a:rPr lang="en-US" sz="2400" b="1" i="1" dirty="0">
                <a:effectLst>
                  <a:outerShdw blurRad="38100" dist="38100" dir="2700000" algn="tl">
                    <a:srgbClr val="FFFFFF"/>
                  </a:outerShdw>
                </a:effectLst>
                <a:latin typeface="Times New Roman" panose="02020603050405020304" pitchFamily="18" charset="0"/>
                <a:cs typeface="Times New Roman" panose="02020603050405020304" pitchFamily="18" charset="0"/>
              </a:rPr>
              <a:t>Relativistic Heavy-Ion Collisions  and Quark Gluon Plasma (QGP)</a:t>
            </a:r>
            <a:endParaRPr lang="en-US" sz="2400" b="1" dirty="0">
              <a:latin typeface="Times New Roman" panose="02020603050405020304" pitchFamily="18" charset="0"/>
              <a:cs typeface="Times New Roman" panose="02020603050405020304" pitchFamily="18" charset="0"/>
            </a:endParaRPr>
          </a:p>
        </p:txBody>
      </p:sp>
      <p:sp>
        <p:nvSpPr>
          <p:cNvPr id="40" name="Rectangle 22">
            <a:extLst>
              <a:ext uri="{FF2B5EF4-FFF2-40B4-BE49-F238E27FC236}">
                <a16:creationId xmlns:a16="http://schemas.microsoft.com/office/drawing/2014/main" id="{3ECB643B-472C-477D-C6D7-8DAA9B169969}"/>
              </a:ext>
            </a:extLst>
          </p:cNvPr>
          <p:cNvSpPr>
            <a:spLocks noChangeArrowheads="1"/>
          </p:cNvSpPr>
          <p:nvPr/>
        </p:nvSpPr>
        <p:spPr bwMode="auto">
          <a:xfrm>
            <a:off x="3207196" y="1820072"/>
            <a:ext cx="5791200" cy="4154984"/>
          </a:xfrm>
          <a:prstGeom prst="rect">
            <a:avLst/>
          </a:prstGeom>
          <a:noFill/>
          <a:ln>
            <a:noFill/>
          </a:ln>
          <a:effectLst/>
        </p:spPr>
        <p:txBody>
          <a:bodyPr>
            <a:spAutoFit/>
          </a:bodyPr>
          <a:lstStyle/>
          <a:p>
            <a:pPr marL="457200" indent="-457200">
              <a:buFont typeface="+mj-lt"/>
              <a:buAutoNum type="arabicPeriod"/>
              <a:defRPr/>
            </a:pPr>
            <a:r>
              <a:rPr lang="en-US" sz="2400" dirty="0">
                <a:solidFill>
                  <a:srgbClr val="000000"/>
                </a:solidFill>
                <a:latin typeface="Times New Roman" pitchFamily="18" charset="0"/>
                <a:cs typeface="Times New Roman" pitchFamily="18" charset="0"/>
              </a:rPr>
              <a:t> </a:t>
            </a:r>
            <a:r>
              <a:rPr lang="en-US" sz="2000" i="1" dirty="0">
                <a:solidFill>
                  <a:srgbClr val="000066"/>
                </a:solidFill>
                <a:effectLst>
                  <a:outerShdw blurRad="38100" dist="38100" dir="2700000" algn="tl">
                    <a:srgbClr val="C0C0C0"/>
                  </a:outerShdw>
                </a:effectLst>
                <a:latin typeface="Times New Roman" pitchFamily="18" charset="0"/>
                <a:cs typeface="Times New Roman" pitchFamily="18" charset="0"/>
              </a:rPr>
              <a:t>It is the primordial form of QCD matter at high temperature or baryon  density.</a:t>
            </a:r>
          </a:p>
          <a:p>
            <a:pPr marL="457200" indent="-457200">
              <a:buFont typeface="+mj-lt"/>
              <a:buAutoNum type="arabicPeriod"/>
              <a:defRPr/>
            </a:pPr>
            <a:endParaRPr lang="en-US" sz="2000" i="1" dirty="0">
              <a:solidFill>
                <a:srgbClr val="000066"/>
              </a:solidFill>
              <a:effectLst>
                <a:outerShdw blurRad="38100" dist="38100" dir="2700000" algn="tl">
                  <a:srgbClr val="C0C0C0"/>
                </a:outerShdw>
              </a:effectLst>
              <a:latin typeface="Times New Roman" pitchFamily="18" charset="0"/>
              <a:cs typeface="Times New Roman" pitchFamily="18" charset="0"/>
            </a:endParaRPr>
          </a:p>
          <a:p>
            <a:pPr marL="457200" indent="-457200">
              <a:buFont typeface="+mj-lt"/>
              <a:buAutoNum type="arabicPeriod"/>
              <a:defRPr/>
            </a:pPr>
            <a:r>
              <a:rPr lang="en-US" sz="2000" i="1" dirty="0">
                <a:solidFill>
                  <a:srgbClr val="000066"/>
                </a:solidFill>
                <a:latin typeface="Times New Roman" pitchFamily="18" charset="0"/>
                <a:cs typeface="Times New Roman" pitchFamily="18" charset="0"/>
              </a:rPr>
              <a:t> </a:t>
            </a:r>
            <a:r>
              <a:rPr lang="en-US" sz="2000" i="1" dirty="0">
                <a:solidFill>
                  <a:srgbClr val="000066"/>
                </a:solidFill>
                <a:effectLst>
                  <a:outerShdw blurRad="38100" dist="38100" dir="2700000" algn="tl">
                    <a:srgbClr val="C0C0C0"/>
                  </a:outerShdw>
                </a:effectLst>
                <a:latin typeface="Times New Roman" pitchFamily="18" charset="0"/>
                <a:cs typeface="Times New Roman" pitchFamily="18" charset="0"/>
              </a:rPr>
              <a:t>It was present during the first few microseconds of the Big Bang.</a:t>
            </a:r>
          </a:p>
          <a:p>
            <a:pPr marL="457200" indent="-457200">
              <a:buFont typeface="+mj-lt"/>
              <a:buAutoNum type="arabicPeriod"/>
              <a:defRPr/>
            </a:pPr>
            <a:endParaRPr lang="en-US" sz="2000" i="1" dirty="0">
              <a:solidFill>
                <a:srgbClr val="000066"/>
              </a:solidFill>
              <a:latin typeface="Times New Roman" pitchFamily="18" charset="0"/>
              <a:cs typeface="Times New Roman" pitchFamily="18" charset="0"/>
            </a:endParaRPr>
          </a:p>
          <a:p>
            <a:pPr marL="457200" indent="-457200">
              <a:buFont typeface="+mj-lt"/>
              <a:buAutoNum type="arabicPeriod"/>
              <a:defRPr/>
            </a:pPr>
            <a:r>
              <a:rPr lang="en-US" sz="2000" i="1" dirty="0">
                <a:solidFill>
                  <a:srgbClr val="000066"/>
                </a:solidFill>
                <a:latin typeface="Times New Roman" pitchFamily="18" charset="0"/>
                <a:cs typeface="Times New Roman" pitchFamily="18" charset="0"/>
              </a:rPr>
              <a:t> </a:t>
            </a:r>
            <a:r>
              <a:rPr lang="en-US" sz="2000" i="1" dirty="0">
                <a:solidFill>
                  <a:srgbClr val="000066"/>
                </a:solidFill>
                <a:effectLst>
                  <a:outerShdw blurRad="38100" dist="38100" dir="2700000" algn="tl">
                    <a:srgbClr val="C0C0C0"/>
                  </a:outerShdw>
                </a:effectLst>
                <a:latin typeface="Times New Roman" pitchFamily="18" charset="0"/>
                <a:cs typeface="Times New Roman" pitchFamily="18" charset="0"/>
              </a:rPr>
              <a:t>It provides an example of phase transitions which may occur at a variety of higher temperature scales in the early universe.</a:t>
            </a:r>
          </a:p>
          <a:p>
            <a:pPr marL="457200" indent="-457200">
              <a:buFont typeface="+mj-lt"/>
              <a:buAutoNum type="arabicPeriod"/>
              <a:defRPr/>
            </a:pPr>
            <a:endParaRPr lang="en-US" sz="2000" i="1" dirty="0">
              <a:solidFill>
                <a:srgbClr val="000066"/>
              </a:solidFill>
              <a:effectLst>
                <a:outerShdw blurRad="38100" dist="38100" dir="2700000" algn="tl">
                  <a:srgbClr val="C0C0C0"/>
                </a:outerShdw>
              </a:effectLst>
              <a:latin typeface="Times New Roman" pitchFamily="18" charset="0"/>
              <a:cs typeface="Times New Roman" pitchFamily="18" charset="0"/>
            </a:endParaRPr>
          </a:p>
          <a:p>
            <a:pPr marL="457200" indent="-457200">
              <a:buFont typeface="+mj-lt"/>
              <a:buAutoNum type="arabicPeriod"/>
              <a:defRPr/>
            </a:pPr>
            <a:r>
              <a:rPr lang="en-US" sz="2000" i="1" dirty="0">
                <a:solidFill>
                  <a:srgbClr val="000066"/>
                </a:solidFill>
                <a:latin typeface="Times New Roman" pitchFamily="18" charset="0"/>
                <a:cs typeface="Times New Roman" pitchFamily="18" charset="0"/>
              </a:rPr>
              <a:t> </a:t>
            </a:r>
            <a:r>
              <a:rPr lang="en-US" sz="2000" i="1" dirty="0">
                <a:solidFill>
                  <a:srgbClr val="000066"/>
                </a:solidFill>
                <a:effectLst>
                  <a:outerShdw blurRad="38100" dist="38100" dir="2700000" algn="tl">
                    <a:srgbClr val="C0C0C0"/>
                  </a:outerShdw>
                </a:effectLst>
                <a:latin typeface="Times New Roman" pitchFamily="18" charset="0"/>
                <a:cs typeface="Times New Roman" pitchFamily="18" charset="0"/>
              </a:rPr>
              <a:t>It can provide important insights on the origin of mass for matter, and how quarks are confined into hadrons.</a:t>
            </a:r>
          </a:p>
        </p:txBody>
      </p:sp>
      <p:sp>
        <p:nvSpPr>
          <p:cNvPr id="214034" name="Left-Right Arrow 1">
            <a:extLst>
              <a:ext uri="{FF2B5EF4-FFF2-40B4-BE49-F238E27FC236}">
                <a16:creationId xmlns:a16="http://schemas.microsoft.com/office/drawing/2014/main" id="{6F3F3B65-866A-2814-9B61-75F061929BF2}"/>
              </a:ext>
            </a:extLst>
          </p:cNvPr>
          <p:cNvSpPr>
            <a:spLocks noChangeArrowheads="1"/>
          </p:cNvSpPr>
          <p:nvPr/>
        </p:nvSpPr>
        <p:spPr bwMode="auto">
          <a:xfrm>
            <a:off x="1524000" y="1676400"/>
            <a:ext cx="2187575" cy="3187700"/>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solidFill>
                <a:srgbClr val="000000"/>
              </a:solidFill>
            </a:endParaRPr>
          </a:p>
        </p:txBody>
      </p:sp>
      <p:sp>
        <p:nvSpPr>
          <p:cNvPr id="214035" name="Left-Right Arrow 2">
            <a:extLst>
              <a:ext uri="{FF2B5EF4-FFF2-40B4-BE49-F238E27FC236}">
                <a16:creationId xmlns:a16="http://schemas.microsoft.com/office/drawing/2014/main" id="{9B0F1827-072D-1FCA-23AA-EE7FCEF2596F}"/>
              </a:ext>
            </a:extLst>
          </p:cNvPr>
          <p:cNvSpPr>
            <a:spLocks noChangeArrowheads="1"/>
          </p:cNvSpPr>
          <p:nvPr/>
        </p:nvSpPr>
        <p:spPr bwMode="auto">
          <a:xfrm>
            <a:off x="1524000" y="1905000"/>
            <a:ext cx="2187575" cy="2959100"/>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ru-RU" altLang="ru-RU" sz="1800">
              <a:solidFill>
                <a:srgbClr val="000000"/>
              </a:solidFill>
            </a:endParaRPr>
          </a:p>
        </p:txBody>
      </p:sp>
      <p:cxnSp>
        <p:nvCxnSpPr>
          <p:cNvPr id="214036" name="Straight Arrow Connector 4">
            <a:extLst>
              <a:ext uri="{FF2B5EF4-FFF2-40B4-BE49-F238E27FC236}">
                <a16:creationId xmlns:a16="http://schemas.microsoft.com/office/drawing/2014/main" id="{37F39607-5143-8467-E9DB-1583170A9B2E}"/>
              </a:ext>
            </a:extLst>
          </p:cNvPr>
          <p:cNvCxnSpPr>
            <a:cxnSpLocks noChangeShapeType="1"/>
          </p:cNvCxnSpPr>
          <p:nvPr/>
        </p:nvCxnSpPr>
        <p:spPr bwMode="auto">
          <a:xfrm flipH="1">
            <a:off x="3505200" y="1905000"/>
            <a:ext cx="206375" cy="3317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pic>
        <p:nvPicPr>
          <p:cNvPr id="3" name="Рисунок 2">
            <a:extLst>
              <a:ext uri="{FF2B5EF4-FFF2-40B4-BE49-F238E27FC236}">
                <a16:creationId xmlns:a16="http://schemas.microsoft.com/office/drawing/2014/main" id="{3DBAD202-5270-D4E2-8DDF-0B50D6E10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8" y="655196"/>
            <a:ext cx="9048046" cy="954710"/>
          </a:xfrm>
          <a:prstGeom prst="rect">
            <a:avLst/>
          </a:prstGeom>
        </p:spPr>
      </p:pic>
      <p:pic>
        <p:nvPicPr>
          <p:cNvPr id="5" name="Рисунок 4">
            <a:extLst>
              <a:ext uri="{FF2B5EF4-FFF2-40B4-BE49-F238E27FC236}">
                <a16:creationId xmlns:a16="http://schemas.microsoft.com/office/drawing/2014/main" id="{EA5E2EF5-C9E4-E23E-9523-50A5662EB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11" y="1596134"/>
            <a:ext cx="2924324" cy="2529761"/>
          </a:xfrm>
          <a:prstGeom prst="rect">
            <a:avLst/>
          </a:prstGeom>
        </p:spPr>
      </p:pic>
      <p:pic>
        <p:nvPicPr>
          <p:cNvPr id="7" name="Рисунок 6">
            <a:extLst>
              <a:ext uri="{FF2B5EF4-FFF2-40B4-BE49-F238E27FC236}">
                <a16:creationId xmlns:a16="http://schemas.microsoft.com/office/drawing/2014/main" id="{F766A7A7-1488-6E75-70AD-4A276941A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47" y="4364469"/>
            <a:ext cx="2952149" cy="2331043"/>
          </a:xfrm>
          <a:prstGeom prst="rect">
            <a:avLst/>
          </a:prstGeom>
        </p:spPr>
      </p:pic>
    </p:spTree>
    <p:custDataLst>
      <p:tags r:id="rId1"/>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40"/>
          <p:cNvSpPr>
            <a:spLocks noGrp="1"/>
          </p:cNvSpPr>
          <p:nvPr>
            <p:ph type="sldNum" sz="quarter" idx="12"/>
          </p:nvPr>
        </p:nvSpPr>
        <p:spPr>
          <a:xfrm>
            <a:off x="8305800" y="6407945"/>
            <a:ext cx="707232" cy="365125"/>
          </a:xfrm>
        </p:spPr>
        <p:txBody>
          <a:bodyPr/>
          <a:lstStyle/>
          <a:p>
            <a:pPr>
              <a:defRPr/>
            </a:pPr>
            <a:fld id="{59AB1D97-57A0-4161-A196-A33AA84FE83E}" type="slidenum">
              <a:rPr lang="en-US" smtClean="0"/>
              <a:pPr>
                <a:defRPr/>
              </a:pPr>
              <a:t>30</a:t>
            </a:fld>
            <a:r>
              <a:rPr lang="en-US" dirty="0"/>
              <a:t> </a:t>
            </a:r>
          </a:p>
        </p:txBody>
      </p:sp>
      <p:sp>
        <p:nvSpPr>
          <p:cNvPr id="52228" name="Rectangle 4"/>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52229" name="Rectangle 5"/>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52230" name="Rectangle 6"/>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52231" name="Rectangle 7"/>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52232" name="Rectangle 8"/>
          <p:cNvSpPr>
            <a:spLocks noChangeArrowheads="1"/>
          </p:cNvSpPr>
          <p:nvPr/>
        </p:nvSpPr>
        <p:spPr bwMode="auto">
          <a:xfrm>
            <a:off x="-12700" y="-12700"/>
            <a:ext cx="38100" cy="25400"/>
          </a:xfrm>
          <a:prstGeom prst="rect">
            <a:avLst/>
          </a:prstGeom>
          <a:solidFill>
            <a:schemeClr val="accent1"/>
          </a:solidFill>
          <a:ln w="9525">
            <a:solidFill>
              <a:schemeClr val="tx1"/>
            </a:solidFill>
            <a:miter lim="800000"/>
            <a:headEnd/>
            <a:tailEnd/>
          </a:ln>
        </p:spPr>
        <p:txBody>
          <a:bodyPr wrap="none" anchor="ctr"/>
          <a:lstStyle/>
          <a:p>
            <a:pPr algn="ctr"/>
            <a:endParaRPr lang="en-US"/>
          </a:p>
        </p:txBody>
      </p:sp>
      <p:sp>
        <p:nvSpPr>
          <p:cNvPr id="35" name="Rounded Rectangle 34"/>
          <p:cNvSpPr/>
          <p:nvPr/>
        </p:nvSpPr>
        <p:spPr>
          <a:xfrm>
            <a:off x="76200" y="53280"/>
            <a:ext cx="3810000" cy="480120"/>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000" b="1" dirty="0">
                <a:solidFill>
                  <a:srgbClr val="0033CC"/>
                </a:solidFill>
              </a:rPr>
              <a:t>Possible signals for the CEP</a:t>
            </a:r>
          </a:p>
        </p:txBody>
      </p:sp>
      <p:sp>
        <p:nvSpPr>
          <p:cNvPr id="2" name="Rectangle 1"/>
          <p:cNvSpPr/>
          <p:nvPr/>
        </p:nvSpPr>
        <p:spPr>
          <a:xfrm>
            <a:off x="1077683" y="4876800"/>
            <a:ext cx="7848600" cy="646331"/>
          </a:xfrm>
          <a:prstGeom prst="rect">
            <a:avLst/>
          </a:prstGeom>
        </p:spPr>
        <p:txBody>
          <a:bodyPr wrap="square">
            <a:spAutoFit/>
          </a:bodyPr>
          <a:lstStyle/>
          <a:p>
            <a:r>
              <a:rPr lang="en-US" b="1" dirty="0">
                <a:solidFill>
                  <a:srgbClr val="0033CC"/>
                </a:solidFill>
              </a:rPr>
              <a:t>At the CEP or close to it, anomalies in the dynamic properties of the medium can drive abrupt changes in transport coeﬃcients</a:t>
            </a:r>
          </a:p>
        </p:txBody>
      </p:sp>
      <p:sp>
        <p:nvSpPr>
          <p:cNvPr id="3" name="TextBox 2"/>
          <p:cNvSpPr txBox="1"/>
          <p:nvPr/>
        </p:nvSpPr>
        <p:spPr>
          <a:xfrm>
            <a:off x="1485900" y="5650468"/>
            <a:ext cx="6667500" cy="646331"/>
          </a:xfrm>
          <a:prstGeom prst="rect">
            <a:avLst/>
          </a:prstGeom>
          <a:noFill/>
        </p:spPr>
        <p:txBody>
          <a:bodyPr wrap="square" rtlCol="0">
            <a:spAutoFit/>
          </a:bodyPr>
          <a:lstStyle/>
          <a:p>
            <a:r>
              <a:rPr lang="en-US" b="1" dirty="0">
                <a:solidFill>
                  <a:srgbClr val="FF0000"/>
                </a:solidFill>
              </a:rPr>
              <a:t>Anisotropic flow (</a:t>
            </a:r>
            <a:r>
              <a:rPr lang="en-US" b="1" dirty="0" err="1">
                <a:solidFill>
                  <a:srgbClr val="FF0000"/>
                </a:solidFill>
              </a:rPr>
              <a:t>v</a:t>
            </a:r>
            <a:r>
              <a:rPr lang="en-US" b="1" baseline="-25000" dirty="0" err="1">
                <a:solidFill>
                  <a:srgbClr val="FF0000"/>
                </a:solidFill>
              </a:rPr>
              <a:t>n</a:t>
            </a:r>
            <a:r>
              <a:rPr lang="en-US" b="1" dirty="0">
                <a:solidFill>
                  <a:srgbClr val="FF0000"/>
                </a:solidFill>
              </a:rPr>
              <a:t>) measurements are an invaluable probe</a:t>
            </a:r>
          </a:p>
        </p:txBody>
      </p:sp>
      <p:grpSp>
        <p:nvGrpSpPr>
          <p:cNvPr id="11" name="Group 10"/>
          <p:cNvGrpSpPr/>
          <p:nvPr/>
        </p:nvGrpSpPr>
        <p:grpSpPr>
          <a:xfrm>
            <a:off x="324676" y="530748"/>
            <a:ext cx="4384484" cy="4269852"/>
            <a:chOff x="324676" y="530748"/>
            <a:chExt cx="4384484" cy="4269852"/>
          </a:xfrm>
        </p:grpSpPr>
        <p:pic>
          <p:nvPicPr>
            <p:cNvPr id="3685378"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77000"/>
                      </a14:imgEffect>
                    </a14:imgLayer>
                  </a14:imgProps>
                </a:ext>
                <a:ext uri="{28A0092B-C50C-407E-A947-70E740481C1C}">
                  <a14:useLocalDpi xmlns:a14="http://schemas.microsoft.com/office/drawing/2010/main" val="0"/>
                </a:ext>
              </a:extLst>
            </a:blip>
            <a:srcRect/>
            <a:stretch>
              <a:fillRect/>
            </a:stretch>
          </p:blipFill>
          <p:spPr bwMode="auto">
            <a:xfrm>
              <a:off x="324676" y="1418547"/>
              <a:ext cx="4323524" cy="338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62000" y="530748"/>
              <a:ext cx="3947160" cy="1061829"/>
            </a:xfrm>
            <a:prstGeom prst="rect">
              <a:avLst/>
            </a:prstGeom>
          </p:spPr>
          <p:txBody>
            <a:bodyPr wrap="square">
              <a:spAutoFit/>
            </a:bodyPr>
            <a:lstStyle/>
            <a:p>
              <a:r>
                <a:rPr lang="en-US" sz="1400" b="1" i="0" dirty="0" err="1"/>
                <a:t>Csernai</a:t>
              </a:r>
              <a:r>
                <a:rPr lang="en-US" sz="1400" b="1" i="0" dirty="0"/>
                <a:t> et. al,</a:t>
              </a:r>
            </a:p>
            <a:p>
              <a:r>
                <a:rPr lang="en-US" sz="1400" b="1" i="0" dirty="0" err="1"/>
                <a:t>Phys.Rev.Lett</a:t>
              </a:r>
              <a:r>
                <a:rPr lang="en-US" sz="1400" b="1" i="0" dirty="0"/>
                <a:t>. 97 (2006) 152303</a:t>
              </a:r>
            </a:p>
            <a:p>
              <a:r>
                <a:rPr lang="en-US" sz="300" b="1" i="0" dirty="0"/>
                <a:t> </a:t>
              </a:r>
            </a:p>
            <a:p>
              <a:r>
                <a:rPr lang="en-US" sz="1400" b="1" i="0" dirty="0"/>
                <a:t>A. </a:t>
              </a:r>
              <a:r>
                <a:rPr lang="en-US" sz="1400" b="1" i="0" dirty="0" err="1"/>
                <a:t>Dobado</a:t>
              </a:r>
              <a:r>
                <a:rPr lang="en-US" sz="1400" b="1" i="0" dirty="0"/>
                <a:t> et. al, </a:t>
              </a:r>
            </a:p>
            <a:p>
              <a:r>
                <a:rPr lang="en-US" sz="1400" b="1" i="0" dirty="0"/>
                <a:t>Phys. Rev. D 79, 014002 (2009)</a:t>
              </a:r>
              <a:r>
                <a:rPr lang="en-US" b="1" i="0" dirty="0"/>
                <a:t> </a:t>
              </a:r>
              <a:endParaRPr lang="en-US" b="1" dirty="0"/>
            </a:p>
          </p:txBody>
        </p:sp>
      </p:grpSp>
      <p:grpSp>
        <p:nvGrpSpPr>
          <p:cNvPr id="12" name="Group 11"/>
          <p:cNvGrpSpPr/>
          <p:nvPr/>
        </p:nvGrpSpPr>
        <p:grpSpPr>
          <a:xfrm>
            <a:off x="4724400" y="189269"/>
            <a:ext cx="4495800" cy="4535131"/>
            <a:chOff x="4724400" y="189269"/>
            <a:chExt cx="4495800" cy="4535131"/>
          </a:xfrm>
        </p:grpSpPr>
        <p:grpSp>
          <p:nvGrpSpPr>
            <p:cNvPr id="8" name="Group 7"/>
            <p:cNvGrpSpPr/>
            <p:nvPr/>
          </p:nvGrpSpPr>
          <p:grpSpPr>
            <a:xfrm>
              <a:off x="4724400" y="189269"/>
              <a:ext cx="4495800" cy="4535131"/>
              <a:chOff x="4724400" y="329625"/>
              <a:chExt cx="4267200" cy="4318574"/>
            </a:xfrm>
          </p:grpSpPr>
          <p:grpSp>
            <p:nvGrpSpPr>
              <p:cNvPr id="6" name="Group 5"/>
              <p:cNvGrpSpPr/>
              <p:nvPr/>
            </p:nvGrpSpPr>
            <p:grpSpPr>
              <a:xfrm>
                <a:off x="4724400" y="367078"/>
                <a:ext cx="4267200" cy="4281121"/>
                <a:chOff x="4351020" y="-329935"/>
                <a:chExt cx="4572000" cy="4636514"/>
              </a:xfrm>
            </p:grpSpPr>
            <p:pic>
              <p:nvPicPr>
                <p:cNvPr id="36505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61950"/>
                  <a:ext cx="3810000" cy="394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351020" y="-329935"/>
                  <a:ext cx="4572000" cy="761783"/>
                </a:xfrm>
                <a:prstGeom prst="rect">
                  <a:avLst/>
                </a:prstGeom>
              </p:spPr>
              <p:txBody>
                <a:bodyPr>
                  <a:spAutoFit/>
                </a:bodyPr>
                <a:lstStyle/>
                <a:p>
                  <a:r>
                    <a:rPr lang="en-US" sz="1400" b="1" dirty="0"/>
                    <a:t>Lacey et. al,</a:t>
                  </a:r>
                </a:p>
                <a:p>
                  <a:r>
                    <a:rPr lang="en-US" sz="1400" b="1" i="0" dirty="0"/>
                    <a:t>Phys. </a:t>
                  </a:r>
                  <a:r>
                    <a:rPr lang="en-US" sz="1400" b="1" i="0" dirty="0" err="1"/>
                    <a:t>Rev.Lett</a:t>
                  </a:r>
                  <a:r>
                    <a:rPr lang="en-US" sz="1400" b="1" i="0" dirty="0"/>
                    <a:t>. 98 (2007) 092301</a:t>
                  </a:r>
                  <a:endParaRPr lang="en-US" sz="1400" b="1" dirty="0"/>
                </a:p>
                <a:p>
                  <a:r>
                    <a:rPr lang="en-US" sz="1400" b="1" dirty="0"/>
                    <a:t> </a:t>
                  </a:r>
                  <a:r>
                    <a:rPr lang="en-US" sz="1400" b="1" i="0" dirty="0">
                      <a:hlinkClick r:id="rId7"/>
                    </a:rPr>
                    <a:t>arXiv:0708.3512</a:t>
                  </a:r>
                  <a:r>
                    <a:rPr lang="en-US" sz="1400" dirty="0"/>
                    <a:t> </a:t>
                  </a:r>
                  <a:r>
                    <a:rPr lang="en-US" sz="1400" b="1" dirty="0"/>
                    <a:t> (2008)</a:t>
                  </a:r>
                  <a:endParaRPr lang="en-US" sz="1400" dirty="0"/>
                </a:p>
              </p:txBody>
            </p:sp>
          </p:grpSp>
          <p:sp>
            <p:nvSpPr>
              <p:cNvPr id="4" name="Rectangle 3"/>
              <p:cNvSpPr/>
              <p:nvPr/>
            </p:nvSpPr>
            <p:spPr>
              <a:xfrm>
                <a:off x="6648659" y="329625"/>
                <a:ext cx="184730" cy="369332"/>
              </a:xfrm>
              <a:prstGeom prst="rect">
                <a:avLst/>
              </a:prstGeom>
            </p:spPr>
            <p:txBody>
              <a:bodyPr wrap="none">
                <a:spAutoFit/>
              </a:bodyPr>
              <a:lstStyle/>
              <a:p>
                <a:endParaRPr lang="en-US" dirty="0"/>
              </a:p>
            </p:txBody>
          </p:sp>
        </p:grpSp>
        <p:sp>
          <p:nvSpPr>
            <p:cNvPr id="10" name="TextBox 9"/>
            <p:cNvSpPr txBox="1"/>
            <p:nvPr/>
          </p:nvSpPr>
          <p:spPr>
            <a:xfrm>
              <a:off x="5127713" y="1214980"/>
              <a:ext cx="567783" cy="338554"/>
            </a:xfrm>
            <a:prstGeom prst="rect">
              <a:avLst/>
            </a:prstGeom>
            <a:noFill/>
          </p:spPr>
          <p:txBody>
            <a:bodyPr wrap="none" rtlCol="0">
              <a:spAutoFit/>
            </a:bodyPr>
            <a:lstStyle/>
            <a:p>
              <a:r>
                <a:rPr lang="en-US" sz="1600" b="1" i="0" dirty="0"/>
                <a:t>H</a:t>
              </a:r>
              <a:r>
                <a:rPr lang="en-US" sz="1600" b="1" i="0" baseline="-25000" dirty="0"/>
                <a:t>2</a:t>
              </a:r>
              <a:r>
                <a:rPr lang="en-US" sz="1600" b="1" i="0" dirty="0"/>
                <a:t>O</a:t>
              </a:r>
            </a:p>
          </p:txBody>
        </p:sp>
      </p:grpSp>
      <p:sp>
        <p:nvSpPr>
          <p:cNvPr id="27" name="TextBox 26"/>
          <p:cNvSpPr txBox="1"/>
          <p:nvPr/>
        </p:nvSpPr>
        <p:spPr>
          <a:xfrm>
            <a:off x="1077683" y="1625081"/>
            <a:ext cx="787395" cy="338554"/>
          </a:xfrm>
          <a:prstGeom prst="rect">
            <a:avLst/>
          </a:prstGeom>
          <a:noFill/>
        </p:spPr>
        <p:txBody>
          <a:bodyPr wrap="none" rtlCol="0">
            <a:spAutoFit/>
          </a:bodyPr>
          <a:lstStyle/>
          <a:p>
            <a:r>
              <a:rPr lang="en-US" sz="1600" b="1" i="0" dirty="0"/>
              <a:t>Argon</a:t>
            </a:r>
          </a:p>
        </p:txBody>
      </p:sp>
    </p:spTree>
    <p:custDataLst>
      <p:tags r:id="rId1"/>
    </p:custDataLst>
    <p:extLst>
      <p:ext uri="{BB962C8B-B14F-4D97-AF65-F5344CB8AC3E}">
        <p14:creationId xmlns:p14="http://schemas.microsoft.com/office/powerpoint/2010/main" val="1182751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930">
            <a:extLst>
              <a:ext uri="{FF2B5EF4-FFF2-40B4-BE49-F238E27FC236}">
                <a16:creationId xmlns:a16="http://schemas.microsoft.com/office/drawing/2014/main" id="{37D9E72B-017E-43AD-5B28-3E33F4EA0D29}"/>
              </a:ext>
            </a:extLst>
          </p:cNvPr>
          <p:cNvSpPr>
            <a:spLocks noChangeArrowheads="1"/>
          </p:cNvSpPr>
          <p:nvPr/>
        </p:nvSpPr>
        <p:spPr bwMode="auto">
          <a:xfrm>
            <a:off x="82550" y="5410200"/>
            <a:ext cx="8988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2400" b="1" i="0" u="none" strike="noStrike" kern="1200" cap="none" spc="0" normalizeH="0" baseline="0" noProof="0">
                <a:ln>
                  <a:noFill/>
                </a:ln>
                <a:solidFill>
                  <a:srgbClr val="000066"/>
                </a:solidFill>
                <a:effectLst/>
                <a:uLnTx/>
                <a:uFillTx/>
                <a:latin typeface="Times New Roman" panose="02020603050405020304" pitchFamily="18" charset="0"/>
                <a:ea typeface="+mn-ea"/>
                <a:cs typeface="Times New Roman" panose="02020603050405020304" pitchFamily="18" charset="0"/>
              </a:rPr>
              <a:t>V</a:t>
            </a:r>
            <a:r>
              <a:rPr kumimoji="0" lang="en-US" altLang="ru-RU" sz="2400" b="1" i="0" u="none" strike="noStrike" kern="1200" cap="none" spc="0" normalizeH="0" baseline="-25000" noProof="0">
                <a:ln>
                  <a:noFill/>
                </a:ln>
                <a:solidFill>
                  <a:srgbClr val="000066"/>
                </a:solidFill>
                <a:effectLst/>
                <a:uLnTx/>
                <a:uFillTx/>
                <a:latin typeface="Times New Roman" panose="02020603050405020304" pitchFamily="18" charset="0"/>
                <a:ea typeface="+mn-ea"/>
                <a:cs typeface="Times New Roman" panose="02020603050405020304" pitchFamily="18" charset="0"/>
              </a:rPr>
              <a:t>n</a:t>
            </a:r>
            <a:r>
              <a:rPr kumimoji="0" lang="en-US" altLang="ru-RU" sz="2400" b="1" i="0" u="none" strike="noStrike" kern="1200" cap="none" spc="0" normalizeH="0" baseline="0" noProof="0">
                <a:ln>
                  <a:noFill/>
                </a:ln>
                <a:solidFill>
                  <a:srgbClr val="000066"/>
                </a:solidFill>
                <a:effectLst/>
                <a:uLnTx/>
                <a:uFillTx/>
                <a:latin typeface="Times New Roman" panose="02020603050405020304" pitchFamily="18" charset="0"/>
                <a:ea typeface="+mn-ea"/>
                <a:cs typeface="Times New Roman" panose="02020603050405020304" pitchFamily="18" charset="0"/>
              </a:rPr>
              <a:t>   shows a monotonic increase with beam energy. The viscous coefficient, which encodes the transport coefficient (𝜼/𝒔), indicates a non-monotonic behavior as a function of beam energy.</a:t>
            </a:r>
          </a:p>
        </p:txBody>
      </p:sp>
      <p:sp>
        <p:nvSpPr>
          <p:cNvPr id="129027" name="object 4">
            <a:extLst>
              <a:ext uri="{FF2B5EF4-FFF2-40B4-BE49-F238E27FC236}">
                <a16:creationId xmlns:a16="http://schemas.microsoft.com/office/drawing/2014/main" id="{0E2AFD4D-C32F-1280-89D2-C895CDE91447}"/>
              </a:ext>
            </a:extLst>
          </p:cNvPr>
          <p:cNvSpPr>
            <a:spLocks/>
          </p:cNvSpPr>
          <p:nvPr/>
        </p:nvSpPr>
        <p:spPr bwMode="auto">
          <a:xfrm>
            <a:off x="976313" y="4727575"/>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28" name="object 5">
            <a:extLst>
              <a:ext uri="{FF2B5EF4-FFF2-40B4-BE49-F238E27FC236}">
                <a16:creationId xmlns:a16="http://schemas.microsoft.com/office/drawing/2014/main" id="{1A988FAC-F0F9-3FC7-4E78-9A83C09CDB86}"/>
              </a:ext>
            </a:extLst>
          </p:cNvPr>
          <p:cNvSpPr>
            <a:spLocks/>
          </p:cNvSpPr>
          <p:nvPr/>
        </p:nvSpPr>
        <p:spPr bwMode="auto">
          <a:xfrm>
            <a:off x="4692650" y="4727575"/>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29" name="object 6">
            <a:extLst>
              <a:ext uri="{FF2B5EF4-FFF2-40B4-BE49-F238E27FC236}">
                <a16:creationId xmlns:a16="http://schemas.microsoft.com/office/drawing/2014/main" id="{DCA4EE0A-8C79-AB0E-CAED-2AED959659D6}"/>
              </a:ext>
            </a:extLst>
          </p:cNvPr>
          <p:cNvSpPr>
            <a:spLocks/>
          </p:cNvSpPr>
          <p:nvPr/>
        </p:nvSpPr>
        <p:spPr bwMode="auto">
          <a:xfrm>
            <a:off x="976313" y="4618038"/>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30" name="object 7">
            <a:extLst>
              <a:ext uri="{FF2B5EF4-FFF2-40B4-BE49-F238E27FC236}">
                <a16:creationId xmlns:a16="http://schemas.microsoft.com/office/drawing/2014/main" id="{5C041264-32E2-A1BA-0BF7-279F8F924876}"/>
              </a:ext>
            </a:extLst>
          </p:cNvPr>
          <p:cNvSpPr>
            <a:spLocks/>
          </p:cNvSpPr>
          <p:nvPr/>
        </p:nvSpPr>
        <p:spPr bwMode="auto">
          <a:xfrm>
            <a:off x="4692650" y="4618038"/>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31" name="object 8">
            <a:extLst>
              <a:ext uri="{FF2B5EF4-FFF2-40B4-BE49-F238E27FC236}">
                <a16:creationId xmlns:a16="http://schemas.microsoft.com/office/drawing/2014/main" id="{4D6F0432-7A5B-0328-8AAC-E4D5A1333DAE}"/>
              </a:ext>
            </a:extLst>
          </p:cNvPr>
          <p:cNvSpPr>
            <a:spLocks/>
          </p:cNvSpPr>
          <p:nvPr/>
        </p:nvSpPr>
        <p:spPr bwMode="auto">
          <a:xfrm>
            <a:off x="976313" y="4508500"/>
            <a:ext cx="87312" cy="0"/>
          </a:xfrm>
          <a:custGeom>
            <a:avLst/>
            <a:gdLst>
              <a:gd name="T0" fmla="*/ 0 w 86994"/>
              <a:gd name="T1" fmla="*/ 88554 w 86994"/>
              <a:gd name="T2" fmla="*/ 0 60000 65536"/>
              <a:gd name="T3" fmla="*/ 0 60000 65536"/>
            </a:gdLst>
            <a:ahLst/>
            <a:cxnLst>
              <a:cxn ang="T2">
                <a:pos x="T0" y="0"/>
              </a:cxn>
              <a:cxn ang="T3">
                <a:pos x="T1" y="0"/>
              </a:cxn>
            </a:cxnLst>
            <a:rect l="0" t="0" r="r" b="b"/>
            <a:pathLst>
              <a:path w="86994">
                <a:moveTo>
                  <a:pt x="0" y="0"/>
                </a:moveTo>
                <a:lnTo>
                  <a:pt x="86953"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32" name="object 9">
            <a:extLst>
              <a:ext uri="{FF2B5EF4-FFF2-40B4-BE49-F238E27FC236}">
                <a16:creationId xmlns:a16="http://schemas.microsoft.com/office/drawing/2014/main" id="{357168A8-07F9-BE6F-51C6-6DA2D270AF70}"/>
              </a:ext>
            </a:extLst>
          </p:cNvPr>
          <p:cNvSpPr>
            <a:spLocks/>
          </p:cNvSpPr>
          <p:nvPr/>
        </p:nvSpPr>
        <p:spPr bwMode="auto">
          <a:xfrm>
            <a:off x="4648200" y="4508500"/>
            <a:ext cx="87313" cy="0"/>
          </a:xfrm>
          <a:custGeom>
            <a:avLst/>
            <a:gdLst>
              <a:gd name="T0" fmla="*/ 88547 w 86995"/>
              <a:gd name="T1" fmla="*/ 0 w 86995"/>
              <a:gd name="T2" fmla="*/ 0 60000 65536"/>
              <a:gd name="T3" fmla="*/ 0 60000 65536"/>
            </a:gdLst>
            <a:ahLst/>
            <a:cxnLst>
              <a:cxn ang="T2">
                <a:pos x="T0" y="0"/>
              </a:cxn>
              <a:cxn ang="T3">
                <a:pos x="T1" y="0"/>
              </a:cxn>
            </a:cxnLst>
            <a:rect l="0" t="0" r="r" b="b"/>
            <a:pathLst>
              <a:path w="86995">
                <a:moveTo>
                  <a:pt x="86947"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8" name="object 10">
            <a:extLst>
              <a:ext uri="{FF2B5EF4-FFF2-40B4-BE49-F238E27FC236}">
                <a16:creationId xmlns:a16="http://schemas.microsoft.com/office/drawing/2014/main" id="{8009E215-1397-A1E6-217C-8AE48918DBC7}"/>
              </a:ext>
            </a:extLst>
          </p:cNvPr>
          <p:cNvSpPr txBox="1"/>
          <p:nvPr/>
        </p:nvSpPr>
        <p:spPr>
          <a:xfrm>
            <a:off x="760413" y="4410075"/>
            <a:ext cx="130175" cy="23177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0</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034" name="object 11">
            <a:extLst>
              <a:ext uri="{FF2B5EF4-FFF2-40B4-BE49-F238E27FC236}">
                <a16:creationId xmlns:a16="http://schemas.microsoft.com/office/drawing/2014/main" id="{AB8A8A7F-A140-452D-6DF5-931EFAF2FF51}"/>
              </a:ext>
            </a:extLst>
          </p:cNvPr>
          <p:cNvSpPr>
            <a:spLocks/>
          </p:cNvSpPr>
          <p:nvPr/>
        </p:nvSpPr>
        <p:spPr bwMode="auto">
          <a:xfrm>
            <a:off x="976313" y="4398963"/>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35" name="object 12">
            <a:extLst>
              <a:ext uri="{FF2B5EF4-FFF2-40B4-BE49-F238E27FC236}">
                <a16:creationId xmlns:a16="http://schemas.microsoft.com/office/drawing/2014/main" id="{BC357C67-6C6C-EE7B-DB0B-5E1F11EF50CD}"/>
              </a:ext>
            </a:extLst>
          </p:cNvPr>
          <p:cNvSpPr>
            <a:spLocks/>
          </p:cNvSpPr>
          <p:nvPr/>
        </p:nvSpPr>
        <p:spPr bwMode="auto">
          <a:xfrm>
            <a:off x="4692650" y="4398963"/>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36" name="object 13">
            <a:extLst>
              <a:ext uri="{FF2B5EF4-FFF2-40B4-BE49-F238E27FC236}">
                <a16:creationId xmlns:a16="http://schemas.microsoft.com/office/drawing/2014/main" id="{4A85CEB0-1862-F46D-1FB9-581A627754D4}"/>
              </a:ext>
            </a:extLst>
          </p:cNvPr>
          <p:cNvSpPr>
            <a:spLocks/>
          </p:cNvSpPr>
          <p:nvPr/>
        </p:nvSpPr>
        <p:spPr bwMode="auto">
          <a:xfrm>
            <a:off x="976313" y="4289425"/>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37" name="object 14">
            <a:extLst>
              <a:ext uri="{FF2B5EF4-FFF2-40B4-BE49-F238E27FC236}">
                <a16:creationId xmlns:a16="http://schemas.microsoft.com/office/drawing/2014/main" id="{ABAB6D35-1E2F-CB90-05E4-1402751D778C}"/>
              </a:ext>
            </a:extLst>
          </p:cNvPr>
          <p:cNvSpPr>
            <a:spLocks/>
          </p:cNvSpPr>
          <p:nvPr/>
        </p:nvSpPr>
        <p:spPr bwMode="auto">
          <a:xfrm>
            <a:off x="4692650" y="4289425"/>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38" name="object 15">
            <a:extLst>
              <a:ext uri="{FF2B5EF4-FFF2-40B4-BE49-F238E27FC236}">
                <a16:creationId xmlns:a16="http://schemas.microsoft.com/office/drawing/2014/main" id="{6EBB5B69-C411-4E92-A286-B30576CA59A3}"/>
              </a:ext>
            </a:extLst>
          </p:cNvPr>
          <p:cNvSpPr>
            <a:spLocks/>
          </p:cNvSpPr>
          <p:nvPr/>
        </p:nvSpPr>
        <p:spPr bwMode="auto">
          <a:xfrm>
            <a:off x="976313" y="4179888"/>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39" name="object 16">
            <a:extLst>
              <a:ext uri="{FF2B5EF4-FFF2-40B4-BE49-F238E27FC236}">
                <a16:creationId xmlns:a16="http://schemas.microsoft.com/office/drawing/2014/main" id="{9565AD63-785C-F34F-A441-6CE5F85CD9B8}"/>
              </a:ext>
            </a:extLst>
          </p:cNvPr>
          <p:cNvSpPr>
            <a:spLocks/>
          </p:cNvSpPr>
          <p:nvPr/>
        </p:nvSpPr>
        <p:spPr bwMode="auto">
          <a:xfrm>
            <a:off x="4692650" y="4179888"/>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40" name="object 17">
            <a:extLst>
              <a:ext uri="{FF2B5EF4-FFF2-40B4-BE49-F238E27FC236}">
                <a16:creationId xmlns:a16="http://schemas.microsoft.com/office/drawing/2014/main" id="{23A27DCE-DCFD-DBAD-201F-0D40F94FEC77}"/>
              </a:ext>
            </a:extLst>
          </p:cNvPr>
          <p:cNvSpPr>
            <a:spLocks/>
          </p:cNvSpPr>
          <p:nvPr/>
        </p:nvSpPr>
        <p:spPr bwMode="auto">
          <a:xfrm>
            <a:off x="976313" y="4068763"/>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41" name="object 18">
            <a:extLst>
              <a:ext uri="{FF2B5EF4-FFF2-40B4-BE49-F238E27FC236}">
                <a16:creationId xmlns:a16="http://schemas.microsoft.com/office/drawing/2014/main" id="{11DE0F89-7ED4-80B0-63B8-E4D4C7D7A8B7}"/>
              </a:ext>
            </a:extLst>
          </p:cNvPr>
          <p:cNvSpPr>
            <a:spLocks/>
          </p:cNvSpPr>
          <p:nvPr/>
        </p:nvSpPr>
        <p:spPr bwMode="auto">
          <a:xfrm>
            <a:off x="4692650" y="4068763"/>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42" name="object 19">
            <a:extLst>
              <a:ext uri="{FF2B5EF4-FFF2-40B4-BE49-F238E27FC236}">
                <a16:creationId xmlns:a16="http://schemas.microsoft.com/office/drawing/2014/main" id="{DDE4CF4E-B139-5888-612A-8783BE5CCAEA}"/>
              </a:ext>
            </a:extLst>
          </p:cNvPr>
          <p:cNvSpPr>
            <a:spLocks/>
          </p:cNvSpPr>
          <p:nvPr/>
        </p:nvSpPr>
        <p:spPr bwMode="auto">
          <a:xfrm>
            <a:off x="976313" y="3959225"/>
            <a:ext cx="87312" cy="0"/>
          </a:xfrm>
          <a:custGeom>
            <a:avLst/>
            <a:gdLst>
              <a:gd name="T0" fmla="*/ 0 w 86994"/>
              <a:gd name="T1" fmla="*/ 88554 w 86994"/>
              <a:gd name="T2" fmla="*/ 0 60000 65536"/>
              <a:gd name="T3" fmla="*/ 0 60000 65536"/>
            </a:gdLst>
            <a:ahLst/>
            <a:cxnLst>
              <a:cxn ang="T2">
                <a:pos x="T0" y="0"/>
              </a:cxn>
              <a:cxn ang="T3">
                <a:pos x="T1" y="0"/>
              </a:cxn>
            </a:cxnLst>
            <a:rect l="0" t="0" r="r" b="b"/>
            <a:pathLst>
              <a:path w="86994">
                <a:moveTo>
                  <a:pt x="0" y="0"/>
                </a:moveTo>
                <a:lnTo>
                  <a:pt x="86953"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43" name="object 20">
            <a:extLst>
              <a:ext uri="{FF2B5EF4-FFF2-40B4-BE49-F238E27FC236}">
                <a16:creationId xmlns:a16="http://schemas.microsoft.com/office/drawing/2014/main" id="{3D7AE9E2-BDEF-7EA8-AD6B-81166014AFE0}"/>
              </a:ext>
            </a:extLst>
          </p:cNvPr>
          <p:cNvSpPr>
            <a:spLocks/>
          </p:cNvSpPr>
          <p:nvPr/>
        </p:nvSpPr>
        <p:spPr bwMode="auto">
          <a:xfrm>
            <a:off x="4648200" y="3959225"/>
            <a:ext cx="87313" cy="0"/>
          </a:xfrm>
          <a:custGeom>
            <a:avLst/>
            <a:gdLst>
              <a:gd name="T0" fmla="*/ 88547 w 86995"/>
              <a:gd name="T1" fmla="*/ 0 w 86995"/>
              <a:gd name="T2" fmla="*/ 0 60000 65536"/>
              <a:gd name="T3" fmla="*/ 0 60000 65536"/>
            </a:gdLst>
            <a:ahLst/>
            <a:cxnLst>
              <a:cxn ang="T2">
                <a:pos x="T0" y="0"/>
              </a:cxn>
              <a:cxn ang="T3">
                <a:pos x="T1" y="0"/>
              </a:cxn>
            </a:cxnLst>
            <a:rect l="0" t="0" r="r" b="b"/>
            <a:pathLst>
              <a:path w="86995">
                <a:moveTo>
                  <a:pt x="86947"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9" name="object 21">
            <a:extLst>
              <a:ext uri="{FF2B5EF4-FFF2-40B4-BE49-F238E27FC236}">
                <a16:creationId xmlns:a16="http://schemas.microsoft.com/office/drawing/2014/main" id="{2B1D0660-A32F-6CF4-8A20-BAC848FD450C}"/>
              </a:ext>
            </a:extLst>
          </p:cNvPr>
          <p:cNvSpPr txBox="1"/>
          <p:nvPr/>
        </p:nvSpPr>
        <p:spPr>
          <a:xfrm>
            <a:off x="501650" y="3860800"/>
            <a:ext cx="388938" cy="23177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0.01</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045" name="object 22">
            <a:extLst>
              <a:ext uri="{FF2B5EF4-FFF2-40B4-BE49-F238E27FC236}">
                <a16:creationId xmlns:a16="http://schemas.microsoft.com/office/drawing/2014/main" id="{3C9C8D81-8D55-70A0-4B67-6E258F24E866}"/>
              </a:ext>
            </a:extLst>
          </p:cNvPr>
          <p:cNvSpPr>
            <a:spLocks/>
          </p:cNvSpPr>
          <p:nvPr/>
        </p:nvSpPr>
        <p:spPr bwMode="auto">
          <a:xfrm>
            <a:off x="976313" y="3849688"/>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46" name="object 23">
            <a:extLst>
              <a:ext uri="{FF2B5EF4-FFF2-40B4-BE49-F238E27FC236}">
                <a16:creationId xmlns:a16="http://schemas.microsoft.com/office/drawing/2014/main" id="{B591B054-3D1F-E3D4-D118-03313798A8E9}"/>
              </a:ext>
            </a:extLst>
          </p:cNvPr>
          <p:cNvSpPr>
            <a:spLocks/>
          </p:cNvSpPr>
          <p:nvPr/>
        </p:nvSpPr>
        <p:spPr bwMode="auto">
          <a:xfrm>
            <a:off x="4692650" y="3849688"/>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47" name="object 24">
            <a:extLst>
              <a:ext uri="{FF2B5EF4-FFF2-40B4-BE49-F238E27FC236}">
                <a16:creationId xmlns:a16="http://schemas.microsoft.com/office/drawing/2014/main" id="{8E203F0E-9EAD-1939-0ED2-F3CCE2001595}"/>
              </a:ext>
            </a:extLst>
          </p:cNvPr>
          <p:cNvSpPr>
            <a:spLocks/>
          </p:cNvSpPr>
          <p:nvPr/>
        </p:nvSpPr>
        <p:spPr bwMode="auto">
          <a:xfrm>
            <a:off x="976313" y="3740150"/>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48" name="object 25">
            <a:extLst>
              <a:ext uri="{FF2B5EF4-FFF2-40B4-BE49-F238E27FC236}">
                <a16:creationId xmlns:a16="http://schemas.microsoft.com/office/drawing/2014/main" id="{A469145D-02D0-6B48-AFF4-D553C04A8DEB}"/>
              </a:ext>
            </a:extLst>
          </p:cNvPr>
          <p:cNvSpPr>
            <a:spLocks/>
          </p:cNvSpPr>
          <p:nvPr/>
        </p:nvSpPr>
        <p:spPr bwMode="auto">
          <a:xfrm>
            <a:off x="4692650" y="3740150"/>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49" name="object 26">
            <a:extLst>
              <a:ext uri="{FF2B5EF4-FFF2-40B4-BE49-F238E27FC236}">
                <a16:creationId xmlns:a16="http://schemas.microsoft.com/office/drawing/2014/main" id="{B3438E85-7E27-E25A-B457-83724809C9FC}"/>
              </a:ext>
            </a:extLst>
          </p:cNvPr>
          <p:cNvSpPr>
            <a:spLocks/>
          </p:cNvSpPr>
          <p:nvPr/>
        </p:nvSpPr>
        <p:spPr bwMode="auto">
          <a:xfrm>
            <a:off x="976313" y="3630613"/>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50" name="object 27">
            <a:extLst>
              <a:ext uri="{FF2B5EF4-FFF2-40B4-BE49-F238E27FC236}">
                <a16:creationId xmlns:a16="http://schemas.microsoft.com/office/drawing/2014/main" id="{65B01F4D-2093-F0B4-D6C8-E1A1E3EFC904}"/>
              </a:ext>
            </a:extLst>
          </p:cNvPr>
          <p:cNvSpPr>
            <a:spLocks/>
          </p:cNvSpPr>
          <p:nvPr/>
        </p:nvSpPr>
        <p:spPr bwMode="auto">
          <a:xfrm>
            <a:off x="4692650" y="3630613"/>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51" name="object 28">
            <a:extLst>
              <a:ext uri="{FF2B5EF4-FFF2-40B4-BE49-F238E27FC236}">
                <a16:creationId xmlns:a16="http://schemas.microsoft.com/office/drawing/2014/main" id="{2980898B-FEA0-70F7-D9D9-585E172A19B4}"/>
              </a:ext>
            </a:extLst>
          </p:cNvPr>
          <p:cNvSpPr>
            <a:spLocks/>
          </p:cNvSpPr>
          <p:nvPr/>
        </p:nvSpPr>
        <p:spPr bwMode="auto">
          <a:xfrm>
            <a:off x="976313" y="3519488"/>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52" name="object 29">
            <a:extLst>
              <a:ext uri="{FF2B5EF4-FFF2-40B4-BE49-F238E27FC236}">
                <a16:creationId xmlns:a16="http://schemas.microsoft.com/office/drawing/2014/main" id="{9CEB0B8E-D65B-E75F-44E0-1593BEACF41B}"/>
              </a:ext>
            </a:extLst>
          </p:cNvPr>
          <p:cNvSpPr>
            <a:spLocks/>
          </p:cNvSpPr>
          <p:nvPr/>
        </p:nvSpPr>
        <p:spPr bwMode="auto">
          <a:xfrm>
            <a:off x="4692650" y="3519488"/>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53" name="object 30">
            <a:extLst>
              <a:ext uri="{FF2B5EF4-FFF2-40B4-BE49-F238E27FC236}">
                <a16:creationId xmlns:a16="http://schemas.microsoft.com/office/drawing/2014/main" id="{764A1CFC-9FAB-6314-8D5E-6886DB01B077}"/>
              </a:ext>
            </a:extLst>
          </p:cNvPr>
          <p:cNvSpPr>
            <a:spLocks/>
          </p:cNvSpPr>
          <p:nvPr/>
        </p:nvSpPr>
        <p:spPr bwMode="auto">
          <a:xfrm>
            <a:off x="976313" y="3409950"/>
            <a:ext cx="87312" cy="0"/>
          </a:xfrm>
          <a:custGeom>
            <a:avLst/>
            <a:gdLst>
              <a:gd name="T0" fmla="*/ 0 w 86994"/>
              <a:gd name="T1" fmla="*/ 88554 w 86994"/>
              <a:gd name="T2" fmla="*/ 0 60000 65536"/>
              <a:gd name="T3" fmla="*/ 0 60000 65536"/>
            </a:gdLst>
            <a:ahLst/>
            <a:cxnLst>
              <a:cxn ang="T2">
                <a:pos x="T0" y="0"/>
              </a:cxn>
              <a:cxn ang="T3">
                <a:pos x="T1" y="0"/>
              </a:cxn>
            </a:cxnLst>
            <a:rect l="0" t="0" r="r" b="b"/>
            <a:pathLst>
              <a:path w="86994">
                <a:moveTo>
                  <a:pt x="0" y="0"/>
                </a:moveTo>
                <a:lnTo>
                  <a:pt x="86953"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54" name="object 31">
            <a:extLst>
              <a:ext uri="{FF2B5EF4-FFF2-40B4-BE49-F238E27FC236}">
                <a16:creationId xmlns:a16="http://schemas.microsoft.com/office/drawing/2014/main" id="{E2B4F8AB-9983-A29F-6F65-A0D9467EBA4A}"/>
              </a:ext>
            </a:extLst>
          </p:cNvPr>
          <p:cNvSpPr>
            <a:spLocks/>
          </p:cNvSpPr>
          <p:nvPr/>
        </p:nvSpPr>
        <p:spPr bwMode="auto">
          <a:xfrm>
            <a:off x="4648200" y="3409950"/>
            <a:ext cx="87313" cy="0"/>
          </a:xfrm>
          <a:custGeom>
            <a:avLst/>
            <a:gdLst>
              <a:gd name="T0" fmla="*/ 88547 w 86995"/>
              <a:gd name="T1" fmla="*/ 0 w 86995"/>
              <a:gd name="T2" fmla="*/ 0 60000 65536"/>
              <a:gd name="T3" fmla="*/ 0 60000 65536"/>
            </a:gdLst>
            <a:ahLst/>
            <a:cxnLst>
              <a:cxn ang="T2">
                <a:pos x="T0" y="0"/>
              </a:cxn>
              <a:cxn ang="T3">
                <a:pos x="T1" y="0"/>
              </a:cxn>
            </a:cxnLst>
            <a:rect l="0" t="0" r="r" b="b"/>
            <a:pathLst>
              <a:path w="86995">
                <a:moveTo>
                  <a:pt x="86947"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0" name="object 32">
            <a:extLst>
              <a:ext uri="{FF2B5EF4-FFF2-40B4-BE49-F238E27FC236}">
                <a16:creationId xmlns:a16="http://schemas.microsoft.com/office/drawing/2014/main" id="{7CB999D3-98D7-4C33-07EF-0C8E043D2A05}"/>
              </a:ext>
            </a:extLst>
          </p:cNvPr>
          <p:cNvSpPr txBox="1"/>
          <p:nvPr/>
        </p:nvSpPr>
        <p:spPr>
          <a:xfrm>
            <a:off x="501650" y="3311525"/>
            <a:ext cx="388938" cy="23177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0.02</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056" name="object 33">
            <a:extLst>
              <a:ext uri="{FF2B5EF4-FFF2-40B4-BE49-F238E27FC236}">
                <a16:creationId xmlns:a16="http://schemas.microsoft.com/office/drawing/2014/main" id="{19497A3B-C35D-D25C-7449-6C2736198DF0}"/>
              </a:ext>
            </a:extLst>
          </p:cNvPr>
          <p:cNvSpPr>
            <a:spLocks/>
          </p:cNvSpPr>
          <p:nvPr/>
        </p:nvSpPr>
        <p:spPr bwMode="auto">
          <a:xfrm>
            <a:off x="976313" y="3300413"/>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57" name="object 34">
            <a:extLst>
              <a:ext uri="{FF2B5EF4-FFF2-40B4-BE49-F238E27FC236}">
                <a16:creationId xmlns:a16="http://schemas.microsoft.com/office/drawing/2014/main" id="{3BA3614D-1C4D-F6C7-1FAC-182FBDACE22A}"/>
              </a:ext>
            </a:extLst>
          </p:cNvPr>
          <p:cNvSpPr>
            <a:spLocks/>
          </p:cNvSpPr>
          <p:nvPr/>
        </p:nvSpPr>
        <p:spPr bwMode="auto">
          <a:xfrm>
            <a:off x="4692650" y="3300413"/>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58" name="object 35">
            <a:extLst>
              <a:ext uri="{FF2B5EF4-FFF2-40B4-BE49-F238E27FC236}">
                <a16:creationId xmlns:a16="http://schemas.microsoft.com/office/drawing/2014/main" id="{908FED90-CE70-554C-DB72-2ACD6B65F3BF}"/>
              </a:ext>
            </a:extLst>
          </p:cNvPr>
          <p:cNvSpPr>
            <a:spLocks/>
          </p:cNvSpPr>
          <p:nvPr/>
        </p:nvSpPr>
        <p:spPr bwMode="auto">
          <a:xfrm>
            <a:off x="976313" y="3189288"/>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59" name="object 36">
            <a:extLst>
              <a:ext uri="{FF2B5EF4-FFF2-40B4-BE49-F238E27FC236}">
                <a16:creationId xmlns:a16="http://schemas.microsoft.com/office/drawing/2014/main" id="{AFB390CF-A913-7590-4A81-46879A61DA3B}"/>
              </a:ext>
            </a:extLst>
          </p:cNvPr>
          <p:cNvSpPr>
            <a:spLocks/>
          </p:cNvSpPr>
          <p:nvPr/>
        </p:nvSpPr>
        <p:spPr bwMode="auto">
          <a:xfrm>
            <a:off x="4692650" y="3189288"/>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60" name="object 37">
            <a:extLst>
              <a:ext uri="{FF2B5EF4-FFF2-40B4-BE49-F238E27FC236}">
                <a16:creationId xmlns:a16="http://schemas.microsoft.com/office/drawing/2014/main" id="{77389325-2B9E-3531-C287-AE5B5A32C99D}"/>
              </a:ext>
            </a:extLst>
          </p:cNvPr>
          <p:cNvSpPr>
            <a:spLocks/>
          </p:cNvSpPr>
          <p:nvPr/>
        </p:nvSpPr>
        <p:spPr bwMode="auto">
          <a:xfrm>
            <a:off x="976313" y="3079750"/>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61" name="object 38">
            <a:extLst>
              <a:ext uri="{FF2B5EF4-FFF2-40B4-BE49-F238E27FC236}">
                <a16:creationId xmlns:a16="http://schemas.microsoft.com/office/drawing/2014/main" id="{97808C1B-A14D-9CD5-CAA4-348804F9FF8E}"/>
              </a:ext>
            </a:extLst>
          </p:cNvPr>
          <p:cNvSpPr>
            <a:spLocks/>
          </p:cNvSpPr>
          <p:nvPr/>
        </p:nvSpPr>
        <p:spPr bwMode="auto">
          <a:xfrm>
            <a:off x="4692650" y="3079750"/>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62" name="object 39">
            <a:extLst>
              <a:ext uri="{FF2B5EF4-FFF2-40B4-BE49-F238E27FC236}">
                <a16:creationId xmlns:a16="http://schemas.microsoft.com/office/drawing/2014/main" id="{663C7CC0-44F8-A586-1E2C-F64ADB45DA46}"/>
              </a:ext>
            </a:extLst>
          </p:cNvPr>
          <p:cNvSpPr>
            <a:spLocks/>
          </p:cNvSpPr>
          <p:nvPr/>
        </p:nvSpPr>
        <p:spPr bwMode="auto">
          <a:xfrm>
            <a:off x="976313" y="2970213"/>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63" name="object 40">
            <a:extLst>
              <a:ext uri="{FF2B5EF4-FFF2-40B4-BE49-F238E27FC236}">
                <a16:creationId xmlns:a16="http://schemas.microsoft.com/office/drawing/2014/main" id="{37D74DA1-DC97-64FD-EA9E-209028CD1554}"/>
              </a:ext>
            </a:extLst>
          </p:cNvPr>
          <p:cNvSpPr>
            <a:spLocks/>
          </p:cNvSpPr>
          <p:nvPr/>
        </p:nvSpPr>
        <p:spPr bwMode="auto">
          <a:xfrm>
            <a:off x="4692650" y="2970213"/>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64" name="object 41">
            <a:extLst>
              <a:ext uri="{FF2B5EF4-FFF2-40B4-BE49-F238E27FC236}">
                <a16:creationId xmlns:a16="http://schemas.microsoft.com/office/drawing/2014/main" id="{CB3255FF-78A2-53D5-5C88-1FBF4C4A28A8}"/>
              </a:ext>
            </a:extLst>
          </p:cNvPr>
          <p:cNvSpPr>
            <a:spLocks/>
          </p:cNvSpPr>
          <p:nvPr/>
        </p:nvSpPr>
        <p:spPr bwMode="auto">
          <a:xfrm>
            <a:off x="976313" y="2860675"/>
            <a:ext cx="87312" cy="0"/>
          </a:xfrm>
          <a:custGeom>
            <a:avLst/>
            <a:gdLst>
              <a:gd name="T0" fmla="*/ 0 w 86994"/>
              <a:gd name="T1" fmla="*/ 88554 w 86994"/>
              <a:gd name="T2" fmla="*/ 0 60000 65536"/>
              <a:gd name="T3" fmla="*/ 0 60000 65536"/>
            </a:gdLst>
            <a:ahLst/>
            <a:cxnLst>
              <a:cxn ang="T2">
                <a:pos x="T0" y="0"/>
              </a:cxn>
              <a:cxn ang="T3">
                <a:pos x="T1" y="0"/>
              </a:cxn>
            </a:cxnLst>
            <a:rect l="0" t="0" r="r" b="b"/>
            <a:pathLst>
              <a:path w="86994">
                <a:moveTo>
                  <a:pt x="0" y="0"/>
                </a:moveTo>
                <a:lnTo>
                  <a:pt x="86953"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65" name="object 42">
            <a:extLst>
              <a:ext uri="{FF2B5EF4-FFF2-40B4-BE49-F238E27FC236}">
                <a16:creationId xmlns:a16="http://schemas.microsoft.com/office/drawing/2014/main" id="{76D04053-A730-C637-B65C-A14E313D4BB6}"/>
              </a:ext>
            </a:extLst>
          </p:cNvPr>
          <p:cNvSpPr>
            <a:spLocks/>
          </p:cNvSpPr>
          <p:nvPr/>
        </p:nvSpPr>
        <p:spPr bwMode="auto">
          <a:xfrm>
            <a:off x="4648200" y="2860675"/>
            <a:ext cx="87313" cy="0"/>
          </a:xfrm>
          <a:custGeom>
            <a:avLst/>
            <a:gdLst>
              <a:gd name="T0" fmla="*/ 88547 w 86995"/>
              <a:gd name="T1" fmla="*/ 0 w 86995"/>
              <a:gd name="T2" fmla="*/ 0 60000 65536"/>
              <a:gd name="T3" fmla="*/ 0 60000 65536"/>
            </a:gdLst>
            <a:ahLst/>
            <a:cxnLst>
              <a:cxn ang="T2">
                <a:pos x="T0" y="0"/>
              </a:cxn>
              <a:cxn ang="T3">
                <a:pos x="T1" y="0"/>
              </a:cxn>
            </a:cxnLst>
            <a:rect l="0" t="0" r="r" b="b"/>
            <a:pathLst>
              <a:path w="86995">
                <a:moveTo>
                  <a:pt x="86947"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1" name="object 43">
            <a:extLst>
              <a:ext uri="{FF2B5EF4-FFF2-40B4-BE49-F238E27FC236}">
                <a16:creationId xmlns:a16="http://schemas.microsoft.com/office/drawing/2014/main" id="{790D5934-1455-45A6-F5BE-CAE0B271F8DA}"/>
              </a:ext>
            </a:extLst>
          </p:cNvPr>
          <p:cNvSpPr txBox="1"/>
          <p:nvPr/>
        </p:nvSpPr>
        <p:spPr>
          <a:xfrm>
            <a:off x="501650" y="2762250"/>
            <a:ext cx="388938" cy="23177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0.03</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067" name="object 44">
            <a:extLst>
              <a:ext uri="{FF2B5EF4-FFF2-40B4-BE49-F238E27FC236}">
                <a16:creationId xmlns:a16="http://schemas.microsoft.com/office/drawing/2014/main" id="{1D465C09-352A-2444-5DC9-03280C9BEBAD}"/>
              </a:ext>
            </a:extLst>
          </p:cNvPr>
          <p:cNvSpPr>
            <a:spLocks/>
          </p:cNvSpPr>
          <p:nvPr/>
        </p:nvSpPr>
        <p:spPr bwMode="auto">
          <a:xfrm>
            <a:off x="976313" y="2751138"/>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68" name="object 45">
            <a:extLst>
              <a:ext uri="{FF2B5EF4-FFF2-40B4-BE49-F238E27FC236}">
                <a16:creationId xmlns:a16="http://schemas.microsoft.com/office/drawing/2014/main" id="{FAFB7953-1562-D603-6839-4AD1AC8AB3DE}"/>
              </a:ext>
            </a:extLst>
          </p:cNvPr>
          <p:cNvSpPr>
            <a:spLocks/>
          </p:cNvSpPr>
          <p:nvPr/>
        </p:nvSpPr>
        <p:spPr bwMode="auto">
          <a:xfrm>
            <a:off x="4692650" y="2751138"/>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69" name="object 46">
            <a:extLst>
              <a:ext uri="{FF2B5EF4-FFF2-40B4-BE49-F238E27FC236}">
                <a16:creationId xmlns:a16="http://schemas.microsoft.com/office/drawing/2014/main" id="{80DA1D00-8922-8BDF-2835-F10B9EA58352}"/>
              </a:ext>
            </a:extLst>
          </p:cNvPr>
          <p:cNvSpPr>
            <a:spLocks/>
          </p:cNvSpPr>
          <p:nvPr/>
        </p:nvSpPr>
        <p:spPr bwMode="auto">
          <a:xfrm>
            <a:off x="976313" y="2640013"/>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70" name="object 47">
            <a:extLst>
              <a:ext uri="{FF2B5EF4-FFF2-40B4-BE49-F238E27FC236}">
                <a16:creationId xmlns:a16="http://schemas.microsoft.com/office/drawing/2014/main" id="{333C8300-CF55-A5BF-A2E7-D383457749FF}"/>
              </a:ext>
            </a:extLst>
          </p:cNvPr>
          <p:cNvSpPr>
            <a:spLocks/>
          </p:cNvSpPr>
          <p:nvPr/>
        </p:nvSpPr>
        <p:spPr bwMode="auto">
          <a:xfrm>
            <a:off x="4692650" y="2640013"/>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71" name="object 48">
            <a:extLst>
              <a:ext uri="{FF2B5EF4-FFF2-40B4-BE49-F238E27FC236}">
                <a16:creationId xmlns:a16="http://schemas.microsoft.com/office/drawing/2014/main" id="{0BF51932-5C3B-9FD7-3017-7735BD4520C9}"/>
              </a:ext>
            </a:extLst>
          </p:cNvPr>
          <p:cNvSpPr>
            <a:spLocks/>
          </p:cNvSpPr>
          <p:nvPr/>
        </p:nvSpPr>
        <p:spPr bwMode="auto">
          <a:xfrm>
            <a:off x="976313" y="2530475"/>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72" name="object 49">
            <a:extLst>
              <a:ext uri="{FF2B5EF4-FFF2-40B4-BE49-F238E27FC236}">
                <a16:creationId xmlns:a16="http://schemas.microsoft.com/office/drawing/2014/main" id="{322C81E4-13CC-5C9D-421F-3CD4AD171EF5}"/>
              </a:ext>
            </a:extLst>
          </p:cNvPr>
          <p:cNvSpPr>
            <a:spLocks/>
          </p:cNvSpPr>
          <p:nvPr/>
        </p:nvSpPr>
        <p:spPr bwMode="auto">
          <a:xfrm>
            <a:off x="4692650" y="2530475"/>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73" name="object 50">
            <a:extLst>
              <a:ext uri="{FF2B5EF4-FFF2-40B4-BE49-F238E27FC236}">
                <a16:creationId xmlns:a16="http://schemas.microsoft.com/office/drawing/2014/main" id="{3A6B9514-E712-7DA2-D9E9-9342278A454D}"/>
              </a:ext>
            </a:extLst>
          </p:cNvPr>
          <p:cNvSpPr>
            <a:spLocks/>
          </p:cNvSpPr>
          <p:nvPr/>
        </p:nvSpPr>
        <p:spPr bwMode="auto">
          <a:xfrm>
            <a:off x="976313" y="2420938"/>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74" name="object 51">
            <a:extLst>
              <a:ext uri="{FF2B5EF4-FFF2-40B4-BE49-F238E27FC236}">
                <a16:creationId xmlns:a16="http://schemas.microsoft.com/office/drawing/2014/main" id="{26A72C21-C4DA-1E93-BF40-A3A28A1DE26F}"/>
              </a:ext>
            </a:extLst>
          </p:cNvPr>
          <p:cNvSpPr>
            <a:spLocks/>
          </p:cNvSpPr>
          <p:nvPr/>
        </p:nvSpPr>
        <p:spPr bwMode="auto">
          <a:xfrm>
            <a:off x="4692650" y="2420938"/>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75" name="object 52">
            <a:extLst>
              <a:ext uri="{FF2B5EF4-FFF2-40B4-BE49-F238E27FC236}">
                <a16:creationId xmlns:a16="http://schemas.microsoft.com/office/drawing/2014/main" id="{33D51A4E-300C-89EC-18FB-5FD708AF6587}"/>
              </a:ext>
            </a:extLst>
          </p:cNvPr>
          <p:cNvSpPr>
            <a:spLocks/>
          </p:cNvSpPr>
          <p:nvPr/>
        </p:nvSpPr>
        <p:spPr bwMode="auto">
          <a:xfrm>
            <a:off x="976313" y="2311400"/>
            <a:ext cx="87312" cy="0"/>
          </a:xfrm>
          <a:custGeom>
            <a:avLst/>
            <a:gdLst>
              <a:gd name="T0" fmla="*/ 0 w 86994"/>
              <a:gd name="T1" fmla="*/ 88554 w 86994"/>
              <a:gd name="T2" fmla="*/ 0 60000 65536"/>
              <a:gd name="T3" fmla="*/ 0 60000 65536"/>
            </a:gdLst>
            <a:ahLst/>
            <a:cxnLst>
              <a:cxn ang="T2">
                <a:pos x="T0" y="0"/>
              </a:cxn>
              <a:cxn ang="T3">
                <a:pos x="T1" y="0"/>
              </a:cxn>
            </a:cxnLst>
            <a:rect l="0" t="0" r="r" b="b"/>
            <a:pathLst>
              <a:path w="86994">
                <a:moveTo>
                  <a:pt x="0" y="0"/>
                </a:moveTo>
                <a:lnTo>
                  <a:pt x="86953"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76" name="object 53">
            <a:extLst>
              <a:ext uri="{FF2B5EF4-FFF2-40B4-BE49-F238E27FC236}">
                <a16:creationId xmlns:a16="http://schemas.microsoft.com/office/drawing/2014/main" id="{334F7C85-6155-2284-DCF6-7E05CA087648}"/>
              </a:ext>
            </a:extLst>
          </p:cNvPr>
          <p:cNvSpPr>
            <a:spLocks/>
          </p:cNvSpPr>
          <p:nvPr/>
        </p:nvSpPr>
        <p:spPr bwMode="auto">
          <a:xfrm>
            <a:off x="4648200" y="2311400"/>
            <a:ext cx="87313" cy="0"/>
          </a:xfrm>
          <a:custGeom>
            <a:avLst/>
            <a:gdLst>
              <a:gd name="T0" fmla="*/ 88547 w 86995"/>
              <a:gd name="T1" fmla="*/ 0 w 86995"/>
              <a:gd name="T2" fmla="*/ 0 60000 65536"/>
              <a:gd name="T3" fmla="*/ 0 60000 65536"/>
            </a:gdLst>
            <a:ahLst/>
            <a:cxnLst>
              <a:cxn ang="T2">
                <a:pos x="T0" y="0"/>
              </a:cxn>
              <a:cxn ang="T3">
                <a:pos x="T1" y="0"/>
              </a:cxn>
            </a:cxnLst>
            <a:rect l="0" t="0" r="r" b="b"/>
            <a:pathLst>
              <a:path w="86995">
                <a:moveTo>
                  <a:pt x="86947"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2" name="object 54">
            <a:extLst>
              <a:ext uri="{FF2B5EF4-FFF2-40B4-BE49-F238E27FC236}">
                <a16:creationId xmlns:a16="http://schemas.microsoft.com/office/drawing/2014/main" id="{A77C5686-AD89-BE79-BF14-FD138CC97FC3}"/>
              </a:ext>
            </a:extLst>
          </p:cNvPr>
          <p:cNvSpPr txBox="1"/>
          <p:nvPr/>
        </p:nvSpPr>
        <p:spPr>
          <a:xfrm>
            <a:off x="501650" y="2211388"/>
            <a:ext cx="388938" cy="233362"/>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0.04</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078" name="object 55">
            <a:extLst>
              <a:ext uri="{FF2B5EF4-FFF2-40B4-BE49-F238E27FC236}">
                <a16:creationId xmlns:a16="http://schemas.microsoft.com/office/drawing/2014/main" id="{9A60BA5A-7874-2EF6-B2A0-3558CA0BBCA1}"/>
              </a:ext>
            </a:extLst>
          </p:cNvPr>
          <p:cNvSpPr>
            <a:spLocks/>
          </p:cNvSpPr>
          <p:nvPr/>
        </p:nvSpPr>
        <p:spPr bwMode="auto">
          <a:xfrm>
            <a:off x="976313" y="2201863"/>
            <a:ext cx="44450" cy="0"/>
          </a:xfrm>
          <a:custGeom>
            <a:avLst/>
            <a:gdLst>
              <a:gd name="T0" fmla="*/ 0 w 43815"/>
              <a:gd name="T1" fmla="*/ 46712 w 43815"/>
              <a:gd name="T2" fmla="*/ 0 60000 65536"/>
              <a:gd name="T3" fmla="*/ 0 60000 65536"/>
            </a:gdLst>
            <a:ahLst/>
            <a:cxnLst>
              <a:cxn ang="T2">
                <a:pos x="T0" y="0"/>
              </a:cxn>
              <a:cxn ang="T3">
                <a:pos x="T1" y="0"/>
              </a:cxn>
            </a:cxnLst>
            <a:rect l="0" t="0" r="r" b="b"/>
            <a:pathLst>
              <a:path w="43815">
                <a:moveTo>
                  <a:pt x="0" y="0"/>
                </a:moveTo>
                <a:lnTo>
                  <a:pt x="4347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79" name="object 56">
            <a:extLst>
              <a:ext uri="{FF2B5EF4-FFF2-40B4-BE49-F238E27FC236}">
                <a16:creationId xmlns:a16="http://schemas.microsoft.com/office/drawing/2014/main" id="{6A53A6AA-19B1-010A-7A88-CFC8CF65D5B9}"/>
              </a:ext>
            </a:extLst>
          </p:cNvPr>
          <p:cNvSpPr>
            <a:spLocks/>
          </p:cNvSpPr>
          <p:nvPr/>
        </p:nvSpPr>
        <p:spPr bwMode="auto">
          <a:xfrm>
            <a:off x="4692650" y="2201863"/>
            <a:ext cx="42863" cy="0"/>
          </a:xfrm>
          <a:custGeom>
            <a:avLst/>
            <a:gdLst>
              <a:gd name="T0" fmla="*/ 38956 w 43814"/>
              <a:gd name="T1" fmla="*/ 0 w 43814"/>
              <a:gd name="T2" fmla="*/ 0 60000 65536"/>
              <a:gd name="T3" fmla="*/ 0 60000 65536"/>
            </a:gdLst>
            <a:ahLst/>
            <a:cxnLst>
              <a:cxn ang="T2">
                <a:pos x="T0" y="0"/>
              </a:cxn>
              <a:cxn ang="T3">
                <a:pos x="T1" y="0"/>
              </a:cxn>
            </a:cxnLst>
            <a:rect l="0" t="0" r="r" b="b"/>
            <a:pathLst>
              <a:path w="43814">
                <a:moveTo>
                  <a:pt x="43473" y="0"/>
                </a:moveTo>
                <a:lnTo>
                  <a:pt x="0" y="0"/>
                </a:lnTo>
              </a:path>
            </a:pathLst>
          </a:custGeom>
          <a:noFill/>
          <a:ln w="69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0" name="object 57">
            <a:extLst>
              <a:ext uri="{FF2B5EF4-FFF2-40B4-BE49-F238E27FC236}">
                <a16:creationId xmlns:a16="http://schemas.microsoft.com/office/drawing/2014/main" id="{F61280C2-00F7-510B-8F7A-E99E19B2E69A}"/>
              </a:ext>
            </a:extLst>
          </p:cNvPr>
          <p:cNvSpPr>
            <a:spLocks/>
          </p:cNvSpPr>
          <p:nvPr/>
        </p:nvSpPr>
        <p:spPr bwMode="auto">
          <a:xfrm>
            <a:off x="976313"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1" name="object 58">
            <a:extLst>
              <a:ext uri="{FF2B5EF4-FFF2-40B4-BE49-F238E27FC236}">
                <a16:creationId xmlns:a16="http://schemas.microsoft.com/office/drawing/2014/main" id="{C39965EE-D517-E535-A6C6-7CAC39D775E3}"/>
              </a:ext>
            </a:extLst>
          </p:cNvPr>
          <p:cNvSpPr>
            <a:spLocks/>
          </p:cNvSpPr>
          <p:nvPr/>
        </p:nvSpPr>
        <p:spPr bwMode="auto">
          <a:xfrm>
            <a:off x="976313"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2" name="object 59">
            <a:extLst>
              <a:ext uri="{FF2B5EF4-FFF2-40B4-BE49-F238E27FC236}">
                <a16:creationId xmlns:a16="http://schemas.microsoft.com/office/drawing/2014/main" id="{18B61773-2DAB-2082-A3BA-047D6AF8AF9E}"/>
              </a:ext>
            </a:extLst>
          </p:cNvPr>
          <p:cNvSpPr>
            <a:spLocks/>
          </p:cNvSpPr>
          <p:nvPr/>
        </p:nvSpPr>
        <p:spPr bwMode="auto">
          <a:xfrm>
            <a:off x="1152525"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3" name="object 60">
            <a:extLst>
              <a:ext uri="{FF2B5EF4-FFF2-40B4-BE49-F238E27FC236}">
                <a16:creationId xmlns:a16="http://schemas.microsoft.com/office/drawing/2014/main" id="{93EA680A-8C68-0D26-A524-8DDB14BDA6A0}"/>
              </a:ext>
            </a:extLst>
          </p:cNvPr>
          <p:cNvSpPr>
            <a:spLocks/>
          </p:cNvSpPr>
          <p:nvPr/>
        </p:nvSpPr>
        <p:spPr bwMode="auto">
          <a:xfrm>
            <a:off x="1152525"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4" name="object 61">
            <a:extLst>
              <a:ext uri="{FF2B5EF4-FFF2-40B4-BE49-F238E27FC236}">
                <a16:creationId xmlns:a16="http://schemas.microsoft.com/office/drawing/2014/main" id="{D495E60C-61B6-E577-32A8-D81834AD374A}"/>
              </a:ext>
            </a:extLst>
          </p:cNvPr>
          <p:cNvSpPr>
            <a:spLocks/>
          </p:cNvSpPr>
          <p:nvPr/>
        </p:nvSpPr>
        <p:spPr bwMode="auto">
          <a:xfrm>
            <a:off x="1300163"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5" name="object 62">
            <a:extLst>
              <a:ext uri="{FF2B5EF4-FFF2-40B4-BE49-F238E27FC236}">
                <a16:creationId xmlns:a16="http://schemas.microsoft.com/office/drawing/2014/main" id="{8C49B61F-3966-662D-796C-6F93B42CC654}"/>
              </a:ext>
            </a:extLst>
          </p:cNvPr>
          <p:cNvSpPr>
            <a:spLocks/>
          </p:cNvSpPr>
          <p:nvPr/>
        </p:nvSpPr>
        <p:spPr bwMode="auto">
          <a:xfrm>
            <a:off x="1300163"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6" name="object 63">
            <a:extLst>
              <a:ext uri="{FF2B5EF4-FFF2-40B4-BE49-F238E27FC236}">
                <a16:creationId xmlns:a16="http://schemas.microsoft.com/office/drawing/2014/main" id="{618AB65B-FE2B-1BEE-B8AC-CAF9C8801C38}"/>
              </a:ext>
            </a:extLst>
          </p:cNvPr>
          <p:cNvSpPr>
            <a:spLocks/>
          </p:cNvSpPr>
          <p:nvPr/>
        </p:nvSpPr>
        <p:spPr bwMode="auto">
          <a:xfrm>
            <a:off x="1428750"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7" name="object 64">
            <a:extLst>
              <a:ext uri="{FF2B5EF4-FFF2-40B4-BE49-F238E27FC236}">
                <a16:creationId xmlns:a16="http://schemas.microsoft.com/office/drawing/2014/main" id="{F5AA59EB-75C2-22AC-812B-685D68A39964}"/>
              </a:ext>
            </a:extLst>
          </p:cNvPr>
          <p:cNvSpPr>
            <a:spLocks/>
          </p:cNvSpPr>
          <p:nvPr/>
        </p:nvSpPr>
        <p:spPr bwMode="auto">
          <a:xfrm>
            <a:off x="1428750"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8" name="object 65">
            <a:extLst>
              <a:ext uri="{FF2B5EF4-FFF2-40B4-BE49-F238E27FC236}">
                <a16:creationId xmlns:a16="http://schemas.microsoft.com/office/drawing/2014/main" id="{06449A35-EAAE-1D16-DBE8-593A0D499268}"/>
              </a:ext>
            </a:extLst>
          </p:cNvPr>
          <p:cNvSpPr>
            <a:spLocks/>
          </p:cNvSpPr>
          <p:nvPr/>
        </p:nvSpPr>
        <p:spPr bwMode="auto">
          <a:xfrm>
            <a:off x="1541463"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89" name="object 66">
            <a:extLst>
              <a:ext uri="{FF2B5EF4-FFF2-40B4-BE49-F238E27FC236}">
                <a16:creationId xmlns:a16="http://schemas.microsoft.com/office/drawing/2014/main" id="{02ACA526-18A2-03A9-0D93-C8FF672828A1}"/>
              </a:ext>
            </a:extLst>
          </p:cNvPr>
          <p:cNvSpPr>
            <a:spLocks/>
          </p:cNvSpPr>
          <p:nvPr/>
        </p:nvSpPr>
        <p:spPr bwMode="auto">
          <a:xfrm>
            <a:off x="1541463"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90" name="object 67">
            <a:extLst>
              <a:ext uri="{FF2B5EF4-FFF2-40B4-BE49-F238E27FC236}">
                <a16:creationId xmlns:a16="http://schemas.microsoft.com/office/drawing/2014/main" id="{C9B2648D-6244-A5B7-B6E9-E3DBE8EA4B21}"/>
              </a:ext>
            </a:extLst>
          </p:cNvPr>
          <p:cNvSpPr>
            <a:spLocks/>
          </p:cNvSpPr>
          <p:nvPr/>
        </p:nvSpPr>
        <p:spPr bwMode="auto">
          <a:xfrm>
            <a:off x="1643063" y="4695825"/>
            <a:ext cx="0" cy="87313"/>
          </a:xfrm>
          <a:custGeom>
            <a:avLst/>
            <a:gdLst>
              <a:gd name="T0" fmla="*/ 88517 h 86995"/>
              <a:gd name="T1" fmla="*/ 0 h 86995"/>
              <a:gd name="T2" fmla="*/ 0 60000 65536"/>
              <a:gd name="T3" fmla="*/ 0 60000 65536"/>
            </a:gdLst>
            <a:ahLst/>
            <a:cxnLst>
              <a:cxn ang="T2">
                <a:pos x="0" y="T0"/>
              </a:cxn>
              <a:cxn ang="T3">
                <a:pos x="0" y="T1"/>
              </a:cxn>
            </a:cxnLst>
            <a:rect l="0" t="0" r="r" b="b"/>
            <a:pathLst>
              <a:path h="86995">
                <a:moveTo>
                  <a:pt x="0" y="86917"/>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91" name="object 68">
            <a:extLst>
              <a:ext uri="{FF2B5EF4-FFF2-40B4-BE49-F238E27FC236}">
                <a16:creationId xmlns:a16="http://schemas.microsoft.com/office/drawing/2014/main" id="{F2D3C130-C4E1-C616-B9DB-5BFDCD9740C2}"/>
              </a:ext>
            </a:extLst>
          </p:cNvPr>
          <p:cNvSpPr>
            <a:spLocks/>
          </p:cNvSpPr>
          <p:nvPr/>
        </p:nvSpPr>
        <p:spPr bwMode="auto">
          <a:xfrm>
            <a:off x="1643063" y="2201863"/>
            <a:ext cx="0" cy="85725"/>
          </a:xfrm>
          <a:custGeom>
            <a:avLst/>
            <a:gdLst>
              <a:gd name="T0" fmla="*/ 0 h 86994"/>
              <a:gd name="T1" fmla="*/ 80782 h 86994"/>
              <a:gd name="T2" fmla="*/ 0 60000 65536"/>
              <a:gd name="T3" fmla="*/ 0 60000 65536"/>
            </a:gdLst>
            <a:ahLst/>
            <a:cxnLst>
              <a:cxn ang="T2">
                <a:pos x="0" y="T0"/>
              </a:cxn>
              <a:cxn ang="T3">
                <a:pos x="0" y="T1"/>
              </a:cxn>
            </a:cxnLst>
            <a:rect l="0" t="0" r="r" b="b"/>
            <a:pathLst>
              <a:path h="86994">
                <a:moveTo>
                  <a:pt x="0" y="0"/>
                </a:moveTo>
                <a:lnTo>
                  <a:pt x="0" y="86941"/>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7" name="object 69">
            <a:extLst>
              <a:ext uri="{FF2B5EF4-FFF2-40B4-BE49-F238E27FC236}">
                <a16:creationId xmlns:a16="http://schemas.microsoft.com/office/drawing/2014/main" id="{D1E0546B-BDF5-3844-6E12-61100F1DF733}"/>
              </a:ext>
            </a:extLst>
          </p:cNvPr>
          <p:cNvSpPr txBox="1"/>
          <p:nvPr/>
        </p:nvSpPr>
        <p:spPr>
          <a:xfrm>
            <a:off x="1552575" y="4849813"/>
            <a:ext cx="233363" cy="233362"/>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10</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093" name="object 70">
            <a:extLst>
              <a:ext uri="{FF2B5EF4-FFF2-40B4-BE49-F238E27FC236}">
                <a16:creationId xmlns:a16="http://schemas.microsoft.com/office/drawing/2014/main" id="{370DBA4A-82A4-7361-46D0-4022377D66FD}"/>
              </a:ext>
            </a:extLst>
          </p:cNvPr>
          <p:cNvSpPr>
            <a:spLocks/>
          </p:cNvSpPr>
          <p:nvPr/>
        </p:nvSpPr>
        <p:spPr bwMode="auto">
          <a:xfrm>
            <a:off x="2308225"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94" name="object 71">
            <a:extLst>
              <a:ext uri="{FF2B5EF4-FFF2-40B4-BE49-F238E27FC236}">
                <a16:creationId xmlns:a16="http://schemas.microsoft.com/office/drawing/2014/main" id="{67078F0B-24E4-D37A-2F02-521B28E0EC3D}"/>
              </a:ext>
            </a:extLst>
          </p:cNvPr>
          <p:cNvSpPr>
            <a:spLocks/>
          </p:cNvSpPr>
          <p:nvPr/>
        </p:nvSpPr>
        <p:spPr bwMode="auto">
          <a:xfrm>
            <a:off x="2308225"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95" name="object 72">
            <a:extLst>
              <a:ext uri="{FF2B5EF4-FFF2-40B4-BE49-F238E27FC236}">
                <a16:creationId xmlns:a16="http://schemas.microsoft.com/office/drawing/2014/main" id="{DC823623-4279-F53F-8339-B01C9C463BC9}"/>
              </a:ext>
            </a:extLst>
          </p:cNvPr>
          <p:cNvSpPr>
            <a:spLocks/>
          </p:cNvSpPr>
          <p:nvPr/>
        </p:nvSpPr>
        <p:spPr bwMode="auto">
          <a:xfrm>
            <a:off x="2698750"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96" name="object 73">
            <a:extLst>
              <a:ext uri="{FF2B5EF4-FFF2-40B4-BE49-F238E27FC236}">
                <a16:creationId xmlns:a16="http://schemas.microsoft.com/office/drawing/2014/main" id="{09F7AB8B-88A6-294C-1067-5447946C1584}"/>
              </a:ext>
            </a:extLst>
          </p:cNvPr>
          <p:cNvSpPr>
            <a:spLocks/>
          </p:cNvSpPr>
          <p:nvPr/>
        </p:nvSpPr>
        <p:spPr bwMode="auto">
          <a:xfrm>
            <a:off x="2698750"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97" name="object 74">
            <a:extLst>
              <a:ext uri="{FF2B5EF4-FFF2-40B4-BE49-F238E27FC236}">
                <a16:creationId xmlns:a16="http://schemas.microsoft.com/office/drawing/2014/main" id="{241710BD-8088-6325-243C-2FF50D8E40DA}"/>
              </a:ext>
            </a:extLst>
          </p:cNvPr>
          <p:cNvSpPr>
            <a:spLocks/>
          </p:cNvSpPr>
          <p:nvPr/>
        </p:nvSpPr>
        <p:spPr bwMode="auto">
          <a:xfrm>
            <a:off x="2974975"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98" name="object 75">
            <a:extLst>
              <a:ext uri="{FF2B5EF4-FFF2-40B4-BE49-F238E27FC236}">
                <a16:creationId xmlns:a16="http://schemas.microsoft.com/office/drawing/2014/main" id="{16F281B9-75F4-95C7-A4FD-58D0DCBFEF73}"/>
              </a:ext>
            </a:extLst>
          </p:cNvPr>
          <p:cNvSpPr>
            <a:spLocks/>
          </p:cNvSpPr>
          <p:nvPr/>
        </p:nvSpPr>
        <p:spPr bwMode="auto">
          <a:xfrm>
            <a:off x="2974975"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099" name="object 76">
            <a:extLst>
              <a:ext uri="{FF2B5EF4-FFF2-40B4-BE49-F238E27FC236}">
                <a16:creationId xmlns:a16="http://schemas.microsoft.com/office/drawing/2014/main" id="{0A356858-9BE9-0F54-0945-9849621D16B0}"/>
              </a:ext>
            </a:extLst>
          </p:cNvPr>
          <p:cNvSpPr>
            <a:spLocks/>
          </p:cNvSpPr>
          <p:nvPr/>
        </p:nvSpPr>
        <p:spPr bwMode="auto">
          <a:xfrm>
            <a:off x="3189288"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0" name="object 77">
            <a:extLst>
              <a:ext uri="{FF2B5EF4-FFF2-40B4-BE49-F238E27FC236}">
                <a16:creationId xmlns:a16="http://schemas.microsoft.com/office/drawing/2014/main" id="{98C11D6D-6754-3045-670C-F85A596247CB}"/>
              </a:ext>
            </a:extLst>
          </p:cNvPr>
          <p:cNvSpPr>
            <a:spLocks/>
          </p:cNvSpPr>
          <p:nvPr/>
        </p:nvSpPr>
        <p:spPr bwMode="auto">
          <a:xfrm>
            <a:off x="3189288"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1" name="object 78">
            <a:extLst>
              <a:ext uri="{FF2B5EF4-FFF2-40B4-BE49-F238E27FC236}">
                <a16:creationId xmlns:a16="http://schemas.microsoft.com/office/drawing/2014/main" id="{9AD46599-21AD-5C42-6459-89E72F568BA9}"/>
              </a:ext>
            </a:extLst>
          </p:cNvPr>
          <p:cNvSpPr>
            <a:spLocks/>
          </p:cNvSpPr>
          <p:nvPr/>
        </p:nvSpPr>
        <p:spPr bwMode="auto">
          <a:xfrm>
            <a:off x="3363913"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2" name="object 79">
            <a:extLst>
              <a:ext uri="{FF2B5EF4-FFF2-40B4-BE49-F238E27FC236}">
                <a16:creationId xmlns:a16="http://schemas.microsoft.com/office/drawing/2014/main" id="{71EE7B4D-4054-68F5-C81A-B9E5CDBB8110}"/>
              </a:ext>
            </a:extLst>
          </p:cNvPr>
          <p:cNvSpPr>
            <a:spLocks/>
          </p:cNvSpPr>
          <p:nvPr/>
        </p:nvSpPr>
        <p:spPr bwMode="auto">
          <a:xfrm>
            <a:off x="3363913"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3" name="object 80">
            <a:extLst>
              <a:ext uri="{FF2B5EF4-FFF2-40B4-BE49-F238E27FC236}">
                <a16:creationId xmlns:a16="http://schemas.microsoft.com/office/drawing/2014/main" id="{66A3D285-2577-937C-A766-9FE10305232B}"/>
              </a:ext>
            </a:extLst>
          </p:cNvPr>
          <p:cNvSpPr>
            <a:spLocks/>
          </p:cNvSpPr>
          <p:nvPr/>
        </p:nvSpPr>
        <p:spPr bwMode="auto">
          <a:xfrm>
            <a:off x="3513138"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4" name="object 81">
            <a:extLst>
              <a:ext uri="{FF2B5EF4-FFF2-40B4-BE49-F238E27FC236}">
                <a16:creationId xmlns:a16="http://schemas.microsoft.com/office/drawing/2014/main" id="{9DF6E0C5-DB39-927D-3B86-40C6C129283E}"/>
              </a:ext>
            </a:extLst>
          </p:cNvPr>
          <p:cNvSpPr>
            <a:spLocks/>
          </p:cNvSpPr>
          <p:nvPr/>
        </p:nvSpPr>
        <p:spPr bwMode="auto">
          <a:xfrm>
            <a:off x="3513138"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5" name="object 82">
            <a:extLst>
              <a:ext uri="{FF2B5EF4-FFF2-40B4-BE49-F238E27FC236}">
                <a16:creationId xmlns:a16="http://schemas.microsoft.com/office/drawing/2014/main" id="{E36F6D67-F13E-D249-35B4-4746F4E5668E}"/>
              </a:ext>
            </a:extLst>
          </p:cNvPr>
          <p:cNvSpPr>
            <a:spLocks/>
          </p:cNvSpPr>
          <p:nvPr/>
        </p:nvSpPr>
        <p:spPr bwMode="auto">
          <a:xfrm>
            <a:off x="3640138"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6" name="object 83">
            <a:extLst>
              <a:ext uri="{FF2B5EF4-FFF2-40B4-BE49-F238E27FC236}">
                <a16:creationId xmlns:a16="http://schemas.microsoft.com/office/drawing/2014/main" id="{5872C8A2-FB37-7DFD-E87F-7436341FDA8D}"/>
              </a:ext>
            </a:extLst>
          </p:cNvPr>
          <p:cNvSpPr>
            <a:spLocks/>
          </p:cNvSpPr>
          <p:nvPr/>
        </p:nvSpPr>
        <p:spPr bwMode="auto">
          <a:xfrm>
            <a:off x="3640138"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7" name="object 84">
            <a:extLst>
              <a:ext uri="{FF2B5EF4-FFF2-40B4-BE49-F238E27FC236}">
                <a16:creationId xmlns:a16="http://schemas.microsoft.com/office/drawing/2014/main" id="{42C07743-EF71-8F2B-E7BB-596C13EA4C28}"/>
              </a:ext>
            </a:extLst>
          </p:cNvPr>
          <p:cNvSpPr>
            <a:spLocks/>
          </p:cNvSpPr>
          <p:nvPr/>
        </p:nvSpPr>
        <p:spPr bwMode="auto">
          <a:xfrm>
            <a:off x="3754438"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8" name="object 85">
            <a:extLst>
              <a:ext uri="{FF2B5EF4-FFF2-40B4-BE49-F238E27FC236}">
                <a16:creationId xmlns:a16="http://schemas.microsoft.com/office/drawing/2014/main" id="{D3B0B11B-C12D-338D-9763-52839AB49599}"/>
              </a:ext>
            </a:extLst>
          </p:cNvPr>
          <p:cNvSpPr>
            <a:spLocks/>
          </p:cNvSpPr>
          <p:nvPr/>
        </p:nvSpPr>
        <p:spPr bwMode="auto">
          <a:xfrm>
            <a:off x="3754438"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09" name="object 86">
            <a:extLst>
              <a:ext uri="{FF2B5EF4-FFF2-40B4-BE49-F238E27FC236}">
                <a16:creationId xmlns:a16="http://schemas.microsoft.com/office/drawing/2014/main" id="{0E57B060-B672-1085-78FF-5266D5A5B54A}"/>
              </a:ext>
            </a:extLst>
          </p:cNvPr>
          <p:cNvSpPr>
            <a:spLocks/>
          </p:cNvSpPr>
          <p:nvPr/>
        </p:nvSpPr>
        <p:spPr bwMode="auto">
          <a:xfrm>
            <a:off x="3856038" y="4695825"/>
            <a:ext cx="0" cy="87313"/>
          </a:xfrm>
          <a:custGeom>
            <a:avLst/>
            <a:gdLst>
              <a:gd name="T0" fmla="*/ 88517 h 86995"/>
              <a:gd name="T1" fmla="*/ 0 h 86995"/>
              <a:gd name="T2" fmla="*/ 0 60000 65536"/>
              <a:gd name="T3" fmla="*/ 0 60000 65536"/>
            </a:gdLst>
            <a:ahLst/>
            <a:cxnLst>
              <a:cxn ang="T2">
                <a:pos x="0" y="T0"/>
              </a:cxn>
              <a:cxn ang="T3">
                <a:pos x="0" y="T1"/>
              </a:cxn>
            </a:cxnLst>
            <a:rect l="0" t="0" r="r" b="b"/>
            <a:pathLst>
              <a:path h="86995">
                <a:moveTo>
                  <a:pt x="0" y="86917"/>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10" name="object 87">
            <a:extLst>
              <a:ext uri="{FF2B5EF4-FFF2-40B4-BE49-F238E27FC236}">
                <a16:creationId xmlns:a16="http://schemas.microsoft.com/office/drawing/2014/main" id="{CDD4D8EE-B92C-A1CE-A6BA-468357351269}"/>
              </a:ext>
            </a:extLst>
          </p:cNvPr>
          <p:cNvSpPr>
            <a:spLocks/>
          </p:cNvSpPr>
          <p:nvPr/>
        </p:nvSpPr>
        <p:spPr bwMode="auto">
          <a:xfrm>
            <a:off x="3856038" y="2201863"/>
            <a:ext cx="0" cy="85725"/>
          </a:xfrm>
          <a:custGeom>
            <a:avLst/>
            <a:gdLst>
              <a:gd name="T0" fmla="*/ 0 h 86994"/>
              <a:gd name="T1" fmla="*/ 80782 h 86994"/>
              <a:gd name="T2" fmla="*/ 0 60000 65536"/>
              <a:gd name="T3" fmla="*/ 0 60000 65536"/>
            </a:gdLst>
            <a:ahLst/>
            <a:cxnLst>
              <a:cxn ang="T2">
                <a:pos x="0" y="T0"/>
              </a:cxn>
              <a:cxn ang="T3">
                <a:pos x="0" y="T1"/>
              </a:cxn>
            </a:cxnLst>
            <a:rect l="0" t="0" r="r" b="b"/>
            <a:pathLst>
              <a:path h="86994">
                <a:moveTo>
                  <a:pt x="0" y="0"/>
                </a:moveTo>
                <a:lnTo>
                  <a:pt x="0" y="86941"/>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6" name="object 88">
            <a:extLst>
              <a:ext uri="{FF2B5EF4-FFF2-40B4-BE49-F238E27FC236}">
                <a16:creationId xmlns:a16="http://schemas.microsoft.com/office/drawing/2014/main" id="{69615D49-3C97-0ACA-65CF-F25508A52DF9}"/>
              </a:ext>
            </a:extLst>
          </p:cNvPr>
          <p:cNvSpPr txBox="1"/>
          <p:nvPr/>
        </p:nvSpPr>
        <p:spPr>
          <a:xfrm>
            <a:off x="3713163" y="4849813"/>
            <a:ext cx="336550" cy="233362"/>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100</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112" name="object 89">
            <a:extLst>
              <a:ext uri="{FF2B5EF4-FFF2-40B4-BE49-F238E27FC236}">
                <a16:creationId xmlns:a16="http://schemas.microsoft.com/office/drawing/2014/main" id="{37C2D003-18C5-BC68-6937-90E00FFA1441}"/>
              </a:ext>
            </a:extLst>
          </p:cNvPr>
          <p:cNvSpPr>
            <a:spLocks/>
          </p:cNvSpPr>
          <p:nvPr/>
        </p:nvSpPr>
        <p:spPr bwMode="auto">
          <a:xfrm>
            <a:off x="4521200" y="4740275"/>
            <a:ext cx="0" cy="42863"/>
          </a:xfrm>
          <a:custGeom>
            <a:avLst/>
            <a:gdLst>
              <a:gd name="T0" fmla="*/ 38942 h 43814"/>
              <a:gd name="T1" fmla="*/ 0 h 43814"/>
              <a:gd name="T2" fmla="*/ 0 60000 65536"/>
              <a:gd name="T3" fmla="*/ 0 60000 65536"/>
            </a:gdLst>
            <a:ahLst/>
            <a:cxnLst>
              <a:cxn ang="T2">
                <a:pos x="0" y="T0"/>
              </a:cxn>
              <a:cxn ang="T3">
                <a:pos x="0" y="T1"/>
              </a:cxn>
            </a:cxnLst>
            <a:rect l="0" t="0" r="r" b="b"/>
            <a:pathLst>
              <a:path h="43814">
                <a:moveTo>
                  <a:pt x="0" y="43458"/>
                </a:moveTo>
                <a:lnTo>
                  <a:pt x="0" y="0"/>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13" name="object 90">
            <a:extLst>
              <a:ext uri="{FF2B5EF4-FFF2-40B4-BE49-F238E27FC236}">
                <a16:creationId xmlns:a16="http://schemas.microsoft.com/office/drawing/2014/main" id="{250A071E-C842-5F26-E7C4-08B85E59D92A}"/>
              </a:ext>
            </a:extLst>
          </p:cNvPr>
          <p:cNvSpPr>
            <a:spLocks/>
          </p:cNvSpPr>
          <p:nvPr/>
        </p:nvSpPr>
        <p:spPr bwMode="auto">
          <a:xfrm>
            <a:off x="4521200" y="2201863"/>
            <a:ext cx="0" cy="42862"/>
          </a:xfrm>
          <a:custGeom>
            <a:avLst/>
            <a:gdLst>
              <a:gd name="T0" fmla="*/ 0 h 43814"/>
              <a:gd name="T1" fmla="*/ 38963 h 43814"/>
              <a:gd name="T2" fmla="*/ 0 60000 65536"/>
              <a:gd name="T3" fmla="*/ 0 60000 65536"/>
            </a:gdLst>
            <a:ahLst/>
            <a:cxnLst>
              <a:cxn ang="T2">
                <a:pos x="0" y="T0"/>
              </a:cxn>
              <a:cxn ang="T3">
                <a:pos x="0" y="T1"/>
              </a:cxn>
            </a:cxnLst>
            <a:rect l="0" t="0" r="r" b="b"/>
            <a:pathLst>
              <a:path h="43814">
                <a:moveTo>
                  <a:pt x="0" y="0"/>
                </a:moveTo>
                <a:lnTo>
                  <a:pt x="0" y="43486"/>
                </a:lnTo>
              </a:path>
            </a:pathLst>
          </a:custGeom>
          <a:noFill/>
          <a:ln w="689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14" name="object 91">
            <a:extLst>
              <a:ext uri="{FF2B5EF4-FFF2-40B4-BE49-F238E27FC236}">
                <a16:creationId xmlns:a16="http://schemas.microsoft.com/office/drawing/2014/main" id="{C590DC79-CB51-90AC-F65C-C8D714F8B257}"/>
              </a:ext>
            </a:extLst>
          </p:cNvPr>
          <p:cNvSpPr>
            <a:spLocks/>
          </p:cNvSpPr>
          <p:nvPr/>
        </p:nvSpPr>
        <p:spPr bwMode="auto">
          <a:xfrm>
            <a:off x="976313" y="2201863"/>
            <a:ext cx="3760787" cy="2581275"/>
          </a:xfrm>
          <a:custGeom>
            <a:avLst/>
            <a:gdLst>
              <a:gd name="T0" fmla="*/ 0 w 3759835"/>
              <a:gd name="T1" fmla="*/ 0 h 2582545"/>
              <a:gd name="T2" fmla="*/ 0 w 3759835"/>
              <a:gd name="T3" fmla="*/ 2575853 h 2582545"/>
              <a:gd name="T4" fmla="*/ 3764034 w 3759835"/>
              <a:gd name="T5" fmla="*/ 2575853 h 2582545"/>
              <a:gd name="T6" fmla="*/ 3764034 w 3759835"/>
              <a:gd name="T7" fmla="*/ 0 h 2582545"/>
              <a:gd name="T8" fmla="*/ 0 w 3759835"/>
              <a:gd name="T9" fmla="*/ 0 h 2582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59835" h="2582545">
                <a:moveTo>
                  <a:pt x="0" y="0"/>
                </a:moveTo>
                <a:lnTo>
                  <a:pt x="0" y="2582196"/>
                </a:lnTo>
                <a:lnTo>
                  <a:pt x="3759272" y="2582196"/>
                </a:lnTo>
                <a:lnTo>
                  <a:pt x="3759272" y="0"/>
                </a:lnTo>
                <a:lnTo>
                  <a:pt x="0" y="0"/>
                </a:lnTo>
                <a:close/>
              </a:path>
            </a:pathLst>
          </a:custGeom>
          <a:noFill/>
          <a:ln w="69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0" name="object 92">
            <a:extLst>
              <a:ext uri="{FF2B5EF4-FFF2-40B4-BE49-F238E27FC236}">
                <a16:creationId xmlns:a16="http://schemas.microsoft.com/office/drawing/2014/main" id="{5813A86C-5A96-8B63-B770-F6897FE3BA7E}"/>
              </a:ext>
            </a:extLst>
          </p:cNvPr>
          <p:cNvSpPr txBox="1"/>
          <p:nvPr/>
        </p:nvSpPr>
        <p:spPr>
          <a:xfrm>
            <a:off x="2362200" y="5078413"/>
            <a:ext cx="987425" cy="284162"/>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Symbol"/>
                <a:ea typeface="+mn-ea"/>
                <a:cs typeface="Symbol"/>
              </a:rPr>
              <a:t></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s</a:t>
            </a:r>
            <a:r>
              <a:rPr kumimoji="0" sz="1950" b="1" i="0" u="none" strike="noStrike" kern="1200" cap="none" spc="-7" normalizeH="0" baseline="-21367" noProof="0" dirty="0">
                <a:ln>
                  <a:noFill/>
                </a:ln>
                <a:solidFill>
                  <a:prstClr val="black"/>
                </a:solidFill>
                <a:effectLst/>
                <a:uLnTx/>
                <a:uFillTx/>
                <a:latin typeface="Times New Roman"/>
                <a:ea typeface="+mn-ea"/>
                <a:cs typeface="Times New Roman"/>
              </a:rPr>
              <a:t>N</a:t>
            </a:r>
            <a:r>
              <a:rPr kumimoji="0" sz="1950" b="1" i="0" u="none" strike="noStrike" kern="1200" cap="none" spc="0" normalizeH="0" baseline="-21367" noProof="0" dirty="0">
                <a:ln>
                  <a:noFill/>
                </a:ln>
                <a:solidFill>
                  <a:prstClr val="black"/>
                </a:solidFill>
                <a:effectLst/>
                <a:uLnTx/>
                <a:uFillTx/>
                <a:latin typeface="Times New Roman"/>
                <a:ea typeface="+mn-ea"/>
                <a:cs typeface="Times New Roman"/>
              </a:rPr>
              <a:t>N</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[GeV]</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116" name="object 93">
            <a:extLst>
              <a:ext uri="{FF2B5EF4-FFF2-40B4-BE49-F238E27FC236}">
                <a16:creationId xmlns:a16="http://schemas.microsoft.com/office/drawing/2014/main" id="{DCADCC5B-B260-EFC6-AAEF-EAB0F8A0C593}"/>
              </a:ext>
            </a:extLst>
          </p:cNvPr>
          <p:cNvSpPr>
            <a:spLocks/>
          </p:cNvSpPr>
          <p:nvPr/>
        </p:nvSpPr>
        <p:spPr bwMode="auto">
          <a:xfrm>
            <a:off x="976313" y="4508500"/>
            <a:ext cx="3760787" cy="0"/>
          </a:xfrm>
          <a:custGeom>
            <a:avLst/>
            <a:gdLst>
              <a:gd name="T0" fmla="*/ 0 w 3759835"/>
              <a:gd name="T1" fmla="*/ 3764034 w 3759835"/>
              <a:gd name="T2" fmla="*/ 0 60000 65536"/>
              <a:gd name="T3" fmla="*/ 0 60000 65536"/>
            </a:gdLst>
            <a:ahLst/>
            <a:cxnLst>
              <a:cxn ang="T2">
                <a:pos x="T0" y="0"/>
              </a:cxn>
              <a:cxn ang="T3">
                <a:pos x="T1" y="0"/>
              </a:cxn>
            </a:cxnLst>
            <a:rect l="0" t="0" r="r" b="b"/>
            <a:pathLst>
              <a:path w="3759835">
                <a:moveTo>
                  <a:pt x="0" y="0"/>
                </a:moveTo>
                <a:lnTo>
                  <a:pt x="3759272" y="0"/>
                </a:lnTo>
              </a:path>
            </a:pathLst>
          </a:custGeom>
          <a:noFill/>
          <a:ln w="17253">
            <a:solidFill>
              <a:srgbClr val="FF0000"/>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17" name="object 94">
            <a:extLst>
              <a:ext uri="{FF2B5EF4-FFF2-40B4-BE49-F238E27FC236}">
                <a16:creationId xmlns:a16="http://schemas.microsoft.com/office/drawing/2014/main" id="{9732AC68-7CCB-4376-1702-930A99B9DB25}"/>
              </a:ext>
            </a:extLst>
          </p:cNvPr>
          <p:cNvSpPr>
            <a:spLocks/>
          </p:cNvSpPr>
          <p:nvPr/>
        </p:nvSpPr>
        <p:spPr bwMode="auto">
          <a:xfrm>
            <a:off x="1390650" y="3390900"/>
            <a:ext cx="387350" cy="185738"/>
          </a:xfrm>
          <a:custGeom>
            <a:avLst/>
            <a:gdLst>
              <a:gd name="T0" fmla="*/ 392184 w 386080"/>
              <a:gd name="T1" fmla="*/ 0 h 186054"/>
              <a:gd name="T2" fmla="*/ 0 w 386080"/>
              <a:gd name="T3" fmla="*/ 93718 h 186054"/>
              <a:gd name="T4" fmla="*/ 0 w 386080"/>
              <a:gd name="T5" fmla="*/ 183991 h 186054"/>
              <a:gd name="T6" fmla="*/ 392184 w 386080"/>
              <a:gd name="T7" fmla="*/ 93023 h 186054"/>
              <a:gd name="T8" fmla="*/ 392184 w 386080"/>
              <a:gd name="T9" fmla="*/ 0 h 186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6080" h="186054">
                <a:moveTo>
                  <a:pt x="385797" y="0"/>
                </a:moveTo>
                <a:lnTo>
                  <a:pt x="0" y="94518"/>
                </a:lnTo>
                <a:lnTo>
                  <a:pt x="0" y="185562"/>
                </a:lnTo>
                <a:lnTo>
                  <a:pt x="385797" y="93817"/>
                </a:lnTo>
                <a:lnTo>
                  <a:pt x="385797"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18" name="object 95">
            <a:extLst>
              <a:ext uri="{FF2B5EF4-FFF2-40B4-BE49-F238E27FC236}">
                <a16:creationId xmlns:a16="http://schemas.microsoft.com/office/drawing/2014/main" id="{3F0E3A82-4972-A4DD-CC9E-7262FD53DB21}"/>
              </a:ext>
            </a:extLst>
          </p:cNvPr>
          <p:cNvSpPr>
            <a:spLocks/>
          </p:cNvSpPr>
          <p:nvPr/>
        </p:nvSpPr>
        <p:spPr bwMode="auto">
          <a:xfrm>
            <a:off x="1778000" y="3360738"/>
            <a:ext cx="222250" cy="123825"/>
          </a:xfrm>
          <a:custGeom>
            <a:avLst/>
            <a:gdLst>
              <a:gd name="T0" fmla="*/ 222217 w 222250"/>
              <a:gd name="T1" fmla="*/ 0 h 124460"/>
              <a:gd name="T2" fmla="*/ 0 w 222250"/>
              <a:gd name="T3" fmla="*/ 29591 h 124460"/>
              <a:gd name="T4" fmla="*/ 0 w 222250"/>
              <a:gd name="T5" fmla="*/ 121039 h 124460"/>
              <a:gd name="T6" fmla="*/ 222217 w 222250"/>
              <a:gd name="T7" fmla="*/ 80693 h 124460"/>
              <a:gd name="T8" fmla="*/ 222217 w 222250"/>
              <a:gd name="T9" fmla="*/ 0 h 1244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2250" h="124460">
                <a:moveTo>
                  <a:pt x="222217" y="0"/>
                </a:moveTo>
                <a:lnTo>
                  <a:pt x="0" y="30358"/>
                </a:lnTo>
                <a:lnTo>
                  <a:pt x="0" y="124175"/>
                </a:lnTo>
                <a:lnTo>
                  <a:pt x="222217" y="82783"/>
                </a:lnTo>
                <a:lnTo>
                  <a:pt x="222217"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19" name="object 96">
            <a:extLst>
              <a:ext uri="{FF2B5EF4-FFF2-40B4-BE49-F238E27FC236}">
                <a16:creationId xmlns:a16="http://schemas.microsoft.com/office/drawing/2014/main" id="{D3C61885-F09B-1CC8-61E8-C8E26F2400FA}"/>
              </a:ext>
            </a:extLst>
          </p:cNvPr>
          <p:cNvSpPr>
            <a:spLocks/>
          </p:cNvSpPr>
          <p:nvPr/>
        </p:nvSpPr>
        <p:spPr bwMode="auto">
          <a:xfrm>
            <a:off x="1998663" y="3328988"/>
            <a:ext cx="290512" cy="114300"/>
          </a:xfrm>
          <a:custGeom>
            <a:avLst/>
            <a:gdLst>
              <a:gd name="T0" fmla="*/ 291462 w 290194"/>
              <a:gd name="T1" fmla="*/ 0 h 114935"/>
              <a:gd name="T2" fmla="*/ 0 w 290194"/>
              <a:gd name="T3" fmla="*/ 30864 h 114935"/>
              <a:gd name="T4" fmla="*/ 0 w 290194"/>
              <a:gd name="T5" fmla="*/ 111384 h 114935"/>
              <a:gd name="T6" fmla="*/ 291462 w 290194"/>
              <a:gd name="T7" fmla="*/ 77823 h 114935"/>
              <a:gd name="T8" fmla="*/ 291462 w 290194"/>
              <a:gd name="T9" fmla="*/ 0 h 1149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194" h="114935">
                <a:moveTo>
                  <a:pt x="289870" y="0"/>
                </a:moveTo>
                <a:lnTo>
                  <a:pt x="0" y="31729"/>
                </a:lnTo>
                <a:lnTo>
                  <a:pt x="0" y="114513"/>
                </a:lnTo>
                <a:lnTo>
                  <a:pt x="289870" y="80009"/>
                </a:lnTo>
                <a:lnTo>
                  <a:pt x="289870"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0" name="object 97">
            <a:extLst>
              <a:ext uri="{FF2B5EF4-FFF2-40B4-BE49-F238E27FC236}">
                <a16:creationId xmlns:a16="http://schemas.microsoft.com/office/drawing/2014/main" id="{2356ECE3-7458-8A1F-702D-BF8FAED069A3}"/>
              </a:ext>
            </a:extLst>
          </p:cNvPr>
          <p:cNvSpPr>
            <a:spLocks/>
          </p:cNvSpPr>
          <p:nvPr/>
        </p:nvSpPr>
        <p:spPr bwMode="auto">
          <a:xfrm>
            <a:off x="2289175" y="3287713"/>
            <a:ext cx="307975" cy="122237"/>
          </a:xfrm>
          <a:custGeom>
            <a:avLst/>
            <a:gdLst>
              <a:gd name="T0" fmla="*/ 307811 w 307975"/>
              <a:gd name="T1" fmla="*/ 0 h 121285"/>
              <a:gd name="T2" fmla="*/ 0 w 307975"/>
              <a:gd name="T3" fmla="*/ 42312 h 121285"/>
              <a:gd name="T4" fmla="*/ 0 w 307975"/>
              <a:gd name="T5" fmla="*/ 125512 h 121285"/>
              <a:gd name="T6" fmla="*/ 307811 w 307975"/>
              <a:gd name="T7" fmla="*/ 76734 h 121285"/>
              <a:gd name="T8" fmla="*/ 307811 w 307975"/>
              <a:gd name="T9" fmla="*/ 0 h 121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975" h="121285">
                <a:moveTo>
                  <a:pt x="307811" y="0"/>
                </a:moveTo>
                <a:lnTo>
                  <a:pt x="0" y="40690"/>
                </a:lnTo>
                <a:lnTo>
                  <a:pt x="0" y="120700"/>
                </a:lnTo>
                <a:lnTo>
                  <a:pt x="307811" y="73792"/>
                </a:lnTo>
                <a:lnTo>
                  <a:pt x="307811"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1" name="object 98">
            <a:extLst>
              <a:ext uri="{FF2B5EF4-FFF2-40B4-BE49-F238E27FC236}">
                <a16:creationId xmlns:a16="http://schemas.microsoft.com/office/drawing/2014/main" id="{7B5D9226-41C2-1BF4-A814-FB8A8E8B4FFC}"/>
              </a:ext>
            </a:extLst>
          </p:cNvPr>
          <p:cNvSpPr>
            <a:spLocks/>
          </p:cNvSpPr>
          <p:nvPr/>
        </p:nvSpPr>
        <p:spPr bwMode="auto">
          <a:xfrm>
            <a:off x="2597150" y="3248025"/>
            <a:ext cx="354013" cy="114300"/>
          </a:xfrm>
          <a:custGeom>
            <a:avLst/>
            <a:gdLst>
              <a:gd name="T0" fmla="*/ 354951 w 353694"/>
              <a:gd name="T1" fmla="*/ 0 h 113664"/>
              <a:gd name="T2" fmla="*/ 0 w 353694"/>
              <a:gd name="T3" fmla="*/ 40431 h 113664"/>
              <a:gd name="T4" fmla="*/ 0 w 353694"/>
              <a:gd name="T5" fmla="*/ 116311 h 113664"/>
              <a:gd name="T6" fmla="*/ 354951 w 353694"/>
              <a:gd name="T7" fmla="*/ 78042 h 113664"/>
              <a:gd name="T8" fmla="*/ 354951 w 353694"/>
              <a:gd name="T9" fmla="*/ 0 h 1136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694" h="113664">
                <a:moveTo>
                  <a:pt x="353354" y="0"/>
                </a:moveTo>
                <a:lnTo>
                  <a:pt x="0" y="39319"/>
                </a:lnTo>
                <a:lnTo>
                  <a:pt x="0" y="113111"/>
                </a:lnTo>
                <a:lnTo>
                  <a:pt x="353354" y="75895"/>
                </a:lnTo>
                <a:lnTo>
                  <a:pt x="353354"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2" name="object 99">
            <a:extLst>
              <a:ext uri="{FF2B5EF4-FFF2-40B4-BE49-F238E27FC236}">
                <a16:creationId xmlns:a16="http://schemas.microsoft.com/office/drawing/2014/main" id="{718B750A-8EB4-CA47-EF3E-595DBD7E8B2B}"/>
              </a:ext>
            </a:extLst>
          </p:cNvPr>
          <p:cNvSpPr>
            <a:spLocks/>
          </p:cNvSpPr>
          <p:nvPr/>
        </p:nvSpPr>
        <p:spPr bwMode="auto">
          <a:xfrm>
            <a:off x="2951163" y="3130550"/>
            <a:ext cx="450850" cy="193675"/>
          </a:xfrm>
          <a:custGeom>
            <a:avLst/>
            <a:gdLst>
              <a:gd name="T0" fmla="*/ 445734 w 452120"/>
              <a:gd name="T1" fmla="*/ 0 h 194310"/>
              <a:gd name="T2" fmla="*/ 0 w 452120"/>
              <a:gd name="T3" fmla="*/ 116072 h 194310"/>
              <a:gd name="T4" fmla="*/ 0 w 452120"/>
              <a:gd name="T5" fmla="*/ 190736 h 194310"/>
              <a:gd name="T6" fmla="*/ 445734 w 452120"/>
              <a:gd name="T7" fmla="*/ 111994 h 194310"/>
              <a:gd name="T8" fmla="*/ 445734 w 452120"/>
              <a:gd name="T9" fmla="*/ 0 h 194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120" h="194310">
                <a:moveTo>
                  <a:pt x="452048" y="0"/>
                </a:moveTo>
                <a:lnTo>
                  <a:pt x="0" y="117988"/>
                </a:lnTo>
                <a:lnTo>
                  <a:pt x="0" y="193883"/>
                </a:lnTo>
                <a:lnTo>
                  <a:pt x="452048" y="113842"/>
                </a:lnTo>
                <a:lnTo>
                  <a:pt x="452048"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3" name="object 100">
            <a:extLst>
              <a:ext uri="{FF2B5EF4-FFF2-40B4-BE49-F238E27FC236}">
                <a16:creationId xmlns:a16="http://schemas.microsoft.com/office/drawing/2014/main" id="{584485FD-4B90-E680-1AD2-EE52B584E110}"/>
              </a:ext>
            </a:extLst>
          </p:cNvPr>
          <p:cNvSpPr>
            <a:spLocks/>
          </p:cNvSpPr>
          <p:nvPr/>
        </p:nvSpPr>
        <p:spPr bwMode="auto">
          <a:xfrm>
            <a:off x="3402013" y="3017838"/>
            <a:ext cx="1119187" cy="227012"/>
          </a:xfrm>
          <a:custGeom>
            <a:avLst/>
            <a:gdLst>
              <a:gd name="T0" fmla="*/ 1120322 w 1118870"/>
              <a:gd name="T1" fmla="*/ 0 h 227330"/>
              <a:gd name="T2" fmla="*/ 0 w 1118870"/>
              <a:gd name="T3" fmla="*/ 112352 h 227330"/>
              <a:gd name="T4" fmla="*/ 0 w 1118870"/>
              <a:gd name="T5" fmla="*/ 225400 h 227330"/>
              <a:gd name="T6" fmla="*/ 1120322 w 1118870"/>
              <a:gd name="T7" fmla="*/ 86322 h 227330"/>
              <a:gd name="T8" fmla="*/ 1120322 w 1118870"/>
              <a:gd name="T9" fmla="*/ 0 h 227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8870" h="227330">
                <a:moveTo>
                  <a:pt x="1118737" y="0"/>
                </a:moveTo>
                <a:lnTo>
                  <a:pt x="0" y="113141"/>
                </a:lnTo>
                <a:lnTo>
                  <a:pt x="0" y="226984"/>
                </a:lnTo>
                <a:lnTo>
                  <a:pt x="1118737" y="86928"/>
                </a:lnTo>
                <a:lnTo>
                  <a:pt x="1118737"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4" name="object 101">
            <a:extLst>
              <a:ext uri="{FF2B5EF4-FFF2-40B4-BE49-F238E27FC236}">
                <a16:creationId xmlns:a16="http://schemas.microsoft.com/office/drawing/2014/main" id="{92990275-5D59-D8F0-2128-0E106BA7D9DA}"/>
              </a:ext>
            </a:extLst>
          </p:cNvPr>
          <p:cNvSpPr>
            <a:spLocks/>
          </p:cNvSpPr>
          <p:nvPr/>
        </p:nvSpPr>
        <p:spPr bwMode="auto">
          <a:xfrm>
            <a:off x="3402013" y="3017838"/>
            <a:ext cx="1119187" cy="227012"/>
          </a:xfrm>
          <a:custGeom>
            <a:avLst/>
            <a:gdLst>
              <a:gd name="T0" fmla="*/ 0 w 1118870"/>
              <a:gd name="T1" fmla="*/ 112329 h 227330"/>
              <a:gd name="T2" fmla="*/ 0 w 1118870"/>
              <a:gd name="T3" fmla="*/ 225355 h 227330"/>
              <a:gd name="T4" fmla="*/ 1120313 w 1118870"/>
              <a:gd name="T5" fmla="*/ 86305 h 227330"/>
              <a:gd name="T6" fmla="*/ 1120313 w 1118870"/>
              <a:gd name="T7" fmla="*/ 0 h 2273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8870" h="227330">
                <a:moveTo>
                  <a:pt x="0" y="113118"/>
                </a:moveTo>
                <a:lnTo>
                  <a:pt x="0" y="226938"/>
                </a:lnTo>
                <a:lnTo>
                  <a:pt x="1118728" y="86911"/>
                </a:lnTo>
                <a:lnTo>
                  <a:pt x="1118728" y="0"/>
                </a:lnTo>
              </a:path>
            </a:pathLst>
          </a:custGeom>
          <a:noFill/>
          <a:ln w="3175">
            <a:solidFill>
              <a:srgbClr val="6394E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5" name="object 102">
            <a:extLst>
              <a:ext uri="{FF2B5EF4-FFF2-40B4-BE49-F238E27FC236}">
                <a16:creationId xmlns:a16="http://schemas.microsoft.com/office/drawing/2014/main" id="{B037DB46-D6CB-2DA7-F76B-06CEC7E1C982}"/>
              </a:ext>
            </a:extLst>
          </p:cNvPr>
          <p:cNvSpPr>
            <a:spLocks/>
          </p:cNvSpPr>
          <p:nvPr/>
        </p:nvSpPr>
        <p:spPr bwMode="auto">
          <a:xfrm>
            <a:off x="4187825" y="2414588"/>
            <a:ext cx="441325" cy="0"/>
          </a:xfrm>
          <a:custGeom>
            <a:avLst/>
            <a:gdLst>
              <a:gd name="T0" fmla="*/ 0 w 441325"/>
              <a:gd name="T1" fmla="*/ 441016 w 441325"/>
              <a:gd name="T2" fmla="*/ 0 60000 65536"/>
              <a:gd name="T3" fmla="*/ 0 60000 65536"/>
            </a:gdLst>
            <a:ahLst/>
            <a:cxnLst>
              <a:cxn ang="T2">
                <a:pos x="T0" y="0"/>
              </a:cxn>
              <a:cxn ang="T3">
                <a:pos x="T1" y="0"/>
              </a:cxn>
            </a:cxnLst>
            <a:rect l="0" t="0" r="r" b="b"/>
            <a:pathLst>
              <a:path w="441325">
                <a:moveTo>
                  <a:pt x="0" y="0"/>
                </a:moveTo>
                <a:lnTo>
                  <a:pt x="441016"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6" name="object 103">
            <a:extLst>
              <a:ext uri="{FF2B5EF4-FFF2-40B4-BE49-F238E27FC236}">
                <a16:creationId xmlns:a16="http://schemas.microsoft.com/office/drawing/2014/main" id="{E031FFE7-3E2B-772C-9D89-877E51988139}"/>
              </a:ext>
            </a:extLst>
          </p:cNvPr>
          <p:cNvSpPr>
            <a:spLocks/>
          </p:cNvSpPr>
          <p:nvPr/>
        </p:nvSpPr>
        <p:spPr bwMode="auto">
          <a:xfrm>
            <a:off x="4187825" y="2392363"/>
            <a:ext cx="0" cy="44450"/>
          </a:xfrm>
          <a:custGeom>
            <a:avLst/>
            <a:gdLst>
              <a:gd name="T0" fmla="*/ 0 h 43180"/>
              <a:gd name="T1" fmla="*/ 49457 h 43180"/>
              <a:gd name="T2" fmla="*/ 0 60000 65536"/>
              <a:gd name="T3" fmla="*/ 0 60000 65536"/>
            </a:gdLst>
            <a:ahLst/>
            <a:cxnLst>
              <a:cxn ang="T2">
                <a:pos x="0" y="T0"/>
              </a:cxn>
              <a:cxn ang="T3">
                <a:pos x="0" y="T1"/>
              </a:cxn>
            </a:cxnLst>
            <a:rect l="0" t="0" r="r" b="b"/>
            <a:pathLst>
              <a:path h="43180">
                <a:moveTo>
                  <a:pt x="0" y="0"/>
                </a:moveTo>
                <a:lnTo>
                  <a:pt x="0" y="42785"/>
                </a:lnTo>
              </a:path>
            </a:pathLst>
          </a:custGeom>
          <a:noFill/>
          <a:ln w="10348">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7" name="object 104">
            <a:extLst>
              <a:ext uri="{FF2B5EF4-FFF2-40B4-BE49-F238E27FC236}">
                <a16:creationId xmlns:a16="http://schemas.microsoft.com/office/drawing/2014/main" id="{828D11E8-C1EC-EAAC-6E72-E457852CEE42}"/>
              </a:ext>
            </a:extLst>
          </p:cNvPr>
          <p:cNvSpPr>
            <a:spLocks/>
          </p:cNvSpPr>
          <p:nvPr/>
        </p:nvSpPr>
        <p:spPr bwMode="auto">
          <a:xfrm>
            <a:off x="4629150" y="2392363"/>
            <a:ext cx="0" cy="44450"/>
          </a:xfrm>
          <a:custGeom>
            <a:avLst/>
            <a:gdLst>
              <a:gd name="T0" fmla="*/ 0 h 43180"/>
              <a:gd name="T1" fmla="*/ 49457 h 43180"/>
              <a:gd name="T2" fmla="*/ 0 60000 65536"/>
              <a:gd name="T3" fmla="*/ 0 60000 65536"/>
            </a:gdLst>
            <a:ahLst/>
            <a:cxnLst>
              <a:cxn ang="T2">
                <a:pos x="0" y="T0"/>
              </a:cxn>
              <a:cxn ang="T3">
                <a:pos x="0" y="T1"/>
              </a:cxn>
            </a:cxnLst>
            <a:rect l="0" t="0" r="r" b="b"/>
            <a:pathLst>
              <a:path h="43180">
                <a:moveTo>
                  <a:pt x="0" y="0"/>
                </a:moveTo>
                <a:lnTo>
                  <a:pt x="0" y="42785"/>
                </a:lnTo>
              </a:path>
            </a:pathLst>
          </a:custGeom>
          <a:noFill/>
          <a:ln w="10348">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8" name="object 105">
            <a:extLst>
              <a:ext uri="{FF2B5EF4-FFF2-40B4-BE49-F238E27FC236}">
                <a16:creationId xmlns:a16="http://schemas.microsoft.com/office/drawing/2014/main" id="{8434496F-BB31-29F6-A50C-D12AF7750000}"/>
              </a:ext>
            </a:extLst>
          </p:cNvPr>
          <p:cNvSpPr>
            <a:spLocks/>
          </p:cNvSpPr>
          <p:nvPr/>
        </p:nvSpPr>
        <p:spPr bwMode="auto">
          <a:xfrm>
            <a:off x="1385888" y="3530600"/>
            <a:ext cx="11112" cy="0"/>
          </a:xfrm>
          <a:custGeom>
            <a:avLst/>
            <a:gdLst>
              <a:gd name="T0" fmla="*/ 0 w 10794"/>
              <a:gd name="T1" fmla="*/ 11965 w 10794"/>
              <a:gd name="T2" fmla="*/ 0 60000 65536"/>
              <a:gd name="T3" fmla="*/ 0 60000 65536"/>
            </a:gdLst>
            <a:ahLst/>
            <a:cxnLst>
              <a:cxn ang="T2">
                <a:pos x="T0" y="0"/>
              </a:cxn>
              <a:cxn ang="T3">
                <a:pos x="T1" y="0"/>
              </a:cxn>
            </a:cxnLst>
            <a:rect l="0" t="0" r="r" b="b"/>
            <a:pathLst>
              <a:path w="10794">
                <a:moveTo>
                  <a:pt x="0" y="0"/>
                </a:moveTo>
                <a:lnTo>
                  <a:pt x="10348" y="0"/>
                </a:lnTo>
              </a:path>
            </a:pathLst>
          </a:custGeom>
          <a:noFill/>
          <a:ln w="1106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29" name="object 106">
            <a:extLst>
              <a:ext uri="{FF2B5EF4-FFF2-40B4-BE49-F238E27FC236}">
                <a16:creationId xmlns:a16="http://schemas.microsoft.com/office/drawing/2014/main" id="{60A080DB-0930-7692-0835-66C5579ACD42}"/>
              </a:ext>
            </a:extLst>
          </p:cNvPr>
          <p:cNvSpPr>
            <a:spLocks/>
          </p:cNvSpPr>
          <p:nvPr/>
        </p:nvSpPr>
        <p:spPr bwMode="auto">
          <a:xfrm>
            <a:off x="1370013" y="3530600"/>
            <a:ext cx="42862" cy="0"/>
          </a:xfrm>
          <a:custGeom>
            <a:avLst/>
            <a:gdLst>
              <a:gd name="T0" fmla="*/ 41237 w 43180"/>
              <a:gd name="T1" fmla="*/ 0 w 43180"/>
              <a:gd name="T2" fmla="*/ 0 60000 65536"/>
              <a:gd name="T3" fmla="*/ 0 60000 65536"/>
            </a:gdLst>
            <a:ahLst/>
            <a:cxnLst>
              <a:cxn ang="T2">
                <a:pos x="T0" y="0"/>
              </a:cxn>
              <a:cxn ang="T3">
                <a:pos x="T1" y="0"/>
              </a:cxn>
            </a:cxnLst>
            <a:rect l="0" t="0" r="r" b="b"/>
            <a:pathLst>
              <a:path w="43180">
                <a:moveTo>
                  <a:pt x="42790" y="0"/>
                </a:moveTo>
                <a:lnTo>
                  <a:pt x="0" y="0"/>
                </a:lnTo>
              </a:path>
            </a:pathLst>
          </a:custGeom>
          <a:noFill/>
          <a:ln w="21418">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0" name="object 107">
            <a:extLst>
              <a:ext uri="{FF2B5EF4-FFF2-40B4-BE49-F238E27FC236}">
                <a16:creationId xmlns:a16="http://schemas.microsoft.com/office/drawing/2014/main" id="{5D3937EE-C4F2-559A-9C7C-02B515FCCFBD}"/>
              </a:ext>
            </a:extLst>
          </p:cNvPr>
          <p:cNvSpPr>
            <a:spLocks/>
          </p:cNvSpPr>
          <p:nvPr/>
        </p:nvSpPr>
        <p:spPr bwMode="auto">
          <a:xfrm>
            <a:off x="1771650" y="3436938"/>
            <a:ext cx="11113" cy="0"/>
          </a:xfrm>
          <a:custGeom>
            <a:avLst/>
            <a:gdLst>
              <a:gd name="T0" fmla="*/ 0 w 10794"/>
              <a:gd name="T1" fmla="*/ 11971 w 10794"/>
              <a:gd name="T2" fmla="*/ 0 60000 65536"/>
              <a:gd name="T3" fmla="*/ 0 60000 65536"/>
            </a:gdLst>
            <a:ahLst/>
            <a:cxnLst>
              <a:cxn ang="T2">
                <a:pos x="T0" y="0"/>
              </a:cxn>
              <a:cxn ang="T3">
                <a:pos x="T1" y="0"/>
              </a:cxn>
            </a:cxnLst>
            <a:rect l="0" t="0" r="r" b="b"/>
            <a:pathLst>
              <a:path w="10794">
                <a:moveTo>
                  <a:pt x="0" y="0"/>
                </a:moveTo>
                <a:lnTo>
                  <a:pt x="10348" y="0"/>
                </a:lnTo>
              </a:path>
            </a:pathLst>
          </a:custGeom>
          <a:noFill/>
          <a:ln w="551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1" name="object 108">
            <a:extLst>
              <a:ext uri="{FF2B5EF4-FFF2-40B4-BE49-F238E27FC236}">
                <a16:creationId xmlns:a16="http://schemas.microsoft.com/office/drawing/2014/main" id="{72A884A4-B6AD-DE54-F10A-4DF97AC60F2E}"/>
              </a:ext>
            </a:extLst>
          </p:cNvPr>
          <p:cNvSpPr>
            <a:spLocks/>
          </p:cNvSpPr>
          <p:nvPr/>
        </p:nvSpPr>
        <p:spPr bwMode="auto">
          <a:xfrm>
            <a:off x="1755775" y="3436938"/>
            <a:ext cx="42863" cy="0"/>
          </a:xfrm>
          <a:custGeom>
            <a:avLst/>
            <a:gdLst>
              <a:gd name="T0" fmla="*/ 41234 w 43180"/>
              <a:gd name="T1" fmla="*/ 0 w 43180"/>
              <a:gd name="T2" fmla="*/ 0 60000 65536"/>
              <a:gd name="T3" fmla="*/ 0 60000 65536"/>
            </a:gdLst>
            <a:ahLst/>
            <a:cxnLst>
              <a:cxn ang="T2">
                <a:pos x="T0" y="0"/>
              </a:cxn>
              <a:cxn ang="T3">
                <a:pos x="T1" y="0"/>
              </a:cxn>
            </a:cxnLst>
            <a:rect l="0" t="0" r="r" b="b"/>
            <a:pathLst>
              <a:path w="43180">
                <a:moveTo>
                  <a:pt x="42781" y="0"/>
                </a:moveTo>
                <a:lnTo>
                  <a:pt x="0" y="0"/>
                </a:lnTo>
              </a:path>
            </a:pathLst>
          </a:custGeom>
          <a:noFill/>
          <a:ln w="1587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2" name="object 109">
            <a:extLst>
              <a:ext uri="{FF2B5EF4-FFF2-40B4-BE49-F238E27FC236}">
                <a16:creationId xmlns:a16="http://schemas.microsoft.com/office/drawing/2014/main" id="{652110DD-FB53-F7E1-E191-27E416063D2E}"/>
              </a:ext>
            </a:extLst>
          </p:cNvPr>
          <p:cNvSpPr>
            <a:spLocks/>
          </p:cNvSpPr>
          <p:nvPr/>
        </p:nvSpPr>
        <p:spPr bwMode="auto">
          <a:xfrm>
            <a:off x="1993900" y="3402013"/>
            <a:ext cx="11113" cy="0"/>
          </a:xfrm>
          <a:custGeom>
            <a:avLst/>
            <a:gdLst>
              <a:gd name="T0" fmla="*/ 0 w 10794"/>
              <a:gd name="T1" fmla="*/ 11971 w 10794"/>
              <a:gd name="T2" fmla="*/ 0 60000 65536"/>
              <a:gd name="T3" fmla="*/ 0 60000 65536"/>
            </a:gdLst>
            <a:ahLst/>
            <a:cxnLst>
              <a:cxn ang="T2">
                <a:pos x="T0" y="0"/>
              </a:cxn>
              <a:cxn ang="T3">
                <a:pos x="T1" y="0"/>
              </a:cxn>
            </a:cxnLst>
            <a:rect l="0" t="0" r="r" b="b"/>
            <a:pathLst>
              <a:path w="10794">
                <a:moveTo>
                  <a:pt x="0" y="0"/>
                </a:moveTo>
                <a:lnTo>
                  <a:pt x="10348" y="0"/>
                </a:lnTo>
              </a:path>
            </a:pathLst>
          </a:custGeom>
          <a:noFill/>
          <a:ln w="5546">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3" name="object 110">
            <a:extLst>
              <a:ext uri="{FF2B5EF4-FFF2-40B4-BE49-F238E27FC236}">
                <a16:creationId xmlns:a16="http://schemas.microsoft.com/office/drawing/2014/main" id="{CC9DF802-4035-E6DF-A351-B2A54E9BE1B3}"/>
              </a:ext>
            </a:extLst>
          </p:cNvPr>
          <p:cNvSpPr>
            <a:spLocks/>
          </p:cNvSpPr>
          <p:nvPr/>
        </p:nvSpPr>
        <p:spPr bwMode="auto">
          <a:xfrm>
            <a:off x="1978025" y="3402013"/>
            <a:ext cx="42863" cy="0"/>
          </a:xfrm>
          <a:custGeom>
            <a:avLst/>
            <a:gdLst>
              <a:gd name="T0" fmla="*/ 41231 w 43180"/>
              <a:gd name="T1" fmla="*/ 0 w 43180"/>
              <a:gd name="T2" fmla="*/ 0 60000 65536"/>
              <a:gd name="T3" fmla="*/ 0 60000 65536"/>
            </a:gdLst>
            <a:ahLst/>
            <a:cxnLst>
              <a:cxn ang="T2">
                <a:pos x="T0" y="0"/>
              </a:cxn>
              <a:cxn ang="T3">
                <a:pos x="T1" y="0"/>
              </a:cxn>
            </a:cxnLst>
            <a:rect l="0" t="0" r="r" b="b"/>
            <a:pathLst>
              <a:path w="43180">
                <a:moveTo>
                  <a:pt x="42778" y="0"/>
                </a:moveTo>
                <a:lnTo>
                  <a:pt x="0" y="0"/>
                </a:lnTo>
              </a:path>
            </a:pathLst>
          </a:custGeom>
          <a:noFill/>
          <a:ln w="159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4" name="object 111">
            <a:extLst>
              <a:ext uri="{FF2B5EF4-FFF2-40B4-BE49-F238E27FC236}">
                <a16:creationId xmlns:a16="http://schemas.microsoft.com/office/drawing/2014/main" id="{E6AF0686-2B03-CC01-CD4F-6CB810F4B58E}"/>
              </a:ext>
            </a:extLst>
          </p:cNvPr>
          <p:cNvSpPr>
            <a:spLocks/>
          </p:cNvSpPr>
          <p:nvPr/>
        </p:nvSpPr>
        <p:spPr bwMode="auto">
          <a:xfrm>
            <a:off x="2268538" y="3368675"/>
            <a:ext cx="42862" cy="0"/>
          </a:xfrm>
          <a:custGeom>
            <a:avLst/>
            <a:gdLst>
              <a:gd name="T0" fmla="*/ 41237 w 43180"/>
              <a:gd name="T1" fmla="*/ 0 w 43180"/>
              <a:gd name="T2" fmla="*/ 0 60000 65536"/>
              <a:gd name="T3" fmla="*/ 0 60000 65536"/>
            </a:gdLst>
            <a:ahLst/>
            <a:cxnLst>
              <a:cxn ang="T2">
                <a:pos x="T0" y="0"/>
              </a:cxn>
              <a:cxn ang="T3">
                <a:pos x="T1" y="0"/>
              </a:cxn>
            </a:cxnLst>
            <a:rect l="0" t="0" r="r" b="b"/>
            <a:pathLst>
              <a:path w="43180">
                <a:moveTo>
                  <a:pt x="4279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5" name="object 112">
            <a:extLst>
              <a:ext uri="{FF2B5EF4-FFF2-40B4-BE49-F238E27FC236}">
                <a16:creationId xmlns:a16="http://schemas.microsoft.com/office/drawing/2014/main" id="{1E8BDBA3-F1C2-91E1-B890-A4A096AEFE74}"/>
              </a:ext>
            </a:extLst>
          </p:cNvPr>
          <p:cNvSpPr>
            <a:spLocks/>
          </p:cNvSpPr>
          <p:nvPr/>
        </p:nvSpPr>
        <p:spPr bwMode="auto">
          <a:xfrm>
            <a:off x="2576513" y="3325813"/>
            <a:ext cx="42862" cy="0"/>
          </a:xfrm>
          <a:custGeom>
            <a:avLst/>
            <a:gdLst>
              <a:gd name="T0" fmla="*/ 41229 w 43180"/>
              <a:gd name="T1" fmla="*/ 0 w 43180"/>
              <a:gd name="T2" fmla="*/ 0 60000 65536"/>
              <a:gd name="T3" fmla="*/ 0 60000 65536"/>
            </a:gdLst>
            <a:ahLst/>
            <a:cxnLst>
              <a:cxn ang="T2">
                <a:pos x="T0" y="0"/>
              </a:cxn>
              <a:cxn ang="T3">
                <a:pos x="T1" y="0"/>
              </a:cxn>
            </a:cxnLst>
            <a:rect l="0" t="0" r="r" b="b"/>
            <a:pathLst>
              <a:path w="43180">
                <a:moveTo>
                  <a:pt x="42781"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6" name="object 113">
            <a:extLst>
              <a:ext uri="{FF2B5EF4-FFF2-40B4-BE49-F238E27FC236}">
                <a16:creationId xmlns:a16="http://schemas.microsoft.com/office/drawing/2014/main" id="{3DDADDC1-32F2-3FAA-F6C5-67D7BDFF997B}"/>
              </a:ext>
            </a:extLst>
          </p:cNvPr>
          <p:cNvSpPr>
            <a:spLocks/>
          </p:cNvSpPr>
          <p:nvPr/>
        </p:nvSpPr>
        <p:spPr bwMode="auto">
          <a:xfrm>
            <a:off x="2928938" y="3286125"/>
            <a:ext cx="42862" cy="0"/>
          </a:xfrm>
          <a:custGeom>
            <a:avLst/>
            <a:gdLst>
              <a:gd name="T0" fmla="*/ 41237 w 43180"/>
              <a:gd name="T1" fmla="*/ 0 w 43180"/>
              <a:gd name="T2" fmla="*/ 0 60000 65536"/>
              <a:gd name="T3" fmla="*/ 0 60000 65536"/>
            </a:gdLst>
            <a:ahLst/>
            <a:cxnLst>
              <a:cxn ang="T2">
                <a:pos x="T0" y="0"/>
              </a:cxn>
              <a:cxn ang="T3">
                <a:pos x="T1" y="0"/>
              </a:cxn>
            </a:cxnLst>
            <a:rect l="0" t="0" r="r" b="b"/>
            <a:pathLst>
              <a:path w="43180">
                <a:moveTo>
                  <a:pt x="4279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7" name="object 114">
            <a:extLst>
              <a:ext uri="{FF2B5EF4-FFF2-40B4-BE49-F238E27FC236}">
                <a16:creationId xmlns:a16="http://schemas.microsoft.com/office/drawing/2014/main" id="{62D0F8DC-3458-1D8B-20D0-C3A6FC30E70C}"/>
              </a:ext>
            </a:extLst>
          </p:cNvPr>
          <p:cNvSpPr>
            <a:spLocks/>
          </p:cNvSpPr>
          <p:nvPr/>
        </p:nvSpPr>
        <p:spPr bwMode="auto">
          <a:xfrm>
            <a:off x="3397250" y="3187700"/>
            <a:ext cx="11113" cy="0"/>
          </a:xfrm>
          <a:custGeom>
            <a:avLst/>
            <a:gdLst>
              <a:gd name="T0" fmla="*/ 0 w 10795"/>
              <a:gd name="T1" fmla="*/ 11965 w 10795"/>
              <a:gd name="T2" fmla="*/ 0 60000 65536"/>
              <a:gd name="T3" fmla="*/ 0 60000 65536"/>
            </a:gdLst>
            <a:ahLst/>
            <a:cxnLst>
              <a:cxn ang="T2">
                <a:pos x="T0" y="0"/>
              </a:cxn>
              <a:cxn ang="T3">
                <a:pos x="T1" y="0"/>
              </a:cxn>
            </a:cxnLst>
            <a:rect l="0" t="0" r="r" b="b"/>
            <a:pathLst>
              <a:path w="10795">
                <a:moveTo>
                  <a:pt x="0" y="0"/>
                </a:moveTo>
                <a:lnTo>
                  <a:pt x="10348" y="0"/>
                </a:lnTo>
              </a:path>
            </a:pathLst>
          </a:custGeom>
          <a:noFill/>
          <a:ln w="4814">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8" name="object 115">
            <a:extLst>
              <a:ext uri="{FF2B5EF4-FFF2-40B4-BE49-F238E27FC236}">
                <a16:creationId xmlns:a16="http://schemas.microsoft.com/office/drawing/2014/main" id="{15AC6994-04BC-0298-7C6A-00F5716FE138}"/>
              </a:ext>
            </a:extLst>
          </p:cNvPr>
          <p:cNvSpPr>
            <a:spLocks/>
          </p:cNvSpPr>
          <p:nvPr/>
        </p:nvSpPr>
        <p:spPr bwMode="auto">
          <a:xfrm>
            <a:off x="3381375" y="3187700"/>
            <a:ext cx="42863" cy="0"/>
          </a:xfrm>
          <a:custGeom>
            <a:avLst/>
            <a:gdLst>
              <a:gd name="T0" fmla="*/ 41259 w 43179"/>
              <a:gd name="T1" fmla="*/ 0 w 43179"/>
              <a:gd name="T2" fmla="*/ 0 60000 65536"/>
              <a:gd name="T3" fmla="*/ 0 60000 65536"/>
            </a:gdLst>
            <a:ahLst/>
            <a:cxnLst>
              <a:cxn ang="T2">
                <a:pos x="T0" y="0"/>
              </a:cxn>
              <a:cxn ang="T3">
                <a:pos x="T1" y="0"/>
              </a:cxn>
            </a:cxnLst>
            <a:rect l="0" t="0" r="r" b="b"/>
            <a:pathLst>
              <a:path w="43179">
                <a:moveTo>
                  <a:pt x="42802" y="0"/>
                </a:moveTo>
                <a:lnTo>
                  <a:pt x="0" y="0"/>
                </a:lnTo>
              </a:path>
            </a:pathLst>
          </a:custGeom>
          <a:noFill/>
          <a:ln w="15169">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39" name="object 116">
            <a:extLst>
              <a:ext uri="{FF2B5EF4-FFF2-40B4-BE49-F238E27FC236}">
                <a16:creationId xmlns:a16="http://schemas.microsoft.com/office/drawing/2014/main" id="{35E97763-46BF-CACB-6FF5-34B39D7FFC21}"/>
              </a:ext>
            </a:extLst>
          </p:cNvPr>
          <p:cNvSpPr>
            <a:spLocks/>
          </p:cNvSpPr>
          <p:nvPr/>
        </p:nvSpPr>
        <p:spPr bwMode="auto">
          <a:xfrm>
            <a:off x="4500563" y="3060700"/>
            <a:ext cx="42862" cy="0"/>
          </a:xfrm>
          <a:custGeom>
            <a:avLst/>
            <a:gdLst>
              <a:gd name="T0" fmla="*/ 41254 w 43179"/>
              <a:gd name="T1" fmla="*/ 0 w 43179"/>
              <a:gd name="T2" fmla="*/ 0 60000 65536"/>
              <a:gd name="T3" fmla="*/ 0 60000 65536"/>
            </a:gdLst>
            <a:ahLst/>
            <a:cxnLst>
              <a:cxn ang="T2">
                <a:pos x="T0" y="0"/>
              </a:cxn>
              <a:cxn ang="T3">
                <a:pos x="T1" y="0"/>
              </a:cxn>
            </a:cxnLst>
            <a:rect l="0" t="0" r="r" b="b"/>
            <a:pathLst>
              <a:path w="43179">
                <a:moveTo>
                  <a:pt x="42802"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0" name="object 117">
            <a:extLst>
              <a:ext uri="{FF2B5EF4-FFF2-40B4-BE49-F238E27FC236}">
                <a16:creationId xmlns:a16="http://schemas.microsoft.com/office/drawing/2014/main" id="{598726AA-0DCF-4A71-18B2-A872F9F37E45}"/>
              </a:ext>
            </a:extLst>
          </p:cNvPr>
          <p:cNvSpPr>
            <a:spLocks/>
          </p:cNvSpPr>
          <p:nvPr/>
        </p:nvSpPr>
        <p:spPr bwMode="auto">
          <a:xfrm>
            <a:off x="1347788" y="3487738"/>
            <a:ext cx="87312" cy="85725"/>
          </a:xfrm>
          <a:custGeom>
            <a:avLst/>
            <a:gdLst>
              <a:gd name="T0" fmla="*/ 0 w 86994"/>
              <a:gd name="T1" fmla="*/ 0 h 86995"/>
              <a:gd name="T2" fmla="*/ 0 w 86994"/>
              <a:gd name="T3" fmla="*/ 80750 h 86995"/>
              <a:gd name="T4" fmla="*/ 88563 w 86994"/>
              <a:gd name="T5" fmla="*/ 80750 h 86995"/>
              <a:gd name="T6" fmla="*/ 88563 w 86994"/>
              <a:gd name="T7" fmla="*/ 0 h 86995"/>
              <a:gd name="T8" fmla="*/ 0 w 86994"/>
              <a:gd name="T9" fmla="*/ 0 h 86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86995">
                <a:moveTo>
                  <a:pt x="0" y="0"/>
                </a:moveTo>
                <a:lnTo>
                  <a:pt x="0" y="86911"/>
                </a:lnTo>
                <a:lnTo>
                  <a:pt x="86962" y="86911"/>
                </a:lnTo>
                <a:lnTo>
                  <a:pt x="86962" y="0"/>
                </a:lnTo>
                <a:lnTo>
                  <a:pt x="0" y="0"/>
                </a:lnTo>
                <a:close/>
              </a:path>
            </a:pathLst>
          </a:custGeom>
          <a:noFill/>
          <a:ln w="10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1" name="object 118">
            <a:extLst>
              <a:ext uri="{FF2B5EF4-FFF2-40B4-BE49-F238E27FC236}">
                <a16:creationId xmlns:a16="http://schemas.microsoft.com/office/drawing/2014/main" id="{564D572A-D6AD-66CD-A4FC-7FD040E3427B}"/>
              </a:ext>
            </a:extLst>
          </p:cNvPr>
          <p:cNvSpPr>
            <a:spLocks/>
          </p:cNvSpPr>
          <p:nvPr/>
        </p:nvSpPr>
        <p:spPr bwMode="auto">
          <a:xfrm>
            <a:off x="1390650" y="3530600"/>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2" name="object 119">
            <a:extLst>
              <a:ext uri="{FF2B5EF4-FFF2-40B4-BE49-F238E27FC236}">
                <a16:creationId xmlns:a16="http://schemas.microsoft.com/office/drawing/2014/main" id="{2F5C8D03-486C-6451-4C3E-C894A0B08214}"/>
              </a:ext>
            </a:extLst>
          </p:cNvPr>
          <p:cNvSpPr>
            <a:spLocks/>
          </p:cNvSpPr>
          <p:nvPr/>
        </p:nvSpPr>
        <p:spPr bwMode="auto">
          <a:xfrm>
            <a:off x="1733550" y="3394075"/>
            <a:ext cx="87313" cy="87313"/>
          </a:xfrm>
          <a:custGeom>
            <a:avLst/>
            <a:gdLst>
              <a:gd name="T0" fmla="*/ 0 w 86994"/>
              <a:gd name="T1" fmla="*/ 0 h 86995"/>
              <a:gd name="T2" fmla="*/ 0 w 86994"/>
              <a:gd name="T3" fmla="*/ 88511 h 86995"/>
              <a:gd name="T4" fmla="*/ 88556 w 86994"/>
              <a:gd name="T5" fmla="*/ 88511 h 86995"/>
              <a:gd name="T6" fmla="*/ 88556 w 86994"/>
              <a:gd name="T7" fmla="*/ 0 h 86995"/>
              <a:gd name="T8" fmla="*/ 0 w 86994"/>
              <a:gd name="T9" fmla="*/ 0 h 86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86995">
                <a:moveTo>
                  <a:pt x="0" y="0"/>
                </a:moveTo>
                <a:lnTo>
                  <a:pt x="0" y="86911"/>
                </a:lnTo>
                <a:lnTo>
                  <a:pt x="86950" y="86911"/>
                </a:lnTo>
                <a:lnTo>
                  <a:pt x="86950" y="0"/>
                </a:lnTo>
                <a:lnTo>
                  <a:pt x="0" y="0"/>
                </a:lnTo>
                <a:close/>
              </a:path>
            </a:pathLst>
          </a:custGeom>
          <a:noFill/>
          <a:ln w="10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3" name="object 120">
            <a:extLst>
              <a:ext uri="{FF2B5EF4-FFF2-40B4-BE49-F238E27FC236}">
                <a16:creationId xmlns:a16="http://schemas.microsoft.com/office/drawing/2014/main" id="{0137CB16-BC84-C8AF-1C13-A9C94D1577DC}"/>
              </a:ext>
            </a:extLst>
          </p:cNvPr>
          <p:cNvSpPr>
            <a:spLocks/>
          </p:cNvSpPr>
          <p:nvPr/>
        </p:nvSpPr>
        <p:spPr bwMode="auto">
          <a:xfrm>
            <a:off x="1778000" y="3436938"/>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4" name="object 121">
            <a:extLst>
              <a:ext uri="{FF2B5EF4-FFF2-40B4-BE49-F238E27FC236}">
                <a16:creationId xmlns:a16="http://schemas.microsoft.com/office/drawing/2014/main" id="{FC4A55E8-ED13-587C-6D2D-AAEE9A0157A1}"/>
              </a:ext>
            </a:extLst>
          </p:cNvPr>
          <p:cNvSpPr>
            <a:spLocks/>
          </p:cNvSpPr>
          <p:nvPr/>
        </p:nvSpPr>
        <p:spPr bwMode="auto">
          <a:xfrm>
            <a:off x="1955800" y="3357563"/>
            <a:ext cx="87313" cy="87312"/>
          </a:xfrm>
          <a:custGeom>
            <a:avLst/>
            <a:gdLst>
              <a:gd name="T0" fmla="*/ 0 w 86994"/>
              <a:gd name="T1" fmla="*/ 0 h 86995"/>
              <a:gd name="T2" fmla="*/ 0 w 86994"/>
              <a:gd name="T3" fmla="*/ 88506 h 86995"/>
              <a:gd name="T4" fmla="*/ 88556 w 86994"/>
              <a:gd name="T5" fmla="*/ 88506 h 86995"/>
              <a:gd name="T6" fmla="*/ 88556 w 86994"/>
              <a:gd name="T7" fmla="*/ 0 h 86995"/>
              <a:gd name="T8" fmla="*/ 0 w 86994"/>
              <a:gd name="T9" fmla="*/ 0 h 86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86995">
                <a:moveTo>
                  <a:pt x="0" y="0"/>
                </a:moveTo>
                <a:lnTo>
                  <a:pt x="0" y="86911"/>
                </a:lnTo>
                <a:lnTo>
                  <a:pt x="86950" y="86911"/>
                </a:lnTo>
                <a:lnTo>
                  <a:pt x="86950" y="0"/>
                </a:lnTo>
                <a:lnTo>
                  <a:pt x="0" y="0"/>
                </a:lnTo>
                <a:close/>
              </a:path>
            </a:pathLst>
          </a:custGeom>
          <a:noFill/>
          <a:ln w="10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5" name="object 122">
            <a:extLst>
              <a:ext uri="{FF2B5EF4-FFF2-40B4-BE49-F238E27FC236}">
                <a16:creationId xmlns:a16="http://schemas.microsoft.com/office/drawing/2014/main" id="{023DE7D6-1D77-A1EF-DE4A-0653B299C166}"/>
              </a:ext>
            </a:extLst>
          </p:cNvPr>
          <p:cNvSpPr>
            <a:spLocks/>
          </p:cNvSpPr>
          <p:nvPr/>
        </p:nvSpPr>
        <p:spPr bwMode="auto">
          <a:xfrm>
            <a:off x="1998663" y="3402013"/>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6" name="object 123">
            <a:extLst>
              <a:ext uri="{FF2B5EF4-FFF2-40B4-BE49-F238E27FC236}">
                <a16:creationId xmlns:a16="http://schemas.microsoft.com/office/drawing/2014/main" id="{D3913B6D-431B-D5EC-B4AC-80CBF1F098B5}"/>
              </a:ext>
            </a:extLst>
          </p:cNvPr>
          <p:cNvSpPr>
            <a:spLocks/>
          </p:cNvSpPr>
          <p:nvPr/>
        </p:nvSpPr>
        <p:spPr bwMode="auto">
          <a:xfrm>
            <a:off x="2246313" y="3325813"/>
            <a:ext cx="85725" cy="85725"/>
          </a:xfrm>
          <a:custGeom>
            <a:avLst/>
            <a:gdLst>
              <a:gd name="T0" fmla="*/ 0 w 86994"/>
              <a:gd name="T1" fmla="*/ 0 h 86995"/>
              <a:gd name="T2" fmla="*/ 0 w 86994"/>
              <a:gd name="T3" fmla="*/ 80778 h 86995"/>
              <a:gd name="T4" fmla="*/ 80801 w 86994"/>
              <a:gd name="T5" fmla="*/ 80778 h 86995"/>
              <a:gd name="T6" fmla="*/ 80801 w 86994"/>
              <a:gd name="T7" fmla="*/ 0 h 86995"/>
              <a:gd name="T8" fmla="*/ 0 w 86994"/>
              <a:gd name="T9" fmla="*/ 0 h 86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86995">
                <a:moveTo>
                  <a:pt x="0" y="0"/>
                </a:moveTo>
                <a:lnTo>
                  <a:pt x="0" y="86941"/>
                </a:lnTo>
                <a:lnTo>
                  <a:pt x="86962" y="86941"/>
                </a:lnTo>
                <a:lnTo>
                  <a:pt x="86962" y="0"/>
                </a:lnTo>
                <a:lnTo>
                  <a:pt x="0" y="0"/>
                </a:lnTo>
                <a:close/>
              </a:path>
            </a:pathLst>
          </a:custGeom>
          <a:noFill/>
          <a:ln w="10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7" name="object 124">
            <a:extLst>
              <a:ext uri="{FF2B5EF4-FFF2-40B4-BE49-F238E27FC236}">
                <a16:creationId xmlns:a16="http://schemas.microsoft.com/office/drawing/2014/main" id="{1D03E337-D31B-42FC-5DD0-56ECFE8EECD1}"/>
              </a:ext>
            </a:extLst>
          </p:cNvPr>
          <p:cNvSpPr>
            <a:spLocks/>
          </p:cNvSpPr>
          <p:nvPr/>
        </p:nvSpPr>
        <p:spPr bwMode="auto">
          <a:xfrm>
            <a:off x="2289175" y="336867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8" name="object 125">
            <a:extLst>
              <a:ext uri="{FF2B5EF4-FFF2-40B4-BE49-F238E27FC236}">
                <a16:creationId xmlns:a16="http://schemas.microsoft.com/office/drawing/2014/main" id="{02742007-C6CC-E9D3-5951-0D9031416068}"/>
              </a:ext>
            </a:extLst>
          </p:cNvPr>
          <p:cNvSpPr>
            <a:spLocks/>
          </p:cNvSpPr>
          <p:nvPr/>
        </p:nvSpPr>
        <p:spPr bwMode="auto">
          <a:xfrm>
            <a:off x="2554288" y="3281363"/>
            <a:ext cx="85725" cy="87312"/>
          </a:xfrm>
          <a:custGeom>
            <a:avLst/>
            <a:gdLst>
              <a:gd name="T0" fmla="*/ 0 w 86994"/>
              <a:gd name="T1" fmla="*/ 0 h 86995"/>
              <a:gd name="T2" fmla="*/ 0 w 86994"/>
              <a:gd name="T3" fmla="*/ 88506 h 86995"/>
              <a:gd name="T4" fmla="*/ 80790 w 86994"/>
              <a:gd name="T5" fmla="*/ 88506 h 86995"/>
              <a:gd name="T6" fmla="*/ 80790 w 86994"/>
              <a:gd name="T7" fmla="*/ 0 h 86995"/>
              <a:gd name="T8" fmla="*/ 0 w 86994"/>
              <a:gd name="T9" fmla="*/ 0 h 86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86995">
                <a:moveTo>
                  <a:pt x="0" y="0"/>
                </a:moveTo>
                <a:lnTo>
                  <a:pt x="0" y="86911"/>
                </a:lnTo>
                <a:lnTo>
                  <a:pt x="86950" y="86911"/>
                </a:lnTo>
                <a:lnTo>
                  <a:pt x="86950" y="0"/>
                </a:lnTo>
                <a:lnTo>
                  <a:pt x="0" y="0"/>
                </a:lnTo>
                <a:close/>
              </a:path>
            </a:pathLst>
          </a:custGeom>
          <a:noFill/>
          <a:ln w="10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49" name="object 126">
            <a:extLst>
              <a:ext uri="{FF2B5EF4-FFF2-40B4-BE49-F238E27FC236}">
                <a16:creationId xmlns:a16="http://schemas.microsoft.com/office/drawing/2014/main" id="{700CEB7D-0294-61F8-7605-E7E871B40D6B}"/>
              </a:ext>
            </a:extLst>
          </p:cNvPr>
          <p:cNvSpPr>
            <a:spLocks/>
          </p:cNvSpPr>
          <p:nvPr/>
        </p:nvSpPr>
        <p:spPr bwMode="auto">
          <a:xfrm>
            <a:off x="2597150" y="3325813"/>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0" name="object 127">
            <a:extLst>
              <a:ext uri="{FF2B5EF4-FFF2-40B4-BE49-F238E27FC236}">
                <a16:creationId xmlns:a16="http://schemas.microsoft.com/office/drawing/2014/main" id="{C571390B-5B13-0195-3DC1-3D8D48A0B821}"/>
              </a:ext>
            </a:extLst>
          </p:cNvPr>
          <p:cNvSpPr>
            <a:spLocks/>
          </p:cNvSpPr>
          <p:nvPr/>
        </p:nvSpPr>
        <p:spPr bwMode="auto">
          <a:xfrm>
            <a:off x="2906713" y="3243263"/>
            <a:ext cx="87312" cy="87312"/>
          </a:xfrm>
          <a:custGeom>
            <a:avLst/>
            <a:gdLst>
              <a:gd name="T0" fmla="*/ 0 w 86994"/>
              <a:gd name="T1" fmla="*/ 0 h 86995"/>
              <a:gd name="T2" fmla="*/ 0 w 86994"/>
              <a:gd name="T3" fmla="*/ 88536 h 86995"/>
              <a:gd name="T4" fmla="*/ 88563 w 86994"/>
              <a:gd name="T5" fmla="*/ 88536 h 86995"/>
              <a:gd name="T6" fmla="*/ 88563 w 86994"/>
              <a:gd name="T7" fmla="*/ 0 h 86995"/>
              <a:gd name="T8" fmla="*/ 0 w 86994"/>
              <a:gd name="T9" fmla="*/ 0 h 86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4" h="86995">
                <a:moveTo>
                  <a:pt x="0" y="0"/>
                </a:moveTo>
                <a:lnTo>
                  <a:pt x="0" y="86941"/>
                </a:lnTo>
                <a:lnTo>
                  <a:pt x="86962" y="86941"/>
                </a:lnTo>
                <a:lnTo>
                  <a:pt x="86962" y="0"/>
                </a:lnTo>
                <a:lnTo>
                  <a:pt x="0" y="0"/>
                </a:lnTo>
                <a:close/>
              </a:path>
            </a:pathLst>
          </a:custGeom>
          <a:noFill/>
          <a:ln w="10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1" name="object 128">
            <a:extLst>
              <a:ext uri="{FF2B5EF4-FFF2-40B4-BE49-F238E27FC236}">
                <a16:creationId xmlns:a16="http://schemas.microsoft.com/office/drawing/2014/main" id="{C6014E7B-3FA3-5F14-F81D-7CB627B5833F}"/>
              </a:ext>
            </a:extLst>
          </p:cNvPr>
          <p:cNvSpPr>
            <a:spLocks/>
          </p:cNvSpPr>
          <p:nvPr/>
        </p:nvSpPr>
        <p:spPr bwMode="auto">
          <a:xfrm>
            <a:off x="2951163" y="328612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2" name="object 129">
            <a:extLst>
              <a:ext uri="{FF2B5EF4-FFF2-40B4-BE49-F238E27FC236}">
                <a16:creationId xmlns:a16="http://schemas.microsoft.com/office/drawing/2014/main" id="{9C9FA87B-447A-656E-BA8D-F102AF6BCBC0}"/>
              </a:ext>
            </a:extLst>
          </p:cNvPr>
          <p:cNvSpPr>
            <a:spLocks/>
          </p:cNvSpPr>
          <p:nvPr/>
        </p:nvSpPr>
        <p:spPr bwMode="auto">
          <a:xfrm>
            <a:off x="3359150" y="3144838"/>
            <a:ext cx="87313" cy="87312"/>
          </a:xfrm>
          <a:custGeom>
            <a:avLst/>
            <a:gdLst>
              <a:gd name="T0" fmla="*/ 0 w 86995"/>
              <a:gd name="T1" fmla="*/ 0 h 86994"/>
              <a:gd name="T2" fmla="*/ 0 w 86995"/>
              <a:gd name="T3" fmla="*/ 88511 h 86994"/>
              <a:gd name="T4" fmla="*/ 88547 w 86995"/>
              <a:gd name="T5" fmla="*/ 88511 h 86994"/>
              <a:gd name="T6" fmla="*/ 88547 w 86995"/>
              <a:gd name="T7" fmla="*/ 0 h 86994"/>
              <a:gd name="T8" fmla="*/ 0 w 86995"/>
              <a:gd name="T9" fmla="*/ 0 h 86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86994">
                <a:moveTo>
                  <a:pt x="0" y="0"/>
                </a:moveTo>
                <a:lnTo>
                  <a:pt x="0" y="86911"/>
                </a:lnTo>
                <a:lnTo>
                  <a:pt x="86947" y="86911"/>
                </a:lnTo>
                <a:lnTo>
                  <a:pt x="86947" y="0"/>
                </a:lnTo>
                <a:lnTo>
                  <a:pt x="0" y="0"/>
                </a:lnTo>
                <a:close/>
              </a:path>
            </a:pathLst>
          </a:custGeom>
          <a:noFill/>
          <a:ln w="10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3" name="object 130">
            <a:extLst>
              <a:ext uri="{FF2B5EF4-FFF2-40B4-BE49-F238E27FC236}">
                <a16:creationId xmlns:a16="http://schemas.microsoft.com/office/drawing/2014/main" id="{A0F05903-9D37-756B-B5B0-A35F4A573F9E}"/>
              </a:ext>
            </a:extLst>
          </p:cNvPr>
          <p:cNvSpPr>
            <a:spLocks/>
          </p:cNvSpPr>
          <p:nvPr/>
        </p:nvSpPr>
        <p:spPr bwMode="auto">
          <a:xfrm>
            <a:off x="3402013" y="3187700"/>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4" name="object 131">
            <a:extLst>
              <a:ext uri="{FF2B5EF4-FFF2-40B4-BE49-F238E27FC236}">
                <a16:creationId xmlns:a16="http://schemas.microsoft.com/office/drawing/2014/main" id="{BC174A4C-5798-529F-7A43-E3E7407FF573}"/>
              </a:ext>
            </a:extLst>
          </p:cNvPr>
          <p:cNvSpPr>
            <a:spLocks/>
          </p:cNvSpPr>
          <p:nvPr/>
        </p:nvSpPr>
        <p:spPr bwMode="auto">
          <a:xfrm>
            <a:off x="4478338" y="3017838"/>
            <a:ext cx="85725" cy="87312"/>
          </a:xfrm>
          <a:custGeom>
            <a:avLst/>
            <a:gdLst>
              <a:gd name="T0" fmla="*/ 0 w 86995"/>
              <a:gd name="T1" fmla="*/ 0 h 86994"/>
              <a:gd name="T2" fmla="*/ 0 w 86995"/>
              <a:gd name="T3" fmla="*/ 88511 h 86994"/>
              <a:gd name="T4" fmla="*/ 80811 w 86995"/>
              <a:gd name="T5" fmla="*/ 88511 h 86994"/>
              <a:gd name="T6" fmla="*/ 80811 w 86995"/>
              <a:gd name="T7" fmla="*/ 0 h 86994"/>
              <a:gd name="T8" fmla="*/ 0 w 86995"/>
              <a:gd name="T9" fmla="*/ 0 h 86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86994">
                <a:moveTo>
                  <a:pt x="0" y="0"/>
                </a:moveTo>
                <a:lnTo>
                  <a:pt x="0" y="86911"/>
                </a:lnTo>
                <a:lnTo>
                  <a:pt x="86977" y="86911"/>
                </a:lnTo>
                <a:lnTo>
                  <a:pt x="86977" y="0"/>
                </a:lnTo>
                <a:lnTo>
                  <a:pt x="0" y="0"/>
                </a:lnTo>
                <a:close/>
              </a:path>
            </a:pathLst>
          </a:custGeom>
          <a:noFill/>
          <a:ln w="10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5" name="object 132">
            <a:extLst>
              <a:ext uri="{FF2B5EF4-FFF2-40B4-BE49-F238E27FC236}">
                <a16:creationId xmlns:a16="http://schemas.microsoft.com/office/drawing/2014/main" id="{5ADB6AB1-6AC9-66FC-6A9A-C80018547186}"/>
              </a:ext>
            </a:extLst>
          </p:cNvPr>
          <p:cNvSpPr>
            <a:spLocks/>
          </p:cNvSpPr>
          <p:nvPr/>
        </p:nvSpPr>
        <p:spPr bwMode="auto">
          <a:xfrm>
            <a:off x="4521200" y="3060700"/>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6" name="object 133">
            <a:extLst>
              <a:ext uri="{FF2B5EF4-FFF2-40B4-BE49-F238E27FC236}">
                <a16:creationId xmlns:a16="http://schemas.microsoft.com/office/drawing/2014/main" id="{6ED057CF-412A-C43F-F2EA-5C35964D1A1A}"/>
              </a:ext>
            </a:extLst>
          </p:cNvPr>
          <p:cNvSpPr>
            <a:spLocks/>
          </p:cNvSpPr>
          <p:nvPr/>
        </p:nvSpPr>
        <p:spPr bwMode="auto">
          <a:xfrm>
            <a:off x="4364038" y="2371725"/>
            <a:ext cx="87312" cy="85725"/>
          </a:xfrm>
          <a:custGeom>
            <a:avLst/>
            <a:gdLst>
              <a:gd name="T0" fmla="*/ 0 w 86995"/>
              <a:gd name="T1" fmla="*/ 0 h 86994"/>
              <a:gd name="T2" fmla="*/ 0 w 86995"/>
              <a:gd name="T3" fmla="*/ 80755 h 86994"/>
              <a:gd name="T4" fmla="*/ 88542 w 86995"/>
              <a:gd name="T5" fmla="*/ 80755 h 86994"/>
              <a:gd name="T6" fmla="*/ 88542 w 86995"/>
              <a:gd name="T7" fmla="*/ 0 h 86994"/>
              <a:gd name="T8" fmla="*/ 0 w 86995"/>
              <a:gd name="T9" fmla="*/ 0 h 86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86994">
                <a:moveTo>
                  <a:pt x="0" y="0"/>
                </a:moveTo>
                <a:lnTo>
                  <a:pt x="0" y="86911"/>
                </a:lnTo>
                <a:lnTo>
                  <a:pt x="86947" y="86911"/>
                </a:lnTo>
                <a:lnTo>
                  <a:pt x="86947" y="0"/>
                </a:lnTo>
                <a:lnTo>
                  <a:pt x="0" y="0"/>
                </a:lnTo>
                <a:close/>
              </a:path>
            </a:pathLst>
          </a:custGeom>
          <a:noFill/>
          <a:ln w="10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7" name="object 134">
            <a:extLst>
              <a:ext uri="{FF2B5EF4-FFF2-40B4-BE49-F238E27FC236}">
                <a16:creationId xmlns:a16="http://schemas.microsoft.com/office/drawing/2014/main" id="{2753AA10-31E4-ABEF-EFC3-F7E77BD6F09C}"/>
              </a:ext>
            </a:extLst>
          </p:cNvPr>
          <p:cNvSpPr>
            <a:spLocks/>
          </p:cNvSpPr>
          <p:nvPr/>
        </p:nvSpPr>
        <p:spPr bwMode="auto">
          <a:xfrm>
            <a:off x="4408488" y="2414588"/>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8" name="object 135">
            <a:extLst>
              <a:ext uri="{FF2B5EF4-FFF2-40B4-BE49-F238E27FC236}">
                <a16:creationId xmlns:a16="http://schemas.microsoft.com/office/drawing/2014/main" id="{E1913C7C-0D14-2414-0911-423A58BFF21F}"/>
              </a:ext>
            </a:extLst>
          </p:cNvPr>
          <p:cNvSpPr>
            <a:spLocks/>
          </p:cNvSpPr>
          <p:nvPr/>
        </p:nvSpPr>
        <p:spPr bwMode="auto">
          <a:xfrm>
            <a:off x="1390650" y="3900488"/>
            <a:ext cx="387350" cy="85725"/>
          </a:xfrm>
          <a:custGeom>
            <a:avLst/>
            <a:gdLst>
              <a:gd name="T0" fmla="*/ 392184 w 386080"/>
              <a:gd name="T1" fmla="*/ 0 h 85725"/>
              <a:gd name="T2" fmla="*/ 0 w 386080"/>
              <a:gd name="T3" fmla="*/ 31729 h 85725"/>
              <a:gd name="T4" fmla="*/ 0 w 386080"/>
              <a:gd name="T5" fmla="*/ 85545 h 85725"/>
              <a:gd name="T6" fmla="*/ 392184 w 386080"/>
              <a:gd name="T7" fmla="*/ 52422 h 85725"/>
              <a:gd name="T8" fmla="*/ 392184 w 386080"/>
              <a:gd name="T9" fmla="*/ 0 h 857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6080" h="85725">
                <a:moveTo>
                  <a:pt x="385797" y="0"/>
                </a:moveTo>
                <a:lnTo>
                  <a:pt x="0" y="31729"/>
                </a:lnTo>
                <a:lnTo>
                  <a:pt x="0" y="85545"/>
                </a:lnTo>
                <a:lnTo>
                  <a:pt x="385797" y="52422"/>
                </a:lnTo>
                <a:lnTo>
                  <a:pt x="385797" y="0"/>
                </a:lnTo>
                <a:close/>
              </a:path>
            </a:pathLst>
          </a:custGeom>
          <a:solidFill>
            <a:srgbClr val="BA54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59" name="object 136">
            <a:extLst>
              <a:ext uri="{FF2B5EF4-FFF2-40B4-BE49-F238E27FC236}">
                <a16:creationId xmlns:a16="http://schemas.microsoft.com/office/drawing/2014/main" id="{7ED3DCCA-8AAE-0D52-F44F-8E6DBCDB7245}"/>
              </a:ext>
            </a:extLst>
          </p:cNvPr>
          <p:cNvSpPr>
            <a:spLocks/>
          </p:cNvSpPr>
          <p:nvPr/>
        </p:nvSpPr>
        <p:spPr bwMode="auto">
          <a:xfrm>
            <a:off x="1778000" y="3900488"/>
            <a:ext cx="222250" cy="52387"/>
          </a:xfrm>
          <a:custGeom>
            <a:avLst/>
            <a:gdLst>
              <a:gd name="T0" fmla="*/ 222217 w 222250"/>
              <a:gd name="T1" fmla="*/ 0 h 53339"/>
              <a:gd name="T2" fmla="*/ 0 w 222250"/>
              <a:gd name="T3" fmla="*/ 632 h 53339"/>
              <a:gd name="T4" fmla="*/ 0 w 222250"/>
              <a:gd name="T5" fmla="*/ 48541 h 53339"/>
              <a:gd name="T6" fmla="*/ 222217 w 222250"/>
              <a:gd name="T7" fmla="*/ 39084 h 53339"/>
              <a:gd name="T8" fmla="*/ 222217 w 222250"/>
              <a:gd name="T9" fmla="*/ 0 h 533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2250" h="53339">
                <a:moveTo>
                  <a:pt x="222217" y="0"/>
                </a:moveTo>
                <a:lnTo>
                  <a:pt x="0" y="691"/>
                </a:lnTo>
                <a:lnTo>
                  <a:pt x="0" y="53114"/>
                </a:lnTo>
                <a:lnTo>
                  <a:pt x="222217" y="42766"/>
                </a:lnTo>
                <a:lnTo>
                  <a:pt x="222217" y="0"/>
                </a:lnTo>
                <a:close/>
              </a:path>
            </a:pathLst>
          </a:custGeom>
          <a:solidFill>
            <a:srgbClr val="BA54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0" name="object 137">
            <a:extLst>
              <a:ext uri="{FF2B5EF4-FFF2-40B4-BE49-F238E27FC236}">
                <a16:creationId xmlns:a16="http://schemas.microsoft.com/office/drawing/2014/main" id="{ABC2C137-81DE-8F0D-740A-7EEFE8CBB583}"/>
              </a:ext>
            </a:extLst>
          </p:cNvPr>
          <p:cNvSpPr>
            <a:spLocks/>
          </p:cNvSpPr>
          <p:nvPr/>
        </p:nvSpPr>
        <p:spPr bwMode="auto">
          <a:xfrm>
            <a:off x="1998663" y="3871913"/>
            <a:ext cx="290512" cy="71437"/>
          </a:xfrm>
          <a:custGeom>
            <a:avLst/>
            <a:gdLst>
              <a:gd name="T0" fmla="*/ 291462 w 290194"/>
              <a:gd name="T1" fmla="*/ 0 h 70485"/>
              <a:gd name="T2" fmla="*/ 0 w 290194"/>
              <a:gd name="T3" fmla="*/ 29514 h 70485"/>
              <a:gd name="T4" fmla="*/ 0 w 290194"/>
              <a:gd name="T5" fmla="*/ 75247 h 70485"/>
              <a:gd name="T6" fmla="*/ 291462 w 290194"/>
              <a:gd name="T7" fmla="*/ 45747 h 70485"/>
              <a:gd name="T8" fmla="*/ 291462 w 290194"/>
              <a:gd name="T9" fmla="*/ 0 h 704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194" h="70485">
                <a:moveTo>
                  <a:pt x="289870" y="0"/>
                </a:moveTo>
                <a:lnTo>
                  <a:pt x="0" y="27599"/>
                </a:lnTo>
                <a:lnTo>
                  <a:pt x="0" y="70366"/>
                </a:lnTo>
                <a:lnTo>
                  <a:pt x="289870" y="42778"/>
                </a:lnTo>
                <a:lnTo>
                  <a:pt x="289870" y="0"/>
                </a:lnTo>
                <a:close/>
              </a:path>
            </a:pathLst>
          </a:custGeom>
          <a:solidFill>
            <a:srgbClr val="BA54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1" name="object 138">
            <a:extLst>
              <a:ext uri="{FF2B5EF4-FFF2-40B4-BE49-F238E27FC236}">
                <a16:creationId xmlns:a16="http://schemas.microsoft.com/office/drawing/2014/main" id="{2C49D669-D622-3A1F-A114-73DB2F91897D}"/>
              </a:ext>
            </a:extLst>
          </p:cNvPr>
          <p:cNvSpPr>
            <a:spLocks/>
          </p:cNvSpPr>
          <p:nvPr/>
        </p:nvSpPr>
        <p:spPr bwMode="auto">
          <a:xfrm>
            <a:off x="2289175" y="3824288"/>
            <a:ext cx="307975" cy="90487"/>
          </a:xfrm>
          <a:custGeom>
            <a:avLst/>
            <a:gdLst>
              <a:gd name="T0" fmla="*/ 307811 w 307975"/>
              <a:gd name="T1" fmla="*/ 0 h 91439"/>
              <a:gd name="T2" fmla="*/ 0 w 307975"/>
              <a:gd name="T3" fmla="*/ 45827 h 91439"/>
              <a:gd name="T4" fmla="*/ 0 w 307975"/>
              <a:gd name="T5" fmla="*/ 86425 h 91439"/>
              <a:gd name="T6" fmla="*/ 307811 w 307975"/>
              <a:gd name="T7" fmla="*/ 37973 h 91439"/>
              <a:gd name="T8" fmla="*/ 307811 w 307975"/>
              <a:gd name="T9" fmla="*/ 0 h 91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975" h="91439">
                <a:moveTo>
                  <a:pt x="307811" y="0"/>
                </a:moveTo>
                <a:lnTo>
                  <a:pt x="0" y="48289"/>
                </a:lnTo>
                <a:lnTo>
                  <a:pt x="0" y="91068"/>
                </a:lnTo>
                <a:lnTo>
                  <a:pt x="307811" y="40014"/>
                </a:lnTo>
                <a:lnTo>
                  <a:pt x="307811" y="0"/>
                </a:lnTo>
                <a:close/>
              </a:path>
            </a:pathLst>
          </a:custGeom>
          <a:solidFill>
            <a:srgbClr val="BA54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2" name="object 139">
            <a:extLst>
              <a:ext uri="{FF2B5EF4-FFF2-40B4-BE49-F238E27FC236}">
                <a16:creationId xmlns:a16="http://schemas.microsoft.com/office/drawing/2014/main" id="{D6894A5F-2716-F586-9951-D5A4501D4CC0}"/>
              </a:ext>
            </a:extLst>
          </p:cNvPr>
          <p:cNvSpPr>
            <a:spLocks/>
          </p:cNvSpPr>
          <p:nvPr/>
        </p:nvSpPr>
        <p:spPr bwMode="auto">
          <a:xfrm>
            <a:off x="2597150" y="3773488"/>
            <a:ext cx="354013" cy="90487"/>
          </a:xfrm>
          <a:custGeom>
            <a:avLst/>
            <a:gdLst>
              <a:gd name="T0" fmla="*/ 354951 w 353694"/>
              <a:gd name="T1" fmla="*/ 0 h 90804"/>
              <a:gd name="T2" fmla="*/ 0 w 353694"/>
              <a:gd name="T3" fmla="*/ 49476 h 90804"/>
              <a:gd name="T4" fmla="*/ 0 w 353694"/>
              <a:gd name="T5" fmla="*/ 88799 h 90804"/>
              <a:gd name="T6" fmla="*/ 354951 w 353694"/>
              <a:gd name="T7" fmla="*/ 41345 h 90804"/>
              <a:gd name="T8" fmla="*/ 354951 w 353694"/>
              <a:gd name="T9" fmla="*/ 0 h 908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694" h="90804">
                <a:moveTo>
                  <a:pt x="353354" y="0"/>
                </a:moveTo>
                <a:lnTo>
                  <a:pt x="0" y="50349"/>
                </a:lnTo>
                <a:lnTo>
                  <a:pt x="0" y="90364"/>
                </a:lnTo>
                <a:lnTo>
                  <a:pt x="353354" y="42074"/>
                </a:lnTo>
                <a:lnTo>
                  <a:pt x="353354" y="0"/>
                </a:lnTo>
                <a:close/>
              </a:path>
            </a:pathLst>
          </a:custGeom>
          <a:solidFill>
            <a:srgbClr val="BA54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3" name="object 140">
            <a:extLst>
              <a:ext uri="{FF2B5EF4-FFF2-40B4-BE49-F238E27FC236}">
                <a16:creationId xmlns:a16="http://schemas.microsoft.com/office/drawing/2014/main" id="{3F03CB54-A1F9-5CD2-1512-FD8867C0A388}"/>
              </a:ext>
            </a:extLst>
          </p:cNvPr>
          <p:cNvSpPr>
            <a:spLocks/>
          </p:cNvSpPr>
          <p:nvPr/>
        </p:nvSpPr>
        <p:spPr bwMode="auto">
          <a:xfrm>
            <a:off x="2951163" y="3630613"/>
            <a:ext cx="450850" cy="185737"/>
          </a:xfrm>
          <a:custGeom>
            <a:avLst/>
            <a:gdLst>
              <a:gd name="T0" fmla="*/ 445734 w 452120"/>
              <a:gd name="T1" fmla="*/ 0 h 185420"/>
              <a:gd name="T2" fmla="*/ 0 w 452120"/>
              <a:gd name="T3" fmla="*/ 144023 h 185420"/>
              <a:gd name="T4" fmla="*/ 0 w 452120"/>
              <a:gd name="T5" fmla="*/ 186459 h 185420"/>
              <a:gd name="T6" fmla="*/ 445734 w 452120"/>
              <a:gd name="T7" fmla="*/ 75839 h 185420"/>
              <a:gd name="T8" fmla="*/ 445734 w 452120"/>
              <a:gd name="T9" fmla="*/ 0 h 185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120" h="185420">
                <a:moveTo>
                  <a:pt x="452048" y="0"/>
                </a:moveTo>
                <a:lnTo>
                  <a:pt x="0" y="142798"/>
                </a:lnTo>
                <a:lnTo>
                  <a:pt x="0" y="184873"/>
                </a:lnTo>
                <a:lnTo>
                  <a:pt x="452048" y="75194"/>
                </a:lnTo>
                <a:lnTo>
                  <a:pt x="452048" y="0"/>
                </a:lnTo>
                <a:close/>
              </a:path>
            </a:pathLst>
          </a:custGeom>
          <a:solidFill>
            <a:srgbClr val="BA54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4" name="object 141">
            <a:extLst>
              <a:ext uri="{FF2B5EF4-FFF2-40B4-BE49-F238E27FC236}">
                <a16:creationId xmlns:a16="http://schemas.microsoft.com/office/drawing/2014/main" id="{EEC96C53-5A85-8207-F28F-BEE8BFBB90B9}"/>
              </a:ext>
            </a:extLst>
          </p:cNvPr>
          <p:cNvSpPr>
            <a:spLocks/>
          </p:cNvSpPr>
          <p:nvPr/>
        </p:nvSpPr>
        <p:spPr bwMode="auto">
          <a:xfrm>
            <a:off x="3402013" y="3465513"/>
            <a:ext cx="1119187" cy="241300"/>
          </a:xfrm>
          <a:custGeom>
            <a:avLst/>
            <a:gdLst>
              <a:gd name="T0" fmla="*/ 1120322 w 1118870"/>
              <a:gd name="T1" fmla="*/ 0 h 240664"/>
              <a:gd name="T2" fmla="*/ 0 w 1118870"/>
              <a:gd name="T3" fmla="*/ 167086 h 240664"/>
              <a:gd name="T4" fmla="*/ 0 w 1118870"/>
              <a:gd name="T5" fmla="*/ 243279 h 240664"/>
              <a:gd name="T6" fmla="*/ 1120322 w 1118870"/>
              <a:gd name="T7" fmla="*/ 53832 h 240664"/>
              <a:gd name="T8" fmla="*/ 1120322 w 1118870"/>
              <a:gd name="T9" fmla="*/ 0 h 2406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8870" h="240664">
                <a:moveTo>
                  <a:pt x="1118737" y="0"/>
                </a:moveTo>
                <a:lnTo>
                  <a:pt x="0" y="164896"/>
                </a:lnTo>
                <a:lnTo>
                  <a:pt x="0" y="240090"/>
                </a:lnTo>
                <a:lnTo>
                  <a:pt x="1118737" y="53126"/>
                </a:lnTo>
                <a:lnTo>
                  <a:pt x="1118737" y="0"/>
                </a:lnTo>
                <a:close/>
              </a:path>
            </a:pathLst>
          </a:custGeom>
          <a:solidFill>
            <a:srgbClr val="BA54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5" name="object 142">
            <a:extLst>
              <a:ext uri="{FF2B5EF4-FFF2-40B4-BE49-F238E27FC236}">
                <a16:creationId xmlns:a16="http://schemas.microsoft.com/office/drawing/2014/main" id="{C9F50592-CF63-2263-B2FC-6D1EE2343D5B}"/>
              </a:ext>
            </a:extLst>
          </p:cNvPr>
          <p:cNvSpPr>
            <a:spLocks/>
          </p:cNvSpPr>
          <p:nvPr/>
        </p:nvSpPr>
        <p:spPr bwMode="auto">
          <a:xfrm>
            <a:off x="3402013" y="3465513"/>
            <a:ext cx="1119187" cy="239712"/>
          </a:xfrm>
          <a:custGeom>
            <a:avLst/>
            <a:gdLst>
              <a:gd name="T0" fmla="*/ 0 w 1118870"/>
              <a:gd name="T1" fmla="*/ 163777 h 240029"/>
              <a:gd name="T2" fmla="*/ 0 w 1118870"/>
              <a:gd name="T3" fmla="*/ 238460 h 240029"/>
              <a:gd name="T4" fmla="*/ 1120313 w 1118870"/>
              <a:gd name="T5" fmla="*/ 52735 h 240029"/>
              <a:gd name="T6" fmla="*/ 1120313 w 1118870"/>
              <a:gd name="T7" fmla="*/ 0 h 2400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8870" h="240029">
                <a:moveTo>
                  <a:pt x="0" y="164863"/>
                </a:moveTo>
                <a:lnTo>
                  <a:pt x="0" y="240041"/>
                </a:lnTo>
                <a:lnTo>
                  <a:pt x="1118728" y="53085"/>
                </a:lnTo>
                <a:lnTo>
                  <a:pt x="1118728" y="0"/>
                </a:lnTo>
              </a:path>
            </a:pathLst>
          </a:custGeom>
          <a:noFill/>
          <a:ln w="3175">
            <a:solidFill>
              <a:srgbClr val="BA54D4"/>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6" name="object 143">
            <a:extLst>
              <a:ext uri="{FF2B5EF4-FFF2-40B4-BE49-F238E27FC236}">
                <a16:creationId xmlns:a16="http://schemas.microsoft.com/office/drawing/2014/main" id="{501FB1B4-A00E-34A3-A4A6-DCBF22F527BD}"/>
              </a:ext>
            </a:extLst>
          </p:cNvPr>
          <p:cNvSpPr>
            <a:spLocks/>
          </p:cNvSpPr>
          <p:nvPr/>
        </p:nvSpPr>
        <p:spPr bwMode="auto">
          <a:xfrm>
            <a:off x="4187825" y="2620963"/>
            <a:ext cx="441325" cy="0"/>
          </a:xfrm>
          <a:custGeom>
            <a:avLst/>
            <a:gdLst>
              <a:gd name="T0" fmla="*/ 0 w 441325"/>
              <a:gd name="T1" fmla="*/ 441016 w 441325"/>
              <a:gd name="T2" fmla="*/ 0 60000 65536"/>
              <a:gd name="T3" fmla="*/ 0 60000 65536"/>
            </a:gdLst>
            <a:ahLst/>
            <a:cxnLst>
              <a:cxn ang="T2">
                <a:pos x="T0" y="0"/>
              </a:cxn>
              <a:cxn ang="T3">
                <a:pos x="T1" y="0"/>
              </a:cxn>
            </a:cxnLst>
            <a:rect l="0" t="0" r="r" b="b"/>
            <a:pathLst>
              <a:path w="441325">
                <a:moveTo>
                  <a:pt x="0" y="0"/>
                </a:moveTo>
                <a:lnTo>
                  <a:pt x="441016"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7" name="object 144">
            <a:extLst>
              <a:ext uri="{FF2B5EF4-FFF2-40B4-BE49-F238E27FC236}">
                <a16:creationId xmlns:a16="http://schemas.microsoft.com/office/drawing/2014/main" id="{709C5227-BD8D-88A4-73C1-0EA16D21FBF7}"/>
              </a:ext>
            </a:extLst>
          </p:cNvPr>
          <p:cNvSpPr>
            <a:spLocks/>
          </p:cNvSpPr>
          <p:nvPr/>
        </p:nvSpPr>
        <p:spPr bwMode="auto">
          <a:xfrm>
            <a:off x="4187825" y="2600325"/>
            <a:ext cx="0" cy="42863"/>
          </a:xfrm>
          <a:custGeom>
            <a:avLst/>
            <a:gdLst>
              <a:gd name="T0" fmla="*/ 0 h 43180"/>
              <a:gd name="T1" fmla="*/ 41207 h 43180"/>
              <a:gd name="T2" fmla="*/ 0 60000 65536"/>
              <a:gd name="T3" fmla="*/ 0 60000 65536"/>
            </a:gdLst>
            <a:ahLst/>
            <a:cxnLst>
              <a:cxn ang="T2">
                <a:pos x="0" y="T0"/>
              </a:cxn>
              <a:cxn ang="T3">
                <a:pos x="0" y="T1"/>
              </a:cxn>
            </a:cxnLst>
            <a:rect l="0" t="0" r="r" b="b"/>
            <a:pathLst>
              <a:path h="43180">
                <a:moveTo>
                  <a:pt x="0" y="0"/>
                </a:moveTo>
                <a:lnTo>
                  <a:pt x="0" y="42754"/>
                </a:lnTo>
              </a:path>
            </a:pathLst>
          </a:custGeom>
          <a:noFill/>
          <a:ln w="1034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8" name="object 145">
            <a:extLst>
              <a:ext uri="{FF2B5EF4-FFF2-40B4-BE49-F238E27FC236}">
                <a16:creationId xmlns:a16="http://schemas.microsoft.com/office/drawing/2014/main" id="{2F04B250-A91A-D073-0BAD-218FD5A80BBE}"/>
              </a:ext>
            </a:extLst>
          </p:cNvPr>
          <p:cNvSpPr>
            <a:spLocks/>
          </p:cNvSpPr>
          <p:nvPr/>
        </p:nvSpPr>
        <p:spPr bwMode="auto">
          <a:xfrm>
            <a:off x="4629150" y="2600325"/>
            <a:ext cx="0" cy="42863"/>
          </a:xfrm>
          <a:custGeom>
            <a:avLst/>
            <a:gdLst>
              <a:gd name="T0" fmla="*/ 0 h 43180"/>
              <a:gd name="T1" fmla="*/ 41207 h 43180"/>
              <a:gd name="T2" fmla="*/ 0 60000 65536"/>
              <a:gd name="T3" fmla="*/ 0 60000 65536"/>
            </a:gdLst>
            <a:ahLst/>
            <a:cxnLst>
              <a:cxn ang="T2">
                <a:pos x="0" y="T0"/>
              </a:cxn>
              <a:cxn ang="T3">
                <a:pos x="0" y="T1"/>
              </a:cxn>
            </a:cxnLst>
            <a:rect l="0" t="0" r="r" b="b"/>
            <a:pathLst>
              <a:path h="43180">
                <a:moveTo>
                  <a:pt x="0" y="0"/>
                </a:moveTo>
                <a:lnTo>
                  <a:pt x="0" y="42754"/>
                </a:lnTo>
              </a:path>
            </a:pathLst>
          </a:custGeom>
          <a:noFill/>
          <a:ln w="1034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69" name="object 146">
            <a:extLst>
              <a:ext uri="{FF2B5EF4-FFF2-40B4-BE49-F238E27FC236}">
                <a16:creationId xmlns:a16="http://schemas.microsoft.com/office/drawing/2014/main" id="{ED8BC793-8ABD-BC6D-2CB2-8E319B67FBC7}"/>
              </a:ext>
            </a:extLst>
          </p:cNvPr>
          <p:cNvSpPr>
            <a:spLocks/>
          </p:cNvSpPr>
          <p:nvPr/>
        </p:nvSpPr>
        <p:spPr bwMode="auto">
          <a:xfrm>
            <a:off x="1385888" y="3959225"/>
            <a:ext cx="11112" cy="0"/>
          </a:xfrm>
          <a:custGeom>
            <a:avLst/>
            <a:gdLst>
              <a:gd name="T0" fmla="*/ 0 w 10794"/>
              <a:gd name="T1" fmla="*/ 11965 w 10794"/>
              <a:gd name="T2" fmla="*/ 0 60000 65536"/>
              <a:gd name="T3" fmla="*/ 0 60000 65536"/>
            </a:gdLst>
            <a:ahLst/>
            <a:cxnLst>
              <a:cxn ang="T2">
                <a:pos x="T0" y="0"/>
              </a:cxn>
              <a:cxn ang="T3">
                <a:pos x="T1" y="0"/>
              </a:cxn>
            </a:cxnLst>
            <a:rect l="0" t="0" r="r" b="b"/>
            <a:pathLst>
              <a:path w="10794">
                <a:moveTo>
                  <a:pt x="0" y="0"/>
                </a:moveTo>
                <a:lnTo>
                  <a:pt x="10348" y="0"/>
                </a:lnTo>
              </a:path>
            </a:pathLst>
          </a:custGeom>
          <a:noFill/>
          <a:ln w="2000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0" name="object 147">
            <a:extLst>
              <a:ext uri="{FF2B5EF4-FFF2-40B4-BE49-F238E27FC236}">
                <a16:creationId xmlns:a16="http://schemas.microsoft.com/office/drawing/2014/main" id="{728A913B-275F-71B7-3B8B-CB18BD2D51CE}"/>
              </a:ext>
            </a:extLst>
          </p:cNvPr>
          <p:cNvSpPr>
            <a:spLocks/>
          </p:cNvSpPr>
          <p:nvPr/>
        </p:nvSpPr>
        <p:spPr bwMode="auto">
          <a:xfrm>
            <a:off x="1370013" y="3968750"/>
            <a:ext cx="42862" cy="0"/>
          </a:xfrm>
          <a:custGeom>
            <a:avLst/>
            <a:gdLst>
              <a:gd name="T0" fmla="*/ 0 w 43180"/>
              <a:gd name="T1" fmla="*/ 41237 w 43180"/>
              <a:gd name="T2" fmla="*/ 0 60000 65536"/>
              <a:gd name="T3" fmla="*/ 0 60000 65536"/>
            </a:gdLst>
            <a:ahLst/>
            <a:cxnLst>
              <a:cxn ang="T2">
                <a:pos x="T0" y="0"/>
              </a:cxn>
              <a:cxn ang="T3">
                <a:pos x="T1" y="0"/>
              </a:cxn>
            </a:cxnLst>
            <a:rect l="0" t="0" r="r" b="b"/>
            <a:pathLst>
              <a:path w="43180">
                <a:moveTo>
                  <a:pt x="0" y="0"/>
                </a:moveTo>
                <a:lnTo>
                  <a:pt x="4279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1" name="object 148">
            <a:extLst>
              <a:ext uri="{FF2B5EF4-FFF2-40B4-BE49-F238E27FC236}">
                <a16:creationId xmlns:a16="http://schemas.microsoft.com/office/drawing/2014/main" id="{1195FDDC-51FC-347F-2D38-9E7AB244D21E}"/>
              </a:ext>
            </a:extLst>
          </p:cNvPr>
          <p:cNvSpPr>
            <a:spLocks/>
          </p:cNvSpPr>
          <p:nvPr/>
        </p:nvSpPr>
        <p:spPr bwMode="auto">
          <a:xfrm>
            <a:off x="1370013" y="3949700"/>
            <a:ext cx="42862" cy="0"/>
          </a:xfrm>
          <a:custGeom>
            <a:avLst/>
            <a:gdLst>
              <a:gd name="T0" fmla="*/ 0 w 43180"/>
              <a:gd name="T1" fmla="*/ 41237 w 43180"/>
              <a:gd name="T2" fmla="*/ 0 60000 65536"/>
              <a:gd name="T3" fmla="*/ 0 60000 65536"/>
            </a:gdLst>
            <a:ahLst/>
            <a:cxnLst>
              <a:cxn ang="T2">
                <a:pos x="T0" y="0"/>
              </a:cxn>
              <a:cxn ang="T3">
                <a:pos x="T1" y="0"/>
              </a:cxn>
            </a:cxnLst>
            <a:rect l="0" t="0" r="r" b="b"/>
            <a:pathLst>
              <a:path w="43180">
                <a:moveTo>
                  <a:pt x="0" y="0"/>
                </a:moveTo>
                <a:lnTo>
                  <a:pt x="4279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2" name="object 149">
            <a:extLst>
              <a:ext uri="{FF2B5EF4-FFF2-40B4-BE49-F238E27FC236}">
                <a16:creationId xmlns:a16="http://schemas.microsoft.com/office/drawing/2014/main" id="{3C605213-C414-D310-4490-BCCFE72BA048}"/>
              </a:ext>
            </a:extLst>
          </p:cNvPr>
          <p:cNvSpPr>
            <a:spLocks/>
          </p:cNvSpPr>
          <p:nvPr/>
        </p:nvSpPr>
        <p:spPr bwMode="auto">
          <a:xfrm>
            <a:off x="1771650" y="3927475"/>
            <a:ext cx="11113" cy="0"/>
          </a:xfrm>
          <a:custGeom>
            <a:avLst/>
            <a:gdLst>
              <a:gd name="T0" fmla="*/ 0 w 10794"/>
              <a:gd name="T1" fmla="*/ 11971 w 10794"/>
              <a:gd name="T2" fmla="*/ 0 60000 65536"/>
              <a:gd name="T3" fmla="*/ 0 60000 65536"/>
            </a:gdLst>
            <a:ahLst/>
            <a:cxnLst>
              <a:cxn ang="T2">
                <a:pos x="T0" y="0"/>
              </a:cxn>
              <a:cxn ang="T3">
                <a:pos x="T1" y="0"/>
              </a:cxn>
            </a:cxnLst>
            <a:rect l="0" t="0" r="r" b="b"/>
            <a:pathLst>
              <a:path w="10794">
                <a:moveTo>
                  <a:pt x="0" y="0"/>
                </a:moveTo>
                <a:lnTo>
                  <a:pt x="10348" y="0"/>
                </a:lnTo>
              </a:path>
            </a:pathLst>
          </a:custGeom>
          <a:noFill/>
          <a:ln w="1656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3" name="object 150">
            <a:extLst>
              <a:ext uri="{FF2B5EF4-FFF2-40B4-BE49-F238E27FC236}">
                <a16:creationId xmlns:a16="http://schemas.microsoft.com/office/drawing/2014/main" id="{B91D56FD-5402-F20E-AA92-202E8A3A10CC}"/>
              </a:ext>
            </a:extLst>
          </p:cNvPr>
          <p:cNvSpPr>
            <a:spLocks/>
          </p:cNvSpPr>
          <p:nvPr/>
        </p:nvSpPr>
        <p:spPr bwMode="auto">
          <a:xfrm>
            <a:off x="1755775" y="3927475"/>
            <a:ext cx="42863" cy="0"/>
          </a:xfrm>
          <a:custGeom>
            <a:avLst/>
            <a:gdLst>
              <a:gd name="T0" fmla="*/ 41234 w 43180"/>
              <a:gd name="T1" fmla="*/ 0 w 43180"/>
              <a:gd name="T2" fmla="*/ 0 60000 65536"/>
              <a:gd name="T3" fmla="*/ 0 60000 65536"/>
            </a:gdLst>
            <a:ahLst/>
            <a:cxnLst>
              <a:cxn ang="T2">
                <a:pos x="T0" y="0"/>
              </a:cxn>
              <a:cxn ang="T3">
                <a:pos x="T1" y="0"/>
              </a:cxn>
            </a:cxnLst>
            <a:rect l="0" t="0" r="r" b="b"/>
            <a:pathLst>
              <a:path w="43180">
                <a:moveTo>
                  <a:pt x="42781" y="0"/>
                </a:moveTo>
                <a:lnTo>
                  <a:pt x="0" y="0"/>
                </a:lnTo>
              </a:path>
            </a:pathLst>
          </a:custGeom>
          <a:noFill/>
          <a:ln w="2692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4" name="object 151">
            <a:extLst>
              <a:ext uri="{FF2B5EF4-FFF2-40B4-BE49-F238E27FC236}">
                <a16:creationId xmlns:a16="http://schemas.microsoft.com/office/drawing/2014/main" id="{80DA0752-27BB-28FF-43D2-55BAFA1665B2}"/>
              </a:ext>
            </a:extLst>
          </p:cNvPr>
          <p:cNvSpPr>
            <a:spLocks/>
          </p:cNvSpPr>
          <p:nvPr/>
        </p:nvSpPr>
        <p:spPr bwMode="auto">
          <a:xfrm>
            <a:off x="1993900" y="3921125"/>
            <a:ext cx="11113" cy="0"/>
          </a:xfrm>
          <a:custGeom>
            <a:avLst/>
            <a:gdLst>
              <a:gd name="T0" fmla="*/ 0 w 10794"/>
              <a:gd name="T1" fmla="*/ 11971 w 10794"/>
              <a:gd name="T2" fmla="*/ 0 60000 65536"/>
              <a:gd name="T3" fmla="*/ 0 60000 65536"/>
            </a:gdLst>
            <a:ahLst/>
            <a:cxnLst>
              <a:cxn ang="T2">
                <a:pos x="T0" y="0"/>
              </a:cxn>
              <a:cxn ang="T3">
                <a:pos x="T1" y="0"/>
              </a:cxn>
            </a:cxnLst>
            <a:rect l="0" t="0" r="r" b="b"/>
            <a:pathLst>
              <a:path w="10794">
                <a:moveTo>
                  <a:pt x="0" y="0"/>
                </a:moveTo>
                <a:lnTo>
                  <a:pt x="10348" y="0"/>
                </a:lnTo>
              </a:path>
            </a:pathLst>
          </a:custGeom>
          <a:noFill/>
          <a:ln w="13106">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5" name="object 152">
            <a:extLst>
              <a:ext uri="{FF2B5EF4-FFF2-40B4-BE49-F238E27FC236}">
                <a16:creationId xmlns:a16="http://schemas.microsoft.com/office/drawing/2014/main" id="{1BCA9447-1F1C-870D-D201-7B7C3A6E37BF}"/>
              </a:ext>
            </a:extLst>
          </p:cNvPr>
          <p:cNvSpPr>
            <a:spLocks/>
          </p:cNvSpPr>
          <p:nvPr/>
        </p:nvSpPr>
        <p:spPr bwMode="auto">
          <a:xfrm>
            <a:off x="1978025" y="3921125"/>
            <a:ext cx="42863" cy="0"/>
          </a:xfrm>
          <a:custGeom>
            <a:avLst/>
            <a:gdLst>
              <a:gd name="T0" fmla="*/ 41231 w 43180"/>
              <a:gd name="T1" fmla="*/ 0 w 43180"/>
              <a:gd name="T2" fmla="*/ 0 60000 65536"/>
              <a:gd name="T3" fmla="*/ 0 60000 65536"/>
            </a:gdLst>
            <a:ahLst/>
            <a:cxnLst>
              <a:cxn ang="T2">
                <a:pos x="T0" y="0"/>
              </a:cxn>
              <a:cxn ang="T3">
                <a:pos x="T1" y="0"/>
              </a:cxn>
            </a:cxnLst>
            <a:rect l="0" t="0" r="r" b="b"/>
            <a:pathLst>
              <a:path w="43180">
                <a:moveTo>
                  <a:pt x="42778" y="0"/>
                </a:moveTo>
                <a:lnTo>
                  <a:pt x="0" y="0"/>
                </a:lnTo>
              </a:path>
            </a:pathLst>
          </a:custGeom>
          <a:noFill/>
          <a:ln w="2346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6" name="object 153">
            <a:extLst>
              <a:ext uri="{FF2B5EF4-FFF2-40B4-BE49-F238E27FC236}">
                <a16:creationId xmlns:a16="http://schemas.microsoft.com/office/drawing/2014/main" id="{8F155EB8-6450-6137-1018-D84310B140F8}"/>
              </a:ext>
            </a:extLst>
          </p:cNvPr>
          <p:cNvSpPr>
            <a:spLocks/>
          </p:cNvSpPr>
          <p:nvPr/>
        </p:nvSpPr>
        <p:spPr bwMode="auto">
          <a:xfrm>
            <a:off x="2284413" y="3894138"/>
            <a:ext cx="11112" cy="0"/>
          </a:xfrm>
          <a:custGeom>
            <a:avLst/>
            <a:gdLst>
              <a:gd name="T0" fmla="*/ 0 w 10794"/>
              <a:gd name="T1" fmla="*/ 11965 w 10794"/>
              <a:gd name="T2" fmla="*/ 0 60000 65536"/>
              <a:gd name="T3" fmla="*/ 0 60000 65536"/>
            </a:gdLst>
            <a:ahLst/>
            <a:cxnLst>
              <a:cxn ang="T2">
                <a:pos x="T0" y="0"/>
              </a:cxn>
              <a:cxn ang="T3">
                <a:pos x="T1" y="0"/>
              </a:cxn>
            </a:cxnLst>
            <a:rect l="0" t="0" r="r" b="b"/>
            <a:pathLst>
              <a:path w="10794">
                <a:moveTo>
                  <a:pt x="0" y="0"/>
                </a:moveTo>
                <a:lnTo>
                  <a:pt x="10348" y="0"/>
                </a:lnTo>
              </a:path>
            </a:pathLst>
          </a:custGeom>
          <a:noFill/>
          <a:ln w="1241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7" name="object 154">
            <a:extLst>
              <a:ext uri="{FF2B5EF4-FFF2-40B4-BE49-F238E27FC236}">
                <a16:creationId xmlns:a16="http://schemas.microsoft.com/office/drawing/2014/main" id="{FF2A31F7-E2E9-713A-7639-C40BABE4DF9E}"/>
              </a:ext>
            </a:extLst>
          </p:cNvPr>
          <p:cNvSpPr>
            <a:spLocks/>
          </p:cNvSpPr>
          <p:nvPr/>
        </p:nvSpPr>
        <p:spPr bwMode="auto">
          <a:xfrm>
            <a:off x="2268538" y="3894138"/>
            <a:ext cx="42862" cy="0"/>
          </a:xfrm>
          <a:custGeom>
            <a:avLst/>
            <a:gdLst>
              <a:gd name="T0" fmla="*/ 41237 w 43180"/>
              <a:gd name="T1" fmla="*/ 0 w 43180"/>
              <a:gd name="T2" fmla="*/ 0 60000 65536"/>
              <a:gd name="T3" fmla="*/ 0 60000 65536"/>
            </a:gdLst>
            <a:ahLst/>
            <a:cxnLst>
              <a:cxn ang="T2">
                <a:pos x="T0" y="0"/>
              </a:cxn>
              <a:cxn ang="T3">
                <a:pos x="T1" y="0"/>
              </a:cxn>
            </a:cxnLst>
            <a:rect l="0" t="0" r="r" b="b"/>
            <a:pathLst>
              <a:path w="43180">
                <a:moveTo>
                  <a:pt x="42790" y="0"/>
                </a:moveTo>
                <a:lnTo>
                  <a:pt x="0" y="0"/>
                </a:lnTo>
              </a:path>
            </a:pathLst>
          </a:custGeom>
          <a:noFill/>
          <a:ln w="227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8" name="object 155">
            <a:extLst>
              <a:ext uri="{FF2B5EF4-FFF2-40B4-BE49-F238E27FC236}">
                <a16:creationId xmlns:a16="http://schemas.microsoft.com/office/drawing/2014/main" id="{3FB73B1E-8BB8-2DD1-950D-5DCA8843688E}"/>
              </a:ext>
            </a:extLst>
          </p:cNvPr>
          <p:cNvSpPr>
            <a:spLocks/>
          </p:cNvSpPr>
          <p:nvPr/>
        </p:nvSpPr>
        <p:spPr bwMode="auto">
          <a:xfrm>
            <a:off x="2592388" y="3843338"/>
            <a:ext cx="11112" cy="0"/>
          </a:xfrm>
          <a:custGeom>
            <a:avLst/>
            <a:gdLst>
              <a:gd name="T0" fmla="*/ 0 w 10794"/>
              <a:gd name="T1" fmla="*/ 11965 w 10794"/>
              <a:gd name="T2" fmla="*/ 0 60000 65536"/>
              <a:gd name="T3" fmla="*/ 0 60000 65536"/>
            </a:gdLst>
            <a:ahLst/>
            <a:cxnLst>
              <a:cxn ang="T2">
                <a:pos x="T0" y="0"/>
              </a:cxn>
              <a:cxn ang="T3">
                <a:pos x="T1" y="0"/>
              </a:cxn>
            </a:cxnLst>
            <a:rect l="0" t="0" r="r" b="b"/>
            <a:pathLst>
              <a:path w="10794">
                <a:moveTo>
                  <a:pt x="0" y="0"/>
                </a:moveTo>
                <a:lnTo>
                  <a:pt x="10348" y="0"/>
                </a:lnTo>
              </a:path>
            </a:pathLst>
          </a:custGeom>
          <a:noFill/>
          <a:ln w="1241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79" name="object 156">
            <a:extLst>
              <a:ext uri="{FF2B5EF4-FFF2-40B4-BE49-F238E27FC236}">
                <a16:creationId xmlns:a16="http://schemas.microsoft.com/office/drawing/2014/main" id="{FBE79CF4-1D3F-FDF9-B473-127699DC95BA}"/>
              </a:ext>
            </a:extLst>
          </p:cNvPr>
          <p:cNvSpPr>
            <a:spLocks/>
          </p:cNvSpPr>
          <p:nvPr/>
        </p:nvSpPr>
        <p:spPr bwMode="auto">
          <a:xfrm>
            <a:off x="2576513" y="3843338"/>
            <a:ext cx="42862" cy="0"/>
          </a:xfrm>
          <a:custGeom>
            <a:avLst/>
            <a:gdLst>
              <a:gd name="T0" fmla="*/ 41229 w 43180"/>
              <a:gd name="T1" fmla="*/ 0 w 43180"/>
              <a:gd name="T2" fmla="*/ 0 60000 65536"/>
              <a:gd name="T3" fmla="*/ 0 60000 65536"/>
            </a:gdLst>
            <a:ahLst/>
            <a:cxnLst>
              <a:cxn ang="T2">
                <a:pos x="T0" y="0"/>
              </a:cxn>
              <a:cxn ang="T3">
                <a:pos x="T1" y="0"/>
              </a:cxn>
            </a:cxnLst>
            <a:rect l="0" t="0" r="r" b="b"/>
            <a:pathLst>
              <a:path w="43180">
                <a:moveTo>
                  <a:pt x="42781" y="0"/>
                </a:moveTo>
                <a:lnTo>
                  <a:pt x="0" y="0"/>
                </a:lnTo>
              </a:path>
            </a:pathLst>
          </a:custGeom>
          <a:noFill/>
          <a:ln w="227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0" name="object 157">
            <a:extLst>
              <a:ext uri="{FF2B5EF4-FFF2-40B4-BE49-F238E27FC236}">
                <a16:creationId xmlns:a16="http://schemas.microsoft.com/office/drawing/2014/main" id="{5D6E67F2-818F-19F1-83D5-C7EB8D418783}"/>
              </a:ext>
            </a:extLst>
          </p:cNvPr>
          <p:cNvSpPr>
            <a:spLocks/>
          </p:cNvSpPr>
          <p:nvPr/>
        </p:nvSpPr>
        <p:spPr bwMode="auto">
          <a:xfrm>
            <a:off x="2944813" y="3794125"/>
            <a:ext cx="11112" cy="0"/>
          </a:xfrm>
          <a:custGeom>
            <a:avLst/>
            <a:gdLst>
              <a:gd name="T0" fmla="*/ 0 w 10794"/>
              <a:gd name="T1" fmla="*/ 11965 w 10794"/>
              <a:gd name="T2" fmla="*/ 0 60000 65536"/>
              <a:gd name="T3" fmla="*/ 0 60000 65536"/>
            </a:gdLst>
            <a:ahLst/>
            <a:cxnLst>
              <a:cxn ang="T2">
                <a:pos x="T0" y="0"/>
              </a:cxn>
              <a:cxn ang="T3">
                <a:pos x="T1" y="0"/>
              </a:cxn>
            </a:cxnLst>
            <a:rect l="0" t="0" r="r" b="b"/>
            <a:pathLst>
              <a:path w="10794">
                <a:moveTo>
                  <a:pt x="0" y="0"/>
                </a:moveTo>
                <a:lnTo>
                  <a:pt x="10348" y="0"/>
                </a:lnTo>
              </a:path>
            </a:pathLst>
          </a:custGeom>
          <a:noFill/>
          <a:ln w="1173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1" name="object 158">
            <a:extLst>
              <a:ext uri="{FF2B5EF4-FFF2-40B4-BE49-F238E27FC236}">
                <a16:creationId xmlns:a16="http://schemas.microsoft.com/office/drawing/2014/main" id="{D78F9637-9E7F-A927-FF5E-AC6872EACE01}"/>
              </a:ext>
            </a:extLst>
          </p:cNvPr>
          <p:cNvSpPr>
            <a:spLocks/>
          </p:cNvSpPr>
          <p:nvPr/>
        </p:nvSpPr>
        <p:spPr bwMode="auto">
          <a:xfrm>
            <a:off x="2928938" y="3794125"/>
            <a:ext cx="42862" cy="0"/>
          </a:xfrm>
          <a:custGeom>
            <a:avLst/>
            <a:gdLst>
              <a:gd name="T0" fmla="*/ 41237 w 43180"/>
              <a:gd name="T1" fmla="*/ 0 w 43180"/>
              <a:gd name="T2" fmla="*/ 0 60000 65536"/>
              <a:gd name="T3" fmla="*/ 0 60000 65536"/>
            </a:gdLst>
            <a:ahLst/>
            <a:cxnLst>
              <a:cxn ang="T2">
                <a:pos x="T0" y="0"/>
              </a:cxn>
              <a:cxn ang="T3">
                <a:pos x="T1" y="0"/>
              </a:cxn>
            </a:cxnLst>
            <a:rect l="0" t="0" r="r" b="b"/>
            <a:pathLst>
              <a:path w="43180">
                <a:moveTo>
                  <a:pt x="42790" y="0"/>
                </a:moveTo>
                <a:lnTo>
                  <a:pt x="0" y="0"/>
                </a:lnTo>
              </a:path>
            </a:pathLst>
          </a:custGeom>
          <a:noFill/>
          <a:ln w="2208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2" name="object 159">
            <a:extLst>
              <a:ext uri="{FF2B5EF4-FFF2-40B4-BE49-F238E27FC236}">
                <a16:creationId xmlns:a16="http://schemas.microsoft.com/office/drawing/2014/main" id="{CEB0F082-ABED-D940-78D3-47D041523F19}"/>
              </a:ext>
            </a:extLst>
          </p:cNvPr>
          <p:cNvSpPr>
            <a:spLocks/>
          </p:cNvSpPr>
          <p:nvPr/>
        </p:nvSpPr>
        <p:spPr bwMode="auto">
          <a:xfrm>
            <a:off x="3402013" y="3657600"/>
            <a:ext cx="0" cy="22225"/>
          </a:xfrm>
          <a:custGeom>
            <a:avLst/>
            <a:gdLst>
              <a:gd name="T0" fmla="*/ 19772 h 22860"/>
              <a:gd name="T1" fmla="*/ 0 h 22860"/>
              <a:gd name="T2" fmla="*/ 0 60000 65536"/>
              <a:gd name="T3" fmla="*/ 0 60000 65536"/>
            </a:gdLst>
            <a:ahLst/>
            <a:cxnLst>
              <a:cxn ang="T2">
                <a:pos x="0" y="T0"/>
              </a:cxn>
              <a:cxn ang="T3">
                <a:pos x="0" y="T1"/>
              </a:cxn>
            </a:cxnLst>
            <a:rect l="0" t="0" r="r" b="b"/>
            <a:pathLst>
              <a:path h="22860">
                <a:moveTo>
                  <a:pt x="0" y="22763"/>
                </a:moveTo>
                <a:lnTo>
                  <a:pt x="0" y="0"/>
                </a:lnTo>
              </a:path>
            </a:pathLst>
          </a:custGeom>
          <a:noFill/>
          <a:ln w="10348">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3" name="object 160">
            <a:extLst>
              <a:ext uri="{FF2B5EF4-FFF2-40B4-BE49-F238E27FC236}">
                <a16:creationId xmlns:a16="http://schemas.microsoft.com/office/drawing/2014/main" id="{9F7807E0-92DE-FFF3-619D-C7508E21C3CD}"/>
              </a:ext>
            </a:extLst>
          </p:cNvPr>
          <p:cNvSpPr>
            <a:spLocks/>
          </p:cNvSpPr>
          <p:nvPr/>
        </p:nvSpPr>
        <p:spPr bwMode="auto">
          <a:xfrm>
            <a:off x="3381375" y="3679825"/>
            <a:ext cx="42863" cy="0"/>
          </a:xfrm>
          <a:custGeom>
            <a:avLst/>
            <a:gdLst>
              <a:gd name="T0" fmla="*/ 0 w 43179"/>
              <a:gd name="T1" fmla="*/ 41259 w 43179"/>
              <a:gd name="T2" fmla="*/ 0 60000 65536"/>
              <a:gd name="T3" fmla="*/ 0 60000 65536"/>
            </a:gdLst>
            <a:ahLst/>
            <a:cxnLst>
              <a:cxn ang="T2">
                <a:pos x="T0" y="0"/>
              </a:cxn>
              <a:cxn ang="T3">
                <a:pos x="T1" y="0"/>
              </a:cxn>
            </a:cxnLst>
            <a:rect l="0" t="0" r="r" b="b"/>
            <a:pathLst>
              <a:path w="43179">
                <a:moveTo>
                  <a:pt x="0" y="0"/>
                </a:moveTo>
                <a:lnTo>
                  <a:pt x="42802"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4" name="object 161">
            <a:extLst>
              <a:ext uri="{FF2B5EF4-FFF2-40B4-BE49-F238E27FC236}">
                <a16:creationId xmlns:a16="http://schemas.microsoft.com/office/drawing/2014/main" id="{ECB56B21-AE92-D03C-E3E6-26CBADF121F7}"/>
              </a:ext>
            </a:extLst>
          </p:cNvPr>
          <p:cNvSpPr>
            <a:spLocks/>
          </p:cNvSpPr>
          <p:nvPr/>
        </p:nvSpPr>
        <p:spPr bwMode="auto">
          <a:xfrm>
            <a:off x="3381375" y="3657600"/>
            <a:ext cx="42863" cy="0"/>
          </a:xfrm>
          <a:custGeom>
            <a:avLst/>
            <a:gdLst>
              <a:gd name="T0" fmla="*/ 0 w 43179"/>
              <a:gd name="T1" fmla="*/ 41259 w 43179"/>
              <a:gd name="T2" fmla="*/ 0 60000 65536"/>
              <a:gd name="T3" fmla="*/ 0 60000 65536"/>
            </a:gdLst>
            <a:ahLst/>
            <a:cxnLst>
              <a:cxn ang="T2">
                <a:pos x="T0" y="0"/>
              </a:cxn>
              <a:cxn ang="T3">
                <a:pos x="T1" y="0"/>
              </a:cxn>
            </a:cxnLst>
            <a:rect l="0" t="0" r="r" b="b"/>
            <a:pathLst>
              <a:path w="43179">
                <a:moveTo>
                  <a:pt x="0" y="0"/>
                </a:moveTo>
                <a:lnTo>
                  <a:pt x="42802"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5" name="object 162">
            <a:extLst>
              <a:ext uri="{FF2B5EF4-FFF2-40B4-BE49-F238E27FC236}">
                <a16:creationId xmlns:a16="http://schemas.microsoft.com/office/drawing/2014/main" id="{BCF01EC0-47CC-8C69-81B3-B82BCB7E498C}"/>
              </a:ext>
            </a:extLst>
          </p:cNvPr>
          <p:cNvSpPr>
            <a:spLocks/>
          </p:cNvSpPr>
          <p:nvPr/>
        </p:nvSpPr>
        <p:spPr bwMode="auto">
          <a:xfrm>
            <a:off x="4516438" y="3492500"/>
            <a:ext cx="11112" cy="0"/>
          </a:xfrm>
          <a:custGeom>
            <a:avLst/>
            <a:gdLst>
              <a:gd name="T0" fmla="*/ 0 w 10795"/>
              <a:gd name="T1" fmla="*/ 11959 w 10795"/>
              <a:gd name="T2" fmla="*/ 0 60000 65536"/>
              <a:gd name="T3" fmla="*/ 0 60000 65536"/>
            </a:gdLst>
            <a:ahLst/>
            <a:cxnLst>
              <a:cxn ang="T2">
                <a:pos x="T0" y="0"/>
              </a:cxn>
              <a:cxn ang="T3">
                <a:pos x="T1" y="0"/>
              </a:cxn>
            </a:cxnLst>
            <a:rect l="0" t="0" r="r" b="b"/>
            <a:pathLst>
              <a:path w="10795">
                <a:moveTo>
                  <a:pt x="0" y="0"/>
                </a:moveTo>
                <a:lnTo>
                  <a:pt x="10348" y="0"/>
                </a:lnTo>
              </a:path>
            </a:pathLst>
          </a:custGeom>
          <a:noFill/>
          <a:ln w="117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6" name="object 163">
            <a:extLst>
              <a:ext uri="{FF2B5EF4-FFF2-40B4-BE49-F238E27FC236}">
                <a16:creationId xmlns:a16="http://schemas.microsoft.com/office/drawing/2014/main" id="{88DD71C7-EA02-72A1-1343-910643C1CB69}"/>
              </a:ext>
            </a:extLst>
          </p:cNvPr>
          <p:cNvSpPr>
            <a:spLocks/>
          </p:cNvSpPr>
          <p:nvPr/>
        </p:nvSpPr>
        <p:spPr bwMode="auto">
          <a:xfrm>
            <a:off x="4500563" y="3492500"/>
            <a:ext cx="42862" cy="0"/>
          </a:xfrm>
          <a:custGeom>
            <a:avLst/>
            <a:gdLst>
              <a:gd name="T0" fmla="*/ 41254 w 43179"/>
              <a:gd name="T1" fmla="*/ 0 w 43179"/>
              <a:gd name="T2" fmla="*/ 0 60000 65536"/>
              <a:gd name="T3" fmla="*/ 0 60000 65536"/>
            </a:gdLst>
            <a:ahLst/>
            <a:cxnLst>
              <a:cxn ang="T2">
                <a:pos x="T0" y="0"/>
              </a:cxn>
              <a:cxn ang="T3">
                <a:pos x="T1" y="0"/>
              </a:cxn>
            </a:cxnLst>
            <a:rect l="0" t="0" r="r" b="b"/>
            <a:pathLst>
              <a:path w="43179">
                <a:moveTo>
                  <a:pt x="42802" y="0"/>
                </a:moveTo>
                <a:lnTo>
                  <a:pt x="0" y="0"/>
                </a:lnTo>
              </a:path>
            </a:pathLst>
          </a:custGeom>
          <a:noFill/>
          <a:ln w="2205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7" name="object 164">
            <a:extLst>
              <a:ext uri="{FF2B5EF4-FFF2-40B4-BE49-F238E27FC236}">
                <a16:creationId xmlns:a16="http://schemas.microsoft.com/office/drawing/2014/main" id="{B6D76236-09B0-618F-4BDD-3D691ACEF61A}"/>
              </a:ext>
            </a:extLst>
          </p:cNvPr>
          <p:cNvSpPr>
            <a:spLocks/>
          </p:cNvSpPr>
          <p:nvPr/>
        </p:nvSpPr>
        <p:spPr bwMode="auto">
          <a:xfrm>
            <a:off x="1349375" y="3917950"/>
            <a:ext cx="85725" cy="84138"/>
          </a:xfrm>
          <a:custGeom>
            <a:avLst/>
            <a:gdLst>
              <a:gd name="T0" fmla="*/ 83107 w 86359"/>
              <a:gd name="T1" fmla="*/ 39499 h 85089"/>
              <a:gd name="T2" fmla="*/ 80831 w 86359"/>
              <a:gd name="T3" fmla="*/ 26112 h 85089"/>
              <a:gd name="T4" fmla="*/ 74512 w 86359"/>
              <a:gd name="T5" fmla="*/ 14569 h 85089"/>
              <a:gd name="T6" fmla="*/ 64909 w 86359"/>
              <a:gd name="T7" fmla="*/ 5616 h 85089"/>
              <a:gd name="T8" fmla="*/ 52788 w 86359"/>
              <a:gd name="T9" fmla="*/ 0 h 85089"/>
              <a:gd name="T10" fmla="*/ 35820 w 86359"/>
              <a:gd name="T11" fmla="*/ 954 h 85089"/>
              <a:gd name="T12" fmla="*/ 21964 w 86359"/>
              <a:gd name="T13" fmla="*/ 5160 h 85089"/>
              <a:gd name="T14" fmla="*/ 11311 w 86359"/>
              <a:gd name="T15" fmla="*/ 12092 h 85089"/>
              <a:gd name="T16" fmla="*/ 3959 w 86359"/>
              <a:gd name="T17" fmla="*/ 21223 h 85089"/>
              <a:gd name="T18" fmla="*/ 0 w 86359"/>
              <a:gd name="T19" fmla="*/ 32026 h 85089"/>
              <a:gd name="T20" fmla="*/ 1553 w 86359"/>
              <a:gd name="T21" fmla="*/ 47696 h 85089"/>
              <a:gd name="T22" fmla="*/ 6616 w 86359"/>
              <a:gd name="T23" fmla="*/ 60627 h 85089"/>
              <a:gd name="T24" fmla="*/ 14589 w 86359"/>
              <a:gd name="T25" fmla="*/ 70557 h 85089"/>
              <a:gd name="T26" fmla="*/ 24875 w 86359"/>
              <a:gd name="T27" fmla="*/ 77223 h 85089"/>
              <a:gd name="T28" fmla="*/ 36876 w 86359"/>
              <a:gd name="T29" fmla="*/ 80365 h 85089"/>
              <a:gd name="T30" fmla="*/ 51926 w 86359"/>
              <a:gd name="T31" fmla="*/ 78459 h 85089"/>
              <a:gd name="T32" fmla="*/ 64527 w 86359"/>
              <a:gd name="T33" fmla="*/ 72920 h 85089"/>
              <a:gd name="T34" fmla="*/ 74222 w 86359"/>
              <a:gd name="T35" fmla="*/ 64389 h 85089"/>
              <a:gd name="T36" fmla="*/ 80557 w 86359"/>
              <a:gd name="T37" fmla="*/ 53513 h 85089"/>
              <a:gd name="T38" fmla="*/ 83082 w 86359"/>
              <a:gd name="T39" fmla="*/ 40940 h 850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359" h="85089">
                <a:moveTo>
                  <a:pt x="86226" y="41782"/>
                </a:moveTo>
                <a:lnTo>
                  <a:pt x="83865" y="27621"/>
                </a:lnTo>
                <a:lnTo>
                  <a:pt x="77308" y="15411"/>
                </a:lnTo>
                <a:lnTo>
                  <a:pt x="67345" y="5940"/>
                </a:lnTo>
                <a:lnTo>
                  <a:pt x="54768" y="0"/>
                </a:lnTo>
                <a:lnTo>
                  <a:pt x="37165" y="1009"/>
                </a:lnTo>
                <a:lnTo>
                  <a:pt x="22788" y="5458"/>
                </a:lnTo>
                <a:lnTo>
                  <a:pt x="11736" y="12791"/>
                </a:lnTo>
                <a:lnTo>
                  <a:pt x="4107" y="22450"/>
                </a:lnTo>
                <a:lnTo>
                  <a:pt x="0" y="33877"/>
                </a:lnTo>
                <a:lnTo>
                  <a:pt x="1612" y="50453"/>
                </a:lnTo>
                <a:lnTo>
                  <a:pt x="6864" y="64132"/>
                </a:lnTo>
                <a:lnTo>
                  <a:pt x="15136" y="74636"/>
                </a:lnTo>
                <a:lnTo>
                  <a:pt x="25808" y="81688"/>
                </a:lnTo>
                <a:lnTo>
                  <a:pt x="38261" y="85011"/>
                </a:lnTo>
                <a:lnTo>
                  <a:pt x="53876" y="82995"/>
                </a:lnTo>
                <a:lnTo>
                  <a:pt x="66948" y="77135"/>
                </a:lnTo>
                <a:lnTo>
                  <a:pt x="77007" y="68111"/>
                </a:lnTo>
                <a:lnTo>
                  <a:pt x="83581" y="56608"/>
                </a:lnTo>
                <a:lnTo>
                  <a:pt x="86200" y="43307"/>
                </a:lnTo>
              </a:path>
            </a:pathLst>
          </a:custGeom>
          <a:noFill/>
          <a:ln w="10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8" name="object 165">
            <a:extLst>
              <a:ext uri="{FF2B5EF4-FFF2-40B4-BE49-F238E27FC236}">
                <a16:creationId xmlns:a16="http://schemas.microsoft.com/office/drawing/2014/main" id="{74B45D5D-CE48-C1EA-671D-3538B67552FB}"/>
              </a:ext>
            </a:extLst>
          </p:cNvPr>
          <p:cNvSpPr>
            <a:spLocks/>
          </p:cNvSpPr>
          <p:nvPr/>
        </p:nvSpPr>
        <p:spPr bwMode="auto">
          <a:xfrm>
            <a:off x="1390650" y="395922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89" name="object 166">
            <a:extLst>
              <a:ext uri="{FF2B5EF4-FFF2-40B4-BE49-F238E27FC236}">
                <a16:creationId xmlns:a16="http://schemas.microsoft.com/office/drawing/2014/main" id="{2FA9A624-E0C9-16BC-F750-5D7004269DA4}"/>
              </a:ext>
            </a:extLst>
          </p:cNvPr>
          <p:cNvSpPr>
            <a:spLocks/>
          </p:cNvSpPr>
          <p:nvPr/>
        </p:nvSpPr>
        <p:spPr bwMode="auto">
          <a:xfrm>
            <a:off x="1735138" y="3884613"/>
            <a:ext cx="85725" cy="85725"/>
          </a:xfrm>
          <a:custGeom>
            <a:avLst/>
            <a:gdLst>
              <a:gd name="T0" fmla="*/ 83105 w 86360"/>
              <a:gd name="T1" fmla="*/ 43357 h 85089"/>
              <a:gd name="T2" fmla="*/ 80828 w 86360"/>
              <a:gd name="T3" fmla="*/ 28664 h 85089"/>
              <a:gd name="T4" fmla="*/ 74508 w 86360"/>
              <a:gd name="T5" fmla="*/ 15993 h 85089"/>
              <a:gd name="T6" fmla="*/ 64903 w 86360"/>
              <a:gd name="T7" fmla="*/ 6164 h 85089"/>
              <a:gd name="T8" fmla="*/ 52778 w 86360"/>
              <a:gd name="T9" fmla="*/ 0 h 85089"/>
              <a:gd name="T10" fmla="*/ 35815 w 86360"/>
              <a:gd name="T11" fmla="*/ 1050 h 85089"/>
              <a:gd name="T12" fmla="*/ 21957 w 86360"/>
              <a:gd name="T13" fmla="*/ 5669 h 85089"/>
              <a:gd name="T14" fmla="*/ 11307 w 86360"/>
              <a:gd name="T15" fmla="*/ 13283 h 85089"/>
              <a:gd name="T16" fmla="*/ 3955 w 86360"/>
              <a:gd name="T17" fmla="*/ 23309 h 85089"/>
              <a:gd name="T18" fmla="*/ 0 w 86360"/>
              <a:gd name="T19" fmla="*/ 35168 h 85089"/>
              <a:gd name="T20" fmla="*/ 1554 w 86360"/>
              <a:gd name="T21" fmla="*/ 52370 h 85089"/>
              <a:gd name="T22" fmla="*/ 6620 w 86360"/>
              <a:gd name="T23" fmla="*/ 66564 h 85089"/>
              <a:gd name="T24" fmla="*/ 14595 w 86360"/>
              <a:gd name="T25" fmla="*/ 77464 h 85089"/>
              <a:gd name="T26" fmla="*/ 24885 w 86360"/>
              <a:gd name="T27" fmla="*/ 84782 h 85089"/>
              <a:gd name="T28" fmla="*/ 36892 w 86360"/>
              <a:gd name="T29" fmla="*/ 88227 h 85089"/>
              <a:gd name="T30" fmla="*/ 51936 w 86360"/>
              <a:gd name="T31" fmla="*/ 86134 h 85089"/>
              <a:gd name="T32" fmla="*/ 64532 w 86360"/>
              <a:gd name="T33" fmla="*/ 80048 h 85089"/>
              <a:gd name="T34" fmla="*/ 74225 w 86360"/>
              <a:gd name="T35" fmla="*/ 70679 h 85089"/>
              <a:gd name="T36" fmla="*/ 80558 w 86360"/>
              <a:gd name="T37" fmla="*/ 58737 h 85089"/>
              <a:gd name="T38" fmla="*/ 83080 w 86360"/>
              <a:gd name="T39" fmla="*/ 44927 h 850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360" h="85089">
                <a:moveTo>
                  <a:pt x="86229" y="41772"/>
                </a:moveTo>
                <a:lnTo>
                  <a:pt x="83867" y="27616"/>
                </a:lnTo>
                <a:lnTo>
                  <a:pt x="77308" y="15408"/>
                </a:lnTo>
                <a:lnTo>
                  <a:pt x="67343" y="5939"/>
                </a:lnTo>
                <a:lnTo>
                  <a:pt x="54763" y="0"/>
                </a:lnTo>
                <a:lnTo>
                  <a:pt x="37160" y="1010"/>
                </a:lnTo>
                <a:lnTo>
                  <a:pt x="22783" y="5462"/>
                </a:lnTo>
                <a:lnTo>
                  <a:pt x="11732" y="12797"/>
                </a:lnTo>
                <a:lnTo>
                  <a:pt x="4104" y="22457"/>
                </a:lnTo>
                <a:lnTo>
                  <a:pt x="0" y="33883"/>
                </a:lnTo>
                <a:lnTo>
                  <a:pt x="1614" y="50455"/>
                </a:lnTo>
                <a:lnTo>
                  <a:pt x="6869" y="64131"/>
                </a:lnTo>
                <a:lnTo>
                  <a:pt x="15144" y="74633"/>
                </a:lnTo>
                <a:lnTo>
                  <a:pt x="25820" y="81683"/>
                </a:lnTo>
                <a:lnTo>
                  <a:pt x="38277" y="85002"/>
                </a:lnTo>
                <a:lnTo>
                  <a:pt x="53888" y="82986"/>
                </a:lnTo>
                <a:lnTo>
                  <a:pt x="66958" y="77123"/>
                </a:lnTo>
                <a:lnTo>
                  <a:pt x="77015" y="68096"/>
                </a:lnTo>
                <a:lnTo>
                  <a:pt x="83587" y="56590"/>
                </a:lnTo>
                <a:lnTo>
                  <a:pt x="86203" y="43285"/>
                </a:lnTo>
              </a:path>
            </a:pathLst>
          </a:custGeom>
          <a:noFill/>
          <a:ln w="10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0" name="object 167">
            <a:extLst>
              <a:ext uri="{FF2B5EF4-FFF2-40B4-BE49-F238E27FC236}">
                <a16:creationId xmlns:a16="http://schemas.microsoft.com/office/drawing/2014/main" id="{B191A40C-849D-4D47-C239-1AFF558FE191}"/>
              </a:ext>
            </a:extLst>
          </p:cNvPr>
          <p:cNvSpPr>
            <a:spLocks/>
          </p:cNvSpPr>
          <p:nvPr/>
        </p:nvSpPr>
        <p:spPr bwMode="auto">
          <a:xfrm>
            <a:off x="1778000" y="392747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1" name="object 168">
            <a:extLst>
              <a:ext uri="{FF2B5EF4-FFF2-40B4-BE49-F238E27FC236}">
                <a16:creationId xmlns:a16="http://schemas.microsoft.com/office/drawing/2014/main" id="{21D2C80B-69BD-CAEA-7C61-988654F3663C}"/>
              </a:ext>
            </a:extLst>
          </p:cNvPr>
          <p:cNvSpPr>
            <a:spLocks/>
          </p:cNvSpPr>
          <p:nvPr/>
        </p:nvSpPr>
        <p:spPr bwMode="auto">
          <a:xfrm>
            <a:off x="1955800" y="3879850"/>
            <a:ext cx="87313" cy="84138"/>
          </a:xfrm>
          <a:custGeom>
            <a:avLst/>
            <a:gdLst>
              <a:gd name="T0" fmla="*/ 91092 w 86360"/>
              <a:gd name="T1" fmla="*/ 39492 h 85089"/>
              <a:gd name="T2" fmla="*/ 88596 w 86360"/>
              <a:gd name="T3" fmla="*/ 26108 h 85089"/>
              <a:gd name="T4" fmla="*/ 81669 w 86360"/>
              <a:gd name="T5" fmla="*/ 14566 h 85089"/>
              <a:gd name="T6" fmla="*/ 71141 w 86360"/>
              <a:gd name="T7" fmla="*/ 5615 h 85089"/>
              <a:gd name="T8" fmla="*/ 57853 w 86360"/>
              <a:gd name="T9" fmla="*/ 0 h 85089"/>
              <a:gd name="T10" fmla="*/ 39257 w 86360"/>
              <a:gd name="T11" fmla="*/ 955 h 85089"/>
              <a:gd name="T12" fmla="*/ 24069 w 86360"/>
              <a:gd name="T13" fmla="*/ 5163 h 85089"/>
              <a:gd name="T14" fmla="*/ 12394 w 86360"/>
              <a:gd name="T15" fmla="*/ 12097 h 85089"/>
              <a:gd name="T16" fmla="*/ 4336 w 86360"/>
              <a:gd name="T17" fmla="*/ 21229 h 85089"/>
              <a:gd name="T18" fmla="*/ 0 w 86360"/>
              <a:gd name="T19" fmla="*/ 32031 h 85089"/>
              <a:gd name="T20" fmla="*/ 1705 w 86360"/>
              <a:gd name="T21" fmla="*/ 47697 h 85089"/>
              <a:gd name="T22" fmla="*/ 7255 w 86360"/>
              <a:gd name="T23" fmla="*/ 60625 h 85089"/>
              <a:gd name="T24" fmla="*/ 15998 w 86360"/>
              <a:gd name="T25" fmla="*/ 70554 h 85089"/>
              <a:gd name="T26" fmla="*/ 27275 w 86360"/>
              <a:gd name="T27" fmla="*/ 77217 h 85089"/>
              <a:gd name="T28" fmla="*/ 40435 w 86360"/>
              <a:gd name="T29" fmla="*/ 80357 h 85089"/>
              <a:gd name="T30" fmla="*/ 56927 w 86360"/>
              <a:gd name="T31" fmla="*/ 78450 h 85089"/>
              <a:gd name="T32" fmla="*/ 70735 w 86360"/>
              <a:gd name="T33" fmla="*/ 72908 h 85089"/>
              <a:gd name="T34" fmla="*/ 81359 w 86360"/>
              <a:gd name="T35" fmla="*/ 64374 h 85089"/>
              <a:gd name="T36" fmla="*/ 88302 w 86360"/>
              <a:gd name="T37" fmla="*/ 53498 h 85089"/>
              <a:gd name="T38" fmla="*/ 91064 w 86360"/>
              <a:gd name="T39" fmla="*/ 40920 h 850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360" h="85089">
                <a:moveTo>
                  <a:pt x="86228" y="41775"/>
                </a:moveTo>
                <a:lnTo>
                  <a:pt x="83866" y="27617"/>
                </a:lnTo>
                <a:lnTo>
                  <a:pt x="77308" y="15408"/>
                </a:lnTo>
                <a:lnTo>
                  <a:pt x="67343" y="5939"/>
                </a:lnTo>
                <a:lnTo>
                  <a:pt x="54764" y="0"/>
                </a:lnTo>
                <a:lnTo>
                  <a:pt x="37161" y="1010"/>
                </a:lnTo>
                <a:lnTo>
                  <a:pt x="22784" y="5461"/>
                </a:lnTo>
                <a:lnTo>
                  <a:pt x="11733" y="12796"/>
                </a:lnTo>
                <a:lnTo>
                  <a:pt x="4105" y="22456"/>
                </a:lnTo>
                <a:lnTo>
                  <a:pt x="0" y="33882"/>
                </a:lnTo>
                <a:lnTo>
                  <a:pt x="1614" y="50454"/>
                </a:lnTo>
                <a:lnTo>
                  <a:pt x="6868" y="64130"/>
                </a:lnTo>
                <a:lnTo>
                  <a:pt x="15143" y="74632"/>
                </a:lnTo>
                <a:lnTo>
                  <a:pt x="25819" y="81682"/>
                </a:lnTo>
                <a:lnTo>
                  <a:pt x="38276" y="85002"/>
                </a:lnTo>
                <a:lnTo>
                  <a:pt x="53887" y="82985"/>
                </a:lnTo>
                <a:lnTo>
                  <a:pt x="66958" y="77122"/>
                </a:lnTo>
                <a:lnTo>
                  <a:pt x="77015" y="68096"/>
                </a:lnTo>
                <a:lnTo>
                  <a:pt x="83587" y="56590"/>
                </a:lnTo>
                <a:lnTo>
                  <a:pt x="86202" y="43286"/>
                </a:lnTo>
              </a:path>
            </a:pathLst>
          </a:custGeom>
          <a:noFill/>
          <a:ln w="10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2" name="object 169">
            <a:extLst>
              <a:ext uri="{FF2B5EF4-FFF2-40B4-BE49-F238E27FC236}">
                <a16:creationId xmlns:a16="http://schemas.microsoft.com/office/drawing/2014/main" id="{FD050E56-B4E0-ABE8-704C-C5AFA2E0DA40}"/>
              </a:ext>
            </a:extLst>
          </p:cNvPr>
          <p:cNvSpPr>
            <a:spLocks/>
          </p:cNvSpPr>
          <p:nvPr/>
        </p:nvSpPr>
        <p:spPr bwMode="auto">
          <a:xfrm>
            <a:off x="1998663" y="392112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3" name="object 170">
            <a:extLst>
              <a:ext uri="{FF2B5EF4-FFF2-40B4-BE49-F238E27FC236}">
                <a16:creationId xmlns:a16="http://schemas.microsoft.com/office/drawing/2014/main" id="{F81AFDD1-61EE-C560-75F5-A9E2F7D02162}"/>
              </a:ext>
            </a:extLst>
          </p:cNvPr>
          <p:cNvSpPr>
            <a:spLocks/>
          </p:cNvSpPr>
          <p:nvPr/>
        </p:nvSpPr>
        <p:spPr bwMode="auto">
          <a:xfrm>
            <a:off x="2246313" y="3852863"/>
            <a:ext cx="85725" cy="84137"/>
          </a:xfrm>
          <a:custGeom>
            <a:avLst/>
            <a:gdLst>
              <a:gd name="T0" fmla="*/ 83094 w 86360"/>
              <a:gd name="T1" fmla="*/ 39499 h 85089"/>
              <a:gd name="T2" fmla="*/ 80818 w 86360"/>
              <a:gd name="T3" fmla="*/ 26112 h 85089"/>
              <a:gd name="T4" fmla="*/ 74499 w 86360"/>
              <a:gd name="T5" fmla="*/ 14568 h 85089"/>
              <a:gd name="T6" fmla="*/ 64898 w 86360"/>
              <a:gd name="T7" fmla="*/ 5616 h 85089"/>
              <a:gd name="T8" fmla="*/ 52776 w 86360"/>
              <a:gd name="T9" fmla="*/ 0 h 85089"/>
              <a:gd name="T10" fmla="*/ 35812 w 86360"/>
              <a:gd name="T11" fmla="*/ 953 h 85089"/>
              <a:gd name="T12" fmla="*/ 21955 w 86360"/>
              <a:gd name="T13" fmla="*/ 5161 h 85089"/>
              <a:gd name="T14" fmla="*/ 11306 w 86360"/>
              <a:gd name="T15" fmla="*/ 12093 h 85089"/>
              <a:gd name="T16" fmla="*/ 3956 w 86360"/>
              <a:gd name="T17" fmla="*/ 21225 h 85089"/>
              <a:gd name="T18" fmla="*/ 0 w 86360"/>
              <a:gd name="T19" fmla="*/ 32029 h 85089"/>
              <a:gd name="T20" fmla="*/ 1553 w 86360"/>
              <a:gd name="T21" fmla="*/ 47697 h 85089"/>
              <a:gd name="T22" fmla="*/ 6615 w 86360"/>
              <a:gd name="T23" fmla="*/ 60628 h 85089"/>
              <a:gd name="T24" fmla="*/ 14587 w 86360"/>
              <a:gd name="T25" fmla="*/ 70559 h 85089"/>
              <a:gd name="T26" fmla="*/ 24872 w 86360"/>
              <a:gd name="T27" fmla="*/ 77224 h 85089"/>
              <a:gd name="T28" fmla="*/ 36876 w 86360"/>
              <a:gd name="T29" fmla="*/ 80363 h 85089"/>
              <a:gd name="T30" fmla="*/ 51921 w 86360"/>
              <a:gd name="T31" fmla="*/ 78457 h 85089"/>
              <a:gd name="T32" fmla="*/ 64518 w 86360"/>
              <a:gd name="T33" fmla="*/ 72917 h 85089"/>
              <a:gd name="T34" fmla="*/ 74211 w 86360"/>
              <a:gd name="T35" fmla="*/ 64384 h 85089"/>
              <a:gd name="T36" fmla="*/ 80546 w 86360"/>
              <a:gd name="T37" fmla="*/ 53510 h 85089"/>
              <a:gd name="T38" fmla="*/ 83070 w 86360"/>
              <a:gd name="T39" fmla="*/ 40934 h 850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360" h="85089">
                <a:moveTo>
                  <a:pt x="86218" y="41785"/>
                </a:moveTo>
                <a:lnTo>
                  <a:pt x="83857" y="27623"/>
                </a:lnTo>
                <a:lnTo>
                  <a:pt x="77299" y="15412"/>
                </a:lnTo>
                <a:lnTo>
                  <a:pt x="67337" y="5941"/>
                </a:lnTo>
                <a:lnTo>
                  <a:pt x="54761" y="0"/>
                </a:lnTo>
                <a:lnTo>
                  <a:pt x="37157" y="1008"/>
                </a:lnTo>
                <a:lnTo>
                  <a:pt x="22781" y="5459"/>
                </a:lnTo>
                <a:lnTo>
                  <a:pt x="11731" y="12793"/>
                </a:lnTo>
                <a:lnTo>
                  <a:pt x="4105" y="22453"/>
                </a:lnTo>
                <a:lnTo>
                  <a:pt x="0" y="33882"/>
                </a:lnTo>
                <a:lnTo>
                  <a:pt x="1612" y="50458"/>
                </a:lnTo>
                <a:lnTo>
                  <a:pt x="6863" y="64138"/>
                </a:lnTo>
                <a:lnTo>
                  <a:pt x="15135" y="74642"/>
                </a:lnTo>
                <a:lnTo>
                  <a:pt x="25807" y="81694"/>
                </a:lnTo>
                <a:lnTo>
                  <a:pt x="38261" y="85014"/>
                </a:lnTo>
                <a:lnTo>
                  <a:pt x="53872" y="82998"/>
                </a:lnTo>
                <a:lnTo>
                  <a:pt x="66943" y="77136"/>
                </a:lnTo>
                <a:lnTo>
                  <a:pt x="77001" y="68111"/>
                </a:lnTo>
                <a:lnTo>
                  <a:pt x="83575" y="56605"/>
                </a:lnTo>
                <a:lnTo>
                  <a:pt x="86192" y="43302"/>
                </a:lnTo>
              </a:path>
            </a:pathLst>
          </a:custGeom>
          <a:noFill/>
          <a:ln w="10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4" name="object 171">
            <a:extLst>
              <a:ext uri="{FF2B5EF4-FFF2-40B4-BE49-F238E27FC236}">
                <a16:creationId xmlns:a16="http://schemas.microsoft.com/office/drawing/2014/main" id="{FF01C56F-F571-5B49-2706-068A7339750B}"/>
              </a:ext>
            </a:extLst>
          </p:cNvPr>
          <p:cNvSpPr>
            <a:spLocks/>
          </p:cNvSpPr>
          <p:nvPr/>
        </p:nvSpPr>
        <p:spPr bwMode="auto">
          <a:xfrm>
            <a:off x="2289175" y="3894138"/>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5" name="object 172">
            <a:extLst>
              <a:ext uri="{FF2B5EF4-FFF2-40B4-BE49-F238E27FC236}">
                <a16:creationId xmlns:a16="http://schemas.microsoft.com/office/drawing/2014/main" id="{914DE1B3-7568-48A1-4D30-4E7F5C036D35}"/>
              </a:ext>
            </a:extLst>
          </p:cNvPr>
          <p:cNvSpPr>
            <a:spLocks/>
          </p:cNvSpPr>
          <p:nvPr/>
        </p:nvSpPr>
        <p:spPr bwMode="auto">
          <a:xfrm>
            <a:off x="2554288" y="3802063"/>
            <a:ext cx="87312" cy="85725"/>
          </a:xfrm>
          <a:custGeom>
            <a:avLst/>
            <a:gdLst>
              <a:gd name="T0" fmla="*/ 91087 w 86360"/>
              <a:gd name="T1" fmla="*/ 43362 h 85089"/>
              <a:gd name="T2" fmla="*/ 88592 w 86360"/>
              <a:gd name="T3" fmla="*/ 28667 h 85089"/>
              <a:gd name="T4" fmla="*/ 81664 w 86360"/>
              <a:gd name="T5" fmla="*/ 15995 h 85089"/>
              <a:gd name="T6" fmla="*/ 71139 w 86360"/>
              <a:gd name="T7" fmla="*/ 6165 h 85089"/>
              <a:gd name="T8" fmla="*/ 57852 w 86360"/>
              <a:gd name="T9" fmla="*/ 0 h 85089"/>
              <a:gd name="T10" fmla="*/ 39256 w 86360"/>
              <a:gd name="T11" fmla="*/ 1049 h 85089"/>
              <a:gd name="T12" fmla="*/ 24070 w 86360"/>
              <a:gd name="T13" fmla="*/ 5668 h 85089"/>
              <a:gd name="T14" fmla="*/ 12395 w 86360"/>
              <a:gd name="T15" fmla="*/ 13281 h 85089"/>
              <a:gd name="T16" fmla="*/ 4337 w 86360"/>
              <a:gd name="T17" fmla="*/ 23306 h 85089"/>
              <a:gd name="T18" fmla="*/ 0 w 86360"/>
              <a:gd name="T19" fmla="*/ 35165 h 85089"/>
              <a:gd name="T20" fmla="*/ 1704 w 86360"/>
              <a:gd name="T21" fmla="*/ 52368 h 85089"/>
              <a:gd name="T22" fmla="*/ 7254 w 86360"/>
              <a:gd name="T23" fmla="*/ 66563 h 85089"/>
              <a:gd name="T24" fmla="*/ 15994 w 86360"/>
              <a:gd name="T25" fmla="*/ 77464 h 85089"/>
              <a:gd name="T26" fmla="*/ 27271 w 86360"/>
              <a:gd name="T27" fmla="*/ 84782 h 85089"/>
              <a:gd name="T28" fmla="*/ 40428 w 86360"/>
              <a:gd name="T29" fmla="*/ 88228 h 85089"/>
              <a:gd name="T30" fmla="*/ 56921 w 86360"/>
              <a:gd name="T31" fmla="*/ 86135 h 85089"/>
              <a:gd name="T32" fmla="*/ 70727 w 86360"/>
              <a:gd name="T33" fmla="*/ 80050 h 85089"/>
              <a:gd name="T34" fmla="*/ 81352 w 86360"/>
              <a:gd name="T35" fmla="*/ 70683 h 85089"/>
              <a:gd name="T36" fmla="*/ 88295 w 86360"/>
              <a:gd name="T37" fmla="*/ 58741 h 85089"/>
              <a:gd name="T38" fmla="*/ 91059 w 86360"/>
              <a:gd name="T39" fmla="*/ 44933 h 850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360" h="85089">
                <a:moveTo>
                  <a:pt x="86228" y="41777"/>
                </a:moveTo>
                <a:lnTo>
                  <a:pt x="83866" y="27619"/>
                </a:lnTo>
                <a:lnTo>
                  <a:pt x="77308" y="15410"/>
                </a:lnTo>
                <a:lnTo>
                  <a:pt x="67344" y="5940"/>
                </a:lnTo>
                <a:lnTo>
                  <a:pt x="54766" y="0"/>
                </a:lnTo>
                <a:lnTo>
                  <a:pt x="37162" y="1009"/>
                </a:lnTo>
                <a:lnTo>
                  <a:pt x="22786" y="5461"/>
                </a:lnTo>
                <a:lnTo>
                  <a:pt x="11734" y="12795"/>
                </a:lnTo>
                <a:lnTo>
                  <a:pt x="4106" y="22454"/>
                </a:lnTo>
                <a:lnTo>
                  <a:pt x="0" y="33880"/>
                </a:lnTo>
                <a:lnTo>
                  <a:pt x="1613" y="50453"/>
                </a:lnTo>
                <a:lnTo>
                  <a:pt x="6867" y="64130"/>
                </a:lnTo>
                <a:lnTo>
                  <a:pt x="15141" y="74633"/>
                </a:lnTo>
                <a:lnTo>
                  <a:pt x="25816" y="81683"/>
                </a:lnTo>
                <a:lnTo>
                  <a:pt x="38271" y="85003"/>
                </a:lnTo>
                <a:lnTo>
                  <a:pt x="53884" y="82987"/>
                </a:lnTo>
                <a:lnTo>
                  <a:pt x="66955" y="77125"/>
                </a:lnTo>
                <a:lnTo>
                  <a:pt x="77013" y="68099"/>
                </a:lnTo>
                <a:lnTo>
                  <a:pt x="83585" y="56594"/>
                </a:lnTo>
                <a:lnTo>
                  <a:pt x="86202" y="43291"/>
                </a:lnTo>
              </a:path>
            </a:pathLst>
          </a:custGeom>
          <a:noFill/>
          <a:ln w="10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6" name="object 173">
            <a:extLst>
              <a:ext uri="{FF2B5EF4-FFF2-40B4-BE49-F238E27FC236}">
                <a16:creationId xmlns:a16="http://schemas.microsoft.com/office/drawing/2014/main" id="{97BC63C4-5278-907A-FC46-0DFAA4244E6D}"/>
              </a:ext>
            </a:extLst>
          </p:cNvPr>
          <p:cNvSpPr>
            <a:spLocks/>
          </p:cNvSpPr>
          <p:nvPr/>
        </p:nvSpPr>
        <p:spPr bwMode="auto">
          <a:xfrm>
            <a:off x="2597150" y="3843338"/>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7" name="object 174">
            <a:extLst>
              <a:ext uri="{FF2B5EF4-FFF2-40B4-BE49-F238E27FC236}">
                <a16:creationId xmlns:a16="http://schemas.microsoft.com/office/drawing/2014/main" id="{487C0E5C-1236-9481-6193-729D84D2B7E3}"/>
              </a:ext>
            </a:extLst>
          </p:cNvPr>
          <p:cNvSpPr>
            <a:spLocks/>
          </p:cNvSpPr>
          <p:nvPr/>
        </p:nvSpPr>
        <p:spPr bwMode="auto">
          <a:xfrm>
            <a:off x="2908300" y="3752850"/>
            <a:ext cx="85725" cy="85725"/>
          </a:xfrm>
          <a:custGeom>
            <a:avLst/>
            <a:gdLst>
              <a:gd name="T0" fmla="*/ 83105 w 86360"/>
              <a:gd name="T1" fmla="*/ 43357 h 85089"/>
              <a:gd name="T2" fmla="*/ 80828 w 86360"/>
              <a:gd name="T3" fmla="*/ 28666 h 85089"/>
              <a:gd name="T4" fmla="*/ 74508 w 86360"/>
              <a:gd name="T5" fmla="*/ 15995 h 85089"/>
              <a:gd name="T6" fmla="*/ 64903 w 86360"/>
              <a:gd name="T7" fmla="*/ 6165 h 85089"/>
              <a:gd name="T8" fmla="*/ 52778 w 86360"/>
              <a:gd name="T9" fmla="*/ 0 h 85089"/>
              <a:gd name="T10" fmla="*/ 35815 w 86360"/>
              <a:gd name="T11" fmla="*/ 1050 h 85089"/>
              <a:gd name="T12" fmla="*/ 21957 w 86360"/>
              <a:gd name="T13" fmla="*/ 5670 h 85089"/>
              <a:gd name="T14" fmla="*/ 11307 w 86360"/>
              <a:gd name="T15" fmla="*/ 13285 h 85089"/>
              <a:gd name="T16" fmla="*/ 3956 w 86360"/>
              <a:gd name="T17" fmla="*/ 23311 h 85089"/>
              <a:gd name="T18" fmla="*/ 0 w 86360"/>
              <a:gd name="T19" fmla="*/ 35169 h 85089"/>
              <a:gd name="T20" fmla="*/ 1553 w 86360"/>
              <a:gd name="T21" fmla="*/ 52375 h 85089"/>
              <a:gd name="T22" fmla="*/ 6618 w 86360"/>
              <a:gd name="T23" fmla="*/ 66571 h 85089"/>
              <a:gd name="T24" fmla="*/ 14591 w 86360"/>
              <a:gd name="T25" fmla="*/ 77475 h 85089"/>
              <a:gd name="T26" fmla="*/ 24877 w 86360"/>
              <a:gd name="T27" fmla="*/ 84793 h 85089"/>
              <a:gd name="T28" fmla="*/ 36882 w 86360"/>
              <a:gd name="T29" fmla="*/ 88241 h 85089"/>
              <a:gd name="T30" fmla="*/ 51927 w 86360"/>
              <a:gd name="T31" fmla="*/ 86149 h 85089"/>
              <a:gd name="T32" fmla="*/ 64524 w 86360"/>
              <a:gd name="T33" fmla="*/ 80068 h 85089"/>
              <a:gd name="T34" fmla="*/ 74217 w 86360"/>
              <a:gd name="T35" fmla="*/ 70702 h 85089"/>
              <a:gd name="T36" fmla="*/ 80553 w 86360"/>
              <a:gd name="T37" fmla="*/ 58758 h 85089"/>
              <a:gd name="T38" fmla="*/ 83079 w 86360"/>
              <a:gd name="T39" fmla="*/ 44949 h 850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360" h="85089">
                <a:moveTo>
                  <a:pt x="86229" y="41772"/>
                </a:moveTo>
                <a:lnTo>
                  <a:pt x="83867" y="27618"/>
                </a:lnTo>
                <a:lnTo>
                  <a:pt x="77308" y="15410"/>
                </a:lnTo>
                <a:lnTo>
                  <a:pt x="67343" y="5940"/>
                </a:lnTo>
                <a:lnTo>
                  <a:pt x="54763" y="0"/>
                </a:lnTo>
                <a:lnTo>
                  <a:pt x="37160" y="1010"/>
                </a:lnTo>
                <a:lnTo>
                  <a:pt x="22783" y="5463"/>
                </a:lnTo>
                <a:lnTo>
                  <a:pt x="11732" y="12799"/>
                </a:lnTo>
                <a:lnTo>
                  <a:pt x="4105" y="22459"/>
                </a:lnTo>
                <a:lnTo>
                  <a:pt x="0" y="33884"/>
                </a:lnTo>
                <a:lnTo>
                  <a:pt x="1613" y="50460"/>
                </a:lnTo>
                <a:lnTo>
                  <a:pt x="6866" y="64138"/>
                </a:lnTo>
                <a:lnTo>
                  <a:pt x="15139" y="74643"/>
                </a:lnTo>
                <a:lnTo>
                  <a:pt x="25812" y="81694"/>
                </a:lnTo>
                <a:lnTo>
                  <a:pt x="38267" y="85016"/>
                </a:lnTo>
                <a:lnTo>
                  <a:pt x="53878" y="83001"/>
                </a:lnTo>
                <a:lnTo>
                  <a:pt x="66949" y="77141"/>
                </a:lnTo>
                <a:lnTo>
                  <a:pt x="77007" y="68117"/>
                </a:lnTo>
                <a:lnTo>
                  <a:pt x="83582" y="56611"/>
                </a:lnTo>
                <a:lnTo>
                  <a:pt x="86202" y="43306"/>
                </a:lnTo>
              </a:path>
            </a:pathLst>
          </a:custGeom>
          <a:noFill/>
          <a:ln w="10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8" name="object 175">
            <a:extLst>
              <a:ext uri="{FF2B5EF4-FFF2-40B4-BE49-F238E27FC236}">
                <a16:creationId xmlns:a16="http://schemas.microsoft.com/office/drawing/2014/main" id="{A5C9D03B-65FC-1B21-D60D-50A56A784F78}"/>
              </a:ext>
            </a:extLst>
          </p:cNvPr>
          <p:cNvSpPr>
            <a:spLocks/>
          </p:cNvSpPr>
          <p:nvPr/>
        </p:nvSpPr>
        <p:spPr bwMode="auto">
          <a:xfrm>
            <a:off x="2951163" y="3795713"/>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199" name="object 176">
            <a:extLst>
              <a:ext uri="{FF2B5EF4-FFF2-40B4-BE49-F238E27FC236}">
                <a16:creationId xmlns:a16="http://schemas.microsoft.com/office/drawing/2014/main" id="{66DFB36C-9959-59F1-BFBD-E2CDB666D813}"/>
              </a:ext>
            </a:extLst>
          </p:cNvPr>
          <p:cNvSpPr>
            <a:spLocks/>
          </p:cNvSpPr>
          <p:nvPr/>
        </p:nvSpPr>
        <p:spPr bwMode="auto">
          <a:xfrm>
            <a:off x="3359150" y="3625850"/>
            <a:ext cx="87313" cy="85725"/>
          </a:xfrm>
          <a:custGeom>
            <a:avLst/>
            <a:gdLst>
              <a:gd name="T0" fmla="*/ 91079 w 86360"/>
              <a:gd name="T1" fmla="*/ 43359 h 85089"/>
              <a:gd name="T2" fmla="*/ 88583 w 86360"/>
              <a:gd name="T3" fmla="*/ 28666 h 85089"/>
              <a:gd name="T4" fmla="*/ 81652 w 86360"/>
              <a:gd name="T5" fmla="*/ 15994 h 85089"/>
              <a:gd name="T6" fmla="*/ 71124 w 86360"/>
              <a:gd name="T7" fmla="*/ 6164 h 85089"/>
              <a:gd name="T8" fmla="*/ 57836 w 86360"/>
              <a:gd name="T9" fmla="*/ 0 h 85089"/>
              <a:gd name="T10" fmla="*/ 39246 w 86360"/>
              <a:gd name="T11" fmla="*/ 1052 h 85089"/>
              <a:gd name="T12" fmla="*/ 24062 w 86360"/>
              <a:gd name="T13" fmla="*/ 5674 h 85089"/>
              <a:gd name="T14" fmla="*/ 12389 w 86360"/>
              <a:gd name="T15" fmla="*/ 13291 h 85089"/>
              <a:gd name="T16" fmla="*/ 4333 w 86360"/>
              <a:gd name="T17" fmla="*/ 23321 h 85089"/>
              <a:gd name="T18" fmla="*/ 0 w 86360"/>
              <a:gd name="T19" fmla="*/ 35183 h 85089"/>
              <a:gd name="T20" fmla="*/ 1707 w 86360"/>
              <a:gd name="T21" fmla="*/ 52378 h 85089"/>
              <a:gd name="T22" fmla="*/ 7262 w 86360"/>
              <a:gd name="T23" fmla="*/ 66570 h 85089"/>
              <a:gd name="T24" fmla="*/ 16008 w 86360"/>
              <a:gd name="T25" fmla="*/ 77469 h 85089"/>
              <a:gd name="T26" fmla="*/ 27290 w 86360"/>
              <a:gd name="T27" fmla="*/ 84785 h 85089"/>
              <a:gd name="T28" fmla="*/ 40453 w 86360"/>
              <a:gd name="T29" fmla="*/ 88227 h 85089"/>
              <a:gd name="T30" fmla="*/ 56933 w 86360"/>
              <a:gd name="T31" fmla="*/ 86131 h 85089"/>
              <a:gd name="T32" fmla="*/ 70735 w 86360"/>
              <a:gd name="T33" fmla="*/ 80039 h 85089"/>
              <a:gd name="T34" fmla="*/ 81356 w 86360"/>
              <a:gd name="T35" fmla="*/ 70664 h 85089"/>
              <a:gd name="T36" fmla="*/ 88296 w 86360"/>
              <a:gd name="T37" fmla="*/ 58714 h 85089"/>
              <a:gd name="T38" fmla="*/ 91053 w 86360"/>
              <a:gd name="T39" fmla="*/ 44901 h 850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360" h="85089">
                <a:moveTo>
                  <a:pt x="86216" y="41774"/>
                </a:moveTo>
                <a:lnTo>
                  <a:pt x="83853" y="27618"/>
                </a:lnTo>
                <a:lnTo>
                  <a:pt x="77293" y="15409"/>
                </a:lnTo>
                <a:lnTo>
                  <a:pt x="67327" y="5939"/>
                </a:lnTo>
                <a:lnTo>
                  <a:pt x="54748" y="0"/>
                </a:lnTo>
                <a:lnTo>
                  <a:pt x="37151" y="1012"/>
                </a:lnTo>
                <a:lnTo>
                  <a:pt x="22777" y="5467"/>
                </a:lnTo>
                <a:lnTo>
                  <a:pt x="11728" y="12805"/>
                </a:lnTo>
                <a:lnTo>
                  <a:pt x="4102" y="22469"/>
                </a:lnTo>
                <a:lnTo>
                  <a:pt x="0" y="33898"/>
                </a:lnTo>
                <a:lnTo>
                  <a:pt x="1616" y="50463"/>
                </a:lnTo>
                <a:lnTo>
                  <a:pt x="6874" y="64137"/>
                </a:lnTo>
                <a:lnTo>
                  <a:pt x="15153" y="74638"/>
                </a:lnTo>
                <a:lnTo>
                  <a:pt x="25833" y="81686"/>
                </a:lnTo>
                <a:lnTo>
                  <a:pt x="38292" y="85002"/>
                </a:lnTo>
                <a:lnTo>
                  <a:pt x="53893" y="82983"/>
                </a:lnTo>
                <a:lnTo>
                  <a:pt x="66958" y="77114"/>
                </a:lnTo>
                <a:lnTo>
                  <a:pt x="77012" y="68081"/>
                </a:lnTo>
                <a:lnTo>
                  <a:pt x="83581" y="56568"/>
                </a:lnTo>
                <a:lnTo>
                  <a:pt x="86191" y="43260"/>
                </a:lnTo>
              </a:path>
            </a:pathLst>
          </a:custGeom>
          <a:noFill/>
          <a:ln w="10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0" name="object 177">
            <a:extLst>
              <a:ext uri="{FF2B5EF4-FFF2-40B4-BE49-F238E27FC236}">
                <a16:creationId xmlns:a16="http://schemas.microsoft.com/office/drawing/2014/main" id="{A4F48BF0-58ED-0C38-7DA4-BEC66B38947A}"/>
              </a:ext>
            </a:extLst>
          </p:cNvPr>
          <p:cNvSpPr>
            <a:spLocks/>
          </p:cNvSpPr>
          <p:nvPr/>
        </p:nvSpPr>
        <p:spPr bwMode="auto">
          <a:xfrm>
            <a:off x="3402013" y="3668713"/>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1" name="object 178">
            <a:extLst>
              <a:ext uri="{FF2B5EF4-FFF2-40B4-BE49-F238E27FC236}">
                <a16:creationId xmlns:a16="http://schemas.microsoft.com/office/drawing/2014/main" id="{88A3799C-E27C-4DDF-3FAA-85D0797354FA}"/>
              </a:ext>
            </a:extLst>
          </p:cNvPr>
          <p:cNvSpPr>
            <a:spLocks/>
          </p:cNvSpPr>
          <p:nvPr/>
        </p:nvSpPr>
        <p:spPr bwMode="auto">
          <a:xfrm>
            <a:off x="4478338" y="3451225"/>
            <a:ext cx="85725" cy="84138"/>
          </a:xfrm>
          <a:custGeom>
            <a:avLst/>
            <a:gdLst>
              <a:gd name="T0" fmla="*/ 83087 w 86360"/>
              <a:gd name="T1" fmla="*/ 39513 h 85089"/>
              <a:gd name="T2" fmla="*/ 80810 w 86360"/>
              <a:gd name="T3" fmla="*/ 26122 h 85089"/>
              <a:gd name="T4" fmla="*/ 74492 w 86360"/>
              <a:gd name="T5" fmla="*/ 14575 h 85089"/>
              <a:gd name="T6" fmla="*/ 64894 w 86360"/>
              <a:gd name="T7" fmla="*/ 5618 h 85089"/>
              <a:gd name="T8" fmla="*/ 52776 w 86360"/>
              <a:gd name="T9" fmla="*/ 0 h 85089"/>
              <a:gd name="T10" fmla="*/ 35819 w 86360"/>
              <a:gd name="T11" fmla="*/ 953 h 85089"/>
              <a:gd name="T12" fmla="*/ 21964 w 86360"/>
              <a:gd name="T13" fmla="*/ 5160 h 85089"/>
              <a:gd name="T14" fmla="*/ 11314 w 86360"/>
              <a:gd name="T15" fmla="*/ 12092 h 85089"/>
              <a:gd name="T16" fmla="*/ 3960 w 86360"/>
              <a:gd name="T17" fmla="*/ 21225 h 85089"/>
              <a:gd name="T18" fmla="*/ 0 w 86360"/>
              <a:gd name="T19" fmla="*/ 32030 h 85089"/>
              <a:gd name="T20" fmla="*/ 1552 w 86360"/>
              <a:gd name="T21" fmla="*/ 47701 h 85089"/>
              <a:gd name="T22" fmla="*/ 6615 w 86360"/>
              <a:gd name="T23" fmla="*/ 60634 h 85089"/>
              <a:gd name="T24" fmla="*/ 14585 w 86360"/>
              <a:gd name="T25" fmla="*/ 70565 h 85089"/>
              <a:gd name="T26" fmla="*/ 24868 w 86360"/>
              <a:gd name="T27" fmla="*/ 77234 h 85089"/>
              <a:gd name="T28" fmla="*/ 36867 w 86360"/>
              <a:gd name="T29" fmla="*/ 80377 h 85089"/>
              <a:gd name="T30" fmla="*/ 51912 w 86360"/>
              <a:gd name="T31" fmla="*/ 78471 h 85089"/>
              <a:gd name="T32" fmla="*/ 64509 w 86360"/>
              <a:gd name="T33" fmla="*/ 72929 h 85089"/>
              <a:gd name="T34" fmla="*/ 74203 w 86360"/>
              <a:gd name="T35" fmla="*/ 64397 h 85089"/>
              <a:gd name="T36" fmla="*/ 80539 w 86360"/>
              <a:gd name="T37" fmla="*/ 53519 h 85089"/>
              <a:gd name="T38" fmla="*/ 83062 w 86360"/>
              <a:gd name="T39" fmla="*/ 40948 h 850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360" h="85089">
                <a:moveTo>
                  <a:pt x="86210" y="41798"/>
                </a:moveTo>
                <a:lnTo>
                  <a:pt x="83848" y="27632"/>
                </a:lnTo>
                <a:lnTo>
                  <a:pt x="77292" y="15417"/>
                </a:lnTo>
                <a:lnTo>
                  <a:pt x="67333" y="5943"/>
                </a:lnTo>
                <a:lnTo>
                  <a:pt x="54761" y="0"/>
                </a:lnTo>
                <a:lnTo>
                  <a:pt x="37164" y="1008"/>
                </a:lnTo>
                <a:lnTo>
                  <a:pt x="22790" y="5458"/>
                </a:lnTo>
                <a:lnTo>
                  <a:pt x="11739" y="12791"/>
                </a:lnTo>
                <a:lnTo>
                  <a:pt x="4109" y="22452"/>
                </a:lnTo>
                <a:lnTo>
                  <a:pt x="0" y="33881"/>
                </a:lnTo>
                <a:lnTo>
                  <a:pt x="1611" y="50458"/>
                </a:lnTo>
                <a:lnTo>
                  <a:pt x="6863" y="64139"/>
                </a:lnTo>
                <a:lnTo>
                  <a:pt x="15133" y="74645"/>
                </a:lnTo>
                <a:lnTo>
                  <a:pt x="25803" y="81699"/>
                </a:lnTo>
                <a:lnTo>
                  <a:pt x="38252" y="85023"/>
                </a:lnTo>
                <a:lnTo>
                  <a:pt x="53863" y="83007"/>
                </a:lnTo>
                <a:lnTo>
                  <a:pt x="66934" y="77145"/>
                </a:lnTo>
                <a:lnTo>
                  <a:pt x="76993" y="68119"/>
                </a:lnTo>
                <a:lnTo>
                  <a:pt x="83566" y="56614"/>
                </a:lnTo>
                <a:lnTo>
                  <a:pt x="86184" y="43315"/>
                </a:lnTo>
              </a:path>
            </a:pathLst>
          </a:custGeom>
          <a:noFill/>
          <a:ln w="10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2" name="object 179">
            <a:extLst>
              <a:ext uri="{FF2B5EF4-FFF2-40B4-BE49-F238E27FC236}">
                <a16:creationId xmlns:a16="http://schemas.microsoft.com/office/drawing/2014/main" id="{EAA53331-52F7-C2A0-722E-4969B76A15D3}"/>
              </a:ext>
            </a:extLst>
          </p:cNvPr>
          <p:cNvSpPr>
            <a:spLocks/>
          </p:cNvSpPr>
          <p:nvPr/>
        </p:nvSpPr>
        <p:spPr bwMode="auto">
          <a:xfrm>
            <a:off x="4521200" y="3492500"/>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3" name="object 180">
            <a:extLst>
              <a:ext uri="{FF2B5EF4-FFF2-40B4-BE49-F238E27FC236}">
                <a16:creationId xmlns:a16="http://schemas.microsoft.com/office/drawing/2014/main" id="{B373F421-BC63-8B9C-4C12-C5AC8D066688}"/>
              </a:ext>
            </a:extLst>
          </p:cNvPr>
          <p:cNvSpPr>
            <a:spLocks/>
          </p:cNvSpPr>
          <p:nvPr/>
        </p:nvSpPr>
        <p:spPr bwMode="auto">
          <a:xfrm>
            <a:off x="4365625" y="2579688"/>
            <a:ext cx="85725" cy="85725"/>
          </a:xfrm>
          <a:custGeom>
            <a:avLst/>
            <a:gdLst>
              <a:gd name="T0" fmla="*/ 83093 w 86360"/>
              <a:gd name="T1" fmla="*/ 43359 h 85089"/>
              <a:gd name="T2" fmla="*/ 80814 w 86360"/>
              <a:gd name="T3" fmla="*/ 28666 h 85089"/>
              <a:gd name="T4" fmla="*/ 74493 w 86360"/>
              <a:gd name="T5" fmla="*/ 15994 h 85089"/>
              <a:gd name="T6" fmla="*/ 64888 w 86360"/>
              <a:gd name="T7" fmla="*/ 6164 h 85089"/>
              <a:gd name="T8" fmla="*/ 52763 w 86360"/>
              <a:gd name="T9" fmla="*/ 0 h 85089"/>
              <a:gd name="T10" fmla="*/ 35806 w 86360"/>
              <a:gd name="T11" fmla="*/ 1052 h 85089"/>
              <a:gd name="T12" fmla="*/ 21952 w 86360"/>
              <a:gd name="T13" fmla="*/ 5674 h 85089"/>
              <a:gd name="T14" fmla="*/ 11303 w 86360"/>
              <a:gd name="T15" fmla="*/ 13291 h 85089"/>
              <a:gd name="T16" fmla="*/ 3954 w 86360"/>
              <a:gd name="T17" fmla="*/ 23321 h 85089"/>
              <a:gd name="T18" fmla="*/ 0 w 86360"/>
              <a:gd name="T19" fmla="*/ 35183 h 85089"/>
              <a:gd name="T20" fmla="*/ 1556 w 86360"/>
              <a:gd name="T21" fmla="*/ 52390 h 85089"/>
              <a:gd name="T22" fmla="*/ 6625 w 86360"/>
              <a:gd name="T23" fmla="*/ 66583 h 85089"/>
              <a:gd name="T24" fmla="*/ 14604 w 86360"/>
              <a:gd name="T25" fmla="*/ 77479 h 85089"/>
              <a:gd name="T26" fmla="*/ 24897 w 86360"/>
              <a:gd name="T27" fmla="*/ 84789 h 85089"/>
              <a:gd name="T28" fmla="*/ 36906 w 86360"/>
              <a:gd name="T29" fmla="*/ 88227 h 85089"/>
              <a:gd name="T30" fmla="*/ 51941 w 86360"/>
              <a:gd name="T31" fmla="*/ 86134 h 85089"/>
              <a:gd name="T32" fmla="*/ 64532 w 86360"/>
              <a:gd name="T33" fmla="*/ 80048 h 85089"/>
              <a:gd name="T34" fmla="*/ 74222 w 86360"/>
              <a:gd name="T35" fmla="*/ 70677 h 85089"/>
              <a:gd name="T36" fmla="*/ 80552 w 86360"/>
              <a:gd name="T37" fmla="*/ 58726 h 85089"/>
              <a:gd name="T38" fmla="*/ 83069 w 86360"/>
              <a:gd name="T39" fmla="*/ 44903 h 850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6360" h="85089">
                <a:moveTo>
                  <a:pt x="86216" y="41774"/>
                </a:moveTo>
                <a:lnTo>
                  <a:pt x="83853" y="27618"/>
                </a:lnTo>
                <a:lnTo>
                  <a:pt x="77293" y="15409"/>
                </a:lnTo>
                <a:lnTo>
                  <a:pt x="67327" y="5939"/>
                </a:lnTo>
                <a:lnTo>
                  <a:pt x="54748" y="0"/>
                </a:lnTo>
                <a:lnTo>
                  <a:pt x="37151" y="1012"/>
                </a:lnTo>
                <a:lnTo>
                  <a:pt x="22777" y="5467"/>
                </a:lnTo>
                <a:lnTo>
                  <a:pt x="11728" y="12805"/>
                </a:lnTo>
                <a:lnTo>
                  <a:pt x="4102" y="22469"/>
                </a:lnTo>
                <a:lnTo>
                  <a:pt x="0" y="33898"/>
                </a:lnTo>
                <a:lnTo>
                  <a:pt x="1616" y="50475"/>
                </a:lnTo>
                <a:lnTo>
                  <a:pt x="6874" y="64150"/>
                </a:lnTo>
                <a:lnTo>
                  <a:pt x="15153" y="74647"/>
                </a:lnTo>
                <a:lnTo>
                  <a:pt x="25833" y="81690"/>
                </a:lnTo>
                <a:lnTo>
                  <a:pt x="38292" y="85002"/>
                </a:lnTo>
                <a:lnTo>
                  <a:pt x="53893" y="82986"/>
                </a:lnTo>
                <a:lnTo>
                  <a:pt x="66958" y="77123"/>
                </a:lnTo>
                <a:lnTo>
                  <a:pt x="77012" y="68094"/>
                </a:lnTo>
                <a:lnTo>
                  <a:pt x="83581" y="56580"/>
                </a:lnTo>
                <a:lnTo>
                  <a:pt x="86191" y="43262"/>
                </a:lnTo>
              </a:path>
            </a:pathLst>
          </a:custGeom>
          <a:noFill/>
          <a:ln w="10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4" name="object 181">
            <a:extLst>
              <a:ext uri="{FF2B5EF4-FFF2-40B4-BE49-F238E27FC236}">
                <a16:creationId xmlns:a16="http://schemas.microsoft.com/office/drawing/2014/main" id="{E314DED4-5232-313C-55A3-03AF88962FB8}"/>
              </a:ext>
            </a:extLst>
          </p:cNvPr>
          <p:cNvSpPr>
            <a:spLocks/>
          </p:cNvSpPr>
          <p:nvPr/>
        </p:nvSpPr>
        <p:spPr bwMode="auto">
          <a:xfrm>
            <a:off x="4408488" y="2620963"/>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5" name="object 182">
            <a:extLst>
              <a:ext uri="{FF2B5EF4-FFF2-40B4-BE49-F238E27FC236}">
                <a16:creationId xmlns:a16="http://schemas.microsoft.com/office/drawing/2014/main" id="{E37A1D68-E689-443F-54A6-916BE652BE44}"/>
              </a:ext>
            </a:extLst>
          </p:cNvPr>
          <p:cNvSpPr>
            <a:spLocks/>
          </p:cNvSpPr>
          <p:nvPr/>
        </p:nvSpPr>
        <p:spPr bwMode="auto">
          <a:xfrm>
            <a:off x="1390650" y="4170363"/>
            <a:ext cx="387350" cy="228600"/>
          </a:xfrm>
          <a:custGeom>
            <a:avLst/>
            <a:gdLst>
              <a:gd name="T0" fmla="*/ 0 w 386080"/>
              <a:gd name="T1" fmla="*/ 0 h 228600"/>
              <a:gd name="T2" fmla="*/ 0 w 386080"/>
              <a:gd name="T3" fmla="*/ 148315 h 228600"/>
              <a:gd name="T4" fmla="*/ 392184 w 386080"/>
              <a:gd name="T5" fmla="*/ 228350 h 228600"/>
              <a:gd name="T6" fmla="*/ 392184 w 386080"/>
              <a:gd name="T7" fmla="*/ 84856 h 228600"/>
              <a:gd name="T8" fmla="*/ 0 w 386080"/>
              <a:gd name="T9" fmla="*/ 0 h 228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6080" h="228600">
                <a:moveTo>
                  <a:pt x="0" y="0"/>
                </a:moveTo>
                <a:lnTo>
                  <a:pt x="0" y="148315"/>
                </a:lnTo>
                <a:lnTo>
                  <a:pt x="385797" y="228350"/>
                </a:lnTo>
                <a:lnTo>
                  <a:pt x="385797" y="84856"/>
                </a:lnTo>
                <a:lnTo>
                  <a:pt x="0" y="0"/>
                </a:lnTo>
                <a:close/>
              </a:path>
            </a:pathLst>
          </a:custGeom>
          <a:solidFill>
            <a:srgbClr val="707F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6" name="object 183">
            <a:extLst>
              <a:ext uri="{FF2B5EF4-FFF2-40B4-BE49-F238E27FC236}">
                <a16:creationId xmlns:a16="http://schemas.microsoft.com/office/drawing/2014/main" id="{FC18FEE9-2C24-B671-09D0-C54F4EB4EF0B}"/>
              </a:ext>
            </a:extLst>
          </p:cNvPr>
          <p:cNvSpPr>
            <a:spLocks/>
          </p:cNvSpPr>
          <p:nvPr/>
        </p:nvSpPr>
        <p:spPr bwMode="auto">
          <a:xfrm>
            <a:off x="1778000" y="4256088"/>
            <a:ext cx="222250" cy="147637"/>
          </a:xfrm>
          <a:custGeom>
            <a:avLst/>
            <a:gdLst>
              <a:gd name="T0" fmla="*/ 0 w 222250"/>
              <a:gd name="T1" fmla="*/ 0 h 147954"/>
              <a:gd name="T2" fmla="*/ 0 w 222250"/>
              <a:gd name="T3" fmla="*/ 141963 h 147954"/>
              <a:gd name="T4" fmla="*/ 222217 w 222250"/>
              <a:gd name="T5" fmla="*/ 146051 h 147954"/>
              <a:gd name="T6" fmla="*/ 222217 w 222250"/>
              <a:gd name="T7" fmla="*/ 28658 h 147954"/>
              <a:gd name="T8" fmla="*/ 0 w 222250"/>
              <a:gd name="T9" fmla="*/ 0 h 1479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2250" h="147954">
                <a:moveTo>
                  <a:pt x="0" y="0"/>
                </a:moveTo>
                <a:lnTo>
                  <a:pt x="0" y="143493"/>
                </a:lnTo>
                <a:lnTo>
                  <a:pt x="222217" y="147626"/>
                </a:lnTo>
                <a:lnTo>
                  <a:pt x="222217" y="28968"/>
                </a:lnTo>
                <a:lnTo>
                  <a:pt x="0" y="0"/>
                </a:lnTo>
                <a:close/>
              </a:path>
            </a:pathLst>
          </a:custGeom>
          <a:solidFill>
            <a:srgbClr val="707F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7" name="object 184">
            <a:extLst>
              <a:ext uri="{FF2B5EF4-FFF2-40B4-BE49-F238E27FC236}">
                <a16:creationId xmlns:a16="http://schemas.microsoft.com/office/drawing/2014/main" id="{CB900EC5-8A27-34BA-5165-138AC7EA8E27}"/>
              </a:ext>
            </a:extLst>
          </p:cNvPr>
          <p:cNvSpPr>
            <a:spLocks/>
          </p:cNvSpPr>
          <p:nvPr/>
        </p:nvSpPr>
        <p:spPr bwMode="auto">
          <a:xfrm>
            <a:off x="1998663" y="4260850"/>
            <a:ext cx="290512" cy="142875"/>
          </a:xfrm>
          <a:custGeom>
            <a:avLst/>
            <a:gdLst>
              <a:gd name="T0" fmla="*/ 291462 w 290194"/>
              <a:gd name="T1" fmla="*/ 0 h 142239"/>
              <a:gd name="T2" fmla="*/ 0 w 290194"/>
              <a:gd name="T3" fmla="*/ 23983 h 142239"/>
              <a:gd name="T4" fmla="*/ 0 w 290194"/>
              <a:gd name="T5" fmla="*/ 145317 h 142239"/>
              <a:gd name="T6" fmla="*/ 291462 w 290194"/>
              <a:gd name="T7" fmla="*/ 56441 h 142239"/>
              <a:gd name="T8" fmla="*/ 291462 w 290194"/>
              <a:gd name="T9" fmla="*/ 0 h 142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194" h="142239">
                <a:moveTo>
                  <a:pt x="289870" y="0"/>
                </a:moveTo>
                <a:lnTo>
                  <a:pt x="0" y="23454"/>
                </a:lnTo>
                <a:lnTo>
                  <a:pt x="0" y="142112"/>
                </a:lnTo>
                <a:lnTo>
                  <a:pt x="289870" y="55196"/>
                </a:lnTo>
                <a:lnTo>
                  <a:pt x="289870" y="0"/>
                </a:lnTo>
                <a:close/>
              </a:path>
            </a:pathLst>
          </a:custGeom>
          <a:solidFill>
            <a:srgbClr val="707F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8" name="object 185">
            <a:extLst>
              <a:ext uri="{FF2B5EF4-FFF2-40B4-BE49-F238E27FC236}">
                <a16:creationId xmlns:a16="http://schemas.microsoft.com/office/drawing/2014/main" id="{306E9018-F828-609B-C2EF-BDF4729EF63D}"/>
              </a:ext>
            </a:extLst>
          </p:cNvPr>
          <p:cNvSpPr>
            <a:spLocks/>
          </p:cNvSpPr>
          <p:nvPr/>
        </p:nvSpPr>
        <p:spPr bwMode="auto">
          <a:xfrm>
            <a:off x="2289175" y="4260850"/>
            <a:ext cx="307975" cy="55563"/>
          </a:xfrm>
          <a:custGeom>
            <a:avLst/>
            <a:gdLst>
              <a:gd name="T0" fmla="*/ 0 w 307975"/>
              <a:gd name="T1" fmla="*/ 0 h 55245"/>
              <a:gd name="T2" fmla="*/ 0 w 307975"/>
              <a:gd name="T3" fmla="*/ 56803 h 55245"/>
              <a:gd name="T4" fmla="*/ 307811 w 307975"/>
              <a:gd name="T5" fmla="*/ 39048 h 55245"/>
              <a:gd name="T6" fmla="*/ 307811 w 307975"/>
              <a:gd name="T7" fmla="*/ 7104 h 55245"/>
              <a:gd name="T8" fmla="*/ 0 w 307975"/>
              <a:gd name="T9" fmla="*/ 0 h 55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7975" h="55245">
                <a:moveTo>
                  <a:pt x="0" y="0"/>
                </a:moveTo>
                <a:lnTo>
                  <a:pt x="0" y="55196"/>
                </a:lnTo>
                <a:lnTo>
                  <a:pt x="307811" y="37944"/>
                </a:lnTo>
                <a:lnTo>
                  <a:pt x="307811" y="6903"/>
                </a:lnTo>
                <a:lnTo>
                  <a:pt x="0" y="0"/>
                </a:lnTo>
                <a:close/>
              </a:path>
            </a:pathLst>
          </a:custGeom>
          <a:solidFill>
            <a:srgbClr val="707F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09" name="object 186">
            <a:extLst>
              <a:ext uri="{FF2B5EF4-FFF2-40B4-BE49-F238E27FC236}">
                <a16:creationId xmlns:a16="http://schemas.microsoft.com/office/drawing/2014/main" id="{102A18C9-DB6A-5E8E-A42B-7A6D7FA4F227}"/>
              </a:ext>
            </a:extLst>
          </p:cNvPr>
          <p:cNvSpPr>
            <a:spLocks/>
          </p:cNvSpPr>
          <p:nvPr/>
        </p:nvSpPr>
        <p:spPr bwMode="auto">
          <a:xfrm>
            <a:off x="2597150" y="4240213"/>
            <a:ext cx="354013" cy="58737"/>
          </a:xfrm>
          <a:custGeom>
            <a:avLst/>
            <a:gdLst>
              <a:gd name="T0" fmla="*/ 354951 w 353694"/>
              <a:gd name="T1" fmla="*/ 0 h 59689"/>
              <a:gd name="T2" fmla="*/ 0 w 353694"/>
              <a:gd name="T3" fmla="*/ 26103 h 59689"/>
              <a:gd name="T4" fmla="*/ 0 w 353694"/>
              <a:gd name="T5" fmla="*/ 54747 h 59689"/>
              <a:gd name="T6" fmla="*/ 354951 w 353694"/>
              <a:gd name="T7" fmla="*/ 19732 h 59689"/>
              <a:gd name="T8" fmla="*/ 354951 w 353694"/>
              <a:gd name="T9" fmla="*/ 0 h 59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694" h="59689">
                <a:moveTo>
                  <a:pt x="353354" y="0"/>
                </a:moveTo>
                <a:lnTo>
                  <a:pt x="0" y="28288"/>
                </a:lnTo>
                <a:lnTo>
                  <a:pt x="0" y="59329"/>
                </a:lnTo>
                <a:lnTo>
                  <a:pt x="353354" y="21384"/>
                </a:lnTo>
                <a:lnTo>
                  <a:pt x="353354" y="0"/>
                </a:lnTo>
                <a:close/>
              </a:path>
            </a:pathLst>
          </a:custGeom>
          <a:solidFill>
            <a:srgbClr val="707F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0" name="object 187">
            <a:extLst>
              <a:ext uri="{FF2B5EF4-FFF2-40B4-BE49-F238E27FC236}">
                <a16:creationId xmlns:a16="http://schemas.microsoft.com/office/drawing/2014/main" id="{78B0BAAB-81CD-C135-A0FA-46C71DB7BEB7}"/>
              </a:ext>
            </a:extLst>
          </p:cNvPr>
          <p:cNvSpPr>
            <a:spLocks/>
          </p:cNvSpPr>
          <p:nvPr/>
        </p:nvSpPr>
        <p:spPr bwMode="auto">
          <a:xfrm>
            <a:off x="2951163" y="4124325"/>
            <a:ext cx="450850" cy="138113"/>
          </a:xfrm>
          <a:custGeom>
            <a:avLst/>
            <a:gdLst>
              <a:gd name="T0" fmla="*/ 445734 w 452120"/>
              <a:gd name="T1" fmla="*/ 0 h 137160"/>
              <a:gd name="T2" fmla="*/ 0 w 452120"/>
              <a:gd name="T3" fmla="*/ 119263 h 137160"/>
              <a:gd name="T4" fmla="*/ 0 w 452120"/>
              <a:gd name="T5" fmla="*/ 141402 h 137160"/>
              <a:gd name="T6" fmla="*/ 445734 w 452120"/>
              <a:gd name="T7" fmla="*/ 89990 h 137160"/>
              <a:gd name="T8" fmla="*/ 445734 w 452120"/>
              <a:gd name="T9" fmla="*/ 0 h 137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120" h="137160">
                <a:moveTo>
                  <a:pt x="452048" y="0"/>
                </a:moveTo>
                <a:lnTo>
                  <a:pt x="0" y="115205"/>
                </a:lnTo>
                <a:lnTo>
                  <a:pt x="0" y="136590"/>
                </a:lnTo>
                <a:lnTo>
                  <a:pt x="452048" y="86928"/>
                </a:lnTo>
                <a:lnTo>
                  <a:pt x="452048" y="0"/>
                </a:lnTo>
                <a:close/>
              </a:path>
            </a:pathLst>
          </a:custGeom>
          <a:solidFill>
            <a:srgbClr val="707F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1" name="object 188">
            <a:extLst>
              <a:ext uri="{FF2B5EF4-FFF2-40B4-BE49-F238E27FC236}">
                <a16:creationId xmlns:a16="http://schemas.microsoft.com/office/drawing/2014/main" id="{75880EF1-F9BD-8413-D7FF-BBB4597C0A09}"/>
              </a:ext>
            </a:extLst>
          </p:cNvPr>
          <p:cNvSpPr>
            <a:spLocks/>
          </p:cNvSpPr>
          <p:nvPr/>
        </p:nvSpPr>
        <p:spPr bwMode="auto">
          <a:xfrm>
            <a:off x="3402013" y="4071938"/>
            <a:ext cx="1119187" cy="139700"/>
          </a:xfrm>
          <a:custGeom>
            <a:avLst/>
            <a:gdLst>
              <a:gd name="T0" fmla="*/ 1120322 w 1118870"/>
              <a:gd name="T1" fmla="*/ 0 h 139700"/>
              <a:gd name="T2" fmla="*/ 0 w 1118870"/>
              <a:gd name="T3" fmla="*/ 52434 h 139700"/>
              <a:gd name="T4" fmla="*/ 0 w 1118870"/>
              <a:gd name="T5" fmla="*/ 139363 h 139700"/>
              <a:gd name="T6" fmla="*/ 1120322 w 1118870"/>
              <a:gd name="T7" fmla="*/ 38636 h 139700"/>
              <a:gd name="T8" fmla="*/ 1120322 w 1118870"/>
              <a:gd name="T9" fmla="*/ 0 h 139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8870" h="139700">
                <a:moveTo>
                  <a:pt x="1118737" y="0"/>
                </a:moveTo>
                <a:lnTo>
                  <a:pt x="0" y="52434"/>
                </a:lnTo>
                <a:lnTo>
                  <a:pt x="0" y="139363"/>
                </a:lnTo>
                <a:lnTo>
                  <a:pt x="1118737" y="38636"/>
                </a:lnTo>
                <a:lnTo>
                  <a:pt x="1118737" y="0"/>
                </a:lnTo>
                <a:close/>
              </a:path>
            </a:pathLst>
          </a:custGeom>
          <a:solidFill>
            <a:srgbClr val="707F8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2" name="object 189">
            <a:extLst>
              <a:ext uri="{FF2B5EF4-FFF2-40B4-BE49-F238E27FC236}">
                <a16:creationId xmlns:a16="http://schemas.microsoft.com/office/drawing/2014/main" id="{4FF64AE2-E5B5-93D1-8C0B-C07EC8290FF4}"/>
              </a:ext>
            </a:extLst>
          </p:cNvPr>
          <p:cNvSpPr>
            <a:spLocks/>
          </p:cNvSpPr>
          <p:nvPr/>
        </p:nvSpPr>
        <p:spPr bwMode="auto">
          <a:xfrm>
            <a:off x="3402013" y="4071938"/>
            <a:ext cx="1119187" cy="139700"/>
          </a:xfrm>
          <a:custGeom>
            <a:avLst/>
            <a:gdLst>
              <a:gd name="T0" fmla="*/ 0 w 1118870"/>
              <a:gd name="T1" fmla="*/ 52436 h 139700"/>
              <a:gd name="T2" fmla="*/ 0 w 1118870"/>
              <a:gd name="T3" fmla="*/ 139362 h 139700"/>
              <a:gd name="T4" fmla="*/ 1120313 w 1118870"/>
              <a:gd name="T5" fmla="*/ 38637 h 139700"/>
              <a:gd name="T6" fmla="*/ 1120313 w 1118870"/>
              <a:gd name="T7" fmla="*/ 0 h 1397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8870" h="139700">
                <a:moveTo>
                  <a:pt x="0" y="52436"/>
                </a:moveTo>
                <a:lnTo>
                  <a:pt x="0" y="139362"/>
                </a:lnTo>
                <a:lnTo>
                  <a:pt x="1118728" y="38637"/>
                </a:lnTo>
                <a:lnTo>
                  <a:pt x="1118728" y="0"/>
                </a:lnTo>
              </a:path>
            </a:pathLst>
          </a:custGeom>
          <a:noFill/>
          <a:ln w="3175">
            <a:solidFill>
              <a:srgbClr val="707F8F"/>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3" name="object 190">
            <a:extLst>
              <a:ext uri="{FF2B5EF4-FFF2-40B4-BE49-F238E27FC236}">
                <a16:creationId xmlns:a16="http://schemas.microsoft.com/office/drawing/2014/main" id="{E5B674C7-A717-79D9-8280-E40FD3DC2DD4}"/>
              </a:ext>
            </a:extLst>
          </p:cNvPr>
          <p:cNvSpPr>
            <a:spLocks/>
          </p:cNvSpPr>
          <p:nvPr/>
        </p:nvSpPr>
        <p:spPr bwMode="auto">
          <a:xfrm>
            <a:off x="4187825" y="2828925"/>
            <a:ext cx="441325" cy="0"/>
          </a:xfrm>
          <a:custGeom>
            <a:avLst/>
            <a:gdLst>
              <a:gd name="T0" fmla="*/ 0 w 441325"/>
              <a:gd name="T1" fmla="*/ 441016 w 441325"/>
              <a:gd name="T2" fmla="*/ 0 60000 65536"/>
              <a:gd name="T3" fmla="*/ 0 60000 65536"/>
            </a:gdLst>
            <a:ahLst/>
            <a:cxnLst>
              <a:cxn ang="T2">
                <a:pos x="T0" y="0"/>
              </a:cxn>
              <a:cxn ang="T3">
                <a:pos x="T1" y="0"/>
              </a:cxn>
            </a:cxnLst>
            <a:rect l="0" t="0" r="r" b="b"/>
            <a:pathLst>
              <a:path w="441325">
                <a:moveTo>
                  <a:pt x="0" y="0"/>
                </a:moveTo>
                <a:lnTo>
                  <a:pt x="441016"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4" name="object 191">
            <a:extLst>
              <a:ext uri="{FF2B5EF4-FFF2-40B4-BE49-F238E27FC236}">
                <a16:creationId xmlns:a16="http://schemas.microsoft.com/office/drawing/2014/main" id="{2B9DBF9D-E1F6-6BEE-727C-CCC82A426861}"/>
              </a:ext>
            </a:extLst>
          </p:cNvPr>
          <p:cNvSpPr>
            <a:spLocks/>
          </p:cNvSpPr>
          <p:nvPr/>
        </p:nvSpPr>
        <p:spPr bwMode="auto">
          <a:xfrm>
            <a:off x="4187825" y="2806700"/>
            <a:ext cx="0" cy="42863"/>
          </a:xfrm>
          <a:custGeom>
            <a:avLst/>
            <a:gdLst>
              <a:gd name="T0" fmla="*/ 0 h 43180"/>
              <a:gd name="T1" fmla="*/ 41237 h 43180"/>
              <a:gd name="T2" fmla="*/ 0 60000 65536"/>
              <a:gd name="T3" fmla="*/ 0 60000 65536"/>
            </a:gdLst>
            <a:ahLst/>
            <a:cxnLst>
              <a:cxn ang="T2">
                <a:pos x="0" y="T0"/>
              </a:cxn>
              <a:cxn ang="T3">
                <a:pos x="0" y="T1"/>
              </a:cxn>
            </a:cxnLst>
            <a:rect l="0" t="0" r="r" b="b"/>
            <a:pathLst>
              <a:path h="43180">
                <a:moveTo>
                  <a:pt x="0" y="0"/>
                </a:moveTo>
                <a:lnTo>
                  <a:pt x="0" y="42785"/>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5" name="object 192">
            <a:extLst>
              <a:ext uri="{FF2B5EF4-FFF2-40B4-BE49-F238E27FC236}">
                <a16:creationId xmlns:a16="http://schemas.microsoft.com/office/drawing/2014/main" id="{9328279C-A7C0-598D-32AE-2638F80E9801}"/>
              </a:ext>
            </a:extLst>
          </p:cNvPr>
          <p:cNvSpPr>
            <a:spLocks/>
          </p:cNvSpPr>
          <p:nvPr/>
        </p:nvSpPr>
        <p:spPr bwMode="auto">
          <a:xfrm>
            <a:off x="4629150" y="2806700"/>
            <a:ext cx="0" cy="42863"/>
          </a:xfrm>
          <a:custGeom>
            <a:avLst/>
            <a:gdLst>
              <a:gd name="T0" fmla="*/ 0 h 43180"/>
              <a:gd name="T1" fmla="*/ 41237 h 43180"/>
              <a:gd name="T2" fmla="*/ 0 60000 65536"/>
              <a:gd name="T3" fmla="*/ 0 60000 65536"/>
            </a:gdLst>
            <a:ahLst/>
            <a:cxnLst>
              <a:cxn ang="T2">
                <a:pos x="0" y="T0"/>
              </a:cxn>
              <a:cxn ang="T3">
                <a:pos x="0" y="T1"/>
              </a:cxn>
            </a:cxnLst>
            <a:rect l="0" t="0" r="r" b="b"/>
            <a:pathLst>
              <a:path h="43180">
                <a:moveTo>
                  <a:pt x="0" y="0"/>
                </a:moveTo>
                <a:lnTo>
                  <a:pt x="0" y="42785"/>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6" name="object 193">
            <a:extLst>
              <a:ext uri="{FF2B5EF4-FFF2-40B4-BE49-F238E27FC236}">
                <a16:creationId xmlns:a16="http://schemas.microsoft.com/office/drawing/2014/main" id="{1A7958A3-8403-C77D-34BC-8FB3C04B160A}"/>
              </a:ext>
            </a:extLst>
          </p:cNvPr>
          <p:cNvSpPr>
            <a:spLocks/>
          </p:cNvSpPr>
          <p:nvPr/>
        </p:nvSpPr>
        <p:spPr bwMode="auto">
          <a:xfrm>
            <a:off x="1390650" y="4179888"/>
            <a:ext cx="0" cy="131762"/>
          </a:xfrm>
          <a:custGeom>
            <a:avLst/>
            <a:gdLst>
              <a:gd name="T0" fmla="*/ 130192 h 132079"/>
              <a:gd name="T1" fmla="*/ 0 h 132079"/>
              <a:gd name="T2" fmla="*/ 0 60000 65536"/>
              <a:gd name="T3" fmla="*/ 0 60000 65536"/>
            </a:gdLst>
            <a:ahLst/>
            <a:cxnLst>
              <a:cxn ang="T2">
                <a:pos x="0" y="T0"/>
              </a:cxn>
              <a:cxn ang="T3">
                <a:pos x="0" y="T1"/>
              </a:cxn>
            </a:cxnLst>
            <a:rect l="0" t="0" r="r" b="b"/>
            <a:pathLst>
              <a:path h="132079">
                <a:moveTo>
                  <a:pt x="0" y="131765"/>
                </a:moveTo>
                <a:lnTo>
                  <a:pt x="0" y="0"/>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7" name="object 194">
            <a:extLst>
              <a:ext uri="{FF2B5EF4-FFF2-40B4-BE49-F238E27FC236}">
                <a16:creationId xmlns:a16="http://schemas.microsoft.com/office/drawing/2014/main" id="{7BD8E74F-7DA3-D81A-B050-3794265ADCF7}"/>
              </a:ext>
            </a:extLst>
          </p:cNvPr>
          <p:cNvSpPr>
            <a:spLocks/>
          </p:cNvSpPr>
          <p:nvPr/>
        </p:nvSpPr>
        <p:spPr bwMode="auto">
          <a:xfrm>
            <a:off x="1370013" y="4311650"/>
            <a:ext cx="42862" cy="0"/>
          </a:xfrm>
          <a:custGeom>
            <a:avLst/>
            <a:gdLst>
              <a:gd name="T0" fmla="*/ 0 w 43180"/>
              <a:gd name="T1" fmla="*/ 41237 w 43180"/>
              <a:gd name="T2" fmla="*/ 0 60000 65536"/>
              <a:gd name="T3" fmla="*/ 0 60000 65536"/>
            </a:gdLst>
            <a:ahLst/>
            <a:cxnLst>
              <a:cxn ang="T2">
                <a:pos x="T0" y="0"/>
              </a:cxn>
              <a:cxn ang="T3">
                <a:pos x="T1" y="0"/>
              </a:cxn>
            </a:cxnLst>
            <a:rect l="0" t="0" r="r" b="b"/>
            <a:pathLst>
              <a:path w="43180">
                <a:moveTo>
                  <a:pt x="0" y="0"/>
                </a:moveTo>
                <a:lnTo>
                  <a:pt x="4279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8" name="object 195">
            <a:extLst>
              <a:ext uri="{FF2B5EF4-FFF2-40B4-BE49-F238E27FC236}">
                <a16:creationId xmlns:a16="http://schemas.microsoft.com/office/drawing/2014/main" id="{E14AA7F6-D4A3-9A14-18FA-5DA1E6A19017}"/>
              </a:ext>
            </a:extLst>
          </p:cNvPr>
          <p:cNvSpPr>
            <a:spLocks/>
          </p:cNvSpPr>
          <p:nvPr/>
        </p:nvSpPr>
        <p:spPr bwMode="auto">
          <a:xfrm>
            <a:off x="1370013" y="4179888"/>
            <a:ext cx="42862" cy="0"/>
          </a:xfrm>
          <a:custGeom>
            <a:avLst/>
            <a:gdLst>
              <a:gd name="T0" fmla="*/ 0 w 43180"/>
              <a:gd name="T1" fmla="*/ 41237 w 43180"/>
              <a:gd name="T2" fmla="*/ 0 60000 65536"/>
              <a:gd name="T3" fmla="*/ 0 60000 65536"/>
            </a:gdLst>
            <a:ahLst/>
            <a:cxnLst>
              <a:cxn ang="T2">
                <a:pos x="T0" y="0"/>
              </a:cxn>
              <a:cxn ang="T3">
                <a:pos x="T1" y="0"/>
              </a:cxn>
            </a:cxnLst>
            <a:rect l="0" t="0" r="r" b="b"/>
            <a:pathLst>
              <a:path w="43180">
                <a:moveTo>
                  <a:pt x="0" y="0"/>
                </a:moveTo>
                <a:lnTo>
                  <a:pt x="4279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19" name="object 196">
            <a:extLst>
              <a:ext uri="{FF2B5EF4-FFF2-40B4-BE49-F238E27FC236}">
                <a16:creationId xmlns:a16="http://schemas.microsoft.com/office/drawing/2014/main" id="{87C8B98E-CCD3-175C-2B86-15FC62F01802}"/>
              </a:ext>
            </a:extLst>
          </p:cNvPr>
          <p:cNvSpPr>
            <a:spLocks/>
          </p:cNvSpPr>
          <p:nvPr/>
        </p:nvSpPr>
        <p:spPr bwMode="auto">
          <a:xfrm>
            <a:off x="1778000" y="4260850"/>
            <a:ext cx="0" cy="133350"/>
          </a:xfrm>
          <a:custGeom>
            <a:avLst/>
            <a:gdLst>
              <a:gd name="T0" fmla="*/ 135662 h 132714"/>
              <a:gd name="T1" fmla="*/ 0 h 132714"/>
              <a:gd name="T2" fmla="*/ 0 60000 65536"/>
              <a:gd name="T3" fmla="*/ 0 60000 65536"/>
            </a:gdLst>
            <a:ahLst/>
            <a:cxnLst>
              <a:cxn ang="T2">
                <a:pos x="0" y="T0"/>
              </a:cxn>
              <a:cxn ang="T3">
                <a:pos x="0" y="T1"/>
              </a:cxn>
            </a:cxnLst>
            <a:rect l="0" t="0" r="r" b="b"/>
            <a:pathLst>
              <a:path h="132714">
                <a:moveTo>
                  <a:pt x="0" y="132457"/>
                </a:moveTo>
                <a:lnTo>
                  <a:pt x="0" y="0"/>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0" name="object 197">
            <a:extLst>
              <a:ext uri="{FF2B5EF4-FFF2-40B4-BE49-F238E27FC236}">
                <a16:creationId xmlns:a16="http://schemas.microsoft.com/office/drawing/2014/main" id="{8F380AF8-0DB4-ADEC-B4EF-F8F20A7996CC}"/>
              </a:ext>
            </a:extLst>
          </p:cNvPr>
          <p:cNvSpPr>
            <a:spLocks/>
          </p:cNvSpPr>
          <p:nvPr/>
        </p:nvSpPr>
        <p:spPr bwMode="auto">
          <a:xfrm>
            <a:off x="1755775" y="4394200"/>
            <a:ext cx="42863" cy="0"/>
          </a:xfrm>
          <a:custGeom>
            <a:avLst/>
            <a:gdLst>
              <a:gd name="T0" fmla="*/ 0 w 43180"/>
              <a:gd name="T1" fmla="*/ 41234 w 43180"/>
              <a:gd name="T2" fmla="*/ 0 60000 65536"/>
              <a:gd name="T3" fmla="*/ 0 60000 65536"/>
            </a:gdLst>
            <a:ahLst/>
            <a:cxnLst>
              <a:cxn ang="T2">
                <a:pos x="T0" y="0"/>
              </a:cxn>
              <a:cxn ang="T3">
                <a:pos x="T1" y="0"/>
              </a:cxn>
            </a:cxnLst>
            <a:rect l="0" t="0" r="r" b="b"/>
            <a:pathLst>
              <a:path w="43180">
                <a:moveTo>
                  <a:pt x="0" y="0"/>
                </a:moveTo>
                <a:lnTo>
                  <a:pt x="42781"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1" name="object 198">
            <a:extLst>
              <a:ext uri="{FF2B5EF4-FFF2-40B4-BE49-F238E27FC236}">
                <a16:creationId xmlns:a16="http://schemas.microsoft.com/office/drawing/2014/main" id="{58FEEC7B-7092-2877-6992-C6AF4F499FC0}"/>
              </a:ext>
            </a:extLst>
          </p:cNvPr>
          <p:cNvSpPr>
            <a:spLocks/>
          </p:cNvSpPr>
          <p:nvPr/>
        </p:nvSpPr>
        <p:spPr bwMode="auto">
          <a:xfrm>
            <a:off x="1755775" y="4260850"/>
            <a:ext cx="42863" cy="0"/>
          </a:xfrm>
          <a:custGeom>
            <a:avLst/>
            <a:gdLst>
              <a:gd name="T0" fmla="*/ 0 w 43180"/>
              <a:gd name="T1" fmla="*/ 41234 w 43180"/>
              <a:gd name="T2" fmla="*/ 0 60000 65536"/>
              <a:gd name="T3" fmla="*/ 0 60000 65536"/>
            </a:gdLst>
            <a:ahLst/>
            <a:cxnLst>
              <a:cxn ang="T2">
                <a:pos x="T0" y="0"/>
              </a:cxn>
              <a:cxn ang="T3">
                <a:pos x="T1" y="0"/>
              </a:cxn>
            </a:cxnLst>
            <a:rect l="0" t="0" r="r" b="b"/>
            <a:pathLst>
              <a:path w="43180">
                <a:moveTo>
                  <a:pt x="0" y="0"/>
                </a:moveTo>
                <a:lnTo>
                  <a:pt x="42781"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2" name="object 199">
            <a:extLst>
              <a:ext uri="{FF2B5EF4-FFF2-40B4-BE49-F238E27FC236}">
                <a16:creationId xmlns:a16="http://schemas.microsoft.com/office/drawing/2014/main" id="{AC142019-DB8A-79D0-6916-E48F98CD9AC4}"/>
              </a:ext>
            </a:extLst>
          </p:cNvPr>
          <p:cNvSpPr>
            <a:spLocks/>
          </p:cNvSpPr>
          <p:nvPr/>
        </p:nvSpPr>
        <p:spPr bwMode="auto">
          <a:xfrm>
            <a:off x="1998663" y="4289425"/>
            <a:ext cx="0" cy="109538"/>
          </a:xfrm>
          <a:custGeom>
            <a:avLst/>
            <a:gdLst>
              <a:gd name="T0" fmla="*/ 105712 h 110489"/>
              <a:gd name="T1" fmla="*/ 0 h 110489"/>
              <a:gd name="T2" fmla="*/ 0 60000 65536"/>
              <a:gd name="T3" fmla="*/ 0 60000 65536"/>
            </a:gdLst>
            <a:ahLst/>
            <a:cxnLst>
              <a:cxn ang="T2">
                <a:pos x="0" y="T0"/>
              </a:cxn>
              <a:cxn ang="T3">
                <a:pos x="0" y="T1"/>
              </a:cxn>
            </a:cxnLst>
            <a:rect l="0" t="0" r="r" b="b"/>
            <a:pathLst>
              <a:path h="110489">
                <a:moveTo>
                  <a:pt x="0" y="110382"/>
                </a:moveTo>
                <a:lnTo>
                  <a:pt x="0" y="0"/>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3" name="object 200">
            <a:extLst>
              <a:ext uri="{FF2B5EF4-FFF2-40B4-BE49-F238E27FC236}">
                <a16:creationId xmlns:a16="http://schemas.microsoft.com/office/drawing/2014/main" id="{9B387949-D9F9-38AE-0125-2FCAF86388C7}"/>
              </a:ext>
            </a:extLst>
          </p:cNvPr>
          <p:cNvSpPr>
            <a:spLocks/>
          </p:cNvSpPr>
          <p:nvPr/>
        </p:nvSpPr>
        <p:spPr bwMode="auto">
          <a:xfrm>
            <a:off x="1978025" y="4398963"/>
            <a:ext cx="42863" cy="0"/>
          </a:xfrm>
          <a:custGeom>
            <a:avLst/>
            <a:gdLst>
              <a:gd name="T0" fmla="*/ 0 w 43180"/>
              <a:gd name="T1" fmla="*/ 41231 w 43180"/>
              <a:gd name="T2" fmla="*/ 0 60000 65536"/>
              <a:gd name="T3" fmla="*/ 0 60000 65536"/>
            </a:gdLst>
            <a:ahLst/>
            <a:cxnLst>
              <a:cxn ang="T2">
                <a:pos x="T0" y="0"/>
              </a:cxn>
              <a:cxn ang="T3">
                <a:pos x="T1" y="0"/>
              </a:cxn>
            </a:cxnLst>
            <a:rect l="0" t="0" r="r" b="b"/>
            <a:pathLst>
              <a:path w="43180">
                <a:moveTo>
                  <a:pt x="0" y="0"/>
                </a:moveTo>
                <a:lnTo>
                  <a:pt x="42778"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4" name="object 201">
            <a:extLst>
              <a:ext uri="{FF2B5EF4-FFF2-40B4-BE49-F238E27FC236}">
                <a16:creationId xmlns:a16="http://schemas.microsoft.com/office/drawing/2014/main" id="{98A3C3CB-8551-FF90-0BE9-9EF81CB6E0D3}"/>
              </a:ext>
            </a:extLst>
          </p:cNvPr>
          <p:cNvSpPr>
            <a:spLocks/>
          </p:cNvSpPr>
          <p:nvPr/>
        </p:nvSpPr>
        <p:spPr bwMode="auto">
          <a:xfrm>
            <a:off x="1978025" y="4289425"/>
            <a:ext cx="42863" cy="0"/>
          </a:xfrm>
          <a:custGeom>
            <a:avLst/>
            <a:gdLst>
              <a:gd name="T0" fmla="*/ 0 w 43180"/>
              <a:gd name="T1" fmla="*/ 41231 w 43180"/>
              <a:gd name="T2" fmla="*/ 0 60000 65536"/>
              <a:gd name="T3" fmla="*/ 0 60000 65536"/>
            </a:gdLst>
            <a:ahLst/>
            <a:cxnLst>
              <a:cxn ang="T2">
                <a:pos x="T0" y="0"/>
              </a:cxn>
              <a:cxn ang="T3">
                <a:pos x="T1" y="0"/>
              </a:cxn>
            </a:cxnLst>
            <a:rect l="0" t="0" r="r" b="b"/>
            <a:pathLst>
              <a:path w="43180">
                <a:moveTo>
                  <a:pt x="0" y="0"/>
                </a:moveTo>
                <a:lnTo>
                  <a:pt x="42778"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5" name="object 202">
            <a:extLst>
              <a:ext uri="{FF2B5EF4-FFF2-40B4-BE49-F238E27FC236}">
                <a16:creationId xmlns:a16="http://schemas.microsoft.com/office/drawing/2014/main" id="{918EAD98-08CE-22AE-5A58-16D4613A1BD2}"/>
              </a:ext>
            </a:extLst>
          </p:cNvPr>
          <p:cNvSpPr>
            <a:spLocks/>
          </p:cNvSpPr>
          <p:nvPr/>
        </p:nvSpPr>
        <p:spPr bwMode="auto">
          <a:xfrm>
            <a:off x="2289175" y="4267200"/>
            <a:ext cx="0" cy="44450"/>
          </a:xfrm>
          <a:custGeom>
            <a:avLst/>
            <a:gdLst>
              <a:gd name="T0" fmla="*/ 44147 h 44450"/>
              <a:gd name="T1" fmla="*/ 0 h 44450"/>
              <a:gd name="T2" fmla="*/ 0 60000 65536"/>
              <a:gd name="T3" fmla="*/ 0 60000 65536"/>
            </a:gdLst>
            <a:ahLst/>
            <a:cxnLst>
              <a:cxn ang="T2">
                <a:pos x="0" y="T0"/>
              </a:cxn>
              <a:cxn ang="T3">
                <a:pos x="0" y="T1"/>
              </a:cxn>
            </a:cxnLst>
            <a:rect l="0" t="0" r="r" b="b"/>
            <a:pathLst>
              <a:path h="44450">
                <a:moveTo>
                  <a:pt x="0" y="44147"/>
                </a:moveTo>
                <a:lnTo>
                  <a:pt x="0" y="0"/>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6" name="object 203">
            <a:extLst>
              <a:ext uri="{FF2B5EF4-FFF2-40B4-BE49-F238E27FC236}">
                <a16:creationId xmlns:a16="http://schemas.microsoft.com/office/drawing/2014/main" id="{C92B83D0-07B0-9762-A77F-AB9606793064}"/>
              </a:ext>
            </a:extLst>
          </p:cNvPr>
          <p:cNvSpPr>
            <a:spLocks/>
          </p:cNvSpPr>
          <p:nvPr/>
        </p:nvSpPr>
        <p:spPr bwMode="auto">
          <a:xfrm>
            <a:off x="2268538" y="4311650"/>
            <a:ext cx="42862" cy="0"/>
          </a:xfrm>
          <a:custGeom>
            <a:avLst/>
            <a:gdLst>
              <a:gd name="T0" fmla="*/ 0 w 43180"/>
              <a:gd name="T1" fmla="*/ 41237 w 43180"/>
              <a:gd name="T2" fmla="*/ 0 60000 65536"/>
              <a:gd name="T3" fmla="*/ 0 60000 65536"/>
            </a:gdLst>
            <a:ahLst/>
            <a:cxnLst>
              <a:cxn ang="T2">
                <a:pos x="T0" y="0"/>
              </a:cxn>
              <a:cxn ang="T3">
                <a:pos x="T1" y="0"/>
              </a:cxn>
            </a:cxnLst>
            <a:rect l="0" t="0" r="r" b="b"/>
            <a:pathLst>
              <a:path w="43180">
                <a:moveTo>
                  <a:pt x="0" y="0"/>
                </a:moveTo>
                <a:lnTo>
                  <a:pt x="4279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7" name="object 204">
            <a:extLst>
              <a:ext uri="{FF2B5EF4-FFF2-40B4-BE49-F238E27FC236}">
                <a16:creationId xmlns:a16="http://schemas.microsoft.com/office/drawing/2014/main" id="{4048EEC3-6E55-4346-F1FE-DE650B6B59A0}"/>
              </a:ext>
            </a:extLst>
          </p:cNvPr>
          <p:cNvSpPr>
            <a:spLocks/>
          </p:cNvSpPr>
          <p:nvPr/>
        </p:nvSpPr>
        <p:spPr bwMode="auto">
          <a:xfrm>
            <a:off x="2268538" y="4267200"/>
            <a:ext cx="42862" cy="0"/>
          </a:xfrm>
          <a:custGeom>
            <a:avLst/>
            <a:gdLst>
              <a:gd name="T0" fmla="*/ 0 w 43180"/>
              <a:gd name="T1" fmla="*/ 41237 w 43180"/>
              <a:gd name="T2" fmla="*/ 0 60000 65536"/>
              <a:gd name="T3" fmla="*/ 0 60000 65536"/>
            </a:gdLst>
            <a:ahLst/>
            <a:cxnLst>
              <a:cxn ang="T2">
                <a:pos x="T0" y="0"/>
              </a:cxn>
              <a:cxn ang="T3">
                <a:pos x="T1" y="0"/>
              </a:cxn>
            </a:cxnLst>
            <a:rect l="0" t="0" r="r" b="b"/>
            <a:pathLst>
              <a:path w="43180">
                <a:moveTo>
                  <a:pt x="0" y="0"/>
                </a:moveTo>
                <a:lnTo>
                  <a:pt x="4279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8" name="object 205">
            <a:extLst>
              <a:ext uri="{FF2B5EF4-FFF2-40B4-BE49-F238E27FC236}">
                <a16:creationId xmlns:a16="http://schemas.microsoft.com/office/drawing/2014/main" id="{4A24E503-C3B7-DA88-2779-3E20D35DC6CE}"/>
              </a:ext>
            </a:extLst>
          </p:cNvPr>
          <p:cNvSpPr>
            <a:spLocks/>
          </p:cNvSpPr>
          <p:nvPr/>
        </p:nvSpPr>
        <p:spPr bwMode="auto">
          <a:xfrm>
            <a:off x="2597150" y="4271963"/>
            <a:ext cx="0" cy="22225"/>
          </a:xfrm>
          <a:custGeom>
            <a:avLst/>
            <a:gdLst>
              <a:gd name="T0" fmla="*/ 22084 h 22225"/>
              <a:gd name="T1" fmla="*/ 0 h 22225"/>
              <a:gd name="T2" fmla="*/ 0 60000 65536"/>
              <a:gd name="T3" fmla="*/ 0 60000 65536"/>
            </a:gdLst>
            <a:ahLst/>
            <a:cxnLst>
              <a:cxn ang="T2">
                <a:pos x="0" y="T0"/>
              </a:cxn>
              <a:cxn ang="T3">
                <a:pos x="0" y="T1"/>
              </a:cxn>
            </a:cxnLst>
            <a:rect l="0" t="0" r="r" b="b"/>
            <a:pathLst>
              <a:path h="22225">
                <a:moveTo>
                  <a:pt x="0" y="22084"/>
                </a:moveTo>
                <a:lnTo>
                  <a:pt x="0" y="0"/>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29" name="object 206">
            <a:extLst>
              <a:ext uri="{FF2B5EF4-FFF2-40B4-BE49-F238E27FC236}">
                <a16:creationId xmlns:a16="http://schemas.microsoft.com/office/drawing/2014/main" id="{2DCDF586-120B-A324-E9B3-C27FEF7B1181}"/>
              </a:ext>
            </a:extLst>
          </p:cNvPr>
          <p:cNvSpPr>
            <a:spLocks/>
          </p:cNvSpPr>
          <p:nvPr/>
        </p:nvSpPr>
        <p:spPr bwMode="auto">
          <a:xfrm>
            <a:off x="2576513" y="4294188"/>
            <a:ext cx="42862" cy="0"/>
          </a:xfrm>
          <a:custGeom>
            <a:avLst/>
            <a:gdLst>
              <a:gd name="T0" fmla="*/ 0 w 43180"/>
              <a:gd name="T1" fmla="*/ 41229 w 43180"/>
              <a:gd name="T2" fmla="*/ 0 60000 65536"/>
              <a:gd name="T3" fmla="*/ 0 60000 65536"/>
            </a:gdLst>
            <a:ahLst/>
            <a:cxnLst>
              <a:cxn ang="T2">
                <a:pos x="T0" y="0"/>
              </a:cxn>
              <a:cxn ang="T3">
                <a:pos x="T1" y="0"/>
              </a:cxn>
            </a:cxnLst>
            <a:rect l="0" t="0" r="r" b="b"/>
            <a:pathLst>
              <a:path w="43180">
                <a:moveTo>
                  <a:pt x="0" y="0"/>
                </a:moveTo>
                <a:lnTo>
                  <a:pt x="42781"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0" name="object 207">
            <a:extLst>
              <a:ext uri="{FF2B5EF4-FFF2-40B4-BE49-F238E27FC236}">
                <a16:creationId xmlns:a16="http://schemas.microsoft.com/office/drawing/2014/main" id="{FEC5112A-3A23-E1D1-8D4A-9DA667CC7A3B}"/>
              </a:ext>
            </a:extLst>
          </p:cNvPr>
          <p:cNvSpPr>
            <a:spLocks/>
          </p:cNvSpPr>
          <p:nvPr/>
        </p:nvSpPr>
        <p:spPr bwMode="auto">
          <a:xfrm>
            <a:off x="2576513" y="4271963"/>
            <a:ext cx="42862" cy="0"/>
          </a:xfrm>
          <a:custGeom>
            <a:avLst/>
            <a:gdLst>
              <a:gd name="T0" fmla="*/ 0 w 43180"/>
              <a:gd name="T1" fmla="*/ 41229 w 43180"/>
              <a:gd name="T2" fmla="*/ 0 60000 65536"/>
              <a:gd name="T3" fmla="*/ 0 60000 65536"/>
            </a:gdLst>
            <a:ahLst/>
            <a:cxnLst>
              <a:cxn ang="T2">
                <a:pos x="T0" y="0"/>
              </a:cxn>
              <a:cxn ang="T3">
                <a:pos x="T1" y="0"/>
              </a:cxn>
            </a:cxnLst>
            <a:rect l="0" t="0" r="r" b="b"/>
            <a:pathLst>
              <a:path w="43180">
                <a:moveTo>
                  <a:pt x="0" y="0"/>
                </a:moveTo>
                <a:lnTo>
                  <a:pt x="42781"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1" name="object 208">
            <a:extLst>
              <a:ext uri="{FF2B5EF4-FFF2-40B4-BE49-F238E27FC236}">
                <a16:creationId xmlns:a16="http://schemas.microsoft.com/office/drawing/2014/main" id="{F9BCFAAE-DF3C-8B43-7772-BBD2BDCD1C47}"/>
              </a:ext>
            </a:extLst>
          </p:cNvPr>
          <p:cNvSpPr>
            <a:spLocks/>
          </p:cNvSpPr>
          <p:nvPr/>
        </p:nvSpPr>
        <p:spPr bwMode="auto">
          <a:xfrm>
            <a:off x="2951163" y="4244975"/>
            <a:ext cx="0" cy="11113"/>
          </a:xfrm>
          <a:custGeom>
            <a:avLst/>
            <a:gdLst>
              <a:gd name="T0" fmla="*/ 11965 h 10795"/>
              <a:gd name="T1" fmla="*/ 0 h 10795"/>
              <a:gd name="T2" fmla="*/ 0 60000 65536"/>
              <a:gd name="T3" fmla="*/ 0 60000 65536"/>
            </a:gdLst>
            <a:ahLst/>
            <a:cxnLst>
              <a:cxn ang="T2">
                <a:pos x="0" y="T0"/>
              </a:cxn>
              <a:cxn ang="T3">
                <a:pos x="0" y="T1"/>
              </a:cxn>
            </a:cxnLst>
            <a:rect l="0" t="0" r="r" b="b"/>
            <a:pathLst>
              <a:path h="10795">
                <a:moveTo>
                  <a:pt x="0" y="10348"/>
                </a:moveTo>
                <a:lnTo>
                  <a:pt x="0" y="0"/>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2" name="object 209">
            <a:extLst>
              <a:ext uri="{FF2B5EF4-FFF2-40B4-BE49-F238E27FC236}">
                <a16:creationId xmlns:a16="http://schemas.microsoft.com/office/drawing/2014/main" id="{702E658E-FF94-B247-EDF2-5CE6806363E7}"/>
              </a:ext>
            </a:extLst>
          </p:cNvPr>
          <p:cNvSpPr>
            <a:spLocks/>
          </p:cNvSpPr>
          <p:nvPr/>
        </p:nvSpPr>
        <p:spPr bwMode="auto">
          <a:xfrm>
            <a:off x="2928938" y="4251325"/>
            <a:ext cx="42862" cy="0"/>
          </a:xfrm>
          <a:custGeom>
            <a:avLst/>
            <a:gdLst>
              <a:gd name="T0" fmla="*/ 41237 w 43180"/>
              <a:gd name="T1" fmla="*/ 0 w 43180"/>
              <a:gd name="T2" fmla="*/ 0 60000 65536"/>
              <a:gd name="T3" fmla="*/ 0 60000 65536"/>
            </a:gdLst>
            <a:ahLst/>
            <a:cxnLst>
              <a:cxn ang="T2">
                <a:pos x="T0" y="0"/>
              </a:cxn>
              <a:cxn ang="T3">
                <a:pos x="T1" y="0"/>
              </a:cxn>
            </a:cxnLst>
            <a:rect l="0" t="0" r="r" b="b"/>
            <a:pathLst>
              <a:path w="43180">
                <a:moveTo>
                  <a:pt x="42790" y="0"/>
                </a:moveTo>
                <a:lnTo>
                  <a:pt x="0" y="0"/>
                </a:lnTo>
              </a:path>
            </a:pathLst>
          </a:custGeom>
          <a:noFill/>
          <a:ln w="20705">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3" name="object 210">
            <a:extLst>
              <a:ext uri="{FF2B5EF4-FFF2-40B4-BE49-F238E27FC236}">
                <a16:creationId xmlns:a16="http://schemas.microsoft.com/office/drawing/2014/main" id="{9D858275-8407-2584-37F7-D262A88BE637}"/>
              </a:ext>
            </a:extLst>
          </p:cNvPr>
          <p:cNvSpPr>
            <a:spLocks/>
          </p:cNvSpPr>
          <p:nvPr/>
        </p:nvSpPr>
        <p:spPr bwMode="auto">
          <a:xfrm>
            <a:off x="3402013" y="4135438"/>
            <a:ext cx="0" cy="66675"/>
          </a:xfrm>
          <a:custGeom>
            <a:avLst/>
            <a:gdLst>
              <a:gd name="T0" fmla="*/ 66222 h 66675"/>
              <a:gd name="T1" fmla="*/ 0 h 66675"/>
              <a:gd name="T2" fmla="*/ 0 60000 65536"/>
              <a:gd name="T3" fmla="*/ 0 60000 65536"/>
            </a:gdLst>
            <a:ahLst/>
            <a:cxnLst>
              <a:cxn ang="T2">
                <a:pos x="0" y="T0"/>
              </a:cxn>
              <a:cxn ang="T3">
                <a:pos x="0" y="T1"/>
              </a:cxn>
            </a:cxnLst>
            <a:rect l="0" t="0" r="r" b="b"/>
            <a:pathLst>
              <a:path h="66675">
                <a:moveTo>
                  <a:pt x="0" y="66222"/>
                </a:moveTo>
                <a:lnTo>
                  <a:pt x="0" y="0"/>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4" name="object 211">
            <a:extLst>
              <a:ext uri="{FF2B5EF4-FFF2-40B4-BE49-F238E27FC236}">
                <a16:creationId xmlns:a16="http://schemas.microsoft.com/office/drawing/2014/main" id="{51EDB22F-4351-28C5-C851-9ECD75E2CB11}"/>
              </a:ext>
            </a:extLst>
          </p:cNvPr>
          <p:cNvSpPr>
            <a:spLocks/>
          </p:cNvSpPr>
          <p:nvPr/>
        </p:nvSpPr>
        <p:spPr bwMode="auto">
          <a:xfrm>
            <a:off x="3381375" y="4200525"/>
            <a:ext cx="42863" cy="0"/>
          </a:xfrm>
          <a:custGeom>
            <a:avLst/>
            <a:gdLst>
              <a:gd name="T0" fmla="*/ 0 w 43179"/>
              <a:gd name="T1" fmla="*/ 41259 w 43179"/>
              <a:gd name="T2" fmla="*/ 0 60000 65536"/>
              <a:gd name="T3" fmla="*/ 0 60000 65536"/>
            </a:gdLst>
            <a:ahLst/>
            <a:cxnLst>
              <a:cxn ang="T2">
                <a:pos x="T0" y="0"/>
              </a:cxn>
              <a:cxn ang="T3">
                <a:pos x="T1" y="0"/>
              </a:cxn>
            </a:cxnLst>
            <a:rect l="0" t="0" r="r" b="b"/>
            <a:pathLst>
              <a:path w="43179">
                <a:moveTo>
                  <a:pt x="0" y="0"/>
                </a:moveTo>
                <a:lnTo>
                  <a:pt x="42802"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5" name="object 212">
            <a:extLst>
              <a:ext uri="{FF2B5EF4-FFF2-40B4-BE49-F238E27FC236}">
                <a16:creationId xmlns:a16="http://schemas.microsoft.com/office/drawing/2014/main" id="{B322037B-F411-0CA7-6C4E-08AE1EAC6395}"/>
              </a:ext>
            </a:extLst>
          </p:cNvPr>
          <p:cNvSpPr>
            <a:spLocks/>
          </p:cNvSpPr>
          <p:nvPr/>
        </p:nvSpPr>
        <p:spPr bwMode="auto">
          <a:xfrm>
            <a:off x="3381375" y="4135438"/>
            <a:ext cx="42863" cy="0"/>
          </a:xfrm>
          <a:custGeom>
            <a:avLst/>
            <a:gdLst>
              <a:gd name="T0" fmla="*/ 0 w 43179"/>
              <a:gd name="T1" fmla="*/ 41259 w 43179"/>
              <a:gd name="T2" fmla="*/ 0 60000 65536"/>
              <a:gd name="T3" fmla="*/ 0 60000 65536"/>
            </a:gdLst>
            <a:ahLst/>
            <a:cxnLst>
              <a:cxn ang="T2">
                <a:pos x="T0" y="0"/>
              </a:cxn>
              <a:cxn ang="T3">
                <a:pos x="T1" y="0"/>
              </a:cxn>
            </a:cxnLst>
            <a:rect l="0" t="0" r="r" b="b"/>
            <a:pathLst>
              <a:path w="43179">
                <a:moveTo>
                  <a:pt x="0" y="0"/>
                </a:moveTo>
                <a:lnTo>
                  <a:pt x="42802"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6" name="object 213">
            <a:extLst>
              <a:ext uri="{FF2B5EF4-FFF2-40B4-BE49-F238E27FC236}">
                <a16:creationId xmlns:a16="http://schemas.microsoft.com/office/drawing/2014/main" id="{E0190055-624B-0BB0-9900-A0903A1900BA}"/>
              </a:ext>
            </a:extLst>
          </p:cNvPr>
          <p:cNvSpPr>
            <a:spLocks/>
          </p:cNvSpPr>
          <p:nvPr/>
        </p:nvSpPr>
        <p:spPr bwMode="auto">
          <a:xfrm>
            <a:off x="4521200" y="4079875"/>
            <a:ext cx="0" cy="22225"/>
          </a:xfrm>
          <a:custGeom>
            <a:avLst/>
            <a:gdLst>
              <a:gd name="T0" fmla="*/ 24723 h 21589"/>
              <a:gd name="T1" fmla="*/ 0 h 21589"/>
              <a:gd name="T2" fmla="*/ 0 60000 65536"/>
              <a:gd name="T3" fmla="*/ 0 60000 65536"/>
            </a:gdLst>
            <a:ahLst/>
            <a:cxnLst>
              <a:cxn ang="T2">
                <a:pos x="0" y="T0"/>
              </a:cxn>
              <a:cxn ang="T3">
                <a:pos x="0" y="T1"/>
              </a:cxn>
            </a:cxnLst>
            <a:rect l="0" t="0" r="r" b="b"/>
            <a:pathLst>
              <a:path h="21589">
                <a:moveTo>
                  <a:pt x="0" y="21383"/>
                </a:moveTo>
                <a:lnTo>
                  <a:pt x="0" y="0"/>
                </a:lnTo>
              </a:path>
            </a:pathLst>
          </a:custGeom>
          <a:noFill/>
          <a:ln w="10348">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7" name="object 214">
            <a:extLst>
              <a:ext uri="{FF2B5EF4-FFF2-40B4-BE49-F238E27FC236}">
                <a16:creationId xmlns:a16="http://schemas.microsoft.com/office/drawing/2014/main" id="{C237E9C8-EE9E-F4CB-E43B-B32B8C266F97}"/>
              </a:ext>
            </a:extLst>
          </p:cNvPr>
          <p:cNvSpPr>
            <a:spLocks/>
          </p:cNvSpPr>
          <p:nvPr/>
        </p:nvSpPr>
        <p:spPr bwMode="auto">
          <a:xfrm>
            <a:off x="4500563" y="4102100"/>
            <a:ext cx="42862" cy="0"/>
          </a:xfrm>
          <a:custGeom>
            <a:avLst/>
            <a:gdLst>
              <a:gd name="T0" fmla="*/ 0 w 43179"/>
              <a:gd name="T1" fmla="*/ 41254 w 43179"/>
              <a:gd name="T2" fmla="*/ 0 60000 65536"/>
              <a:gd name="T3" fmla="*/ 0 60000 65536"/>
            </a:gdLst>
            <a:ahLst/>
            <a:cxnLst>
              <a:cxn ang="T2">
                <a:pos x="T0" y="0"/>
              </a:cxn>
              <a:cxn ang="T3">
                <a:pos x="T1" y="0"/>
              </a:cxn>
            </a:cxnLst>
            <a:rect l="0" t="0" r="r" b="b"/>
            <a:pathLst>
              <a:path w="43179">
                <a:moveTo>
                  <a:pt x="0" y="0"/>
                </a:moveTo>
                <a:lnTo>
                  <a:pt x="42802"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8" name="object 215">
            <a:extLst>
              <a:ext uri="{FF2B5EF4-FFF2-40B4-BE49-F238E27FC236}">
                <a16:creationId xmlns:a16="http://schemas.microsoft.com/office/drawing/2014/main" id="{420AFDB2-440E-40C6-77B3-A5AFAF401767}"/>
              </a:ext>
            </a:extLst>
          </p:cNvPr>
          <p:cNvSpPr>
            <a:spLocks/>
          </p:cNvSpPr>
          <p:nvPr/>
        </p:nvSpPr>
        <p:spPr bwMode="auto">
          <a:xfrm>
            <a:off x="4500563" y="4079875"/>
            <a:ext cx="42862" cy="0"/>
          </a:xfrm>
          <a:custGeom>
            <a:avLst/>
            <a:gdLst>
              <a:gd name="T0" fmla="*/ 0 w 43179"/>
              <a:gd name="T1" fmla="*/ 41254 w 43179"/>
              <a:gd name="T2" fmla="*/ 0 60000 65536"/>
              <a:gd name="T3" fmla="*/ 0 60000 65536"/>
            </a:gdLst>
            <a:ahLst/>
            <a:cxnLst>
              <a:cxn ang="T2">
                <a:pos x="T0" y="0"/>
              </a:cxn>
              <a:cxn ang="T3">
                <a:pos x="T1" y="0"/>
              </a:cxn>
            </a:cxnLst>
            <a:rect l="0" t="0" r="r" b="b"/>
            <a:pathLst>
              <a:path w="43179">
                <a:moveTo>
                  <a:pt x="0" y="0"/>
                </a:moveTo>
                <a:lnTo>
                  <a:pt x="42802"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39" name="object 216">
            <a:extLst>
              <a:ext uri="{FF2B5EF4-FFF2-40B4-BE49-F238E27FC236}">
                <a16:creationId xmlns:a16="http://schemas.microsoft.com/office/drawing/2014/main" id="{C3F1A00E-1EF0-6DE8-7268-F48A33380C5B}"/>
              </a:ext>
            </a:extLst>
          </p:cNvPr>
          <p:cNvSpPr>
            <a:spLocks/>
          </p:cNvSpPr>
          <p:nvPr/>
        </p:nvSpPr>
        <p:spPr bwMode="auto">
          <a:xfrm>
            <a:off x="1347788" y="4197350"/>
            <a:ext cx="87312" cy="69850"/>
          </a:xfrm>
          <a:custGeom>
            <a:avLst/>
            <a:gdLst>
              <a:gd name="T0" fmla="*/ 44280 w 86994"/>
              <a:gd name="T1" fmla="*/ 0 h 70485"/>
              <a:gd name="T2" fmla="*/ 0 w 86994"/>
              <a:gd name="T3" fmla="*/ 67297 h 70485"/>
              <a:gd name="T4" fmla="*/ 88563 w 86994"/>
              <a:gd name="T5" fmla="*/ 67297 h 70485"/>
              <a:gd name="T6" fmla="*/ 44280 w 86994"/>
              <a:gd name="T7" fmla="*/ 0 h 70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994" h="70485">
                <a:moveTo>
                  <a:pt x="43479" y="0"/>
                </a:moveTo>
                <a:lnTo>
                  <a:pt x="0" y="70412"/>
                </a:lnTo>
                <a:lnTo>
                  <a:pt x="86962" y="70412"/>
                </a:lnTo>
                <a:lnTo>
                  <a:pt x="43479" y="0"/>
                </a:lnTo>
                <a:close/>
              </a:path>
            </a:pathLst>
          </a:custGeom>
          <a:noFill/>
          <a:ln w="1035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0" name="object 217">
            <a:extLst>
              <a:ext uri="{FF2B5EF4-FFF2-40B4-BE49-F238E27FC236}">
                <a16:creationId xmlns:a16="http://schemas.microsoft.com/office/drawing/2014/main" id="{047ECF61-B5FA-62CD-16B9-3F2552A875CD}"/>
              </a:ext>
            </a:extLst>
          </p:cNvPr>
          <p:cNvSpPr>
            <a:spLocks/>
          </p:cNvSpPr>
          <p:nvPr/>
        </p:nvSpPr>
        <p:spPr bwMode="auto">
          <a:xfrm>
            <a:off x="1390650" y="424497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1" name="object 218">
            <a:extLst>
              <a:ext uri="{FF2B5EF4-FFF2-40B4-BE49-F238E27FC236}">
                <a16:creationId xmlns:a16="http://schemas.microsoft.com/office/drawing/2014/main" id="{46C8785D-C752-DC59-A4C6-55CFF410FBAF}"/>
              </a:ext>
            </a:extLst>
          </p:cNvPr>
          <p:cNvSpPr>
            <a:spLocks/>
          </p:cNvSpPr>
          <p:nvPr/>
        </p:nvSpPr>
        <p:spPr bwMode="auto">
          <a:xfrm>
            <a:off x="1733550" y="4278313"/>
            <a:ext cx="87313" cy="71437"/>
          </a:xfrm>
          <a:custGeom>
            <a:avLst/>
            <a:gdLst>
              <a:gd name="T0" fmla="*/ 44282 w 86994"/>
              <a:gd name="T1" fmla="*/ 0 h 70485"/>
              <a:gd name="T2" fmla="*/ 0 w 86994"/>
              <a:gd name="T3" fmla="*/ 75297 h 70485"/>
              <a:gd name="T4" fmla="*/ 88556 w 86994"/>
              <a:gd name="T5" fmla="*/ 75297 h 70485"/>
              <a:gd name="T6" fmla="*/ 44282 w 86994"/>
              <a:gd name="T7" fmla="*/ 0 h 70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994" h="70485">
                <a:moveTo>
                  <a:pt x="43479" y="0"/>
                </a:moveTo>
                <a:lnTo>
                  <a:pt x="0" y="70412"/>
                </a:lnTo>
                <a:lnTo>
                  <a:pt x="86950" y="70412"/>
                </a:lnTo>
                <a:lnTo>
                  <a:pt x="43479" y="0"/>
                </a:lnTo>
                <a:close/>
              </a:path>
            </a:pathLst>
          </a:custGeom>
          <a:noFill/>
          <a:ln w="1035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2" name="object 219">
            <a:extLst>
              <a:ext uri="{FF2B5EF4-FFF2-40B4-BE49-F238E27FC236}">
                <a16:creationId xmlns:a16="http://schemas.microsoft.com/office/drawing/2014/main" id="{2E29FA31-631D-8FD6-BAB0-6DB71940716E}"/>
              </a:ext>
            </a:extLst>
          </p:cNvPr>
          <p:cNvSpPr>
            <a:spLocks/>
          </p:cNvSpPr>
          <p:nvPr/>
        </p:nvSpPr>
        <p:spPr bwMode="auto">
          <a:xfrm>
            <a:off x="1778000" y="432752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3" name="object 220">
            <a:extLst>
              <a:ext uri="{FF2B5EF4-FFF2-40B4-BE49-F238E27FC236}">
                <a16:creationId xmlns:a16="http://schemas.microsoft.com/office/drawing/2014/main" id="{CC017AD9-47FE-28C2-8FBB-46C4A9209263}"/>
              </a:ext>
            </a:extLst>
          </p:cNvPr>
          <p:cNvSpPr>
            <a:spLocks/>
          </p:cNvSpPr>
          <p:nvPr/>
        </p:nvSpPr>
        <p:spPr bwMode="auto">
          <a:xfrm>
            <a:off x="1955800" y="4295775"/>
            <a:ext cx="87313" cy="69850"/>
          </a:xfrm>
          <a:custGeom>
            <a:avLst/>
            <a:gdLst>
              <a:gd name="T0" fmla="*/ 44273 w 86994"/>
              <a:gd name="T1" fmla="*/ 0 h 70485"/>
              <a:gd name="T2" fmla="*/ 0 w 86994"/>
              <a:gd name="T3" fmla="*/ 67300 h 70485"/>
              <a:gd name="T4" fmla="*/ 88556 w 86994"/>
              <a:gd name="T5" fmla="*/ 67300 h 70485"/>
              <a:gd name="T6" fmla="*/ 44273 w 86994"/>
              <a:gd name="T7" fmla="*/ 0 h 70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994" h="70485">
                <a:moveTo>
                  <a:pt x="43470" y="0"/>
                </a:moveTo>
                <a:lnTo>
                  <a:pt x="0" y="70415"/>
                </a:lnTo>
                <a:lnTo>
                  <a:pt x="86950" y="70415"/>
                </a:lnTo>
                <a:lnTo>
                  <a:pt x="43470" y="0"/>
                </a:lnTo>
                <a:close/>
              </a:path>
            </a:pathLst>
          </a:custGeom>
          <a:noFill/>
          <a:ln w="1035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4" name="object 221">
            <a:extLst>
              <a:ext uri="{FF2B5EF4-FFF2-40B4-BE49-F238E27FC236}">
                <a16:creationId xmlns:a16="http://schemas.microsoft.com/office/drawing/2014/main" id="{5EE46B7A-2F25-B874-654E-9B8A28E14B94}"/>
              </a:ext>
            </a:extLst>
          </p:cNvPr>
          <p:cNvSpPr>
            <a:spLocks/>
          </p:cNvSpPr>
          <p:nvPr/>
        </p:nvSpPr>
        <p:spPr bwMode="auto">
          <a:xfrm>
            <a:off x="1998663" y="4343400"/>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5" name="object 222">
            <a:extLst>
              <a:ext uri="{FF2B5EF4-FFF2-40B4-BE49-F238E27FC236}">
                <a16:creationId xmlns:a16="http://schemas.microsoft.com/office/drawing/2014/main" id="{83355DE5-BBFB-D17C-BA78-483C31576701}"/>
              </a:ext>
            </a:extLst>
          </p:cNvPr>
          <p:cNvSpPr>
            <a:spLocks/>
          </p:cNvSpPr>
          <p:nvPr/>
        </p:nvSpPr>
        <p:spPr bwMode="auto">
          <a:xfrm>
            <a:off x="2246313" y="4240213"/>
            <a:ext cx="85725" cy="69850"/>
          </a:xfrm>
          <a:custGeom>
            <a:avLst/>
            <a:gdLst>
              <a:gd name="T0" fmla="*/ 40402 w 86994"/>
              <a:gd name="T1" fmla="*/ 0 h 70485"/>
              <a:gd name="T2" fmla="*/ 0 w 86994"/>
              <a:gd name="T3" fmla="*/ 67288 h 70485"/>
              <a:gd name="T4" fmla="*/ 80801 w 86994"/>
              <a:gd name="T5" fmla="*/ 67288 h 70485"/>
              <a:gd name="T6" fmla="*/ 40402 w 86994"/>
              <a:gd name="T7" fmla="*/ 0 h 70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994" h="70485">
                <a:moveTo>
                  <a:pt x="43482" y="0"/>
                </a:moveTo>
                <a:lnTo>
                  <a:pt x="0" y="70403"/>
                </a:lnTo>
                <a:lnTo>
                  <a:pt x="86962" y="70403"/>
                </a:lnTo>
                <a:lnTo>
                  <a:pt x="43482" y="0"/>
                </a:lnTo>
                <a:close/>
              </a:path>
            </a:pathLst>
          </a:custGeom>
          <a:noFill/>
          <a:ln w="1035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6" name="object 223">
            <a:extLst>
              <a:ext uri="{FF2B5EF4-FFF2-40B4-BE49-F238E27FC236}">
                <a16:creationId xmlns:a16="http://schemas.microsoft.com/office/drawing/2014/main" id="{D938120E-57D8-7BF2-2796-0E72F02B68EB}"/>
              </a:ext>
            </a:extLst>
          </p:cNvPr>
          <p:cNvSpPr>
            <a:spLocks/>
          </p:cNvSpPr>
          <p:nvPr/>
        </p:nvSpPr>
        <p:spPr bwMode="auto">
          <a:xfrm>
            <a:off x="2289175" y="428942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7" name="object 224">
            <a:extLst>
              <a:ext uri="{FF2B5EF4-FFF2-40B4-BE49-F238E27FC236}">
                <a16:creationId xmlns:a16="http://schemas.microsoft.com/office/drawing/2014/main" id="{956F000B-11A9-C901-035E-49DB240440BE}"/>
              </a:ext>
            </a:extLst>
          </p:cNvPr>
          <p:cNvSpPr>
            <a:spLocks/>
          </p:cNvSpPr>
          <p:nvPr/>
        </p:nvSpPr>
        <p:spPr bwMode="auto">
          <a:xfrm>
            <a:off x="2554288" y="4235450"/>
            <a:ext cx="85725" cy="69850"/>
          </a:xfrm>
          <a:custGeom>
            <a:avLst/>
            <a:gdLst>
              <a:gd name="T0" fmla="*/ 40399 w 86994"/>
              <a:gd name="T1" fmla="*/ 0 h 70485"/>
              <a:gd name="T2" fmla="*/ 0 w 86994"/>
              <a:gd name="T3" fmla="*/ 67300 h 70485"/>
              <a:gd name="T4" fmla="*/ 80790 w 86994"/>
              <a:gd name="T5" fmla="*/ 67300 h 70485"/>
              <a:gd name="T6" fmla="*/ 40399 w 86994"/>
              <a:gd name="T7" fmla="*/ 0 h 70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994" h="70485">
                <a:moveTo>
                  <a:pt x="43479" y="0"/>
                </a:moveTo>
                <a:lnTo>
                  <a:pt x="0" y="70415"/>
                </a:lnTo>
                <a:lnTo>
                  <a:pt x="86950" y="70415"/>
                </a:lnTo>
                <a:lnTo>
                  <a:pt x="43479" y="0"/>
                </a:lnTo>
                <a:close/>
              </a:path>
            </a:pathLst>
          </a:custGeom>
          <a:noFill/>
          <a:ln w="1035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8" name="object 225">
            <a:extLst>
              <a:ext uri="{FF2B5EF4-FFF2-40B4-BE49-F238E27FC236}">
                <a16:creationId xmlns:a16="http://schemas.microsoft.com/office/drawing/2014/main" id="{B28E8E69-4728-6E42-3F2D-48A49E9A8FDF}"/>
              </a:ext>
            </a:extLst>
          </p:cNvPr>
          <p:cNvSpPr>
            <a:spLocks/>
          </p:cNvSpPr>
          <p:nvPr/>
        </p:nvSpPr>
        <p:spPr bwMode="auto">
          <a:xfrm>
            <a:off x="2597150" y="428307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49" name="object 226">
            <a:extLst>
              <a:ext uri="{FF2B5EF4-FFF2-40B4-BE49-F238E27FC236}">
                <a16:creationId xmlns:a16="http://schemas.microsoft.com/office/drawing/2014/main" id="{22851457-1652-CED4-6106-D1FA5A5BCE2E}"/>
              </a:ext>
            </a:extLst>
          </p:cNvPr>
          <p:cNvSpPr>
            <a:spLocks/>
          </p:cNvSpPr>
          <p:nvPr/>
        </p:nvSpPr>
        <p:spPr bwMode="auto">
          <a:xfrm>
            <a:off x="2906713" y="4202113"/>
            <a:ext cx="87312" cy="69850"/>
          </a:xfrm>
          <a:custGeom>
            <a:avLst/>
            <a:gdLst>
              <a:gd name="T0" fmla="*/ 44280 w 86994"/>
              <a:gd name="T1" fmla="*/ 0 h 70485"/>
              <a:gd name="T2" fmla="*/ 0 w 86994"/>
              <a:gd name="T3" fmla="*/ 67288 h 70485"/>
              <a:gd name="T4" fmla="*/ 88563 w 86994"/>
              <a:gd name="T5" fmla="*/ 67288 h 70485"/>
              <a:gd name="T6" fmla="*/ 44280 w 86994"/>
              <a:gd name="T7" fmla="*/ 0 h 70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994" h="70485">
                <a:moveTo>
                  <a:pt x="43479" y="0"/>
                </a:moveTo>
                <a:lnTo>
                  <a:pt x="0" y="70403"/>
                </a:lnTo>
                <a:lnTo>
                  <a:pt x="86962" y="70403"/>
                </a:lnTo>
                <a:lnTo>
                  <a:pt x="43479" y="0"/>
                </a:lnTo>
                <a:close/>
              </a:path>
            </a:pathLst>
          </a:custGeom>
          <a:noFill/>
          <a:ln w="1035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50" name="object 227">
            <a:extLst>
              <a:ext uri="{FF2B5EF4-FFF2-40B4-BE49-F238E27FC236}">
                <a16:creationId xmlns:a16="http://schemas.microsoft.com/office/drawing/2014/main" id="{63E5D254-E030-DE15-FC74-950693121C9F}"/>
              </a:ext>
            </a:extLst>
          </p:cNvPr>
          <p:cNvSpPr>
            <a:spLocks/>
          </p:cNvSpPr>
          <p:nvPr/>
        </p:nvSpPr>
        <p:spPr bwMode="auto">
          <a:xfrm>
            <a:off x="2951163" y="425132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51" name="object 228">
            <a:extLst>
              <a:ext uri="{FF2B5EF4-FFF2-40B4-BE49-F238E27FC236}">
                <a16:creationId xmlns:a16="http://schemas.microsoft.com/office/drawing/2014/main" id="{D8D46928-A37B-191B-C9BD-88DD636011AE}"/>
              </a:ext>
            </a:extLst>
          </p:cNvPr>
          <p:cNvSpPr>
            <a:spLocks/>
          </p:cNvSpPr>
          <p:nvPr/>
        </p:nvSpPr>
        <p:spPr bwMode="auto">
          <a:xfrm>
            <a:off x="3359150" y="4119563"/>
            <a:ext cx="87313" cy="69850"/>
          </a:xfrm>
          <a:custGeom>
            <a:avLst/>
            <a:gdLst>
              <a:gd name="T0" fmla="*/ 44273 w 86995"/>
              <a:gd name="T1" fmla="*/ 0 h 70485"/>
              <a:gd name="T2" fmla="*/ 0 w 86995"/>
              <a:gd name="T3" fmla="*/ 67285 h 70485"/>
              <a:gd name="T4" fmla="*/ 88547 w 86995"/>
              <a:gd name="T5" fmla="*/ 67285 h 70485"/>
              <a:gd name="T6" fmla="*/ 44273 w 86995"/>
              <a:gd name="T7" fmla="*/ 0 h 70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995" h="70485">
                <a:moveTo>
                  <a:pt x="43473" y="0"/>
                </a:moveTo>
                <a:lnTo>
                  <a:pt x="0" y="70400"/>
                </a:lnTo>
                <a:lnTo>
                  <a:pt x="86947" y="70400"/>
                </a:lnTo>
                <a:lnTo>
                  <a:pt x="43473" y="0"/>
                </a:lnTo>
                <a:close/>
              </a:path>
            </a:pathLst>
          </a:custGeom>
          <a:noFill/>
          <a:ln w="1035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52" name="object 229">
            <a:extLst>
              <a:ext uri="{FF2B5EF4-FFF2-40B4-BE49-F238E27FC236}">
                <a16:creationId xmlns:a16="http://schemas.microsoft.com/office/drawing/2014/main" id="{3161E30E-2191-B03D-05B4-41CC9C313E6E}"/>
              </a:ext>
            </a:extLst>
          </p:cNvPr>
          <p:cNvSpPr>
            <a:spLocks/>
          </p:cNvSpPr>
          <p:nvPr/>
        </p:nvSpPr>
        <p:spPr bwMode="auto">
          <a:xfrm>
            <a:off x="3402013" y="416877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53" name="object 230">
            <a:extLst>
              <a:ext uri="{FF2B5EF4-FFF2-40B4-BE49-F238E27FC236}">
                <a16:creationId xmlns:a16="http://schemas.microsoft.com/office/drawing/2014/main" id="{8AB1456E-EE3F-1D0C-85C4-8C297A7CDBE9}"/>
              </a:ext>
            </a:extLst>
          </p:cNvPr>
          <p:cNvSpPr>
            <a:spLocks/>
          </p:cNvSpPr>
          <p:nvPr/>
        </p:nvSpPr>
        <p:spPr bwMode="auto">
          <a:xfrm>
            <a:off x="4478338" y="4043363"/>
            <a:ext cx="85725" cy="69850"/>
          </a:xfrm>
          <a:custGeom>
            <a:avLst/>
            <a:gdLst>
              <a:gd name="T0" fmla="*/ 40392 w 86995"/>
              <a:gd name="T1" fmla="*/ 0 h 70485"/>
              <a:gd name="T2" fmla="*/ 0 w 86995"/>
              <a:gd name="T3" fmla="*/ 67297 h 70485"/>
              <a:gd name="T4" fmla="*/ 80811 w 86995"/>
              <a:gd name="T5" fmla="*/ 67297 h 70485"/>
              <a:gd name="T6" fmla="*/ 40392 w 86995"/>
              <a:gd name="T7" fmla="*/ 0 h 70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995" h="70485">
                <a:moveTo>
                  <a:pt x="43473" y="0"/>
                </a:moveTo>
                <a:lnTo>
                  <a:pt x="0" y="70412"/>
                </a:lnTo>
                <a:lnTo>
                  <a:pt x="86977" y="70412"/>
                </a:lnTo>
                <a:lnTo>
                  <a:pt x="43473" y="0"/>
                </a:lnTo>
                <a:close/>
              </a:path>
            </a:pathLst>
          </a:custGeom>
          <a:noFill/>
          <a:ln w="1035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54" name="object 231">
            <a:extLst>
              <a:ext uri="{FF2B5EF4-FFF2-40B4-BE49-F238E27FC236}">
                <a16:creationId xmlns:a16="http://schemas.microsoft.com/office/drawing/2014/main" id="{1802CB53-668F-A829-4C6C-0466CAAAE7D0}"/>
              </a:ext>
            </a:extLst>
          </p:cNvPr>
          <p:cNvSpPr>
            <a:spLocks/>
          </p:cNvSpPr>
          <p:nvPr/>
        </p:nvSpPr>
        <p:spPr bwMode="auto">
          <a:xfrm>
            <a:off x="4521200" y="4090988"/>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55" name="object 232">
            <a:extLst>
              <a:ext uri="{FF2B5EF4-FFF2-40B4-BE49-F238E27FC236}">
                <a16:creationId xmlns:a16="http://schemas.microsoft.com/office/drawing/2014/main" id="{BD387629-20C8-CB4F-CA54-03EDA0F05A2C}"/>
              </a:ext>
            </a:extLst>
          </p:cNvPr>
          <p:cNvSpPr>
            <a:spLocks/>
          </p:cNvSpPr>
          <p:nvPr/>
        </p:nvSpPr>
        <p:spPr bwMode="auto">
          <a:xfrm>
            <a:off x="4364038" y="2779713"/>
            <a:ext cx="87312" cy="69850"/>
          </a:xfrm>
          <a:custGeom>
            <a:avLst/>
            <a:gdLst>
              <a:gd name="T0" fmla="*/ 44271 w 86995"/>
              <a:gd name="T1" fmla="*/ 0 h 70485"/>
              <a:gd name="T2" fmla="*/ 0 w 86995"/>
              <a:gd name="T3" fmla="*/ 67309 h 70485"/>
              <a:gd name="T4" fmla="*/ 88542 w 86995"/>
              <a:gd name="T5" fmla="*/ 67309 h 70485"/>
              <a:gd name="T6" fmla="*/ 44271 w 86995"/>
              <a:gd name="T7" fmla="*/ 0 h 70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995" h="70485">
                <a:moveTo>
                  <a:pt x="43473" y="0"/>
                </a:moveTo>
                <a:lnTo>
                  <a:pt x="0" y="70424"/>
                </a:lnTo>
                <a:lnTo>
                  <a:pt x="86947" y="70424"/>
                </a:lnTo>
                <a:lnTo>
                  <a:pt x="43473" y="0"/>
                </a:lnTo>
                <a:close/>
              </a:path>
            </a:pathLst>
          </a:custGeom>
          <a:noFill/>
          <a:ln w="1035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56" name="object 233">
            <a:extLst>
              <a:ext uri="{FF2B5EF4-FFF2-40B4-BE49-F238E27FC236}">
                <a16:creationId xmlns:a16="http://schemas.microsoft.com/office/drawing/2014/main" id="{1037F44C-604D-7CFF-C535-72C39C486773}"/>
              </a:ext>
            </a:extLst>
          </p:cNvPr>
          <p:cNvSpPr>
            <a:spLocks/>
          </p:cNvSpPr>
          <p:nvPr/>
        </p:nvSpPr>
        <p:spPr bwMode="auto">
          <a:xfrm>
            <a:off x="4408488" y="282892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352">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57" name="object 234">
            <a:extLst>
              <a:ext uri="{FF2B5EF4-FFF2-40B4-BE49-F238E27FC236}">
                <a16:creationId xmlns:a16="http://schemas.microsoft.com/office/drawing/2014/main" id="{C51A9FA9-BDF5-C0A1-93E1-E1E0581A7DEC}"/>
              </a:ext>
            </a:extLst>
          </p:cNvPr>
          <p:cNvSpPr>
            <a:spLocks/>
          </p:cNvSpPr>
          <p:nvPr/>
        </p:nvSpPr>
        <p:spPr bwMode="auto">
          <a:xfrm>
            <a:off x="976313" y="2201863"/>
            <a:ext cx="3760787" cy="2581275"/>
          </a:xfrm>
          <a:custGeom>
            <a:avLst/>
            <a:gdLst>
              <a:gd name="T0" fmla="*/ 0 w 3759835"/>
              <a:gd name="T1" fmla="*/ 0 h 2582545"/>
              <a:gd name="T2" fmla="*/ 0 w 3759835"/>
              <a:gd name="T3" fmla="*/ 2575853 h 2582545"/>
              <a:gd name="T4" fmla="*/ 3764034 w 3759835"/>
              <a:gd name="T5" fmla="*/ 2575853 h 2582545"/>
              <a:gd name="T6" fmla="*/ 3764034 w 3759835"/>
              <a:gd name="T7" fmla="*/ 0 h 2582545"/>
              <a:gd name="T8" fmla="*/ 0 w 3759835"/>
              <a:gd name="T9" fmla="*/ 0 h 2582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59835" h="2582545">
                <a:moveTo>
                  <a:pt x="0" y="0"/>
                </a:moveTo>
                <a:lnTo>
                  <a:pt x="0" y="2582196"/>
                </a:lnTo>
                <a:lnTo>
                  <a:pt x="3759272" y="2582196"/>
                </a:lnTo>
                <a:lnTo>
                  <a:pt x="3759272" y="0"/>
                </a:lnTo>
                <a:lnTo>
                  <a:pt x="0" y="0"/>
                </a:lnTo>
                <a:close/>
              </a:path>
            </a:pathLst>
          </a:custGeom>
          <a:noFill/>
          <a:ln w="69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3" name="object 246">
            <a:extLst>
              <a:ext uri="{FF2B5EF4-FFF2-40B4-BE49-F238E27FC236}">
                <a16:creationId xmlns:a16="http://schemas.microsoft.com/office/drawing/2014/main" id="{0571E945-4601-A7F5-FB8E-8EBDCE3B397B}"/>
              </a:ext>
            </a:extLst>
          </p:cNvPr>
          <p:cNvSpPr txBox="1"/>
          <p:nvPr/>
        </p:nvSpPr>
        <p:spPr>
          <a:xfrm>
            <a:off x="1055688" y="2266950"/>
            <a:ext cx="1290637" cy="484188"/>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(a)</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a:p>
            <a:pPr marL="57785" marR="0" lvl="0" indent="0" algn="l" defTabSz="914400" rtl="0" eaLnBrk="0" fontAlgn="base" latinLnBrk="0" hangingPunct="0">
              <a:lnSpc>
                <a:spcPct val="100000"/>
              </a:lnSpc>
              <a:spcBef>
                <a:spcPts val="630"/>
              </a:spcBef>
              <a:spcAft>
                <a:spcPct val="0"/>
              </a:spcAft>
              <a:buClrTx/>
              <a:buSzTx/>
              <a:buFontTx/>
              <a:buNone/>
              <a:tabLst/>
              <a:defRPr/>
            </a:pP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S</a:t>
            </a:r>
            <a:r>
              <a:rPr kumimoji="0" sz="1200" b="1" i="0" u="none" strike="noStrike" kern="1200" cap="none" spc="-100" normalizeH="0" baseline="0" noProof="0" dirty="0">
                <a:ln>
                  <a:noFill/>
                </a:ln>
                <a:solidFill>
                  <a:srgbClr val="2218F0"/>
                </a:solidFill>
                <a:effectLst/>
                <a:uLnTx/>
                <a:uFillTx/>
                <a:latin typeface="Times New Roman"/>
                <a:ea typeface="+mn-ea"/>
                <a:cs typeface="Times New Roman"/>
              </a:rPr>
              <a:t>T</a:t>
            </a: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A</a:t>
            </a:r>
            <a:r>
              <a:rPr kumimoji="0" sz="1200" b="1" i="0" u="none" strike="noStrike" kern="1200" cap="none" spc="0" normalizeH="0" baseline="0" noProof="0" dirty="0">
                <a:ln>
                  <a:noFill/>
                </a:ln>
                <a:solidFill>
                  <a:srgbClr val="2218F0"/>
                </a:solidFill>
                <a:effectLst/>
                <a:uLnTx/>
                <a:uFillTx/>
                <a:latin typeface="Times New Roman"/>
                <a:ea typeface="+mn-ea"/>
                <a:cs typeface="Times New Roman"/>
              </a:rPr>
              <a:t>R</a:t>
            </a: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 </a:t>
            </a:r>
            <a:r>
              <a:rPr kumimoji="0" sz="1200" b="1" i="0" u="none" strike="noStrike" kern="1200" cap="none" spc="-10" normalizeH="0" baseline="0" noProof="0" dirty="0">
                <a:ln>
                  <a:noFill/>
                </a:ln>
                <a:solidFill>
                  <a:srgbClr val="2218F0"/>
                </a:solidFill>
                <a:effectLst/>
                <a:uLnTx/>
                <a:uFillTx/>
                <a:latin typeface="Times New Roman"/>
                <a:ea typeface="+mn-ea"/>
                <a:cs typeface="Times New Roman"/>
              </a:rPr>
              <a:t>P</a:t>
            </a:r>
            <a:r>
              <a:rPr kumimoji="0" sz="1200" b="1" i="0" u="none" strike="noStrike" kern="1200" cap="none" spc="-30" normalizeH="0" baseline="0" noProof="0" dirty="0">
                <a:ln>
                  <a:noFill/>
                </a:ln>
                <a:solidFill>
                  <a:srgbClr val="2218F0"/>
                </a:solidFill>
                <a:effectLst/>
                <a:uLnTx/>
                <a:uFillTx/>
                <a:latin typeface="Times New Roman"/>
                <a:ea typeface="+mn-ea"/>
                <a:cs typeface="Times New Roman"/>
              </a:rPr>
              <a:t>r</a:t>
            </a: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eli</a:t>
            </a:r>
            <a:r>
              <a:rPr kumimoji="0" sz="1200" b="1" i="0" u="none" strike="noStrike" kern="1200" cap="none" spc="0" normalizeH="0" baseline="0" noProof="0" dirty="0">
                <a:ln>
                  <a:noFill/>
                </a:ln>
                <a:solidFill>
                  <a:srgbClr val="2218F0"/>
                </a:solidFill>
                <a:effectLst/>
                <a:uLnTx/>
                <a:uFillTx/>
                <a:latin typeface="Times New Roman"/>
                <a:ea typeface="+mn-ea"/>
                <a:cs typeface="Times New Roman"/>
              </a:rPr>
              <a:t>m</a:t>
            </a: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in</a:t>
            </a:r>
            <a:r>
              <a:rPr kumimoji="0" sz="1200" b="1" i="0" u="none" strike="noStrike" kern="1200" cap="none" spc="-10" normalizeH="0" baseline="0" noProof="0" dirty="0">
                <a:ln>
                  <a:noFill/>
                </a:ln>
                <a:solidFill>
                  <a:srgbClr val="2218F0"/>
                </a:solidFill>
                <a:effectLst/>
                <a:uLnTx/>
                <a:uFillTx/>
                <a:latin typeface="Times New Roman"/>
                <a:ea typeface="+mn-ea"/>
                <a:cs typeface="Times New Roman"/>
              </a:rPr>
              <a:t>ar</a:t>
            </a:r>
            <a:r>
              <a:rPr kumimoji="0" sz="1200" b="1" i="0" u="none" strike="noStrike" kern="1200" cap="none" spc="0" normalizeH="0" baseline="0" noProof="0" dirty="0">
                <a:ln>
                  <a:noFill/>
                </a:ln>
                <a:solidFill>
                  <a:srgbClr val="2218F0"/>
                </a:solidFill>
                <a:effectLst/>
                <a:uLnTx/>
                <a:uFillTx/>
                <a:latin typeface="Times New Roman"/>
                <a:ea typeface="+mn-ea"/>
                <a:cs typeface="Times New Roman"/>
              </a:rPr>
              <a:t>y</a:t>
            </a:r>
            <a:endParaRPr kumimoji="0" sz="12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164" name="object 247">
            <a:extLst>
              <a:ext uri="{FF2B5EF4-FFF2-40B4-BE49-F238E27FC236}">
                <a16:creationId xmlns:a16="http://schemas.microsoft.com/office/drawing/2014/main" id="{7748E1CD-6028-F1BF-7929-9F3C4DE6C2E8}"/>
              </a:ext>
            </a:extLst>
          </p:cNvPr>
          <p:cNvSpPr txBox="1"/>
          <p:nvPr/>
        </p:nvSpPr>
        <p:spPr>
          <a:xfrm>
            <a:off x="82550" y="2932113"/>
            <a:ext cx="261938" cy="354012"/>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2050" b="1" i="0" u="none" strike="noStrike" kern="1200" cap="none" spc="0" normalizeH="0" baseline="0" noProof="0" dirty="0">
                <a:ln>
                  <a:noFill/>
                </a:ln>
                <a:solidFill>
                  <a:prstClr val="black"/>
                </a:solidFill>
                <a:effectLst/>
                <a:uLnTx/>
                <a:uFillTx/>
                <a:latin typeface="Times New Roman"/>
                <a:ea typeface="+mn-ea"/>
                <a:cs typeface="Times New Roman"/>
              </a:rPr>
              <a:t>v</a:t>
            </a:r>
            <a:r>
              <a:rPr kumimoji="0" sz="2475" b="1" i="0" u="none" strike="noStrike" kern="1200" cap="none" spc="0" normalizeH="0" baseline="-20202" noProof="0" dirty="0">
                <a:ln>
                  <a:noFill/>
                </a:ln>
                <a:solidFill>
                  <a:prstClr val="black"/>
                </a:solidFill>
                <a:effectLst/>
                <a:uLnTx/>
                <a:uFillTx/>
                <a:latin typeface="Times New Roman"/>
                <a:ea typeface="+mn-ea"/>
                <a:cs typeface="Times New Roman"/>
              </a:rPr>
              <a:t>n</a:t>
            </a:r>
            <a:endParaRPr kumimoji="0" sz="2475" b="1" i="0" u="none" strike="noStrike" kern="1200" cap="none" spc="0" normalizeH="0" baseline="-20202" noProof="0">
              <a:ln>
                <a:noFill/>
              </a:ln>
              <a:solidFill>
                <a:prstClr val="black"/>
              </a:solidFill>
              <a:effectLst/>
              <a:uLnTx/>
              <a:uFillTx/>
              <a:latin typeface="Times New Roman"/>
              <a:ea typeface="+mn-ea"/>
              <a:cs typeface="Times New Roman"/>
            </a:endParaRPr>
          </a:p>
        </p:txBody>
      </p:sp>
      <p:sp>
        <p:nvSpPr>
          <p:cNvPr id="1165" name="object 248">
            <a:extLst>
              <a:ext uri="{FF2B5EF4-FFF2-40B4-BE49-F238E27FC236}">
                <a16:creationId xmlns:a16="http://schemas.microsoft.com/office/drawing/2014/main" id="{35B55DEF-FE2F-BD14-1F23-D98D6B47C5D0}"/>
              </a:ext>
            </a:extLst>
          </p:cNvPr>
          <p:cNvSpPr txBox="1"/>
          <p:nvPr/>
        </p:nvSpPr>
        <p:spPr>
          <a:xfrm>
            <a:off x="2430463" y="2308225"/>
            <a:ext cx="769937" cy="482600"/>
          </a:xfrm>
          <a:prstGeom prst="rect">
            <a:avLst/>
          </a:prstGeom>
        </p:spPr>
        <p:txBody>
          <a:bodyPr lIns="0" tIns="0" rIns="0" bIns="0">
            <a:spAutoFit/>
          </a:bodyPr>
          <a:lstStyle/>
          <a:p>
            <a:pPr marL="12700" marR="0" lvl="0" indent="0" algn="l" defTabSz="914400" rtl="0" eaLnBrk="0" fontAlgn="base" latinLnBrk="0" hangingPunct="0">
              <a:lnSpc>
                <a:spcPts val="2020"/>
              </a:lnSpc>
              <a:spcBef>
                <a:spcPct val="0"/>
              </a:spcBef>
              <a:spcAft>
                <a:spcPct val="0"/>
              </a:spcAft>
              <a:buClrTx/>
              <a:buSzTx/>
              <a:buFontTx/>
              <a:buNone/>
              <a:tabLst/>
              <a:defRPr/>
            </a:pPr>
            <a:r>
              <a:rPr kumimoji="0" sz="1900" b="1" i="0" u="none" strike="noStrike" kern="1200" cap="none" spc="-5" normalizeH="0" baseline="0" noProof="0" dirty="0">
                <a:ln>
                  <a:noFill/>
                </a:ln>
                <a:solidFill>
                  <a:prstClr val="black"/>
                </a:solidFill>
                <a:effectLst/>
                <a:uLnTx/>
                <a:uFillTx/>
                <a:latin typeface="Times New Roman"/>
                <a:ea typeface="+mn-ea"/>
                <a:cs typeface="Times New Roman"/>
              </a:rPr>
              <a:t>Au+Au</a:t>
            </a:r>
            <a:endParaRPr kumimoji="0" sz="1900" b="1" i="0" u="none" strike="noStrike" kern="1200" cap="none" spc="0" normalizeH="0" baseline="0" noProof="0">
              <a:ln>
                <a:noFill/>
              </a:ln>
              <a:solidFill>
                <a:prstClr val="black"/>
              </a:solidFill>
              <a:effectLst/>
              <a:uLnTx/>
              <a:uFillTx/>
              <a:latin typeface="Times New Roman"/>
              <a:ea typeface="+mn-ea"/>
              <a:cs typeface="Times New Roman"/>
            </a:endParaRPr>
          </a:p>
          <a:p>
            <a:pPr marL="130175" marR="0" lvl="0" indent="0" algn="l" defTabSz="914400" rtl="0" eaLnBrk="0" fontAlgn="base" latinLnBrk="0" hangingPunct="0">
              <a:lnSpc>
                <a:spcPts val="1960"/>
              </a:lnSpc>
              <a:spcBef>
                <a:spcPct val="0"/>
              </a:spcBef>
              <a:spcAft>
                <a:spcPct val="0"/>
              </a:spcAft>
              <a:buClrTx/>
              <a:buSzTx/>
              <a:buFontTx/>
              <a:buNone/>
              <a:tabLst/>
              <a:defRPr/>
            </a:pPr>
            <a:r>
              <a:rPr kumimoji="0" sz="1850" b="1" i="0" u="none" strike="noStrike" kern="1200" cap="none" spc="-10" normalizeH="0" baseline="0" noProof="0" dirty="0">
                <a:ln>
                  <a:noFill/>
                </a:ln>
                <a:solidFill>
                  <a:prstClr val="black"/>
                </a:solidFill>
                <a:effectLst/>
                <a:uLnTx/>
                <a:uFillTx/>
                <a:latin typeface="Times New Roman"/>
                <a:ea typeface="+mn-ea"/>
                <a:cs typeface="Times New Roman"/>
              </a:rPr>
              <a:t>0-40%</a:t>
            </a:r>
            <a:endParaRPr kumimoji="0" sz="185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166" name="object 249">
            <a:extLst>
              <a:ext uri="{FF2B5EF4-FFF2-40B4-BE49-F238E27FC236}">
                <a16:creationId xmlns:a16="http://schemas.microsoft.com/office/drawing/2014/main" id="{6B95189D-1000-2885-2E7A-70C43731F8A6}"/>
              </a:ext>
            </a:extLst>
          </p:cNvPr>
          <p:cNvSpPr txBox="1"/>
          <p:nvPr/>
        </p:nvSpPr>
        <p:spPr>
          <a:xfrm>
            <a:off x="3729038" y="2295525"/>
            <a:ext cx="373062" cy="284163"/>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v</a:t>
            </a:r>
            <a:r>
              <a:rPr kumimoji="0" sz="1950" b="1" i="0" u="none" strike="noStrike" kern="1200" cap="none" spc="7" normalizeH="0" baseline="-21367" noProof="0" dirty="0">
                <a:ln>
                  <a:noFill/>
                </a:ln>
                <a:solidFill>
                  <a:prstClr val="black"/>
                </a:solidFill>
                <a:effectLst/>
                <a:uLnTx/>
                <a:uFillTx/>
                <a:latin typeface="Times New Roman"/>
                <a:ea typeface="+mn-ea"/>
                <a:cs typeface="Times New Roman"/>
              </a:rPr>
              <a:t>2</a:t>
            </a:r>
            <a:r>
              <a:rPr kumimoji="0" sz="1600" b="1" i="0" u="none" strike="noStrike" kern="1200" cap="none" spc="5" normalizeH="0" baseline="0" noProof="0" dirty="0">
                <a:ln>
                  <a:noFill/>
                </a:ln>
                <a:solidFill>
                  <a:prstClr val="black"/>
                </a:solidFill>
                <a:effectLst/>
                <a:uLnTx/>
                <a:uFillTx/>
                <a:latin typeface="Times New Roman"/>
                <a:ea typeface="+mn-ea"/>
                <a:cs typeface="Times New Roman"/>
              </a:rPr>
              <a:t>/2</a:t>
            </a:r>
            <a:endParaRPr kumimoji="0" sz="16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262" name="object 250">
            <a:extLst>
              <a:ext uri="{FF2B5EF4-FFF2-40B4-BE49-F238E27FC236}">
                <a16:creationId xmlns:a16="http://schemas.microsoft.com/office/drawing/2014/main" id="{65D8A0B0-A409-0A4F-1B97-C6C74D59F96D}"/>
              </a:ext>
            </a:extLst>
          </p:cNvPr>
          <p:cNvSpPr txBox="1">
            <a:spLocks noChangeArrowheads="1"/>
          </p:cNvSpPr>
          <p:nvPr/>
        </p:nvSpPr>
        <p:spPr bwMode="auto">
          <a:xfrm>
            <a:off x="3889375" y="2501900"/>
            <a:ext cx="2127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ts val="1625"/>
              </a:lnSpc>
              <a:spcBef>
                <a:spcPct val="0"/>
              </a:spcBef>
              <a:spcAft>
                <a:spcPct val="0"/>
              </a:spcAft>
              <a:buClrTx/>
              <a:buSzTx/>
              <a:buFontTx/>
              <a:buNone/>
              <a:tabLst/>
              <a:defRPr/>
            </a:pPr>
            <a:r>
              <a:rPr kumimoji="0" lang="en-US" altLang="ru-R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a:t>
            </a:r>
            <a:r>
              <a:rPr kumimoji="0" lang="en-US" altLang="ru-RU" sz="1900" b="1" i="0" u="none" strike="noStrike" kern="1200" cap="none" spc="0" normalizeH="0" baseline="-21000" noProof="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altLang="ru-R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a:t>
            </a:r>
            <a:r>
              <a:rPr kumimoji="0" lang="en-US" altLang="ru-RU" sz="1900" b="1" i="0" u="none" strike="noStrike" kern="1200" cap="none" spc="0" normalizeH="0" baseline="-21000" noProof="0">
                <a:ln>
                  <a:noFill/>
                </a:ln>
                <a:solidFill>
                  <a:srgbClr val="000000"/>
                </a:solidFill>
                <a:effectLst/>
                <a:uLnTx/>
                <a:uFillTx/>
                <a:latin typeface="Times New Roman" panose="02020603050405020304" pitchFamily="18" charset="0"/>
                <a:ea typeface="+mn-ea"/>
                <a:cs typeface="Times New Roman" panose="02020603050405020304" pitchFamily="18" charset="0"/>
              </a:rPr>
              <a:t>4</a:t>
            </a:r>
          </a:p>
        </p:txBody>
      </p:sp>
      <p:sp>
        <p:nvSpPr>
          <p:cNvPr id="1168" name="object 263">
            <a:extLst>
              <a:ext uri="{FF2B5EF4-FFF2-40B4-BE49-F238E27FC236}">
                <a16:creationId xmlns:a16="http://schemas.microsoft.com/office/drawing/2014/main" id="{3FF9A2AB-CB7A-71B7-94B3-BA4F1268CC87}"/>
              </a:ext>
            </a:extLst>
          </p:cNvPr>
          <p:cNvSpPr txBox="1"/>
          <p:nvPr/>
        </p:nvSpPr>
        <p:spPr>
          <a:xfrm>
            <a:off x="4852988" y="2573338"/>
            <a:ext cx="1400175" cy="177800"/>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200" b="1" i="0" u="sng" strike="noStrike" kern="1200" cap="none" spc="0" normalizeH="0" baseline="0" noProof="0" dirty="0">
                <a:ln>
                  <a:noFill/>
                </a:ln>
                <a:solidFill>
                  <a:srgbClr val="2218F0"/>
                </a:solidFill>
                <a:effectLst/>
                <a:uLnTx/>
                <a:uFillTx/>
                <a:latin typeface="Times New Roman"/>
                <a:ea typeface="+mn-ea"/>
                <a:cs typeface="Times New Roman"/>
              </a:rPr>
              <a:t>  </a:t>
            </a:r>
            <a:r>
              <a:rPr kumimoji="0" sz="1200" b="1" i="0" u="sng" strike="noStrike" kern="1200" cap="none" spc="-120" normalizeH="0" baseline="0" noProof="0" dirty="0">
                <a:ln>
                  <a:noFill/>
                </a:ln>
                <a:solidFill>
                  <a:srgbClr val="2218F0"/>
                </a:solidFill>
                <a:effectLst/>
                <a:uLnTx/>
                <a:uFillTx/>
                <a:latin typeface="Times New Roman"/>
                <a:ea typeface="+mn-ea"/>
                <a:cs typeface="Times New Roman"/>
              </a:rPr>
              <a:t> </a:t>
            </a:r>
            <a:r>
              <a:rPr kumimoji="0" sz="1200" b="1" i="0" u="none" strike="noStrike" kern="1200" cap="none" spc="130" normalizeH="0" baseline="0" noProof="0" dirty="0">
                <a:ln>
                  <a:noFill/>
                </a:ln>
                <a:solidFill>
                  <a:srgbClr val="2218F0"/>
                </a:solidFill>
                <a:effectLst/>
                <a:uLnTx/>
                <a:uFillTx/>
                <a:latin typeface="Times New Roman"/>
                <a:ea typeface="+mn-ea"/>
                <a:cs typeface="Times New Roman"/>
              </a:rPr>
              <a:t> </a:t>
            </a: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S</a:t>
            </a:r>
            <a:r>
              <a:rPr kumimoji="0" sz="1200" b="1" i="0" u="none" strike="noStrike" kern="1200" cap="none" spc="-100" normalizeH="0" baseline="0" noProof="0" dirty="0">
                <a:ln>
                  <a:noFill/>
                </a:ln>
                <a:solidFill>
                  <a:srgbClr val="2218F0"/>
                </a:solidFill>
                <a:effectLst/>
                <a:uLnTx/>
                <a:uFillTx/>
                <a:latin typeface="Times New Roman"/>
                <a:ea typeface="+mn-ea"/>
                <a:cs typeface="Times New Roman"/>
              </a:rPr>
              <a:t>T</a:t>
            </a: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A</a:t>
            </a:r>
            <a:r>
              <a:rPr kumimoji="0" sz="1200" b="1" i="0" u="none" strike="noStrike" kern="1200" cap="none" spc="0" normalizeH="0" baseline="0" noProof="0" dirty="0">
                <a:ln>
                  <a:noFill/>
                </a:ln>
                <a:solidFill>
                  <a:srgbClr val="2218F0"/>
                </a:solidFill>
                <a:effectLst/>
                <a:uLnTx/>
                <a:uFillTx/>
                <a:latin typeface="Times New Roman"/>
                <a:ea typeface="+mn-ea"/>
                <a:cs typeface="Times New Roman"/>
              </a:rPr>
              <a:t>R</a:t>
            </a: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 </a:t>
            </a:r>
            <a:r>
              <a:rPr kumimoji="0" sz="1200" b="1" i="0" u="none" strike="noStrike" kern="1200" cap="none" spc="-10" normalizeH="0" baseline="0" noProof="0" dirty="0">
                <a:ln>
                  <a:noFill/>
                </a:ln>
                <a:solidFill>
                  <a:srgbClr val="2218F0"/>
                </a:solidFill>
                <a:effectLst/>
                <a:uLnTx/>
                <a:uFillTx/>
                <a:latin typeface="Times New Roman"/>
                <a:ea typeface="+mn-ea"/>
                <a:cs typeface="Times New Roman"/>
              </a:rPr>
              <a:t>P</a:t>
            </a:r>
            <a:r>
              <a:rPr kumimoji="0" sz="1200" b="1" i="0" u="none" strike="noStrike" kern="1200" cap="none" spc="-30" normalizeH="0" baseline="0" noProof="0" dirty="0">
                <a:ln>
                  <a:noFill/>
                </a:ln>
                <a:solidFill>
                  <a:srgbClr val="2218F0"/>
                </a:solidFill>
                <a:effectLst/>
                <a:uLnTx/>
                <a:uFillTx/>
                <a:latin typeface="Times New Roman"/>
                <a:ea typeface="+mn-ea"/>
                <a:cs typeface="Times New Roman"/>
              </a:rPr>
              <a:t>r</a:t>
            </a: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eli</a:t>
            </a:r>
            <a:r>
              <a:rPr kumimoji="0" sz="1200" b="1" i="0" u="none" strike="noStrike" kern="1200" cap="none" spc="0" normalizeH="0" baseline="0" noProof="0" dirty="0">
                <a:ln>
                  <a:noFill/>
                </a:ln>
                <a:solidFill>
                  <a:srgbClr val="2218F0"/>
                </a:solidFill>
                <a:effectLst/>
                <a:uLnTx/>
                <a:uFillTx/>
                <a:latin typeface="Times New Roman"/>
                <a:ea typeface="+mn-ea"/>
                <a:cs typeface="Times New Roman"/>
              </a:rPr>
              <a:t>m</a:t>
            </a:r>
            <a:r>
              <a:rPr kumimoji="0" sz="1200" b="1" i="0" u="none" strike="noStrike" kern="1200" cap="none" spc="-5" normalizeH="0" baseline="0" noProof="0" dirty="0">
                <a:ln>
                  <a:noFill/>
                </a:ln>
                <a:solidFill>
                  <a:srgbClr val="2218F0"/>
                </a:solidFill>
                <a:effectLst/>
                <a:uLnTx/>
                <a:uFillTx/>
                <a:latin typeface="Times New Roman"/>
                <a:ea typeface="+mn-ea"/>
                <a:cs typeface="Times New Roman"/>
              </a:rPr>
              <a:t>in</a:t>
            </a:r>
            <a:r>
              <a:rPr kumimoji="0" sz="1200" b="1" i="0" u="none" strike="noStrike" kern="1200" cap="none" spc="-10" normalizeH="0" baseline="0" noProof="0" dirty="0">
                <a:ln>
                  <a:noFill/>
                </a:ln>
                <a:solidFill>
                  <a:srgbClr val="2218F0"/>
                </a:solidFill>
                <a:effectLst/>
                <a:uLnTx/>
                <a:uFillTx/>
                <a:latin typeface="Times New Roman"/>
                <a:ea typeface="+mn-ea"/>
                <a:cs typeface="Times New Roman"/>
              </a:rPr>
              <a:t>ar</a:t>
            </a:r>
            <a:r>
              <a:rPr kumimoji="0" sz="1200" b="1" i="0" u="none" strike="noStrike" kern="1200" cap="none" spc="0" normalizeH="0" baseline="0" noProof="0" dirty="0">
                <a:ln>
                  <a:noFill/>
                </a:ln>
                <a:solidFill>
                  <a:srgbClr val="2218F0"/>
                </a:solidFill>
                <a:effectLst/>
                <a:uLnTx/>
                <a:uFillTx/>
                <a:latin typeface="Times New Roman"/>
                <a:ea typeface="+mn-ea"/>
                <a:cs typeface="Times New Roman"/>
              </a:rPr>
              <a:t>y</a:t>
            </a:r>
            <a:endParaRPr kumimoji="0" sz="120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264" name="object 264">
            <a:extLst>
              <a:ext uri="{FF2B5EF4-FFF2-40B4-BE49-F238E27FC236}">
                <a16:creationId xmlns:a16="http://schemas.microsoft.com/office/drawing/2014/main" id="{56DEA3A7-5BE2-3ADA-3856-B43A95B0CAFA}"/>
              </a:ext>
            </a:extLst>
          </p:cNvPr>
          <p:cNvSpPr>
            <a:spLocks/>
          </p:cNvSpPr>
          <p:nvPr/>
        </p:nvSpPr>
        <p:spPr bwMode="auto">
          <a:xfrm>
            <a:off x="4865688" y="4764088"/>
            <a:ext cx="65087" cy="0"/>
          </a:xfrm>
          <a:custGeom>
            <a:avLst/>
            <a:gdLst>
              <a:gd name="T0" fmla="*/ 0 w 64770"/>
              <a:gd name="T1" fmla="*/ 66028 w 64770"/>
              <a:gd name="T2" fmla="*/ 0 60000 65536"/>
              <a:gd name="T3" fmla="*/ 0 60000 65536"/>
            </a:gdLst>
            <a:ahLst/>
            <a:cxnLst>
              <a:cxn ang="T2">
                <a:pos x="T0" y="0"/>
              </a:cxn>
              <a:cxn ang="T3">
                <a:pos x="T1" y="0"/>
              </a:cxn>
            </a:cxnLst>
            <a:rect l="0" t="0" r="r" b="b"/>
            <a:pathLst>
              <a:path w="64770">
                <a:moveTo>
                  <a:pt x="0" y="0"/>
                </a:moveTo>
                <a:lnTo>
                  <a:pt x="64436"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65" name="object 265">
            <a:extLst>
              <a:ext uri="{FF2B5EF4-FFF2-40B4-BE49-F238E27FC236}">
                <a16:creationId xmlns:a16="http://schemas.microsoft.com/office/drawing/2014/main" id="{68B24292-926E-6D7F-60CD-C424DF5E8326}"/>
              </a:ext>
            </a:extLst>
          </p:cNvPr>
          <p:cNvSpPr>
            <a:spLocks/>
          </p:cNvSpPr>
          <p:nvPr/>
        </p:nvSpPr>
        <p:spPr bwMode="auto">
          <a:xfrm>
            <a:off x="8205788" y="4764088"/>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66" name="object 266">
            <a:extLst>
              <a:ext uri="{FF2B5EF4-FFF2-40B4-BE49-F238E27FC236}">
                <a16:creationId xmlns:a16="http://schemas.microsoft.com/office/drawing/2014/main" id="{A46E17C6-3527-8D0B-DA27-44752454ADDA}"/>
              </a:ext>
            </a:extLst>
          </p:cNvPr>
          <p:cNvSpPr>
            <a:spLocks/>
          </p:cNvSpPr>
          <p:nvPr/>
        </p:nvSpPr>
        <p:spPr bwMode="auto">
          <a:xfrm>
            <a:off x="4865688" y="4559300"/>
            <a:ext cx="130175" cy="0"/>
          </a:xfrm>
          <a:custGeom>
            <a:avLst/>
            <a:gdLst>
              <a:gd name="T0" fmla="*/ 0 w 129539"/>
              <a:gd name="T1" fmla="*/ 132754 w 129539"/>
              <a:gd name="T2" fmla="*/ 0 60000 65536"/>
              <a:gd name="T3" fmla="*/ 0 60000 65536"/>
            </a:gdLst>
            <a:ahLst/>
            <a:cxnLst>
              <a:cxn ang="T2">
                <a:pos x="T0" y="0"/>
              </a:cxn>
              <a:cxn ang="T3">
                <a:pos x="T1" y="0"/>
              </a:cxn>
            </a:cxnLst>
            <a:rect l="0" t="0" r="r" b="b"/>
            <a:pathLst>
              <a:path w="129539">
                <a:moveTo>
                  <a:pt x="0" y="0"/>
                </a:moveTo>
                <a:lnTo>
                  <a:pt x="129543"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67" name="object 267">
            <a:extLst>
              <a:ext uri="{FF2B5EF4-FFF2-40B4-BE49-F238E27FC236}">
                <a16:creationId xmlns:a16="http://schemas.microsoft.com/office/drawing/2014/main" id="{5747CD5F-C683-E3C5-1C62-EEEC4CF620B1}"/>
              </a:ext>
            </a:extLst>
          </p:cNvPr>
          <p:cNvSpPr>
            <a:spLocks/>
          </p:cNvSpPr>
          <p:nvPr/>
        </p:nvSpPr>
        <p:spPr bwMode="auto">
          <a:xfrm>
            <a:off x="8140700" y="4559300"/>
            <a:ext cx="130175" cy="0"/>
          </a:xfrm>
          <a:custGeom>
            <a:avLst/>
            <a:gdLst>
              <a:gd name="T0" fmla="*/ 129574 w 130175"/>
              <a:gd name="T1" fmla="*/ 0 w 130175"/>
              <a:gd name="T2" fmla="*/ 0 60000 65536"/>
              <a:gd name="T3" fmla="*/ 0 60000 65536"/>
            </a:gdLst>
            <a:ahLst/>
            <a:cxnLst>
              <a:cxn ang="T2">
                <a:pos x="T0" y="0"/>
              </a:cxn>
              <a:cxn ang="T3">
                <a:pos x="T1" y="0"/>
              </a:cxn>
            </a:cxnLst>
            <a:rect l="0" t="0" r="r" b="b"/>
            <a:pathLst>
              <a:path w="130175">
                <a:moveTo>
                  <a:pt x="129574"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68" name="object 268">
            <a:extLst>
              <a:ext uri="{FF2B5EF4-FFF2-40B4-BE49-F238E27FC236}">
                <a16:creationId xmlns:a16="http://schemas.microsoft.com/office/drawing/2014/main" id="{4E2A30DD-F605-AE28-0C2F-A12596BB8F0B}"/>
              </a:ext>
            </a:extLst>
          </p:cNvPr>
          <p:cNvSpPr>
            <a:spLocks/>
          </p:cNvSpPr>
          <p:nvPr/>
        </p:nvSpPr>
        <p:spPr bwMode="auto">
          <a:xfrm>
            <a:off x="4865688" y="4352925"/>
            <a:ext cx="65087" cy="0"/>
          </a:xfrm>
          <a:custGeom>
            <a:avLst/>
            <a:gdLst>
              <a:gd name="T0" fmla="*/ 0 w 64770"/>
              <a:gd name="T1" fmla="*/ 66028 w 64770"/>
              <a:gd name="T2" fmla="*/ 0 60000 65536"/>
              <a:gd name="T3" fmla="*/ 0 60000 65536"/>
            </a:gdLst>
            <a:ahLst/>
            <a:cxnLst>
              <a:cxn ang="T2">
                <a:pos x="T0" y="0"/>
              </a:cxn>
              <a:cxn ang="T3">
                <a:pos x="T1" y="0"/>
              </a:cxn>
            </a:cxnLst>
            <a:rect l="0" t="0" r="r" b="b"/>
            <a:pathLst>
              <a:path w="64770">
                <a:moveTo>
                  <a:pt x="0" y="0"/>
                </a:moveTo>
                <a:lnTo>
                  <a:pt x="64436"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69" name="object 269">
            <a:extLst>
              <a:ext uri="{FF2B5EF4-FFF2-40B4-BE49-F238E27FC236}">
                <a16:creationId xmlns:a16="http://schemas.microsoft.com/office/drawing/2014/main" id="{7E14624B-B99B-601A-B7F2-F58D5C32C118}"/>
              </a:ext>
            </a:extLst>
          </p:cNvPr>
          <p:cNvSpPr>
            <a:spLocks/>
          </p:cNvSpPr>
          <p:nvPr/>
        </p:nvSpPr>
        <p:spPr bwMode="auto">
          <a:xfrm>
            <a:off x="8205788" y="4352925"/>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0" name="object 270">
            <a:extLst>
              <a:ext uri="{FF2B5EF4-FFF2-40B4-BE49-F238E27FC236}">
                <a16:creationId xmlns:a16="http://schemas.microsoft.com/office/drawing/2014/main" id="{519759FC-F831-2087-02BF-F6ADA7945A1A}"/>
              </a:ext>
            </a:extLst>
          </p:cNvPr>
          <p:cNvSpPr>
            <a:spLocks/>
          </p:cNvSpPr>
          <p:nvPr/>
        </p:nvSpPr>
        <p:spPr bwMode="auto">
          <a:xfrm>
            <a:off x="4865688" y="4148138"/>
            <a:ext cx="65087" cy="0"/>
          </a:xfrm>
          <a:custGeom>
            <a:avLst/>
            <a:gdLst>
              <a:gd name="T0" fmla="*/ 0 w 64770"/>
              <a:gd name="T1" fmla="*/ 66028 w 64770"/>
              <a:gd name="T2" fmla="*/ 0 60000 65536"/>
              <a:gd name="T3" fmla="*/ 0 60000 65536"/>
            </a:gdLst>
            <a:ahLst/>
            <a:cxnLst>
              <a:cxn ang="T2">
                <a:pos x="T0" y="0"/>
              </a:cxn>
              <a:cxn ang="T3">
                <a:pos x="T1" y="0"/>
              </a:cxn>
            </a:cxnLst>
            <a:rect l="0" t="0" r="r" b="b"/>
            <a:pathLst>
              <a:path w="64770">
                <a:moveTo>
                  <a:pt x="0" y="0"/>
                </a:moveTo>
                <a:lnTo>
                  <a:pt x="64436"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1" name="object 271">
            <a:extLst>
              <a:ext uri="{FF2B5EF4-FFF2-40B4-BE49-F238E27FC236}">
                <a16:creationId xmlns:a16="http://schemas.microsoft.com/office/drawing/2014/main" id="{20420743-05A4-64CC-0AFB-AA03AE8EB7CF}"/>
              </a:ext>
            </a:extLst>
          </p:cNvPr>
          <p:cNvSpPr>
            <a:spLocks/>
          </p:cNvSpPr>
          <p:nvPr/>
        </p:nvSpPr>
        <p:spPr bwMode="auto">
          <a:xfrm>
            <a:off x="8205788" y="4148138"/>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2" name="object 272">
            <a:extLst>
              <a:ext uri="{FF2B5EF4-FFF2-40B4-BE49-F238E27FC236}">
                <a16:creationId xmlns:a16="http://schemas.microsoft.com/office/drawing/2014/main" id="{D0F7C026-441F-3B2C-F52A-A646D9DB0B44}"/>
              </a:ext>
            </a:extLst>
          </p:cNvPr>
          <p:cNvSpPr>
            <a:spLocks/>
          </p:cNvSpPr>
          <p:nvPr/>
        </p:nvSpPr>
        <p:spPr bwMode="auto">
          <a:xfrm>
            <a:off x="4865688" y="3941763"/>
            <a:ext cx="65087" cy="0"/>
          </a:xfrm>
          <a:custGeom>
            <a:avLst/>
            <a:gdLst>
              <a:gd name="T0" fmla="*/ 0 w 64770"/>
              <a:gd name="T1" fmla="*/ 66028 w 64770"/>
              <a:gd name="T2" fmla="*/ 0 60000 65536"/>
              <a:gd name="T3" fmla="*/ 0 60000 65536"/>
            </a:gdLst>
            <a:ahLst/>
            <a:cxnLst>
              <a:cxn ang="T2">
                <a:pos x="T0" y="0"/>
              </a:cxn>
              <a:cxn ang="T3">
                <a:pos x="T1" y="0"/>
              </a:cxn>
            </a:cxnLst>
            <a:rect l="0" t="0" r="r" b="b"/>
            <a:pathLst>
              <a:path w="64770">
                <a:moveTo>
                  <a:pt x="0" y="0"/>
                </a:moveTo>
                <a:lnTo>
                  <a:pt x="64436"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3" name="object 273">
            <a:extLst>
              <a:ext uri="{FF2B5EF4-FFF2-40B4-BE49-F238E27FC236}">
                <a16:creationId xmlns:a16="http://schemas.microsoft.com/office/drawing/2014/main" id="{69417E12-4446-9025-7AF0-1EDF8363510A}"/>
              </a:ext>
            </a:extLst>
          </p:cNvPr>
          <p:cNvSpPr>
            <a:spLocks/>
          </p:cNvSpPr>
          <p:nvPr/>
        </p:nvSpPr>
        <p:spPr bwMode="auto">
          <a:xfrm>
            <a:off x="8205788" y="3941763"/>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4" name="object 274">
            <a:extLst>
              <a:ext uri="{FF2B5EF4-FFF2-40B4-BE49-F238E27FC236}">
                <a16:creationId xmlns:a16="http://schemas.microsoft.com/office/drawing/2014/main" id="{0049A5FB-200B-310F-C333-168413DA8FF2}"/>
              </a:ext>
            </a:extLst>
          </p:cNvPr>
          <p:cNvSpPr>
            <a:spLocks/>
          </p:cNvSpPr>
          <p:nvPr/>
        </p:nvSpPr>
        <p:spPr bwMode="auto">
          <a:xfrm>
            <a:off x="4865688" y="3736975"/>
            <a:ext cx="65087" cy="0"/>
          </a:xfrm>
          <a:custGeom>
            <a:avLst/>
            <a:gdLst>
              <a:gd name="T0" fmla="*/ 0 w 64770"/>
              <a:gd name="T1" fmla="*/ 66028 w 64770"/>
              <a:gd name="T2" fmla="*/ 0 60000 65536"/>
              <a:gd name="T3" fmla="*/ 0 60000 65536"/>
            </a:gdLst>
            <a:ahLst/>
            <a:cxnLst>
              <a:cxn ang="T2">
                <a:pos x="T0" y="0"/>
              </a:cxn>
              <a:cxn ang="T3">
                <a:pos x="T1" y="0"/>
              </a:cxn>
            </a:cxnLst>
            <a:rect l="0" t="0" r="r" b="b"/>
            <a:pathLst>
              <a:path w="64770">
                <a:moveTo>
                  <a:pt x="0" y="0"/>
                </a:moveTo>
                <a:lnTo>
                  <a:pt x="64436"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5" name="object 275">
            <a:extLst>
              <a:ext uri="{FF2B5EF4-FFF2-40B4-BE49-F238E27FC236}">
                <a16:creationId xmlns:a16="http://schemas.microsoft.com/office/drawing/2014/main" id="{DD44DB1B-AA2E-2689-ACC2-BBBE7D34646A}"/>
              </a:ext>
            </a:extLst>
          </p:cNvPr>
          <p:cNvSpPr>
            <a:spLocks/>
          </p:cNvSpPr>
          <p:nvPr/>
        </p:nvSpPr>
        <p:spPr bwMode="auto">
          <a:xfrm>
            <a:off x="8205788" y="3736975"/>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6" name="object 276">
            <a:extLst>
              <a:ext uri="{FF2B5EF4-FFF2-40B4-BE49-F238E27FC236}">
                <a16:creationId xmlns:a16="http://schemas.microsoft.com/office/drawing/2014/main" id="{F8E31A5F-A3EB-6A6D-6D16-D2F99320EC5F}"/>
              </a:ext>
            </a:extLst>
          </p:cNvPr>
          <p:cNvSpPr>
            <a:spLocks/>
          </p:cNvSpPr>
          <p:nvPr/>
        </p:nvSpPr>
        <p:spPr bwMode="auto">
          <a:xfrm>
            <a:off x="4865688" y="3532188"/>
            <a:ext cx="130175" cy="0"/>
          </a:xfrm>
          <a:custGeom>
            <a:avLst/>
            <a:gdLst>
              <a:gd name="T0" fmla="*/ 0 w 129539"/>
              <a:gd name="T1" fmla="*/ 132754 w 129539"/>
              <a:gd name="T2" fmla="*/ 0 60000 65536"/>
              <a:gd name="T3" fmla="*/ 0 60000 65536"/>
            </a:gdLst>
            <a:ahLst/>
            <a:cxnLst>
              <a:cxn ang="T2">
                <a:pos x="T0" y="0"/>
              </a:cxn>
              <a:cxn ang="T3">
                <a:pos x="T1" y="0"/>
              </a:cxn>
            </a:cxnLst>
            <a:rect l="0" t="0" r="r" b="b"/>
            <a:pathLst>
              <a:path w="129539">
                <a:moveTo>
                  <a:pt x="0" y="0"/>
                </a:moveTo>
                <a:lnTo>
                  <a:pt x="129543"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7" name="object 277">
            <a:extLst>
              <a:ext uri="{FF2B5EF4-FFF2-40B4-BE49-F238E27FC236}">
                <a16:creationId xmlns:a16="http://schemas.microsoft.com/office/drawing/2014/main" id="{EDF04BED-D85B-FB39-0796-1243DBBA5D7D}"/>
              </a:ext>
            </a:extLst>
          </p:cNvPr>
          <p:cNvSpPr>
            <a:spLocks/>
          </p:cNvSpPr>
          <p:nvPr/>
        </p:nvSpPr>
        <p:spPr bwMode="auto">
          <a:xfrm>
            <a:off x="8140700" y="3532188"/>
            <a:ext cx="130175" cy="0"/>
          </a:xfrm>
          <a:custGeom>
            <a:avLst/>
            <a:gdLst>
              <a:gd name="T0" fmla="*/ 129574 w 130175"/>
              <a:gd name="T1" fmla="*/ 0 w 130175"/>
              <a:gd name="T2" fmla="*/ 0 60000 65536"/>
              <a:gd name="T3" fmla="*/ 0 60000 65536"/>
            </a:gdLst>
            <a:ahLst/>
            <a:cxnLst>
              <a:cxn ang="T2">
                <a:pos x="T0" y="0"/>
              </a:cxn>
              <a:cxn ang="T3">
                <a:pos x="T1" y="0"/>
              </a:cxn>
            </a:cxnLst>
            <a:rect l="0" t="0" r="r" b="b"/>
            <a:pathLst>
              <a:path w="130175">
                <a:moveTo>
                  <a:pt x="129574"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8" name="object 278">
            <a:extLst>
              <a:ext uri="{FF2B5EF4-FFF2-40B4-BE49-F238E27FC236}">
                <a16:creationId xmlns:a16="http://schemas.microsoft.com/office/drawing/2014/main" id="{1FE433D3-0C6C-FD21-EFCF-88A572EE7748}"/>
              </a:ext>
            </a:extLst>
          </p:cNvPr>
          <p:cNvSpPr>
            <a:spLocks/>
          </p:cNvSpPr>
          <p:nvPr/>
        </p:nvSpPr>
        <p:spPr bwMode="auto">
          <a:xfrm>
            <a:off x="4865688" y="3327400"/>
            <a:ext cx="65087" cy="0"/>
          </a:xfrm>
          <a:custGeom>
            <a:avLst/>
            <a:gdLst>
              <a:gd name="T0" fmla="*/ 0 w 64770"/>
              <a:gd name="T1" fmla="*/ 66028 w 64770"/>
              <a:gd name="T2" fmla="*/ 0 60000 65536"/>
              <a:gd name="T3" fmla="*/ 0 60000 65536"/>
            </a:gdLst>
            <a:ahLst/>
            <a:cxnLst>
              <a:cxn ang="T2">
                <a:pos x="T0" y="0"/>
              </a:cxn>
              <a:cxn ang="T3">
                <a:pos x="T1" y="0"/>
              </a:cxn>
            </a:cxnLst>
            <a:rect l="0" t="0" r="r" b="b"/>
            <a:pathLst>
              <a:path w="64770">
                <a:moveTo>
                  <a:pt x="0" y="0"/>
                </a:moveTo>
                <a:lnTo>
                  <a:pt x="64436"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79" name="object 279">
            <a:extLst>
              <a:ext uri="{FF2B5EF4-FFF2-40B4-BE49-F238E27FC236}">
                <a16:creationId xmlns:a16="http://schemas.microsoft.com/office/drawing/2014/main" id="{BFB9FE52-C2E0-F1D4-D066-F32AB6C801CE}"/>
              </a:ext>
            </a:extLst>
          </p:cNvPr>
          <p:cNvSpPr>
            <a:spLocks/>
          </p:cNvSpPr>
          <p:nvPr/>
        </p:nvSpPr>
        <p:spPr bwMode="auto">
          <a:xfrm>
            <a:off x="8205788" y="3327400"/>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0" name="object 280">
            <a:extLst>
              <a:ext uri="{FF2B5EF4-FFF2-40B4-BE49-F238E27FC236}">
                <a16:creationId xmlns:a16="http://schemas.microsoft.com/office/drawing/2014/main" id="{55AAC7ED-CE21-DE67-3C36-33F3446AADE0}"/>
              </a:ext>
            </a:extLst>
          </p:cNvPr>
          <p:cNvSpPr>
            <a:spLocks/>
          </p:cNvSpPr>
          <p:nvPr/>
        </p:nvSpPr>
        <p:spPr bwMode="auto">
          <a:xfrm>
            <a:off x="4865688" y="3121025"/>
            <a:ext cx="65087" cy="0"/>
          </a:xfrm>
          <a:custGeom>
            <a:avLst/>
            <a:gdLst>
              <a:gd name="T0" fmla="*/ 0 w 64770"/>
              <a:gd name="T1" fmla="*/ 66028 w 64770"/>
              <a:gd name="T2" fmla="*/ 0 60000 65536"/>
              <a:gd name="T3" fmla="*/ 0 60000 65536"/>
            </a:gdLst>
            <a:ahLst/>
            <a:cxnLst>
              <a:cxn ang="T2">
                <a:pos x="T0" y="0"/>
              </a:cxn>
              <a:cxn ang="T3">
                <a:pos x="T1" y="0"/>
              </a:cxn>
            </a:cxnLst>
            <a:rect l="0" t="0" r="r" b="b"/>
            <a:pathLst>
              <a:path w="64770">
                <a:moveTo>
                  <a:pt x="0" y="0"/>
                </a:moveTo>
                <a:lnTo>
                  <a:pt x="64436"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1" name="object 281">
            <a:extLst>
              <a:ext uri="{FF2B5EF4-FFF2-40B4-BE49-F238E27FC236}">
                <a16:creationId xmlns:a16="http://schemas.microsoft.com/office/drawing/2014/main" id="{83A65BF7-2CCE-EE36-7298-40B02D93D04D}"/>
              </a:ext>
            </a:extLst>
          </p:cNvPr>
          <p:cNvSpPr>
            <a:spLocks/>
          </p:cNvSpPr>
          <p:nvPr/>
        </p:nvSpPr>
        <p:spPr bwMode="auto">
          <a:xfrm>
            <a:off x="8205788" y="3121025"/>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2" name="object 282">
            <a:extLst>
              <a:ext uri="{FF2B5EF4-FFF2-40B4-BE49-F238E27FC236}">
                <a16:creationId xmlns:a16="http://schemas.microsoft.com/office/drawing/2014/main" id="{9BC45A9C-A3B2-415C-6E2C-A9C022A28E35}"/>
              </a:ext>
            </a:extLst>
          </p:cNvPr>
          <p:cNvSpPr>
            <a:spLocks/>
          </p:cNvSpPr>
          <p:nvPr/>
        </p:nvSpPr>
        <p:spPr bwMode="auto">
          <a:xfrm>
            <a:off x="4865688" y="2916238"/>
            <a:ext cx="65087" cy="0"/>
          </a:xfrm>
          <a:custGeom>
            <a:avLst/>
            <a:gdLst>
              <a:gd name="T0" fmla="*/ 0 w 64770"/>
              <a:gd name="T1" fmla="*/ 66028 w 64770"/>
              <a:gd name="T2" fmla="*/ 0 60000 65536"/>
              <a:gd name="T3" fmla="*/ 0 60000 65536"/>
            </a:gdLst>
            <a:ahLst/>
            <a:cxnLst>
              <a:cxn ang="T2">
                <a:pos x="T0" y="0"/>
              </a:cxn>
              <a:cxn ang="T3">
                <a:pos x="T1" y="0"/>
              </a:cxn>
            </a:cxnLst>
            <a:rect l="0" t="0" r="r" b="b"/>
            <a:pathLst>
              <a:path w="64770">
                <a:moveTo>
                  <a:pt x="0" y="0"/>
                </a:moveTo>
                <a:lnTo>
                  <a:pt x="64436"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3" name="object 283">
            <a:extLst>
              <a:ext uri="{FF2B5EF4-FFF2-40B4-BE49-F238E27FC236}">
                <a16:creationId xmlns:a16="http://schemas.microsoft.com/office/drawing/2014/main" id="{980BF093-9F34-2827-6939-7F3F8EBB5324}"/>
              </a:ext>
            </a:extLst>
          </p:cNvPr>
          <p:cNvSpPr>
            <a:spLocks/>
          </p:cNvSpPr>
          <p:nvPr/>
        </p:nvSpPr>
        <p:spPr bwMode="auto">
          <a:xfrm>
            <a:off x="8205788" y="2916238"/>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4" name="object 284">
            <a:extLst>
              <a:ext uri="{FF2B5EF4-FFF2-40B4-BE49-F238E27FC236}">
                <a16:creationId xmlns:a16="http://schemas.microsoft.com/office/drawing/2014/main" id="{2B8DD329-935E-B063-B67C-C26E440CAEC9}"/>
              </a:ext>
            </a:extLst>
          </p:cNvPr>
          <p:cNvSpPr>
            <a:spLocks/>
          </p:cNvSpPr>
          <p:nvPr/>
        </p:nvSpPr>
        <p:spPr bwMode="auto">
          <a:xfrm>
            <a:off x="8205788" y="2711450"/>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5" name="object 285">
            <a:extLst>
              <a:ext uri="{FF2B5EF4-FFF2-40B4-BE49-F238E27FC236}">
                <a16:creationId xmlns:a16="http://schemas.microsoft.com/office/drawing/2014/main" id="{934306B2-2CFF-1283-ED48-0CA91127AB63}"/>
              </a:ext>
            </a:extLst>
          </p:cNvPr>
          <p:cNvSpPr>
            <a:spLocks/>
          </p:cNvSpPr>
          <p:nvPr/>
        </p:nvSpPr>
        <p:spPr bwMode="auto">
          <a:xfrm>
            <a:off x="4865688" y="2505075"/>
            <a:ext cx="130175" cy="0"/>
          </a:xfrm>
          <a:custGeom>
            <a:avLst/>
            <a:gdLst>
              <a:gd name="T0" fmla="*/ 0 w 129539"/>
              <a:gd name="T1" fmla="*/ 132754 w 129539"/>
              <a:gd name="T2" fmla="*/ 0 60000 65536"/>
              <a:gd name="T3" fmla="*/ 0 60000 65536"/>
            </a:gdLst>
            <a:ahLst/>
            <a:cxnLst>
              <a:cxn ang="T2">
                <a:pos x="T0" y="0"/>
              </a:cxn>
              <a:cxn ang="T3">
                <a:pos x="T1" y="0"/>
              </a:cxn>
            </a:cxnLst>
            <a:rect l="0" t="0" r="r" b="b"/>
            <a:pathLst>
              <a:path w="129539">
                <a:moveTo>
                  <a:pt x="0" y="0"/>
                </a:moveTo>
                <a:lnTo>
                  <a:pt x="129543"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6" name="object 286">
            <a:extLst>
              <a:ext uri="{FF2B5EF4-FFF2-40B4-BE49-F238E27FC236}">
                <a16:creationId xmlns:a16="http://schemas.microsoft.com/office/drawing/2014/main" id="{679F46E2-60F9-DE91-5391-DBC7CC3D2AA3}"/>
              </a:ext>
            </a:extLst>
          </p:cNvPr>
          <p:cNvSpPr>
            <a:spLocks/>
          </p:cNvSpPr>
          <p:nvPr/>
        </p:nvSpPr>
        <p:spPr bwMode="auto">
          <a:xfrm>
            <a:off x="4865688" y="2300288"/>
            <a:ext cx="65087" cy="0"/>
          </a:xfrm>
          <a:custGeom>
            <a:avLst/>
            <a:gdLst>
              <a:gd name="T0" fmla="*/ 0 w 64770"/>
              <a:gd name="T1" fmla="*/ 66028 w 64770"/>
              <a:gd name="T2" fmla="*/ 0 60000 65536"/>
              <a:gd name="T3" fmla="*/ 0 60000 65536"/>
            </a:gdLst>
            <a:ahLst/>
            <a:cxnLst>
              <a:cxn ang="T2">
                <a:pos x="T0" y="0"/>
              </a:cxn>
              <a:cxn ang="T3">
                <a:pos x="T1" y="0"/>
              </a:cxn>
            </a:cxnLst>
            <a:rect l="0" t="0" r="r" b="b"/>
            <a:pathLst>
              <a:path w="64770">
                <a:moveTo>
                  <a:pt x="0" y="0"/>
                </a:moveTo>
                <a:lnTo>
                  <a:pt x="64436"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7" name="object 287">
            <a:extLst>
              <a:ext uri="{FF2B5EF4-FFF2-40B4-BE49-F238E27FC236}">
                <a16:creationId xmlns:a16="http://schemas.microsoft.com/office/drawing/2014/main" id="{EE684C16-39B5-C131-6B8C-3BC9CD3B7D31}"/>
              </a:ext>
            </a:extLst>
          </p:cNvPr>
          <p:cNvSpPr>
            <a:spLocks/>
          </p:cNvSpPr>
          <p:nvPr/>
        </p:nvSpPr>
        <p:spPr bwMode="auto">
          <a:xfrm>
            <a:off x="8205788" y="2300288"/>
            <a:ext cx="65087" cy="0"/>
          </a:xfrm>
          <a:custGeom>
            <a:avLst/>
            <a:gdLst>
              <a:gd name="T0" fmla="*/ 66028 w 64770"/>
              <a:gd name="T1" fmla="*/ 0 w 64770"/>
              <a:gd name="T2" fmla="*/ 0 60000 65536"/>
              <a:gd name="T3" fmla="*/ 0 60000 65536"/>
            </a:gdLst>
            <a:ahLst/>
            <a:cxnLst>
              <a:cxn ang="T2">
                <a:pos x="T0" y="0"/>
              </a:cxn>
              <a:cxn ang="T3">
                <a:pos x="T1" y="0"/>
              </a:cxn>
            </a:cxnLst>
            <a:rect l="0" t="0" r="r" b="b"/>
            <a:pathLst>
              <a:path w="64770">
                <a:moveTo>
                  <a:pt x="64436" y="0"/>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8" name="object 288">
            <a:extLst>
              <a:ext uri="{FF2B5EF4-FFF2-40B4-BE49-F238E27FC236}">
                <a16:creationId xmlns:a16="http://schemas.microsoft.com/office/drawing/2014/main" id="{080CFE41-82B7-20FF-458E-865EBC2181FF}"/>
              </a:ext>
            </a:extLst>
          </p:cNvPr>
          <p:cNvSpPr>
            <a:spLocks/>
          </p:cNvSpPr>
          <p:nvPr/>
        </p:nvSpPr>
        <p:spPr bwMode="auto">
          <a:xfrm>
            <a:off x="4865688"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89" name="object 289">
            <a:extLst>
              <a:ext uri="{FF2B5EF4-FFF2-40B4-BE49-F238E27FC236}">
                <a16:creationId xmlns:a16="http://schemas.microsoft.com/office/drawing/2014/main" id="{AAB0F2D2-76A8-9F57-F014-4433C7D40F2A}"/>
              </a:ext>
            </a:extLst>
          </p:cNvPr>
          <p:cNvSpPr>
            <a:spLocks/>
          </p:cNvSpPr>
          <p:nvPr/>
        </p:nvSpPr>
        <p:spPr bwMode="auto">
          <a:xfrm>
            <a:off x="4865688"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0" name="object 290">
            <a:extLst>
              <a:ext uri="{FF2B5EF4-FFF2-40B4-BE49-F238E27FC236}">
                <a16:creationId xmlns:a16="http://schemas.microsoft.com/office/drawing/2014/main" id="{06B2B94D-A0D3-5491-3E1B-BB0F06D0BDC8}"/>
              </a:ext>
            </a:extLst>
          </p:cNvPr>
          <p:cNvSpPr>
            <a:spLocks/>
          </p:cNvSpPr>
          <p:nvPr/>
        </p:nvSpPr>
        <p:spPr bwMode="auto">
          <a:xfrm>
            <a:off x="5029200"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1" name="object 291">
            <a:extLst>
              <a:ext uri="{FF2B5EF4-FFF2-40B4-BE49-F238E27FC236}">
                <a16:creationId xmlns:a16="http://schemas.microsoft.com/office/drawing/2014/main" id="{81CB5DB9-4D53-5B90-7F54-764DD72BDF79}"/>
              </a:ext>
            </a:extLst>
          </p:cNvPr>
          <p:cNvSpPr>
            <a:spLocks/>
          </p:cNvSpPr>
          <p:nvPr/>
        </p:nvSpPr>
        <p:spPr bwMode="auto">
          <a:xfrm>
            <a:off x="5029200"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2" name="object 292">
            <a:extLst>
              <a:ext uri="{FF2B5EF4-FFF2-40B4-BE49-F238E27FC236}">
                <a16:creationId xmlns:a16="http://schemas.microsoft.com/office/drawing/2014/main" id="{11A0CA09-37D2-4C67-A52D-64038AB65540}"/>
              </a:ext>
            </a:extLst>
          </p:cNvPr>
          <p:cNvSpPr>
            <a:spLocks/>
          </p:cNvSpPr>
          <p:nvPr/>
        </p:nvSpPr>
        <p:spPr bwMode="auto">
          <a:xfrm>
            <a:off x="5168900"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3" name="object 293">
            <a:extLst>
              <a:ext uri="{FF2B5EF4-FFF2-40B4-BE49-F238E27FC236}">
                <a16:creationId xmlns:a16="http://schemas.microsoft.com/office/drawing/2014/main" id="{79218106-BEC2-ADAB-2189-9E8B20D8D8BA}"/>
              </a:ext>
            </a:extLst>
          </p:cNvPr>
          <p:cNvSpPr>
            <a:spLocks/>
          </p:cNvSpPr>
          <p:nvPr/>
        </p:nvSpPr>
        <p:spPr bwMode="auto">
          <a:xfrm>
            <a:off x="5168900"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4" name="object 294">
            <a:extLst>
              <a:ext uri="{FF2B5EF4-FFF2-40B4-BE49-F238E27FC236}">
                <a16:creationId xmlns:a16="http://schemas.microsoft.com/office/drawing/2014/main" id="{7DF2C21B-0D4B-C187-13F0-0A099978BFFC}"/>
              </a:ext>
            </a:extLst>
          </p:cNvPr>
          <p:cNvSpPr>
            <a:spLocks/>
          </p:cNvSpPr>
          <p:nvPr/>
        </p:nvSpPr>
        <p:spPr bwMode="auto">
          <a:xfrm>
            <a:off x="5287963"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5" name="object 295">
            <a:extLst>
              <a:ext uri="{FF2B5EF4-FFF2-40B4-BE49-F238E27FC236}">
                <a16:creationId xmlns:a16="http://schemas.microsoft.com/office/drawing/2014/main" id="{73824F94-EE0F-E189-9272-655488CB140F}"/>
              </a:ext>
            </a:extLst>
          </p:cNvPr>
          <p:cNvSpPr>
            <a:spLocks/>
          </p:cNvSpPr>
          <p:nvPr/>
        </p:nvSpPr>
        <p:spPr bwMode="auto">
          <a:xfrm>
            <a:off x="5287963"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6" name="object 296">
            <a:extLst>
              <a:ext uri="{FF2B5EF4-FFF2-40B4-BE49-F238E27FC236}">
                <a16:creationId xmlns:a16="http://schemas.microsoft.com/office/drawing/2014/main" id="{C5AD0112-1FDD-F241-9D9C-B5BC438272FB}"/>
              </a:ext>
            </a:extLst>
          </p:cNvPr>
          <p:cNvSpPr>
            <a:spLocks/>
          </p:cNvSpPr>
          <p:nvPr/>
        </p:nvSpPr>
        <p:spPr bwMode="auto">
          <a:xfrm>
            <a:off x="5394325"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7" name="object 297">
            <a:extLst>
              <a:ext uri="{FF2B5EF4-FFF2-40B4-BE49-F238E27FC236}">
                <a16:creationId xmlns:a16="http://schemas.microsoft.com/office/drawing/2014/main" id="{825BF93C-9310-E39C-978B-9A3A13B2585C}"/>
              </a:ext>
            </a:extLst>
          </p:cNvPr>
          <p:cNvSpPr>
            <a:spLocks/>
          </p:cNvSpPr>
          <p:nvPr/>
        </p:nvSpPr>
        <p:spPr bwMode="auto">
          <a:xfrm>
            <a:off x="5394325"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8" name="object 298">
            <a:extLst>
              <a:ext uri="{FF2B5EF4-FFF2-40B4-BE49-F238E27FC236}">
                <a16:creationId xmlns:a16="http://schemas.microsoft.com/office/drawing/2014/main" id="{8CB3E8DB-9AB3-0A1D-BBDD-F3E1EDC20411}"/>
              </a:ext>
            </a:extLst>
          </p:cNvPr>
          <p:cNvSpPr>
            <a:spLocks/>
          </p:cNvSpPr>
          <p:nvPr/>
        </p:nvSpPr>
        <p:spPr bwMode="auto">
          <a:xfrm>
            <a:off x="5489575" y="4633913"/>
            <a:ext cx="0" cy="130175"/>
          </a:xfrm>
          <a:custGeom>
            <a:avLst/>
            <a:gdLst>
              <a:gd name="T0" fmla="*/ 132753 h 129539"/>
              <a:gd name="T1" fmla="*/ 0 h 129539"/>
              <a:gd name="T2" fmla="*/ 0 60000 65536"/>
              <a:gd name="T3" fmla="*/ 0 60000 65536"/>
            </a:gdLst>
            <a:ahLst/>
            <a:cxnLst>
              <a:cxn ang="T2">
                <a:pos x="0" y="T0"/>
              </a:cxn>
              <a:cxn ang="T3">
                <a:pos x="0" y="T1"/>
              </a:cxn>
            </a:cxnLst>
            <a:rect l="0" t="0" r="r" b="b"/>
            <a:pathLst>
              <a:path h="129539">
                <a:moveTo>
                  <a:pt x="0" y="129542"/>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299" name="object 299">
            <a:extLst>
              <a:ext uri="{FF2B5EF4-FFF2-40B4-BE49-F238E27FC236}">
                <a16:creationId xmlns:a16="http://schemas.microsoft.com/office/drawing/2014/main" id="{A3633D5C-3205-66D0-4828-F71B27B5B547}"/>
              </a:ext>
            </a:extLst>
          </p:cNvPr>
          <p:cNvSpPr>
            <a:spLocks/>
          </p:cNvSpPr>
          <p:nvPr/>
        </p:nvSpPr>
        <p:spPr bwMode="auto">
          <a:xfrm>
            <a:off x="5489575" y="2198688"/>
            <a:ext cx="0" cy="130175"/>
          </a:xfrm>
          <a:custGeom>
            <a:avLst/>
            <a:gdLst>
              <a:gd name="T0" fmla="*/ 0 h 130175"/>
              <a:gd name="T1" fmla="*/ 129566 h 130175"/>
              <a:gd name="T2" fmla="*/ 0 60000 65536"/>
              <a:gd name="T3" fmla="*/ 0 60000 65536"/>
            </a:gdLst>
            <a:ahLst/>
            <a:cxnLst>
              <a:cxn ang="T2">
                <a:pos x="0" y="T0"/>
              </a:cxn>
              <a:cxn ang="T3">
                <a:pos x="0" y="T1"/>
              </a:cxn>
            </a:cxnLst>
            <a:rect l="0" t="0" r="r" b="b"/>
            <a:pathLst>
              <a:path h="130175">
                <a:moveTo>
                  <a:pt x="0" y="0"/>
                </a:moveTo>
                <a:lnTo>
                  <a:pt x="0" y="129566"/>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0" name="object 300">
            <a:extLst>
              <a:ext uri="{FF2B5EF4-FFF2-40B4-BE49-F238E27FC236}">
                <a16:creationId xmlns:a16="http://schemas.microsoft.com/office/drawing/2014/main" id="{9DE3F34C-D4C0-DBA8-853B-824FA1DD5B9A}"/>
              </a:ext>
            </a:extLst>
          </p:cNvPr>
          <p:cNvSpPr>
            <a:spLocks/>
          </p:cNvSpPr>
          <p:nvPr/>
        </p:nvSpPr>
        <p:spPr bwMode="auto">
          <a:xfrm>
            <a:off x="6113463"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1" name="object 301">
            <a:extLst>
              <a:ext uri="{FF2B5EF4-FFF2-40B4-BE49-F238E27FC236}">
                <a16:creationId xmlns:a16="http://schemas.microsoft.com/office/drawing/2014/main" id="{DD95CCFC-3B7A-C147-9F1C-3FEEF3733F57}"/>
              </a:ext>
            </a:extLst>
          </p:cNvPr>
          <p:cNvSpPr>
            <a:spLocks/>
          </p:cNvSpPr>
          <p:nvPr/>
        </p:nvSpPr>
        <p:spPr bwMode="auto">
          <a:xfrm>
            <a:off x="6113463"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2" name="object 302">
            <a:extLst>
              <a:ext uri="{FF2B5EF4-FFF2-40B4-BE49-F238E27FC236}">
                <a16:creationId xmlns:a16="http://schemas.microsoft.com/office/drawing/2014/main" id="{F792CEEF-031B-C515-0CEC-189930C2DA9D}"/>
              </a:ext>
            </a:extLst>
          </p:cNvPr>
          <p:cNvSpPr>
            <a:spLocks/>
          </p:cNvSpPr>
          <p:nvPr/>
        </p:nvSpPr>
        <p:spPr bwMode="auto">
          <a:xfrm>
            <a:off x="6477000"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3" name="object 303">
            <a:extLst>
              <a:ext uri="{FF2B5EF4-FFF2-40B4-BE49-F238E27FC236}">
                <a16:creationId xmlns:a16="http://schemas.microsoft.com/office/drawing/2014/main" id="{8C378937-4C33-C62A-BAEC-87B4A6133843}"/>
              </a:ext>
            </a:extLst>
          </p:cNvPr>
          <p:cNvSpPr>
            <a:spLocks/>
          </p:cNvSpPr>
          <p:nvPr/>
        </p:nvSpPr>
        <p:spPr bwMode="auto">
          <a:xfrm>
            <a:off x="6477000"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4" name="object 304">
            <a:extLst>
              <a:ext uri="{FF2B5EF4-FFF2-40B4-BE49-F238E27FC236}">
                <a16:creationId xmlns:a16="http://schemas.microsoft.com/office/drawing/2014/main" id="{3A0BE790-0115-25B9-9D4B-B4008A12B12E}"/>
              </a:ext>
            </a:extLst>
          </p:cNvPr>
          <p:cNvSpPr>
            <a:spLocks/>
          </p:cNvSpPr>
          <p:nvPr/>
        </p:nvSpPr>
        <p:spPr bwMode="auto">
          <a:xfrm>
            <a:off x="6735763"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5" name="object 305">
            <a:extLst>
              <a:ext uri="{FF2B5EF4-FFF2-40B4-BE49-F238E27FC236}">
                <a16:creationId xmlns:a16="http://schemas.microsoft.com/office/drawing/2014/main" id="{A1EDDDAC-F77C-60BB-D4DC-361B26057D2A}"/>
              </a:ext>
            </a:extLst>
          </p:cNvPr>
          <p:cNvSpPr>
            <a:spLocks/>
          </p:cNvSpPr>
          <p:nvPr/>
        </p:nvSpPr>
        <p:spPr bwMode="auto">
          <a:xfrm>
            <a:off x="6735763"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6" name="object 306">
            <a:extLst>
              <a:ext uri="{FF2B5EF4-FFF2-40B4-BE49-F238E27FC236}">
                <a16:creationId xmlns:a16="http://schemas.microsoft.com/office/drawing/2014/main" id="{72885684-FB05-5C8A-B22E-0D7352369FF9}"/>
              </a:ext>
            </a:extLst>
          </p:cNvPr>
          <p:cNvSpPr>
            <a:spLocks/>
          </p:cNvSpPr>
          <p:nvPr/>
        </p:nvSpPr>
        <p:spPr bwMode="auto">
          <a:xfrm>
            <a:off x="6937375"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7" name="object 307">
            <a:extLst>
              <a:ext uri="{FF2B5EF4-FFF2-40B4-BE49-F238E27FC236}">
                <a16:creationId xmlns:a16="http://schemas.microsoft.com/office/drawing/2014/main" id="{8D15F93B-3227-7F3A-890A-FFC05D255E80}"/>
              </a:ext>
            </a:extLst>
          </p:cNvPr>
          <p:cNvSpPr>
            <a:spLocks/>
          </p:cNvSpPr>
          <p:nvPr/>
        </p:nvSpPr>
        <p:spPr bwMode="auto">
          <a:xfrm>
            <a:off x="6937375"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8" name="object 308">
            <a:extLst>
              <a:ext uri="{FF2B5EF4-FFF2-40B4-BE49-F238E27FC236}">
                <a16:creationId xmlns:a16="http://schemas.microsoft.com/office/drawing/2014/main" id="{70723D40-43C5-D663-1B4A-E9E89ADA1D0A}"/>
              </a:ext>
            </a:extLst>
          </p:cNvPr>
          <p:cNvSpPr>
            <a:spLocks/>
          </p:cNvSpPr>
          <p:nvPr/>
        </p:nvSpPr>
        <p:spPr bwMode="auto">
          <a:xfrm>
            <a:off x="7100888"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09" name="object 309">
            <a:extLst>
              <a:ext uri="{FF2B5EF4-FFF2-40B4-BE49-F238E27FC236}">
                <a16:creationId xmlns:a16="http://schemas.microsoft.com/office/drawing/2014/main" id="{537DD277-F754-3766-3EBD-A29918BA7B6E}"/>
              </a:ext>
            </a:extLst>
          </p:cNvPr>
          <p:cNvSpPr>
            <a:spLocks/>
          </p:cNvSpPr>
          <p:nvPr/>
        </p:nvSpPr>
        <p:spPr bwMode="auto">
          <a:xfrm>
            <a:off x="7100888"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10" name="object 310">
            <a:extLst>
              <a:ext uri="{FF2B5EF4-FFF2-40B4-BE49-F238E27FC236}">
                <a16:creationId xmlns:a16="http://schemas.microsoft.com/office/drawing/2014/main" id="{02D6B16B-083A-84DC-FAFE-EFCCE09FADAD}"/>
              </a:ext>
            </a:extLst>
          </p:cNvPr>
          <p:cNvSpPr>
            <a:spLocks/>
          </p:cNvSpPr>
          <p:nvPr/>
        </p:nvSpPr>
        <p:spPr bwMode="auto">
          <a:xfrm>
            <a:off x="7240588"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11" name="object 311">
            <a:extLst>
              <a:ext uri="{FF2B5EF4-FFF2-40B4-BE49-F238E27FC236}">
                <a16:creationId xmlns:a16="http://schemas.microsoft.com/office/drawing/2014/main" id="{EB0572E1-F721-0735-E9C9-8B9028241C2B}"/>
              </a:ext>
            </a:extLst>
          </p:cNvPr>
          <p:cNvSpPr>
            <a:spLocks/>
          </p:cNvSpPr>
          <p:nvPr/>
        </p:nvSpPr>
        <p:spPr bwMode="auto">
          <a:xfrm>
            <a:off x="7240588"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12" name="object 312">
            <a:extLst>
              <a:ext uri="{FF2B5EF4-FFF2-40B4-BE49-F238E27FC236}">
                <a16:creationId xmlns:a16="http://schemas.microsoft.com/office/drawing/2014/main" id="{D21FA2DE-0AC3-ABF4-9EDB-A5D5D87A2AD5}"/>
              </a:ext>
            </a:extLst>
          </p:cNvPr>
          <p:cNvSpPr>
            <a:spLocks/>
          </p:cNvSpPr>
          <p:nvPr/>
        </p:nvSpPr>
        <p:spPr bwMode="auto">
          <a:xfrm>
            <a:off x="7359650"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13" name="object 313">
            <a:extLst>
              <a:ext uri="{FF2B5EF4-FFF2-40B4-BE49-F238E27FC236}">
                <a16:creationId xmlns:a16="http://schemas.microsoft.com/office/drawing/2014/main" id="{7087F58B-5A15-FFE3-852E-ED0FBCBB97A2}"/>
              </a:ext>
            </a:extLst>
          </p:cNvPr>
          <p:cNvSpPr>
            <a:spLocks/>
          </p:cNvSpPr>
          <p:nvPr/>
        </p:nvSpPr>
        <p:spPr bwMode="auto">
          <a:xfrm>
            <a:off x="7359650"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14" name="object 314">
            <a:extLst>
              <a:ext uri="{FF2B5EF4-FFF2-40B4-BE49-F238E27FC236}">
                <a16:creationId xmlns:a16="http://schemas.microsoft.com/office/drawing/2014/main" id="{CB77818E-513C-1F2F-2D5B-06AA25C9D5B2}"/>
              </a:ext>
            </a:extLst>
          </p:cNvPr>
          <p:cNvSpPr>
            <a:spLocks/>
          </p:cNvSpPr>
          <p:nvPr/>
        </p:nvSpPr>
        <p:spPr bwMode="auto">
          <a:xfrm>
            <a:off x="7466013"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15" name="object 315">
            <a:extLst>
              <a:ext uri="{FF2B5EF4-FFF2-40B4-BE49-F238E27FC236}">
                <a16:creationId xmlns:a16="http://schemas.microsoft.com/office/drawing/2014/main" id="{A46826DB-36F7-07C0-4086-5750B4B52B41}"/>
              </a:ext>
            </a:extLst>
          </p:cNvPr>
          <p:cNvSpPr>
            <a:spLocks/>
          </p:cNvSpPr>
          <p:nvPr/>
        </p:nvSpPr>
        <p:spPr bwMode="auto">
          <a:xfrm>
            <a:off x="7466013"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16" name="object 316">
            <a:extLst>
              <a:ext uri="{FF2B5EF4-FFF2-40B4-BE49-F238E27FC236}">
                <a16:creationId xmlns:a16="http://schemas.microsoft.com/office/drawing/2014/main" id="{7DFA8EE1-2CC1-A5CE-E5CD-C586FFECBC87}"/>
              </a:ext>
            </a:extLst>
          </p:cNvPr>
          <p:cNvSpPr>
            <a:spLocks/>
          </p:cNvSpPr>
          <p:nvPr/>
        </p:nvSpPr>
        <p:spPr bwMode="auto">
          <a:xfrm>
            <a:off x="7561263" y="4633913"/>
            <a:ext cx="0" cy="130175"/>
          </a:xfrm>
          <a:custGeom>
            <a:avLst/>
            <a:gdLst>
              <a:gd name="T0" fmla="*/ 132753 h 129539"/>
              <a:gd name="T1" fmla="*/ 0 h 129539"/>
              <a:gd name="T2" fmla="*/ 0 60000 65536"/>
              <a:gd name="T3" fmla="*/ 0 60000 65536"/>
            </a:gdLst>
            <a:ahLst/>
            <a:cxnLst>
              <a:cxn ang="T2">
                <a:pos x="0" y="T0"/>
              </a:cxn>
              <a:cxn ang="T3">
                <a:pos x="0" y="T1"/>
              </a:cxn>
            </a:cxnLst>
            <a:rect l="0" t="0" r="r" b="b"/>
            <a:pathLst>
              <a:path h="129539">
                <a:moveTo>
                  <a:pt x="0" y="129542"/>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17" name="object 317">
            <a:extLst>
              <a:ext uri="{FF2B5EF4-FFF2-40B4-BE49-F238E27FC236}">
                <a16:creationId xmlns:a16="http://schemas.microsoft.com/office/drawing/2014/main" id="{97243285-D387-8DC7-BE0B-B477E4EC9F7F}"/>
              </a:ext>
            </a:extLst>
          </p:cNvPr>
          <p:cNvSpPr>
            <a:spLocks/>
          </p:cNvSpPr>
          <p:nvPr/>
        </p:nvSpPr>
        <p:spPr bwMode="auto">
          <a:xfrm>
            <a:off x="7561263" y="2198688"/>
            <a:ext cx="0" cy="130175"/>
          </a:xfrm>
          <a:custGeom>
            <a:avLst/>
            <a:gdLst>
              <a:gd name="T0" fmla="*/ 0 h 130175"/>
              <a:gd name="T1" fmla="*/ 129566 h 130175"/>
              <a:gd name="T2" fmla="*/ 0 60000 65536"/>
              <a:gd name="T3" fmla="*/ 0 60000 65536"/>
            </a:gdLst>
            <a:ahLst/>
            <a:cxnLst>
              <a:cxn ang="T2">
                <a:pos x="0" y="T0"/>
              </a:cxn>
              <a:cxn ang="T3">
                <a:pos x="0" y="T1"/>
              </a:cxn>
            </a:cxnLst>
            <a:rect l="0" t="0" r="r" b="b"/>
            <a:pathLst>
              <a:path h="130175">
                <a:moveTo>
                  <a:pt x="0" y="0"/>
                </a:moveTo>
                <a:lnTo>
                  <a:pt x="0" y="129566"/>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3" name="object 318">
            <a:extLst>
              <a:ext uri="{FF2B5EF4-FFF2-40B4-BE49-F238E27FC236}">
                <a16:creationId xmlns:a16="http://schemas.microsoft.com/office/drawing/2014/main" id="{F992A06F-0211-49FA-0318-24E975094E07}"/>
              </a:ext>
            </a:extLst>
          </p:cNvPr>
          <p:cNvSpPr txBox="1"/>
          <p:nvPr/>
        </p:nvSpPr>
        <p:spPr>
          <a:xfrm>
            <a:off x="5378450" y="4806950"/>
            <a:ext cx="2422525" cy="285750"/>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tab pos="2018664" algn="l"/>
              </a:tabLst>
              <a:defRPr/>
            </a:pPr>
            <a:r>
              <a:rPr kumimoji="0" sz="2050" b="1" i="0" u="none" strike="noStrike" kern="1200" cap="none" spc="0" normalizeH="0" baseline="0" noProof="0" dirty="0">
                <a:ln>
                  <a:noFill/>
                </a:ln>
                <a:solidFill>
                  <a:prstClr val="black"/>
                </a:solidFill>
                <a:effectLst/>
                <a:uLnTx/>
                <a:uFillTx/>
                <a:latin typeface="Times New Roman"/>
                <a:ea typeface="+mn-ea"/>
                <a:cs typeface="Times New Roman"/>
              </a:rPr>
              <a:t>10	100</a:t>
            </a:r>
            <a:endParaRPr kumimoji="0" sz="205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319" name="object 319">
            <a:extLst>
              <a:ext uri="{FF2B5EF4-FFF2-40B4-BE49-F238E27FC236}">
                <a16:creationId xmlns:a16="http://schemas.microsoft.com/office/drawing/2014/main" id="{3C9A76D9-DE80-21AB-5B5A-9E421ABEDF1D}"/>
              </a:ext>
            </a:extLst>
          </p:cNvPr>
          <p:cNvSpPr>
            <a:spLocks/>
          </p:cNvSpPr>
          <p:nvPr/>
        </p:nvSpPr>
        <p:spPr bwMode="auto">
          <a:xfrm>
            <a:off x="8185150" y="4699000"/>
            <a:ext cx="0" cy="65088"/>
          </a:xfrm>
          <a:custGeom>
            <a:avLst/>
            <a:gdLst>
              <a:gd name="T0" fmla="*/ 66023 h 64770"/>
              <a:gd name="T1" fmla="*/ 0 h 64770"/>
              <a:gd name="T2" fmla="*/ 0 60000 65536"/>
              <a:gd name="T3" fmla="*/ 0 60000 65536"/>
            </a:gdLst>
            <a:ahLst/>
            <a:cxnLst>
              <a:cxn ang="T2">
                <a:pos x="0" y="T0"/>
              </a:cxn>
              <a:cxn ang="T3">
                <a:pos x="0" y="T1"/>
              </a:cxn>
            </a:cxnLst>
            <a:rect l="0" t="0" r="r" b="b"/>
            <a:pathLst>
              <a:path h="64770">
                <a:moveTo>
                  <a:pt x="0" y="64426"/>
                </a:moveTo>
                <a:lnTo>
                  <a:pt x="0" y="0"/>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20" name="object 320">
            <a:extLst>
              <a:ext uri="{FF2B5EF4-FFF2-40B4-BE49-F238E27FC236}">
                <a16:creationId xmlns:a16="http://schemas.microsoft.com/office/drawing/2014/main" id="{2F67C27D-859C-75A8-E981-0DB0C058DB1F}"/>
              </a:ext>
            </a:extLst>
          </p:cNvPr>
          <p:cNvSpPr>
            <a:spLocks/>
          </p:cNvSpPr>
          <p:nvPr/>
        </p:nvSpPr>
        <p:spPr bwMode="auto">
          <a:xfrm>
            <a:off x="8185150" y="2198688"/>
            <a:ext cx="0" cy="63500"/>
          </a:xfrm>
          <a:custGeom>
            <a:avLst/>
            <a:gdLst>
              <a:gd name="T0" fmla="*/ 0 h 64769"/>
              <a:gd name="T1" fmla="*/ 58391 h 64769"/>
              <a:gd name="T2" fmla="*/ 0 60000 65536"/>
              <a:gd name="T3" fmla="*/ 0 60000 65536"/>
            </a:gdLst>
            <a:ahLst/>
            <a:cxnLst>
              <a:cxn ang="T2">
                <a:pos x="0" y="T0"/>
              </a:cxn>
              <a:cxn ang="T3">
                <a:pos x="0" y="T1"/>
              </a:cxn>
            </a:cxnLst>
            <a:rect l="0" t="0" r="r" b="b"/>
            <a:pathLst>
              <a:path h="64769">
                <a:moveTo>
                  <a:pt x="0" y="0"/>
                </a:moveTo>
                <a:lnTo>
                  <a:pt x="0" y="64463"/>
                </a:lnTo>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6" name="object 321">
            <a:extLst>
              <a:ext uri="{FF2B5EF4-FFF2-40B4-BE49-F238E27FC236}">
                <a16:creationId xmlns:a16="http://schemas.microsoft.com/office/drawing/2014/main" id="{8B7D93FD-1131-618B-C95E-846FFD351AC1}"/>
              </a:ext>
            </a:extLst>
          </p:cNvPr>
          <p:cNvSpPr txBox="1"/>
          <p:nvPr/>
        </p:nvSpPr>
        <p:spPr>
          <a:xfrm>
            <a:off x="8421688" y="4437063"/>
            <a:ext cx="350837" cy="287337"/>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2050" b="1" i="0" u="none" strike="noStrike" kern="1200" cap="none" spc="0" normalizeH="0" baseline="0" noProof="0" dirty="0">
                <a:ln>
                  <a:noFill/>
                </a:ln>
                <a:solidFill>
                  <a:prstClr val="black"/>
                </a:solidFill>
                <a:effectLst/>
                <a:uLnTx/>
                <a:uFillTx/>
                <a:latin typeface="Times New Roman"/>
                <a:ea typeface="+mn-ea"/>
                <a:cs typeface="Times New Roman"/>
              </a:rPr>
              <a:t>0.1</a:t>
            </a:r>
            <a:endParaRPr kumimoji="0" sz="205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322" name="object 322">
            <a:extLst>
              <a:ext uri="{FF2B5EF4-FFF2-40B4-BE49-F238E27FC236}">
                <a16:creationId xmlns:a16="http://schemas.microsoft.com/office/drawing/2014/main" id="{3D486E9D-45A0-7B18-C0B4-098614353B79}"/>
              </a:ext>
            </a:extLst>
          </p:cNvPr>
          <p:cNvSpPr>
            <a:spLocks/>
          </p:cNvSpPr>
          <p:nvPr/>
        </p:nvSpPr>
        <p:spPr bwMode="auto">
          <a:xfrm>
            <a:off x="4865688" y="2198688"/>
            <a:ext cx="3405187" cy="2565400"/>
          </a:xfrm>
          <a:custGeom>
            <a:avLst/>
            <a:gdLst>
              <a:gd name="T0" fmla="*/ 0 w 3404870"/>
              <a:gd name="T1" fmla="*/ 0 h 2566035"/>
              <a:gd name="T2" fmla="*/ 0 w 3404870"/>
              <a:gd name="T3" fmla="*/ 2562339 h 2566035"/>
              <a:gd name="T4" fmla="*/ 3406242 w 3404870"/>
              <a:gd name="T5" fmla="*/ 2562339 h 2566035"/>
              <a:gd name="T6" fmla="*/ 3406242 w 3404870"/>
              <a:gd name="T7" fmla="*/ 0 h 2566035"/>
              <a:gd name="T8" fmla="*/ 0 w 3404870"/>
              <a:gd name="T9" fmla="*/ 0 h 2566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4870" h="2566035">
                <a:moveTo>
                  <a:pt x="0" y="0"/>
                </a:moveTo>
                <a:lnTo>
                  <a:pt x="0" y="2565512"/>
                </a:lnTo>
                <a:lnTo>
                  <a:pt x="3404657" y="2565512"/>
                </a:lnTo>
                <a:lnTo>
                  <a:pt x="3404657" y="0"/>
                </a:lnTo>
                <a:lnTo>
                  <a:pt x="0" y="0"/>
                </a:lnTo>
                <a:close/>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8" name="object 323">
            <a:extLst>
              <a:ext uri="{FF2B5EF4-FFF2-40B4-BE49-F238E27FC236}">
                <a16:creationId xmlns:a16="http://schemas.microsoft.com/office/drawing/2014/main" id="{96449203-B07E-8A75-4A22-8B91EF2D8AB2}"/>
              </a:ext>
            </a:extLst>
          </p:cNvPr>
          <p:cNvSpPr txBox="1"/>
          <p:nvPr/>
        </p:nvSpPr>
        <p:spPr>
          <a:xfrm>
            <a:off x="8421688" y="2890838"/>
            <a:ext cx="585787" cy="806450"/>
          </a:xfrm>
          <a:prstGeom prst="rect">
            <a:avLst/>
          </a:prstGeom>
        </p:spPr>
        <p:txBody>
          <a:bodyPr lIns="0" tIns="0" rIns="0" bIns="0">
            <a:spAutoFit/>
          </a:bodyPr>
          <a:lstStyle/>
          <a:p>
            <a:pPr marL="266065" marR="0" lvl="0" indent="0" algn="l" defTabSz="914400" rtl="0" eaLnBrk="0" fontAlgn="base" latinLnBrk="0" hangingPunct="0">
              <a:lnSpc>
                <a:spcPct val="100000"/>
              </a:lnSpc>
              <a:spcBef>
                <a:spcPct val="0"/>
              </a:spcBef>
              <a:spcAft>
                <a:spcPct val="0"/>
              </a:spcAft>
              <a:buClrTx/>
              <a:buSzTx/>
              <a:buFontTx/>
              <a:buNone/>
              <a:tabLst/>
              <a:defRPr/>
            </a:pPr>
            <a:r>
              <a:rPr kumimoji="0" sz="3150" b="1" i="0" u="none" strike="noStrike" kern="1200" cap="none" spc="0" normalizeH="0" baseline="-27777" noProof="0" dirty="0">
                <a:ln>
                  <a:noFill/>
                </a:ln>
                <a:solidFill>
                  <a:prstClr val="black"/>
                </a:solidFill>
                <a:effectLst/>
                <a:uLnTx/>
                <a:uFillTx/>
                <a:latin typeface="Symbol"/>
                <a:ea typeface="+mn-ea"/>
                <a:cs typeface="Symbol"/>
              </a:rPr>
              <a:t></a:t>
            </a:r>
            <a:r>
              <a:rPr kumimoji="0" sz="1650" b="1" i="0" u="none" strike="noStrike" kern="1200" cap="none" spc="5" normalizeH="0" baseline="0" noProof="0" dirty="0">
                <a:ln>
                  <a:noFill/>
                </a:ln>
                <a:solidFill>
                  <a:prstClr val="black"/>
                </a:solidFill>
                <a:effectLst/>
                <a:uLnTx/>
                <a:uFillTx/>
                <a:latin typeface="Symbol"/>
                <a:ea typeface="+mn-ea"/>
                <a:cs typeface="Symbol"/>
              </a:rPr>
              <a:t></a:t>
            </a:r>
            <a:r>
              <a:rPr kumimoji="0" sz="1650" b="1" i="0" u="none" strike="noStrike" kern="1200" cap="none" spc="5" normalizeH="0" baseline="0" noProof="0" dirty="0">
                <a:ln>
                  <a:noFill/>
                </a:ln>
                <a:solidFill>
                  <a:prstClr val="black"/>
                </a:solidFill>
                <a:effectLst/>
                <a:uLnTx/>
                <a:uFillTx/>
                <a:latin typeface="Times New Roman"/>
                <a:ea typeface="+mn-ea"/>
                <a:cs typeface="Times New Roman"/>
              </a:rPr>
              <a:t> </a:t>
            </a:r>
            <a:r>
              <a:rPr kumimoji="0" sz="1650" b="1" i="0" u="none" strike="noStrike" kern="1200" cap="none" spc="5" normalizeH="0" baseline="0" noProof="0" dirty="0">
                <a:ln>
                  <a:noFill/>
                </a:ln>
                <a:solidFill>
                  <a:prstClr val="black"/>
                </a:solidFill>
                <a:effectLst/>
                <a:uLnTx/>
                <a:uFillTx/>
                <a:latin typeface="Symbol"/>
                <a:ea typeface="+mn-ea"/>
                <a:cs typeface="Symbol"/>
              </a:rPr>
              <a:t></a:t>
            </a:r>
            <a:endParaRPr kumimoji="0" sz="1650" b="1" i="0" u="none" strike="noStrike" kern="1200" cap="none" spc="0" normalizeH="0" baseline="0" noProof="0">
              <a:ln>
                <a:noFill/>
              </a:ln>
              <a:solidFill>
                <a:prstClr val="black"/>
              </a:solidFill>
              <a:effectLst/>
              <a:uLnTx/>
              <a:uFillTx/>
              <a:latin typeface="Symbol"/>
              <a:ea typeface="+mn-ea"/>
              <a:cs typeface="Symbol"/>
            </a:endParaRPr>
          </a:p>
          <a:p>
            <a:pPr marL="12700" marR="0" lvl="0" indent="0" algn="l" defTabSz="914400" rtl="0" eaLnBrk="0" fontAlgn="base" latinLnBrk="0" hangingPunct="0">
              <a:lnSpc>
                <a:spcPct val="100000"/>
              </a:lnSpc>
              <a:spcBef>
                <a:spcPts val="1985"/>
              </a:spcBef>
              <a:spcAft>
                <a:spcPct val="0"/>
              </a:spcAft>
              <a:buClrTx/>
              <a:buSzTx/>
              <a:buFontTx/>
              <a:buNone/>
              <a:tabLst/>
              <a:defRPr/>
            </a:pPr>
            <a:r>
              <a:rPr kumimoji="0" sz="2050" b="1" i="0" u="none" strike="noStrike" kern="1200" cap="none" spc="0" normalizeH="0" baseline="0" noProof="0" dirty="0">
                <a:ln>
                  <a:noFill/>
                </a:ln>
                <a:solidFill>
                  <a:prstClr val="black"/>
                </a:solidFill>
                <a:effectLst/>
                <a:uLnTx/>
                <a:uFillTx/>
                <a:latin typeface="Times New Roman"/>
                <a:ea typeface="+mn-ea"/>
                <a:cs typeface="Times New Roman"/>
              </a:rPr>
              <a:t>0.2</a:t>
            </a:r>
            <a:endParaRPr kumimoji="0" sz="205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324" name="object 324">
            <a:extLst>
              <a:ext uri="{FF2B5EF4-FFF2-40B4-BE49-F238E27FC236}">
                <a16:creationId xmlns:a16="http://schemas.microsoft.com/office/drawing/2014/main" id="{E6529222-46E6-AB80-EA70-937EA614E0FF}"/>
              </a:ext>
            </a:extLst>
          </p:cNvPr>
          <p:cNvSpPr>
            <a:spLocks/>
          </p:cNvSpPr>
          <p:nvPr/>
        </p:nvSpPr>
        <p:spPr bwMode="auto">
          <a:xfrm>
            <a:off x="5254625" y="2935288"/>
            <a:ext cx="360363" cy="919162"/>
          </a:xfrm>
          <a:custGeom>
            <a:avLst/>
            <a:gdLst>
              <a:gd name="T0" fmla="*/ 0 w 360679"/>
              <a:gd name="T1" fmla="*/ 0 h 918210"/>
              <a:gd name="T2" fmla="*/ 0 w 360679"/>
              <a:gd name="T3" fmla="*/ 562212 h 918210"/>
              <a:gd name="T4" fmla="*/ 358970 w 360679"/>
              <a:gd name="T5" fmla="*/ 922553 h 918210"/>
              <a:gd name="T6" fmla="*/ 358970 w 360679"/>
              <a:gd name="T7" fmla="*/ 532585 h 918210"/>
              <a:gd name="T8" fmla="*/ 0 w 360679"/>
              <a:gd name="T9" fmla="*/ 0 h 918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679" h="918210">
                <a:moveTo>
                  <a:pt x="0" y="0"/>
                </a:moveTo>
                <a:lnTo>
                  <a:pt x="0" y="559307"/>
                </a:lnTo>
                <a:lnTo>
                  <a:pt x="360547" y="917783"/>
                </a:lnTo>
                <a:lnTo>
                  <a:pt x="360547" y="529833"/>
                </a:lnTo>
                <a:lnTo>
                  <a:pt x="0"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25" name="object 325">
            <a:extLst>
              <a:ext uri="{FF2B5EF4-FFF2-40B4-BE49-F238E27FC236}">
                <a16:creationId xmlns:a16="http://schemas.microsoft.com/office/drawing/2014/main" id="{F12B631A-EF30-9678-B18C-BE8805517B9F}"/>
              </a:ext>
            </a:extLst>
          </p:cNvPr>
          <p:cNvSpPr>
            <a:spLocks/>
          </p:cNvSpPr>
          <p:nvPr/>
        </p:nvSpPr>
        <p:spPr bwMode="auto">
          <a:xfrm>
            <a:off x="5614988" y="3465513"/>
            <a:ext cx="209550" cy="608012"/>
          </a:xfrm>
          <a:custGeom>
            <a:avLst/>
            <a:gdLst>
              <a:gd name="T0" fmla="*/ 0 w 209550"/>
              <a:gd name="T1" fmla="*/ 0 h 608329"/>
              <a:gd name="T2" fmla="*/ 0 w 209550"/>
              <a:gd name="T3" fmla="*/ 386939 h 608329"/>
              <a:gd name="T4" fmla="*/ 209062 w 209550"/>
              <a:gd name="T5" fmla="*/ 606384 h 608329"/>
              <a:gd name="T6" fmla="*/ 209062 w 209550"/>
              <a:gd name="T7" fmla="*/ 306956 h 608329"/>
              <a:gd name="T8" fmla="*/ 0 w 209550"/>
              <a:gd name="T9" fmla="*/ 0 h 608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550" h="608329">
                <a:moveTo>
                  <a:pt x="0" y="0"/>
                </a:moveTo>
                <a:lnTo>
                  <a:pt x="0" y="387949"/>
                </a:lnTo>
                <a:lnTo>
                  <a:pt x="209062" y="607966"/>
                </a:lnTo>
                <a:lnTo>
                  <a:pt x="209062" y="307756"/>
                </a:lnTo>
                <a:lnTo>
                  <a:pt x="0"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26" name="object 326">
            <a:extLst>
              <a:ext uri="{FF2B5EF4-FFF2-40B4-BE49-F238E27FC236}">
                <a16:creationId xmlns:a16="http://schemas.microsoft.com/office/drawing/2014/main" id="{44B664BA-1DC5-50A5-DED1-4DEE07C50DAA}"/>
              </a:ext>
            </a:extLst>
          </p:cNvPr>
          <p:cNvSpPr>
            <a:spLocks/>
          </p:cNvSpPr>
          <p:nvPr/>
        </p:nvSpPr>
        <p:spPr bwMode="auto">
          <a:xfrm>
            <a:off x="5824538" y="3773488"/>
            <a:ext cx="269875" cy="300037"/>
          </a:xfrm>
          <a:custGeom>
            <a:avLst/>
            <a:gdLst>
              <a:gd name="T0" fmla="*/ 0 w 271145"/>
              <a:gd name="T1" fmla="*/ 0 h 300354"/>
              <a:gd name="T2" fmla="*/ 0 w 271145"/>
              <a:gd name="T3" fmla="*/ 298627 h 300354"/>
              <a:gd name="T4" fmla="*/ 264472 w 271145"/>
              <a:gd name="T5" fmla="*/ 163637 h 300354"/>
              <a:gd name="T6" fmla="*/ 264472 w 271145"/>
              <a:gd name="T7" fmla="*/ 22496 h 300354"/>
              <a:gd name="T8" fmla="*/ 0 w 271145"/>
              <a:gd name="T9" fmla="*/ 0 h 300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1145" h="300354">
                <a:moveTo>
                  <a:pt x="0" y="0"/>
                </a:moveTo>
                <a:lnTo>
                  <a:pt x="0" y="300209"/>
                </a:lnTo>
                <a:lnTo>
                  <a:pt x="270753" y="164503"/>
                </a:lnTo>
                <a:lnTo>
                  <a:pt x="270753" y="22616"/>
                </a:lnTo>
                <a:lnTo>
                  <a:pt x="0"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27" name="object 327">
            <a:extLst>
              <a:ext uri="{FF2B5EF4-FFF2-40B4-BE49-F238E27FC236}">
                <a16:creationId xmlns:a16="http://schemas.microsoft.com/office/drawing/2014/main" id="{009E7226-A8D0-F2DB-2F77-D629C4A809EF}"/>
              </a:ext>
            </a:extLst>
          </p:cNvPr>
          <p:cNvSpPr>
            <a:spLocks/>
          </p:cNvSpPr>
          <p:nvPr/>
        </p:nvSpPr>
        <p:spPr bwMode="auto">
          <a:xfrm>
            <a:off x="6094413" y="3656013"/>
            <a:ext cx="288925" cy="282575"/>
          </a:xfrm>
          <a:custGeom>
            <a:avLst/>
            <a:gdLst>
              <a:gd name="T0" fmla="*/ 288554 w 288925"/>
              <a:gd name="T1" fmla="*/ 0 h 281939"/>
              <a:gd name="T2" fmla="*/ 0 w 288925"/>
              <a:gd name="T3" fmla="*/ 141426 h 281939"/>
              <a:gd name="T4" fmla="*/ 0 w 288925"/>
              <a:gd name="T5" fmla="*/ 284921 h 281939"/>
              <a:gd name="T6" fmla="*/ 288554 w 288925"/>
              <a:gd name="T7" fmla="*/ 81809 h 281939"/>
              <a:gd name="T8" fmla="*/ 288554 w 288925"/>
              <a:gd name="T9" fmla="*/ 0 h 2819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925" h="281939">
                <a:moveTo>
                  <a:pt x="288554" y="0"/>
                </a:moveTo>
                <a:lnTo>
                  <a:pt x="0" y="139842"/>
                </a:lnTo>
                <a:lnTo>
                  <a:pt x="0" y="281729"/>
                </a:lnTo>
                <a:lnTo>
                  <a:pt x="288554" y="80893"/>
                </a:lnTo>
                <a:lnTo>
                  <a:pt x="288554"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28" name="object 328">
            <a:extLst>
              <a:ext uri="{FF2B5EF4-FFF2-40B4-BE49-F238E27FC236}">
                <a16:creationId xmlns:a16="http://schemas.microsoft.com/office/drawing/2014/main" id="{35458E30-88EF-7BA6-0BE1-EB5A2B1FB1C8}"/>
              </a:ext>
            </a:extLst>
          </p:cNvPr>
          <p:cNvSpPr>
            <a:spLocks/>
          </p:cNvSpPr>
          <p:nvPr/>
        </p:nvSpPr>
        <p:spPr bwMode="auto">
          <a:xfrm>
            <a:off x="6383338" y="3556000"/>
            <a:ext cx="330200" cy="180975"/>
          </a:xfrm>
          <a:custGeom>
            <a:avLst/>
            <a:gdLst>
              <a:gd name="T0" fmla="*/ 327249 w 330834"/>
              <a:gd name="T1" fmla="*/ 0 h 180975"/>
              <a:gd name="T2" fmla="*/ 0 w 330834"/>
              <a:gd name="T3" fmla="*/ 100065 h 180975"/>
              <a:gd name="T4" fmla="*/ 0 w 330834"/>
              <a:gd name="T5" fmla="*/ 180959 h 180975"/>
              <a:gd name="T6" fmla="*/ 327249 w 330834"/>
              <a:gd name="T7" fmla="*/ 45262 h 180975"/>
              <a:gd name="T8" fmla="*/ 327249 w 330834"/>
              <a:gd name="T9" fmla="*/ 0 h 180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0834" h="180975">
                <a:moveTo>
                  <a:pt x="330403" y="0"/>
                </a:moveTo>
                <a:lnTo>
                  <a:pt x="0" y="100065"/>
                </a:lnTo>
                <a:lnTo>
                  <a:pt x="0" y="180959"/>
                </a:lnTo>
                <a:lnTo>
                  <a:pt x="330403" y="45262"/>
                </a:lnTo>
                <a:lnTo>
                  <a:pt x="330403"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29" name="object 329">
            <a:extLst>
              <a:ext uri="{FF2B5EF4-FFF2-40B4-BE49-F238E27FC236}">
                <a16:creationId xmlns:a16="http://schemas.microsoft.com/office/drawing/2014/main" id="{23BC33F1-8FC9-AD3A-AB0A-4B0596AD7159}"/>
              </a:ext>
            </a:extLst>
          </p:cNvPr>
          <p:cNvSpPr>
            <a:spLocks/>
          </p:cNvSpPr>
          <p:nvPr/>
        </p:nvSpPr>
        <p:spPr bwMode="auto">
          <a:xfrm>
            <a:off x="6713538" y="3138488"/>
            <a:ext cx="423862" cy="463550"/>
          </a:xfrm>
          <a:custGeom>
            <a:avLst/>
            <a:gdLst>
              <a:gd name="T0" fmla="*/ 424525 w 423545"/>
              <a:gd name="T1" fmla="*/ 0 h 462279"/>
              <a:gd name="T2" fmla="*/ 0 w 423545"/>
              <a:gd name="T3" fmla="*/ 422482 h 462279"/>
              <a:gd name="T4" fmla="*/ 0 w 423545"/>
              <a:gd name="T5" fmla="*/ 468371 h 462279"/>
              <a:gd name="T6" fmla="*/ 424525 w 423545"/>
              <a:gd name="T7" fmla="*/ 201507 h 462279"/>
              <a:gd name="T8" fmla="*/ 424525 w 423545"/>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545" h="462279">
                <a:moveTo>
                  <a:pt x="422940" y="0"/>
                </a:moveTo>
                <a:lnTo>
                  <a:pt x="0" y="416722"/>
                </a:lnTo>
                <a:lnTo>
                  <a:pt x="0" y="461985"/>
                </a:lnTo>
                <a:lnTo>
                  <a:pt x="422940" y="198760"/>
                </a:lnTo>
                <a:lnTo>
                  <a:pt x="422940"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30" name="object 330">
            <a:extLst>
              <a:ext uri="{FF2B5EF4-FFF2-40B4-BE49-F238E27FC236}">
                <a16:creationId xmlns:a16="http://schemas.microsoft.com/office/drawing/2014/main" id="{7CC85B83-3514-5DD7-CEB4-9609DA8FA55D}"/>
              </a:ext>
            </a:extLst>
          </p:cNvPr>
          <p:cNvSpPr>
            <a:spLocks/>
          </p:cNvSpPr>
          <p:nvPr/>
        </p:nvSpPr>
        <p:spPr bwMode="auto">
          <a:xfrm>
            <a:off x="7135813" y="2755900"/>
            <a:ext cx="1049337" cy="582613"/>
          </a:xfrm>
          <a:custGeom>
            <a:avLst/>
            <a:gdLst>
              <a:gd name="T0" fmla="*/ 1052826 w 1048384"/>
              <a:gd name="T1" fmla="*/ 0 h 582295"/>
              <a:gd name="T2" fmla="*/ 0 w 1048384"/>
              <a:gd name="T3" fmla="*/ 384180 h 582295"/>
              <a:gd name="T4" fmla="*/ 0 w 1048384"/>
              <a:gd name="T5" fmla="*/ 583483 h 582295"/>
              <a:gd name="T6" fmla="*/ 1052826 w 1048384"/>
              <a:gd name="T7" fmla="*/ 50152 h 582295"/>
              <a:gd name="T8" fmla="*/ 1052826 w 1048384"/>
              <a:gd name="T9" fmla="*/ 0 h 582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8384" h="582295">
                <a:moveTo>
                  <a:pt x="1048054" y="0"/>
                </a:moveTo>
                <a:lnTo>
                  <a:pt x="0" y="383133"/>
                </a:lnTo>
                <a:lnTo>
                  <a:pt x="0" y="581893"/>
                </a:lnTo>
                <a:lnTo>
                  <a:pt x="1048054" y="50017"/>
                </a:lnTo>
                <a:lnTo>
                  <a:pt x="1048054" y="0"/>
                </a:lnTo>
                <a:close/>
              </a:path>
            </a:pathLst>
          </a:custGeom>
          <a:solidFill>
            <a:srgbClr val="6394E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31" name="object 331">
            <a:extLst>
              <a:ext uri="{FF2B5EF4-FFF2-40B4-BE49-F238E27FC236}">
                <a16:creationId xmlns:a16="http://schemas.microsoft.com/office/drawing/2014/main" id="{8A337B8A-9E8D-8BF7-AD5C-C1B3322FD302}"/>
              </a:ext>
            </a:extLst>
          </p:cNvPr>
          <p:cNvSpPr>
            <a:spLocks/>
          </p:cNvSpPr>
          <p:nvPr/>
        </p:nvSpPr>
        <p:spPr bwMode="auto">
          <a:xfrm>
            <a:off x="7135813" y="2755900"/>
            <a:ext cx="1049337" cy="582613"/>
          </a:xfrm>
          <a:custGeom>
            <a:avLst/>
            <a:gdLst>
              <a:gd name="T0" fmla="*/ 0 w 1048384"/>
              <a:gd name="T1" fmla="*/ 384169 h 582295"/>
              <a:gd name="T2" fmla="*/ 0 w 1048384"/>
              <a:gd name="T3" fmla="*/ 583496 h 582295"/>
              <a:gd name="T4" fmla="*/ 1052827 w 1048384"/>
              <a:gd name="T5" fmla="*/ 50181 h 582295"/>
              <a:gd name="T6" fmla="*/ 1052827 w 1048384"/>
              <a:gd name="T7" fmla="*/ 0 h 5822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8384" h="582295">
                <a:moveTo>
                  <a:pt x="0" y="383122"/>
                </a:moveTo>
                <a:lnTo>
                  <a:pt x="0" y="581906"/>
                </a:lnTo>
                <a:lnTo>
                  <a:pt x="1048055" y="50046"/>
                </a:lnTo>
                <a:lnTo>
                  <a:pt x="1048055" y="0"/>
                </a:lnTo>
              </a:path>
            </a:pathLst>
          </a:custGeom>
          <a:noFill/>
          <a:ln w="3175">
            <a:solidFill>
              <a:srgbClr val="6394E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32" name="object 332">
            <a:extLst>
              <a:ext uri="{FF2B5EF4-FFF2-40B4-BE49-F238E27FC236}">
                <a16:creationId xmlns:a16="http://schemas.microsoft.com/office/drawing/2014/main" id="{2A81D677-A5C0-9039-3082-B4B36ED62514}"/>
              </a:ext>
            </a:extLst>
          </p:cNvPr>
          <p:cNvSpPr>
            <a:spLocks/>
          </p:cNvSpPr>
          <p:nvPr/>
        </p:nvSpPr>
        <p:spPr bwMode="auto">
          <a:xfrm>
            <a:off x="7648575" y="2403475"/>
            <a:ext cx="438150" cy="0"/>
          </a:xfrm>
          <a:custGeom>
            <a:avLst/>
            <a:gdLst>
              <a:gd name="T0" fmla="*/ 0 w 438150"/>
              <a:gd name="T1" fmla="*/ 438010 w 438150"/>
              <a:gd name="T2" fmla="*/ 0 60000 65536"/>
              <a:gd name="T3" fmla="*/ 0 60000 65536"/>
            </a:gdLst>
            <a:ahLst/>
            <a:cxnLst>
              <a:cxn ang="T2">
                <a:pos x="T0" y="0"/>
              </a:cxn>
              <a:cxn ang="T3">
                <a:pos x="T1" y="0"/>
              </a:cxn>
            </a:cxnLst>
            <a:rect l="0" t="0" r="r" b="b"/>
            <a:pathLst>
              <a:path w="438150">
                <a:moveTo>
                  <a:pt x="0" y="0"/>
                </a:moveTo>
                <a:lnTo>
                  <a:pt x="43801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8" name="object 333">
            <a:extLst>
              <a:ext uri="{FF2B5EF4-FFF2-40B4-BE49-F238E27FC236}">
                <a16:creationId xmlns:a16="http://schemas.microsoft.com/office/drawing/2014/main" id="{0D2DCA34-987E-EEAF-0A05-EC9EF7C56ACB}"/>
              </a:ext>
            </a:extLst>
          </p:cNvPr>
          <p:cNvSpPr txBox="1"/>
          <p:nvPr/>
        </p:nvSpPr>
        <p:spPr>
          <a:xfrm>
            <a:off x="8128000" y="2282825"/>
            <a:ext cx="644525" cy="387350"/>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3075" b="1" i="0" u="sng" strike="noStrike" kern="1200" cap="none" spc="0" normalizeH="0" baseline="21680" noProof="0" dirty="0">
                <a:ln>
                  <a:noFill/>
                </a:ln>
                <a:solidFill>
                  <a:prstClr val="black"/>
                </a:solidFill>
                <a:effectLst/>
                <a:uLnTx/>
                <a:uFillTx/>
                <a:latin typeface="Times New Roman"/>
                <a:ea typeface="+mn-ea"/>
                <a:cs typeface="Times New Roman"/>
              </a:rPr>
              <a:t>  </a:t>
            </a:r>
            <a:r>
              <a:rPr kumimoji="0" sz="3075" b="1" i="0" u="sng" strike="noStrike" kern="1200" cap="none" spc="-44" normalizeH="0" baseline="21680" noProof="0" dirty="0">
                <a:ln>
                  <a:noFill/>
                </a:ln>
                <a:solidFill>
                  <a:prstClr val="black"/>
                </a:solidFill>
                <a:effectLst/>
                <a:uLnTx/>
                <a:uFillTx/>
                <a:latin typeface="Times New Roman"/>
                <a:ea typeface="+mn-ea"/>
                <a:cs typeface="Times New Roman"/>
              </a:rPr>
              <a:t> </a:t>
            </a:r>
            <a:r>
              <a:rPr kumimoji="0" sz="3075" b="1" i="0" u="none" strike="noStrike" kern="1200" cap="none" spc="0" normalizeH="0" baseline="21680" noProof="0" dirty="0">
                <a:ln>
                  <a:noFill/>
                </a:ln>
                <a:solidFill>
                  <a:prstClr val="black"/>
                </a:solidFill>
                <a:effectLst/>
                <a:uLnTx/>
                <a:uFillTx/>
                <a:latin typeface="Times New Roman"/>
                <a:ea typeface="+mn-ea"/>
                <a:cs typeface="Times New Roman"/>
              </a:rPr>
              <a:t> </a:t>
            </a:r>
            <a:r>
              <a:rPr kumimoji="0" sz="3075" b="1" i="0" u="none" strike="noStrike" kern="1200" cap="none" spc="-337" normalizeH="0" baseline="21680" noProof="0" dirty="0">
                <a:ln>
                  <a:noFill/>
                </a:ln>
                <a:solidFill>
                  <a:prstClr val="black"/>
                </a:solidFill>
                <a:effectLst/>
                <a:uLnTx/>
                <a:uFillTx/>
                <a:latin typeface="Times New Roman"/>
                <a:ea typeface="+mn-ea"/>
                <a:cs typeface="Times New Roman"/>
              </a:rPr>
              <a:t> </a:t>
            </a:r>
            <a:r>
              <a:rPr kumimoji="0" sz="2050" b="1" i="0" u="none" strike="noStrike" kern="1200" cap="none" spc="0" normalizeH="0" baseline="0" noProof="0" dirty="0">
                <a:ln>
                  <a:noFill/>
                </a:ln>
                <a:solidFill>
                  <a:prstClr val="black"/>
                </a:solidFill>
                <a:effectLst/>
                <a:uLnTx/>
                <a:uFillTx/>
                <a:latin typeface="Times New Roman"/>
                <a:ea typeface="+mn-ea"/>
                <a:cs typeface="Times New Roman"/>
              </a:rPr>
              <a:t>0.3</a:t>
            </a:r>
            <a:endParaRPr kumimoji="0" sz="205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39" name="object 334">
            <a:extLst>
              <a:ext uri="{FF2B5EF4-FFF2-40B4-BE49-F238E27FC236}">
                <a16:creationId xmlns:a16="http://schemas.microsoft.com/office/drawing/2014/main" id="{1A641A37-D098-9C28-0ED4-B1AB2062474E}"/>
              </a:ext>
            </a:extLst>
          </p:cNvPr>
          <p:cNvSpPr txBox="1"/>
          <p:nvPr/>
        </p:nvSpPr>
        <p:spPr>
          <a:xfrm>
            <a:off x="5949950" y="5027613"/>
            <a:ext cx="1236663" cy="350837"/>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2050" b="1" i="0" u="none" strike="noStrike" kern="1200" cap="none" spc="-15" normalizeH="0" baseline="0" noProof="0" dirty="0">
                <a:ln>
                  <a:noFill/>
                </a:ln>
                <a:solidFill>
                  <a:prstClr val="black"/>
                </a:solidFill>
                <a:effectLst/>
                <a:uLnTx/>
                <a:uFillTx/>
                <a:latin typeface="Symbol"/>
                <a:ea typeface="+mn-ea"/>
                <a:cs typeface="Symbol"/>
              </a:rPr>
              <a:t></a:t>
            </a:r>
            <a:r>
              <a:rPr kumimoji="0" sz="2050" b="1" i="0" u="none" strike="noStrike" kern="1200" cap="none" spc="-15" normalizeH="0" baseline="0" noProof="0" dirty="0">
                <a:ln>
                  <a:noFill/>
                </a:ln>
                <a:solidFill>
                  <a:prstClr val="black"/>
                </a:solidFill>
                <a:effectLst/>
                <a:uLnTx/>
                <a:uFillTx/>
                <a:latin typeface="Times New Roman"/>
                <a:ea typeface="+mn-ea"/>
                <a:cs typeface="Times New Roman"/>
              </a:rPr>
              <a:t>s</a:t>
            </a:r>
            <a:r>
              <a:rPr kumimoji="0" sz="2475" b="1" i="0" u="none" strike="noStrike" kern="1200" cap="none" spc="-30" normalizeH="0" baseline="-20202" noProof="0" dirty="0">
                <a:ln>
                  <a:noFill/>
                </a:ln>
                <a:solidFill>
                  <a:prstClr val="black"/>
                </a:solidFill>
                <a:effectLst/>
                <a:uLnTx/>
                <a:uFillTx/>
                <a:latin typeface="Times New Roman"/>
                <a:ea typeface="+mn-ea"/>
                <a:cs typeface="Times New Roman"/>
              </a:rPr>
              <a:t>N</a:t>
            </a:r>
            <a:r>
              <a:rPr kumimoji="0" sz="2475" b="1" i="0" u="none" strike="noStrike" kern="1200" cap="none" spc="-22" normalizeH="0" baseline="-20202" noProof="0" dirty="0">
                <a:ln>
                  <a:noFill/>
                </a:ln>
                <a:solidFill>
                  <a:prstClr val="black"/>
                </a:solidFill>
                <a:effectLst/>
                <a:uLnTx/>
                <a:uFillTx/>
                <a:latin typeface="Times New Roman"/>
                <a:ea typeface="+mn-ea"/>
                <a:cs typeface="Times New Roman"/>
              </a:rPr>
              <a:t>N</a:t>
            </a:r>
            <a:r>
              <a:rPr kumimoji="0" sz="2050" b="1" i="0" u="none" strike="noStrike" kern="1200" cap="none" spc="0" normalizeH="0" baseline="0" noProof="0" dirty="0">
                <a:ln>
                  <a:noFill/>
                </a:ln>
                <a:solidFill>
                  <a:prstClr val="black"/>
                </a:solidFill>
                <a:effectLst/>
                <a:uLnTx/>
                <a:uFillTx/>
                <a:latin typeface="Times New Roman"/>
                <a:ea typeface="+mn-ea"/>
                <a:cs typeface="Times New Roman"/>
              </a:rPr>
              <a:t>[GeV]</a:t>
            </a:r>
            <a:endParaRPr kumimoji="0" sz="205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40" name="object 335">
            <a:extLst>
              <a:ext uri="{FF2B5EF4-FFF2-40B4-BE49-F238E27FC236}">
                <a16:creationId xmlns:a16="http://schemas.microsoft.com/office/drawing/2014/main" id="{BACF0BC7-3621-2087-ABAB-0E906C288866}"/>
              </a:ext>
            </a:extLst>
          </p:cNvPr>
          <p:cNvSpPr txBox="1"/>
          <p:nvPr/>
        </p:nvSpPr>
        <p:spPr>
          <a:xfrm>
            <a:off x="4938713" y="2305050"/>
            <a:ext cx="265112" cy="215444"/>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Times New Roman"/>
                <a:ea typeface="+mn-ea"/>
                <a:cs typeface="Times New Roman"/>
              </a:rPr>
              <a:t>(b)</a:t>
            </a:r>
            <a:endParaRPr kumimoji="0" sz="1400" b="1"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1241" name="object 336">
            <a:extLst>
              <a:ext uri="{FF2B5EF4-FFF2-40B4-BE49-F238E27FC236}">
                <a16:creationId xmlns:a16="http://schemas.microsoft.com/office/drawing/2014/main" id="{B07F1B71-287C-FB19-78FF-104A59C4DBED}"/>
              </a:ext>
            </a:extLst>
          </p:cNvPr>
          <p:cNvSpPr txBox="1"/>
          <p:nvPr/>
        </p:nvSpPr>
        <p:spPr>
          <a:xfrm>
            <a:off x="6999288" y="2282825"/>
            <a:ext cx="563562" cy="285750"/>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2050" b="1" i="0" u="none" strike="noStrike" kern="1200" cap="none" spc="0" normalizeH="0" baseline="0" noProof="0" dirty="0">
                <a:ln>
                  <a:noFill/>
                </a:ln>
                <a:solidFill>
                  <a:prstClr val="black"/>
                </a:solidFill>
                <a:effectLst/>
                <a:uLnTx/>
                <a:uFillTx/>
                <a:latin typeface="Times New Roman"/>
                <a:ea typeface="+mn-ea"/>
                <a:cs typeface="Times New Roman"/>
              </a:rPr>
              <a:t>n </a:t>
            </a:r>
            <a:r>
              <a:rPr kumimoji="0" sz="2050" b="1" i="0" u="none" strike="noStrike" kern="1200" cap="none" spc="-15" normalizeH="0" baseline="0" noProof="0" dirty="0">
                <a:ln>
                  <a:noFill/>
                </a:ln>
                <a:solidFill>
                  <a:prstClr val="black"/>
                </a:solidFill>
                <a:effectLst/>
                <a:uLnTx/>
                <a:uFillTx/>
                <a:latin typeface="Times New Roman"/>
                <a:ea typeface="+mn-ea"/>
                <a:cs typeface="Times New Roman"/>
              </a:rPr>
              <a:t>= 3</a:t>
            </a:r>
            <a:endParaRPr kumimoji="0" sz="2050" b="1"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9337" name="object 337">
            <a:extLst>
              <a:ext uri="{FF2B5EF4-FFF2-40B4-BE49-F238E27FC236}">
                <a16:creationId xmlns:a16="http://schemas.microsoft.com/office/drawing/2014/main" id="{CD00799A-DAAE-D0F1-A424-4605B20F18AF}"/>
              </a:ext>
            </a:extLst>
          </p:cNvPr>
          <p:cNvSpPr>
            <a:spLocks/>
          </p:cNvSpPr>
          <p:nvPr/>
        </p:nvSpPr>
        <p:spPr bwMode="auto">
          <a:xfrm>
            <a:off x="7648575" y="2382838"/>
            <a:ext cx="0" cy="42862"/>
          </a:xfrm>
          <a:custGeom>
            <a:avLst/>
            <a:gdLst>
              <a:gd name="T0" fmla="*/ 0 h 42544"/>
              <a:gd name="T1" fmla="*/ 44099 h 42544"/>
              <a:gd name="T2" fmla="*/ 0 60000 65536"/>
              <a:gd name="T3" fmla="*/ 0 60000 65536"/>
            </a:gdLst>
            <a:ahLst/>
            <a:cxnLst>
              <a:cxn ang="T2">
                <a:pos x="0" y="T0"/>
              </a:cxn>
              <a:cxn ang="T3">
                <a:pos x="0" y="T1"/>
              </a:cxn>
            </a:cxnLst>
            <a:rect l="0" t="0" r="r" b="b"/>
            <a:pathLst>
              <a:path h="42544">
                <a:moveTo>
                  <a:pt x="0" y="0"/>
                </a:moveTo>
                <a:lnTo>
                  <a:pt x="0" y="42487"/>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38" name="object 338">
            <a:extLst>
              <a:ext uri="{FF2B5EF4-FFF2-40B4-BE49-F238E27FC236}">
                <a16:creationId xmlns:a16="http://schemas.microsoft.com/office/drawing/2014/main" id="{E732250D-7F7C-C9A5-941D-368356A19D8E}"/>
              </a:ext>
            </a:extLst>
          </p:cNvPr>
          <p:cNvSpPr>
            <a:spLocks/>
          </p:cNvSpPr>
          <p:nvPr/>
        </p:nvSpPr>
        <p:spPr bwMode="auto">
          <a:xfrm>
            <a:off x="8085138" y="2382838"/>
            <a:ext cx="0" cy="42862"/>
          </a:xfrm>
          <a:custGeom>
            <a:avLst/>
            <a:gdLst>
              <a:gd name="T0" fmla="*/ 0 h 42544"/>
              <a:gd name="T1" fmla="*/ 44099 h 42544"/>
              <a:gd name="T2" fmla="*/ 0 60000 65536"/>
              <a:gd name="T3" fmla="*/ 0 60000 65536"/>
            </a:gdLst>
            <a:ahLst/>
            <a:cxnLst>
              <a:cxn ang="T2">
                <a:pos x="0" y="T0"/>
              </a:cxn>
              <a:cxn ang="T3">
                <a:pos x="0" y="T1"/>
              </a:cxn>
            </a:cxnLst>
            <a:rect l="0" t="0" r="r" b="b"/>
            <a:pathLst>
              <a:path h="42544">
                <a:moveTo>
                  <a:pt x="0" y="0"/>
                </a:moveTo>
                <a:lnTo>
                  <a:pt x="0" y="42487"/>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39" name="object 339">
            <a:extLst>
              <a:ext uri="{FF2B5EF4-FFF2-40B4-BE49-F238E27FC236}">
                <a16:creationId xmlns:a16="http://schemas.microsoft.com/office/drawing/2014/main" id="{5B025E41-9610-8900-7AB4-3764F56B4FE5}"/>
              </a:ext>
            </a:extLst>
          </p:cNvPr>
          <p:cNvSpPr>
            <a:spLocks/>
          </p:cNvSpPr>
          <p:nvPr/>
        </p:nvSpPr>
        <p:spPr bwMode="auto">
          <a:xfrm>
            <a:off x="5254625" y="2940050"/>
            <a:ext cx="0" cy="550863"/>
          </a:xfrm>
          <a:custGeom>
            <a:avLst/>
            <a:gdLst>
              <a:gd name="T0" fmla="*/ 551982 h 550545"/>
              <a:gd name="T1" fmla="*/ 0 h 550545"/>
              <a:gd name="T2" fmla="*/ 0 60000 65536"/>
              <a:gd name="T3" fmla="*/ 0 60000 65536"/>
            </a:gdLst>
            <a:ahLst/>
            <a:cxnLst>
              <a:cxn ang="T2">
                <a:pos x="0" y="T0"/>
              </a:cxn>
              <a:cxn ang="T3">
                <a:pos x="0" y="T1"/>
              </a:cxn>
            </a:cxnLst>
            <a:rect l="0" t="0" r="r" b="b"/>
            <a:pathLst>
              <a:path h="550545">
                <a:moveTo>
                  <a:pt x="0" y="550391"/>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0" name="object 340">
            <a:extLst>
              <a:ext uri="{FF2B5EF4-FFF2-40B4-BE49-F238E27FC236}">
                <a16:creationId xmlns:a16="http://schemas.microsoft.com/office/drawing/2014/main" id="{3D10A432-2A8E-CB9A-5AF4-8BBC32C2C21B}"/>
              </a:ext>
            </a:extLst>
          </p:cNvPr>
          <p:cNvSpPr>
            <a:spLocks/>
          </p:cNvSpPr>
          <p:nvPr/>
        </p:nvSpPr>
        <p:spPr bwMode="auto">
          <a:xfrm>
            <a:off x="5232400" y="3489325"/>
            <a:ext cx="42863" cy="0"/>
          </a:xfrm>
          <a:custGeom>
            <a:avLst/>
            <a:gdLst>
              <a:gd name="T0" fmla="*/ 0 w 42545"/>
              <a:gd name="T1" fmla="*/ 44133 w 42545"/>
              <a:gd name="T2" fmla="*/ 0 60000 65536"/>
              <a:gd name="T3" fmla="*/ 0 60000 65536"/>
            </a:gdLst>
            <a:ahLst/>
            <a:cxnLst>
              <a:cxn ang="T2">
                <a:pos x="T0" y="0"/>
              </a:cxn>
              <a:cxn ang="T3">
                <a:pos x="T1" y="0"/>
              </a:cxn>
            </a:cxnLst>
            <a:rect l="0" t="0" r="r" b="b"/>
            <a:pathLst>
              <a:path w="42545">
                <a:moveTo>
                  <a:pt x="0" y="0"/>
                </a:moveTo>
                <a:lnTo>
                  <a:pt x="4252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1" name="object 341">
            <a:extLst>
              <a:ext uri="{FF2B5EF4-FFF2-40B4-BE49-F238E27FC236}">
                <a16:creationId xmlns:a16="http://schemas.microsoft.com/office/drawing/2014/main" id="{123FDAB8-EFF6-7646-239C-51E35D1F1BBE}"/>
              </a:ext>
            </a:extLst>
          </p:cNvPr>
          <p:cNvSpPr>
            <a:spLocks/>
          </p:cNvSpPr>
          <p:nvPr/>
        </p:nvSpPr>
        <p:spPr bwMode="auto">
          <a:xfrm>
            <a:off x="5232400" y="2940050"/>
            <a:ext cx="42863" cy="0"/>
          </a:xfrm>
          <a:custGeom>
            <a:avLst/>
            <a:gdLst>
              <a:gd name="T0" fmla="*/ 0 w 42545"/>
              <a:gd name="T1" fmla="*/ 44133 w 42545"/>
              <a:gd name="T2" fmla="*/ 0 60000 65536"/>
              <a:gd name="T3" fmla="*/ 0 60000 65536"/>
            </a:gdLst>
            <a:ahLst/>
            <a:cxnLst>
              <a:cxn ang="T2">
                <a:pos x="T0" y="0"/>
              </a:cxn>
              <a:cxn ang="T3">
                <a:pos x="T1" y="0"/>
              </a:cxn>
            </a:cxnLst>
            <a:rect l="0" t="0" r="r" b="b"/>
            <a:pathLst>
              <a:path w="42545">
                <a:moveTo>
                  <a:pt x="0" y="0"/>
                </a:moveTo>
                <a:lnTo>
                  <a:pt x="4252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2" name="object 342">
            <a:extLst>
              <a:ext uri="{FF2B5EF4-FFF2-40B4-BE49-F238E27FC236}">
                <a16:creationId xmlns:a16="http://schemas.microsoft.com/office/drawing/2014/main" id="{555E4119-9AF9-C4E7-4100-526EBF7CA9AA}"/>
              </a:ext>
            </a:extLst>
          </p:cNvPr>
          <p:cNvSpPr>
            <a:spLocks/>
          </p:cNvSpPr>
          <p:nvPr/>
        </p:nvSpPr>
        <p:spPr bwMode="auto">
          <a:xfrm>
            <a:off x="5614988" y="3470275"/>
            <a:ext cx="0" cy="379413"/>
          </a:xfrm>
          <a:custGeom>
            <a:avLst/>
            <a:gdLst>
              <a:gd name="T0" fmla="*/ 378128 h 379729"/>
              <a:gd name="T1" fmla="*/ 0 h 379729"/>
              <a:gd name="T2" fmla="*/ 0 60000 65536"/>
              <a:gd name="T3" fmla="*/ 0 60000 65536"/>
            </a:gdLst>
            <a:ahLst/>
            <a:cxnLst>
              <a:cxn ang="T2">
                <a:pos x="0" y="T0"/>
              </a:cxn>
              <a:cxn ang="T3">
                <a:pos x="0" y="T1"/>
              </a:cxn>
            </a:cxnLst>
            <a:rect l="0" t="0" r="r" b="b"/>
            <a:pathLst>
              <a:path h="379729">
                <a:moveTo>
                  <a:pt x="0" y="379705"/>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3" name="object 343">
            <a:extLst>
              <a:ext uri="{FF2B5EF4-FFF2-40B4-BE49-F238E27FC236}">
                <a16:creationId xmlns:a16="http://schemas.microsoft.com/office/drawing/2014/main" id="{2FBE3DF8-0A30-BB8E-ADB4-044687081EA8}"/>
              </a:ext>
            </a:extLst>
          </p:cNvPr>
          <p:cNvSpPr>
            <a:spLocks/>
          </p:cNvSpPr>
          <p:nvPr/>
        </p:nvSpPr>
        <p:spPr bwMode="auto">
          <a:xfrm>
            <a:off x="5592763" y="3849688"/>
            <a:ext cx="42862" cy="0"/>
          </a:xfrm>
          <a:custGeom>
            <a:avLst/>
            <a:gdLst>
              <a:gd name="T0" fmla="*/ 0 w 42545"/>
              <a:gd name="T1" fmla="*/ 44097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4" name="object 344">
            <a:extLst>
              <a:ext uri="{FF2B5EF4-FFF2-40B4-BE49-F238E27FC236}">
                <a16:creationId xmlns:a16="http://schemas.microsoft.com/office/drawing/2014/main" id="{5B5A0787-EB15-6D4C-5D36-462487234B50}"/>
              </a:ext>
            </a:extLst>
          </p:cNvPr>
          <p:cNvSpPr>
            <a:spLocks/>
          </p:cNvSpPr>
          <p:nvPr/>
        </p:nvSpPr>
        <p:spPr bwMode="auto">
          <a:xfrm>
            <a:off x="5592763" y="3470275"/>
            <a:ext cx="42862" cy="0"/>
          </a:xfrm>
          <a:custGeom>
            <a:avLst/>
            <a:gdLst>
              <a:gd name="T0" fmla="*/ 0 w 42545"/>
              <a:gd name="T1" fmla="*/ 44097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5" name="object 345">
            <a:extLst>
              <a:ext uri="{FF2B5EF4-FFF2-40B4-BE49-F238E27FC236}">
                <a16:creationId xmlns:a16="http://schemas.microsoft.com/office/drawing/2014/main" id="{39DE4EE0-6ECF-C4BA-40F1-34C261F30921}"/>
              </a:ext>
            </a:extLst>
          </p:cNvPr>
          <p:cNvSpPr>
            <a:spLocks/>
          </p:cNvSpPr>
          <p:nvPr/>
        </p:nvSpPr>
        <p:spPr bwMode="auto">
          <a:xfrm>
            <a:off x="5824538" y="3776663"/>
            <a:ext cx="0" cy="293687"/>
          </a:xfrm>
          <a:custGeom>
            <a:avLst/>
            <a:gdLst>
              <a:gd name="T0" fmla="*/ 294955 h 293370"/>
              <a:gd name="T1" fmla="*/ 0 h 293370"/>
              <a:gd name="T2" fmla="*/ 0 60000 65536"/>
              <a:gd name="T3" fmla="*/ 0 60000 65536"/>
            </a:gdLst>
            <a:ahLst/>
            <a:cxnLst>
              <a:cxn ang="T2">
                <a:pos x="0" y="T0"/>
              </a:cxn>
              <a:cxn ang="T3">
                <a:pos x="0" y="T1"/>
              </a:cxn>
            </a:cxnLst>
            <a:rect l="0" t="0" r="r" b="b"/>
            <a:pathLst>
              <a:path h="293370">
                <a:moveTo>
                  <a:pt x="0" y="293367"/>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6" name="object 346">
            <a:extLst>
              <a:ext uri="{FF2B5EF4-FFF2-40B4-BE49-F238E27FC236}">
                <a16:creationId xmlns:a16="http://schemas.microsoft.com/office/drawing/2014/main" id="{B5C8AEED-A1E1-C36F-3BA4-C7C976987140}"/>
              </a:ext>
            </a:extLst>
          </p:cNvPr>
          <p:cNvSpPr>
            <a:spLocks/>
          </p:cNvSpPr>
          <p:nvPr/>
        </p:nvSpPr>
        <p:spPr bwMode="auto">
          <a:xfrm>
            <a:off x="5802313" y="4070350"/>
            <a:ext cx="42862" cy="0"/>
          </a:xfrm>
          <a:custGeom>
            <a:avLst/>
            <a:gdLst>
              <a:gd name="T0" fmla="*/ 0 w 42545"/>
              <a:gd name="T1" fmla="*/ 44097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7" name="object 347">
            <a:extLst>
              <a:ext uri="{FF2B5EF4-FFF2-40B4-BE49-F238E27FC236}">
                <a16:creationId xmlns:a16="http://schemas.microsoft.com/office/drawing/2014/main" id="{92EC0E07-4184-DDC3-BDE4-57FA6AAB0CF5}"/>
              </a:ext>
            </a:extLst>
          </p:cNvPr>
          <p:cNvSpPr>
            <a:spLocks/>
          </p:cNvSpPr>
          <p:nvPr/>
        </p:nvSpPr>
        <p:spPr bwMode="auto">
          <a:xfrm>
            <a:off x="5802313" y="3776663"/>
            <a:ext cx="42862" cy="0"/>
          </a:xfrm>
          <a:custGeom>
            <a:avLst/>
            <a:gdLst>
              <a:gd name="T0" fmla="*/ 0 w 42545"/>
              <a:gd name="T1" fmla="*/ 44097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8" name="object 348">
            <a:extLst>
              <a:ext uri="{FF2B5EF4-FFF2-40B4-BE49-F238E27FC236}">
                <a16:creationId xmlns:a16="http://schemas.microsoft.com/office/drawing/2014/main" id="{5E29423F-A32D-16BE-2EA8-67169BB20EAD}"/>
              </a:ext>
            </a:extLst>
          </p:cNvPr>
          <p:cNvSpPr>
            <a:spLocks/>
          </p:cNvSpPr>
          <p:nvPr/>
        </p:nvSpPr>
        <p:spPr bwMode="auto">
          <a:xfrm>
            <a:off x="6094413" y="3798888"/>
            <a:ext cx="0" cy="134937"/>
          </a:xfrm>
          <a:custGeom>
            <a:avLst/>
            <a:gdLst>
              <a:gd name="T0" fmla="*/ 133467 h 135254"/>
              <a:gd name="T1" fmla="*/ 0 h 135254"/>
              <a:gd name="T2" fmla="*/ 0 60000 65536"/>
              <a:gd name="T3" fmla="*/ 0 60000 65536"/>
            </a:gdLst>
            <a:ahLst/>
            <a:cxnLst>
              <a:cxn ang="T2">
                <a:pos x="0" y="T0"/>
              </a:cxn>
              <a:cxn ang="T3">
                <a:pos x="0" y="T1"/>
              </a:cxn>
            </a:cxnLst>
            <a:rect l="0" t="0" r="r" b="b"/>
            <a:pathLst>
              <a:path h="135254">
                <a:moveTo>
                  <a:pt x="0" y="135043"/>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49" name="object 349">
            <a:extLst>
              <a:ext uri="{FF2B5EF4-FFF2-40B4-BE49-F238E27FC236}">
                <a16:creationId xmlns:a16="http://schemas.microsoft.com/office/drawing/2014/main" id="{7D60A906-916C-0977-9A89-BD3AF6285532}"/>
              </a:ext>
            </a:extLst>
          </p:cNvPr>
          <p:cNvSpPr>
            <a:spLocks/>
          </p:cNvSpPr>
          <p:nvPr/>
        </p:nvSpPr>
        <p:spPr bwMode="auto">
          <a:xfrm>
            <a:off x="6073775" y="3933825"/>
            <a:ext cx="42863" cy="0"/>
          </a:xfrm>
          <a:custGeom>
            <a:avLst/>
            <a:gdLst>
              <a:gd name="T0" fmla="*/ 0 w 42545"/>
              <a:gd name="T1" fmla="*/ 44102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0" name="object 350">
            <a:extLst>
              <a:ext uri="{FF2B5EF4-FFF2-40B4-BE49-F238E27FC236}">
                <a16:creationId xmlns:a16="http://schemas.microsoft.com/office/drawing/2014/main" id="{8D42D120-AD1E-AF04-1BBB-767133AC7366}"/>
              </a:ext>
            </a:extLst>
          </p:cNvPr>
          <p:cNvSpPr>
            <a:spLocks/>
          </p:cNvSpPr>
          <p:nvPr/>
        </p:nvSpPr>
        <p:spPr bwMode="auto">
          <a:xfrm>
            <a:off x="6073775" y="3798888"/>
            <a:ext cx="42863" cy="0"/>
          </a:xfrm>
          <a:custGeom>
            <a:avLst/>
            <a:gdLst>
              <a:gd name="T0" fmla="*/ 0 w 42545"/>
              <a:gd name="T1" fmla="*/ 44102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1" name="object 351">
            <a:extLst>
              <a:ext uri="{FF2B5EF4-FFF2-40B4-BE49-F238E27FC236}">
                <a16:creationId xmlns:a16="http://schemas.microsoft.com/office/drawing/2014/main" id="{0DAA1FA8-620F-0EFE-25F1-58862FF188AD}"/>
              </a:ext>
            </a:extLst>
          </p:cNvPr>
          <p:cNvSpPr>
            <a:spLocks/>
          </p:cNvSpPr>
          <p:nvPr/>
        </p:nvSpPr>
        <p:spPr bwMode="auto">
          <a:xfrm>
            <a:off x="6383338" y="3659188"/>
            <a:ext cx="0" cy="74612"/>
          </a:xfrm>
          <a:custGeom>
            <a:avLst/>
            <a:gdLst>
              <a:gd name="T0" fmla="*/ 75595 h 74295"/>
              <a:gd name="T1" fmla="*/ 0 h 74295"/>
              <a:gd name="T2" fmla="*/ 0 60000 65536"/>
              <a:gd name="T3" fmla="*/ 0 60000 65536"/>
            </a:gdLst>
            <a:ahLst/>
            <a:cxnLst>
              <a:cxn ang="T2">
                <a:pos x="0" y="T0"/>
              </a:cxn>
              <a:cxn ang="T3">
                <a:pos x="0" y="T1"/>
              </a:cxn>
            </a:cxnLst>
            <a:rect l="0" t="0" r="r" b="b"/>
            <a:pathLst>
              <a:path h="74295">
                <a:moveTo>
                  <a:pt x="0" y="74003"/>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2" name="object 352">
            <a:extLst>
              <a:ext uri="{FF2B5EF4-FFF2-40B4-BE49-F238E27FC236}">
                <a16:creationId xmlns:a16="http://schemas.microsoft.com/office/drawing/2014/main" id="{F4FD0B4B-3708-D035-6844-2330BF410BEE}"/>
              </a:ext>
            </a:extLst>
          </p:cNvPr>
          <p:cNvSpPr>
            <a:spLocks/>
          </p:cNvSpPr>
          <p:nvPr/>
        </p:nvSpPr>
        <p:spPr bwMode="auto">
          <a:xfrm>
            <a:off x="6362700" y="3733800"/>
            <a:ext cx="41275" cy="0"/>
          </a:xfrm>
          <a:custGeom>
            <a:avLst/>
            <a:gdLst>
              <a:gd name="T0" fmla="*/ 0 w 42545"/>
              <a:gd name="T1" fmla="*/ 36515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3" name="object 353">
            <a:extLst>
              <a:ext uri="{FF2B5EF4-FFF2-40B4-BE49-F238E27FC236}">
                <a16:creationId xmlns:a16="http://schemas.microsoft.com/office/drawing/2014/main" id="{728491DD-7C9D-F717-EB8A-A9CFE63EC9FD}"/>
              </a:ext>
            </a:extLst>
          </p:cNvPr>
          <p:cNvSpPr>
            <a:spLocks/>
          </p:cNvSpPr>
          <p:nvPr/>
        </p:nvSpPr>
        <p:spPr bwMode="auto">
          <a:xfrm>
            <a:off x="6362700" y="3659188"/>
            <a:ext cx="41275" cy="0"/>
          </a:xfrm>
          <a:custGeom>
            <a:avLst/>
            <a:gdLst>
              <a:gd name="T0" fmla="*/ 0 w 42545"/>
              <a:gd name="T1" fmla="*/ 36515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4" name="object 354">
            <a:extLst>
              <a:ext uri="{FF2B5EF4-FFF2-40B4-BE49-F238E27FC236}">
                <a16:creationId xmlns:a16="http://schemas.microsoft.com/office/drawing/2014/main" id="{B316D3DA-4D1F-BF8A-1E39-EBFF8FB41E73}"/>
              </a:ext>
            </a:extLst>
          </p:cNvPr>
          <p:cNvSpPr>
            <a:spLocks/>
          </p:cNvSpPr>
          <p:nvPr/>
        </p:nvSpPr>
        <p:spPr bwMode="auto">
          <a:xfrm>
            <a:off x="6713538" y="3560763"/>
            <a:ext cx="0" cy="36512"/>
          </a:xfrm>
          <a:custGeom>
            <a:avLst/>
            <a:gdLst>
              <a:gd name="T0" fmla="*/ 32560 h 37464"/>
              <a:gd name="T1" fmla="*/ 0 h 37464"/>
              <a:gd name="T2" fmla="*/ 0 60000 65536"/>
              <a:gd name="T3" fmla="*/ 0 60000 65536"/>
            </a:gdLst>
            <a:ahLst/>
            <a:cxnLst>
              <a:cxn ang="T2">
                <a:pos x="0" y="T0"/>
              </a:cxn>
              <a:cxn ang="T3">
                <a:pos x="0" y="T1"/>
              </a:cxn>
            </a:cxnLst>
            <a:rect l="0" t="0" r="r" b="b"/>
            <a:pathLst>
              <a:path h="37464">
                <a:moveTo>
                  <a:pt x="0" y="37032"/>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5" name="object 355">
            <a:extLst>
              <a:ext uri="{FF2B5EF4-FFF2-40B4-BE49-F238E27FC236}">
                <a16:creationId xmlns:a16="http://schemas.microsoft.com/office/drawing/2014/main" id="{2BE06924-1825-CD90-C35D-1C49E70B35D7}"/>
              </a:ext>
            </a:extLst>
          </p:cNvPr>
          <p:cNvSpPr>
            <a:spLocks/>
          </p:cNvSpPr>
          <p:nvPr/>
        </p:nvSpPr>
        <p:spPr bwMode="auto">
          <a:xfrm>
            <a:off x="6692900" y="3597275"/>
            <a:ext cx="41275" cy="0"/>
          </a:xfrm>
          <a:custGeom>
            <a:avLst/>
            <a:gdLst>
              <a:gd name="T0" fmla="*/ 0 w 42545"/>
              <a:gd name="T1" fmla="*/ 36542 w 42545"/>
              <a:gd name="T2" fmla="*/ 0 60000 65536"/>
              <a:gd name="T3" fmla="*/ 0 60000 65536"/>
            </a:gdLst>
            <a:ahLst/>
            <a:cxnLst>
              <a:cxn ang="T2">
                <a:pos x="T0" y="0"/>
              </a:cxn>
              <a:cxn ang="T3">
                <a:pos x="T1" y="0"/>
              </a:cxn>
            </a:cxnLst>
            <a:rect l="0" t="0" r="r" b="b"/>
            <a:pathLst>
              <a:path w="42545">
                <a:moveTo>
                  <a:pt x="0" y="0"/>
                </a:moveTo>
                <a:lnTo>
                  <a:pt x="4252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6" name="object 356">
            <a:extLst>
              <a:ext uri="{FF2B5EF4-FFF2-40B4-BE49-F238E27FC236}">
                <a16:creationId xmlns:a16="http://schemas.microsoft.com/office/drawing/2014/main" id="{8579C445-EA0C-5DDA-BE4C-9677D98C99DA}"/>
              </a:ext>
            </a:extLst>
          </p:cNvPr>
          <p:cNvSpPr>
            <a:spLocks/>
          </p:cNvSpPr>
          <p:nvPr/>
        </p:nvSpPr>
        <p:spPr bwMode="auto">
          <a:xfrm>
            <a:off x="6692900" y="3560763"/>
            <a:ext cx="41275" cy="0"/>
          </a:xfrm>
          <a:custGeom>
            <a:avLst/>
            <a:gdLst>
              <a:gd name="T0" fmla="*/ 0 w 42545"/>
              <a:gd name="T1" fmla="*/ 36542 w 42545"/>
              <a:gd name="T2" fmla="*/ 0 60000 65536"/>
              <a:gd name="T3" fmla="*/ 0 60000 65536"/>
            </a:gdLst>
            <a:ahLst/>
            <a:cxnLst>
              <a:cxn ang="T2">
                <a:pos x="T0" y="0"/>
              </a:cxn>
              <a:cxn ang="T3">
                <a:pos x="T1" y="0"/>
              </a:cxn>
            </a:cxnLst>
            <a:rect l="0" t="0" r="r" b="b"/>
            <a:pathLst>
              <a:path w="42545">
                <a:moveTo>
                  <a:pt x="0" y="0"/>
                </a:moveTo>
                <a:lnTo>
                  <a:pt x="4252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7" name="object 357">
            <a:extLst>
              <a:ext uri="{FF2B5EF4-FFF2-40B4-BE49-F238E27FC236}">
                <a16:creationId xmlns:a16="http://schemas.microsoft.com/office/drawing/2014/main" id="{9A0E8E35-9284-D9F2-74DE-6C17E69C7BC0}"/>
              </a:ext>
            </a:extLst>
          </p:cNvPr>
          <p:cNvSpPr>
            <a:spLocks/>
          </p:cNvSpPr>
          <p:nvPr/>
        </p:nvSpPr>
        <p:spPr bwMode="auto">
          <a:xfrm>
            <a:off x="7135813" y="3146425"/>
            <a:ext cx="0" cy="185738"/>
          </a:xfrm>
          <a:custGeom>
            <a:avLst/>
            <a:gdLst>
              <a:gd name="T0" fmla="*/ 186661 h 185420"/>
              <a:gd name="T1" fmla="*/ 0 h 185420"/>
              <a:gd name="T2" fmla="*/ 0 60000 65536"/>
              <a:gd name="T3" fmla="*/ 0 60000 65536"/>
            </a:gdLst>
            <a:ahLst/>
            <a:cxnLst>
              <a:cxn ang="T2">
                <a:pos x="0" y="T0"/>
              </a:cxn>
              <a:cxn ang="T3">
                <a:pos x="0" y="T1"/>
              </a:cxn>
            </a:cxnLst>
            <a:rect l="0" t="0" r="r" b="b"/>
            <a:pathLst>
              <a:path h="185420">
                <a:moveTo>
                  <a:pt x="0" y="185069"/>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8" name="object 358">
            <a:extLst>
              <a:ext uri="{FF2B5EF4-FFF2-40B4-BE49-F238E27FC236}">
                <a16:creationId xmlns:a16="http://schemas.microsoft.com/office/drawing/2014/main" id="{AA654EBD-B26F-42AC-43FC-93648C5D4F46}"/>
              </a:ext>
            </a:extLst>
          </p:cNvPr>
          <p:cNvSpPr>
            <a:spLocks/>
          </p:cNvSpPr>
          <p:nvPr/>
        </p:nvSpPr>
        <p:spPr bwMode="auto">
          <a:xfrm>
            <a:off x="7115175" y="3330575"/>
            <a:ext cx="42863" cy="0"/>
          </a:xfrm>
          <a:custGeom>
            <a:avLst/>
            <a:gdLst>
              <a:gd name="T0" fmla="*/ 0 w 42545"/>
              <a:gd name="T1" fmla="*/ 44133 w 42545"/>
              <a:gd name="T2" fmla="*/ 0 60000 65536"/>
              <a:gd name="T3" fmla="*/ 0 60000 65536"/>
            </a:gdLst>
            <a:ahLst/>
            <a:cxnLst>
              <a:cxn ang="T2">
                <a:pos x="T0" y="0"/>
              </a:cxn>
              <a:cxn ang="T3">
                <a:pos x="T1" y="0"/>
              </a:cxn>
            </a:cxnLst>
            <a:rect l="0" t="0" r="r" b="b"/>
            <a:pathLst>
              <a:path w="42545">
                <a:moveTo>
                  <a:pt x="0" y="0"/>
                </a:moveTo>
                <a:lnTo>
                  <a:pt x="4252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59" name="object 359">
            <a:extLst>
              <a:ext uri="{FF2B5EF4-FFF2-40B4-BE49-F238E27FC236}">
                <a16:creationId xmlns:a16="http://schemas.microsoft.com/office/drawing/2014/main" id="{11D06271-4293-573D-B013-AD7B6D3237E0}"/>
              </a:ext>
            </a:extLst>
          </p:cNvPr>
          <p:cNvSpPr>
            <a:spLocks/>
          </p:cNvSpPr>
          <p:nvPr/>
        </p:nvSpPr>
        <p:spPr bwMode="auto">
          <a:xfrm>
            <a:off x="7115175" y="3146425"/>
            <a:ext cx="42863" cy="0"/>
          </a:xfrm>
          <a:custGeom>
            <a:avLst/>
            <a:gdLst>
              <a:gd name="T0" fmla="*/ 0 w 42545"/>
              <a:gd name="T1" fmla="*/ 44133 w 42545"/>
              <a:gd name="T2" fmla="*/ 0 60000 65536"/>
              <a:gd name="T3" fmla="*/ 0 60000 65536"/>
            </a:gdLst>
            <a:ahLst/>
            <a:cxnLst>
              <a:cxn ang="T2">
                <a:pos x="T0" y="0"/>
              </a:cxn>
              <a:cxn ang="T3">
                <a:pos x="T1" y="0"/>
              </a:cxn>
            </a:cxnLst>
            <a:rect l="0" t="0" r="r" b="b"/>
            <a:pathLst>
              <a:path w="42545">
                <a:moveTo>
                  <a:pt x="0" y="0"/>
                </a:moveTo>
                <a:lnTo>
                  <a:pt x="4252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0" name="object 360">
            <a:extLst>
              <a:ext uri="{FF2B5EF4-FFF2-40B4-BE49-F238E27FC236}">
                <a16:creationId xmlns:a16="http://schemas.microsoft.com/office/drawing/2014/main" id="{4FFF8527-B0EF-60B4-1BAF-B13387A2C3B4}"/>
              </a:ext>
            </a:extLst>
          </p:cNvPr>
          <p:cNvSpPr>
            <a:spLocks/>
          </p:cNvSpPr>
          <p:nvPr/>
        </p:nvSpPr>
        <p:spPr bwMode="auto">
          <a:xfrm>
            <a:off x="8185150" y="2762250"/>
            <a:ext cx="0" cy="38100"/>
          </a:xfrm>
          <a:custGeom>
            <a:avLst/>
            <a:gdLst>
              <a:gd name="T0" fmla="*/ 33143 h 39369"/>
              <a:gd name="T1" fmla="*/ 0 h 39369"/>
              <a:gd name="T2" fmla="*/ 0 60000 65536"/>
              <a:gd name="T3" fmla="*/ 0 60000 65536"/>
            </a:gdLst>
            <a:ahLst/>
            <a:cxnLst>
              <a:cxn ang="T2">
                <a:pos x="0" y="T0"/>
              </a:cxn>
              <a:cxn ang="T3">
                <a:pos x="0" y="T1"/>
              </a:cxn>
            </a:cxnLst>
            <a:rect l="0" t="0" r="r" b="b"/>
            <a:pathLst>
              <a:path h="39369">
                <a:moveTo>
                  <a:pt x="0" y="39043"/>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1" name="object 361">
            <a:extLst>
              <a:ext uri="{FF2B5EF4-FFF2-40B4-BE49-F238E27FC236}">
                <a16:creationId xmlns:a16="http://schemas.microsoft.com/office/drawing/2014/main" id="{B6BA05A4-7BDD-7400-53A4-CA601E04CB40}"/>
              </a:ext>
            </a:extLst>
          </p:cNvPr>
          <p:cNvSpPr>
            <a:spLocks/>
          </p:cNvSpPr>
          <p:nvPr/>
        </p:nvSpPr>
        <p:spPr bwMode="auto">
          <a:xfrm>
            <a:off x="8162925" y="2800350"/>
            <a:ext cx="42863" cy="0"/>
          </a:xfrm>
          <a:custGeom>
            <a:avLst/>
            <a:gdLst>
              <a:gd name="T0" fmla="*/ 0 w 42545"/>
              <a:gd name="T1" fmla="*/ 44102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2" name="object 362">
            <a:extLst>
              <a:ext uri="{FF2B5EF4-FFF2-40B4-BE49-F238E27FC236}">
                <a16:creationId xmlns:a16="http://schemas.microsoft.com/office/drawing/2014/main" id="{8B5CD77A-3E9E-B3AA-96D0-525467EEADA5}"/>
              </a:ext>
            </a:extLst>
          </p:cNvPr>
          <p:cNvSpPr>
            <a:spLocks/>
          </p:cNvSpPr>
          <p:nvPr/>
        </p:nvSpPr>
        <p:spPr bwMode="auto">
          <a:xfrm>
            <a:off x="8162925" y="2762250"/>
            <a:ext cx="42863" cy="0"/>
          </a:xfrm>
          <a:custGeom>
            <a:avLst/>
            <a:gdLst>
              <a:gd name="T0" fmla="*/ 0 w 42545"/>
              <a:gd name="T1" fmla="*/ 44102 w 42545"/>
              <a:gd name="T2" fmla="*/ 0 60000 65536"/>
              <a:gd name="T3" fmla="*/ 0 60000 65536"/>
            </a:gdLst>
            <a:ahLst/>
            <a:cxnLst>
              <a:cxn ang="T2">
                <a:pos x="T0" y="0"/>
              </a:cxn>
              <a:cxn ang="T3">
                <a:pos x="T1" y="0"/>
              </a:cxn>
            </a:cxnLst>
            <a:rect l="0" t="0" r="r" b="b"/>
            <a:pathLst>
              <a:path w="42545">
                <a:moveTo>
                  <a:pt x="0" y="0"/>
                </a:moveTo>
                <a:lnTo>
                  <a:pt x="4249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3" name="object 363">
            <a:extLst>
              <a:ext uri="{FF2B5EF4-FFF2-40B4-BE49-F238E27FC236}">
                <a16:creationId xmlns:a16="http://schemas.microsoft.com/office/drawing/2014/main" id="{1633CCF3-8A7A-AFAB-747D-184439CE8E8F}"/>
              </a:ext>
            </a:extLst>
          </p:cNvPr>
          <p:cNvSpPr>
            <a:spLocks/>
          </p:cNvSpPr>
          <p:nvPr/>
        </p:nvSpPr>
        <p:spPr bwMode="auto">
          <a:xfrm>
            <a:off x="5211763" y="3171825"/>
            <a:ext cx="85725" cy="87313"/>
          </a:xfrm>
          <a:custGeom>
            <a:avLst/>
            <a:gdLst>
              <a:gd name="T0" fmla="*/ 0 w 86360"/>
              <a:gd name="T1" fmla="*/ 0 h 86360"/>
              <a:gd name="T2" fmla="*/ 0 w 86360"/>
              <a:gd name="T3" fmla="*/ 91218 h 86360"/>
              <a:gd name="T4" fmla="*/ 83224 w 86360"/>
              <a:gd name="T5" fmla="*/ 91218 h 86360"/>
              <a:gd name="T6" fmla="*/ 83224 w 86360"/>
              <a:gd name="T7" fmla="*/ 0 h 86360"/>
              <a:gd name="T8" fmla="*/ 0 w 86360"/>
              <a:gd name="T9" fmla="*/ 0 h 86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360" h="86360">
                <a:moveTo>
                  <a:pt x="0" y="0"/>
                </a:moveTo>
                <a:lnTo>
                  <a:pt x="0" y="86347"/>
                </a:lnTo>
                <a:lnTo>
                  <a:pt x="86352" y="86347"/>
                </a:lnTo>
                <a:lnTo>
                  <a:pt x="86352" y="0"/>
                </a:lnTo>
                <a:lnTo>
                  <a:pt x="0" y="0"/>
                </a:lnTo>
                <a:close/>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4" name="object 364">
            <a:extLst>
              <a:ext uri="{FF2B5EF4-FFF2-40B4-BE49-F238E27FC236}">
                <a16:creationId xmlns:a16="http://schemas.microsoft.com/office/drawing/2014/main" id="{FFEB91E6-BD08-A134-9135-EF6B94C4F079}"/>
              </a:ext>
            </a:extLst>
          </p:cNvPr>
          <p:cNvSpPr>
            <a:spLocks/>
          </p:cNvSpPr>
          <p:nvPr/>
        </p:nvSpPr>
        <p:spPr bwMode="auto">
          <a:xfrm>
            <a:off x="5254625" y="3214688"/>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5" name="object 365">
            <a:extLst>
              <a:ext uri="{FF2B5EF4-FFF2-40B4-BE49-F238E27FC236}">
                <a16:creationId xmlns:a16="http://schemas.microsoft.com/office/drawing/2014/main" id="{8FD721A3-B466-B06A-6E2A-A1565A04C9F0}"/>
              </a:ext>
            </a:extLst>
          </p:cNvPr>
          <p:cNvSpPr>
            <a:spLocks/>
          </p:cNvSpPr>
          <p:nvPr/>
        </p:nvSpPr>
        <p:spPr bwMode="auto">
          <a:xfrm>
            <a:off x="5572125" y="3616325"/>
            <a:ext cx="85725" cy="87313"/>
          </a:xfrm>
          <a:custGeom>
            <a:avLst/>
            <a:gdLst>
              <a:gd name="T0" fmla="*/ 0 w 86995"/>
              <a:gd name="T1" fmla="*/ 0 h 86995"/>
              <a:gd name="T2" fmla="*/ 0 w 86995"/>
              <a:gd name="T3" fmla="*/ 87967 h 86995"/>
              <a:gd name="T4" fmla="*/ 80258 w 86995"/>
              <a:gd name="T5" fmla="*/ 87967 h 86995"/>
              <a:gd name="T6" fmla="*/ 80258 w 86995"/>
              <a:gd name="T7" fmla="*/ 0 h 86995"/>
              <a:gd name="T8" fmla="*/ 0 w 86995"/>
              <a:gd name="T9" fmla="*/ 0 h 86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86995">
                <a:moveTo>
                  <a:pt x="0" y="0"/>
                </a:moveTo>
                <a:lnTo>
                  <a:pt x="0" y="86377"/>
                </a:lnTo>
                <a:lnTo>
                  <a:pt x="86382" y="86377"/>
                </a:lnTo>
                <a:lnTo>
                  <a:pt x="86382" y="0"/>
                </a:lnTo>
                <a:lnTo>
                  <a:pt x="0" y="0"/>
                </a:lnTo>
                <a:close/>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6" name="object 366">
            <a:extLst>
              <a:ext uri="{FF2B5EF4-FFF2-40B4-BE49-F238E27FC236}">
                <a16:creationId xmlns:a16="http://schemas.microsoft.com/office/drawing/2014/main" id="{8517D6C4-118A-B9BB-CAB7-525F8A778370}"/>
              </a:ext>
            </a:extLst>
          </p:cNvPr>
          <p:cNvSpPr>
            <a:spLocks/>
          </p:cNvSpPr>
          <p:nvPr/>
        </p:nvSpPr>
        <p:spPr bwMode="auto">
          <a:xfrm>
            <a:off x="5614988" y="3659188"/>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7" name="object 367">
            <a:extLst>
              <a:ext uri="{FF2B5EF4-FFF2-40B4-BE49-F238E27FC236}">
                <a16:creationId xmlns:a16="http://schemas.microsoft.com/office/drawing/2014/main" id="{42B82F04-FD64-7606-540B-3EB63AD9C595}"/>
              </a:ext>
            </a:extLst>
          </p:cNvPr>
          <p:cNvSpPr>
            <a:spLocks/>
          </p:cNvSpPr>
          <p:nvPr/>
        </p:nvSpPr>
        <p:spPr bwMode="auto">
          <a:xfrm>
            <a:off x="5780088" y="3879850"/>
            <a:ext cx="87312" cy="87313"/>
          </a:xfrm>
          <a:custGeom>
            <a:avLst/>
            <a:gdLst>
              <a:gd name="T0" fmla="*/ 0 w 86360"/>
              <a:gd name="T1" fmla="*/ 0 h 86360"/>
              <a:gd name="T2" fmla="*/ 0 w 86360"/>
              <a:gd name="T3" fmla="*/ 91227 h 86360"/>
              <a:gd name="T4" fmla="*/ 91218 w 86360"/>
              <a:gd name="T5" fmla="*/ 91227 h 86360"/>
              <a:gd name="T6" fmla="*/ 91218 w 86360"/>
              <a:gd name="T7" fmla="*/ 0 h 86360"/>
              <a:gd name="T8" fmla="*/ 0 w 86360"/>
              <a:gd name="T9" fmla="*/ 0 h 86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360" h="86360">
                <a:moveTo>
                  <a:pt x="0" y="0"/>
                </a:moveTo>
                <a:lnTo>
                  <a:pt x="0" y="86356"/>
                </a:lnTo>
                <a:lnTo>
                  <a:pt x="86352" y="86356"/>
                </a:lnTo>
                <a:lnTo>
                  <a:pt x="86352" y="0"/>
                </a:lnTo>
                <a:lnTo>
                  <a:pt x="0" y="0"/>
                </a:lnTo>
                <a:close/>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8" name="object 368">
            <a:extLst>
              <a:ext uri="{FF2B5EF4-FFF2-40B4-BE49-F238E27FC236}">
                <a16:creationId xmlns:a16="http://schemas.microsoft.com/office/drawing/2014/main" id="{00C4750A-B8B4-9748-97EB-A157172B9A70}"/>
              </a:ext>
            </a:extLst>
          </p:cNvPr>
          <p:cNvSpPr>
            <a:spLocks/>
          </p:cNvSpPr>
          <p:nvPr/>
        </p:nvSpPr>
        <p:spPr bwMode="auto">
          <a:xfrm>
            <a:off x="5824538" y="3922713"/>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69" name="object 369">
            <a:extLst>
              <a:ext uri="{FF2B5EF4-FFF2-40B4-BE49-F238E27FC236}">
                <a16:creationId xmlns:a16="http://schemas.microsoft.com/office/drawing/2014/main" id="{3629DB4F-3130-442A-4DD8-ECB4F7574FCF}"/>
              </a:ext>
            </a:extLst>
          </p:cNvPr>
          <p:cNvSpPr>
            <a:spLocks/>
          </p:cNvSpPr>
          <p:nvPr/>
        </p:nvSpPr>
        <p:spPr bwMode="auto">
          <a:xfrm>
            <a:off x="6051550" y="3822700"/>
            <a:ext cx="87313" cy="87313"/>
          </a:xfrm>
          <a:custGeom>
            <a:avLst/>
            <a:gdLst>
              <a:gd name="T0" fmla="*/ 0 w 86995"/>
              <a:gd name="T1" fmla="*/ 0 h 86360"/>
              <a:gd name="T2" fmla="*/ 0 w 86995"/>
              <a:gd name="T3" fmla="*/ 91227 h 86360"/>
              <a:gd name="T4" fmla="*/ 87972 w 86995"/>
              <a:gd name="T5" fmla="*/ 91227 h 86360"/>
              <a:gd name="T6" fmla="*/ 87972 w 86995"/>
              <a:gd name="T7" fmla="*/ 0 h 86360"/>
              <a:gd name="T8" fmla="*/ 0 w 86995"/>
              <a:gd name="T9" fmla="*/ 0 h 86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86360">
                <a:moveTo>
                  <a:pt x="0" y="0"/>
                </a:moveTo>
                <a:lnTo>
                  <a:pt x="0" y="86356"/>
                </a:lnTo>
                <a:lnTo>
                  <a:pt x="86382" y="86356"/>
                </a:lnTo>
                <a:lnTo>
                  <a:pt x="86382" y="0"/>
                </a:lnTo>
                <a:lnTo>
                  <a:pt x="0" y="0"/>
                </a:lnTo>
                <a:close/>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0" name="object 370">
            <a:extLst>
              <a:ext uri="{FF2B5EF4-FFF2-40B4-BE49-F238E27FC236}">
                <a16:creationId xmlns:a16="http://schemas.microsoft.com/office/drawing/2014/main" id="{216E8045-D46A-BEEE-32CB-79111C110DD1}"/>
              </a:ext>
            </a:extLst>
          </p:cNvPr>
          <p:cNvSpPr>
            <a:spLocks/>
          </p:cNvSpPr>
          <p:nvPr/>
        </p:nvSpPr>
        <p:spPr bwMode="auto">
          <a:xfrm>
            <a:off x="6094413" y="3867150"/>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1" name="object 371">
            <a:extLst>
              <a:ext uri="{FF2B5EF4-FFF2-40B4-BE49-F238E27FC236}">
                <a16:creationId xmlns:a16="http://schemas.microsoft.com/office/drawing/2014/main" id="{2A72E697-BB76-4D78-54E0-05E66239E602}"/>
              </a:ext>
            </a:extLst>
          </p:cNvPr>
          <p:cNvSpPr>
            <a:spLocks/>
          </p:cNvSpPr>
          <p:nvPr/>
        </p:nvSpPr>
        <p:spPr bwMode="auto">
          <a:xfrm>
            <a:off x="6340475" y="3652838"/>
            <a:ext cx="85725" cy="87312"/>
          </a:xfrm>
          <a:custGeom>
            <a:avLst/>
            <a:gdLst>
              <a:gd name="T0" fmla="*/ 0 w 86995"/>
              <a:gd name="T1" fmla="*/ 0 h 86995"/>
              <a:gd name="T2" fmla="*/ 0 w 86995"/>
              <a:gd name="T3" fmla="*/ 87962 h 86995"/>
              <a:gd name="T4" fmla="*/ 80258 w 86995"/>
              <a:gd name="T5" fmla="*/ 87962 h 86995"/>
              <a:gd name="T6" fmla="*/ 80258 w 86995"/>
              <a:gd name="T7" fmla="*/ 0 h 86995"/>
              <a:gd name="T8" fmla="*/ 0 w 86995"/>
              <a:gd name="T9" fmla="*/ 0 h 86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86995">
                <a:moveTo>
                  <a:pt x="0" y="0"/>
                </a:moveTo>
                <a:lnTo>
                  <a:pt x="0" y="86377"/>
                </a:lnTo>
                <a:lnTo>
                  <a:pt x="86382" y="86377"/>
                </a:lnTo>
                <a:lnTo>
                  <a:pt x="86382" y="0"/>
                </a:lnTo>
                <a:lnTo>
                  <a:pt x="0" y="0"/>
                </a:lnTo>
                <a:close/>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2" name="object 372">
            <a:extLst>
              <a:ext uri="{FF2B5EF4-FFF2-40B4-BE49-F238E27FC236}">
                <a16:creationId xmlns:a16="http://schemas.microsoft.com/office/drawing/2014/main" id="{B7CB905E-559A-CE49-EDCB-BC8F776039B2}"/>
              </a:ext>
            </a:extLst>
          </p:cNvPr>
          <p:cNvSpPr>
            <a:spLocks/>
          </p:cNvSpPr>
          <p:nvPr/>
        </p:nvSpPr>
        <p:spPr bwMode="auto">
          <a:xfrm>
            <a:off x="6383338" y="3695700"/>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3" name="object 373">
            <a:extLst>
              <a:ext uri="{FF2B5EF4-FFF2-40B4-BE49-F238E27FC236}">
                <a16:creationId xmlns:a16="http://schemas.microsoft.com/office/drawing/2014/main" id="{9C27FDAF-8CC3-DC32-8B52-2C3445785345}"/>
              </a:ext>
            </a:extLst>
          </p:cNvPr>
          <p:cNvSpPr>
            <a:spLocks/>
          </p:cNvSpPr>
          <p:nvPr/>
        </p:nvSpPr>
        <p:spPr bwMode="auto">
          <a:xfrm>
            <a:off x="6670675" y="3535363"/>
            <a:ext cx="85725" cy="87312"/>
          </a:xfrm>
          <a:custGeom>
            <a:avLst/>
            <a:gdLst>
              <a:gd name="T0" fmla="*/ 0 w 86359"/>
              <a:gd name="T1" fmla="*/ 0 h 86995"/>
              <a:gd name="T2" fmla="*/ 0 w 86359"/>
              <a:gd name="T3" fmla="*/ 87962 h 86995"/>
              <a:gd name="T4" fmla="*/ 83228 w 86359"/>
              <a:gd name="T5" fmla="*/ 87962 h 86995"/>
              <a:gd name="T6" fmla="*/ 83228 w 86359"/>
              <a:gd name="T7" fmla="*/ 0 h 86995"/>
              <a:gd name="T8" fmla="*/ 0 w 86359"/>
              <a:gd name="T9" fmla="*/ 0 h 86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359" h="86995">
                <a:moveTo>
                  <a:pt x="0" y="0"/>
                </a:moveTo>
                <a:lnTo>
                  <a:pt x="0" y="86377"/>
                </a:lnTo>
                <a:lnTo>
                  <a:pt x="86352" y="86377"/>
                </a:lnTo>
                <a:lnTo>
                  <a:pt x="86352" y="0"/>
                </a:lnTo>
                <a:lnTo>
                  <a:pt x="0" y="0"/>
                </a:lnTo>
                <a:close/>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4" name="object 374">
            <a:extLst>
              <a:ext uri="{FF2B5EF4-FFF2-40B4-BE49-F238E27FC236}">
                <a16:creationId xmlns:a16="http://schemas.microsoft.com/office/drawing/2014/main" id="{819AD3D0-3180-706E-116C-FF9E75B76F3E}"/>
              </a:ext>
            </a:extLst>
          </p:cNvPr>
          <p:cNvSpPr>
            <a:spLocks/>
          </p:cNvSpPr>
          <p:nvPr/>
        </p:nvSpPr>
        <p:spPr bwMode="auto">
          <a:xfrm>
            <a:off x="6713538" y="357822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5" name="object 375">
            <a:extLst>
              <a:ext uri="{FF2B5EF4-FFF2-40B4-BE49-F238E27FC236}">
                <a16:creationId xmlns:a16="http://schemas.microsoft.com/office/drawing/2014/main" id="{DC7F18FD-9DA6-93FC-0601-5B8EBF21F4AF}"/>
              </a:ext>
            </a:extLst>
          </p:cNvPr>
          <p:cNvSpPr>
            <a:spLocks/>
          </p:cNvSpPr>
          <p:nvPr/>
        </p:nvSpPr>
        <p:spPr bwMode="auto">
          <a:xfrm>
            <a:off x="7092950" y="3195638"/>
            <a:ext cx="87313" cy="85725"/>
          </a:xfrm>
          <a:custGeom>
            <a:avLst/>
            <a:gdLst>
              <a:gd name="T0" fmla="*/ 0 w 86359"/>
              <a:gd name="T1" fmla="*/ 0 h 86360"/>
              <a:gd name="T2" fmla="*/ 0 w 86359"/>
              <a:gd name="T3" fmla="*/ 83219 h 86360"/>
              <a:gd name="T4" fmla="*/ 91228 w 86359"/>
              <a:gd name="T5" fmla="*/ 83219 h 86360"/>
              <a:gd name="T6" fmla="*/ 91228 w 86359"/>
              <a:gd name="T7" fmla="*/ 0 h 86360"/>
              <a:gd name="T8" fmla="*/ 0 w 86359"/>
              <a:gd name="T9" fmla="*/ 0 h 86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359" h="86360">
                <a:moveTo>
                  <a:pt x="0" y="0"/>
                </a:moveTo>
                <a:lnTo>
                  <a:pt x="0" y="86347"/>
                </a:lnTo>
                <a:lnTo>
                  <a:pt x="86352" y="86347"/>
                </a:lnTo>
                <a:lnTo>
                  <a:pt x="86352" y="0"/>
                </a:lnTo>
                <a:lnTo>
                  <a:pt x="0" y="0"/>
                </a:lnTo>
                <a:close/>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6" name="object 376">
            <a:extLst>
              <a:ext uri="{FF2B5EF4-FFF2-40B4-BE49-F238E27FC236}">
                <a16:creationId xmlns:a16="http://schemas.microsoft.com/office/drawing/2014/main" id="{46046966-0018-A58C-F25B-77C96232312F}"/>
              </a:ext>
            </a:extLst>
          </p:cNvPr>
          <p:cNvSpPr>
            <a:spLocks/>
          </p:cNvSpPr>
          <p:nvPr/>
        </p:nvSpPr>
        <p:spPr bwMode="auto">
          <a:xfrm>
            <a:off x="7135813" y="3238500"/>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7" name="object 377">
            <a:extLst>
              <a:ext uri="{FF2B5EF4-FFF2-40B4-BE49-F238E27FC236}">
                <a16:creationId xmlns:a16="http://schemas.microsoft.com/office/drawing/2014/main" id="{5D7E413F-2500-699F-FD99-080386CE06CD}"/>
              </a:ext>
            </a:extLst>
          </p:cNvPr>
          <p:cNvSpPr>
            <a:spLocks/>
          </p:cNvSpPr>
          <p:nvPr/>
        </p:nvSpPr>
        <p:spPr bwMode="auto">
          <a:xfrm>
            <a:off x="8140700" y="2736850"/>
            <a:ext cx="87313" cy="87313"/>
          </a:xfrm>
          <a:custGeom>
            <a:avLst/>
            <a:gdLst>
              <a:gd name="T0" fmla="*/ 0 w 86995"/>
              <a:gd name="T1" fmla="*/ 0 h 86360"/>
              <a:gd name="T2" fmla="*/ 0 w 86995"/>
              <a:gd name="T3" fmla="*/ 91218 h 86360"/>
              <a:gd name="T4" fmla="*/ 87972 w 86995"/>
              <a:gd name="T5" fmla="*/ 91218 h 86360"/>
              <a:gd name="T6" fmla="*/ 87972 w 86995"/>
              <a:gd name="T7" fmla="*/ 0 h 86360"/>
              <a:gd name="T8" fmla="*/ 0 w 86995"/>
              <a:gd name="T9" fmla="*/ 0 h 86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95" h="86360">
                <a:moveTo>
                  <a:pt x="0" y="0"/>
                </a:moveTo>
                <a:lnTo>
                  <a:pt x="0" y="86347"/>
                </a:lnTo>
                <a:lnTo>
                  <a:pt x="86382" y="86347"/>
                </a:lnTo>
                <a:lnTo>
                  <a:pt x="86382" y="0"/>
                </a:lnTo>
                <a:lnTo>
                  <a:pt x="0" y="0"/>
                </a:lnTo>
                <a:close/>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8" name="object 378">
            <a:extLst>
              <a:ext uri="{FF2B5EF4-FFF2-40B4-BE49-F238E27FC236}">
                <a16:creationId xmlns:a16="http://schemas.microsoft.com/office/drawing/2014/main" id="{6A0D1E17-B948-B661-F23B-F7FDE1FBAA3B}"/>
              </a:ext>
            </a:extLst>
          </p:cNvPr>
          <p:cNvSpPr>
            <a:spLocks/>
          </p:cNvSpPr>
          <p:nvPr/>
        </p:nvSpPr>
        <p:spPr bwMode="auto">
          <a:xfrm>
            <a:off x="8185150" y="2781300"/>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79" name="object 379">
            <a:extLst>
              <a:ext uri="{FF2B5EF4-FFF2-40B4-BE49-F238E27FC236}">
                <a16:creationId xmlns:a16="http://schemas.microsoft.com/office/drawing/2014/main" id="{878C2527-7049-F9C4-B0D2-016D52F32DE5}"/>
              </a:ext>
            </a:extLst>
          </p:cNvPr>
          <p:cNvSpPr>
            <a:spLocks/>
          </p:cNvSpPr>
          <p:nvPr/>
        </p:nvSpPr>
        <p:spPr bwMode="auto">
          <a:xfrm>
            <a:off x="7823200" y="2360613"/>
            <a:ext cx="85725" cy="87312"/>
          </a:xfrm>
          <a:custGeom>
            <a:avLst/>
            <a:gdLst>
              <a:gd name="T0" fmla="*/ 0 w 86359"/>
              <a:gd name="T1" fmla="*/ 0 h 86994"/>
              <a:gd name="T2" fmla="*/ 0 w 86359"/>
              <a:gd name="T3" fmla="*/ 87967 h 86994"/>
              <a:gd name="T4" fmla="*/ 83228 w 86359"/>
              <a:gd name="T5" fmla="*/ 87967 h 86994"/>
              <a:gd name="T6" fmla="*/ 83228 w 86359"/>
              <a:gd name="T7" fmla="*/ 0 h 86994"/>
              <a:gd name="T8" fmla="*/ 0 w 86359"/>
              <a:gd name="T9" fmla="*/ 0 h 869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359" h="86994">
                <a:moveTo>
                  <a:pt x="0" y="0"/>
                </a:moveTo>
                <a:lnTo>
                  <a:pt x="0" y="86377"/>
                </a:lnTo>
                <a:lnTo>
                  <a:pt x="86352" y="86377"/>
                </a:lnTo>
                <a:lnTo>
                  <a:pt x="86352" y="0"/>
                </a:lnTo>
                <a:lnTo>
                  <a:pt x="0" y="0"/>
                </a:lnTo>
                <a:close/>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80" name="object 380">
            <a:extLst>
              <a:ext uri="{FF2B5EF4-FFF2-40B4-BE49-F238E27FC236}">
                <a16:creationId xmlns:a16="http://schemas.microsoft.com/office/drawing/2014/main" id="{D362081D-7076-ABF9-B957-8A03DDFFBEBC}"/>
              </a:ext>
            </a:extLst>
          </p:cNvPr>
          <p:cNvSpPr>
            <a:spLocks/>
          </p:cNvSpPr>
          <p:nvPr/>
        </p:nvSpPr>
        <p:spPr bwMode="auto">
          <a:xfrm>
            <a:off x="7866063" y="2403475"/>
            <a:ext cx="0" cy="0"/>
          </a:xfrm>
          <a:custGeom>
            <a:avLst/>
            <a:gdLst>
              <a:gd name="T0" fmla="*/ 0 60000 65536"/>
              <a:gd name="T1" fmla="*/ 0 60000 65536"/>
            </a:gdLst>
            <a:ahLst/>
            <a:cxnLst>
              <a:cxn ang="T0">
                <a:pos x="0" y="0"/>
              </a:cxn>
              <a:cxn ang="T1">
                <a:pos x="0" y="0"/>
              </a:cxn>
            </a:cxnLst>
            <a:rect l="0" t="0" r="r" b="b"/>
            <a:pathLst>
              <a:path>
                <a:moveTo>
                  <a:pt x="0" y="0"/>
                </a:moveTo>
                <a:lnTo>
                  <a:pt x="0" y="0"/>
                </a:lnTo>
              </a:path>
            </a:pathLst>
          </a:custGeom>
          <a:noFill/>
          <a:ln w="10281">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381" name="object 381">
            <a:extLst>
              <a:ext uri="{FF2B5EF4-FFF2-40B4-BE49-F238E27FC236}">
                <a16:creationId xmlns:a16="http://schemas.microsoft.com/office/drawing/2014/main" id="{1CDDA048-40F1-26A3-97D7-0E39796469E1}"/>
              </a:ext>
            </a:extLst>
          </p:cNvPr>
          <p:cNvSpPr>
            <a:spLocks/>
          </p:cNvSpPr>
          <p:nvPr/>
        </p:nvSpPr>
        <p:spPr bwMode="auto">
          <a:xfrm>
            <a:off x="4865688" y="2198688"/>
            <a:ext cx="3405187" cy="2565400"/>
          </a:xfrm>
          <a:custGeom>
            <a:avLst/>
            <a:gdLst>
              <a:gd name="T0" fmla="*/ 0 w 3404870"/>
              <a:gd name="T1" fmla="*/ 0 h 2566035"/>
              <a:gd name="T2" fmla="*/ 0 w 3404870"/>
              <a:gd name="T3" fmla="*/ 2562339 h 2566035"/>
              <a:gd name="T4" fmla="*/ 3406242 w 3404870"/>
              <a:gd name="T5" fmla="*/ 2562339 h 2566035"/>
              <a:gd name="T6" fmla="*/ 3406242 w 3404870"/>
              <a:gd name="T7" fmla="*/ 0 h 2566035"/>
              <a:gd name="T8" fmla="*/ 0 w 3404870"/>
              <a:gd name="T9" fmla="*/ 0 h 2566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4870" h="2566035">
                <a:moveTo>
                  <a:pt x="0" y="0"/>
                </a:moveTo>
                <a:lnTo>
                  <a:pt x="0" y="2565512"/>
                </a:lnTo>
                <a:lnTo>
                  <a:pt x="3404657" y="2565512"/>
                </a:lnTo>
                <a:lnTo>
                  <a:pt x="3404657" y="0"/>
                </a:lnTo>
                <a:lnTo>
                  <a:pt x="0" y="0"/>
                </a:lnTo>
                <a:close/>
              </a:path>
            </a:pathLst>
          </a:custGeom>
          <a:noFill/>
          <a:ln w="68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7" name="Oval Callout 1286">
            <a:extLst>
              <a:ext uri="{FF2B5EF4-FFF2-40B4-BE49-F238E27FC236}">
                <a16:creationId xmlns:a16="http://schemas.microsoft.com/office/drawing/2014/main" id="{34A04C1B-0FFC-FF7D-F210-C7AED3DB0165}"/>
              </a:ext>
            </a:extLst>
          </p:cNvPr>
          <p:cNvSpPr>
            <a:spLocks noRot="1" noChangeAspect="1" noMove="1" noResize="1" noEditPoints="1" noAdjustHandles="1" noChangeArrowheads="1" noChangeShapeType="1" noTextEdit="1"/>
          </p:cNvSpPr>
          <p:nvPr/>
        </p:nvSpPr>
        <p:spPr>
          <a:xfrm>
            <a:off x="5410200" y="1"/>
            <a:ext cx="3733800" cy="1600199"/>
          </a:xfrm>
          <a:prstGeom prst="wedgeEllipseCallout">
            <a:avLst>
              <a:gd name="adj1" fmla="val -65563"/>
              <a:gd name="adj2" fmla="val 55477"/>
            </a:avLst>
          </a:prstGeom>
          <a:blipFill rotWithShape="1">
            <a:blip r:embed="rId2"/>
            <a:stretch>
              <a:fillRect/>
            </a:stretch>
          </a:blip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noFill/>
                <a:effectLst/>
                <a:uLnTx/>
                <a:uFillTx/>
                <a:latin typeface="Arial" panose="020B0604020202020204" pitchFamily="34"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87"/>
                                        </p:tgtEl>
                                        <p:attrNameLst>
                                          <p:attrName>style.visibility</p:attrName>
                                        </p:attrNameLst>
                                      </p:cBhvr>
                                      <p:to>
                                        <p:strVal val="visible"/>
                                      </p:to>
                                    </p:set>
                                    <p:animEffect transition="in" filter="barn(inVertical)">
                                      <p:cBhvr>
                                        <p:cTn id="7" dur="500"/>
                                        <p:tgtEl>
                                          <p:spTgt spid="1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1">
            <a:extLst>
              <a:ext uri="{FF2B5EF4-FFF2-40B4-BE49-F238E27FC236}">
                <a16:creationId xmlns:a16="http://schemas.microsoft.com/office/drawing/2014/main" id="{28942D0C-19A6-1126-A5D6-3BE50DF21490}"/>
              </a:ext>
            </a:extLst>
          </p:cNvPr>
          <p:cNvSpPr>
            <a:spLocks noGrp="1"/>
          </p:cNvSpPr>
          <p:nvPr>
            <p:ph type="sldNum" sz="quarter" idx="12"/>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93B5A62-8FD8-4FD9-8D87-F6D2895695E9}" type="slidenum">
              <a:rPr kumimoji="0" lang="en-US" altLang="ru-RU" sz="1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6067" name="Text Box 2">
            <a:extLst>
              <a:ext uri="{FF2B5EF4-FFF2-40B4-BE49-F238E27FC236}">
                <a16:creationId xmlns:a16="http://schemas.microsoft.com/office/drawing/2014/main" id="{355BE734-B4E9-7543-25B8-34480A713BCC}"/>
              </a:ext>
            </a:extLst>
          </p:cNvPr>
          <p:cNvSpPr txBox="1">
            <a:spLocks noChangeArrowheads="1"/>
          </p:cNvSpPr>
          <p:nvPr/>
        </p:nvSpPr>
        <p:spPr bwMode="auto">
          <a:xfrm>
            <a:off x="706438" y="260350"/>
            <a:ext cx="773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Temperature at the centre of the Sun </a:t>
            </a:r>
            <a:r>
              <a:rPr kumimoji="0" lang="en-US" altLang="ru-RU"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15 000 000 K</a:t>
            </a:r>
          </a:p>
        </p:txBody>
      </p:sp>
      <p:pic>
        <p:nvPicPr>
          <p:cNvPr id="216068" name="Picture 3">
            <a:extLst>
              <a:ext uri="{FF2B5EF4-FFF2-40B4-BE49-F238E27FC236}">
                <a16:creationId xmlns:a16="http://schemas.microsoft.com/office/drawing/2014/main" id="{69EEBD22-36CB-1BA9-32AC-6CCB618D2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842963"/>
            <a:ext cx="66675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9" name="Text Box 4">
            <a:extLst>
              <a:ext uri="{FF2B5EF4-FFF2-40B4-BE49-F238E27FC236}">
                <a16:creationId xmlns:a16="http://schemas.microsoft.com/office/drawing/2014/main" id="{B945DC66-3441-36B8-4458-2A1680D0D7EF}"/>
              </a:ext>
            </a:extLst>
          </p:cNvPr>
          <p:cNvSpPr txBox="1">
            <a:spLocks noChangeArrowheads="1"/>
          </p:cNvSpPr>
          <p:nvPr/>
        </p:nvSpPr>
        <p:spPr bwMode="auto">
          <a:xfrm>
            <a:off x="517525" y="5788025"/>
            <a:ext cx="811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 medium of </a:t>
            </a:r>
            <a:r>
              <a:rPr kumimoji="0" lang="en-US" altLang="ru-RU"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15</a:t>
            </a:r>
            <a:r>
              <a:rPr kumimoji="0" lang="ru-RU" altLang="ru-RU"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0</a:t>
            </a:r>
            <a:r>
              <a:rPr kumimoji="0" lang="en-US" altLang="ru-RU"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-170 MeV </a:t>
            </a:r>
            <a:r>
              <a:rPr kumimoji="0" lang="en-US" altLang="ru-RU"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Symbol" panose="05050102010706020507" pitchFamily="18" charset="2"/>
              </a:rPr>
              <a:t>is</a:t>
            </a:r>
            <a:r>
              <a:rPr kumimoji="0" lang="en-US" altLang="ru-RU"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ru-RU" sz="20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more than 100 000 times hotter</a:t>
            </a:r>
            <a:r>
              <a:rPr kumimoji="0" lang="en-US" altLang="ru-RU"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114" name="Group 2">
            <a:extLst>
              <a:ext uri="{FF2B5EF4-FFF2-40B4-BE49-F238E27FC236}">
                <a16:creationId xmlns:a16="http://schemas.microsoft.com/office/drawing/2014/main" id="{AA476252-D460-D4E7-95CD-71FB635F503C}"/>
              </a:ext>
            </a:extLst>
          </p:cNvPr>
          <p:cNvGrpSpPr>
            <a:grpSpLocks/>
          </p:cNvGrpSpPr>
          <p:nvPr/>
        </p:nvGrpSpPr>
        <p:grpSpPr bwMode="auto">
          <a:xfrm>
            <a:off x="500063" y="1019175"/>
            <a:ext cx="8186737" cy="5229225"/>
            <a:chOff x="315" y="720"/>
            <a:chExt cx="5157" cy="3179"/>
          </a:xfrm>
        </p:grpSpPr>
        <p:pic>
          <p:nvPicPr>
            <p:cNvPr id="218124" name="Picture 3">
              <a:extLst>
                <a:ext uri="{FF2B5EF4-FFF2-40B4-BE49-F238E27FC236}">
                  <a16:creationId xmlns:a16="http://schemas.microsoft.com/office/drawing/2014/main" id="{6C73EBCB-2ECA-1337-16C9-C1882A0C6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 y="720"/>
              <a:ext cx="5157"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25" name="Text Box 4">
              <a:extLst>
                <a:ext uri="{FF2B5EF4-FFF2-40B4-BE49-F238E27FC236}">
                  <a16:creationId xmlns:a16="http://schemas.microsoft.com/office/drawing/2014/main" id="{02F90244-45C7-2817-D98C-C878BF9F6258}"/>
                </a:ext>
              </a:extLst>
            </p:cNvPr>
            <p:cNvSpPr txBox="1">
              <a:spLocks noChangeArrowheads="1"/>
            </p:cNvSpPr>
            <p:nvPr/>
          </p:nvSpPr>
          <p:spPr bwMode="auto">
            <a:xfrm>
              <a:off x="2705" y="1237"/>
              <a:ext cx="67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ru-RU" sz="2800" b="1" i="0" u="none" strike="noStrike" kern="1200" cap="none" spc="0" normalizeH="0" baseline="0" noProof="0">
                  <a:ln>
                    <a:noFill/>
                  </a:ln>
                  <a:solidFill>
                    <a:srgbClr val="FFCC00"/>
                  </a:solidFill>
                  <a:effectLst/>
                  <a:uLnTx/>
                  <a:uFillTx/>
                  <a:latin typeface="Helvetica" panose="020B0604020202020204" pitchFamily="34" charset="0"/>
                  <a:ea typeface="+mn-ea"/>
                  <a:cs typeface="+mn-cs"/>
                </a:rPr>
                <a:t>RHIC</a:t>
              </a:r>
            </a:p>
          </p:txBody>
        </p:sp>
        <p:sp>
          <p:nvSpPr>
            <p:cNvPr id="218126" name="Text Box 5">
              <a:extLst>
                <a:ext uri="{FF2B5EF4-FFF2-40B4-BE49-F238E27FC236}">
                  <a16:creationId xmlns:a16="http://schemas.microsoft.com/office/drawing/2014/main" id="{7BEF8931-F47D-4BED-505B-8D620C5989A2}"/>
                </a:ext>
              </a:extLst>
            </p:cNvPr>
            <p:cNvSpPr txBox="1">
              <a:spLocks noChangeArrowheads="1"/>
            </p:cNvSpPr>
            <p:nvPr/>
          </p:nvSpPr>
          <p:spPr bwMode="auto">
            <a:xfrm>
              <a:off x="3892" y="1180"/>
              <a:ext cx="827"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ru-RU" sz="2000" b="1" i="0" u="none" strike="noStrike" kern="1200" cap="none" spc="0" normalizeH="0" baseline="0" noProof="0">
                  <a:ln>
                    <a:noFill/>
                  </a:ln>
                  <a:solidFill>
                    <a:srgbClr val="FFCC00"/>
                  </a:solidFill>
                  <a:effectLst/>
                  <a:uLnTx/>
                  <a:uFillTx/>
                  <a:latin typeface="Helvetica" panose="020B0604020202020204" pitchFamily="34" charset="0"/>
                  <a:ea typeface="+mn-ea"/>
                  <a:cs typeface="+mn-cs"/>
                </a:rPr>
                <a:t>BRAHMS</a:t>
              </a:r>
            </a:p>
          </p:txBody>
        </p:sp>
        <p:sp>
          <p:nvSpPr>
            <p:cNvPr id="218127" name="Text Box 6">
              <a:extLst>
                <a:ext uri="{FF2B5EF4-FFF2-40B4-BE49-F238E27FC236}">
                  <a16:creationId xmlns:a16="http://schemas.microsoft.com/office/drawing/2014/main" id="{A8C869ED-172C-96C6-49B4-03979A9AA6C9}"/>
                </a:ext>
              </a:extLst>
            </p:cNvPr>
            <p:cNvSpPr txBox="1">
              <a:spLocks noChangeArrowheads="1"/>
            </p:cNvSpPr>
            <p:nvPr/>
          </p:nvSpPr>
          <p:spPr bwMode="auto">
            <a:xfrm>
              <a:off x="1715" y="1148"/>
              <a:ext cx="817"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ru-RU" sz="2000" b="1" i="0" u="none" strike="noStrike" kern="1200" cap="none" spc="0" normalizeH="0" baseline="0" noProof="0">
                  <a:ln>
                    <a:noFill/>
                  </a:ln>
                  <a:solidFill>
                    <a:srgbClr val="FFCC00"/>
                  </a:solidFill>
                  <a:effectLst/>
                  <a:uLnTx/>
                  <a:uFillTx/>
                  <a:latin typeface="Helvetica" panose="020B0604020202020204" pitchFamily="34" charset="0"/>
                  <a:ea typeface="+mn-ea"/>
                  <a:cs typeface="+mn-cs"/>
                </a:rPr>
                <a:t>PHOBOS</a:t>
              </a:r>
            </a:p>
          </p:txBody>
        </p:sp>
        <p:sp>
          <p:nvSpPr>
            <p:cNvPr id="218128" name="Text Box 7">
              <a:extLst>
                <a:ext uri="{FF2B5EF4-FFF2-40B4-BE49-F238E27FC236}">
                  <a16:creationId xmlns:a16="http://schemas.microsoft.com/office/drawing/2014/main" id="{68480A2B-7337-944F-1526-E93B0A6DEB50}"/>
                </a:ext>
              </a:extLst>
            </p:cNvPr>
            <p:cNvSpPr txBox="1">
              <a:spLocks noChangeArrowheads="1"/>
            </p:cNvSpPr>
            <p:nvPr/>
          </p:nvSpPr>
          <p:spPr bwMode="auto">
            <a:xfrm>
              <a:off x="1002" y="1401"/>
              <a:ext cx="719"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ru-RU" sz="2000" b="1" i="0" u="none" strike="noStrike" kern="1200" cap="none" spc="0" normalizeH="0" baseline="0" noProof="0">
                  <a:ln>
                    <a:noFill/>
                  </a:ln>
                  <a:solidFill>
                    <a:srgbClr val="FFCC00"/>
                  </a:solidFill>
                  <a:effectLst/>
                  <a:uLnTx/>
                  <a:uFillTx/>
                  <a:latin typeface="Helvetica" panose="020B0604020202020204" pitchFamily="34" charset="0"/>
                  <a:ea typeface="+mn-ea"/>
                  <a:cs typeface="+mn-cs"/>
                </a:rPr>
                <a:t>PHENIX</a:t>
              </a:r>
            </a:p>
          </p:txBody>
        </p:sp>
        <p:sp>
          <p:nvSpPr>
            <p:cNvPr id="218129" name="Text Box 8">
              <a:extLst>
                <a:ext uri="{FF2B5EF4-FFF2-40B4-BE49-F238E27FC236}">
                  <a16:creationId xmlns:a16="http://schemas.microsoft.com/office/drawing/2014/main" id="{6BBDF4EF-6153-3312-A51F-14F4ACD94356}"/>
                </a:ext>
              </a:extLst>
            </p:cNvPr>
            <p:cNvSpPr txBox="1">
              <a:spLocks noChangeArrowheads="1"/>
            </p:cNvSpPr>
            <p:nvPr/>
          </p:nvSpPr>
          <p:spPr bwMode="auto">
            <a:xfrm>
              <a:off x="2244" y="1526"/>
              <a:ext cx="546"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ru-RU" sz="2000" b="1" i="0" u="none" strike="noStrike" kern="1200" cap="none" spc="0" normalizeH="0" baseline="0" noProof="0">
                  <a:ln>
                    <a:noFill/>
                  </a:ln>
                  <a:solidFill>
                    <a:srgbClr val="FFCC00"/>
                  </a:solidFill>
                  <a:effectLst/>
                  <a:uLnTx/>
                  <a:uFillTx/>
                  <a:latin typeface="Helvetica" panose="020B0604020202020204" pitchFamily="34" charset="0"/>
                  <a:ea typeface="+mn-ea"/>
                  <a:cs typeface="+mn-cs"/>
                </a:rPr>
                <a:t>STAR</a:t>
              </a:r>
            </a:p>
          </p:txBody>
        </p:sp>
        <p:sp>
          <p:nvSpPr>
            <p:cNvPr id="218130" name="Text Box 9">
              <a:extLst>
                <a:ext uri="{FF2B5EF4-FFF2-40B4-BE49-F238E27FC236}">
                  <a16:creationId xmlns:a16="http://schemas.microsoft.com/office/drawing/2014/main" id="{2C9D61B9-15A1-E717-1F2D-B1FE0462A259}"/>
                </a:ext>
              </a:extLst>
            </p:cNvPr>
            <p:cNvSpPr txBox="1">
              <a:spLocks noChangeArrowheads="1"/>
            </p:cNvSpPr>
            <p:nvPr/>
          </p:nvSpPr>
          <p:spPr bwMode="auto">
            <a:xfrm>
              <a:off x="1114" y="2494"/>
              <a:ext cx="606"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ru-RU" sz="2800" b="1" i="0" u="none" strike="noStrike" kern="1200" cap="none" spc="0" normalizeH="0" baseline="0" noProof="0">
                  <a:ln>
                    <a:noFill/>
                  </a:ln>
                  <a:solidFill>
                    <a:srgbClr val="FFCC00"/>
                  </a:solidFill>
                  <a:effectLst/>
                  <a:uLnTx/>
                  <a:uFillTx/>
                  <a:latin typeface="Helvetica" panose="020B0604020202020204" pitchFamily="34" charset="0"/>
                  <a:ea typeface="+mn-ea"/>
                  <a:cs typeface="+mn-cs"/>
                </a:rPr>
                <a:t>AGS</a:t>
              </a:r>
            </a:p>
          </p:txBody>
        </p:sp>
        <p:sp>
          <p:nvSpPr>
            <p:cNvPr id="218131" name="Oval 10">
              <a:extLst>
                <a:ext uri="{FF2B5EF4-FFF2-40B4-BE49-F238E27FC236}">
                  <a16:creationId xmlns:a16="http://schemas.microsoft.com/office/drawing/2014/main" id="{0A9751B0-FFA4-D2E3-652E-D24B1E1A994A}"/>
                </a:ext>
              </a:extLst>
            </p:cNvPr>
            <p:cNvSpPr>
              <a:spLocks noChangeArrowheads="1"/>
            </p:cNvSpPr>
            <p:nvPr/>
          </p:nvSpPr>
          <p:spPr bwMode="auto">
            <a:xfrm>
              <a:off x="706" y="957"/>
              <a:ext cx="4455" cy="988"/>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32" name="Rectangle 11">
              <a:extLst>
                <a:ext uri="{FF2B5EF4-FFF2-40B4-BE49-F238E27FC236}">
                  <a16:creationId xmlns:a16="http://schemas.microsoft.com/office/drawing/2014/main" id="{F6B72F1B-3A5F-6366-D045-FEFB5E7851EA}"/>
                </a:ext>
              </a:extLst>
            </p:cNvPr>
            <p:cNvSpPr>
              <a:spLocks noChangeArrowheads="1"/>
            </p:cNvSpPr>
            <p:nvPr/>
          </p:nvSpPr>
          <p:spPr bwMode="auto">
            <a:xfrm>
              <a:off x="2244" y="1776"/>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33" name="Rectangle 12">
              <a:extLst>
                <a:ext uri="{FF2B5EF4-FFF2-40B4-BE49-F238E27FC236}">
                  <a16:creationId xmlns:a16="http://schemas.microsoft.com/office/drawing/2014/main" id="{28112FA5-E99F-C8A2-3928-1147387C1662}"/>
                </a:ext>
              </a:extLst>
            </p:cNvPr>
            <p:cNvSpPr>
              <a:spLocks noChangeArrowheads="1"/>
            </p:cNvSpPr>
            <p:nvPr/>
          </p:nvSpPr>
          <p:spPr bwMode="auto">
            <a:xfrm>
              <a:off x="618" y="1424"/>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34" name="Rectangle 13">
              <a:extLst>
                <a:ext uri="{FF2B5EF4-FFF2-40B4-BE49-F238E27FC236}">
                  <a16:creationId xmlns:a16="http://schemas.microsoft.com/office/drawing/2014/main" id="{09060076-E746-A93B-FC53-CAFFF72F969E}"/>
                </a:ext>
              </a:extLst>
            </p:cNvPr>
            <p:cNvSpPr>
              <a:spLocks noChangeArrowheads="1"/>
            </p:cNvSpPr>
            <p:nvPr/>
          </p:nvSpPr>
          <p:spPr bwMode="auto">
            <a:xfrm>
              <a:off x="1972" y="869"/>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35" name="Rectangle 14">
              <a:extLst>
                <a:ext uri="{FF2B5EF4-FFF2-40B4-BE49-F238E27FC236}">
                  <a16:creationId xmlns:a16="http://schemas.microsoft.com/office/drawing/2014/main" id="{F67C1898-C5F7-0FDF-CF38-A7EC1021D378}"/>
                </a:ext>
              </a:extLst>
            </p:cNvPr>
            <p:cNvSpPr>
              <a:spLocks noChangeArrowheads="1"/>
            </p:cNvSpPr>
            <p:nvPr/>
          </p:nvSpPr>
          <p:spPr bwMode="auto">
            <a:xfrm>
              <a:off x="4694" y="1122"/>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36" name="Oval 15">
              <a:extLst>
                <a:ext uri="{FF2B5EF4-FFF2-40B4-BE49-F238E27FC236}">
                  <a16:creationId xmlns:a16="http://schemas.microsoft.com/office/drawing/2014/main" id="{96D1C554-92DB-F2CD-616A-911D725BC45C}"/>
                </a:ext>
              </a:extLst>
            </p:cNvPr>
            <p:cNvSpPr>
              <a:spLocks noChangeArrowheads="1"/>
            </p:cNvSpPr>
            <p:nvPr/>
          </p:nvSpPr>
          <p:spPr bwMode="auto">
            <a:xfrm>
              <a:off x="890" y="2494"/>
              <a:ext cx="1081" cy="365"/>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37" name="Line 16">
              <a:extLst>
                <a:ext uri="{FF2B5EF4-FFF2-40B4-BE49-F238E27FC236}">
                  <a16:creationId xmlns:a16="http://schemas.microsoft.com/office/drawing/2014/main" id="{25AD2864-CB9E-E5E7-B511-5E84902E5A5C}"/>
                </a:ext>
              </a:extLst>
            </p:cNvPr>
            <p:cNvSpPr>
              <a:spLocks noChangeShapeType="1"/>
            </p:cNvSpPr>
            <p:nvPr/>
          </p:nvSpPr>
          <p:spPr bwMode="auto">
            <a:xfrm>
              <a:off x="730" y="2586"/>
              <a:ext cx="224" cy="395"/>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38" name="Line 17">
              <a:extLst>
                <a:ext uri="{FF2B5EF4-FFF2-40B4-BE49-F238E27FC236}">
                  <a16:creationId xmlns:a16="http://schemas.microsoft.com/office/drawing/2014/main" id="{A64D46C4-EAD4-3130-F5E3-39B7C6C4AF56}"/>
                </a:ext>
              </a:extLst>
            </p:cNvPr>
            <p:cNvSpPr>
              <a:spLocks noChangeShapeType="1"/>
            </p:cNvSpPr>
            <p:nvPr/>
          </p:nvSpPr>
          <p:spPr bwMode="auto">
            <a:xfrm>
              <a:off x="1592" y="3369"/>
              <a:ext cx="1777" cy="118"/>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39" name="Line 18">
              <a:extLst>
                <a:ext uri="{FF2B5EF4-FFF2-40B4-BE49-F238E27FC236}">
                  <a16:creationId xmlns:a16="http://schemas.microsoft.com/office/drawing/2014/main" id="{2CF30614-80AD-0382-B599-274CAA6D7656}"/>
                </a:ext>
              </a:extLst>
            </p:cNvPr>
            <p:cNvSpPr>
              <a:spLocks noChangeShapeType="1"/>
            </p:cNvSpPr>
            <p:nvPr/>
          </p:nvSpPr>
          <p:spPr bwMode="auto">
            <a:xfrm flipV="1">
              <a:off x="1917" y="2002"/>
              <a:ext cx="393" cy="275"/>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40" name="Arc 19">
              <a:extLst>
                <a:ext uri="{FF2B5EF4-FFF2-40B4-BE49-F238E27FC236}">
                  <a16:creationId xmlns:a16="http://schemas.microsoft.com/office/drawing/2014/main" id="{F7BD1C6C-D2A1-ED7C-4F6A-F0BB9B13D6FC}"/>
                </a:ext>
              </a:extLst>
            </p:cNvPr>
            <p:cNvSpPr>
              <a:spLocks/>
            </p:cNvSpPr>
            <p:nvPr/>
          </p:nvSpPr>
          <p:spPr bwMode="auto">
            <a:xfrm flipV="1">
              <a:off x="1727" y="1918"/>
              <a:ext cx="583" cy="84"/>
            </a:xfrm>
            <a:custGeom>
              <a:avLst/>
              <a:gdLst>
                <a:gd name="T0" fmla="*/ 0 w 21600"/>
                <a:gd name="T1" fmla="*/ 0 h 13185"/>
                <a:gd name="T2" fmla="*/ 0 w 21600"/>
                <a:gd name="T3" fmla="*/ 0 h 13185"/>
                <a:gd name="T4" fmla="*/ 0 w 21600"/>
                <a:gd name="T5" fmla="*/ 0 h 13185"/>
                <a:gd name="T6" fmla="*/ 0 60000 65536"/>
                <a:gd name="T7" fmla="*/ 0 60000 65536"/>
                <a:gd name="T8" fmla="*/ 0 60000 65536"/>
              </a:gdLst>
              <a:ahLst/>
              <a:cxnLst>
                <a:cxn ang="T6">
                  <a:pos x="T0" y="T1"/>
                </a:cxn>
                <a:cxn ang="T7">
                  <a:pos x="T2" y="T3"/>
                </a:cxn>
                <a:cxn ang="T8">
                  <a:pos x="T4" y="T5"/>
                </a:cxn>
              </a:cxnLst>
              <a:rect l="0" t="0" r="r" b="b"/>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lnTo>
                    <a:pt x="21366" y="-1"/>
                  </a:lnTo>
                  <a:close/>
                </a:path>
              </a:pathLst>
            </a:cu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41" name="Arc 20">
              <a:extLst>
                <a:ext uri="{FF2B5EF4-FFF2-40B4-BE49-F238E27FC236}">
                  <a16:creationId xmlns:a16="http://schemas.microsoft.com/office/drawing/2014/main" id="{4069E2CD-F5AD-B9C4-DF3C-598F9137D62B}"/>
                </a:ext>
              </a:extLst>
            </p:cNvPr>
            <p:cNvSpPr>
              <a:spLocks/>
            </p:cNvSpPr>
            <p:nvPr/>
          </p:nvSpPr>
          <p:spPr bwMode="auto">
            <a:xfrm flipH="1">
              <a:off x="2306" y="1937"/>
              <a:ext cx="305" cy="179"/>
            </a:xfrm>
            <a:custGeom>
              <a:avLst/>
              <a:gdLst>
                <a:gd name="T0" fmla="*/ 0 w 19051"/>
                <a:gd name="T1" fmla="*/ 0 h 21600"/>
                <a:gd name="T2" fmla="*/ 0 w 19051"/>
                <a:gd name="T3" fmla="*/ 0 h 21600"/>
                <a:gd name="T4" fmla="*/ 0 w 19051"/>
                <a:gd name="T5" fmla="*/ 0 h 21600"/>
                <a:gd name="T6" fmla="*/ 0 60000 65536"/>
                <a:gd name="T7" fmla="*/ 0 60000 65536"/>
                <a:gd name="T8" fmla="*/ 0 60000 65536"/>
              </a:gdLst>
              <a:ahLst/>
              <a:cxnLst>
                <a:cxn ang="T6">
                  <a:pos x="T0" y="T1"/>
                </a:cxn>
                <a:cxn ang="T7">
                  <a:pos x="T2" y="T3"/>
                </a:cxn>
                <a:cxn ang="T8">
                  <a:pos x="T4" y="T5"/>
                </a:cxn>
              </a:cxnLst>
              <a:rect l="0" t="0" r="r" b="b"/>
              <a:pathLst>
                <a:path w="19051" h="21600" fill="none" extrusionOk="0">
                  <a:moveTo>
                    <a:pt x="-1" y="103"/>
                  </a:moveTo>
                  <a:cubicBezTo>
                    <a:pt x="702" y="34"/>
                    <a:pt x="1408" y="-1"/>
                    <a:pt x="2114" y="-1"/>
                  </a:cubicBezTo>
                  <a:cubicBezTo>
                    <a:pt x="8715" y="-1"/>
                    <a:pt x="14954" y="3018"/>
                    <a:pt x="19051" y="8195"/>
                  </a:cubicBezTo>
                </a:path>
                <a:path w="19051" h="21600" stroke="0" extrusionOk="0">
                  <a:moveTo>
                    <a:pt x="-1" y="103"/>
                  </a:moveTo>
                  <a:cubicBezTo>
                    <a:pt x="702" y="34"/>
                    <a:pt x="1408" y="-1"/>
                    <a:pt x="2114" y="-1"/>
                  </a:cubicBezTo>
                  <a:cubicBezTo>
                    <a:pt x="8715" y="-1"/>
                    <a:pt x="14954" y="3018"/>
                    <a:pt x="19051" y="8195"/>
                  </a:cubicBezTo>
                  <a:lnTo>
                    <a:pt x="2114" y="21600"/>
                  </a:lnTo>
                  <a:lnTo>
                    <a:pt x="-1" y="103"/>
                  </a:lnTo>
                  <a:close/>
                </a:path>
              </a:pathLst>
            </a:cu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42" name="Oval 21">
              <a:extLst>
                <a:ext uri="{FF2B5EF4-FFF2-40B4-BE49-F238E27FC236}">
                  <a16:creationId xmlns:a16="http://schemas.microsoft.com/office/drawing/2014/main" id="{01309277-E079-8F5F-5310-23F42DE1D11B}"/>
                </a:ext>
              </a:extLst>
            </p:cNvPr>
            <p:cNvSpPr>
              <a:spLocks noChangeArrowheads="1"/>
            </p:cNvSpPr>
            <p:nvPr/>
          </p:nvSpPr>
          <p:spPr bwMode="auto">
            <a:xfrm>
              <a:off x="722" y="2494"/>
              <a:ext cx="224" cy="126"/>
            </a:xfrm>
            <a:prstGeom prst="ellipse">
              <a:avLst/>
            </a:pr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43" name="Line 22">
              <a:extLst>
                <a:ext uri="{FF2B5EF4-FFF2-40B4-BE49-F238E27FC236}">
                  <a16:creationId xmlns:a16="http://schemas.microsoft.com/office/drawing/2014/main" id="{AC558FCB-E34F-0620-D73E-3F404477B71E}"/>
                </a:ext>
              </a:extLst>
            </p:cNvPr>
            <p:cNvSpPr>
              <a:spLocks noChangeShapeType="1"/>
            </p:cNvSpPr>
            <p:nvPr/>
          </p:nvSpPr>
          <p:spPr bwMode="auto">
            <a:xfrm>
              <a:off x="954" y="2981"/>
              <a:ext cx="638" cy="388"/>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44" name="Line 23">
              <a:extLst>
                <a:ext uri="{FF2B5EF4-FFF2-40B4-BE49-F238E27FC236}">
                  <a16:creationId xmlns:a16="http://schemas.microsoft.com/office/drawing/2014/main" id="{580FD509-6F56-0788-8E40-0226FE072EB7}"/>
                </a:ext>
              </a:extLst>
            </p:cNvPr>
            <p:cNvSpPr>
              <a:spLocks noChangeShapeType="1"/>
            </p:cNvSpPr>
            <p:nvPr/>
          </p:nvSpPr>
          <p:spPr bwMode="auto">
            <a:xfrm>
              <a:off x="1919" y="2273"/>
              <a:ext cx="52" cy="363"/>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8145" name="Text Box 24">
              <a:extLst>
                <a:ext uri="{FF2B5EF4-FFF2-40B4-BE49-F238E27FC236}">
                  <a16:creationId xmlns:a16="http://schemas.microsoft.com/office/drawing/2014/main" id="{D2565507-9A6A-23D0-714C-BF3856B08741}"/>
                </a:ext>
              </a:extLst>
            </p:cNvPr>
            <p:cNvSpPr txBox="1">
              <a:spLocks noChangeArrowheads="1"/>
            </p:cNvSpPr>
            <p:nvPr/>
          </p:nvSpPr>
          <p:spPr bwMode="auto">
            <a:xfrm>
              <a:off x="2489" y="3487"/>
              <a:ext cx="90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ru-RU" sz="2000" b="1" i="0" u="none" strike="noStrike" kern="1200" cap="none" spc="0" normalizeH="0" baseline="0" noProof="0">
                  <a:ln>
                    <a:noFill/>
                  </a:ln>
                  <a:solidFill>
                    <a:srgbClr val="FFCC00"/>
                  </a:solidFill>
                  <a:effectLst/>
                  <a:uLnTx/>
                  <a:uFillTx/>
                  <a:latin typeface="Helvetica" panose="020B0604020202020204" pitchFamily="34" charset="0"/>
                  <a:ea typeface="+mn-ea"/>
                  <a:cs typeface="+mn-cs"/>
                </a:rPr>
                <a:t>TANDEMS</a:t>
              </a:r>
            </a:p>
          </p:txBody>
        </p:sp>
      </p:grpSp>
      <p:sp>
        <p:nvSpPr>
          <p:cNvPr id="373785" name="Oval 25">
            <a:extLst>
              <a:ext uri="{FF2B5EF4-FFF2-40B4-BE49-F238E27FC236}">
                <a16:creationId xmlns:a16="http://schemas.microsoft.com/office/drawing/2014/main" id="{5C85D557-5B59-ACAB-D76E-CA7697DDBC0C}"/>
              </a:ext>
            </a:extLst>
          </p:cNvPr>
          <p:cNvSpPr>
            <a:spLocks noChangeArrowheads="1"/>
          </p:cNvSpPr>
          <p:nvPr/>
        </p:nvSpPr>
        <p:spPr bwMode="auto">
          <a:xfrm>
            <a:off x="3810000" y="2895600"/>
            <a:ext cx="152400" cy="152400"/>
          </a:xfrm>
          <a:prstGeom prst="ellipse">
            <a:avLst/>
          </a:prstGeom>
          <a:solidFill>
            <a:srgbClr val="FFFF3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3786" name="Oval 26">
            <a:extLst>
              <a:ext uri="{FF2B5EF4-FFF2-40B4-BE49-F238E27FC236}">
                <a16:creationId xmlns:a16="http://schemas.microsoft.com/office/drawing/2014/main" id="{6CB48D1C-4E17-1163-E6D6-CD0EFFCF7DD2}"/>
              </a:ext>
            </a:extLst>
          </p:cNvPr>
          <p:cNvSpPr>
            <a:spLocks noChangeArrowheads="1"/>
          </p:cNvSpPr>
          <p:nvPr/>
        </p:nvSpPr>
        <p:spPr bwMode="auto">
          <a:xfrm>
            <a:off x="5181600" y="5334000"/>
            <a:ext cx="152400" cy="152400"/>
          </a:xfrm>
          <a:prstGeom prst="ellipse">
            <a:avLst/>
          </a:prstGeom>
          <a:solidFill>
            <a:srgbClr val="FD3FE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3787" name="Oval 27">
            <a:extLst>
              <a:ext uri="{FF2B5EF4-FFF2-40B4-BE49-F238E27FC236}">
                <a16:creationId xmlns:a16="http://schemas.microsoft.com/office/drawing/2014/main" id="{18AC7A3C-114B-DA11-CFE0-423E98F3ED8B}"/>
              </a:ext>
            </a:extLst>
          </p:cNvPr>
          <p:cNvSpPr>
            <a:spLocks noChangeArrowheads="1"/>
          </p:cNvSpPr>
          <p:nvPr/>
        </p:nvSpPr>
        <p:spPr bwMode="auto">
          <a:xfrm>
            <a:off x="3581400" y="3048000"/>
            <a:ext cx="152400" cy="152400"/>
          </a:xfrm>
          <a:prstGeom prst="ellipse">
            <a:avLst/>
          </a:prstGeom>
          <a:solidFill>
            <a:srgbClr val="FFFF3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3788" name="Oval 28">
            <a:extLst>
              <a:ext uri="{FF2B5EF4-FFF2-40B4-BE49-F238E27FC236}">
                <a16:creationId xmlns:a16="http://schemas.microsoft.com/office/drawing/2014/main" id="{3ADAE02F-7D57-ADB0-058C-38505FE10F5C}"/>
              </a:ext>
            </a:extLst>
          </p:cNvPr>
          <p:cNvSpPr>
            <a:spLocks noChangeArrowheads="1"/>
          </p:cNvSpPr>
          <p:nvPr/>
        </p:nvSpPr>
        <p:spPr bwMode="auto">
          <a:xfrm>
            <a:off x="3352800" y="2895600"/>
            <a:ext cx="152400" cy="152400"/>
          </a:xfrm>
          <a:prstGeom prst="ellipse">
            <a:avLst/>
          </a:prstGeom>
          <a:solidFill>
            <a:srgbClr val="5DA7F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3789" name="Oval 29">
            <a:extLst>
              <a:ext uri="{FF2B5EF4-FFF2-40B4-BE49-F238E27FC236}">
                <a16:creationId xmlns:a16="http://schemas.microsoft.com/office/drawing/2014/main" id="{78A3F1EA-4535-FCA1-0E70-00E471263E82}"/>
              </a:ext>
            </a:extLst>
          </p:cNvPr>
          <p:cNvSpPr>
            <a:spLocks noChangeArrowheads="1"/>
          </p:cNvSpPr>
          <p:nvPr/>
        </p:nvSpPr>
        <p:spPr bwMode="auto">
          <a:xfrm>
            <a:off x="3581400" y="3048000"/>
            <a:ext cx="152400" cy="152400"/>
          </a:xfrm>
          <a:prstGeom prst="ellipse">
            <a:avLst/>
          </a:prstGeom>
          <a:solidFill>
            <a:srgbClr val="5DA7F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3790" name="Rectangle 30">
            <a:extLst>
              <a:ext uri="{FF2B5EF4-FFF2-40B4-BE49-F238E27FC236}">
                <a16:creationId xmlns:a16="http://schemas.microsoft.com/office/drawing/2014/main" id="{3321E1D9-4469-57DB-7BF8-9DA968213502}"/>
              </a:ext>
            </a:extLst>
          </p:cNvPr>
          <p:cNvSpPr>
            <a:spLocks noGrp="1" noChangeArrowheads="1"/>
          </p:cNvSpPr>
          <p:nvPr>
            <p:ph type="title"/>
          </p:nvPr>
        </p:nvSpPr>
        <p:spPr>
          <a:xfrm>
            <a:off x="107504" y="139700"/>
            <a:ext cx="8782496" cy="609600"/>
          </a:xfrm>
        </p:spPr>
        <p:txBody>
          <a:bodyPr/>
          <a:lstStyle/>
          <a:p>
            <a:pPr>
              <a:defRPr/>
            </a:pPr>
            <a:r>
              <a:rPr lang="en-US" sz="3200" b="1" dirty="0">
                <a:solidFill>
                  <a:srgbClr val="C00000"/>
                </a:solidFill>
                <a:effectLst>
                  <a:outerShdw blurRad="38100" dist="38100" dir="2700000" algn="tl">
                    <a:srgbClr val="DDDDDD"/>
                  </a:outerShdw>
                </a:effectLst>
                <a:latin typeface="Times New Roman" pitchFamily="18" charset="0"/>
                <a:cs typeface="Times New Roman" pitchFamily="18" charset="0"/>
              </a:rPr>
              <a:t>2005: Quark-Gluon Plasma is a “perfect liquid”</a:t>
            </a:r>
            <a:br>
              <a:rPr lang="en-US" sz="3200" dirty="0">
                <a:solidFill>
                  <a:srgbClr val="C00000"/>
                </a:solidFill>
                <a:effectLst>
                  <a:outerShdw blurRad="38100" dist="38100" dir="2700000" algn="tl">
                    <a:srgbClr val="DDDDDD"/>
                  </a:outerShdw>
                </a:effectLst>
                <a:latin typeface="Times New Roman" pitchFamily="18" charset="0"/>
                <a:cs typeface="Times New Roman" pitchFamily="18" charset="0"/>
              </a:rPr>
            </a:br>
            <a:r>
              <a:rPr lang="en-US" sz="2400" b="1" dirty="0">
                <a:solidFill>
                  <a:schemeClr val="tx1"/>
                </a:solidFill>
                <a:effectLst>
                  <a:outerShdw blurRad="38100" dist="38100" dir="2700000" algn="tl">
                    <a:srgbClr val="DDDDDD"/>
                  </a:outerShdw>
                </a:effectLst>
                <a:latin typeface="Times New Roman" pitchFamily="18" charset="0"/>
                <a:cs typeface="Times New Roman" pitchFamily="18" charset="0"/>
              </a:rPr>
              <a:t>Relativistic Heavy-Ion Collider (BNL), Upton, NY</a:t>
            </a:r>
            <a:r>
              <a:rPr lang="ru-RU" sz="2400" b="1" dirty="0">
                <a:solidFill>
                  <a:schemeClr val="tx1"/>
                </a:solidFill>
                <a:effectLst>
                  <a:outerShdw blurRad="38100" dist="38100" dir="2700000" algn="tl">
                    <a:srgbClr val="DDDDDD"/>
                  </a:outerShdw>
                </a:effectLst>
                <a:latin typeface="Times New Roman" pitchFamily="18" charset="0"/>
                <a:cs typeface="Times New Roman" pitchFamily="18" charset="0"/>
              </a:rPr>
              <a:t> (</a:t>
            </a:r>
            <a:r>
              <a:rPr lang="en-US" sz="2400" b="1" dirty="0">
                <a:solidFill>
                  <a:schemeClr val="tx1"/>
                </a:solidFill>
                <a:effectLst>
                  <a:outerShdw blurRad="38100" dist="38100" dir="2700000" algn="tl">
                    <a:srgbClr val="DDDDDD"/>
                  </a:outerShdw>
                </a:effectLst>
                <a:latin typeface="Times New Roman" pitchFamily="18" charset="0"/>
                <a:cs typeface="Times New Roman" pitchFamily="18" charset="0"/>
              </a:rPr>
              <a:t>USA)</a:t>
            </a:r>
            <a:endParaRPr lang="en-US" sz="2400" b="1" dirty="0">
              <a:latin typeface="Times New Roman" pitchFamily="18" charset="0"/>
              <a:cs typeface="Times New Roman" pitchFamily="18" charset="0"/>
            </a:endParaRPr>
          </a:p>
        </p:txBody>
      </p:sp>
      <p:sp>
        <p:nvSpPr>
          <p:cNvPr id="373794" name="Text Box 34">
            <a:extLst>
              <a:ext uri="{FF2B5EF4-FFF2-40B4-BE49-F238E27FC236}">
                <a16:creationId xmlns:a16="http://schemas.microsoft.com/office/drawing/2014/main" id="{4BAC82B9-DDF4-C3EB-731D-6D8A02D780BC}"/>
              </a:ext>
            </a:extLst>
          </p:cNvPr>
          <p:cNvSpPr txBox="1">
            <a:spLocks noChangeArrowheads="1"/>
          </p:cNvSpPr>
          <p:nvPr/>
        </p:nvSpPr>
        <p:spPr bwMode="auto">
          <a:xfrm>
            <a:off x="4800600" y="3138488"/>
            <a:ext cx="3794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1" i="1" u="none" strike="noStrike" kern="1200" cap="none" spc="0" normalizeH="0" baseline="0" noProof="0">
                <a:ln>
                  <a:noFill/>
                </a:ln>
                <a:solidFill>
                  <a:srgbClr val="D91F2D"/>
                </a:solidFill>
                <a:effectLst/>
                <a:uLnTx/>
                <a:uFillTx/>
                <a:latin typeface="Arial" panose="020B0604020202020204" pitchFamily="34" charset="0"/>
                <a:ea typeface="+mn-ea"/>
                <a:cs typeface="+mn-cs"/>
              </a:rPr>
              <a:t>v = 0.99995</a:t>
            </a:r>
            <a:r>
              <a:rPr kumimoji="0" lang="en-US" altLang="ru-RU" sz="1800" b="1" i="1" u="none" strike="noStrike" kern="1200" cap="none" spc="0" normalizeH="0" baseline="0" noProof="0">
                <a:ln>
                  <a:noFill/>
                </a:ln>
                <a:solidFill>
                  <a:srgbClr val="D91F2D"/>
                </a:solidFill>
                <a:effectLst/>
                <a:uLnTx/>
                <a:uFillTx/>
                <a:latin typeface="Arial" panose="020B0604020202020204" pitchFamily="34" charset="0"/>
                <a:ea typeface="+mn-ea"/>
                <a:cs typeface="+mn-cs"/>
                <a:sym typeface="Symbol" panose="05050102010706020507" pitchFamily="18" charset="2"/>
              </a:rPr>
              <a:t></a:t>
            </a:r>
            <a:r>
              <a:rPr kumimoji="0" lang="en-US" altLang="ru-RU" sz="1800" b="1" i="1" u="none" strike="noStrike" kern="1200" cap="none" spc="0" normalizeH="0" baseline="0" noProof="0">
                <a:ln>
                  <a:noFill/>
                </a:ln>
                <a:solidFill>
                  <a:srgbClr val="D91F2D"/>
                </a:solidFill>
                <a:effectLst/>
                <a:uLnTx/>
                <a:uFillTx/>
                <a:latin typeface="Arial" panose="020B0604020202020204" pitchFamily="34" charset="0"/>
                <a:ea typeface="+mn-ea"/>
                <a:cs typeface="+mn-cs"/>
              </a:rPr>
              <a:t>c = 186,000 miles/sec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1" i="1" u="none" strike="noStrike" kern="1200" cap="none" spc="0" normalizeH="0" baseline="0" noProof="0">
                <a:ln>
                  <a:noFill/>
                </a:ln>
                <a:solidFill>
                  <a:srgbClr val="D91F2D"/>
                </a:solidFill>
                <a:effectLst/>
                <a:uLnTx/>
                <a:uFillTx/>
                <a:latin typeface="Arial" panose="020B0604020202020204" pitchFamily="34" charset="0"/>
                <a:ea typeface="+mn-ea"/>
                <a:cs typeface="+mn-cs"/>
              </a:rPr>
              <a:t>          Au + Au at 200 GeV</a:t>
            </a:r>
            <a:endParaRPr kumimoji="0" lang="en-US" altLang="ru-RU" sz="1800" b="1" i="0" u="none" strike="noStrike" kern="1200" cap="none" spc="0" normalizeH="0" baseline="0" noProof="0">
              <a:ln>
                <a:noFill/>
              </a:ln>
              <a:solidFill>
                <a:srgbClr val="FD3FEB"/>
              </a:solidFill>
              <a:effectLst/>
              <a:uLnTx/>
              <a:uFillTx/>
              <a:latin typeface="Arial" panose="020B0604020202020204" pitchFamily="34" charset="0"/>
              <a:ea typeface="+mn-ea"/>
              <a:cs typeface="+mn-cs"/>
            </a:endParaRPr>
          </a:p>
        </p:txBody>
      </p:sp>
      <p:pic>
        <p:nvPicPr>
          <p:cNvPr id="2" name="Рисунок 1">
            <a:extLst>
              <a:ext uri="{FF2B5EF4-FFF2-40B4-BE49-F238E27FC236}">
                <a16:creationId xmlns:a16="http://schemas.microsoft.com/office/drawing/2014/main" id="{1F4A132A-AAEC-4A67-A092-B0CB46E45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1112" y="4294872"/>
            <a:ext cx="2242740" cy="1897567"/>
          </a:xfrm>
          <a:prstGeom prst="rect">
            <a:avLst/>
          </a:prstGeom>
        </p:spPr>
      </p:pic>
    </p:spTree>
    <p:extLst>
      <p:ext uri="{BB962C8B-B14F-4D97-AF65-F5344CB8AC3E}">
        <p14:creationId xmlns:p14="http://schemas.microsoft.com/office/powerpoint/2010/main" val="13836293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fill="hold" grpId="0" nodeType="clickEffect">
                                  <p:stCondLst>
                                    <p:cond delay="0"/>
                                  </p:stCondLst>
                                  <p:childTnLst>
                                    <p:animMotion origin="layout" path="M 5.E-6 1.11111E-6 C -0.03108 -0.00162 -0.06216 -0.00324 -0.09167 -0.00556 C -0.12119 -0.00787 -0.15226 -0.01134 -0.17709 -0.01389 C -0.20191 -0.01644 -0.22223 -0.01922 -0.24063 -0.02084 C -0.25921 -0.02246 -0.27448 -0.01875 -0.28855 -0.02361 C -0.30261 -0.02847 -0.31233 -0.04097 -0.325 -0.05 C -0.33768 -0.05903 -0.35452 -0.07014 -0.36459 -0.07778 C -0.37466 -0.08542 -0.37935 -0.09097 -0.38542 -0.09584 C -0.3915 -0.1007 -0.3948 -0.09792 -0.40105 -0.10695 C -0.4073 -0.11597 -0.41806 -0.14005 -0.42292 -0.15 C -0.42778 -0.15996 -0.42709 -0.15996 -0.43021 -0.16667 C -0.43334 -0.17338 -0.43924 -0.18357 -0.44167 -0.19028 C -0.4441 -0.19699 -0.44532 -0.20139 -0.4448 -0.20695 C -0.44428 -0.2125 -0.4415 -0.2206 -0.43855 -0.22361 C -0.4356 -0.22662 -0.43125 -0.2257 -0.42709 -0.225 C -0.42292 -0.22431 -0.4165 -0.22176 -0.41355 -0.21945 C -0.4106 -0.21713 -0.40973 -0.21412 -0.40938 -0.21111 C -0.40903 -0.2081 -0.40869 -0.20371 -0.41146 -0.20139 C -0.41424 -0.19908 -0.42188 -0.19769 -0.42605 -0.19722 C -0.43021 -0.19676 -0.43351 -0.19769 -0.43646 -0.19861 C -0.43941 -0.19954 -0.44237 -0.20023 -0.44375 -0.20278 C -0.44514 -0.20533 -0.44514 -0.21065 -0.4448 -0.21389 C -0.44445 -0.21713 -0.44323 -0.22037 -0.44167 -0.22222 C -0.44011 -0.22408 -0.43785 -0.22477 -0.43542 -0.225 C -0.43299 -0.22523 -0.43056 -0.22477 -0.42709 -0.22361 C -0.42362 -0.22246 -0.41719 -0.22107 -0.41459 -0.21806 C -0.41198 -0.21505 -0.4099 -0.2088 -0.41146 -0.20556 C -0.41303 -0.20232 -0.41962 -0.19977 -0.42396 -0.19861 C -0.4283 -0.19746 -0.43403 -0.19792 -0.4375 -0.19861 C -0.44098 -0.19931 -0.44375 -0.19954 -0.4448 -0.20278 C -0.44584 -0.20602 -0.44566 -0.21459 -0.44375 -0.21806 C -0.44185 -0.22153 -0.43716 -0.22292 -0.43334 -0.22361 C -0.42952 -0.22431 -0.42431 -0.22361 -0.42084 -0.22222 C -0.41737 -0.22084 -0.41407 -0.21806 -0.4125 -0.21528 C -0.41094 -0.2125 -0.41112 -0.20903 -0.41146 -0.20556 C -0.41181 -0.20209 -0.41389 -0.19931 -0.41459 -0.19445 C -0.41528 -0.18959 -0.41632 -0.18125 -0.41563 -0.17639 C -0.41494 -0.17153 -0.41337 -0.16875 -0.41042 -0.16528 C -0.40747 -0.16181 -0.40226 -0.15787 -0.39792 -0.15556 C -0.39358 -0.15324 -0.38837 -0.15324 -0.38438 -0.15139 C -0.38039 -0.14954 -0.3783 -0.14584 -0.37396 -0.14445 C -0.36962 -0.14306 -0.36355 -0.14375 -0.35834 -0.14306 C -0.35313 -0.14236 -0.34827 -0.14074 -0.34271 -0.14028 C -0.33716 -0.13982 -0.33334 -0.14028 -0.325 -0.14028 C -0.31667 -0.14028 -0.30191 -0.13889 -0.29271 -0.14028 C -0.28351 -0.14167 -0.27726 -0.14584 -0.2698 -0.14861 C -0.26233 -0.15139 -0.2533 -0.15371 -0.24792 -0.15695 C -0.24254 -0.16019 -0.24028 -0.16528 -0.2375 -0.16806 C -0.23473 -0.17084 -0.23282 -0.17014 -0.23125 -0.17361 C -0.22969 -0.17709 -0.22744 -0.18403 -0.22813 -0.18889 C -0.22882 -0.19375 -0.22987 -0.19815 -0.23542 -0.20278 C -0.24098 -0.20741 -0.254 -0.21366 -0.26146 -0.21667 C -0.26893 -0.21968 -0.2724 -0.21945 -0.28021 -0.22084 C -0.28803 -0.22222 -0.29983 -0.22454 -0.30834 -0.225 C -0.31685 -0.22547 -0.32292 -0.22408 -0.33125 -0.22361 C -0.33959 -0.22315 -0.34931 -0.22361 -0.35834 -0.22222 C -0.36737 -0.22084 -0.37848 -0.21759 -0.38542 -0.21528 C -0.39237 -0.21297 -0.39566 -0.21088 -0.4 -0.20834 C -0.40435 -0.20579 -0.40869 -0.2044 -0.41146 -0.2 C -0.41424 -0.1956 -0.41771 -0.18843 -0.41667 -0.18195 C -0.41563 -0.17547 -0.4106 -0.16667 -0.40521 -0.16111 C -0.39983 -0.15556 -0.39219 -0.15162 -0.38438 -0.14861 C -0.37657 -0.1456 -0.36615 -0.14422 -0.35834 -0.14306 C -0.35053 -0.1419 -0.34462 -0.14213 -0.3375 -0.14167 C -0.33039 -0.14121 -0.3231 -0.14005 -0.31563 -0.14028 C -0.30816 -0.14051 -0.30105 -0.14167 -0.29271 -0.14306 C -0.28438 -0.14445 -0.27362 -0.1456 -0.26563 -0.14861 C -0.25764 -0.15162 -0.25087 -0.15672 -0.2448 -0.16111 C -0.23872 -0.16551 -0.23039 -0.16783 -0.22917 -0.175 C -0.22796 -0.18218 -0.23056 -0.19699 -0.2375 -0.20417 C -0.24445 -0.21134 -0.26042 -0.21482 -0.27084 -0.21806 C -0.28125 -0.2213 -0.28994 -0.22246 -0.3 -0.22361 C -0.31007 -0.22477 -0.32153 -0.22523 -0.33125 -0.225 C -0.34098 -0.22477 -0.34827 -0.22431 -0.35834 -0.22222 C -0.36841 -0.22014 -0.38316 -0.2169 -0.39167 -0.2125 C -0.40018 -0.2081 -0.40591 -0.20255 -0.40938 -0.19584 C -0.41285 -0.18912 -0.41511 -0.17917 -0.4125 -0.17222 C -0.4099 -0.16528 -0.40035 -0.15834 -0.39375 -0.15417 C -0.38716 -0.15 -0.38282 -0.14954 -0.37292 -0.14722 C -0.36303 -0.14491 -0.34532 -0.14121 -0.33438 -0.14028 C -0.32344 -0.13935 -0.31719 -0.14051 -0.3073 -0.14167 C -0.2974 -0.14283 -0.2856 -0.14445 -0.275 -0.14722 C -0.26441 -0.15 -0.25122 -0.15394 -0.24375 -0.15834 C -0.23629 -0.16273 -0.23282 -0.16759 -0.23021 -0.17361 C -0.22761 -0.17963 -0.22761 -0.18334 -0.22813 -0.19445 C -0.22865 -0.20556 -0.23195 -0.22894 -0.23334 -0.24028 C -0.23473 -0.25162 -0.2356 -0.25602 -0.23646 -0.2625 C -0.23733 -0.26898 -0.2415 -0.27361 -0.23855 -0.27917 C -0.2356 -0.28472 -0.22483 -0.29051 -0.21875 -0.29584 C -0.21268 -0.30116 -0.20695 -0.30625 -0.20209 -0.31111 C -0.19723 -0.31597 -0.19323 -0.32199 -0.18959 -0.325 C -0.18594 -0.32801 -0.18264 -0.32709 -0.18021 -0.32917 C -0.17778 -0.33125 -0.17587 -0.33611 -0.175 -0.3375 " pathEditMode="relative" ptsTypes="aaaaaaaaaaaaaaaaaaaaaaaaaaaaaaaaaaaaaaaaaaaaaaaaaaaaaaaaaaaaaaaaaaaaaaaaaaaaaaaaaaaaaaaaaaaaA">
                                      <p:cBhvr>
                                        <p:cTn id="6" dur="5000" fill="hold"/>
                                        <p:tgtEl>
                                          <p:spTgt spid="373786"/>
                                        </p:tgtEl>
                                        <p:attrNameLst>
                                          <p:attrName>ppt_x</p:attrName>
                                          <p:attrName>ppt_y</p:attrName>
                                        </p:attrNameLst>
                                      </p:cBhvr>
                                    </p:animMotion>
                                  </p:childTnLst>
                                </p:cTn>
                              </p:par>
                            </p:childTnLst>
                          </p:cTn>
                        </p:par>
                        <p:par>
                          <p:cTn id="7" fill="hold" nodeType="afterGroup">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373786"/>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73787"/>
                                        </p:tgtEl>
                                        <p:attrNameLst>
                                          <p:attrName>style.visibility</p:attrName>
                                        </p:attrNameLst>
                                      </p:cBhvr>
                                      <p:to>
                                        <p:strVal val="visible"/>
                                      </p:to>
                                    </p:set>
                                  </p:childTnLst>
                                </p:cTn>
                              </p:par>
                              <p:par>
                                <p:cTn id="12" presetID="0" presetClass="path" presetSubtype="0" fill="hold" grpId="1" nodeType="withEffect">
                                  <p:stCondLst>
                                    <p:cond delay="0"/>
                                  </p:stCondLst>
                                  <p:childTnLst>
                                    <p:animMotion origin="layout" path="M 0.0 -0.00416 L 0.025 -0.0264 " pathEditMode="relative" ptsTypes="AA">
                                      <p:cBhvr>
                                        <p:cTn id="13" dur="200" fill="hold"/>
                                        <p:tgtEl>
                                          <p:spTgt spid="373787"/>
                                        </p:tgtEl>
                                        <p:attrNameLst>
                                          <p:attrName>ppt_x</p:attrName>
                                          <p:attrName>ppt_y</p:attrName>
                                        </p:attrNameLst>
                                      </p:cBhvr>
                                    </p:animMotion>
                                  </p:childTnLst>
                                </p:cTn>
                              </p:par>
                              <p:par>
                                <p:cTn id="14" presetID="1" presetClass="entr" presetSubtype="0" fill="hold" grpId="0" nodeType="withEffect">
                                  <p:stCondLst>
                                    <p:cond delay="0"/>
                                  </p:stCondLst>
                                  <p:childTnLst>
                                    <p:set>
                                      <p:cBhvr>
                                        <p:cTn id="15" dur="1" fill="hold">
                                          <p:stCondLst>
                                            <p:cond delay="0"/>
                                          </p:stCondLst>
                                        </p:cTn>
                                        <p:tgtEl>
                                          <p:spTgt spid="373789"/>
                                        </p:tgtEl>
                                        <p:attrNameLst>
                                          <p:attrName>style.visibility</p:attrName>
                                        </p:attrNameLst>
                                      </p:cBhvr>
                                      <p:to>
                                        <p:strVal val="visible"/>
                                      </p:to>
                                    </p:set>
                                  </p:childTnLst>
                                </p:cTn>
                              </p:par>
                              <p:par>
                                <p:cTn id="16" presetID="0" presetClass="path" presetSubtype="0" fill="hold" grpId="1" nodeType="withEffect">
                                  <p:stCondLst>
                                    <p:cond delay="0"/>
                                  </p:stCondLst>
                                  <p:childTnLst>
                                    <p:animMotion origin="layout" path="M 0.0 -3.33333E-6 L -0.00833 -0.02916 " pathEditMode="relative" rAng="0" ptsTypes="AA">
                                      <p:cBhvr>
                                        <p:cTn id="17" dur="200" fill="hold"/>
                                        <p:tgtEl>
                                          <p:spTgt spid="373789"/>
                                        </p:tgtEl>
                                        <p:attrNameLst>
                                          <p:attrName>ppt_x</p:attrName>
                                          <p:attrName>ppt_y</p:attrName>
                                        </p:attrNameLst>
                                      </p:cBhvr>
                                      <p:rCtr x="-4" y="-15"/>
                                    </p:animMotion>
                                  </p:childTnLst>
                                </p:cTn>
                              </p:par>
                            </p:childTnLst>
                          </p:cTn>
                        </p:par>
                        <p:par>
                          <p:cTn id="18" fill="hold" nodeType="afterGroup">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373787"/>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37378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73785"/>
                                        </p:tgtEl>
                                        <p:attrNameLst>
                                          <p:attrName>style.visibility</p:attrName>
                                        </p:attrNameLst>
                                      </p:cBhvr>
                                      <p:to>
                                        <p:strVal val="visible"/>
                                      </p:to>
                                    </p:set>
                                  </p:childTnLst>
                                </p:cTn>
                              </p:par>
                              <p:par>
                                <p:cTn id="25" presetID="1" presetClass="path" presetSubtype="0" repeatCount="indefinite" fill="hold" grpId="1" nodeType="withEffect">
                                  <p:stCondLst>
                                    <p:cond delay="0"/>
                                  </p:stCondLst>
                                  <p:childTnLst>
                                    <p:animMotion origin="layout" path="M 0.08333 0.00834 C 0.29444 0.00834 0.46667 -0.04421 0.46667 -0.10833 C 0.46667 -0.17291 0.29444 -0.225 0.08333 -0.225 C -0.12847 -0.225 -0.3 -0.17291 -0.3 -0.10833 C -0.3 -0.04421 -0.12847 0.00834 0.08333 0.00834 Z " pathEditMode="relative" rAng="0" ptsTypes="fffff">
                                      <p:cBhvr>
                                        <p:cTn id="26" dur="2000" fill="hold"/>
                                        <p:tgtEl>
                                          <p:spTgt spid="373785"/>
                                        </p:tgtEl>
                                        <p:attrNameLst>
                                          <p:attrName>ppt_x</p:attrName>
                                          <p:attrName>ppt_y</p:attrName>
                                        </p:attrNameLst>
                                      </p:cBhvr>
                                      <p:rCtr x="0" y="-117"/>
                                    </p:animMotion>
                                  </p:childTnLst>
                                </p:cTn>
                              </p:par>
                              <p:par>
                                <p:cTn id="27" presetID="1" presetClass="entr" presetSubtype="0" fill="hold" grpId="0" nodeType="withEffect">
                                  <p:stCondLst>
                                    <p:cond delay="0"/>
                                  </p:stCondLst>
                                  <p:childTnLst>
                                    <p:set>
                                      <p:cBhvr>
                                        <p:cTn id="28" dur="1" fill="hold">
                                          <p:stCondLst>
                                            <p:cond delay="0"/>
                                          </p:stCondLst>
                                        </p:cTn>
                                        <p:tgtEl>
                                          <p:spTgt spid="373788"/>
                                        </p:tgtEl>
                                        <p:attrNameLst>
                                          <p:attrName>style.visibility</p:attrName>
                                        </p:attrNameLst>
                                      </p:cBhvr>
                                      <p:to>
                                        <p:strVal val="visible"/>
                                      </p:to>
                                    </p:set>
                                  </p:childTnLst>
                                </p:cTn>
                              </p:par>
                              <p:par>
                                <p:cTn id="29" presetID="1" presetClass="path" presetSubtype="0" repeatCount="indefinite" fill="hold" grpId="1" nodeType="withEffect">
                                  <p:stCondLst>
                                    <p:cond delay="0"/>
                                  </p:stCondLst>
                                  <p:childTnLst>
                                    <p:animMotion origin="layout" path="M 0.13333 0.00834 C -0.07708 0.00834 -0.25 -0.04421 -0.25 -0.10833 C -0.25 -0.17291 -0.07708 -0.225 0.13333 -0.225 C 0.34618 -0.225 0.51667 -0.17291 0.51667 -0.10833 C 0.51667 -0.04421 0.34618 0.00834 0.13333 0.00834 Z " pathEditMode="relative" rAng="0" ptsTypes="fffff">
                                      <p:cBhvr>
                                        <p:cTn id="30" dur="2000" fill="hold"/>
                                        <p:tgtEl>
                                          <p:spTgt spid="373788"/>
                                        </p:tgtEl>
                                        <p:attrNameLst>
                                          <p:attrName>ppt_x</p:attrName>
                                          <p:attrName>ppt_y</p:attrName>
                                        </p:attrNameLst>
                                      </p:cBhvr>
                                      <p:rCtr x="0" y="-117"/>
                                    </p:animMotion>
                                  </p:childTnLst>
                                </p:cTn>
                              </p:par>
                              <p:par>
                                <p:cTn id="31" presetID="9" presetClass="entr" presetSubtype="0" fill="hold" grpId="0" nodeType="withEffect">
                                  <p:stCondLst>
                                    <p:cond delay="0"/>
                                  </p:stCondLst>
                                  <p:childTnLst>
                                    <p:set>
                                      <p:cBhvr>
                                        <p:cTn id="32" dur="1" fill="hold">
                                          <p:stCondLst>
                                            <p:cond delay="0"/>
                                          </p:stCondLst>
                                        </p:cTn>
                                        <p:tgtEl>
                                          <p:spTgt spid="373794"/>
                                        </p:tgtEl>
                                        <p:attrNameLst>
                                          <p:attrName>style.visibility</p:attrName>
                                        </p:attrNameLst>
                                      </p:cBhvr>
                                      <p:to>
                                        <p:strVal val="visible"/>
                                      </p:to>
                                    </p:set>
                                    <p:animEffect transition="in" filter="dissolve">
                                      <p:cBhvr>
                                        <p:cTn id="33" dur="500"/>
                                        <p:tgtEl>
                                          <p:spTgt spid="37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85" grpId="0" animBg="1"/>
      <p:bldP spid="373785" grpId="1" animBg="1"/>
      <p:bldP spid="373786" grpId="0" animBg="1"/>
      <p:bldP spid="373786" grpId="1" animBg="1"/>
      <p:bldP spid="373787" grpId="0" animBg="1"/>
      <p:bldP spid="373787" grpId="1" animBg="1"/>
      <p:bldP spid="373787" grpId="2" animBg="1"/>
      <p:bldP spid="373788" grpId="0" animBg="1"/>
      <p:bldP spid="373788" grpId="1" animBg="1"/>
      <p:bldP spid="373789" grpId="0" animBg="1"/>
      <p:bldP spid="373789" grpId="1" animBg="1"/>
      <p:bldP spid="373789" grpId="2" animBg="1"/>
      <p:bldP spid="3737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1">
            <a:extLst>
              <a:ext uri="{FF2B5EF4-FFF2-40B4-BE49-F238E27FC236}">
                <a16:creationId xmlns:a16="http://schemas.microsoft.com/office/drawing/2014/main" id="{F7E53DF9-DE8B-B100-ED86-AB4EBEF251BE}"/>
              </a:ext>
            </a:extLst>
          </p:cNvPr>
          <p:cNvSpPr>
            <a:spLocks noGrp="1"/>
          </p:cNvSpPr>
          <p:nvPr>
            <p:ph type="sldNum" sz="quarter" idx="12"/>
          </p:nvPr>
        </p:nvSpPr>
        <p:spPr bwMode="auto">
          <a:xfrm>
            <a:off x="6553200" y="6245225"/>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0" kern="1200" smtClean="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l">
              <a:spcBef>
                <a:spcPct val="0"/>
              </a:spcBef>
              <a:buFontTx/>
              <a:buNone/>
              <a:defRPr/>
            </a:pPr>
            <a:fld id="{37C3B5CD-4DF2-4420-AD99-DC2A6D1EEC84}" type="slidenum">
              <a:rPr lang="en-US" altLang="en-US" smtClean="0"/>
              <a:pPr algn="l">
                <a:spcBef>
                  <a:spcPct val="0"/>
                </a:spcBef>
                <a:buFontTx/>
                <a:buNone/>
                <a:defRPr/>
              </a:pPr>
              <a:t>6</a:t>
            </a:fld>
            <a:endParaRPr lang="en-US" altLang="ru-RU" sz="2000" b="1">
              <a:solidFill>
                <a:srgbClr val="000000"/>
              </a:solidFill>
              <a:ea typeface="MS PGothic" panose="020B0600070205080204" pitchFamily="34" charset="-128"/>
            </a:endParaRPr>
          </a:p>
        </p:txBody>
      </p:sp>
      <p:pic>
        <p:nvPicPr>
          <p:cNvPr id="225283" name="Picture 3">
            <a:extLst>
              <a:ext uri="{FF2B5EF4-FFF2-40B4-BE49-F238E27FC236}">
                <a16:creationId xmlns:a16="http://schemas.microsoft.com/office/drawing/2014/main" id="{355A6994-CC95-F86F-6D70-1C75A62A2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990600"/>
            <a:ext cx="8882062"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Rectangle 4">
            <a:extLst>
              <a:ext uri="{FF2B5EF4-FFF2-40B4-BE49-F238E27FC236}">
                <a16:creationId xmlns:a16="http://schemas.microsoft.com/office/drawing/2014/main" id="{D289161E-26A7-28FA-F3ED-081BA18788AC}"/>
              </a:ext>
            </a:extLst>
          </p:cNvPr>
          <p:cNvSpPr>
            <a:spLocks noChangeArrowheads="1"/>
          </p:cNvSpPr>
          <p:nvPr/>
        </p:nvSpPr>
        <p:spPr bwMode="auto">
          <a:xfrm>
            <a:off x="3203848" y="6275388"/>
            <a:ext cx="586395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ru-RU" sz="1400" dirty="0">
                <a:solidFill>
                  <a:srgbClr val="000000"/>
                </a:solidFill>
                <a:cs typeface="Arial" panose="020B0604020202020204" pitchFamily="34" charset="0"/>
              </a:rPr>
              <a:t>M. </a:t>
            </a:r>
            <a:r>
              <a:rPr lang="en-US" altLang="ru-RU" sz="1400" dirty="0" err="1">
                <a:solidFill>
                  <a:srgbClr val="000000"/>
                </a:solidFill>
                <a:cs typeface="Arial" panose="020B0604020202020204" pitchFamily="34" charset="0"/>
              </a:rPr>
              <a:t>Roirdan</a:t>
            </a:r>
            <a:r>
              <a:rPr lang="en-US" altLang="ru-RU" sz="1400" dirty="0">
                <a:solidFill>
                  <a:srgbClr val="000000"/>
                </a:solidFill>
                <a:cs typeface="Arial" panose="020B0604020202020204" pitchFamily="34" charset="0"/>
              </a:rPr>
              <a:t> and W. </a:t>
            </a:r>
            <a:r>
              <a:rPr lang="en-US" altLang="ru-RU" sz="1400" dirty="0" err="1">
                <a:solidFill>
                  <a:srgbClr val="000000"/>
                </a:solidFill>
                <a:cs typeface="Arial" panose="020B0604020202020204" pitchFamily="34" charset="0"/>
              </a:rPr>
              <a:t>Zajc</a:t>
            </a:r>
            <a:r>
              <a:rPr lang="en-US" altLang="ru-RU" sz="1400" dirty="0">
                <a:solidFill>
                  <a:srgbClr val="000000"/>
                </a:solidFill>
                <a:cs typeface="Arial" panose="020B0604020202020204" pitchFamily="34" charset="0"/>
              </a:rPr>
              <a:t>,</a:t>
            </a:r>
            <a:br>
              <a:rPr lang="en-US" altLang="ru-RU" sz="1400" dirty="0">
                <a:solidFill>
                  <a:srgbClr val="000000"/>
                </a:solidFill>
                <a:cs typeface="Arial" panose="020B0604020202020204" pitchFamily="34" charset="0"/>
              </a:rPr>
            </a:br>
            <a:r>
              <a:rPr lang="en-US" altLang="ru-RU" sz="1400" dirty="0">
                <a:solidFill>
                  <a:srgbClr val="000000"/>
                </a:solidFill>
                <a:cs typeface="Arial" panose="020B0604020202020204" pitchFamily="34" charset="0"/>
              </a:rPr>
              <a:t>Scientific American, May 2006</a:t>
            </a:r>
          </a:p>
        </p:txBody>
      </p:sp>
      <p:sp>
        <p:nvSpPr>
          <p:cNvPr id="7" name="Rectangle 6">
            <a:extLst>
              <a:ext uri="{FF2B5EF4-FFF2-40B4-BE49-F238E27FC236}">
                <a16:creationId xmlns:a16="http://schemas.microsoft.com/office/drawing/2014/main" id="{76EB91E7-433B-BDD3-60F4-782CB3795CC9}"/>
              </a:ext>
            </a:extLst>
          </p:cNvPr>
          <p:cNvSpPr/>
          <p:nvPr/>
        </p:nvSpPr>
        <p:spPr>
          <a:xfrm>
            <a:off x="206375" y="850900"/>
            <a:ext cx="8496300" cy="492125"/>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rgbClr val="FFFFFF"/>
              </a:solidFill>
            </a:endParaRPr>
          </a:p>
        </p:txBody>
      </p:sp>
      <p:sp>
        <p:nvSpPr>
          <p:cNvPr id="8" name="Rectangle 2">
            <a:extLst>
              <a:ext uri="{FF2B5EF4-FFF2-40B4-BE49-F238E27FC236}">
                <a16:creationId xmlns:a16="http://schemas.microsoft.com/office/drawing/2014/main" id="{7FF94F28-F688-2585-11F8-C671E95D01D4}"/>
              </a:ext>
            </a:extLst>
          </p:cNvPr>
          <p:cNvSpPr txBox="1">
            <a:spLocks noChangeArrowheads="1"/>
          </p:cNvSpPr>
          <p:nvPr/>
        </p:nvSpPr>
        <p:spPr>
          <a:xfrm>
            <a:off x="88900" y="152400"/>
            <a:ext cx="8928100" cy="698500"/>
          </a:xfrm>
          <a:prstGeom prst="rect">
            <a:avLst/>
          </a:prstGeo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i="1" kern="0" dirty="0">
                <a:solidFill>
                  <a:srgbClr val="000000"/>
                </a:solidFill>
                <a:effectLst>
                  <a:outerShdw blurRad="38100" dist="38100" dir="2700000" algn="tl">
                    <a:srgbClr val="FFFFFF"/>
                  </a:outerShdw>
                </a:effectLst>
              </a:rPr>
              <a:t>The </a:t>
            </a:r>
            <a:r>
              <a:rPr lang="en-US" sz="3200" i="1" kern="0" dirty="0" err="1">
                <a:solidFill>
                  <a:srgbClr val="000000"/>
                </a:solidFill>
                <a:effectLst>
                  <a:outerShdw blurRad="38100" dist="38100" dir="2700000" algn="tl">
                    <a:srgbClr val="FFFFFF"/>
                  </a:outerShdw>
                </a:effectLst>
              </a:rPr>
              <a:t>sQGP</a:t>
            </a:r>
            <a:r>
              <a:rPr lang="en-US" sz="3200" i="1" kern="0" dirty="0">
                <a:solidFill>
                  <a:srgbClr val="000000"/>
                </a:solidFill>
                <a:effectLst>
                  <a:outerShdw blurRad="38100" dist="38100" dir="2700000" algn="tl">
                    <a:srgbClr val="FFFFFF"/>
                  </a:outerShdw>
                </a:effectLst>
              </a:rPr>
              <a:t> Discovered  at RHIC:  2005</a:t>
            </a:r>
          </a:p>
          <a:p>
            <a:pPr>
              <a:defRPr/>
            </a:pPr>
            <a:endParaRPr lang="en-US" sz="2400" kern="0" dirty="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60F53C4-C7C1-FFAB-110F-E3A370D9BBAE}"/>
              </a:ext>
            </a:extLst>
          </p:cNvPr>
          <p:cNvSpPr>
            <a:spLocks noGrp="1"/>
          </p:cNvSpPr>
          <p:nvPr>
            <p:ph type="title"/>
          </p:nvPr>
        </p:nvSpPr>
        <p:spPr>
          <a:xfrm>
            <a:off x="228600" y="263525"/>
            <a:ext cx="8686800" cy="457200"/>
          </a:xfrm>
        </p:spPr>
        <p:txBody>
          <a:bodyPr/>
          <a:lstStyle/>
          <a:p>
            <a:r>
              <a:rPr lang="ru-RU" altLang="ru-RU" b="1" dirty="0">
                <a:solidFill>
                  <a:srgbClr val="002060"/>
                </a:solidFill>
                <a:latin typeface="Times New Roman" panose="02020603050405020304" pitchFamily="18" charset="0"/>
              </a:rPr>
              <a:t>Эффект гашения струй (</a:t>
            </a:r>
            <a:r>
              <a:rPr lang="en-US" altLang="ru-RU" b="1" dirty="0">
                <a:solidFill>
                  <a:srgbClr val="002060"/>
                </a:solidFill>
                <a:latin typeface="Times New Roman" panose="02020603050405020304" pitchFamily="18" charset="0"/>
              </a:rPr>
              <a:t>Jet quenching</a:t>
            </a:r>
            <a:r>
              <a:rPr lang="ru-RU" altLang="ru-RU" b="1" dirty="0">
                <a:solidFill>
                  <a:srgbClr val="002060"/>
                </a:solidFill>
                <a:latin typeface="Times New Roman" panose="02020603050405020304" pitchFamily="18" charset="0"/>
              </a:rPr>
              <a:t>)</a:t>
            </a:r>
            <a:endParaRPr lang="en-US" altLang="ru-RU" b="1" dirty="0">
              <a:solidFill>
                <a:srgbClr val="002060"/>
              </a:solidFill>
              <a:latin typeface="Times New Roman" panose="02020603050405020304" pitchFamily="18" charset="0"/>
            </a:endParaRPr>
          </a:p>
        </p:txBody>
      </p:sp>
      <p:pic>
        <p:nvPicPr>
          <p:cNvPr id="110595" name="Picture 3" descr="ppHt_pict">
            <a:extLst>
              <a:ext uri="{FF2B5EF4-FFF2-40B4-BE49-F238E27FC236}">
                <a16:creationId xmlns:a16="http://schemas.microsoft.com/office/drawing/2014/main" id="{092D1B48-ADC2-76D0-E4A8-892F6E776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5388"/>
            <a:ext cx="3541713"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5332" name="Group 4">
            <a:extLst>
              <a:ext uri="{FF2B5EF4-FFF2-40B4-BE49-F238E27FC236}">
                <a16:creationId xmlns:a16="http://schemas.microsoft.com/office/drawing/2014/main" id="{293EFFFC-5B21-EF52-7219-8A9FAB75E95E}"/>
              </a:ext>
            </a:extLst>
          </p:cNvPr>
          <p:cNvGrpSpPr>
            <a:grpSpLocks/>
          </p:cNvGrpSpPr>
          <p:nvPr/>
        </p:nvGrpSpPr>
        <p:grpSpPr bwMode="auto">
          <a:xfrm>
            <a:off x="3825875" y="1628775"/>
            <a:ext cx="5241925" cy="2970213"/>
            <a:chOff x="2410" y="2592"/>
            <a:chExt cx="3302" cy="2297"/>
          </a:xfrm>
        </p:grpSpPr>
        <p:graphicFrame>
          <p:nvGraphicFramePr>
            <p:cNvPr id="110636" name="Object 5">
              <a:extLst>
                <a:ext uri="{FF2B5EF4-FFF2-40B4-BE49-F238E27FC236}">
                  <a16:creationId xmlns:a16="http://schemas.microsoft.com/office/drawing/2014/main" id="{1CA87322-8EA4-07EA-8954-85C0EF72572E}"/>
                </a:ext>
              </a:extLst>
            </p:cNvPr>
            <p:cNvGraphicFramePr>
              <a:graphicFrameLocks noChangeAspect="1"/>
            </p:cNvGraphicFramePr>
            <p:nvPr/>
          </p:nvGraphicFramePr>
          <p:xfrm>
            <a:off x="2640" y="2592"/>
            <a:ext cx="3072" cy="1986"/>
          </p:xfrm>
          <a:graphic>
            <a:graphicData uri="http://schemas.openxmlformats.org/presentationml/2006/ole">
              <mc:AlternateContent xmlns:mc="http://schemas.openxmlformats.org/markup-compatibility/2006">
                <mc:Choice xmlns:v="urn:schemas-microsoft-com:vml" Requires="v">
                  <p:oleObj name="Bitmap Image" r:id="rId4" imgW="4930567" imgH="2857748" progId="Paint.Picture">
                    <p:embed/>
                  </p:oleObj>
                </mc:Choice>
                <mc:Fallback>
                  <p:oleObj name="Bitmap Image" r:id="rId4" imgW="4930567" imgH="2857748" progId="Paint.Picture">
                    <p:embed/>
                    <p:pic>
                      <p:nvPicPr>
                        <p:cNvPr id="110636" name="Object 5">
                          <a:extLst>
                            <a:ext uri="{FF2B5EF4-FFF2-40B4-BE49-F238E27FC236}">
                              <a16:creationId xmlns:a16="http://schemas.microsoft.com/office/drawing/2014/main" id="{1CA87322-8EA4-07EA-8954-85C0EF725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92" r="8275"/>
                        <a:stretch>
                          <a:fillRect/>
                        </a:stretch>
                      </p:blipFill>
                      <p:spPr bwMode="auto">
                        <a:xfrm>
                          <a:off x="2640" y="2592"/>
                          <a:ext cx="3072" cy="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73" name="Text Box 6">
              <a:extLst>
                <a:ext uri="{FF2B5EF4-FFF2-40B4-BE49-F238E27FC236}">
                  <a16:creationId xmlns:a16="http://schemas.microsoft.com/office/drawing/2014/main" id="{39411599-B7A9-5ECD-4BF4-DBA3E4BC8260}"/>
                </a:ext>
              </a:extLst>
            </p:cNvPr>
            <p:cNvSpPr txBox="1">
              <a:spLocks noChangeArrowheads="1"/>
            </p:cNvSpPr>
            <p:nvPr/>
          </p:nvSpPr>
          <p:spPr bwMode="auto">
            <a:xfrm rot="16200000">
              <a:off x="1733" y="3411"/>
              <a:ext cx="1622" cy="268"/>
            </a:xfrm>
            <a:prstGeom prst="rect">
              <a:avLst/>
            </a:prstGeom>
            <a:noFill/>
            <a:ln>
              <a:noFill/>
            </a:ln>
            <a:effectLst/>
          </p:spPr>
          <p:txBody>
            <a:bodyPr lIns="97890" tIns="48944" rIns="97890" bIns="4894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en-US" altLang="ru-RU" sz="2123"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Number of pairs</a:t>
              </a:r>
            </a:p>
          </p:txBody>
        </p:sp>
        <p:sp>
          <p:nvSpPr>
            <p:cNvPr id="48174" name="Text Box 7">
              <a:extLst>
                <a:ext uri="{FF2B5EF4-FFF2-40B4-BE49-F238E27FC236}">
                  <a16:creationId xmlns:a16="http://schemas.microsoft.com/office/drawing/2014/main" id="{1C88134B-260F-4886-E4B4-7D432F3A5394}"/>
                </a:ext>
              </a:extLst>
            </p:cNvPr>
            <p:cNvSpPr txBox="1">
              <a:spLocks noChangeArrowheads="1"/>
            </p:cNvSpPr>
            <p:nvPr/>
          </p:nvSpPr>
          <p:spPr bwMode="auto">
            <a:xfrm>
              <a:off x="2550" y="4560"/>
              <a:ext cx="3156" cy="329"/>
            </a:xfrm>
            <a:prstGeom prst="rect">
              <a:avLst/>
            </a:prstGeom>
            <a:noFill/>
            <a:ln>
              <a:noFill/>
            </a:ln>
            <a:effectLst/>
          </p:spPr>
          <p:txBody>
            <a:bodyPr lIns="97890" tIns="48944" rIns="97890" bIns="4894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ru-RU" altLang="ru-RU" sz="212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Угол между двумя частицами </a:t>
              </a:r>
              <a:endParaRPr kumimoji="0" lang="en-US" altLang="ru-RU" sz="212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175" name="Text Box 8">
              <a:extLst>
                <a:ext uri="{FF2B5EF4-FFF2-40B4-BE49-F238E27FC236}">
                  <a16:creationId xmlns:a16="http://schemas.microsoft.com/office/drawing/2014/main" id="{8ADF7165-B1CF-0410-92AC-27C69A9351E4}"/>
                </a:ext>
              </a:extLst>
            </p:cNvPr>
            <p:cNvSpPr txBox="1">
              <a:spLocks noChangeArrowheads="1"/>
            </p:cNvSpPr>
            <p:nvPr/>
          </p:nvSpPr>
          <p:spPr bwMode="auto">
            <a:xfrm>
              <a:off x="3312" y="4368"/>
              <a:ext cx="384" cy="307"/>
            </a:xfrm>
            <a:prstGeom prst="rect">
              <a:avLst/>
            </a:prstGeom>
            <a:noFill/>
            <a:ln>
              <a:noFill/>
            </a:ln>
            <a:effectLst/>
          </p:spPr>
          <p:txBody>
            <a:bodyPr lIns="97890" tIns="48944" rIns="97890" bIns="4894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en-US" altLang="ru-RU" sz="1939"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0</a:t>
              </a:r>
              <a:r>
                <a:rPr kumimoji="0" lang="en-US" altLang="ru-RU" sz="1939"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º</a:t>
              </a:r>
              <a:endParaRPr kumimoji="0" lang="en-US" altLang="ru-RU" sz="1939"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76" name="Text Box 9">
              <a:extLst>
                <a:ext uri="{FF2B5EF4-FFF2-40B4-BE49-F238E27FC236}">
                  <a16:creationId xmlns:a16="http://schemas.microsoft.com/office/drawing/2014/main" id="{741E162D-F6FF-F023-CFA0-C879682AB54F}"/>
                </a:ext>
              </a:extLst>
            </p:cNvPr>
            <p:cNvSpPr txBox="1">
              <a:spLocks noChangeArrowheads="1"/>
            </p:cNvSpPr>
            <p:nvPr/>
          </p:nvSpPr>
          <p:spPr bwMode="auto">
            <a:xfrm>
              <a:off x="4608" y="4368"/>
              <a:ext cx="576" cy="307"/>
            </a:xfrm>
            <a:prstGeom prst="rect">
              <a:avLst/>
            </a:prstGeom>
            <a:noFill/>
            <a:ln>
              <a:noFill/>
            </a:ln>
            <a:effectLst/>
          </p:spPr>
          <p:txBody>
            <a:bodyPr lIns="97890" tIns="48944" rIns="97890" bIns="4894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en-US" altLang="ru-RU" sz="1939"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180</a:t>
              </a:r>
              <a:r>
                <a:rPr kumimoji="0" lang="en-US" altLang="ru-RU" sz="1939"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º</a:t>
              </a:r>
              <a:endParaRPr kumimoji="0" lang="en-US" altLang="ru-RU" sz="1939"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48133" name="Text Box 10">
            <a:extLst>
              <a:ext uri="{FF2B5EF4-FFF2-40B4-BE49-F238E27FC236}">
                <a16:creationId xmlns:a16="http://schemas.microsoft.com/office/drawing/2014/main" id="{F8B0B760-3743-B63E-FB88-2778E42477AF}"/>
              </a:ext>
            </a:extLst>
          </p:cNvPr>
          <p:cNvSpPr txBox="1">
            <a:spLocks noChangeArrowheads="1"/>
          </p:cNvSpPr>
          <p:nvPr/>
        </p:nvSpPr>
        <p:spPr bwMode="auto">
          <a:xfrm>
            <a:off x="119063" y="823913"/>
            <a:ext cx="3843337" cy="425450"/>
          </a:xfrm>
          <a:prstGeom prst="rect">
            <a:avLst/>
          </a:prstGeom>
          <a:noFill/>
          <a:ln>
            <a:noFill/>
          </a:ln>
          <a:effectLst/>
        </p:spPr>
        <p:txBody>
          <a:bodyPr lIns="97890" tIns="48944" rIns="97890" bIns="48944">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en-US" altLang="ru-RU" sz="212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ru-RU" sz="212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p+p</a:t>
            </a:r>
            <a:r>
              <a:rPr kumimoji="0" lang="en-US" altLang="ru-RU" sz="212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jet event (</a:t>
            </a:r>
            <a:r>
              <a:rPr kumimoji="0" lang="ru-RU" altLang="ru-RU" sz="212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струя адронов)</a:t>
            </a:r>
            <a:r>
              <a:rPr kumimoji="0" lang="en-US" altLang="ru-RU" sz="212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grpSp>
        <p:nvGrpSpPr>
          <p:cNvPr id="355339" name="Group 11">
            <a:extLst>
              <a:ext uri="{FF2B5EF4-FFF2-40B4-BE49-F238E27FC236}">
                <a16:creationId xmlns:a16="http://schemas.microsoft.com/office/drawing/2014/main" id="{03FEB1AE-BDDE-4C41-67E2-25063FE95AE8}"/>
              </a:ext>
            </a:extLst>
          </p:cNvPr>
          <p:cNvGrpSpPr>
            <a:grpSpLocks/>
          </p:cNvGrpSpPr>
          <p:nvPr/>
        </p:nvGrpSpPr>
        <p:grpSpPr bwMode="auto">
          <a:xfrm>
            <a:off x="1817688" y="1814513"/>
            <a:ext cx="3668712" cy="2235200"/>
            <a:chOff x="1145" y="1200"/>
            <a:chExt cx="2311" cy="1728"/>
          </a:xfrm>
        </p:grpSpPr>
        <p:grpSp>
          <p:nvGrpSpPr>
            <p:cNvPr id="110632" name="Group 12">
              <a:extLst>
                <a:ext uri="{FF2B5EF4-FFF2-40B4-BE49-F238E27FC236}">
                  <a16:creationId xmlns:a16="http://schemas.microsoft.com/office/drawing/2014/main" id="{DC852121-EB1B-A7A7-BC0F-1A146604B21E}"/>
                </a:ext>
              </a:extLst>
            </p:cNvPr>
            <p:cNvGrpSpPr>
              <a:grpSpLocks/>
            </p:cNvGrpSpPr>
            <p:nvPr/>
          </p:nvGrpSpPr>
          <p:grpSpPr bwMode="auto">
            <a:xfrm>
              <a:off x="1145" y="1820"/>
              <a:ext cx="1063" cy="1108"/>
              <a:chOff x="1145" y="1820"/>
              <a:chExt cx="1063" cy="1108"/>
            </a:xfrm>
          </p:grpSpPr>
          <p:sp>
            <p:nvSpPr>
              <p:cNvPr id="48170" name="Line 13">
                <a:extLst>
                  <a:ext uri="{FF2B5EF4-FFF2-40B4-BE49-F238E27FC236}">
                    <a16:creationId xmlns:a16="http://schemas.microsoft.com/office/drawing/2014/main" id="{5CEAD7A2-C8A8-685A-EE9A-BB3C9751B81F}"/>
                  </a:ext>
                </a:extLst>
              </p:cNvPr>
              <p:cNvSpPr>
                <a:spLocks noChangeShapeType="1"/>
              </p:cNvSpPr>
              <p:nvPr/>
            </p:nvSpPr>
            <p:spPr bwMode="auto">
              <a:xfrm>
                <a:off x="1145" y="1820"/>
                <a:ext cx="871" cy="1108"/>
              </a:xfrm>
              <a:prstGeom prst="line">
                <a:avLst/>
              </a:prstGeom>
              <a:noFill/>
              <a:ln w="76200">
                <a:solidFill>
                  <a:srgbClr val="FF0000"/>
                </a:solidFill>
                <a:round/>
                <a:headEnd/>
                <a:tailEnd type="triangle" w="med" len="med"/>
              </a:ln>
              <a:effectLst/>
            </p:spPr>
            <p:txBody>
              <a:bodyPr lIns="97890" tIns="48944" rIns="97890" bIns="48944"/>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71" name="Line 14">
                <a:extLst>
                  <a:ext uri="{FF2B5EF4-FFF2-40B4-BE49-F238E27FC236}">
                    <a16:creationId xmlns:a16="http://schemas.microsoft.com/office/drawing/2014/main" id="{A14E4F03-559D-F521-97A6-3F064B06EAEE}"/>
                  </a:ext>
                </a:extLst>
              </p:cNvPr>
              <p:cNvSpPr>
                <a:spLocks noChangeShapeType="1"/>
              </p:cNvSpPr>
              <p:nvPr/>
            </p:nvSpPr>
            <p:spPr bwMode="auto">
              <a:xfrm>
                <a:off x="1152" y="1822"/>
                <a:ext cx="1056" cy="962"/>
              </a:xfrm>
              <a:prstGeom prst="line">
                <a:avLst/>
              </a:prstGeom>
              <a:noFill/>
              <a:ln w="76200">
                <a:solidFill>
                  <a:srgbClr val="FF0000"/>
                </a:solidFill>
                <a:round/>
                <a:headEnd/>
                <a:tailEnd type="triangle" w="med" len="med"/>
              </a:ln>
              <a:effectLst/>
            </p:spPr>
            <p:txBody>
              <a:bodyPr lIns="97890" tIns="48944" rIns="97890" bIns="48944"/>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48169" name="Line 15">
              <a:extLst>
                <a:ext uri="{FF2B5EF4-FFF2-40B4-BE49-F238E27FC236}">
                  <a16:creationId xmlns:a16="http://schemas.microsoft.com/office/drawing/2014/main" id="{92F28598-8B30-7D75-6984-9B1C850EF3BD}"/>
                </a:ext>
              </a:extLst>
            </p:cNvPr>
            <p:cNvSpPr>
              <a:spLocks noChangeShapeType="1"/>
            </p:cNvSpPr>
            <p:nvPr/>
          </p:nvSpPr>
          <p:spPr bwMode="auto">
            <a:xfrm>
              <a:off x="3456" y="1200"/>
              <a:ext cx="0" cy="1680"/>
            </a:xfrm>
            <a:prstGeom prst="line">
              <a:avLst/>
            </a:prstGeom>
            <a:noFill/>
            <a:ln w="57150">
              <a:solidFill>
                <a:srgbClr val="FF0000"/>
              </a:solidFill>
              <a:prstDash val="sysDot"/>
              <a:round/>
              <a:headEnd/>
              <a:tailEnd/>
            </a:ln>
            <a:effectLst/>
          </p:spPr>
          <p:txBody>
            <a:bodyPr lIns="97890" tIns="48944" rIns="97890" bIns="48944"/>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55344" name="Group 16">
            <a:extLst>
              <a:ext uri="{FF2B5EF4-FFF2-40B4-BE49-F238E27FC236}">
                <a16:creationId xmlns:a16="http://schemas.microsoft.com/office/drawing/2014/main" id="{9984B528-B51D-9E01-56FB-2AA5897E6EC0}"/>
              </a:ext>
            </a:extLst>
          </p:cNvPr>
          <p:cNvGrpSpPr>
            <a:grpSpLocks/>
          </p:cNvGrpSpPr>
          <p:nvPr/>
        </p:nvGrpSpPr>
        <p:grpSpPr bwMode="auto">
          <a:xfrm>
            <a:off x="750888" y="1250950"/>
            <a:ext cx="6945312" cy="2798763"/>
            <a:chOff x="473" y="764"/>
            <a:chExt cx="4375" cy="2164"/>
          </a:xfrm>
        </p:grpSpPr>
        <p:sp>
          <p:nvSpPr>
            <p:cNvPr id="48164" name="Line 17">
              <a:extLst>
                <a:ext uri="{FF2B5EF4-FFF2-40B4-BE49-F238E27FC236}">
                  <a16:creationId xmlns:a16="http://schemas.microsoft.com/office/drawing/2014/main" id="{B19B7207-0A28-55B9-7A54-B6E5565E58A4}"/>
                </a:ext>
              </a:extLst>
            </p:cNvPr>
            <p:cNvSpPr>
              <a:spLocks noChangeShapeType="1"/>
            </p:cNvSpPr>
            <p:nvPr/>
          </p:nvSpPr>
          <p:spPr bwMode="auto">
            <a:xfrm>
              <a:off x="4848" y="1200"/>
              <a:ext cx="0" cy="1680"/>
            </a:xfrm>
            <a:prstGeom prst="line">
              <a:avLst/>
            </a:prstGeom>
            <a:noFill/>
            <a:ln w="57150">
              <a:solidFill>
                <a:srgbClr val="FF0000"/>
              </a:solidFill>
              <a:prstDash val="sysDot"/>
              <a:round/>
              <a:headEnd/>
              <a:tailEnd/>
            </a:ln>
            <a:effectLst/>
          </p:spPr>
          <p:txBody>
            <a:bodyPr lIns="97890" tIns="48944" rIns="97890" bIns="48944"/>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10629" name="Group 18">
              <a:extLst>
                <a:ext uri="{FF2B5EF4-FFF2-40B4-BE49-F238E27FC236}">
                  <a16:creationId xmlns:a16="http://schemas.microsoft.com/office/drawing/2014/main" id="{3EB162DA-B3DA-8B80-3B57-FB895D3A27DD}"/>
                </a:ext>
              </a:extLst>
            </p:cNvPr>
            <p:cNvGrpSpPr>
              <a:grpSpLocks/>
            </p:cNvGrpSpPr>
            <p:nvPr/>
          </p:nvGrpSpPr>
          <p:grpSpPr bwMode="auto">
            <a:xfrm>
              <a:off x="473" y="764"/>
              <a:ext cx="1543" cy="2164"/>
              <a:chOff x="480" y="2160"/>
              <a:chExt cx="1543" cy="2164"/>
            </a:xfrm>
          </p:grpSpPr>
          <p:sp>
            <p:nvSpPr>
              <p:cNvPr id="48166" name="Line 19">
                <a:extLst>
                  <a:ext uri="{FF2B5EF4-FFF2-40B4-BE49-F238E27FC236}">
                    <a16:creationId xmlns:a16="http://schemas.microsoft.com/office/drawing/2014/main" id="{D71D3BBD-0CFD-E808-289E-49EBB5B80A7B}"/>
                  </a:ext>
                </a:extLst>
              </p:cNvPr>
              <p:cNvSpPr>
                <a:spLocks noChangeShapeType="1"/>
              </p:cNvSpPr>
              <p:nvPr/>
            </p:nvSpPr>
            <p:spPr bwMode="auto">
              <a:xfrm>
                <a:off x="1152" y="3216"/>
                <a:ext cx="871" cy="1108"/>
              </a:xfrm>
              <a:prstGeom prst="line">
                <a:avLst/>
              </a:prstGeom>
              <a:noFill/>
              <a:ln w="76200">
                <a:solidFill>
                  <a:srgbClr val="FF0000"/>
                </a:solidFill>
                <a:round/>
                <a:headEnd/>
                <a:tailEnd type="triangle" w="med" len="med"/>
              </a:ln>
              <a:effectLst/>
            </p:spPr>
            <p:txBody>
              <a:bodyPr lIns="97890" tIns="48944" rIns="97890" bIns="48944"/>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67" name="Line 20">
                <a:extLst>
                  <a:ext uri="{FF2B5EF4-FFF2-40B4-BE49-F238E27FC236}">
                    <a16:creationId xmlns:a16="http://schemas.microsoft.com/office/drawing/2014/main" id="{8CA5B32B-D0D0-55D8-76E6-B5CEC97FE07A}"/>
                  </a:ext>
                </a:extLst>
              </p:cNvPr>
              <p:cNvSpPr>
                <a:spLocks noChangeShapeType="1"/>
              </p:cNvSpPr>
              <p:nvPr/>
            </p:nvSpPr>
            <p:spPr bwMode="auto">
              <a:xfrm flipH="1" flipV="1">
                <a:off x="480" y="2160"/>
                <a:ext cx="672" cy="1052"/>
              </a:xfrm>
              <a:prstGeom prst="line">
                <a:avLst/>
              </a:prstGeom>
              <a:noFill/>
              <a:ln w="76200">
                <a:solidFill>
                  <a:srgbClr val="FF0000"/>
                </a:solidFill>
                <a:round/>
                <a:headEnd/>
                <a:tailEnd type="triangle" w="med" len="med"/>
              </a:ln>
              <a:effectLst/>
            </p:spPr>
            <p:txBody>
              <a:bodyPr lIns="97890" tIns="48944" rIns="97890" bIns="48944"/>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graphicFrame>
        <p:nvGraphicFramePr>
          <p:cNvPr id="355349" name="Object 21">
            <a:extLst>
              <a:ext uri="{FF2B5EF4-FFF2-40B4-BE49-F238E27FC236}">
                <a16:creationId xmlns:a16="http://schemas.microsoft.com/office/drawing/2014/main" id="{BEE6D700-4E7A-ED0D-E9B7-324FEB6ACB12}"/>
              </a:ext>
            </a:extLst>
          </p:cNvPr>
          <p:cNvGraphicFramePr>
            <a:graphicFrameLocks noChangeAspect="1"/>
          </p:cNvGraphicFramePr>
          <p:nvPr/>
        </p:nvGraphicFramePr>
        <p:xfrm>
          <a:off x="4495800" y="1752600"/>
          <a:ext cx="4606925" cy="2236788"/>
        </p:xfrm>
        <a:graphic>
          <a:graphicData uri="http://schemas.openxmlformats.org/presentationml/2006/ole">
            <mc:AlternateContent xmlns:mc="http://schemas.openxmlformats.org/markup-compatibility/2006">
              <mc:Choice xmlns:v="urn:schemas-microsoft-com:vml" Requires="v">
                <p:oleObj name="Bitmap Image" r:id="rId6" imgW="4229467" imgH="2766300" progId="Paint.Picture">
                  <p:embed/>
                </p:oleObj>
              </mc:Choice>
              <mc:Fallback>
                <p:oleObj name="Bitmap Image" r:id="rId6" imgW="4229467" imgH="2766300" progId="Paint.Picture">
                  <p:embed/>
                  <p:pic>
                    <p:nvPicPr>
                      <p:cNvPr id="355349" name="Object 21">
                        <a:extLst>
                          <a:ext uri="{FF2B5EF4-FFF2-40B4-BE49-F238E27FC236}">
                            <a16:creationId xmlns:a16="http://schemas.microsoft.com/office/drawing/2014/main" id="{BEE6D700-4E7A-ED0D-E9B7-324FEB6ACB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397" b="5000"/>
                      <a:stretch>
                        <a:fillRect/>
                      </a:stretch>
                    </p:blipFill>
                    <p:spPr bwMode="auto">
                      <a:xfrm>
                        <a:off x="4495800" y="1752600"/>
                        <a:ext cx="4606925" cy="2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5350" name="Text Box 22">
            <a:extLst>
              <a:ext uri="{FF2B5EF4-FFF2-40B4-BE49-F238E27FC236}">
                <a16:creationId xmlns:a16="http://schemas.microsoft.com/office/drawing/2014/main" id="{2C46E076-FEAC-F6CC-25F1-43A095619F8C}"/>
              </a:ext>
            </a:extLst>
          </p:cNvPr>
          <p:cNvSpPr txBox="1">
            <a:spLocks noChangeArrowheads="1"/>
          </p:cNvSpPr>
          <p:nvPr/>
        </p:nvSpPr>
        <p:spPr bwMode="auto">
          <a:xfrm>
            <a:off x="76200" y="4624388"/>
            <a:ext cx="5883275" cy="1770062"/>
          </a:xfrm>
          <a:prstGeom prst="rect">
            <a:avLst/>
          </a:prstGeom>
          <a:noFill/>
          <a:ln w="38100">
            <a:solidFill>
              <a:schemeClr val="accent2"/>
            </a:solidFill>
            <a:miter lim="800000"/>
            <a:headEnd/>
            <a:tailEnd/>
          </a:ln>
          <a:effectLst/>
        </p:spPr>
        <p:txBody>
          <a:bodyPr lIns="97890" tIns="48944" rIns="97890" bIns="48944">
            <a:spAutoFit/>
          </a:bodyPr>
          <a:lstStyle>
            <a:lvl1pPr marL="346075" indent="-3460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19462" marR="0" lvl="0" indent="-319462" algn="l" defTabSz="844083"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ru-RU" altLang="ru-RU" sz="2585"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В ядро-ядерных столкновениях мы видим только одну струю адронов</a:t>
            </a:r>
            <a:r>
              <a:rPr kumimoji="0" lang="en-US" altLang="ru-RU" sz="2585"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319462" marR="0" lvl="0" indent="-319462" algn="l" defTabSz="844083"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ru-RU" sz="2585"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Jet quenching!</a:t>
            </a:r>
            <a:r>
              <a:rPr kumimoji="0" lang="ru-RU" altLang="ru-RU" sz="2585"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Эффект гашения струй</a:t>
            </a:r>
            <a:endParaRPr kumimoji="0" lang="en-US" altLang="ru-RU" sz="2585"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355353" name="Group 25">
            <a:extLst>
              <a:ext uri="{FF2B5EF4-FFF2-40B4-BE49-F238E27FC236}">
                <a16:creationId xmlns:a16="http://schemas.microsoft.com/office/drawing/2014/main" id="{8F2D72A9-8610-2318-2B88-D7A0C09FF54F}"/>
              </a:ext>
            </a:extLst>
          </p:cNvPr>
          <p:cNvGrpSpPr>
            <a:grpSpLocks/>
          </p:cNvGrpSpPr>
          <p:nvPr/>
        </p:nvGrpSpPr>
        <p:grpSpPr bwMode="auto">
          <a:xfrm>
            <a:off x="6096000" y="4692650"/>
            <a:ext cx="2362200" cy="1860550"/>
            <a:chOff x="3360" y="3312"/>
            <a:chExt cx="1488" cy="1584"/>
          </a:xfrm>
        </p:grpSpPr>
        <p:grpSp>
          <p:nvGrpSpPr>
            <p:cNvPr id="110605" name="Group 26">
              <a:extLst>
                <a:ext uri="{FF2B5EF4-FFF2-40B4-BE49-F238E27FC236}">
                  <a16:creationId xmlns:a16="http://schemas.microsoft.com/office/drawing/2014/main" id="{DBEF32CD-FB8E-2E2D-5499-A17F98C0D6D8}"/>
                </a:ext>
              </a:extLst>
            </p:cNvPr>
            <p:cNvGrpSpPr>
              <a:grpSpLocks/>
            </p:cNvGrpSpPr>
            <p:nvPr/>
          </p:nvGrpSpPr>
          <p:grpSpPr bwMode="auto">
            <a:xfrm>
              <a:off x="3360" y="3312"/>
              <a:ext cx="1488" cy="726"/>
              <a:chOff x="3088" y="1680"/>
              <a:chExt cx="2576" cy="1080"/>
            </a:xfrm>
          </p:grpSpPr>
          <p:sp>
            <p:nvSpPr>
              <p:cNvPr id="48158" name="Line 27">
                <a:extLst>
                  <a:ext uri="{FF2B5EF4-FFF2-40B4-BE49-F238E27FC236}">
                    <a16:creationId xmlns:a16="http://schemas.microsoft.com/office/drawing/2014/main" id="{9F1DA182-5D5D-F16C-91D6-39F1C987481C}"/>
                  </a:ext>
                </a:extLst>
              </p:cNvPr>
              <p:cNvSpPr>
                <a:spLocks noChangeShapeType="1"/>
              </p:cNvSpPr>
              <p:nvPr/>
            </p:nvSpPr>
            <p:spPr bwMode="auto">
              <a:xfrm flipH="1">
                <a:off x="3088" y="2205"/>
                <a:ext cx="320" cy="0"/>
              </a:xfrm>
              <a:prstGeom prst="line">
                <a:avLst/>
              </a:prstGeom>
              <a:noFill/>
              <a:ln w="28575">
                <a:solidFill>
                  <a:srgbClr val="6699FF"/>
                </a:solidFill>
                <a:round/>
                <a:headEnd/>
                <a:tailEnd type="triangle" w="med" len="me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59" name="Line 28">
                <a:extLst>
                  <a:ext uri="{FF2B5EF4-FFF2-40B4-BE49-F238E27FC236}">
                    <a16:creationId xmlns:a16="http://schemas.microsoft.com/office/drawing/2014/main" id="{6A686BD8-C1FD-5D0F-272A-8068FEBC9760}"/>
                  </a:ext>
                </a:extLst>
              </p:cNvPr>
              <p:cNvSpPr>
                <a:spLocks noChangeShapeType="1"/>
              </p:cNvSpPr>
              <p:nvPr/>
            </p:nvSpPr>
            <p:spPr bwMode="auto">
              <a:xfrm flipH="1">
                <a:off x="5344" y="2189"/>
                <a:ext cx="320" cy="0"/>
              </a:xfrm>
              <a:prstGeom prst="line">
                <a:avLst/>
              </a:prstGeom>
              <a:noFill/>
              <a:ln w="28575">
                <a:solidFill>
                  <a:srgbClr val="6699FF"/>
                </a:solidFill>
                <a:round/>
                <a:headEnd type="triangle" w="med" len="med"/>
                <a:tailEn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10624" name="Group 29">
                <a:extLst>
                  <a:ext uri="{FF2B5EF4-FFF2-40B4-BE49-F238E27FC236}">
                    <a16:creationId xmlns:a16="http://schemas.microsoft.com/office/drawing/2014/main" id="{69EDF386-F0E8-BB1B-9ACD-73D41CC81BED}"/>
                  </a:ext>
                </a:extLst>
              </p:cNvPr>
              <p:cNvGrpSpPr>
                <a:grpSpLocks/>
              </p:cNvGrpSpPr>
              <p:nvPr/>
            </p:nvGrpSpPr>
            <p:grpSpPr bwMode="auto">
              <a:xfrm>
                <a:off x="3368" y="1680"/>
                <a:ext cx="1968" cy="1080"/>
                <a:chOff x="3368" y="1680"/>
                <a:chExt cx="1968" cy="1080"/>
              </a:xfrm>
            </p:grpSpPr>
            <p:sp>
              <p:nvSpPr>
                <p:cNvPr id="48161" name="Rectangle 30">
                  <a:extLst>
                    <a:ext uri="{FF2B5EF4-FFF2-40B4-BE49-F238E27FC236}">
                      <a16:creationId xmlns:a16="http://schemas.microsoft.com/office/drawing/2014/main" id="{F4EE43FF-0188-93E8-4EED-0F5B4483E560}"/>
                    </a:ext>
                  </a:extLst>
                </p:cNvPr>
                <p:cNvSpPr>
                  <a:spLocks noChangeArrowheads="1"/>
                </p:cNvSpPr>
                <p:nvPr/>
              </p:nvSpPr>
              <p:spPr bwMode="auto">
                <a:xfrm>
                  <a:off x="3441" y="1690"/>
                  <a:ext cx="1823" cy="1050"/>
                </a:xfrm>
                <a:prstGeom prst="rect">
                  <a:avLst/>
                </a:prstGeom>
                <a:solidFill>
                  <a:srgbClr val="FFFF66"/>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0" lang="ru-RU" altLang="ru-RU" sz="1662" b="1" i="0" u="none" strike="noStrike" kern="1200" cap="none" spc="0" normalizeH="0" baseline="0" noProof="0">
                    <a:ln>
                      <a:noFill/>
                    </a:ln>
                    <a:solidFill>
                      <a:srgbClr val="FF66CC"/>
                    </a:solidFill>
                    <a:effectLst/>
                    <a:uLnTx/>
                    <a:uFillTx/>
                    <a:latin typeface="Arial" panose="020B0604020202020204" pitchFamily="34" charset="0"/>
                    <a:ea typeface="+mn-ea"/>
                    <a:cs typeface="+mn-cs"/>
                  </a:endParaRPr>
                </a:p>
              </p:txBody>
            </p:sp>
            <p:sp>
              <p:nvSpPr>
                <p:cNvPr id="48162" name="Oval 31">
                  <a:extLst>
                    <a:ext uri="{FF2B5EF4-FFF2-40B4-BE49-F238E27FC236}">
                      <a16:creationId xmlns:a16="http://schemas.microsoft.com/office/drawing/2014/main" id="{58D5599A-67DE-6031-0744-7041CB75AF01}"/>
                    </a:ext>
                  </a:extLst>
                </p:cNvPr>
                <p:cNvSpPr>
                  <a:spLocks noChangeArrowheads="1"/>
                </p:cNvSpPr>
                <p:nvPr/>
              </p:nvSpPr>
              <p:spPr bwMode="auto">
                <a:xfrm>
                  <a:off x="5184" y="1680"/>
                  <a:ext cx="152" cy="1070"/>
                </a:xfrm>
                <a:prstGeom prst="ellipse">
                  <a:avLst/>
                </a:prstGeom>
                <a:solidFill>
                  <a:srgbClr val="6699FF"/>
                </a:solidFill>
                <a:ln w="9525">
                  <a:solidFill>
                    <a:schemeClr val="tx1"/>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alt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63" name="Oval 32">
                  <a:extLst>
                    <a:ext uri="{FF2B5EF4-FFF2-40B4-BE49-F238E27FC236}">
                      <a16:creationId xmlns:a16="http://schemas.microsoft.com/office/drawing/2014/main" id="{3452A3B0-75DF-A047-A505-E82E53522706}"/>
                    </a:ext>
                  </a:extLst>
                </p:cNvPr>
                <p:cNvSpPr>
                  <a:spLocks noChangeArrowheads="1"/>
                </p:cNvSpPr>
                <p:nvPr/>
              </p:nvSpPr>
              <p:spPr bwMode="auto">
                <a:xfrm>
                  <a:off x="3368" y="1680"/>
                  <a:ext cx="152" cy="1080"/>
                </a:xfrm>
                <a:prstGeom prst="ellipse">
                  <a:avLst/>
                </a:prstGeom>
                <a:solidFill>
                  <a:srgbClr val="6699FF"/>
                </a:solidFill>
                <a:ln w="9525">
                  <a:solidFill>
                    <a:schemeClr val="tx1"/>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alt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48142" name="Freeform 33">
              <a:extLst>
                <a:ext uri="{FF2B5EF4-FFF2-40B4-BE49-F238E27FC236}">
                  <a16:creationId xmlns:a16="http://schemas.microsoft.com/office/drawing/2014/main" id="{F18FFF9C-09B3-CC09-EA60-6AB8046A084D}"/>
                </a:ext>
              </a:extLst>
            </p:cNvPr>
            <p:cNvSpPr>
              <a:spLocks/>
            </p:cNvSpPr>
            <p:nvPr/>
          </p:nvSpPr>
          <p:spPr bwMode="auto">
            <a:xfrm>
              <a:off x="3823" y="3408"/>
              <a:ext cx="257" cy="441"/>
            </a:xfrm>
            <a:custGeom>
              <a:avLst/>
              <a:gdLst>
                <a:gd name="T0" fmla="*/ 0 w 856"/>
                <a:gd name="T1" fmla="*/ 15381 h 328"/>
                <a:gd name="T2" fmla="*/ 0 w 856"/>
                <a:gd name="T3" fmla="*/ 15381 h 328"/>
                <a:gd name="T4" fmla="*/ 0 w 856"/>
                <a:gd name="T5" fmla="*/ 0 h 328"/>
                <a:gd name="T6" fmla="*/ 0 60000 65536"/>
                <a:gd name="T7" fmla="*/ 0 60000 65536"/>
                <a:gd name="T8" fmla="*/ 0 60000 65536"/>
              </a:gdLst>
              <a:ahLst/>
              <a:cxnLst>
                <a:cxn ang="T6">
                  <a:pos x="T0" y="T1"/>
                </a:cxn>
                <a:cxn ang="T7">
                  <a:pos x="T2" y="T3"/>
                </a:cxn>
                <a:cxn ang="T8">
                  <a:pos x="T4" y="T5"/>
                </a:cxn>
              </a:cxnLst>
              <a:rect l="0" t="0" r="r" b="b"/>
              <a:pathLst>
                <a:path w="856" h="328">
                  <a:moveTo>
                    <a:pt x="0" y="328"/>
                  </a:moveTo>
                  <a:lnTo>
                    <a:pt x="680" y="328"/>
                  </a:lnTo>
                  <a:lnTo>
                    <a:pt x="856" y="0"/>
                  </a:lnTo>
                </a:path>
              </a:pathLst>
            </a:custGeom>
            <a:noFill/>
            <a:ln w="38100">
              <a:solidFill>
                <a:srgbClr val="0000FF"/>
              </a:solidFill>
              <a:round/>
              <a:headEnd/>
              <a:tailEn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43" name="Freeform 34">
              <a:extLst>
                <a:ext uri="{FF2B5EF4-FFF2-40B4-BE49-F238E27FC236}">
                  <a16:creationId xmlns:a16="http://schemas.microsoft.com/office/drawing/2014/main" id="{39F7D28A-3F74-D45B-419B-8075F5A8E2DB}"/>
                </a:ext>
              </a:extLst>
            </p:cNvPr>
            <p:cNvSpPr>
              <a:spLocks/>
            </p:cNvSpPr>
            <p:nvPr/>
          </p:nvSpPr>
          <p:spPr bwMode="auto">
            <a:xfrm flipH="1" flipV="1">
              <a:off x="4064" y="3958"/>
              <a:ext cx="302" cy="519"/>
            </a:xfrm>
            <a:custGeom>
              <a:avLst/>
              <a:gdLst>
                <a:gd name="T0" fmla="*/ 0 w 856"/>
                <a:gd name="T1" fmla="*/ 127805 h 328"/>
                <a:gd name="T2" fmla="*/ 0 w 856"/>
                <a:gd name="T3" fmla="*/ 127805 h 328"/>
                <a:gd name="T4" fmla="*/ 0 w 856"/>
                <a:gd name="T5" fmla="*/ 0 h 328"/>
                <a:gd name="T6" fmla="*/ 0 60000 65536"/>
                <a:gd name="T7" fmla="*/ 0 60000 65536"/>
                <a:gd name="T8" fmla="*/ 0 60000 65536"/>
              </a:gdLst>
              <a:ahLst/>
              <a:cxnLst>
                <a:cxn ang="T6">
                  <a:pos x="T0" y="T1"/>
                </a:cxn>
                <a:cxn ang="T7">
                  <a:pos x="T2" y="T3"/>
                </a:cxn>
                <a:cxn ang="T8">
                  <a:pos x="T4" y="T5"/>
                </a:cxn>
              </a:cxnLst>
              <a:rect l="0" t="0" r="r" b="b"/>
              <a:pathLst>
                <a:path w="856" h="328">
                  <a:moveTo>
                    <a:pt x="0" y="328"/>
                  </a:moveTo>
                  <a:lnTo>
                    <a:pt x="680" y="328"/>
                  </a:lnTo>
                  <a:lnTo>
                    <a:pt x="856" y="0"/>
                  </a:lnTo>
                </a:path>
              </a:pathLst>
            </a:custGeom>
            <a:noFill/>
            <a:ln w="38100">
              <a:solidFill>
                <a:srgbClr val="0000FF"/>
              </a:solidFill>
              <a:round/>
              <a:headEnd/>
              <a:tailEn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44" name="Line 35">
              <a:extLst>
                <a:ext uri="{FF2B5EF4-FFF2-40B4-BE49-F238E27FC236}">
                  <a16:creationId xmlns:a16="http://schemas.microsoft.com/office/drawing/2014/main" id="{F83FB4E4-FA9C-6B99-18AE-F8A38892B809}"/>
                </a:ext>
              </a:extLst>
            </p:cNvPr>
            <p:cNvSpPr>
              <a:spLocks noChangeShapeType="1"/>
            </p:cNvSpPr>
            <p:nvPr/>
          </p:nvSpPr>
          <p:spPr bwMode="auto">
            <a:xfrm flipH="1">
              <a:off x="4017" y="4541"/>
              <a:ext cx="34" cy="355"/>
            </a:xfrm>
            <a:prstGeom prst="line">
              <a:avLst/>
            </a:prstGeom>
            <a:noFill/>
            <a:ln w="25400">
              <a:solidFill>
                <a:srgbClr val="FF0000"/>
              </a:solidFill>
              <a:round/>
              <a:headEnd/>
              <a:tailEnd type="triangle" w="med" len="me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45" name="Line 36">
              <a:extLst>
                <a:ext uri="{FF2B5EF4-FFF2-40B4-BE49-F238E27FC236}">
                  <a16:creationId xmlns:a16="http://schemas.microsoft.com/office/drawing/2014/main" id="{47C11707-87C5-B032-BC41-7A3B3CAD8CED}"/>
                </a:ext>
              </a:extLst>
            </p:cNvPr>
            <p:cNvSpPr>
              <a:spLocks noChangeShapeType="1"/>
            </p:cNvSpPr>
            <p:nvPr/>
          </p:nvSpPr>
          <p:spPr bwMode="auto">
            <a:xfrm flipH="1">
              <a:off x="4005" y="4520"/>
              <a:ext cx="37" cy="299"/>
            </a:xfrm>
            <a:prstGeom prst="line">
              <a:avLst/>
            </a:prstGeom>
            <a:noFill/>
            <a:ln w="9525">
              <a:solidFill>
                <a:schemeClr val="tx1"/>
              </a:solidFill>
              <a:round/>
              <a:headEnd/>
              <a:tailEnd type="triangle" w="med" len="me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46" name="Line 37">
              <a:extLst>
                <a:ext uri="{FF2B5EF4-FFF2-40B4-BE49-F238E27FC236}">
                  <a16:creationId xmlns:a16="http://schemas.microsoft.com/office/drawing/2014/main" id="{C3028C0F-11A5-4B4C-7CAE-17E455950AE7}"/>
                </a:ext>
              </a:extLst>
            </p:cNvPr>
            <p:cNvSpPr>
              <a:spLocks noChangeShapeType="1"/>
            </p:cNvSpPr>
            <p:nvPr/>
          </p:nvSpPr>
          <p:spPr bwMode="auto">
            <a:xfrm flipH="1">
              <a:off x="3983" y="4477"/>
              <a:ext cx="61" cy="149"/>
            </a:xfrm>
            <a:prstGeom prst="line">
              <a:avLst/>
            </a:prstGeom>
            <a:noFill/>
            <a:ln w="9525">
              <a:solidFill>
                <a:schemeClr val="tx1"/>
              </a:solidFill>
              <a:round/>
              <a:headEnd/>
              <a:tailEnd type="triangle" w="med" len="me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47" name="Line 38">
              <a:extLst>
                <a:ext uri="{FF2B5EF4-FFF2-40B4-BE49-F238E27FC236}">
                  <a16:creationId xmlns:a16="http://schemas.microsoft.com/office/drawing/2014/main" id="{AB850CBC-AC70-A2CF-D7C1-B4AFF5073CFB}"/>
                </a:ext>
              </a:extLst>
            </p:cNvPr>
            <p:cNvSpPr>
              <a:spLocks noChangeShapeType="1"/>
            </p:cNvSpPr>
            <p:nvPr/>
          </p:nvSpPr>
          <p:spPr bwMode="auto">
            <a:xfrm flipH="1">
              <a:off x="3983" y="4466"/>
              <a:ext cx="74" cy="74"/>
            </a:xfrm>
            <a:prstGeom prst="line">
              <a:avLst/>
            </a:prstGeom>
            <a:noFill/>
            <a:ln w="9525">
              <a:solidFill>
                <a:schemeClr val="tx1"/>
              </a:solidFill>
              <a:round/>
              <a:headEnd/>
              <a:tailEnd type="triangle" w="med" len="me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48" name="Line 39">
              <a:extLst>
                <a:ext uri="{FF2B5EF4-FFF2-40B4-BE49-F238E27FC236}">
                  <a16:creationId xmlns:a16="http://schemas.microsoft.com/office/drawing/2014/main" id="{B3418777-F547-4BFC-3D8F-E30FA69A959E}"/>
                </a:ext>
              </a:extLst>
            </p:cNvPr>
            <p:cNvSpPr>
              <a:spLocks noChangeShapeType="1"/>
            </p:cNvSpPr>
            <p:nvPr/>
          </p:nvSpPr>
          <p:spPr bwMode="auto">
            <a:xfrm flipH="1">
              <a:off x="4052" y="4505"/>
              <a:ext cx="17" cy="230"/>
            </a:xfrm>
            <a:prstGeom prst="line">
              <a:avLst/>
            </a:prstGeom>
            <a:noFill/>
            <a:ln w="9525">
              <a:solidFill>
                <a:schemeClr val="tx1"/>
              </a:solidFill>
              <a:round/>
              <a:headEnd/>
              <a:tailEnd type="triangle" w="med" len="me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49" name="Line 40">
              <a:extLst>
                <a:ext uri="{FF2B5EF4-FFF2-40B4-BE49-F238E27FC236}">
                  <a16:creationId xmlns:a16="http://schemas.microsoft.com/office/drawing/2014/main" id="{9DDDCC4E-B717-C047-2659-1192BB77DE24}"/>
                </a:ext>
              </a:extLst>
            </p:cNvPr>
            <p:cNvSpPr>
              <a:spLocks noChangeShapeType="1"/>
            </p:cNvSpPr>
            <p:nvPr/>
          </p:nvSpPr>
          <p:spPr bwMode="auto">
            <a:xfrm>
              <a:off x="4077" y="4495"/>
              <a:ext cx="44" cy="207"/>
            </a:xfrm>
            <a:prstGeom prst="line">
              <a:avLst/>
            </a:prstGeom>
            <a:noFill/>
            <a:ln w="9525">
              <a:solidFill>
                <a:schemeClr val="tx1"/>
              </a:solidFill>
              <a:round/>
              <a:headEnd/>
              <a:tailEnd type="triangle" w="med" len="me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50" name="Freeform 41">
              <a:extLst>
                <a:ext uri="{FF2B5EF4-FFF2-40B4-BE49-F238E27FC236}">
                  <a16:creationId xmlns:a16="http://schemas.microsoft.com/office/drawing/2014/main" id="{3269A478-316F-CD07-7EAD-55916B1E0FF7}"/>
                </a:ext>
              </a:extLst>
            </p:cNvPr>
            <p:cNvSpPr>
              <a:spLocks/>
            </p:cNvSpPr>
            <p:nvPr/>
          </p:nvSpPr>
          <p:spPr bwMode="auto">
            <a:xfrm>
              <a:off x="4074" y="3849"/>
              <a:ext cx="44" cy="109"/>
            </a:xfrm>
            <a:custGeom>
              <a:avLst/>
              <a:gdLst>
                <a:gd name="T0" fmla="*/ 0 w 109"/>
                <a:gd name="T1" fmla="*/ 2 h 140"/>
                <a:gd name="T2" fmla="*/ 0 w 109"/>
                <a:gd name="T3" fmla="*/ 2 h 140"/>
                <a:gd name="T4" fmla="*/ 0 w 109"/>
                <a:gd name="T5" fmla="*/ 2 h 140"/>
                <a:gd name="T6" fmla="*/ 0 w 109"/>
                <a:gd name="T7" fmla="*/ 2 h 140"/>
                <a:gd name="T8" fmla="*/ 0 w 109"/>
                <a:gd name="T9" fmla="*/ 5 h 140"/>
                <a:gd name="T10" fmla="*/ 0 w 109"/>
                <a:gd name="T11" fmla="*/ 5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51" name="Text Box 42">
              <a:extLst>
                <a:ext uri="{FF2B5EF4-FFF2-40B4-BE49-F238E27FC236}">
                  <a16:creationId xmlns:a16="http://schemas.microsoft.com/office/drawing/2014/main" id="{BE206B80-C6C5-7098-8C01-0FBDFC2391B7}"/>
                </a:ext>
              </a:extLst>
            </p:cNvPr>
            <p:cNvSpPr txBox="1">
              <a:spLocks noChangeArrowheads="1"/>
            </p:cNvSpPr>
            <p:nvPr/>
          </p:nvSpPr>
          <p:spPr bwMode="auto">
            <a:xfrm>
              <a:off x="3775" y="3716"/>
              <a:ext cx="171" cy="224"/>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0" lang="en-US" altLang="ru-RU" sz="1108" b="1" i="0" u="none" strike="noStrike" kern="1200" cap="none" spc="0" normalizeH="0" baseline="0" noProof="0">
                  <a:ln>
                    <a:noFill/>
                  </a:ln>
                  <a:solidFill>
                    <a:srgbClr val="000000"/>
                  </a:solidFill>
                  <a:effectLst/>
                  <a:uLnTx/>
                  <a:uFillTx/>
                  <a:latin typeface="Arial" panose="020B0604020202020204" pitchFamily="34" charset="0"/>
                  <a:ea typeface="+mn-ea"/>
                  <a:cs typeface="+mn-cs"/>
                </a:rPr>
                <a:t>q</a:t>
              </a:r>
            </a:p>
          </p:txBody>
        </p:sp>
        <p:sp>
          <p:nvSpPr>
            <p:cNvPr id="48152" name="Text Box 43">
              <a:extLst>
                <a:ext uri="{FF2B5EF4-FFF2-40B4-BE49-F238E27FC236}">
                  <a16:creationId xmlns:a16="http://schemas.microsoft.com/office/drawing/2014/main" id="{451F4277-ACCB-6A27-E33C-36DEA015384D}"/>
                </a:ext>
              </a:extLst>
            </p:cNvPr>
            <p:cNvSpPr txBox="1">
              <a:spLocks noChangeArrowheads="1"/>
            </p:cNvSpPr>
            <p:nvPr/>
          </p:nvSpPr>
          <p:spPr bwMode="auto">
            <a:xfrm>
              <a:off x="4294" y="3972"/>
              <a:ext cx="171" cy="224"/>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0" lang="en-US" altLang="ru-RU" sz="1108" b="1" i="0" u="none" strike="noStrike" kern="1200" cap="none" spc="0" normalizeH="0" baseline="0" noProof="0">
                  <a:ln>
                    <a:noFill/>
                  </a:ln>
                  <a:solidFill>
                    <a:srgbClr val="000000"/>
                  </a:solidFill>
                  <a:effectLst/>
                  <a:uLnTx/>
                  <a:uFillTx/>
                  <a:latin typeface="Arial" panose="020B0604020202020204" pitchFamily="34" charset="0"/>
                  <a:ea typeface="+mn-ea"/>
                  <a:cs typeface="+mn-cs"/>
                </a:rPr>
                <a:t>q</a:t>
              </a:r>
            </a:p>
          </p:txBody>
        </p:sp>
        <p:sp>
          <p:nvSpPr>
            <p:cNvPr id="48153" name="Freeform 44">
              <a:extLst>
                <a:ext uri="{FF2B5EF4-FFF2-40B4-BE49-F238E27FC236}">
                  <a16:creationId xmlns:a16="http://schemas.microsoft.com/office/drawing/2014/main" id="{61665AD8-30D1-A590-5E70-1431C481EC2E}"/>
                </a:ext>
              </a:extLst>
            </p:cNvPr>
            <p:cNvSpPr>
              <a:spLocks/>
            </p:cNvSpPr>
            <p:nvPr/>
          </p:nvSpPr>
          <p:spPr bwMode="auto">
            <a:xfrm>
              <a:off x="3948" y="3670"/>
              <a:ext cx="136" cy="128"/>
            </a:xfrm>
            <a:custGeom>
              <a:avLst/>
              <a:gdLst>
                <a:gd name="T0" fmla="*/ 0 w 109"/>
                <a:gd name="T1" fmla="*/ 6 h 140"/>
                <a:gd name="T2" fmla="*/ 1427 w 109"/>
                <a:gd name="T3" fmla="*/ 6 h 140"/>
                <a:gd name="T4" fmla="*/ 288 w 109"/>
                <a:gd name="T5" fmla="*/ 26 h 140"/>
                <a:gd name="T6" fmla="*/ 1845 w 109"/>
                <a:gd name="T7" fmla="*/ 26 h 140"/>
                <a:gd name="T8" fmla="*/ 855 w 109"/>
                <a:gd name="T9" fmla="*/ 45 h 140"/>
                <a:gd name="T10" fmla="*/ 1709 w 109"/>
                <a:gd name="T11" fmla="*/ 45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54" name="Freeform 45">
              <a:extLst>
                <a:ext uri="{FF2B5EF4-FFF2-40B4-BE49-F238E27FC236}">
                  <a16:creationId xmlns:a16="http://schemas.microsoft.com/office/drawing/2014/main" id="{A3808335-E6BE-9DDF-C9C8-46E491339596}"/>
                </a:ext>
              </a:extLst>
            </p:cNvPr>
            <p:cNvSpPr>
              <a:spLocks/>
            </p:cNvSpPr>
            <p:nvPr/>
          </p:nvSpPr>
          <p:spPr bwMode="auto">
            <a:xfrm flipH="1">
              <a:off x="4084" y="3607"/>
              <a:ext cx="141" cy="128"/>
            </a:xfrm>
            <a:custGeom>
              <a:avLst/>
              <a:gdLst>
                <a:gd name="T0" fmla="*/ 0 w 109"/>
                <a:gd name="T1" fmla="*/ 6 h 140"/>
                <a:gd name="T2" fmla="*/ 2250 w 109"/>
                <a:gd name="T3" fmla="*/ 6 h 140"/>
                <a:gd name="T4" fmla="*/ 455 w 109"/>
                <a:gd name="T5" fmla="*/ 26 h 140"/>
                <a:gd name="T6" fmla="*/ 2965 w 109"/>
                <a:gd name="T7" fmla="*/ 26 h 140"/>
                <a:gd name="T8" fmla="*/ 1344 w 109"/>
                <a:gd name="T9" fmla="*/ 45 h 140"/>
                <a:gd name="T10" fmla="*/ 2726 w 109"/>
                <a:gd name="T11" fmla="*/ 45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55" name="Freeform 46">
              <a:extLst>
                <a:ext uri="{FF2B5EF4-FFF2-40B4-BE49-F238E27FC236}">
                  <a16:creationId xmlns:a16="http://schemas.microsoft.com/office/drawing/2014/main" id="{6A94880B-765B-A66C-7DC5-F3634D804B2B}"/>
                </a:ext>
              </a:extLst>
            </p:cNvPr>
            <p:cNvSpPr>
              <a:spLocks/>
            </p:cNvSpPr>
            <p:nvPr/>
          </p:nvSpPr>
          <p:spPr bwMode="auto">
            <a:xfrm flipH="1" flipV="1">
              <a:off x="4121" y="4089"/>
              <a:ext cx="70" cy="65"/>
            </a:xfrm>
            <a:custGeom>
              <a:avLst/>
              <a:gdLst>
                <a:gd name="T0" fmla="*/ 0 w 109"/>
                <a:gd name="T1" fmla="*/ 0 h 140"/>
                <a:gd name="T2" fmla="*/ 1 w 109"/>
                <a:gd name="T3" fmla="*/ 0 h 140"/>
                <a:gd name="T4" fmla="*/ 1 w 109"/>
                <a:gd name="T5" fmla="*/ 0 h 140"/>
                <a:gd name="T6" fmla="*/ 1 w 109"/>
                <a:gd name="T7" fmla="*/ 0 h 140"/>
                <a:gd name="T8" fmla="*/ 1 w 109"/>
                <a:gd name="T9" fmla="*/ 0 h 140"/>
                <a:gd name="T10" fmla="*/ 1 w 109"/>
                <a:gd name="T11" fmla="*/ 0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56" name="Freeform 47">
              <a:extLst>
                <a:ext uri="{FF2B5EF4-FFF2-40B4-BE49-F238E27FC236}">
                  <a16:creationId xmlns:a16="http://schemas.microsoft.com/office/drawing/2014/main" id="{9E4E81F5-D284-E1F5-AF05-7FD8AAEAE5C8}"/>
                </a:ext>
              </a:extLst>
            </p:cNvPr>
            <p:cNvSpPr>
              <a:spLocks/>
            </p:cNvSpPr>
            <p:nvPr/>
          </p:nvSpPr>
          <p:spPr bwMode="auto">
            <a:xfrm flipH="1">
              <a:off x="3914" y="4122"/>
              <a:ext cx="210" cy="161"/>
            </a:xfrm>
            <a:custGeom>
              <a:avLst/>
              <a:gdLst>
                <a:gd name="T0" fmla="*/ 0 w 109"/>
                <a:gd name="T1" fmla="*/ 70 h 140"/>
                <a:gd name="T2" fmla="*/ 402992 w 109"/>
                <a:gd name="T3" fmla="*/ 70 h 140"/>
                <a:gd name="T4" fmla="*/ 81567 w 109"/>
                <a:gd name="T5" fmla="*/ 465 h 140"/>
                <a:gd name="T6" fmla="*/ 522939 w 109"/>
                <a:gd name="T7" fmla="*/ 465 h 140"/>
                <a:gd name="T8" fmla="*/ 240309 w 109"/>
                <a:gd name="T9" fmla="*/ 813 h 140"/>
                <a:gd name="T10" fmla="*/ 483470 w 109"/>
                <a:gd name="T11" fmla="*/ 813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57" name="Freeform 48">
              <a:extLst>
                <a:ext uri="{FF2B5EF4-FFF2-40B4-BE49-F238E27FC236}">
                  <a16:creationId xmlns:a16="http://schemas.microsoft.com/office/drawing/2014/main" id="{5A682018-D116-FCB1-180E-2110A1A5052F}"/>
                </a:ext>
              </a:extLst>
            </p:cNvPr>
            <p:cNvSpPr>
              <a:spLocks/>
            </p:cNvSpPr>
            <p:nvPr/>
          </p:nvSpPr>
          <p:spPr bwMode="auto">
            <a:xfrm>
              <a:off x="3951" y="3476"/>
              <a:ext cx="136" cy="131"/>
            </a:xfrm>
            <a:custGeom>
              <a:avLst/>
              <a:gdLst>
                <a:gd name="T0" fmla="*/ 0 w 109"/>
                <a:gd name="T1" fmla="*/ 7 h 140"/>
                <a:gd name="T2" fmla="*/ 1427 w 109"/>
                <a:gd name="T3" fmla="*/ 7 h 140"/>
                <a:gd name="T4" fmla="*/ 288 w 109"/>
                <a:gd name="T5" fmla="*/ 29 h 140"/>
                <a:gd name="T6" fmla="*/ 1845 w 109"/>
                <a:gd name="T7" fmla="*/ 29 h 140"/>
                <a:gd name="T8" fmla="*/ 855 w 109"/>
                <a:gd name="T9" fmla="*/ 51 h 140"/>
                <a:gd name="T10" fmla="*/ 1709 w 109"/>
                <a:gd name="T11" fmla="*/ 51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355377" name="Line 49">
            <a:extLst>
              <a:ext uri="{FF2B5EF4-FFF2-40B4-BE49-F238E27FC236}">
                <a16:creationId xmlns:a16="http://schemas.microsoft.com/office/drawing/2014/main" id="{078579CD-A46D-5741-6ABB-7EA521B61665}"/>
              </a:ext>
            </a:extLst>
          </p:cNvPr>
          <p:cNvSpPr>
            <a:spLocks noChangeShapeType="1"/>
          </p:cNvSpPr>
          <p:nvPr/>
        </p:nvSpPr>
        <p:spPr bwMode="auto">
          <a:xfrm flipV="1">
            <a:off x="3048000" y="5500688"/>
            <a:ext cx="3038475" cy="763587"/>
          </a:xfrm>
          <a:prstGeom prst="line">
            <a:avLst/>
          </a:prstGeom>
          <a:noFill/>
          <a:ln w="76200">
            <a:solidFill>
              <a:srgbClr val="FF0000"/>
            </a:solidFill>
            <a:round/>
            <a:headEnd/>
            <a:tailEnd type="triangle" w="med" len="med"/>
          </a:ln>
          <a:effectLst/>
        </p:spPr>
        <p:txBody>
          <a:bodyPr lIns="97890" tIns="48944" rIns="97890" bIns="48944"/>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ru-RU" sz="2215"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8140" name="Text Box 50">
            <a:extLst>
              <a:ext uri="{FF2B5EF4-FFF2-40B4-BE49-F238E27FC236}">
                <a16:creationId xmlns:a16="http://schemas.microsoft.com/office/drawing/2014/main" id="{D98FE167-8C04-B9F2-EBC3-B8F0665D77D5}"/>
              </a:ext>
            </a:extLst>
          </p:cNvPr>
          <p:cNvSpPr txBox="1">
            <a:spLocks noChangeArrowheads="1"/>
          </p:cNvSpPr>
          <p:nvPr/>
        </p:nvSpPr>
        <p:spPr bwMode="auto">
          <a:xfrm>
            <a:off x="4191000" y="869950"/>
            <a:ext cx="4724400" cy="774700"/>
          </a:xfrm>
          <a:prstGeom prst="rect">
            <a:avLst/>
          </a:prstGeom>
          <a:noFill/>
          <a:ln w="38100">
            <a:solidFill>
              <a:schemeClr val="accent2"/>
            </a:solidFill>
            <a:miter lim="800000"/>
            <a:headEnd/>
            <a:tailEnd/>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00000"/>
              </a:lnSpc>
              <a:spcBef>
                <a:spcPct val="50000"/>
              </a:spcBef>
              <a:spcAft>
                <a:spcPct val="0"/>
              </a:spcAft>
              <a:buClrTx/>
              <a:buSzTx/>
              <a:buFontTx/>
              <a:buNone/>
              <a:tabLst/>
              <a:defRPr/>
            </a:pPr>
            <a:r>
              <a:rPr kumimoji="0" lang="en-US" altLang="ru-RU" sz="2215"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Analyze by measuring (azimuthal) angle between pairs of particles </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55332"/>
                                        </p:tgtEl>
                                        <p:attrNameLst>
                                          <p:attrName>style.visibility</p:attrName>
                                        </p:attrNameLst>
                                      </p:cBhvr>
                                      <p:to>
                                        <p:strVal val="visible"/>
                                      </p:to>
                                    </p:set>
                                    <p:anim calcmode="lin" valueType="num">
                                      <p:cBhvr additive="base">
                                        <p:cTn id="7" dur="500" fill="hold"/>
                                        <p:tgtEl>
                                          <p:spTgt spid="355332"/>
                                        </p:tgtEl>
                                        <p:attrNameLst>
                                          <p:attrName>ppt_x</p:attrName>
                                        </p:attrNameLst>
                                      </p:cBhvr>
                                      <p:tavLst>
                                        <p:tav tm="0">
                                          <p:val>
                                            <p:strVal val="0-#ppt_w/2"/>
                                          </p:val>
                                        </p:tav>
                                        <p:tav tm="100000">
                                          <p:val>
                                            <p:strVal val="#ppt_x"/>
                                          </p:val>
                                        </p:tav>
                                      </p:tavLst>
                                    </p:anim>
                                    <p:anim calcmode="lin" valueType="num">
                                      <p:cBhvr additive="base">
                                        <p:cTn id="8" dur="500" fill="hold"/>
                                        <p:tgtEl>
                                          <p:spTgt spid="3553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355339"/>
                                        </p:tgtEl>
                                        <p:attrNameLst>
                                          <p:attrName>style.visibility</p:attrName>
                                        </p:attrNameLst>
                                      </p:cBhvr>
                                      <p:to>
                                        <p:strVal val="visible"/>
                                      </p:to>
                                    </p:set>
                                  </p:childTnLst>
                                  <p:subTnLst>
                                    <p:set>
                                      <p:cBhvr override="childStyle">
                                        <p:cTn dur="1" fill="hold" display="0" masterRel="nextClick" afterEffect="1"/>
                                        <p:tgtEl>
                                          <p:spTgt spid="355339"/>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35534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355349"/>
                                        </p:tgtEl>
                                        <p:attrNameLst>
                                          <p:attrName>style.visibility</p:attrName>
                                        </p:attrNameLst>
                                      </p:cBhvr>
                                      <p:to>
                                        <p:strVal val="visible"/>
                                      </p:to>
                                    </p:set>
                                    <p:anim calcmode="lin" valueType="num">
                                      <p:cBhvr additive="base">
                                        <p:cTn id="21" dur="500" fill="hold"/>
                                        <p:tgtEl>
                                          <p:spTgt spid="355349"/>
                                        </p:tgtEl>
                                        <p:attrNameLst>
                                          <p:attrName>ppt_x</p:attrName>
                                        </p:attrNameLst>
                                      </p:cBhvr>
                                      <p:tavLst>
                                        <p:tav tm="0">
                                          <p:val>
                                            <p:strVal val="1+#ppt_w/2"/>
                                          </p:val>
                                        </p:tav>
                                        <p:tav tm="100000">
                                          <p:val>
                                            <p:strVal val="#ppt_x"/>
                                          </p:val>
                                        </p:tav>
                                      </p:tavLst>
                                    </p:anim>
                                    <p:anim calcmode="lin" valueType="num">
                                      <p:cBhvr additive="base">
                                        <p:cTn id="22" dur="500" fill="hold"/>
                                        <p:tgtEl>
                                          <p:spTgt spid="355349"/>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553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553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55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50"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a:extLst>
              <a:ext uri="{FF2B5EF4-FFF2-40B4-BE49-F238E27FC236}">
                <a16:creationId xmlns:a16="http://schemas.microsoft.com/office/drawing/2014/main" id="{7ED80606-AE07-65DD-2202-CCB10C31184D}"/>
              </a:ext>
            </a:extLst>
          </p:cNvPr>
          <p:cNvSpPr>
            <a:spLocks noGrp="1"/>
          </p:cNvSpPr>
          <p:nvPr>
            <p:ph type="sldNum" sz="quarter" idx="12"/>
          </p:nvPr>
        </p:nvSpPr>
        <p:spPr/>
        <p:txBody>
          <a:bodyPr/>
          <a:lstStyle>
            <a:lvl1pPr>
              <a:spcBef>
                <a:spcPct val="20000"/>
              </a:spcBef>
              <a:buChar char="•"/>
              <a:defRPr sz="2954">
                <a:solidFill>
                  <a:schemeClr val="tx1"/>
                </a:solidFill>
                <a:latin typeface="Times New Roman" panose="02020603050405020304" pitchFamily="18" charset="0"/>
              </a:defRPr>
            </a:lvl1pPr>
            <a:lvl2pPr marL="685791" indent="-263766">
              <a:spcBef>
                <a:spcPct val="20000"/>
              </a:spcBef>
              <a:buChar char="–"/>
              <a:defRPr sz="2584">
                <a:solidFill>
                  <a:schemeClr val="tx1"/>
                </a:solidFill>
                <a:latin typeface="Times New Roman" panose="02020603050405020304" pitchFamily="18" charset="0"/>
              </a:defRPr>
            </a:lvl2pPr>
            <a:lvl3pPr marL="1055063" indent="-211012">
              <a:spcBef>
                <a:spcPct val="20000"/>
              </a:spcBef>
              <a:buChar char="•"/>
              <a:defRPr sz="2215">
                <a:solidFill>
                  <a:schemeClr val="tx1"/>
                </a:solidFill>
                <a:latin typeface="Times New Roman" panose="02020603050405020304" pitchFamily="18" charset="0"/>
              </a:defRPr>
            </a:lvl3pPr>
            <a:lvl4pPr marL="1477089" indent="-211012">
              <a:spcBef>
                <a:spcPct val="20000"/>
              </a:spcBef>
              <a:buChar char="–"/>
              <a:defRPr sz="1846">
                <a:solidFill>
                  <a:schemeClr val="tx1"/>
                </a:solidFill>
                <a:latin typeface="Times New Roman" panose="02020603050405020304" pitchFamily="18" charset="0"/>
              </a:defRPr>
            </a:lvl4pPr>
            <a:lvl5pPr marL="1899114" indent="-211012">
              <a:spcBef>
                <a:spcPct val="20000"/>
              </a:spcBef>
              <a:buChar char="»"/>
              <a:defRPr sz="1846">
                <a:solidFill>
                  <a:schemeClr val="tx1"/>
                </a:solidFill>
                <a:latin typeface="Times New Roman" panose="02020603050405020304" pitchFamily="18" charset="0"/>
              </a:defRPr>
            </a:lvl5pPr>
            <a:lvl6pPr marL="2321139" indent="-211012" eaLnBrk="0" fontAlgn="base" hangingPunct="0">
              <a:spcBef>
                <a:spcPct val="20000"/>
              </a:spcBef>
              <a:spcAft>
                <a:spcPct val="0"/>
              </a:spcAft>
              <a:buChar char="»"/>
              <a:defRPr sz="1846">
                <a:solidFill>
                  <a:schemeClr val="tx1"/>
                </a:solidFill>
                <a:latin typeface="Times New Roman" panose="02020603050405020304" pitchFamily="18" charset="0"/>
              </a:defRPr>
            </a:lvl6pPr>
            <a:lvl7pPr marL="2743165" indent="-211012" eaLnBrk="0" fontAlgn="base" hangingPunct="0">
              <a:spcBef>
                <a:spcPct val="20000"/>
              </a:spcBef>
              <a:spcAft>
                <a:spcPct val="0"/>
              </a:spcAft>
              <a:buChar char="»"/>
              <a:defRPr sz="1846">
                <a:solidFill>
                  <a:schemeClr val="tx1"/>
                </a:solidFill>
                <a:latin typeface="Times New Roman" panose="02020603050405020304" pitchFamily="18" charset="0"/>
              </a:defRPr>
            </a:lvl7pPr>
            <a:lvl8pPr marL="3165189" indent="-211012" eaLnBrk="0" fontAlgn="base" hangingPunct="0">
              <a:spcBef>
                <a:spcPct val="20000"/>
              </a:spcBef>
              <a:spcAft>
                <a:spcPct val="0"/>
              </a:spcAft>
              <a:buChar char="»"/>
              <a:defRPr sz="1846">
                <a:solidFill>
                  <a:schemeClr val="tx1"/>
                </a:solidFill>
                <a:latin typeface="Times New Roman" panose="02020603050405020304" pitchFamily="18" charset="0"/>
              </a:defRPr>
            </a:lvl8pPr>
            <a:lvl9pPr marL="3587215" indent="-211012" eaLnBrk="0" fontAlgn="base" hangingPunct="0">
              <a:spcBef>
                <a:spcPct val="20000"/>
              </a:spcBef>
              <a:spcAft>
                <a:spcPct val="0"/>
              </a:spcAft>
              <a:buChar char="»"/>
              <a:defRPr sz="1846">
                <a:solidFill>
                  <a:schemeClr val="tx1"/>
                </a:solidFill>
                <a:latin typeface="Times New Roman" panose="02020603050405020304" pitchFamily="18" charset="0"/>
              </a:defRPr>
            </a:lvl9pPr>
          </a:lstStyle>
          <a:p>
            <a:pPr defTabSz="844050" eaLnBrk="1" hangingPunct="1">
              <a:spcBef>
                <a:spcPct val="0"/>
              </a:spcBef>
              <a:buFontTx/>
              <a:buNone/>
              <a:defRPr/>
            </a:pPr>
            <a:fld id="{D598B300-D041-43F9-81D3-FA5EF76BA2C5}" type="slidenum">
              <a:rPr lang="en-US" altLang="ru-RU" sz="1293">
                <a:solidFill>
                  <a:srgbClr val="000000"/>
                </a:solidFill>
                <a:latin typeface="Arial" panose="020B0604020202020204" pitchFamily="34" charset="0"/>
              </a:rPr>
              <a:pPr defTabSz="844050" eaLnBrk="1" hangingPunct="1">
                <a:spcBef>
                  <a:spcPct val="0"/>
                </a:spcBef>
                <a:buFontTx/>
                <a:buNone/>
                <a:defRPr/>
              </a:pPr>
              <a:t>8</a:t>
            </a:fld>
            <a:endParaRPr lang="en-US" altLang="ru-RU" sz="1293">
              <a:solidFill>
                <a:srgbClr val="000000"/>
              </a:solidFill>
              <a:latin typeface="Arial" panose="020B0604020202020204" pitchFamily="34" charset="0"/>
            </a:endParaRPr>
          </a:p>
        </p:txBody>
      </p:sp>
      <p:sp>
        <p:nvSpPr>
          <p:cNvPr id="34819" name="Rectangle 2">
            <a:extLst>
              <a:ext uri="{FF2B5EF4-FFF2-40B4-BE49-F238E27FC236}">
                <a16:creationId xmlns:a16="http://schemas.microsoft.com/office/drawing/2014/main" id="{1258CBD8-4003-8F10-D771-5F47C4E76A4B}"/>
              </a:ext>
            </a:extLst>
          </p:cNvPr>
          <p:cNvSpPr>
            <a:spLocks noChangeArrowheads="1"/>
          </p:cNvSpPr>
          <p:nvPr/>
        </p:nvSpPr>
        <p:spPr bwMode="auto">
          <a:xfrm>
            <a:off x="838200" y="403225"/>
            <a:ext cx="7696200" cy="546100"/>
          </a:xfrm>
          <a:prstGeom prst="rect">
            <a:avLst/>
          </a:prstGeom>
          <a:solidFill>
            <a:srgbClr val="DDDDDD"/>
          </a:solidFill>
          <a:ln w="9525">
            <a:solidFill>
              <a:schemeClr val="tx1"/>
            </a:solidFill>
            <a:miter lim="800000"/>
            <a:headEnd/>
            <a:tailEnd/>
          </a:ln>
          <a:effectLst>
            <a:outerShdw dist="107763" dir="2700000" algn="ctr" rotWithShape="0">
              <a:schemeClr val="bg2"/>
            </a:outerShdw>
          </a:effec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50">
              <a:spcBef>
                <a:spcPct val="0"/>
              </a:spcBef>
              <a:buFontTx/>
              <a:buNone/>
              <a:defRPr/>
            </a:pPr>
            <a:r>
              <a:rPr lang="ru-RU" altLang="ru-RU" sz="2954" dirty="0">
                <a:solidFill>
                  <a:srgbClr val="000000"/>
                </a:solidFill>
              </a:rPr>
              <a:t>Геометрия ядро-ядерных столкновений</a:t>
            </a:r>
            <a:r>
              <a:rPr lang="en-US" altLang="ru-RU" sz="2954" dirty="0">
                <a:solidFill>
                  <a:srgbClr val="000000"/>
                </a:solidFill>
              </a:rPr>
              <a:t> </a:t>
            </a:r>
          </a:p>
        </p:txBody>
      </p:sp>
      <p:pic>
        <p:nvPicPr>
          <p:cNvPr id="81924" name="Picture 2">
            <a:extLst>
              <a:ext uri="{FF2B5EF4-FFF2-40B4-BE49-F238E27FC236}">
                <a16:creationId xmlns:a16="http://schemas.microsoft.com/office/drawing/2014/main" id="{4D734953-5D4E-C737-AE75-6D367638A7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89063"/>
            <a:ext cx="65913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Reaction Plane 3">
            <a:extLst>
              <a:ext uri="{FF2B5EF4-FFF2-40B4-BE49-F238E27FC236}">
                <a16:creationId xmlns:a16="http://schemas.microsoft.com/office/drawing/2014/main" id="{79FC4700-640F-797E-A48A-790E7D24CB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990975"/>
            <a:ext cx="46482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63">
            <a:extLst>
              <a:ext uri="{FF2B5EF4-FFF2-40B4-BE49-F238E27FC236}">
                <a16:creationId xmlns:a16="http://schemas.microsoft.com/office/drawing/2014/main" id="{AD32616A-FF43-5CF5-7248-5A8B11317637}"/>
              </a:ext>
            </a:extLst>
          </p:cNvPr>
          <p:cNvSpPr txBox="1">
            <a:spLocks noChangeArrowheads="1"/>
          </p:cNvSpPr>
          <p:nvPr/>
        </p:nvSpPr>
        <p:spPr bwMode="auto">
          <a:xfrm>
            <a:off x="2628900" y="5341938"/>
            <a:ext cx="3924300" cy="773112"/>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eaLnBrk="1" hangingPunct="1">
              <a:spcBef>
                <a:spcPct val="0"/>
              </a:spcBef>
              <a:buFontTx/>
              <a:buNone/>
              <a:defRPr/>
            </a:pPr>
            <a:r>
              <a:rPr lang="en-US" altLang="ru-RU" sz="2215" i="1" dirty="0">
                <a:solidFill>
                  <a:srgbClr val="000000"/>
                </a:solidFill>
                <a:latin typeface="Arial" panose="020B0604020202020204" pitchFamily="34" charset="0"/>
              </a:rPr>
              <a:t>Reaction plane</a:t>
            </a:r>
            <a:r>
              <a:rPr lang="ru-RU" altLang="ru-RU" sz="2215" i="1" dirty="0">
                <a:solidFill>
                  <a:srgbClr val="000000"/>
                </a:solidFill>
                <a:latin typeface="Arial" panose="020B0604020202020204" pitchFamily="34" charset="0"/>
              </a:rPr>
              <a:t> (плоскость реакции)</a:t>
            </a:r>
            <a:endParaRPr lang="en-US" altLang="ru-RU" sz="2215" i="1" dirty="0">
              <a:solidFill>
                <a:srgbClr val="000000"/>
              </a:solidFill>
              <a:latin typeface="Arial" panose="020B0604020202020204" pitchFamily="34" charset="0"/>
            </a:endParaRPr>
          </a:p>
        </p:txBody>
      </p:sp>
      <p:grpSp>
        <p:nvGrpSpPr>
          <p:cNvPr id="81927" name="Group 46">
            <a:extLst>
              <a:ext uri="{FF2B5EF4-FFF2-40B4-BE49-F238E27FC236}">
                <a16:creationId xmlns:a16="http://schemas.microsoft.com/office/drawing/2014/main" id="{66486A44-877D-B95B-8D3B-7B3D88205FA6}"/>
              </a:ext>
            </a:extLst>
          </p:cNvPr>
          <p:cNvGrpSpPr>
            <a:grpSpLocks/>
          </p:cNvGrpSpPr>
          <p:nvPr/>
        </p:nvGrpSpPr>
        <p:grpSpPr bwMode="auto">
          <a:xfrm>
            <a:off x="5638800" y="3678238"/>
            <a:ext cx="2895600" cy="1758950"/>
            <a:chOff x="576" y="576"/>
            <a:chExt cx="1488" cy="1200"/>
          </a:xfrm>
        </p:grpSpPr>
        <p:sp>
          <p:nvSpPr>
            <p:cNvPr id="34824" name="Oval 47">
              <a:extLst>
                <a:ext uri="{FF2B5EF4-FFF2-40B4-BE49-F238E27FC236}">
                  <a16:creationId xmlns:a16="http://schemas.microsoft.com/office/drawing/2014/main" id="{F63F9D27-891C-9C95-9D4B-28DD5E4D368E}"/>
                </a:ext>
              </a:extLst>
            </p:cNvPr>
            <p:cNvSpPr>
              <a:spLocks noChangeArrowheads="1"/>
            </p:cNvSpPr>
            <p:nvPr/>
          </p:nvSpPr>
          <p:spPr bwMode="auto">
            <a:xfrm>
              <a:off x="576" y="1152"/>
              <a:ext cx="624" cy="624"/>
            </a:xfrm>
            <a:prstGeom prst="ellipse">
              <a:avLst/>
            </a:prstGeom>
            <a:solidFill>
              <a:schemeClr val="accent1">
                <a:alpha val="43137"/>
              </a:schemeClr>
            </a:solidFill>
            <a:ln w="9525">
              <a:solidFill>
                <a:schemeClr val="tx1"/>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34825" name="Oval 48">
              <a:extLst>
                <a:ext uri="{FF2B5EF4-FFF2-40B4-BE49-F238E27FC236}">
                  <a16:creationId xmlns:a16="http://schemas.microsoft.com/office/drawing/2014/main" id="{CCC8FC1D-FF5F-2BF6-7753-A9EDA8C5997E}"/>
                </a:ext>
              </a:extLst>
            </p:cNvPr>
            <p:cNvSpPr>
              <a:spLocks noChangeArrowheads="1"/>
            </p:cNvSpPr>
            <p:nvPr/>
          </p:nvSpPr>
          <p:spPr bwMode="auto">
            <a:xfrm>
              <a:off x="864" y="912"/>
              <a:ext cx="624" cy="624"/>
            </a:xfrm>
            <a:prstGeom prst="ellipse">
              <a:avLst/>
            </a:prstGeom>
            <a:solidFill>
              <a:schemeClr val="accent1">
                <a:alpha val="43137"/>
              </a:schemeClr>
            </a:solidFill>
            <a:ln w="9525">
              <a:solidFill>
                <a:schemeClr val="tx1"/>
              </a:solidFill>
              <a:round/>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34826" name="Line 49">
              <a:extLst>
                <a:ext uri="{FF2B5EF4-FFF2-40B4-BE49-F238E27FC236}">
                  <a16:creationId xmlns:a16="http://schemas.microsoft.com/office/drawing/2014/main" id="{66386C1E-0354-F096-6149-04C1C19A3D91}"/>
                </a:ext>
              </a:extLst>
            </p:cNvPr>
            <p:cNvSpPr>
              <a:spLocks noChangeShapeType="1"/>
            </p:cNvSpPr>
            <p:nvPr/>
          </p:nvSpPr>
          <p:spPr bwMode="auto">
            <a:xfrm flipV="1">
              <a:off x="864" y="1200"/>
              <a:ext cx="336" cy="288"/>
            </a:xfrm>
            <a:prstGeom prst="line">
              <a:avLst/>
            </a:prstGeom>
            <a:noFill/>
            <a:ln w="19050">
              <a:solidFill>
                <a:srgbClr val="336600"/>
              </a:solidFill>
              <a:round/>
              <a:headEnd type="arrow" w="med" len="med"/>
              <a:tailEnd type="arrow" w="med" len="med"/>
            </a:ln>
            <a:effectLst/>
          </p:spPr>
          <p:txBody>
            <a:bodyPr/>
            <a:lstStyle/>
            <a:p>
              <a:pPr defTabSz="844050">
                <a:defRPr/>
              </a:pPr>
              <a:endParaRPr lang="ru-RU" sz="2215">
                <a:solidFill>
                  <a:srgbClr val="000000"/>
                </a:solidFill>
                <a:latin typeface="Times New Roman" panose="02020603050405020304" pitchFamily="18" charset="0"/>
              </a:endParaRPr>
            </a:p>
          </p:txBody>
        </p:sp>
        <p:sp>
          <p:nvSpPr>
            <p:cNvPr id="34827" name="Line 50">
              <a:extLst>
                <a:ext uri="{FF2B5EF4-FFF2-40B4-BE49-F238E27FC236}">
                  <a16:creationId xmlns:a16="http://schemas.microsoft.com/office/drawing/2014/main" id="{08651FBD-CE2C-D31D-B1AB-7EA144D88571}"/>
                </a:ext>
              </a:extLst>
            </p:cNvPr>
            <p:cNvSpPr>
              <a:spLocks noChangeShapeType="1"/>
            </p:cNvSpPr>
            <p:nvPr/>
          </p:nvSpPr>
          <p:spPr bwMode="auto">
            <a:xfrm>
              <a:off x="1008" y="1358"/>
              <a:ext cx="910" cy="0"/>
            </a:xfrm>
            <a:prstGeom prst="line">
              <a:avLst/>
            </a:prstGeom>
            <a:noFill/>
            <a:ln w="9525">
              <a:solidFill>
                <a:schemeClr val="tx1"/>
              </a:solidFill>
              <a:round/>
              <a:headEnd/>
              <a:tailEnd type="triangle" w="med" len="med"/>
            </a:ln>
            <a:effectLst/>
          </p:spPr>
          <p:txBody>
            <a:bodyPr/>
            <a:lstStyle/>
            <a:p>
              <a:pPr defTabSz="844050">
                <a:defRPr/>
              </a:pPr>
              <a:endParaRPr lang="ru-RU" sz="2215">
                <a:solidFill>
                  <a:srgbClr val="000000"/>
                </a:solidFill>
                <a:latin typeface="Times New Roman" panose="02020603050405020304" pitchFamily="18" charset="0"/>
              </a:endParaRPr>
            </a:p>
          </p:txBody>
        </p:sp>
        <p:sp>
          <p:nvSpPr>
            <p:cNvPr id="34828" name="Line 51">
              <a:extLst>
                <a:ext uri="{FF2B5EF4-FFF2-40B4-BE49-F238E27FC236}">
                  <a16:creationId xmlns:a16="http://schemas.microsoft.com/office/drawing/2014/main" id="{897DD930-5F6C-3F79-9ED1-A930F84292A6}"/>
                </a:ext>
              </a:extLst>
            </p:cNvPr>
            <p:cNvSpPr>
              <a:spLocks noChangeShapeType="1"/>
            </p:cNvSpPr>
            <p:nvPr/>
          </p:nvSpPr>
          <p:spPr bwMode="auto">
            <a:xfrm flipV="1">
              <a:off x="1008" y="686"/>
              <a:ext cx="0" cy="667"/>
            </a:xfrm>
            <a:prstGeom prst="line">
              <a:avLst/>
            </a:prstGeom>
            <a:noFill/>
            <a:ln w="9525">
              <a:solidFill>
                <a:schemeClr val="tx1"/>
              </a:solidFill>
              <a:round/>
              <a:headEnd/>
              <a:tailEnd type="triangle" w="med" len="med"/>
            </a:ln>
            <a:effectLst/>
          </p:spPr>
          <p:txBody>
            <a:bodyPr/>
            <a:lstStyle/>
            <a:p>
              <a:pPr defTabSz="844050">
                <a:defRPr/>
              </a:pPr>
              <a:endParaRPr lang="ru-RU" sz="2215">
                <a:solidFill>
                  <a:srgbClr val="000000"/>
                </a:solidFill>
                <a:latin typeface="Times New Roman" panose="02020603050405020304" pitchFamily="18" charset="0"/>
              </a:endParaRPr>
            </a:p>
          </p:txBody>
        </p:sp>
        <p:sp>
          <p:nvSpPr>
            <p:cNvPr id="34829" name="Text Box 52">
              <a:extLst>
                <a:ext uri="{FF2B5EF4-FFF2-40B4-BE49-F238E27FC236}">
                  <a16:creationId xmlns:a16="http://schemas.microsoft.com/office/drawing/2014/main" id="{32C0AB08-E371-7C1E-D838-3E468E84E55B}"/>
                </a:ext>
              </a:extLst>
            </p:cNvPr>
            <p:cNvSpPr txBox="1">
              <a:spLocks noChangeArrowheads="1"/>
            </p:cNvSpPr>
            <p:nvPr/>
          </p:nvSpPr>
          <p:spPr bwMode="auto">
            <a:xfrm>
              <a:off x="1680" y="1440"/>
              <a:ext cx="193" cy="296"/>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eaLnBrk="1" hangingPunct="1">
                <a:spcBef>
                  <a:spcPct val="50000"/>
                </a:spcBef>
                <a:buFontTx/>
                <a:buNone/>
                <a:defRPr/>
              </a:pPr>
              <a:r>
                <a:rPr lang="en-US" altLang="ru-RU" sz="2215" i="1">
                  <a:solidFill>
                    <a:srgbClr val="000000"/>
                  </a:solidFill>
                  <a:latin typeface="Arial" panose="020B0604020202020204" pitchFamily="34" charset="0"/>
                </a:rPr>
                <a:t>x</a:t>
              </a:r>
            </a:p>
          </p:txBody>
        </p:sp>
        <p:sp>
          <p:nvSpPr>
            <p:cNvPr id="34830" name="Text Box 53">
              <a:extLst>
                <a:ext uri="{FF2B5EF4-FFF2-40B4-BE49-F238E27FC236}">
                  <a16:creationId xmlns:a16="http://schemas.microsoft.com/office/drawing/2014/main" id="{99953C73-52F7-2C09-E430-A2B9FF6D0BCF}"/>
                </a:ext>
              </a:extLst>
            </p:cNvPr>
            <p:cNvSpPr txBox="1">
              <a:spLocks noChangeArrowheads="1"/>
            </p:cNvSpPr>
            <p:nvPr/>
          </p:nvSpPr>
          <p:spPr bwMode="auto">
            <a:xfrm>
              <a:off x="816" y="590"/>
              <a:ext cx="193" cy="296"/>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eaLnBrk="1" hangingPunct="1">
                <a:spcBef>
                  <a:spcPct val="50000"/>
                </a:spcBef>
                <a:buFontTx/>
                <a:buNone/>
                <a:defRPr/>
              </a:pPr>
              <a:r>
                <a:rPr lang="en-US" altLang="ru-RU" sz="2215" i="1">
                  <a:solidFill>
                    <a:srgbClr val="000000"/>
                  </a:solidFill>
                  <a:latin typeface="Arial" panose="020B0604020202020204" pitchFamily="34" charset="0"/>
                </a:rPr>
                <a:t>y</a:t>
              </a:r>
            </a:p>
          </p:txBody>
        </p:sp>
        <p:sp>
          <p:nvSpPr>
            <p:cNvPr id="34831" name="Line 54">
              <a:extLst>
                <a:ext uri="{FF2B5EF4-FFF2-40B4-BE49-F238E27FC236}">
                  <a16:creationId xmlns:a16="http://schemas.microsoft.com/office/drawing/2014/main" id="{6A7E0DB6-8F61-1C21-EB6B-8C3A7842B084}"/>
                </a:ext>
              </a:extLst>
            </p:cNvPr>
            <p:cNvSpPr>
              <a:spLocks noChangeShapeType="1"/>
            </p:cNvSpPr>
            <p:nvPr/>
          </p:nvSpPr>
          <p:spPr bwMode="auto">
            <a:xfrm flipV="1">
              <a:off x="1200" y="816"/>
              <a:ext cx="480" cy="379"/>
            </a:xfrm>
            <a:prstGeom prst="line">
              <a:avLst/>
            </a:prstGeom>
            <a:noFill/>
            <a:ln w="9525">
              <a:solidFill>
                <a:schemeClr val="tx1"/>
              </a:solidFill>
              <a:prstDash val="dash"/>
              <a:round/>
              <a:headEnd/>
              <a:tailEnd/>
            </a:ln>
            <a:effectLst/>
          </p:spPr>
          <p:txBody>
            <a:bodyPr/>
            <a:lstStyle/>
            <a:p>
              <a:pPr defTabSz="844050">
                <a:defRPr/>
              </a:pPr>
              <a:endParaRPr lang="ru-RU" sz="2215">
                <a:solidFill>
                  <a:srgbClr val="000000"/>
                </a:solidFill>
                <a:latin typeface="Times New Roman" panose="02020603050405020304" pitchFamily="18" charset="0"/>
              </a:endParaRPr>
            </a:p>
          </p:txBody>
        </p:sp>
        <p:sp>
          <p:nvSpPr>
            <p:cNvPr id="34832" name="Arc 55">
              <a:extLst>
                <a:ext uri="{FF2B5EF4-FFF2-40B4-BE49-F238E27FC236}">
                  <a16:creationId xmlns:a16="http://schemas.microsoft.com/office/drawing/2014/main" id="{70B8B8E2-9CA4-0115-D096-93BB40C0CC04}"/>
                </a:ext>
              </a:extLst>
            </p:cNvPr>
            <p:cNvSpPr>
              <a:spLocks/>
            </p:cNvSpPr>
            <p:nvPr/>
          </p:nvSpPr>
          <p:spPr bwMode="auto">
            <a:xfrm>
              <a:off x="1536" y="926"/>
              <a:ext cx="19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rgbClr val="FF0000"/>
              </a:solidFill>
              <a:round/>
              <a:headEnd/>
              <a:tailEnd/>
            </a:ln>
            <a:effectLst/>
          </p:spPr>
          <p:txBody>
            <a:bodyPr wrap="none" anchor="ctr"/>
            <a:lstStyle/>
            <a:p>
              <a:pPr defTabSz="844050">
                <a:defRPr/>
              </a:pPr>
              <a:endParaRPr lang="ru-RU" sz="2215">
                <a:solidFill>
                  <a:srgbClr val="000000"/>
                </a:solidFill>
                <a:latin typeface="Times New Roman" panose="02020603050405020304" pitchFamily="18" charset="0"/>
              </a:endParaRPr>
            </a:p>
          </p:txBody>
        </p:sp>
        <p:sp>
          <p:nvSpPr>
            <p:cNvPr id="34833" name="Text Box 56">
              <a:extLst>
                <a:ext uri="{FF2B5EF4-FFF2-40B4-BE49-F238E27FC236}">
                  <a16:creationId xmlns:a16="http://schemas.microsoft.com/office/drawing/2014/main" id="{61AC8CC9-0B54-C1FF-F6C5-22EBBD186ABE}"/>
                </a:ext>
              </a:extLst>
            </p:cNvPr>
            <p:cNvSpPr txBox="1">
              <a:spLocks noChangeArrowheads="1"/>
            </p:cNvSpPr>
            <p:nvPr/>
          </p:nvSpPr>
          <p:spPr bwMode="auto">
            <a:xfrm>
              <a:off x="1728" y="926"/>
              <a:ext cx="336" cy="296"/>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eaLnBrk="1" hangingPunct="1">
                <a:spcBef>
                  <a:spcPct val="50000"/>
                </a:spcBef>
                <a:buFontTx/>
                <a:buNone/>
                <a:defRPr/>
              </a:pPr>
              <a:r>
                <a:rPr lang="el-GR" altLang="ru-RU" sz="2215" b="1" i="1">
                  <a:solidFill>
                    <a:srgbClr val="FF0000"/>
                  </a:solidFill>
                  <a:latin typeface="Arial" panose="020B0604020202020204" pitchFamily="34" charset="0"/>
                  <a:cs typeface="Arial" panose="020B0604020202020204" pitchFamily="34" charset="0"/>
                </a:rPr>
                <a:t>ψ</a:t>
              </a:r>
              <a:r>
                <a:rPr lang="en-US" altLang="ru-RU" sz="1477" b="1" i="1" baseline="-25000">
                  <a:solidFill>
                    <a:srgbClr val="FF0000"/>
                  </a:solidFill>
                  <a:latin typeface="Arial" panose="020B0604020202020204" pitchFamily="34" charset="0"/>
                  <a:cs typeface="Arial" panose="020B0604020202020204" pitchFamily="34" charset="0"/>
                </a:rPr>
                <a:t>R</a:t>
              </a:r>
              <a:endParaRPr lang="el-GR" altLang="ru-RU" sz="1477" b="1" i="1" baseline="-25000">
                <a:solidFill>
                  <a:srgbClr val="FF0000"/>
                </a:solidFill>
                <a:latin typeface="Arial" panose="020B0604020202020204" pitchFamily="34" charset="0"/>
                <a:cs typeface="Arial" panose="020B0604020202020204" pitchFamily="34" charset="0"/>
              </a:endParaRPr>
            </a:p>
          </p:txBody>
        </p:sp>
        <p:sp>
          <p:nvSpPr>
            <p:cNvPr id="34834" name="Line 57">
              <a:extLst>
                <a:ext uri="{FF2B5EF4-FFF2-40B4-BE49-F238E27FC236}">
                  <a16:creationId xmlns:a16="http://schemas.microsoft.com/office/drawing/2014/main" id="{FB1B3BD9-D1FE-D0CA-81D2-52FBA64676EB}"/>
                </a:ext>
              </a:extLst>
            </p:cNvPr>
            <p:cNvSpPr>
              <a:spLocks noChangeShapeType="1"/>
            </p:cNvSpPr>
            <p:nvPr/>
          </p:nvSpPr>
          <p:spPr bwMode="auto">
            <a:xfrm flipV="1">
              <a:off x="1008" y="720"/>
              <a:ext cx="240" cy="624"/>
            </a:xfrm>
            <a:prstGeom prst="line">
              <a:avLst/>
            </a:prstGeom>
            <a:noFill/>
            <a:ln w="19050" cap="rnd">
              <a:solidFill>
                <a:srgbClr val="0000FF"/>
              </a:solidFill>
              <a:prstDash val="sysDot"/>
              <a:round/>
              <a:headEnd/>
              <a:tailEnd type="triangle" w="med" len="med"/>
            </a:ln>
            <a:effectLst/>
          </p:spPr>
          <p:txBody>
            <a:bodyPr/>
            <a:lstStyle/>
            <a:p>
              <a:pPr defTabSz="844050">
                <a:defRPr/>
              </a:pPr>
              <a:endParaRPr lang="ru-RU" sz="2215">
                <a:solidFill>
                  <a:srgbClr val="000000"/>
                </a:solidFill>
                <a:latin typeface="Times New Roman" panose="02020603050405020304" pitchFamily="18" charset="0"/>
              </a:endParaRPr>
            </a:p>
          </p:txBody>
        </p:sp>
        <p:sp>
          <p:nvSpPr>
            <p:cNvPr id="34835" name="Arc 58">
              <a:extLst>
                <a:ext uri="{FF2B5EF4-FFF2-40B4-BE49-F238E27FC236}">
                  <a16:creationId xmlns:a16="http://schemas.microsoft.com/office/drawing/2014/main" id="{E0802232-EE1C-D9EA-F553-56F30D8A56E3}"/>
                </a:ext>
              </a:extLst>
            </p:cNvPr>
            <p:cNvSpPr>
              <a:spLocks/>
            </p:cNvSpPr>
            <p:nvPr/>
          </p:nvSpPr>
          <p:spPr bwMode="auto">
            <a:xfrm>
              <a:off x="1200" y="816"/>
              <a:ext cx="240"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FF"/>
              </a:solidFill>
              <a:round/>
              <a:headEnd/>
              <a:tailEnd/>
            </a:ln>
            <a:effectLst/>
          </p:spPr>
          <p:txBody>
            <a:bodyPr wrap="none" anchor="ctr"/>
            <a:lstStyle/>
            <a:p>
              <a:pPr defTabSz="844050">
                <a:defRPr/>
              </a:pPr>
              <a:endParaRPr lang="ru-RU" sz="2215">
                <a:solidFill>
                  <a:srgbClr val="000000"/>
                </a:solidFill>
                <a:latin typeface="Times New Roman" panose="02020603050405020304" pitchFamily="18" charset="0"/>
              </a:endParaRPr>
            </a:p>
          </p:txBody>
        </p:sp>
        <p:sp>
          <p:nvSpPr>
            <p:cNvPr id="34836" name="Text Box 59">
              <a:extLst>
                <a:ext uri="{FF2B5EF4-FFF2-40B4-BE49-F238E27FC236}">
                  <a16:creationId xmlns:a16="http://schemas.microsoft.com/office/drawing/2014/main" id="{ECA4110E-9229-D0C7-A370-47BCE3DBF717}"/>
                </a:ext>
              </a:extLst>
            </p:cNvPr>
            <p:cNvSpPr txBox="1">
              <a:spLocks noChangeArrowheads="1"/>
            </p:cNvSpPr>
            <p:nvPr/>
          </p:nvSpPr>
          <p:spPr bwMode="auto">
            <a:xfrm>
              <a:off x="1248" y="576"/>
              <a:ext cx="671" cy="296"/>
            </a:xfrm>
            <a:prstGeom prst="rect">
              <a:avLst/>
            </a:prstGeom>
            <a:no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eaLnBrk="1" hangingPunct="1">
                <a:spcBef>
                  <a:spcPct val="50000"/>
                </a:spcBef>
                <a:buFontTx/>
                <a:buNone/>
                <a:defRPr/>
              </a:pPr>
              <a:r>
                <a:rPr lang="el-GR" altLang="ru-RU" sz="2215" i="1">
                  <a:solidFill>
                    <a:srgbClr val="3333FF"/>
                  </a:solidFill>
                  <a:latin typeface="Arial" panose="020B0604020202020204" pitchFamily="34" charset="0"/>
                  <a:cs typeface="Arial" panose="020B0604020202020204" pitchFamily="34" charset="0"/>
                </a:rPr>
                <a:t>φ</a:t>
              </a:r>
              <a:r>
                <a:rPr lang="en-US" altLang="ru-RU" sz="2215" i="1">
                  <a:solidFill>
                    <a:srgbClr val="3333FF"/>
                  </a:solidFill>
                  <a:latin typeface="Arial" panose="020B0604020202020204" pitchFamily="34" charset="0"/>
                  <a:cs typeface="Arial" panose="020B0604020202020204" pitchFamily="34" charset="0"/>
                </a:rPr>
                <a:t>=</a:t>
              </a:r>
              <a:r>
                <a:rPr lang="el-GR" altLang="ru-RU" sz="2215" i="1">
                  <a:solidFill>
                    <a:srgbClr val="3333FF"/>
                  </a:solidFill>
                  <a:latin typeface="Arial" panose="020B0604020202020204" pitchFamily="34" charset="0"/>
                  <a:cs typeface="Arial" panose="020B0604020202020204" pitchFamily="34" charset="0"/>
                </a:rPr>
                <a:t>Φ</a:t>
              </a:r>
              <a:r>
                <a:rPr lang="en-US" altLang="ru-RU" sz="2215" i="1">
                  <a:solidFill>
                    <a:srgbClr val="3333FF"/>
                  </a:solidFill>
                  <a:latin typeface="Arial" panose="020B0604020202020204" pitchFamily="34" charset="0"/>
                  <a:cs typeface="Arial" panose="020B0604020202020204" pitchFamily="34" charset="0"/>
                </a:rPr>
                <a:t>-</a:t>
              </a:r>
              <a:r>
                <a:rPr lang="el-GR" altLang="ru-RU" sz="2215" i="1">
                  <a:solidFill>
                    <a:srgbClr val="3333FF"/>
                  </a:solidFill>
                  <a:latin typeface="Arial" panose="020B0604020202020204" pitchFamily="34" charset="0"/>
                  <a:cs typeface="Arial" panose="020B0604020202020204" pitchFamily="34" charset="0"/>
                </a:rPr>
                <a:t>Ψ</a:t>
              </a:r>
              <a:r>
                <a:rPr lang="en-US" altLang="ru-RU" sz="2215" i="1" baseline="-25000">
                  <a:solidFill>
                    <a:srgbClr val="3333FF"/>
                  </a:solidFill>
                  <a:latin typeface="Arial" panose="020B0604020202020204" pitchFamily="34" charset="0"/>
                  <a:cs typeface="Arial" panose="020B0604020202020204" pitchFamily="34" charset="0"/>
                </a:rPr>
                <a:t>R</a:t>
              </a:r>
              <a:endParaRPr lang="el-GR" altLang="ru-RU" sz="2215" i="1" baseline="-25000">
                <a:solidFill>
                  <a:srgbClr val="3333FF"/>
                </a:solidFill>
                <a:latin typeface="Arial" panose="020B0604020202020204" pitchFamily="34" charset="0"/>
                <a:cs typeface="Arial" panose="020B0604020202020204" pitchFamily="34" charset="0"/>
              </a:endParaRPr>
            </a:p>
          </p:txBody>
        </p:sp>
      </p:gr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a:extLst>
              <a:ext uri="{FF2B5EF4-FFF2-40B4-BE49-F238E27FC236}">
                <a16:creationId xmlns:a16="http://schemas.microsoft.com/office/drawing/2014/main" id="{12824432-35E6-FBBB-82F5-98960B783E6E}"/>
              </a:ext>
            </a:extLst>
          </p:cNvPr>
          <p:cNvSpPr>
            <a:spLocks noGrp="1"/>
          </p:cNvSpPr>
          <p:nvPr>
            <p:ph type="title"/>
          </p:nvPr>
        </p:nvSpPr>
        <p:spPr>
          <a:xfrm>
            <a:off x="76200" y="225425"/>
            <a:ext cx="8229600" cy="633413"/>
          </a:xfrm>
        </p:spPr>
        <p:txBody>
          <a:bodyPr/>
          <a:lstStyle/>
          <a:p>
            <a:pPr eaLnBrk="1" hangingPunct="1"/>
            <a:r>
              <a:rPr lang="en-US" altLang="ru-RU" sz="3300">
                <a:latin typeface="Times New Roman" panose="02020603050405020304" pitchFamily="18" charset="0"/>
                <a:ea typeface="MS PGothic" panose="020B0600070205080204" pitchFamily="34" charset="-128"/>
              </a:rPr>
              <a:t>Impact parameter</a:t>
            </a:r>
            <a:r>
              <a:rPr lang="ru-RU" altLang="ru-RU" sz="3300">
                <a:latin typeface="Times New Roman" panose="02020603050405020304" pitchFamily="18" charset="0"/>
                <a:ea typeface="MS PGothic" panose="020B0600070205080204" pitchFamily="34" charset="-128"/>
              </a:rPr>
              <a:t> ( Прицельный параметр)</a:t>
            </a:r>
            <a:endParaRPr lang="en-US" altLang="ru-RU" sz="3300">
              <a:latin typeface="Times New Roman" panose="02020603050405020304" pitchFamily="18" charset="0"/>
              <a:ea typeface="MS PGothic" panose="020B0600070205080204" pitchFamily="34" charset="-128"/>
            </a:endParaRPr>
          </a:p>
        </p:txBody>
      </p:sp>
      <p:sp>
        <p:nvSpPr>
          <p:cNvPr id="28675" name="Slide Number Placeholder 4">
            <a:extLst>
              <a:ext uri="{FF2B5EF4-FFF2-40B4-BE49-F238E27FC236}">
                <a16:creationId xmlns:a16="http://schemas.microsoft.com/office/drawing/2014/main" id="{93DD9B0C-8CD6-1276-9B39-E4D14AB781BA}"/>
              </a:ext>
            </a:extLst>
          </p:cNvPr>
          <p:cNvSpPr>
            <a:spLocks noGrp="1"/>
          </p:cNvSpPr>
          <p:nvPr>
            <p:ph type="sldNum" sz="quarter" idx="12"/>
          </p:nvPr>
        </p:nvSpPr>
        <p:spPr/>
        <p:txBody>
          <a:bodyPr/>
          <a:lstStyle>
            <a:lvl1pPr>
              <a:spcBef>
                <a:spcPct val="20000"/>
              </a:spcBef>
              <a:buChar char="•"/>
              <a:defRPr sz="2954">
                <a:solidFill>
                  <a:schemeClr val="tx1"/>
                </a:solidFill>
                <a:latin typeface="Times New Roman" panose="02020603050405020304" pitchFamily="18" charset="0"/>
              </a:defRPr>
            </a:lvl1pPr>
            <a:lvl2pPr marL="685791" indent="-263766">
              <a:spcBef>
                <a:spcPct val="20000"/>
              </a:spcBef>
              <a:buChar char="–"/>
              <a:defRPr sz="2584">
                <a:solidFill>
                  <a:schemeClr val="tx1"/>
                </a:solidFill>
                <a:latin typeface="Times New Roman" panose="02020603050405020304" pitchFamily="18" charset="0"/>
              </a:defRPr>
            </a:lvl2pPr>
            <a:lvl3pPr marL="1055063" indent="-211012">
              <a:spcBef>
                <a:spcPct val="20000"/>
              </a:spcBef>
              <a:buChar char="•"/>
              <a:defRPr sz="2215">
                <a:solidFill>
                  <a:schemeClr val="tx1"/>
                </a:solidFill>
                <a:latin typeface="Times New Roman" panose="02020603050405020304" pitchFamily="18" charset="0"/>
              </a:defRPr>
            </a:lvl3pPr>
            <a:lvl4pPr marL="1477089" indent="-211012">
              <a:spcBef>
                <a:spcPct val="20000"/>
              </a:spcBef>
              <a:buChar char="–"/>
              <a:defRPr sz="1846">
                <a:solidFill>
                  <a:schemeClr val="tx1"/>
                </a:solidFill>
                <a:latin typeface="Times New Roman" panose="02020603050405020304" pitchFamily="18" charset="0"/>
              </a:defRPr>
            </a:lvl4pPr>
            <a:lvl5pPr marL="1899114" indent="-211012">
              <a:spcBef>
                <a:spcPct val="20000"/>
              </a:spcBef>
              <a:buChar char="»"/>
              <a:defRPr sz="1846">
                <a:solidFill>
                  <a:schemeClr val="tx1"/>
                </a:solidFill>
                <a:latin typeface="Times New Roman" panose="02020603050405020304" pitchFamily="18" charset="0"/>
              </a:defRPr>
            </a:lvl5pPr>
            <a:lvl6pPr marL="2321139" indent="-211012" eaLnBrk="0" fontAlgn="base" hangingPunct="0">
              <a:spcBef>
                <a:spcPct val="20000"/>
              </a:spcBef>
              <a:spcAft>
                <a:spcPct val="0"/>
              </a:spcAft>
              <a:buChar char="»"/>
              <a:defRPr sz="1846">
                <a:solidFill>
                  <a:schemeClr val="tx1"/>
                </a:solidFill>
                <a:latin typeface="Times New Roman" panose="02020603050405020304" pitchFamily="18" charset="0"/>
              </a:defRPr>
            </a:lvl6pPr>
            <a:lvl7pPr marL="2743165" indent="-211012" eaLnBrk="0" fontAlgn="base" hangingPunct="0">
              <a:spcBef>
                <a:spcPct val="20000"/>
              </a:spcBef>
              <a:spcAft>
                <a:spcPct val="0"/>
              </a:spcAft>
              <a:buChar char="»"/>
              <a:defRPr sz="1846">
                <a:solidFill>
                  <a:schemeClr val="tx1"/>
                </a:solidFill>
                <a:latin typeface="Times New Roman" panose="02020603050405020304" pitchFamily="18" charset="0"/>
              </a:defRPr>
            </a:lvl7pPr>
            <a:lvl8pPr marL="3165189" indent="-211012" eaLnBrk="0" fontAlgn="base" hangingPunct="0">
              <a:spcBef>
                <a:spcPct val="20000"/>
              </a:spcBef>
              <a:spcAft>
                <a:spcPct val="0"/>
              </a:spcAft>
              <a:buChar char="»"/>
              <a:defRPr sz="1846">
                <a:solidFill>
                  <a:schemeClr val="tx1"/>
                </a:solidFill>
                <a:latin typeface="Times New Roman" panose="02020603050405020304" pitchFamily="18" charset="0"/>
              </a:defRPr>
            </a:lvl8pPr>
            <a:lvl9pPr marL="3587215" indent="-211012" eaLnBrk="0" fontAlgn="base" hangingPunct="0">
              <a:spcBef>
                <a:spcPct val="20000"/>
              </a:spcBef>
              <a:spcAft>
                <a:spcPct val="0"/>
              </a:spcAft>
              <a:buChar char="»"/>
              <a:defRPr sz="1846">
                <a:solidFill>
                  <a:schemeClr val="tx1"/>
                </a:solidFill>
                <a:latin typeface="Times New Roman" panose="02020603050405020304" pitchFamily="18" charset="0"/>
              </a:defRPr>
            </a:lvl9pPr>
          </a:lstStyle>
          <a:p>
            <a:pPr defTabSz="844050" eaLnBrk="0" hangingPunct="0">
              <a:spcBef>
                <a:spcPct val="0"/>
              </a:spcBef>
              <a:buFontTx/>
              <a:buNone/>
              <a:defRPr/>
            </a:pPr>
            <a:fld id="{673E560C-9DB5-4B35-AED2-A14960F32248}" type="slidenum">
              <a:rPr lang="en-US" altLang="ru-RU" sz="1293">
                <a:solidFill>
                  <a:srgbClr val="000000"/>
                </a:solidFill>
              </a:rPr>
              <a:pPr defTabSz="844050" eaLnBrk="0" hangingPunct="0">
                <a:spcBef>
                  <a:spcPct val="0"/>
                </a:spcBef>
                <a:buFontTx/>
                <a:buNone/>
                <a:defRPr/>
              </a:pPr>
              <a:t>9</a:t>
            </a:fld>
            <a:endParaRPr lang="en-US" altLang="ru-RU" sz="1293">
              <a:solidFill>
                <a:srgbClr val="000000"/>
              </a:solidFill>
            </a:endParaRPr>
          </a:p>
        </p:txBody>
      </p:sp>
      <p:sp>
        <p:nvSpPr>
          <p:cNvPr id="78862" name="Rectangle 14">
            <a:extLst>
              <a:ext uri="{FF2B5EF4-FFF2-40B4-BE49-F238E27FC236}">
                <a16:creationId xmlns:a16="http://schemas.microsoft.com/office/drawing/2014/main" id="{00CBDEAF-1F84-08DC-2BD8-B1C6D4499573}"/>
              </a:ext>
            </a:extLst>
          </p:cNvPr>
          <p:cNvSpPr>
            <a:spLocks noChangeArrowheads="1"/>
          </p:cNvSpPr>
          <p:nvPr/>
        </p:nvSpPr>
        <p:spPr bwMode="auto">
          <a:xfrm>
            <a:off x="4495800" y="896938"/>
            <a:ext cx="4648200" cy="5697537"/>
          </a:xfrm>
          <a:prstGeom prst="rect">
            <a:avLst/>
          </a:prstGeom>
          <a:solidFill>
            <a:schemeClr val="tx1"/>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graphicFrame>
        <p:nvGraphicFramePr>
          <p:cNvPr id="86021" name="Object 2">
            <a:extLst>
              <a:ext uri="{FF2B5EF4-FFF2-40B4-BE49-F238E27FC236}">
                <a16:creationId xmlns:a16="http://schemas.microsoft.com/office/drawing/2014/main" id="{979256DD-11B4-B5CC-6EB5-A4720130A50D}"/>
              </a:ext>
            </a:extLst>
          </p:cNvPr>
          <p:cNvGraphicFramePr>
            <a:graphicFrameLocks noChangeAspect="1"/>
          </p:cNvGraphicFramePr>
          <p:nvPr/>
        </p:nvGraphicFramePr>
        <p:xfrm>
          <a:off x="152400" y="1247775"/>
          <a:ext cx="4343400" cy="1233488"/>
        </p:xfrm>
        <a:graphic>
          <a:graphicData uri="http://schemas.openxmlformats.org/presentationml/2006/ole">
            <mc:AlternateContent xmlns:mc="http://schemas.openxmlformats.org/markup-compatibility/2006">
              <mc:Choice xmlns:v="urn:schemas-microsoft-com:vml" Requires="v">
                <p:oleObj name="Equation" r:id="rId3" imgW="2642040" imgH="804240" progId="Equation.DSMT4">
                  <p:embed/>
                </p:oleObj>
              </mc:Choice>
              <mc:Fallback>
                <p:oleObj name="Equation" r:id="rId3" imgW="2642040" imgH="804240" progId="Equation.DSMT4">
                  <p:embed/>
                  <p:pic>
                    <p:nvPicPr>
                      <p:cNvPr id="86021" name="Object 2">
                        <a:extLst>
                          <a:ext uri="{FF2B5EF4-FFF2-40B4-BE49-F238E27FC236}">
                            <a16:creationId xmlns:a16="http://schemas.microsoft.com/office/drawing/2014/main" id="{979256DD-11B4-B5CC-6EB5-A4720130A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47775"/>
                        <a:ext cx="4343400" cy="12334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8863" name="Picture 15" descr="screenshot_06252k_front_r1177002_t25_ev9">
            <a:extLst>
              <a:ext uri="{FF2B5EF4-FFF2-40B4-BE49-F238E27FC236}">
                <a16:creationId xmlns:a16="http://schemas.microsoft.com/office/drawing/2014/main" id="{CEB92C37-8475-65DB-39C5-579AC79E14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3312" t="3044" r="13312" b="3044"/>
          <a:stretch>
            <a:fillRect/>
          </a:stretch>
        </p:blipFill>
        <p:spPr bwMode="auto">
          <a:xfrm>
            <a:off x="5181600" y="930275"/>
            <a:ext cx="31242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Picture 16" descr="screenshot_06252k_side_r1177002_t25_ev9">
            <a:extLst>
              <a:ext uri="{FF2B5EF4-FFF2-40B4-BE49-F238E27FC236}">
                <a16:creationId xmlns:a16="http://schemas.microsoft.com/office/drawing/2014/main" id="{9CAEF87B-DBC2-0C75-6FC3-B711D88912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6264" t="6088" r="6264" b="6088"/>
          <a:stretch>
            <a:fillRect/>
          </a:stretch>
        </p:blipFill>
        <p:spPr bwMode="auto">
          <a:xfrm>
            <a:off x="4953000" y="3852863"/>
            <a:ext cx="373380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a:extLst>
              <a:ext uri="{FF2B5EF4-FFF2-40B4-BE49-F238E27FC236}">
                <a16:creationId xmlns:a16="http://schemas.microsoft.com/office/drawing/2014/main" id="{810FD382-6552-B7D2-D731-899E8D0BF7B9}"/>
              </a:ext>
            </a:extLst>
          </p:cNvPr>
          <p:cNvGrpSpPr>
            <a:grpSpLocks/>
          </p:cNvGrpSpPr>
          <p:nvPr/>
        </p:nvGrpSpPr>
        <p:grpSpPr bwMode="auto">
          <a:xfrm>
            <a:off x="76200" y="2711450"/>
            <a:ext cx="4343400" cy="1420813"/>
            <a:chOff x="48" y="1670"/>
            <a:chExt cx="2736" cy="970"/>
          </a:xfrm>
        </p:grpSpPr>
        <p:sp>
          <p:nvSpPr>
            <p:cNvPr id="28700" name="AutoShape 18">
              <a:extLst>
                <a:ext uri="{FF2B5EF4-FFF2-40B4-BE49-F238E27FC236}">
                  <a16:creationId xmlns:a16="http://schemas.microsoft.com/office/drawing/2014/main" id="{859D3AE7-85D3-8EC7-AAAE-852CC4B9FFFD}"/>
                </a:ext>
              </a:extLst>
            </p:cNvPr>
            <p:cNvSpPr>
              <a:spLocks noChangeArrowheads="1"/>
            </p:cNvSpPr>
            <p:nvPr/>
          </p:nvSpPr>
          <p:spPr bwMode="auto">
            <a:xfrm>
              <a:off x="48" y="1680"/>
              <a:ext cx="2736" cy="960"/>
            </a:xfrm>
            <a:prstGeom prst="roundRect">
              <a:avLst>
                <a:gd name="adj" fmla="val 16667"/>
              </a:avLst>
            </a:prstGeom>
            <a:solidFill>
              <a:srgbClr val="A4C973"/>
            </a:soli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grpSp>
          <p:nvGrpSpPr>
            <p:cNvPr id="86045" name="Group 13">
              <a:extLst>
                <a:ext uri="{FF2B5EF4-FFF2-40B4-BE49-F238E27FC236}">
                  <a16:creationId xmlns:a16="http://schemas.microsoft.com/office/drawing/2014/main" id="{A315A5EC-EB8F-828A-C380-EC614F3A2B2A}"/>
                </a:ext>
              </a:extLst>
            </p:cNvPr>
            <p:cNvGrpSpPr>
              <a:grpSpLocks/>
            </p:cNvGrpSpPr>
            <p:nvPr/>
          </p:nvGrpSpPr>
          <p:grpSpPr bwMode="auto">
            <a:xfrm>
              <a:off x="240" y="2112"/>
              <a:ext cx="2400" cy="432"/>
              <a:chOff x="1584" y="1968"/>
              <a:chExt cx="3072" cy="576"/>
            </a:xfrm>
          </p:grpSpPr>
          <p:sp>
            <p:nvSpPr>
              <p:cNvPr id="28703" name="Oval 8">
                <a:extLst>
                  <a:ext uri="{FF2B5EF4-FFF2-40B4-BE49-F238E27FC236}">
                    <a16:creationId xmlns:a16="http://schemas.microsoft.com/office/drawing/2014/main" id="{E33DD4EC-BEB2-702F-4111-0FC92F2B61DE}"/>
                  </a:ext>
                </a:extLst>
              </p:cNvPr>
              <p:cNvSpPr>
                <a:spLocks noChangeArrowheads="1"/>
              </p:cNvSpPr>
              <p:nvPr/>
            </p:nvSpPr>
            <p:spPr bwMode="auto">
              <a:xfrm>
                <a:off x="1729" y="1968"/>
                <a:ext cx="576" cy="57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28704" name="Oval 9">
                <a:extLst>
                  <a:ext uri="{FF2B5EF4-FFF2-40B4-BE49-F238E27FC236}">
                    <a16:creationId xmlns:a16="http://schemas.microsoft.com/office/drawing/2014/main" id="{D069F421-8012-750E-0E6C-5BE0669BE096}"/>
                  </a:ext>
                </a:extLst>
              </p:cNvPr>
              <p:cNvSpPr>
                <a:spLocks noChangeArrowheads="1"/>
              </p:cNvSpPr>
              <p:nvPr/>
            </p:nvSpPr>
            <p:spPr bwMode="auto">
              <a:xfrm>
                <a:off x="3841" y="1968"/>
                <a:ext cx="576" cy="574"/>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28705" name="Line 10">
                <a:extLst>
                  <a:ext uri="{FF2B5EF4-FFF2-40B4-BE49-F238E27FC236}">
                    <a16:creationId xmlns:a16="http://schemas.microsoft.com/office/drawing/2014/main" id="{980AA59E-0C2A-4752-9785-2A7F537BD46F}"/>
                  </a:ext>
                </a:extLst>
              </p:cNvPr>
              <p:cNvSpPr>
                <a:spLocks noChangeShapeType="1"/>
              </p:cNvSpPr>
              <p:nvPr/>
            </p:nvSpPr>
            <p:spPr bwMode="auto">
              <a:xfrm>
                <a:off x="1584" y="2256"/>
                <a:ext cx="3072" cy="0"/>
              </a:xfrm>
              <a:prstGeom prst="line">
                <a:avLst/>
              </a:prstGeom>
              <a:noFill/>
              <a:ln w="19050">
                <a:solidFill>
                  <a:schemeClr val="tx1"/>
                </a:solidFill>
                <a:prstDash val="sysDot"/>
                <a:round/>
                <a:headEnd/>
                <a:tailEnd/>
              </a:ln>
            </p:spPr>
            <p:txBody>
              <a:bodyPr/>
              <a:lstStyle/>
              <a:p>
                <a:pPr defTabSz="844050">
                  <a:defRPr/>
                </a:pPr>
                <a:endParaRPr lang="ru-RU" sz="2215">
                  <a:solidFill>
                    <a:srgbClr val="000000"/>
                  </a:solidFill>
                  <a:latin typeface="Times New Roman" panose="02020603050405020304" pitchFamily="18" charset="0"/>
                </a:endParaRPr>
              </a:p>
            </p:txBody>
          </p:sp>
          <p:sp>
            <p:nvSpPr>
              <p:cNvPr id="28706" name="AutoShape 11">
                <a:extLst>
                  <a:ext uri="{FF2B5EF4-FFF2-40B4-BE49-F238E27FC236}">
                    <a16:creationId xmlns:a16="http://schemas.microsoft.com/office/drawing/2014/main" id="{94E6AEFE-D5A5-51D1-4150-439C61A36646}"/>
                  </a:ext>
                </a:extLst>
              </p:cNvPr>
              <p:cNvSpPr>
                <a:spLocks noChangeArrowheads="1"/>
              </p:cNvSpPr>
              <p:nvPr/>
            </p:nvSpPr>
            <p:spPr bwMode="auto">
              <a:xfrm>
                <a:off x="2305" y="2189"/>
                <a:ext cx="480" cy="113"/>
              </a:xfrm>
              <a:prstGeom prst="rightArrow">
                <a:avLst>
                  <a:gd name="adj1" fmla="val 50000"/>
                  <a:gd name="adj2" fmla="val 105263"/>
                </a:avLst>
              </a:prstGeom>
              <a:solidFill>
                <a:srgbClr val="FD3FEB"/>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28707" name="AutoShape 12">
                <a:extLst>
                  <a:ext uri="{FF2B5EF4-FFF2-40B4-BE49-F238E27FC236}">
                    <a16:creationId xmlns:a16="http://schemas.microsoft.com/office/drawing/2014/main" id="{C0DFCCC3-210F-5258-6F3F-9EFDC1199B2F}"/>
                  </a:ext>
                </a:extLst>
              </p:cNvPr>
              <p:cNvSpPr>
                <a:spLocks noChangeArrowheads="1"/>
              </p:cNvSpPr>
              <p:nvPr/>
            </p:nvSpPr>
            <p:spPr bwMode="auto">
              <a:xfrm flipH="1">
                <a:off x="3361" y="2208"/>
                <a:ext cx="480" cy="114"/>
              </a:xfrm>
              <a:prstGeom prst="rightArrow">
                <a:avLst>
                  <a:gd name="adj1" fmla="val 50000"/>
                  <a:gd name="adj2" fmla="val 105263"/>
                </a:avLst>
              </a:prstGeom>
              <a:solidFill>
                <a:srgbClr val="FD3FEB"/>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grpSp>
        <p:sp>
          <p:nvSpPr>
            <p:cNvPr id="28702" name="Text Box 17">
              <a:extLst>
                <a:ext uri="{FF2B5EF4-FFF2-40B4-BE49-F238E27FC236}">
                  <a16:creationId xmlns:a16="http://schemas.microsoft.com/office/drawing/2014/main" id="{BB51B624-E9F9-20A3-B11C-45031FD4B51E}"/>
                </a:ext>
              </a:extLst>
            </p:cNvPr>
            <p:cNvSpPr txBox="1">
              <a:spLocks noChangeArrowheads="1"/>
            </p:cNvSpPr>
            <p:nvPr/>
          </p:nvSpPr>
          <p:spPr bwMode="auto">
            <a:xfrm>
              <a:off x="480" y="1670"/>
              <a:ext cx="1737" cy="451"/>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r>
                <a:rPr lang="en-US" altLang="ru-RU" sz="1846">
                  <a:solidFill>
                    <a:srgbClr val="2033C0"/>
                  </a:solidFill>
                </a:rPr>
                <a:t>b = 0 </a:t>
              </a:r>
              <a:r>
                <a:rPr lang="en-US" altLang="ru-RU" sz="1846">
                  <a:solidFill>
                    <a:srgbClr val="2033C0"/>
                  </a:solidFill>
                  <a:sym typeface="Wingdings" panose="05000000000000000000" pitchFamily="2" charset="2"/>
                </a:rPr>
                <a:t></a:t>
              </a:r>
              <a:r>
                <a:rPr lang="en-US" altLang="ru-RU" sz="1846">
                  <a:solidFill>
                    <a:srgbClr val="2033C0"/>
                  </a:solidFill>
                  <a:sym typeface="Symbol" panose="05050102010706020507" pitchFamily="18" charset="2"/>
                </a:rPr>
                <a:t> </a:t>
              </a:r>
              <a:r>
                <a:rPr lang="en-US" altLang="ru-RU" sz="1846">
                  <a:solidFill>
                    <a:srgbClr val="2033C0"/>
                  </a:solidFill>
                </a:rPr>
                <a:t>“central collision”</a:t>
              </a:r>
            </a:p>
            <a:p>
              <a:pPr defTabSz="844050">
                <a:spcBef>
                  <a:spcPct val="0"/>
                </a:spcBef>
                <a:buFontTx/>
                <a:buNone/>
                <a:defRPr/>
              </a:pPr>
              <a:r>
                <a:rPr lang="en-US" altLang="ru-RU" sz="1846">
                  <a:solidFill>
                    <a:srgbClr val="2033C0"/>
                  </a:solidFill>
                </a:rPr>
                <a:t>many particles produced</a:t>
              </a:r>
            </a:p>
          </p:txBody>
        </p:sp>
      </p:grpSp>
      <p:grpSp>
        <p:nvGrpSpPr>
          <p:cNvPr id="4" name="Group 34">
            <a:extLst>
              <a:ext uri="{FF2B5EF4-FFF2-40B4-BE49-F238E27FC236}">
                <a16:creationId xmlns:a16="http://schemas.microsoft.com/office/drawing/2014/main" id="{3E103008-9347-CA4C-7EC2-D1B68B0CB905}"/>
              </a:ext>
            </a:extLst>
          </p:cNvPr>
          <p:cNvGrpSpPr>
            <a:grpSpLocks/>
          </p:cNvGrpSpPr>
          <p:nvPr/>
        </p:nvGrpSpPr>
        <p:grpSpPr bwMode="auto">
          <a:xfrm>
            <a:off x="76200" y="4471988"/>
            <a:ext cx="4343400" cy="1911350"/>
            <a:chOff x="48" y="2872"/>
            <a:chExt cx="2736" cy="1304"/>
          </a:xfrm>
        </p:grpSpPr>
        <p:sp>
          <p:nvSpPr>
            <p:cNvPr id="28690" name="AutoShape 19">
              <a:extLst>
                <a:ext uri="{FF2B5EF4-FFF2-40B4-BE49-F238E27FC236}">
                  <a16:creationId xmlns:a16="http://schemas.microsoft.com/office/drawing/2014/main" id="{A94B6FF3-DB78-D3AF-F937-B3E9E413CFD7}"/>
                </a:ext>
              </a:extLst>
            </p:cNvPr>
            <p:cNvSpPr>
              <a:spLocks noChangeArrowheads="1"/>
            </p:cNvSpPr>
            <p:nvPr/>
          </p:nvSpPr>
          <p:spPr bwMode="auto">
            <a:xfrm>
              <a:off x="48" y="2880"/>
              <a:ext cx="2736" cy="1296"/>
            </a:xfrm>
            <a:prstGeom prst="roundRect">
              <a:avLst>
                <a:gd name="adj" fmla="val 16667"/>
              </a:avLst>
            </a:prstGeom>
            <a:solidFill>
              <a:srgbClr val="A4C973"/>
            </a:soli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28691" name="Oval 22">
              <a:extLst>
                <a:ext uri="{FF2B5EF4-FFF2-40B4-BE49-F238E27FC236}">
                  <a16:creationId xmlns:a16="http://schemas.microsoft.com/office/drawing/2014/main" id="{86D50070-F596-2E70-69EE-BB967F3F2FB3}"/>
                </a:ext>
              </a:extLst>
            </p:cNvPr>
            <p:cNvSpPr>
              <a:spLocks noChangeArrowheads="1"/>
            </p:cNvSpPr>
            <p:nvPr/>
          </p:nvSpPr>
          <p:spPr bwMode="auto">
            <a:xfrm>
              <a:off x="2003" y="3312"/>
              <a:ext cx="450" cy="43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28692" name="Line 23">
              <a:extLst>
                <a:ext uri="{FF2B5EF4-FFF2-40B4-BE49-F238E27FC236}">
                  <a16:creationId xmlns:a16="http://schemas.microsoft.com/office/drawing/2014/main" id="{203D7A7E-7226-58C9-C700-6ABB901F854C}"/>
                </a:ext>
              </a:extLst>
            </p:cNvPr>
            <p:cNvSpPr>
              <a:spLocks noChangeShapeType="1"/>
            </p:cNvSpPr>
            <p:nvPr/>
          </p:nvSpPr>
          <p:spPr bwMode="auto">
            <a:xfrm>
              <a:off x="240" y="3528"/>
              <a:ext cx="2400" cy="0"/>
            </a:xfrm>
            <a:prstGeom prst="line">
              <a:avLst/>
            </a:prstGeom>
            <a:noFill/>
            <a:ln w="19050">
              <a:solidFill>
                <a:schemeClr val="tx1"/>
              </a:solidFill>
              <a:prstDash val="sysDot"/>
              <a:round/>
              <a:headEnd/>
              <a:tailEnd/>
            </a:ln>
          </p:spPr>
          <p:txBody>
            <a:bodyPr/>
            <a:lstStyle/>
            <a:p>
              <a:pPr defTabSz="844050">
                <a:defRPr/>
              </a:pPr>
              <a:endParaRPr lang="ru-RU" sz="2215">
                <a:solidFill>
                  <a:srgbClr val="000000"/>
                </a:solidFill>
                <a:latin typeface="Times New Roman" panose="02020603050405020304" pitchFamily="18" charset="0"/>
              </a:endParaRPr>
            </a:p>
          </p:txBody>
        </p:sp>
        <p:sp>
          <p:nvSpPr>
            <p:cNvPr id="28693" name="AutoShape 25">
              <a:extLst>
                <a:ext uri="{FF2B5EF4-FFF2-40B4-BE49-F238E27FC236}">
                  <a16:creationId xmlns:a16="http://schemas.microsoft.com/office/drawing/2014/main" id="{18884E19-9A76-BC7E-6E0E-163535540D2D}"/>
                </a:ext>
              </a:extLst>
            </p:cNvPr>
            <p:cNvSpPr>
              <a:spLocks noChangeArrowheads="1"/>
            </p:cNvSpPr>
            <p:nvPr/>
          </p:nvSpPr>
          <p:spPr bwMode="auto">
            <a:xfrm flipH="1">
              <a:off x="1628" y="3492"/>
              <a:ext cx="375" cy="91"/>
            </a:xfrm>
            <a:prstGeom prst="rightArrow">
              <a:avLst>
                <a:gd name="adj1" fmla="val 50000"/>
                <a:gd name="adj2" fmla="val 109012"/>
              </a:avLst>
            </a:prstGeom>
            <a:solidFill>
              <a:srgbClr val="FD3FEB"/>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28694" name="Text Box 26">
              <a:extLst>
                <a:ext uri="{FF2B5EF4-FFF2-40B4-BE49-F238E27FC236}">
                  <a16:creationId xmlns:a16="http://schemas.microsoft.com/office/drawing/2014/main" id="{D441A072-EDD5-C11A-1229-DE49FF4F760A}"/>
                </a:ext>
              </a:extLst>
            </p:cNvPr>
            <p:cNvSpPr txBox="1">
              <a:spLocks noChangeArrowheads="1"/>
            </p:cNvSpPr>
            <p:nvPr/>
          </p:nvSpPr>
          <p:spPr bwMode="auto">
            <a:xfrm>
              <a:off x="612" y="2872"/>
              <a:ext cx="1594" cy="451"/>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844050">
                <a:spcBef>
                  <a:spcPct val="0"/>
                </a:spcBef>
                <a:buFontTx/>
                <a:buNone/>
                <a:defRPr/>
              </a:pPr>
              <a:r>
                <a:rPr lang="en-US" altLang="ru-RU" sz="1846">
                  <a:solidFill>
                    <a:srgbClr val="2033C0"/>
                  </a:solidFill>
                </a:rPr>
                <a:t>“peripheral collision”</a:t>
              </a:r>
            </a:p>
            <a:p>
              <a:pPr algn="ctr" defTabSz="844050">
                <a:spcBef>
                  <a:spcPct val="0"/>
                </a:spcBef>
                <a:buFontTx/>
                <a:buNone/>
                <a:defRPr/>
              </a:pPr>
              <a:r>
                <a:rPr lang="en-US" altLang="ru-RU" sz="1846">
                  <a:solidFill>
                    <a:srgbClr val="2033C0"/>
                  </a:solidFill>
                </a:rPr>
                <a:t>fewer particles produced</a:t>
              </a:r>
            </a:p>
          </p:txBody>
        </p:sp>
        <p:sp>
          <p:nvSpPr>
            <p:cNvPr id="28695" name="Oval 21">
              <a:extLst>
                <a:ext uri="{FF2B5EF4-FFF2-40B4-BE49-F238E27FC236}">
                  <a16:creationId xmlns:a16="http://schemas.microsoft.com/office/drawing/2014/main" id="{6710C5E3-6C53-D65C-7DDF-94EA0F687A39}"/>
                </a:ext>
              </a:extLst>
            </p:cNvPr>
            <p:cNvSpPr>
              <a:spLocks noChangeArrowheads="1"/>
            </p:cNvSpPr>
            <p:nvPr/>
          </p:nvSpPr>
          <p:spPr bwMode="auto">
            <a:xfrm>
              <a:off x="366" y="3600"/>
              <a:ext cx="450" cy="43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28696" name="Line 28">
              <a:extLst>
                <a:ext uri="{FF2B5EF4-FFF2-40B4-BE49-F238E27FC236}">
                  <a16:creationId xmlns:a16="http://schemas.microsoft.com/office/drawing/2014/main" id="{4996E16A-8A63-2B47-DA6B-43835CEFD4D7}"/>
                </a:ext>
              </a:extLst>
            </p:cNvPr>
            <p:cNvSpPr>
              <a:spLocks noChangeShapeType="1"/>
            </p:cNvSpPr>
            <p:nvPr/>
          </p:nvSpPr>
          <p:spPr bwMode="auto">
            <a:xfrm>
              <a:off x="240" y="3820"/>
              <a:ext cx="2400" cy="0"/>
            </a:xfrm>
            <a:prstGeom prst="line">
              <a:avLst/>
            </a:prstGeom>
            <a:noFill/>
            <a:ln w="19050">
              <a:solidFill>
                <a:schemeClr val="tx1"/>
              </a:solidFill>
              <a:prstDash val="sysDot"/>
              <a:round/>
              <a:headEnd/>
              <a:tailEnd/>
            </a:ln>
          </p:spPr>
          <p:txBody>
            <a:bodyPr/>
            <a:lstStyle/>
            <a:p>
              <a:pPr defTabSz="844050">
                <a:defRPr/>
              </a:pPr>
              <a:endParaRPr lang="ru-RU" sz="2215">
                <a:solidFill>
                  <a:srgbClr val="000000"/>
                </a:solidFill>
                <a:latin typeface="Times New Roman" panose="02020603050405020304" pitchFamily="18" charset="0"/>
              </a:endParaRPr>
            </a:p>
          </p:txBody>
        </p:sp>
        <p:sp>
          <p:nvSpPr>
            <p:cNvPr id="28697" name="AutoShape 24">
              <a:extLst>
                <a:ext uri="{FF2B5EF4-FFF2-40B4-BE49-F238E27FC236}">
                  <a16:creationId xmlns:a16="http://schemas.microsoft.com/office/drawing/2014/main" id="{434C096A-DAA8-0753-F047-B5EBABABB1A4}"/>
                </a:ext>
              </a:extLst>
            </p:cNvPr>
            <p:cNvSpPr>
              <a:spLocks noChangeArrowheads="1"/>
            </p:cNvSpPr>
            <p:nvPr/>
          </p:nvSpPr>
          <p:spPr bwMode="auto">
            <a:xfrm>
              <a:off x="803" y="3776"/>
              <a:ext cx="375" cy="80"/>
            </a:xfrm>
            <a:prstGeom prst="rightArrow">
              <a:avLst>
                <a:gd name="adj1" fmla="val 50000"/>
                <a:gd name="adj2" fmla="val 110294"/>
              </a:avLst>
            </a:prstGeom>
            <a:solidFill>
              <a:srgbClr val="FD3FEB"/>
            </a:solidFill>
            <a:ln>
              <a:noFill/>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844050">
                <a:spcBef>
                  <a:spcPct val="0"/>
                </a:spcBef>
                <a:buFontTx/>
                <a:buNone/>
                <a:defRPr/>
              </a:pPr>
              <a:endParaRPr lang="ru-RU" altLang="ru-RU" sz="2215">
                <a:solidFill>
                  <a:srgbClr val="000000"/>
                </a:solidFill>
              </a:endParaRPr>
            </a:p>
          </p:txBody>
        </p:sp>
        <p:sp>
          <p:nvSpPr>
            <p:cNvPr id="28698" name="Line 29">
              <a:extLst>
                <a:ext uri="{FF2B5EF4-FFF2-40B4-BE49-F238E27FC236}">
                  <a16:creationId xmlns:a16="http://schemas.microsoft.com/office/drawing/2014/main" id="{117944BD-CF91-F569-423D-32236F59A2B6}"/>
                </a:ext>
              </a:extLst>
            </p:cNvPr>
            <p:cNvSpPr>
              <a:spLocks noChangeShapeType="1"/>
            </p:cNvSpPr>
            <p:nvPr/>
          </p:nvSpPr>
          <p:spPr bwMode="auto">
            <a:xfrm flipV="1">
              <a:off x="1344" y="3483"/>
              <a:ext cx="0" cy="336"/>
            </a:xfrm>
            <a:prstGeom prst="line">
              <a:avLst/>
            </a:prstGeom>
            <a:noFill/>
            <a:ln w="57150">
              <a:solidFill>
                <a:schemeClr val="tx1"/>
              </a:solidFill>
              <a:round/>
              <a:headEnd/>
              <a:tailEnd type="triangle" w="med" len="med"/>
            </a:ln>
          </p:spPr>
          <p:txBody>
            <a:bodyPr/>
            <a:lstStyle/>
            <a:p>
              <a:pPr defTabSz="844050">
                <a:defRPr/>
              </a:pPr>
              <a:endParaRPr lang="ru-RU" sz="2215">
                <a:solidFill>
                  <a:srgbClr val="000000"/>
                </a:solidFill>
                <a:latin typeface="Times New Roman" panose="02020603050405020304" pitchFamily="18" charset="0"/>
              </a:endParaRPr>
            </a:p>
          </p:txBody>
        </p:sp>
        <p:graphicFrame>
          <p:nvGraphicFramePr>
            <p:cNvPr id="86043" name="Object 3">
              <a:extLst>
                <a:ext uri="{FF2B5EF4-FFF2-40B4-BE49-F238E27FC236}">
                  <a16:creationId xmlns:a16="http://schemas.microsoft.com/office/drawing/2014/main" id="{C026C70E-CBB6-203A-3DB7-05988E902DBD}"/>
                </a:ext>
              </a:extLst>
            </p:cNvPr>
            <p:cNvGraphicFramePr>
              <a:graphicFrameLocks noChangeAspect="1"/>
            </p:cNvGraphicFramePr>
            <p:nvPr/>
          </p:nvGraphicFramePr>
          <p:xfrm>
            <a:off x="1341" y="3840"/>
            <a:ext cx="195" cy="336"/>
          </p:xfrm>
          <a:graphic>
            <a:graphicData uri="http://schemas.openxmlformats.org/presentationml/2006/ole">
              <mc:AlternateContent xmlns:mc="http://schemas.openxmlformats.org/markup-compatibility/2006">
                <mc:Choice xmlns:v="urn:schemas-microsoft-com:vml" Requires="v">
                  <p:oleObj name="Equation" r:id="rId7" imgW="127800" imgH="228240" progId="Equation.DSMT4">
                    <p:embed/>
                  </p:oleObj>
                </mc:Choice>
                <mc:Fallback>
                  <p:oleObj name="Equation" r:id="rId7" imgW="127800" imgH="228240" progId="Equation.DSMT4">
                    <p:embed/>
                    <p:pic>
                      <p:nvPicPr>
                        <p:cNvPr id="86043" name="Object 3">
                          <a:extLst>
                            <a:ext uri="{FF2B5EF4-FFF2-40B4-BE49-F238E27FC236}">
                              <a16:creationId xmlns:a16="http://schemas.microsoft.com/office/drawing/2014/main" id="{C026C70E-CBB6-203A-3DB7-05988E902D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 y="3840"/>
                          <a:ext cx="19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 name="Group 37">
            <a:extLst>
              <a:ext uri="{FF2B5EF4-FFF2-40B4-BE49-F238E27FC236}">
                <a16:creationId xmlns:a16="http://schemas.microsoft.com/office/drawing/2014/main" id="{0501CBC0-9D83-6327-70BB-F0E3539704EA}"/>
              </a:ext>
            </a:extLst>
          </p:cNvPr>
          <p:cNvGrpSpPr>
            <a:grpSpLocks/>
          </p:cNvGrpSpPr>
          <p:nvPr/>
        </p:nvGrpSpPr>
        <p:grpSpPr bwMode="auto">
          <a:xfrm>
            <a:off x="609600" y="5538788"/>
            <a:ext cx="652463" cy="211137"/>
            <a:chOff x="384" y="3600"/>
            <a:chExt cx="411" cy="144"/>
          </a:xfrm>
        </p:grpSpPr>
        <p:sp>
          <p:nvSpPr>
            <p:cNvPr id="28688" name="Arc 35">
              <a:extLst>
                <a:ext uri="{FF2B5EF4-FFF2-40B4-BE49-F238E27FC236}">
                  <a16:creationId xmlns:a16="http://schemas.microsoft.com/office/drawing/2014/main" id="{C9BD0925-13F3-D0D9-27C9-2F9B329F1240}"/>
                </a:ext>
              </a:extLst>
            </p:cNvPr>
            <p:cNvSpPr>
              <a:spLocks/>
            </p:cNvSpPr>
            <p:nvPr/>
          </p:nvSpPr>
          <p:spPr bwMode="auto">
            <a:xfrm>
              <a:off x="555" y="3600"/>
              <a:ext cx="240"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solidFill>
              <a:srgbClr val="FF0000"/>
            </a:solidFill>
            <a:ln w="9525">
              <a:solidFill>
                <a:schemeClr val="tx1"/>
              </a:solidFill>
              <a:round/>
              <a:headEnd/>
              <a:tailEnd/>
            </a:ln>
          </p:spPr>
          <p:txBody>
            <a:bodyPr wrap="none" anchor="ctr"/>
            <a:lstStyle/>
            <a:p>
              <a:pPr defTabSz="844050">
                <a:defRPr/>
              </a:pPr>
              <a:endParaRPr lang="ru-RU" sz="2215">
                <a:solidFill>
                  <a:srgbClr val="000000"/>
                </a:solidFill>
                <a:latin typeface="Times New Roman" panose="02020603050405020304" pitchFamily="18" charset="0"/>
              </a:endParaRPr>
            </a:p>
          </p:txBody>
        </p:sp>
        <p:sp>
          <p:nvSpPr>
            <p:cNvPr id="28689" name="Arc 36">
              <a:extLst>
                <a:ext uri="{FF2B5EF4-FFF2-40B4-BE49-F238E27FC236}">
                  <a16:creationId xmlns:a16="http://schemas.microsoft.com/office/drawing/2014/main" id="{ECE0B4DA-C75D-53FF-F34C-042A1D4E272E}"/>
                </a:ext>
              </a:extLst>
            </p:cNvPr>
            <p:cNvSpPr>
              <a:spLocks/>
            </p:cNvSpPr>
            <p:nvPr/>
          </p:nvSpPr>
          <p:spPr bwMode="auto">
            <a:xfrm flipH="1">
              <a:off x="384" y="3600"/>
              <a:ext cx="240"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solidFill>
              <a:srgbClr val="FF0000"/>
            </a:solidFill>
            <a:ln w="9525">
              <a:solidFill>
                <a:schemeClr val="tx1"/>
              </a:solidFill>
              <a:round/>
              <a:headEnd/>
              <a:tailEnd/>
            </a:ln>
          </p:spPr>
          <p:txBody>
            <a:bodyPr wrap="none" anchor="ctr"/>
            <a:lstStyle/>
            <a:p>
              <a:pPr defTabSz="844050">
                <a:defRPr/>
              </a:pPr>
              <a:endParaRPr lang="ru-RU" sz="2215">
                <a:solidFill>
                  <a:srgbClr val="000000"/>
                </a:solidFill>
                <a:latin typeface="Times New Roman" panose="02020603050405020304" pitchFamily="18" charset="0"/>
              </a:endParaRPr>
            </a:p>
          </p:txBody>
        </p:sp>
      </p:grpSp>
      <p:grpSp>
        <p:nvGrpSpPr>
          <p:cNvPr id="6" name="Group 38">
            <a:extLst>
              <a:ext uri="{FF2B5EF4-FFF2-40B4-BE49-F238E27FC236}">
                <a16:creationId xmlns:a16="http://schemas.microsoft.com/office/drawing/2014/main" id="{F9451B53-34AD-856A-DD5E-9257AD587BA9}"/>
              </a:ext>
            </a:extLst>
          </p:cNvPr>
          <p:cNvGrpSpPr>
            <a:grpSpLocks/>
          </p:cNvGrpSpPr>
          <p:nvPr/>
        </p:nvGrpSpPr>
        <p:grpSpPr bwMode="auto">
          <a:xfrm flipV="1">
            <a:off x="3211513" y="5538788"/>
            <a:ext cx="652462" cy="211137"/>
            <a:chOff x="384" y="3600"/>
            <a:chExt cx="411" cy="144"/>
          </a:xfrm>
        </p:grpSpPr>
        <p:sp>
          <p:nvSpPr>
            <p:cNvPr id="28686" name="Arc 39">
              <a:extLst>
                <a:ext uri="{FF2B5EF4-FFF2-40B4-BE49-F238E27FC236}">
                  <a16:creationId xmlns:a16="http://schemas.microsoft.com/office/drawing/2014/main" id="{9F2597D0-330E-0F30-8902-7F9B175F5F12}"/>
                </a:ext>
              </a:extLst>
            </p:cNvPr>
            <p:cNvSpPr>
              <a:spLocks/>
            </p:cNvSpPr>
            <p:nvPr/>
          </p:nvSpPr>
          <p:spPr bwMode="auto">
            <a:xfrm>
              <a:off x="555" y="3600"/>
              <a:ext cx="240"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solidFill>
              <a:srgbClr val="FF0000"/>
            </a:solidFill>
            <a:ln w="9525">
              <a:solidFill>
                <a:schemeClr val="tx1"/>
              </a:solidFill>
              <a:round/>
              <a:headEnd/>
              <a:tailEnd/>
            </a:ln>
          </p:spPr>
          <p:txBody>
            <a:bodyPr wrap="none" anchor="ctr"/>
            <a:lstStyle/>
            <a:p>
              <a:pPr defTabSz="844050">
                <a:defRPr/>
              </a:pPr>
              <a:endParaRPr lang="ru-RU" sz="2215">
                <a:solidFill>
                  <a:srgbClr val="000000"/>
                </a:solidFill>
                <a:latin typeface="Times New Roman" panose="02020603050405020304" pitchFamily="18" charset="0"/>
              </a:endParaRPr>
            </a:p>
          </p:txBody>
        </p:sp>
        <p:sp>
          <p:nvSpPr>
            <p:cNvPr id="28687" name="Arc 40">
              <a:extLst>
                <a:ext uri="{FF2B5EF4-FFF2-40B4-BE49-F238E27FC236}">
                  <a16:creationId xmlns:a16="http://schemas.microsoft.com/office/drawing/2014/main" id="{9ED9A28C-5BC5-4B57-0052-F9C7DF3BFE91}"/>
                </a:ext>
              </a:extLst>
            </p:cNvPr>
            <p:cNvSpPr>
              <a:spLocks/>
            </p:cNvSpPr>
            <p:nvPr/>
          </p:nvSpPr>
          <p:spPr bwMode="auto">
            <a:xfrm flipH="1">
              <a:off x="384" y="3600"/>
              <a:ext cx="240"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solidFill>
              <a:srgbClr val="FF0000"/>
            </a:solidFill>
            <a:ln w="9525">
              <a:solidFill>
                <a:schemeClr val="tx1"/>
              </a:solidFill>
              <a:round/>
              <a:headEnd/>
              <a:tailEnd/>
            </a:ln>
          </p:spPr>
          <p:txBody>
            <a:bodyPr wrap="none" anchor="ctr"/>
            <a:lstStyle/>
            <a:p>
              <a:pPr defTabSz="844050">
                <a:defRPr/>
              </a:pPr>
              <a:endParaRPr lang="ru-RU" sz="2215">
                <a:solidFill>
                  <a:srgbClr val="000000"/>
                </a:solidFill>
                <a:latin typeface="Times New Roman" panose="02020603050405020304" pitchFamily="18" charset="0"/>
              </a:endParaRPr>
            </a:p>
          </p:txBody>
        </p:sp>
      </p:grpSp>
      <p:pic>
        <p:nvPicPr>
          <p:cNvPr id="78889" name="Picture 41" descr="screenshot_06232k_front_r1175046_ev34">
            <a:extLst>
              <a:ext uri="{FF2B5EF4-FFF2-40B4-BE49-F238E27FC236}">
                <a16:creationId xmlns:a16="http://schemas.microsoft.com/office/drawing/2014/main" id="{1F749FFD-6020-E497-157A-1D2590F903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2529" t="2029" r="12529" b="2029"/>
          <a:stretch>
            <a:fillRect/>
          </a:stretch>
        </p:blipFill>
        <p:spPr bwMode="auto">
          <a:xfrm>
            <a:off x="5181600" y="931863"/>
            <a:ext cx="31242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90" name="Picture 42" descr="screenshot_06232k_side_r1175046_ev34">
            <a:extLst>
              <a:ext uri="{FF2B5EF4-FFF2-40B4-BE49-F238E27FC236}">
                <a16:creationId xmlns:a16="http://schemas.microsoft.com/office/drawing/2014/main" id="{4BC722F0-D6C7-7F29-F3C6-F6776E04F90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698" t="5074" r="3915" b="5074"/>
          <a:stretch>
            <a:fillRect/>
          </a:stretch>
        </p:blipFill>
        <p:spPr bwMode="auto">
          <a:xfrm>
            <a:off x="4953000" y="3851275"/>
            <a:ext cx="38100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78862"/>
                                        </p:tgtEl>
                                        <p:attrNameLst>
                                          <p:attrName>style.visibility</p:attrName>
                                        </p:attrNameLst>
                                      </p:cBhvr>
                                      <p:to>
                                        <p:strVal val="visible"/>
                                      </p:to>
                                    </p:set>
                                  </p:childTnLst>
                                </p:cTn>
                              </p:par>
                              <p:par>
                                <p:cTn id="10" presetID="9" presetClass="entr" presetSubtype="0" fill="hold" nodeType="withEffect">
                                  <p:stCondLst>
                                    <p:cond delay="0"/>
                                  </p:stCondLst>
                                  <p:childTnLst>
                                    <p:set>
                                      <p:cBhvr>
                                        <p:cTn id="11" dur="1" fill="hold">
                                          <p:stCondLst>
                                            <p:cond delay="0"/>
                                          </p:stCondLst>
                                        </p:cTn>
                                        <p:tgtEl>
                                          <p:spTgt spid="78863"/>
                                        </p:tgtEl>
                                        <p:attrNameLst>
                                          <p:attrName>style.visibility</p:attrName>
                                        </p:attrNameLst>
                                      </p:cBhvr>
                                      <p:to>
                                        <p:strVal val="visible"/>
                                      </p:to>
                                    </p:set>
                                    <p:animEffect transition="in" filter="dissolve">
                                      <p:cBhvr>
                                        <p:cTn id="12" dur="500"/>
                                        <p:tgtEl>
                                          <p:spTgt spid="78863"/>
                                        </p:tgtEl>
                                      </p:cBhvr>
                                    </p:animEffect>
                                  </p:childTnLst>
                                </p:cTn>
                              </p:par>
                              <p:par>
                                <p:cTn id="13" presetID="9" presetClass="entr" presetSubtype="0" fill="hold" nodeType="withEffect">
                                  <p:stCondLst>
                                    <p:cond delay="0"/>
                                  </p:stCondLst>
                                  <p:childTnLst>
                                    <p:set>
                                      <p:cBhvr>
                                        <p:cTn id="14" dur="1" fill="hold">
                                          <p:stCondLst>
                                            <p:cond delay="0"/>
                                          </p:stCondLst>
                                        </p:cTn>
                                        <p:tgtEl>
                                          <p:spTgt spid="78864"/>
                                        </p:tgtEl>
                                        <p:attrNameLst>
                                          <p:attrName>style.visibility</p:attrName>
                                        </p:attrNameLst>
                                      </p:cBhvr>
                                      <p:to>
                                        <p:strVal val="visible"/>
                                      </p:to>
                                    </p:set>
                                    <p:animEffect transition="in" filter="dissolve">
                                      <p:cBhvr>
                                        <p:cTn id="15" dur="500"/>
                                        <p:tgtEl>
                                          <p:spTgt spid="788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78889"/>
                                        </p:tgtEl>
                                        <p:attrNameLst>
                                          <p:attrName>style.visibility</p:attrName>
                                        </p:attrNameLst>
                                      </p:cBhvr>
                                      <p:to>
                                        <p:strVal val="visible"/>
                                      </p:to>
                                    </p:set>
                                    <p:animEffect transition="in" filter="dissolve">
                                      <p:cBhvr>
                                        <p:cTn id="31" dur="500"/>
                                        <p:tgtEl>
                                          <p:spTgt spid="78889"/>
                                        </p:tgtEl>
                                      </p:cBhvr>
                                    </p:animEffect>
                                  </p:childTnLst>
                                </p:cTn>
                              </p:par>
                              <p:par>
                                <p:cTn id="32" presetID="9" presetClass="entr" presetSubtype="0" fill="hold" nodeType="withEffect">
                                  <p:stCondLst>
                                    <p:cond delay="0"/>
                                  </p:stCondLst>
                                  <p:childTnLst>
                                    <p:set>
                                      <p:cBhvr>
                                        <p:cTn id="33" dur="1" fill="hold">
                                          <p:stCondLst>
                                            <p:cond delay="0"/>
                                          </p:stCondLst>
                                        </p:cTn>
                                        <p:tgtEl>
                                          <p:spTgt spid="78890"/>
                                        </p:tgtEl>
                                        <p:attrNameLst>
                                          <p:attrName>style.visibility</p:attrName>
                                        </p:attrNameLst>
                                      </p:cBhvr>
                                      <p:to>
                                        <p:strVal val="visible"/>
                                      </p:to>
                                    </p:set>
                                    <p:animEffect transition="in" filter="dissolve">
                                      <p:cBhvr>
                                        <p:cTn id="34" dur="500"/>
                                        <p:tgtEl>
                                          <p:spTgt spid="78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2.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3.xml><?xml version="1.0" encoding="utf-8"?>
<p:tagLst xmlns:a="http://schemas.openxmlformats.org/drawingml/2006/main" xmlns:r="http://schemas.openxmlformats.org/officeDocument/2006/relationships" xmlns:p="http://schemas.openxmlformats.org/presentationml/2006/main">
  <p:tag name="POWER3D TRANSITION" val="TurningPageofBook.p3d 0"/>
  <p:tag name="POWER3D OPTIONS" val="Medium "/>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sz="3200" b="0" dirty="0" err="1"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EC1D2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latin typeface="Times New Roman"/>
            <a:cs typeface="Times New Roman"/>
          </a:defRPr>
        </a:defPPr>
      </a:lstStyle>
    </a:txDef>
  </a:objectDefaults>
  <a:extraClrSchemeLst/>
</a:theme>
</file>

<file path=ppt/theme/theme1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Calibri Light"/>
        <a:ea typeface=""/>
        <a:cs typeface="Noto Sans CJK SC"/>
      </a:majorFont>
      <a:minorFont>
        <a:latin typeface="Calibri"/>
        <a:ea typeface=""/>
        <a:cs typeface="Noto Sans CJK SC"/>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Calibri" panose="020F0502020204030204" pitchFamily="34" charset="0"/>
            <a:cs typeface="Noto Sans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Calibri" panose="020F0502020204030204" pitchFamily="34" charset="0"/>
            <a:cs typeface="Noto Sans CJK SC" charset="0"/>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22874</TotalTime>
  <Words>1834</Words>
  <Application>Microsoft Office PowerPoint</Application>
  <PresentationFormat>Экран (4:3)</PresentationFormat>
  <Paragraphs>332</Paragraphs>
  <Slides>31</Slides>
  <Notes>26</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13</vt:i4>
      </vt:variant>
      <vt:variant>
        <vt:lpstr>Внедренные серверы OLE</vt:lpstr>
      </vt:variant>
      <vt:variant>
        <vt:i4>3</vt:i4>
      </vt:variant>
      <vt:variant>
        <vt:lpstr>Заголовки слайдов</vt:lpstr>
      </vt:variant>
      <vt:variant>
        <vt:i4>31</vt:i4>
      </vt:variant>
    </vt:vector>
  </HeadingPairs>
  <TitlesOfParts>
    <vt:vector size="62" baseType="lpstr">
      <vt:lpstr>Arial</vt:lpstr>
      <vt:lpstr>Book Antiqua</vt:lpstr>
      <vt:lpstr>Calibri</vt:lpstr>
      <vt:lpstr>Calibri Light</vt:lpstr>
      <vt:lpstr>Cambria</vt:lpstr>
      <vt:lpstr>Cambria Math</vt:lpstr>
      <vt:lpstr>Helvetica</vt:lpstr>
      <vt:lpstr>Merriweather</vt:lpstr>
      <vt:lpstr>Noto Sans</vt:lpstr>
      <vt:lpstr>Open Sans</vt:lpstr>
      <vt:lpstr>OpenSymbol</vt:lpstr>
      <vt:lpstr>Symbol</vt:lpstr>
      <vt:lpstr>Times New Roman</vt:lpstr>
      <vt:lpstr>Verdana</vt:lpstr>
      <vt:lpstr>Wingdings</vt:lpstr>
      <vt:lpstr>Default Design</vt:lpstr>
      <vt:lpstr>17_Default Design</vt:lpstr>
      <vt:lpstr>2_Default Design</vt:lpstr>
      <vt:lpstr>3_Default Design</vt:lpstr>
      <vt:lpstr>5_Default Design</vt:lpstr>
      <vt:lpstr>8_Office Theme</vt:lpstr>
      <vt:lpstr>Тема Office</vt:lpstr>
      <vt:lpstr>1_Default Design</vt:lpstr>
      <vt:lpstr>1_Office Theme</vt:lpstr>
      <vt:lpstr>2_Office Theme</vt:lpstr>
      <vt:lpstr>12_Default Design</vt:lpstr>
      <vt:lpstr>Office Theme</vt:lpstr>
      <vt:lpstr>Simple Light</vt:lpstr>
      <vt:lpstr>Equation</vt:lpstr>
      <vt:lpstr>Microsoft Photo Editor 3.0 Photo</vt:lpstr>
      <vt:lpstr>Bitmap Image</vt:lpstr>
      <vt:lpstr>Презентация PowerPoint</vt:lpstr>
      <vt:lpstr>Презентация PowerPoint</vt:lpstr>
      <vt:lpstr>Relativistic Heavy-Ion Collisions  and Quark Gluon Plasma (QGP)</vt:lpstr>
      <vt:lpstr>Презентация PowerPoint</vt:lpstr>
      <vt:lpstr>2005: Quark-Gluon Plasma is a “perfect liquid” Relativistic Heavy-Ion Collider (BNL), Upton, NY (USA)</vt:lpstr>
      <vt:lpstr>Презентация PowerPoint</vt:lpstr>
      <vt:lpstr>Эффект гашения струй (Jet quenching)</vt:lpstr>
      <vt:lpstr>Презентация PowerPoint</vt:lpstr>
      <vt:lpstr>Impact parameter ( Прицельный параметр)</vt:lpstr>
      <vt:lpstr>Azimuthal distributions at RHIC</vt:lpstr>
      <vt:lpstr>Azimuthal distributions at RHIC</vt:lpstr>
      <vt:lpstr>Презентация PowerPoint</vt:lpstr>
      <vt:lpstr>Презентация PowerPoint</vt:lpstr>
      <vt:lpstr>Презентация PowerPoint</vt:lpstr>
      <vt:lpstr> Anisotropic Flow at RHIC-LHC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BM@N experiment</vt:lpstr>
      <vt:lpstr>Flow vectors</vt:lpstr>
      <vt:lpstr>Analysis procedure</vt:lpstr>
      <vt:lpstr>Azimuthal asymmetry of the BM@N acceptance</vt:lpstr>
      <vt:lpstr>Презентация PowerPoint</vt:lpstr>
      <vt:lpstr>Проекты</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 of leptonic and hadronic decays of  and  mesons at RHIC by PHENIX.</dc:title>
  <dc:creator>VR</dc:creator>
  <cp:lastModifiedBy>Arkadiy Taranenko</cp:lastModifiedBy>
  <cp:revision>1372</cp:revision>
  <cp:lastPrinted>2021-08-24T09:51:16Z</cp:lastPrinted>
  <dcterms:created xsi:type="dcterms:W3CDTF">2006-11-10T13:00:45Z</dcterms:created>
  <dcterms:modified xsi:type="dcterms:W3CDTF">2023-10-18T21:59:01Z</dcterms:modified>
</cp:coreProperties>
</file>