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2" r:id="rId4"/>
    <p:sldId id="258" r:id="rId5"/>
    <p:sldId id="259" r:id="rId6"/>
    <p:sldId id="260" r:id="rId7"/>
    <p:sldId id="263" r:id="rId8"/>
    <p:sldId id="264" r:id="rId9"/>
    <p:sldId id="314" r:id="rId10"/>
    <p:sldId id="31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8001"/>
    <a:srgbClr val="00B050"/>
    <a:srgbClr val="F99425"/>
    <a:srgbClr val="ED7D31"/>
    <a:srgbClr val="FFC000"/>
    <a:srgbClr val="E9EBF5"/>
    <a:srgbClr val="0070C0"/>
    <a:srgbClr val="354A9E"/>
    <a:srgbClr val="379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574EE-CDAA-4810-9068-49052946B29E}" v="50" dt="2024-01-23T14:58:45.010"/>
    <p1510:client id="{5A69EB05-F90B-474A-9BEE-DD7F4C1E3AC9}" v="321" dt="2024-01-22T18:29:11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53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or Lychagin" userId="8b65ed3ec763e5ed" providerId="LiveId" clId="{D7D38932-D338-4A67-9ED4-641D6B4A75B4}"/>
    <pc:docChg chg="undo custSel addSld delSld modSld">
      <pc:chgData name="Egor Lychagin" userId="8b65ed3ec763e5ed" providerId="LiveId" clId="{D7D38932-D338-4A67-9ED4-641D6B4A75B4}" dt="2024-01-09T13:12:14.822" v="254" actId="20577"/>
      <pc:docMkLst>
        <pc:docMk/>
      </pc:docMkLst>
      <pc:sldChg chg="modSp mod">
        <pc:chgData name="Egor Lychagin" userId="8b65ed3ec763e5ed" providerId="LiveId" clId="{D7D38932-D338-4A67-9ED4-641D6B4A75B4}" dt="2024-01-09T12:56:36.882" v="22" actId="20577"/>
        <pc:sldMkLst>
          <pc:docMk/>
          <pc:sldMk cId="98517248" sldId="257"/>
        </pc:sldMkLst>
        <pc:spChg chg="mod">
          <ac:chgData name="Egor Lychagin" userId="8b65ed3ec763e5ed" providerId="LiveId" clId="{D7D38932-D338-4A67-9ED4-641D6B4A75B4}" dt="2024-01-09T12:56:36.882" v="22" actId="20577"/>
          <ac:spMkLst>
            <pc:docMk/>
            <pc:sldMk cId="98517248" sldId="257"/>
            <ac:spMk id="16" creationId="{8EC8EA27-C01A-6675-E892-AEABF693749F}"/>
          </ac:spMkLst>
        </pc:spChg>
        <pc:spChg chg="mod">
          <ac:chgData name="Egor Lychagin" userId="8b65ed3ec763e5ed" providerId="LiveId" clId="{D7D38932-D338-4A67-9ED4-641D6B4A75B4}" dt="2024-01-09T12:56:29.024" v="9" actId="1076"/>
          <ac:spMkLst>
            <pc:docMk/>
            <pc:sldMk cId="98517248" sldId="257"/>
            <ac:spMk id="19" creationId="{4FC7BA7B-6F92-CF60-D79B-7A832ABF15D5}"/>
          </ac:spMkLst>
        </pc:spChg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890813652" sldId="258"/>
        </pc:sldMkLst>
      </pc:sldChg>
      <pc:sldChg chg="addSp delSp modSp add mod modNotesTx">
        <pc:chgData name="Egor Lychagin" userId="8b65ed3ec763e5ed" providerId="LiveId" clId="{D7D38932-D338-4A67-9ED4-641D6B4A75B4}" dt="2024-01-09T13:12:14.822" v="254" actId="20577"/>
        <pc:sldMkLst>
          <pc:docMk/>
          <pc:sldMk cId="1212134538" sldId="258"/>
        </pc:sldMkLst>
        <pc:spChg chg="add mod">
          <ac:chgData name="Egor Lychagin" userId="8b65ed3ec763e5ed" providerId="LiveId" clId="{D7D38932-D338-4A67-9ED4-641D6B4A75B4}" dt="2024-01-09T13:00:55.633" v="83" actId="1076"/>
          <ac:spMkLst>
            <pc:docMk/>
            <pc:sldMk cId="1212134538" sldId="258"/>
            <ac:spMk id="4" creationId="{F0F32429-70DC-7CC4-CF9E-CF6A6773DCCB}"/>
          </ac:spMkLst>
        </pc:spChg>
        <pc:spChg chg="add mod">
          <ac:chgData name="Egor Lychagin" userId="8b65ed3ec763e5ed" providerId="LiveId" clId="{D7D38932-D338-4A67-9ED4-641D6B4A75B4}" dt="2024-01-09T13:04:40.513" v="169" actId="14100"/>
          <ac:spMkLst>
            <pc:docMk/>
            <pc:sldMk cId="1212134538" sldId="258"/>
            <ac:spMk id="6" creationId="{608044BD-1B8F-E330-4BAF-E36FDED25552}"/>
          </ac:spMkLst>
        </pc:spChg>
        <pc:spChg chg="add mod">
          <ac:chgData name="Egor Lychagin" userId="8b65ed3ec763e5ed" providerId="LiveId" clId="{D7D38932-D338-4A67-9ED4-641D6B4A75B4}" dt="2024-01-09T13:03:19.694" v="168" actId="1076"/>
          <ac:spMkLst>
            <pc:docMk/>
            <pc:sldMk cId="1212134538" sldId="258"/>
            <ac:spMk id="8" creationId="{CB881F23-7C33-3E98-71BB-6E226F4B5680}"/>
          </ac:spMkLst>
        </pc:spChg>
        <pc:spChg chg="add mod">
          <ac:chgData name="Egor Lychagin" userId="8b65ed3ec763e5ed" providerId="LiveId" clId="{D7D38932-D338-4A67-9ED4-641D6B4A75B4}" dt="2024-01-09T13:05:12.434" v="195" actId="1076"/>
          <ac:spMkLst>
            <pc:docMk/>
            <pc:sldMk cId="1212134538" sldId="258"/>
            <ac:spMk id="9" creationId="{03BB7897-20E0-4C1C-D659-629B0105994F}"/>
          </ac:spMkLst>
        </pc:spChg>
        <pc:spChg chg="del">
          <ac:chgData name="Egor Lychagin" userId="8b65ed3ec763e5ed" providerId="LiveId" clId="{D7D38932-D338-4A67-9ED4-641D6B4A75B4}" dt="2024-01-09T13:02:02.194" v="135" actId="478"/>
          <ac:spMkLst>
            <pc:docMk/>
            <pc:sldMk cId="1212134538" sldId="258"/>
            <ac:spMk id="16" creationId="{8EC8EA27-C01A-6675-E892-AEABF693749F}"/>
          </ac:spMkLst>
        </pc:spChg>
        <pc:spChg chg="del">
          <ac:chgData name="Egor Lychagin" userId="8b65ed3ec763e5ed" providerId="LiveId" clId="{D7D38932-D338-4A67-9ED4-641D6B4A75B4}" dt="2024-01-09T12:58:16.433" v="24" actId="478"/>
          <ac:spMkLst>
            <pc:docMk/>
            <pc:sldMk cId="1212134538" sldId="258"/>
            <ac:spMk id="19" creationId="{4FC7BA7B-6F92-CF60-D79B-7A832ABF15D5}"/>
          </ac:spMkLst>
        </pc:spChg>
        <pc:picChg chg="add">
          <ac:chgData name="Egor Lychagin" userId="8b65ed3ec763e5ed" providerId="LiveId" clId="{D7D38932-D338-4A67-9ED4-641D6B4A75B4}" dt="2024-01-09T12:58:18.666" v="25"/>
          <ac:picMkLst>
            <pc:docMk/>
            <pc:sldMk cId="1212134538" sldId="258"/>
            <ac:picMk id="3" creationId="{3E428E45-F598-2D3E-1050-0B0BE9A7A626}"/>
          </ac:picMkLst>
        </pc:picChg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116706267" sldId="26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588202856" sldId="26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902282804" sldId="26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722645200" sldId="264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457425668" sldId="265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616179986" sldId="266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452739301" sldId="267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476388749" sldId="268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396299989" sldId="269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162310148" sldId="27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890627623" sldId="27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486823990" sldId="27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860280800" sldId="273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757218990" sldId="274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528062962" sldId="275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16155569" sldId="276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395898419" sldId="277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727078925" sldId="278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862861975" sldId="279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772232163" sldId="28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836655793" sldId="28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807523074" sldId="28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459511851" sldId="283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648173036" sldId="284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135172868" sldId="285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29056559" sldId="286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361286563" sldId="287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510389270" sldId="288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048955930" sldId="289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350045613" sldId="29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902255359" sldId="29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578953170" sldId="29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4170836501" sldId="293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110557846" sldId="295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956564147" sldId="296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767744407" sldId="297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769493760" sldId="298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691848187" sldId="299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824828081" sldId="30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441556878" sldId="30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596212851" sldId="30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901621865" sldId="303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538767241" sldId="304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70518229" sldId="306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422242471" sldId="307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039994852" sldId="308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883602385" sldId="309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348768363" sldId="310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881137453" sldId="311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071685021" sldId="312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2409248536" sldId="313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794971978" sldId="314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3012158795" sldId="315"/>
        </pc:sldMkLst>
      </pc:sldChg>
      <pc:sldChg chg="del">
        <pc:chgData name="Egor Lychagin" userId="8b65ed3ec763e5ed" providerId="LiveId" clId="{D7D38932-D338-4A67-9ED4-641D6B4A75B4}" dt="2024-01-09T12:55:07.799" v="0" actId="47"/>
        <pc:sldMkLst>
          <pc:docMk/>
          <pc:sldMk cId="1658203009" sldId="317"/>
        </pc:sldMkLst>
      </pc:sldChg>
    </pc:docChg>
  </pc:docChgLst>
  <pc:docChgLst>
    <pc:chgData name="Egor Lychagin" userId="8b65ed3ec763e5ed" providerId="LiveId" clId="{32E574EE-CDAA-4810-9068-49052946B29E}"/>
    <pc:docChg chg="undo custSel addSld modSld">
      <pc:chgData name="Egor Lychagin" userId="8b65ed3ec763e5ed" providerId="LiveId" clId="{32E574EE-CDAA-4810-9068-49052946B29E}" dt="2024-01-23T14:58:46.674" v="757" actId="20577"/>
      <pc:docMkLst>
        <pc:docMk/>
      </pc:docMkLst>
      <pc:sldChg chg="addSp delSp modSp mod">
        <pc:chgData name="Egor Lychagin" userId="8b65ed3ec763e5ed" providerId="LiveId" clId="{32E574EE-CDAA-4810-9068-49052946B29E}" dt="2024-01-15T06:52:32.399" v="314" actId="1076"/>
        <pc:sldMkLst>
          <pc:docMk/>
          <pc:sldMk cId="1212134538" sldId="258"/>
        </pc:sldMkLst>
        <pc:spChg chg="mod">
          <ac:chgData name="Egor Lychagin" userId="8b65ed3ec763e5ed" providerId="LiveId" clId="{32E574EE-CDAA-4810-9068-49052946B29E}" dt="2024-01-15T06:51:16.951" v="304" actId="1076"/>
          <ac:spMkLst>
            <pc:docMk/>
            <pc:sldMk cId="1212134538" sldId="258"/>
            <ac:spMk id="2" creationId="{884D99D2-6376-CADA-5B88-2AC42BB011D9}"/>
          </ac:spMkLst>
        </pc:spChg>
        <pc:spChg chg="del">
          <ac:chgData name="Egor Lychagin" userId="8b65ed3ec763e5ed" providerId="LiveId" clId="{32E574EE-CDAA-4810-9068-49052946B29E}" dt="2024-01-15T06:45:59.388" v="279" actId="478"/>
          <ac:spMkLst>
            <pc:docMk/>
            <pc:sldMk cId="1212134538" sldId="258"/>
            <ac:spMk id="6" creationId="{608044BD-1B8F-E330-4BAF-E36FDED25552}"/>
          </ac:spMkLst>
        </pc:spChg>
        <pc:spChg chg="add mod">
          <ac:chgData name="Egor Lychagin" userId="8b65ed3ec763e5ed" providerId="LiveId" clId="{32E574EE-CDAA-4810-9068-49052946B29E}" dt="2024-01-15T06:52:27.635" v="313" actId="1076"/>
          <ac:spMkLst>
            <pc:docMk/>
            <pc:sldMk cId="1212134538" sldId="258"/>
            <ac:spMk id="7" creationId="{DACD06A3-8C94-E990-EC78-A9736A5F8E90}"/>
          </ac:spMkLst>
        </pc:spChg>
        <pc:spChg chg="del">
          <ac:chgData name="Egor Lychagin" userId="8b65ed3ec763e5ed" providerId="LiveId" clId="{32E574EE-CDAA-4810-9068-49052946B29E}" dt="2024-01-15T06:45:59.388" v="279" actId="478"/>
          <ac:spMkLst>
            <pc:docMk/>
            <pc:sldMk cId="1212134538" sldId="258"/>
            <ac:spMk id="8" creationId="{CB881F23-7C33-3E98-71BB-6E226F4B5680}"/>
          </ac:spMkLst>
        </pc:spChg>
        <pc:spChg chg="del">
          <ac:chgData name="Egor Lychagin" userId="8b65ed3ec763e5ed" providerId="LiveId" clId="{32E574EE-CDAA-4810-9068-49052946B29E}" dt="2024-01-15T06:45:59.388" v="279" actId="478"/>
          <ac:spMkLst>
            <pc:docMk/>
            <pc:sldMk cId="1212134538" sldId="258"/>
            <ac:spMk id="9" creationId="{03BB7897-20E0-4C1C-D659-629B0105994F}"/>
          </ac:spMkLst>
        </pc:spChg>
        <pc:spChg chg="mod">
          <ac:chgData name="Egor Lychagin" userId="8b65ed3ec763e5ed" providerId="LiveId" clId="{32E574EE-CDAA-4810-9068-49052946B29E}" dt="2024-01-15T06:51:21.075" v="305" actId="1076"/>
          <ac:spMkLst>
            <pc:docMk/>
            <pc:sldMk cId="1212134538" sldId="258"/>
            <ac:spMk id="13" creationId="{EA1262A8-B000-62B5-9501-C9653C6DB373}"/>
          </ac:spMkLst>
        </pc:spChg>
        <pc:spChg chg="add mod">
          <ac:chgData name="Egor Lychagin" userId="8b65ed3ec763e5ed" providerId="LiveId" clId="{32E574EE-CDAA-4810-9068-49052946B29E}" dt="2024-01-15T06:52:15.729" v="311" actId="1076"/>
          <ac:spMkLst>
            <pc:docMk/>
            <pc:sldMk cId="1212134538" sldId="258"/>
            <ac:spMk id="14" creationId="{DF20730E-E46E-4F82-4B36-303E732804DC}"/>
          </ac:spMkLst>
        </pc:spChg>
        <pc:picChg chg="add mod">
          <ac:chgData name="Egor Lychagin" userId="8b65ed3ec763e5ed" providerId="LiveId" clId="{32E574EE-CDAA-4810-9068-49052946B29E}" dt="2024-01-15T06:52:32.399" v="314" actId="1076"/>
          <ac:picMkLst>
            <pc:docMk/>
            <pc:sldMk cId="1212134538" sldId="258"/>
            <ac:picMk id="3" creationId="{F43EF803-B4CE-7845-5393-95B74161C80E}"/>
          </ac:picMkLst>
        </pc:picChg>
        <pc:picChg chg="add mod">
          <ac:chgData name="Egor Lychagin" userId="8b65ed3ec763e5ed" providerId="LiveId" clId="{32E574EE-CDAA-4810-9068-49052946B29E}" dt="2024-01-15T06:51:30.910" v="307" actId="1076"/>
          <ac:picMkLst>
            <pc:docMk/>
            <pc:sldMk cId="1212134538" sldId="258"/>
            <ac:picMk id="10" creationId="{58A1AE0A-015A-867B-BABE-44E7F830C3F0}"/>
          </ac:picMkLst>
        </pc:picChg>
        <pc:picChg chg="add mod">
          <ac:chgData name="Egor Lychagin" userId="8b65ed3ec763e5ed" providerId="LiveId" clId="{32E574EE-CDAA-4810-9068-49052946B29E}" dt="2024-01-15T06:51:39.511" v="308" actId="1076"/>
          <ac:picMkLst>
            <pc:docMk/>
            <pc:sldMk cId="1212134538" sldId="258"/>
            <ac:picMk id="11" creationId="{A46D96BC-AC7F-A3FE-C56C-597EF4409B4C}"/>
          </ac:picMkLst>
        </pc:picChg>
      </pc:sldChg>
      <pc:sldChg chg="addSp modSp mod">
        <pc:chgData name="Egor Lychagin" userId="8b65ed3ec763e5ed" providerId="LiveId" clId="{32E574EE-CDAA-4810-9068-49052946B29E}" dt="2024-01-17T06:38:00.340" v="365" actId="20577"/>
        <pc:sldMkLst>
          <pc:docMk/>
          <pc:sldMk cId="1338685649" sldId="259"/>
        </pc:sldMkLst>
        <pc:spChg chg="add mod">
          <ac:chgData name="Egor Lychagin" userId="8b65ed3ec763e5ed" providerId="LiveId" clId="{32E574EE-CDAA-4810-9068-49052946B29E}" dt="2024-01-17T06:37:19.500" v="358" actId="692"/>
          <ac:spMkLst>
            <pc:docMk/>
            <pc:sldMk cId="1338685649" sldId="259"/>
            <ac:spMk id="5" creationId="{4AF5D951-C46C-2C4D-41D9-4628A393F3BA}"/>
          </ac:spMkLst>
        </pc:spChg>
        <pc:spChg chg="add mod">
          <ac:chgData name="Egor Lychagin" userId="8b65ed3ec763e5ed" providerId="LiveId" clId="{32E574EE-CDAA-4810-9068-49052946B29E}" dt="2024-01-17T06:38:00.340" v="365" actId="20577"/>
          <ac:spMkLst>
            <pc:docMk/>
            <pc:sldMk cId="1338685649" sldId="259"/>
            <ac:spMk id="6" creationId="{2FDB25B9-341C-A7BD-5E68-DD16D378C152}"/>
          </ac:spMkLst>
        </pc:spChg>
        <pc:spChg chg="mod">
          <ac:chgData name="Egor Lychagin" userId="8b65ed3ec763e5ed" providerId="LiveId" clId="{32E574EE-CDAA-4810-9068-49052946B29E}" dt="2024-01-15T06:39:03.981" v="236" actId="1035"/>
          <ac:spMkLst>
            <pc:docMk/>
            <pc:sldMk cId="1338685649" sldId="259"/>
            <ac:spMk id="17" creationId="{B47E6FF8-A7AF-C55E-4834-2F2E4ED54025}"/>
          </ac:spMkLst>
        </pc:spChg>
        <pc:spChg chg="mod">
          <ac:chgData name="Egor Lychagin" userId="8b65ed3ec763e5ed" providerId="LiveId" clId="{32E574EE-CDAA-4810-9068-49052946B29E}" dt="2024-01-15T06:39:03.981" v="236" actId="1035"/>
          <ac:spMkLst>
            <pc:docMk/>
            <pc:sldMk cId="1338685649" sldId="259"/>
            <ac:spMk id="18" creationId="{38D0BFF8-E38D-3DA8-BA06-A7AB7B6B6579}"/>
          </ac:spMkLst>
        </pc:spChg>
        <pc:spChg chg="mod">
          <ac:chgData name="Egor Lychagin" userId="8b65ed3ec763e5ed" providerId="LiveId" clId="{32E574EE-CDAA-4810-9068-49052946B29E}" dt="2024-01-15T06:39:03.981" v="236" actId="1035"/>
          <ac:spMkLst>
            <pc:docMk/>
            <pc:sldMk cId="1338685649" sldId="259"/>
            <ac:spMk id="19" creationId="{C2E02E73-66C3-6D3C-65C0-104406DD3AFD}"/>
          </ac:spMkLst>
        </pc:spChg>
        <pc:spChg chg="mod">
          <ac:chgData name="Egor Lychagin" userId="8b65ed3ec763e5ed" providerId="LiveId" clId="{32E574EE-CDAA-4810-9068-49052946B29E}" dt="2024-01-15T06:38:07.373" v="170" actId="1035"/>
          <ac:spMkLst>
            <pc:docMk/>
            <pc:sldMk cId="1338685649" sldId="259"/>
            <ac:spMk id="20" creationId="{C9A3DC35-5F97-DA0B-EEE4-417E44120C42}"/>
          </ac:spMkLst>
        </pc:spChg>
        <pc:spChg chg="mod">
          <ac:chgData name="Egor Lychagin" userId="8b65ed3ec763e5ed" providerId="LiveId" clId="{32E574EE-CDAA-4810-9068-49052946B29E}" dt="2024-01-15T06:38:07.373" v="170" actId="1035"/>
          <ac:spMkLst>
            <pc:docMk/>
            <pc:sldMk cId="1338685649" sldId="259"/>
            <ac:spMk id="21" creationId="{0FB3E05D-5BC4-2682-96EE-A8BF589682BD}"/>
          </ac:spMkLst>
        </pc:spChg>
        <pc:spChg chg="mod">
          <ac:chgData name="Egor Lychagin" userId="8b65ed3ec763e5ed" providerId="LiveId" clId="{32E574EE-CDAA-4810-9068-49052946B29E}" dt="2024-01-15T06:38:07.373" v="170" actId="1035"/>
          <ac:spMkLst>
            <pc:docMk/>
            <pc:sldMk cId="1338685649" sldId="259"/>
            <ac:spMk id="23" creationId="{FAC20FCB-556C-096F-E241-62D66DE04547}"/>
          </ac:spMkLst>
        </pc:spChg>
        <pc:spChg chg="mod">
          <ac:chgData name="Egor Lychagin" userId="8b65ed3ec763e5ed" providerId="LiveId" clId="{32E574EE-CDAA-4810-9068-49052946B29E}" dt="2024-01-15T06:38:07.373" v="170" actId="1035"/>
          <ac:spMkLst>
            <pc:docMk/>
            <pc:sldMk cId="1338685649" sldId="259"/>
            <ac:spMk id="24" creationId="{0792ED29-4392-97AB-6D9B-67A7DFAD02E9}"/>
          </ac:spMkLst>
        </pc:spChg>
        <pc:spChg chg="mod">
          <ac:chgData name="Egor Lychagin" userId="8b65ed3ec763e5ed" providerId="LiveId" clId="{32E574EE-CDAA-4810-9068-49052946B29E}" dt="2024-01-15T06:38:07.373" v="170" actId="1035"/>
          <ac:spMkLst>
            <pc:docMk/>
            <pc:sldMk cId="1338685649" sldId="259"/>
            <ac:spMk id="25" creationId="{1521ABB2-CAF6-A7B3-52F7-EFCFD0064E50}"/>
          </ac:spMkLst>
        </pc:spChg>
        <pc:spChg chg="mod">
          <ac:chgData name="Egor Lychagin" userId="8b65ed3ec763e5ed" providerId="LiveId" clId="{32E574EE-CDAA-4810-9068-49052946B29E}" dt="2024-01-15T06:38:32.036" v="188" actId="1037"/>
          <ac:spMkLst>
            <pc:docMk/>
            <pc:sldMk cId="1338685649" sldId="259"/>
            <ac:spMk id="26" creationId="{B5C0E564-D65E-7C31-B8E9-F55B1715E49D}"/>
          </ac:spMkLst>
        </pc:spChg>
        <pc:spChg chg="mod">
          <ac:chgData name="Egor Lychagin" userId="8b65ed3ec763e5ed" providerId="LiveId" clId="{32E574EE-CDAA-4810-9068-49052946B29E}" dt="2024-01-15T06:38:43.307" v="217" actId="1036"/>
          <ac:spMkLst>
            <pc:docMk/>
            <pc:sldMk cId="1338685649" sldId="259"/>
            <ac:spMk id="27" creationId="{F82B3F24-1206-C2A9-5037-BDD89C02CD63}"/>
          </ac:spMkLst>
        </pc:spChg>
        <pc:spChg chg="mod">
          <ac:chgData name="Egor Lychagin" userId="8b65ed3ec763e5ed" providerId="LiveId" clId="{32E574EE-CDAA-4810-9068-49052946B29E}" dt="2024-01-15T06:42:10.773" v="276" actId="1035"/>
          <ac:spMkLst>
            <pc:docMk/>
            <pc:sldMk cId="1338685649" sldId="259"/>
            <ac:spMk id="30" creationId="{AB135FBF-F433-1C69-FB34-D27394B9E38F}"/>
          </ac:spMkLst>
        </pc:spChg>
        <pc:spChg chg="mod">
          <ac:chgData name="Egor Lychagin" userId="8b65ed3ec763e5ed" providerId="LiveId" clId="{32E574EE-CDAA-4810-9068-49052946B29E}" dt="2024-01-15T06:57:11.602" v="338" actId="207"/>
          <ac:spMkLst>
            <pc:docMk/>
            <pc:sldMk cId="1338685649" sldId="259"/>
            <ac:spMk id="31" creationId="{0D820FC7-C3CC-5EA6-8C8A-5D4AA0B7FE70}"/>
          </ac:spMkLst>
        </pc:spChg>
        <pc:graphicFrameChg chg="mod modGraphic">
          <ac:chgData name="Egor Lychagin" userId="8b65ed3ec763e5ed" providerId="LiveId" clId="{32E574EE-CDAA-4810-9068-49052946B29E}" dt="2024-01-17T06:36:16.586" v="354" actId="207"/>
          <ac:graphicFrameMkLst>
            <pc:docMk/>
            <pc:sldMk cId="1338685649" sldId="259"/>
            <ac:graphicFrameMk id="3" creationId="{531473A6-4751-C3C4-AE6D-16BE009A115D}"/>
          </ac:graphicFrameMkLst>
        </pc:graphicFrameChg>
      </pc:sldChg>
      <pc:sldChg chg="add">
        <pc:chgData name="Egor Lychagin" userId="8b65ed3ec763e5ed" providerId="LiveId" clId="{32E574EE-CDAA-4810-9068-49052946B29E}" dt="2024-01-15T06:45:55.273" v="278" actId="2890"/>
        <pc:sldMkLst>
          <pc:docMk/>
          <pc:sldMk cId="123501421" sldId="260"/>
        </pc:sldMkLst>
      </pc:sldChg>
      <pc:sldChg chg="modSp mod">
        <pc:chgData name="Egor Lychagin" userId="8b65ed3ec763e5ed" providerId="LiveId" clId="{32E574EE-CDAA-4810-9068-49052946B29E}" dt="2024-01-23T12:01:21.125" v="484" actId="12"/>
        <pc:sldMkLst>
          <pc:docMk/>
          <pc:sldMk cId="2668153122" sldId="261"/>
        </pc:sldMkLst>
        <pc:spChg chg="mod">
          <ac:chgData name="Egor Lychagin" userId="8b65ed3ec763e5ed" providerId="LiveId" clId="{32E574EE-CDAA-4810-9068-49052946B29E}" dt="2024-01-23T12:01:21.125" v="484" actId="12"/>
          <ac:spMkLst>
            <pc:docMk/>
            <pc:sldMk cId="2668153122" sldId="261"/>
            <ac:spMk id="17" creationId="{72D50FA7-F943-98D7-4738-953D93F5E645}"/>
          </ac:spMkLst>
        </pc:spChg>
      </pc:sldChg>
      <pc:sldChg chg="addSp delSp modSp mod">
        <pc:chgData name="Egor Lychagin" userId="8b65ed3ec763e5ed" providerId="LiveId" clId="{32E574EE-CDAA-4810-9068-49052946B29E}" dt="2024-01-23T14:58:46.674" v="757" actId="20577"/>
        <pc:sldMkLst>
          <pc:docMk/>
          <pc:sldMk cId="2881454527" sldId="262"/>
        </pc:sldMkLst>
        <pc:spChg chg="add del mod ord">
          <ac:chgData name="Egor Lychagin" userId="8b65ed3ec763e5ed" providerId="LiveId" clId="{32E574EE-CDAA-4810-9068-49052946B29E}" dt="2024-01-23T12:32:47.290" v="723" actId="1036"/>
          <ac:spMkLst>
            <pc:docMk/>
            <pc:sldMk cId="2881454527" sldId="262"/>
            <ac:spMk id="3" creationId="{1643B3D1-F983-58C0-75C2-C3D2EA233F58}"/>
          </ac:spMkLst>
        </pc:spChg>
        <pc:spChg chg="mod ord">
          <ac:chgData name="Egor Lychagin" userId="8b65ed3ec763e5ed" providerId="LiveId" clId="{32E574EE-CDAA-4810-9068-49052946B29E}" dt="2024-01-23T12:33:08.914" v="739" actId="1036"/>
          <ac:spMkLst>
            <pc:docMk/>
            <pc:sldMk cId="2881454527" sldId="262"/>
            <ac:spMk id="4" creationId="{B2A1ACCF-266F-6B9C-E2F6-CD8381FA14E9}"/>
          </ac:spMkLst>
        </pc:spChg>
        <pc:spChg chg="add mod">
          <ac:chgData name="Egor Lychagin" userId="8b65ed3ec763e5ed" providerId="LiveId" clId="{32E574EE-CDAA-4810-9068-49052946B29E}" dt="2024-01-23T12:32:40.521" v="704" actId="14100"/>
          <ac:spMkLst>
            <pc:docMk/>
            <pc:sldMk cId="2881454527" sldId="262"/>
            <ac:spMk id="5" creationId="{DD0766AB-ED3D-68C4-F704-648F26FF1F67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7" creationId="{62455443-955F-5D38-48C2-4A2596F374A0}"/>
          </ac:spMkLst>
        </pc:spChg>
        <pc:spChg chg="add mod ord">
          <ac:chgData name="Egor Lychagin" userId="8b65ed3ec763e5ed" providerId="LiveId" clId="{32E574EE-CDAA-4810-9068-49052946B29E}" dt="2024-01-23T12:33:08.914" v="739" actId="1036"/>
          <ac:spMkLst>
            <pc:docMk/>
            <pc:sldMk cId="2881454527" sldId="262"/>
            <ac:spMk id="8" creationId="{E258AD91-3429-FACA-37C1-B7ACEDDBD608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19" creationId="{5F6D2EF7-D689-D97C-8343-51A72B949803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0" creationId="{90E936DB-627C-756A-2D4B-E873AA218498}"/>
          </ac:spMkLst>
        </pc:spChg>
        <pc:spChg chg="mod or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2" creationId="{84E3ADB9-E73D-B92A-99CF-47FC79C7F2EB}"/>
          </ac:spMkLst>
        </pc:spChg>
        <pc:spChg chg="mod ord">
          <ac:chgData name="Egor Lychagin" userId="8b65ed3ec763e5ed" providerId="LiveId" clId="{32E574EE-CDAA-4810-9068-49052946B29E}" dt="2024-01-23T12:33:36.815" v="743" actId="14100"/>
          <ac:spMkLst>
            <pc:docMk/>
            <pc:sldMk cId="2881454527" sldId="262"/>
            <ac:spMk id="23" creationId="{7FE9E0BF-A00F-1FB4-5437-D7BE10CC2464}"/>
          </ac:spMkLst>
        </pc:spChg>
        <pc:spChg chg="mod ord">
          <ac:chgData name="Egor Lychagin" userId="8b65ed3ec763e5ed" providerId="LiveId" clId="{32E574EE-CDAA-4810-9068-49052946B29E}" dt="2024-01-23T12:33:40.766" v="744" actId="14100"/>
          <ac:spMkLst>
            <pc:docMk/>
            <pc:sldMk cId="2881454527" sldId="262"/>
            <ac:spMk id="24" creationId="{D3DC541F-3BF4-A2F8-8067-BE50EB7E2EC4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5" creationId="{563F8366-AE6C-4D38-0673-A21B1147E253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6" creationId="{B19765BC-AF24-7AE5-AFCF-0655C05FA40F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7" creationId="{2C2D8CF8-9C5D-F0AD-0634-375EA9F88CA8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8" creationId="{2CA1CC97-501A-7357-202B-E3BC23660BDB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29" creationId="{AF1396F9-258D-5C89-0727-598E3D2E8691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0" creationId="{CD57609C-24E8-E724-35F7-361D0071B76C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1" creationId="{352AD1E5-FE8A-B637-F4C1-F88232703993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2" creationId="{EC4DB710-8222-90D0-8A62-0A3292E05F02}"/>
          </ac:spMkLst>
        </pc:spChg>
        <pc:spChg chg="mo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3" creationId="{481DCAE4-9376-E165-7481-15FCA4EAB2E0}"/>
          </ac:spMkLst>
        </pc:spChg>
        <pc:spChg chg="mod or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4" creationId="{68C32CED-1F72-D110-CB76-D4360C2BFE9A}"/>
          </ac:spMkLst>
        </pc:spChg>
        <pc:spChg chg="mod ord">
          <ac:chgData name="Egor Lychagin" userId="8b65ed3ec763e5ed" providerId="LiveId" clId="{32E574EE-CDAA-4810-9068-49052946B29E}" dt="2024-01-23T12:32:32.252" v="703" actId="1036"/>
          <ac:spMkLst>
            <pc:docMk/>
            <pc:sldMk cId="2881454527" sldId="262"/>
            <ac:spMk id="37" creationId="{BD52C32A-C4F3-8815-0788-7C9FA52F74DA}"/>
          </ac:spMkLst>
        </pc:spChg>
        <pc:spChg chg="mod ord">
          <ac:chgData name="Egor Lychagin" userId="8b65ed3ec763e5ed" providerId="LiveId" clId="{32E574EE-CDAA-4810-9068-49052946B29E}" dt="2024-01-23T12:33:08.914" v="739" actId="1036"/>
          <ac:spMkLst>
            <pc:docMk/>
            <pc:sldMk cId="2881454527" sldId="262"/>
            <ac:spMk id="38" creationId="{31696434-D628-6208-3FCA-B7510D00823D}"/>
          </ac:spMkLst>
        </pc:spChg>
        <pc:spChg chg="mod">
          <ac:chgData name="Egor Lychagin" userId="8b65ed3ec763e5ed" providerId="LiveId" clId="{32E574EE-CDAA-4810-9068-49052946B29E}" dt="2024-01-23T12:32:47.290" v="723" actId="1036"/>
          <ac:spMkLst>
            <pc:docMk/>
            <pc:sldMk cId="2881454527" sldId="262"/>
            <ac:spMk id="39" creationId="{BECF5265-EF2A-2CB4-8513-0701A577FF97}"/>
          </ac:spMkLst>
        </pc:spChg>
        <pc:spChg chg="mod ord">
          <ac:chgData name="Egor Lychagin" userId="8b65ed3ec763e5ed" providerId="LiveId" clId="{32E574EE-CDAA-4810-9068-49052946B29E}" dt="2024-01-23T12:33:16.751" v="740" actId="14100"/>
          <ac:spMkLst>
            <pc:docMk/>
            <pc:sldMk cId="2881454527" sldId="262"/>
            <ac:spMk id="42" creationId="{FDED138B-A33A-C2CE-266E-2CB47C5A0609}"/>
          </ac:spMkLst>
        </pc:spChg>
        <pc:spChg chg="mod ord">
          <ac:chgData name="Egor Lychagin" userId="8b65ed3ec763e5ed" providerId="LiveId" clId="{32E574EE-CDAA-4810-9068-49052946B29E}" dt="2024-01-23T12:32:47.290" v="723" actId="1036"/>
          <ac:spMkLst>
            <pc:docMk/>
            <pc:sldMk cId="2881454527" sldId="262"/>
            <ac:spMk id="43" creationId="{73B94A12-ADD2-35F7-4483-224B578733F0}"/>
          </ac:spMkLst>
        </pc:spChg>
        <pc:graphicFrameChg chg="mod modGraphic">
          <ac:chgData name="Egor Lychagin" userId="8b65ed3ec763e5ed" providerId="LiveId" clId="{32E574EE-CDAA-4810-9068-49052946B29E}" dt="2024-01-23T14:58:46.674" v="757" actId="20577"/>
          <ac:graphicFrameMkLst>
            <pc:docMk/>
            <pc:sldMk cId="2881454527" sldId="262"/>
            <ac:graphicFrameMk id="11" creationId="{61E162E2-134A-6C05-8E35-C3C56DB2D21C}"/>
          </ac:graphicFrameMkLst>
        </pc:graphicFrameChg>
        <pc:graphicFrameChg chg="mod ord">
          <ac:chgData name="Egor Lychagin" userId="8b65ed3ec763e5ed" providerId="LiveId" clId="{32E574EE-CDAA-4810-9068-49052946B29E}" dt="2024-01-23T12:41:17.598" v="749" actId="14100"/>
          <ac:graphicFrameMkLst>
            <pc:docMk/>
            <pc:sldMk cId="2881454527" sldId="262"/>
            <ac:graphicFrameMk id="18" creationId="{E53EF64B-47CD-2F49-F42C-391121437CEE}"/>
          </ac:graphicFrameMkLst>
        </pc:graphicFrameChg>
        <pc:cxnChg chg="mod">
          <ac:chgData name="Egor Lychagin" userId="8b65ed3ec763e5ed" providerId="LiveId" clId="{32E574EE-CDAA-4810-9068-49052946B29E}" dt="2024-01-23T12:32:54.782" v="724" actId="14100"/>
          <ac:cxnSpMkLst>
            <pc:docMk/>
            <pc:sldMk cId="2881454527" sldId="262"/>
            <ac:cxnSpMk id="6" creationId="{171E32BC-7B34-E020-7D10-BDBB87A99E8A}"/>
          </ac:cxnSpMkLst>
        </pc:cxnChg>
      </pc:sldChg>
      <pc:sldChg chg="addSp modSp mod">
        <pc:chgData name="Egor Lychagin" userId="8b65ed3ec763e5ed" providerId="LiveId" clId="{32E574EE-CDAA-4810-9068-49052946B29E}" dt="2024-01-23T14:47:25.008" v="755" actId="1076"/>
        <pc:sldMkLst>
          <pc:docMk/>
          <pc:sldMk cId="3980763989" sldId="263"/>
        </pc:sldMkLst>
        <pc:spChg chg="mod">
          <ac:chgData name="Egor Lychagin" userId="8b65ed3ec763e5ed" providerId="LiveId" clId="{32E574EE-CDAA-4810-9068-49052946B29E}" dt="2024-01-22T08:56:48.062" v="386" actId="1076"/>
          <ac:spMkLst>
            <pc:docMk/>
            <pc:sldMk cId="3980763989" sldId="263"/>
            <ac:spMk id="2" creationId="{884D99D2-6376-CADA-5B88-2AC42BB011D9}"/>
          </ac:spMkLst>
        </pc:spChg>
        <pc:spChg chg="mod">
          <ac:chgData name="Egor Lychagin" userId="8b65ed3ec763e5ed" providerId="LiveId" clId="{32E574EE-CDAA-4810-9068-49052946B29E}" dt="2024-01-22T08:57:21.687" v="402" actId="1076"/>
          <ac:spMkLst>
            <pc:docMk/>
            <pc:sldMk cId="3980763989" sldId="263"/>
            <ac:spMk id="4" creationId="{F0F32429-70DC-7CC4-CF9E-CF6A6773DCCB}"/>
          </ac:spMkLst>
        </pc:spChg>
        <pc:spChg chg="add mod">
          <ac:chgData name="Egor Lychagin" userId="8b65ed3ec763e5ed" providerId="LiveId" clId="{32E574EE-CDAA-4810-9068-49052946B29E}" dt="2024-01-22T08:57:03.133" v="401" actId="1036"/>
          <ac:spMkLst>
            <pc:docMk/>
            <pc:sldMk cId="3980763989" sldId="263"/>
            <ac:spMk id="5" creationId="{02FEF8A0-AB03-20EF-1799-53DED075CC49}"/>
          </ac:spMkLst>
        </pc:spChg>
        <pc:spChg chg="add mod">
          <ac:chgData name="Egor Lychagin" userId="8b65ed3ec763e5ed" providerId="LiveId" clId="{32E574EE-CDAA-4810-9068-49052946B29E}" dt="2024-01-22T08:57:44.207" v="405" actId="1076"/>
          <ac:spMkLst>
            <pc:docMk/>
            <pc:sldMk cId="3980763989" sldId="263"/>
            <ac:spMk id="6" creationId="{1D1E37E1-F508-A0D9-5173-F6580FB7CB65}"/>
          </ac:spMkLst>
        </pc:spChg>
        <pc:spChg chg="add mod">
          <ac:chgData name="Egor Lychagin" userId="8b65ed3ec763e5ed" providerId="LiveId" clId="{32E574EE-CDAA-4810-9068-49052946B29E}" dt="2024-01-22T08:57:03.133" v="401" actId="1036"/>
          <ac:spMkLst>
            <pc:docMk/>
            <pc:sldMk cId="3980763989" sldId="263"/>
            <ac:spMk id="8" creationId="{ECD2277F-DB5B-5A58-B5FE-133720B5240A}"/>
          </ac:spMkLst>
        </pc:spChg>
        <pc:spChg chg="add mod">
          <ac:chgData name="Egor Lychagin" userId="8b65ed3ec763e5ed" providerId="LiveId" clId="{32E574EE-CDAA-4810-9068-49052946B29E}" dt="2024-01-22T08:57:44.207" v="405" actId="1076"/>
          <ac:spMkLst>
            <pc:docMk/>
            <pc:sldMk cId="3980763989" sldId="263"/>
            <ac:spMk id="12" creationId="{015AF4F3-5C06-3B59-EAD4-872304BEE168}"/>
          </ac:spMkLst>
        </pc:spChg>
        <pc:spChg chg="mod">
          <ac:chgData name="Egor Lychagin" userId="8b65ed3ec763e5ed" providerId="LiveId" clId="{32E574EE-CDAA-4810-9068-49052946B29E}" dt="2024-01-22T08:58:23.151" v="408" actId="1076"/>
          <ac:spMkLst>
            <pc:docMk/>
            <pc:sldMk cId="3980763989" sldId="263"/>
            <ac:spMk id="13" creationId="{EA1262A8-B000-62B5-9501-C9653C6DB373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17" creationId="{7BB89F07-1840-087D-CF0D-658577631818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18" creationId="{653CD1C6-9F88-8DDE-AAD2-6AAF6779351E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19" creationId="{6E1A8A38-A6BE-1E35-B638-8DA2003A99D6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21" creationId="{6C1AB281-FFC5-088E-84F8-B5548CE515F9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22" creationId="{343C1698-1B42-E4B8-7676-744B0F6A4E4D}"/>
          </ac:spMkLst>
        </pc:spChg>
        <pc:spChg chg="add mod">
          <ac:chgData name="Egor Lychagin" userId="8b65ed3ec763e5ed" providerId="LiveId" clId="{32E574EE-CDAA-4810-9068-49052946B29E}" dt="2024-01-22T08:57:56.677" v="406" actId="1076"/>
          <ac:spMkLst>
            <pc:docMk/>
            <pc:sldMk cId="3980763989" sldId="263"/>
            <ac:spMk id="23" creationId="{2FFCB47F-D5B4-3CC6-2BC7-3506FB8830E1}"/>
          </ac:spMkLst>
        </pc:spChg>
        <pc:spChg chg="add mod">
          <ac:chgData name="Egor Lychagin" userId="8b65ed3ec763e5ed" providerId="LiveId" clId="{32E574EE-CDAA-4810-9068-49052946B29E}" dt="2024-01-23T14:47:24.590" v="754" actId="1076"/>
          <ac:spMkLst>
            <pc:docMk/>
            <pc:sldMk cId="3980763989" sldId="263"/>
            <ac:spMk id="25" creationId="{FA4F4EB9-6F66-1EF2-844F-D46DDE036067}"/>
          </ac:spMkLst>
        </pc:spChg>
        <pc:spChg chg="add mod">
          <ac:chgData name="Egor Lychagin" userId="8b65ed3ec763e5ed" providerId="LiveId" clId="{32E574EE-CDAA-4810-9068-49052946B29E}" dt="2024-01-23T14:47:24.590" v="754" actId="1076"/>
          <ac:spMkLst>
            <pc:docMk/>
            <pc:sldMk cId="3980763989" sldId="263"/>
            <ac:spMk id="26" creationId="{C7B1B49F-8A14-44BD-5907-9794A568FE29}"/>
          </ac:spMkLst>
        </pc:spChg>
        <pc:spChg chg="add mod">
          <ac:chgData name="Egor Lychagin" userId="8b65ed3ec763e5ed" providerId="LiveId" clId="{32E574EE-CDAA-4810-9068-49052946B29E}" dt="2024-01-23T14:47:24.590" v="754" actId="1076"/>
          <ac:spMkLst>
            <pc:docMk/>
            <pc:sldMk cId="3980763989" sldId="263"/>
            <ac:spMk id="27" creationId="{BA7935AF-90F9-DB86-E1E0-4B152087AF00}"/>
          </ac:spMkLst>
        </pc:spChg>
        <pc:spChg chg="add mod">
          <ac:chgData name="Egor Lychagin" userId="8b65ed3ec763e5ed" providerId="LiveId" clId="{32E574EE-CDAA-4810-9068-49052946B29E}" dt="2024-01-22T08:57:03.133" v="401" actId="1036"/>
          <ac:spMkLst>
            <pc:docMk/>
            <pc:sldMk cId="3980763989" sldId="263"/>
            <ac:spMk id="29" creationId="{20DFF69A-5FC4-46A6-94AB-53392F3F4A06}"/>
          </ac:spMkLst>
        </pc:spChg>
        <pc:spChg chg="add mod">
          <ac:chgData name="Egor Lychagin" userId="8b65ed3ec763e5ed" providerId="LiveId" clId="{32E574EE-CDAA-4810-9068-49052946B29E}" dt="2024-01-23T14:47:25.008" v="755" actId="1076"/>
          <ac:spMkLst>
            <pc:docMk/>
            <pc:sldMk cId="3980763989" sldId="263"/>
            <ac:spMk id="30" creationId="{B8D8B82F-5405-EC9D-DE88-35C35CAC60FE}"/>
          </ac:spMkLst>
        </pc:spChg>
        <pc:spChg chg="add mod">
          <ac:chgData name="Egor Lychagin" userId="8b65ed3ec763e5ed" providerId="LiveId" clId="{32E574EE-CDAA-4810-9068-49052946B29E}" dt="2024-01-23T14:47:25.008" v="755" actId="1076"/>
          <ac:spMkLst>
            <pc:docMk/>
            <pc:sldMk cId="3980763989" sldId="263"/>
            <ac:spMk id="32" creationId="{42BF1EAA-7410-0524-3DDE-244773B31984}"/>
          </ac:spMkLst>
        </pc:spChg>
        <pc:graphicFrameChg chg="add mod">
          <ac:chgData name="Egor Lychagin" userId="8b65ed3ec763e5ed" providerId="LiveId" clId="{32E574EE-CDAA-4810-9068-49052946B29E}" dt="2024-01-22T08:57:03.133" v="401" actId="1036"/>
          <ac:graphicFrameMkLst>
            <pc:docMk/>
            <pc:sldMk cId="3980763989" sldId="263"/>
            <ac:graphicFrameMk id="7" creationId="{9FF06109-552B-766B-12AD-289BAADFEB6A}"/>
          </ac:graphicFrameMkLst>
        </pc:graphicFrameChg>
        <pc:picChg chg="add">
          <ac:chgData name="Egor Lychagin" userId="8b65ed3ec763e5ed" providerId="LiveId" clId="{32E574EE-CDAA-4810-9068-49052946B29E}" dt="2024-01-22T08:56:51.093" v="387"/>
          <ac:picMkLst>
            <pc:docMk/>
            <pc:sldMk cId="3980763989" sldId="263"/>
            <ac:picMk id="3" creationId="{C4DE10BD-F7C1-F0E8-B50B-55DCB5AD5FEF}"/>
          </ac:picMkLst>
        </pc:picChg>
        <pc:picChg chg="add mod">
          <ac:chgData name="Egor Lychagin" userId="8b65ed3ec763e5ed" providerId="LiveId" clId="{32E574EE-CDAA-4810-9068-49052946B29E}" dt="2024-01-22T08:57:03.133" v="401" actId="1036"/>
          <ac:picMkLst>
            <pc:docMk/>
            <pc:sldMk cId="3980763989" sldId="263"/>
            <ac:picMk id="9" creationId="{BB262019-50D3-0459-A5BA-A66972B78710}"/>
          </ac:picMkLst>
        </pc:picChg>
        <pc:picChg chg="add mod">
          <ac:chgData name="Egor Lychagin" userId="8b65ed3ec763e5ed" providerId="LiveId" clId="{32E574EE-CDAA-4810-9068-49052946B29E}" dt="2024-01-22T08:57:03.133" v="401" actId="1036"/>
          <ac:picMkLst>
            <pc:docMk/>
            <pc:sldMk cId="3980763989" sldId="263"/>
            <ac:picMk id="10" creationId="{A432BCE3-226F-13D5-463C-8E5D22921615}"/>
          </ac:picMkLst>
        </pc:picChg>
        <pc:picChg chg="add mod">
          <ac:chgData name="Egor Lychagin" userId="8b65ed3ec763e5ed" providerId="LiveId" clId="{32E574EE-CDAA-4810-9068-49052946B29E}" dt="2024-01-22T08:57:03.133" v="401" actId="1036"/>
          <ac:picMkLst>
            <pc:docMk/>
            <pc:sldMk cId="3980763989" sldId="263"/>
            <ac:picMk id="11" creationId="{6D95192E-C507-BC60-6580-EA2432DD3539}"/>
          </ac:picMkLst>
        </pc:picChg>
        <pc:picChg chg="add mod">
          <ac:chgData name="Egor Lychagin" userId="8b65ed3ec763e5ed" providerId="LiveId" clId="{32E574EE-CDAA-4810-9068-49052946B29E}" dt="2024-01-22T08:57:56.677" v="406" actId="1076"/>
          <ac:picMkLst>
            <pc:docMk/>
            <pc:sldMk cId="3980763989" sldId="263"/>
            <ac:picMk id="14" creationId="{9B0D8C61-B505-9F5B-901D-5F75F9E9D078}"/>
          </ac:picMkLst>
        </pc:picChg>
        <pc:picChg chg="add mod">
          <ac:chgData name="Egor Lychagin" userId="8b65ed3ec763e5ed" providerId="LiveId" clId="{32E574EE-CDAA-4810-9068-49052946B29E}" dt="2024-01-22T08:57:56.677" v="406" actId="1076"/>
          <ac:picMkLst>
            <pc:docMk/>
            <pc:sldMk cId="3980763989" sldId="263"/>
            <ac:picMk id="15" creationId="{F4E1B560-A793-45CF-CE2C-433B83A57AFF}"/>
          </ac:picMkLst>
        </pc:picChg>
        <pc:picChg chg="add mod">
          <ac:chgData name="Egor Lychagin" userId="8b65ed3ec763e5ed" providerId="LiveId" clId="{32E574EE-CDAA-4810-9068-49052946B29E}" dt="2024-01-22T08:57:56.677" v="406" actId="1076"/>
          <ac:picMkLst>
            <pc:docMk/>
            <pc:sldMk cId="3980763989" sldId="263"/>
            <ac:picMk id="16" creationId="{8BB0B1ED-0A87-6E97-00B1-0EA50CE0A755}"/>
          </ac:picMkLst>
        </pc:picChg>
        <pc:picChg chg="add mod">
          <ac:chgData name="Egor Lychagin" userId="8b65ed3ec763e5ed" providerId="LiveId" clId="{32E574EE-CDAA-4810-9068-49052946B29E}" dt="2024-01-22T08:57:56.677" v="406" actId="1076"/>
          <ac:picMkLst>
            <pc:docMk/>
            <pc:sldMk cId="3980763989" sldId="263"/>
            <ac:picMk id="20" creationId="{3EEA5D26-17E9-5E13-97C6-48E413BA72AF}"/>
          </ac:picMkLst>
        </pc:picChg>
        <pc:picChg chg="add mod">
          <ac:chgData name="Egor Lychagin" userId="8b65ed3ec763e5ed" providerId="LiveId" clId="{32E574EE-CDAA-4810-9068-49052946B29E}" dt="2024-01-23T14:47:24.590" v="754" actId="1076"/>
          <ac:picMkLst>
            <pc:docMk/>
            <pc:sldMk cId="3980763989" sldId="263"/>
            <ac:picMk id="24" creationId="{0F76D4B2-8362-BDDA-6CA5-5E16B9A7BC29}"/>
          </ac:picMkLst>
        </pc:picChg>
        <pc:picChg chg="add mod">
          <ac:chgData name="Egor Lychagin" userId="8b65ed3ec763e5ed" providerId="LiveId" clId="{32E574EE-CDAA-4810-9068-49052946B29E}" dt="2024-01-23T14:47:25.008" v="755" actId="1076"/>
          <ac:picMkLst>
            <pc:docMk/>
            <pc:sldMk cId="3980763989" sldId="263"/>
            <ac:picMk id="31" creationId="{CE0FA64F-F3CF-F841-825E-9D4840E48F88}"/>
          </ac:picMkLst>
        </pc:picChg>
        <pc:cxnChg chg="add mod">
          <ac:chgData name="Egor Lychagin" userId="8b65ed3ec763e5ed" providerId="LiveId" clId="{32E574EE-CDAA-4810-9068-49052946B29E}" dt="2024-01-22T08:57:03.133" v="401" actId="1036"/>
          <ac:cxnSpMkLst>
            <pc:docMk/>
            <pc:sldMk cId="3980763989" sldId="263"/>
            <ac:cxnSpMk id="28" creationId="{663561B2-89C4-FE1E-4192-CCB4384DBE15}"/>
          </ac:cxnSpMkLst>
        </pc:cxnChg>
      </pc:sldChg>
      <pc:sldChg chg="addSp delSp modSp add mod">
        <pc:chgData name="Egor Lychagin" userId="8b65ed3ec763e5ed" providerId="LiveId" clId="{32E574EE-CDAA-4810-9068-49052946B29E}" dt="2024-01-22T08:54:49.735" v="384" actId="1076"/>
        <pc:sldMkLst>
          <pc:docMk/>
          <pc:sldMk cId="4043240256" sldId="264"/>
        </pc:sldMkLst>
        <pc:spChg chg="mod">
          <ac:chgData name="Egor Lychagin" userId="8b65ed3ec763e5ed" providerId="LiveId" clId="{32E574EE-CDAA-4810-9068-49052946B29E}" dt="2024-01-22T08:54:49.735" v="384" actId="1076"/>
          <ac:spMkLst>
            <pc:docMk/>
            <pc:sldMk cId="4043240256" sldId="264"/>
            <ac:spMk id="2" creationId="{884D99D2-6376-CADA-5B88-2AC42BB011D9}"/>
          </ac:spMkLst>
        </pc:spChg>
        <pc:spChg chg="del">
          <ac:chgData name="Egor Lychagin" userId="8b65ed3ec763e5ed" providerId="LiveId" clId="{32E574EE-CDAA-4810-9068-49052946B29E}" dt="2024-01-22T08:54:41.950" v="383" actId="478"/>
          <ac:spMkLst>
            <pc:docMk/>
            <pc:sldMk cId="4043240256" sldId="264"/>
            <ac:spMk id="4" creationId="{F0F32429-70DC-7CC4-CF9E-CF6A6773DCCB}"/>
          </ac:spMkLst>
        </pc:spChg>
        <pc:spChg chg="add mod">
          <ac:chgData name="Egor Lychagin" userId="8b65ed3ec763e5ed" providerId="LiveId" clId="{32E574EE-CDAA-4810-9068-49052946B29E}" dt="2024-01-22T08:54:37.253" v="382" actId="1036"/>
          <ac:spMkLst>
            <pc:docMk/>
            <pc:sldMk cId="4043240256" sldId="264"/>
            <ac:spMk id="5" creationId="{D0AD1955-C45A-D511-955F-614C87B20DC1}"/>
          </ac:spMkLst>
        </pc:spChg>
        <pc:spChg chg="add mod">
          <ac:chgData name="Egor Lychagin" userId="8b65ed3ec763e5ed" providerId="LiveId" clId="{32E574EE-CDAA-4810-9068-49052946B29E}" dt="2024-01-22T08:54:37.253" v="382" actId="1036"/>
          <ac:spMkLst>
            <pc:docMk/>
            <pc:sldMk cId="4043240256" sldId="264"/>
            <ac:spMk id="10" creationId="{7D70C05F-AD72-9271-2634-7641626B64E0}"/>
          </ac:spMkLst>
        </pc:spChg>
        <pc:spChg chg="add mod">
          <ac:chgData name="Egor Lychagin" userId="8b65ed3ec763e5ed" providerId="LiveId" clId="{32E574EE-CDAA-4810-9068-49052946B29E}" dt="2024-01-22T08:54:37.253" v="382" actId="1036"/>
          <ac:spMkLst>
            <pc:docMk/>
            <pc:sldMk cId="4043240256" sldId="264"/>
            <ac:spMk id="11" creationId="{E224B222-4D3B-23F9-908D-13A8BD854F34}"/>
          </ac:spMkLst>
        </pc:spChg>
        <pc:spChg chg="add mod">
          <ac:chgData name="Egor Lychagin" userId="8b65ed3ec763e5ed" providerId="LiveId" clId="{32E574EE-CDAA-4810-9068-49052946B29E}" dt="2024-01-22T08:54:37.253" v="382" actId="1036"/>
          <ac:spMkLst>
            <pc:docMk/>
            <pc:sldMk cId="4043240256" sldId="264"/>
            <ac:spMk id="12" creationId="{05544BA7-35DE-CD23-127C-565947515B6A}"/>
          </ac:spMkLst>
        </pc:spChg>
        <pc:spChg chg="mod">
          <ac:chgData name="Egor Lychagin" userId="8b65ed3ec763e5ed" providerId="LiveId" clId="{32E574EE-CDAA-4810-9068-49052946B29E}" dt="2024-01-22T08:54:49.735" v="384" actId="1076"/>
          <ac:spMkLst>
            <pc:docMk/>
            <pc:sldMk cId="4043240256" sldId="264"/>
            <ac:spMk id="13" creationId="{EA1262A8-B000-62B5-9501-C9653C6DB373}"/>
          </ac:spMkLst>
        </pc:spChg>
        <pc:picChg chg="add">
          <ac:chgData name="Egor Lychagin" userId="8b65ed3ec763e5ed" providerId="LiveId" clId="{32E574EE-CDAA-4810-9068-49052946B29E}" dt="2024-01-22T08:54:24.407" v="367"/>
          <ac:picMkLst>
            <pc:docMk/>
            <pc:sldMk cId="4043240256" sldId="264"/>
            <ac:picMk id="3" creationId="{3E51500B-2C9E-FEE9-53E2-A7C94EB369EB}"/>
          </ac:picMkLst>
        </pc:picChg>
        <pc:picChg chg="add mod">
          <ac:chgData name="Egor Lychagin" userId="8b65ed3ec763e5ed" providerId="LiveId" clId="{32E574EE-CDAA-4810-9068-49052946B29E}" dt="2024-01-22T08:54:37.253" v="382" actId="1036"/>
          <ac:picMkLst>
            <pc:docMk/>
            <pc:sldMk cId="4043240256" sldId="264"/>
            <ac:picMk id="6" creationId="{E51D2322-DCA5-2E96-06A5-F6994C8C72B8}"/>
          </ac:picMkLst>
        </pc:picChg>
        <pc:picChg chg="add mod">
          <ac:chgData name="Egor Lychagin" userId="8b65ed3ec763e5ed" providerId="LiveId" clId="{32E574EE-CDAA-4810-9068-49052946B29E}" dt="2024-01-22T08:54:37.253" v="382" actId="1036"/>
          <ac:picMkLst>
            <pc:docMk/>
            <pc:sldMk cId="4043240256" sldId="264"/>
            <ac:picMk id="7" creationId="{B6012C54-227F-7FA5-7B85-DAB700A93F0C}"/>
          </ac:picMkLst>
        </pc:picChg>
        <pc:picChg chg="add mod">
          <ac:chgData name="Egor Lychagin" userId="8b65ed3ec763e5ed" providerId="LiveId" clId="{32E574EE-CDAA-4810-9068-49052946B29E}" dt="2024-01-22T08:54:37.253" v="382" actId="1036"/>
          <ac:picMkLst>
            <pc:docMk/>
            <pc:sldMk cId="4043240256" sldId="264"/>
            <ac:picMk id="8" creationId="{59AD8600-8198-A6B9-580B-92752EB75837}"/>
          </ac:picMkLst>
        </pc:picChg>
        <pc:picChg chg="add mod">
          <ac:chgData name="Egor Lychagin" userId="8b65ed3ec763e5ed" providerId="LiveId" clId="{32E574EE-CDAA-4810-9068-49052946B29E}" dt="2024-01-22T08:54:37.253" v="382" actId="1036"/>
          <ac:picMkLst>
            <pc:docMk/>
            <pc:sldMk cId="4043240256" sldId="264"/>
            <ac:picMk id="9" creationId="{40736380-3466-C5A8-4002-9D7FC4641512}"/>
          </ac:picMkLst>
        </pc:picChg>
        <pc:picChg chg="add mod">
          <ac:chgData name="Egor Lychagin" userId="8b65ed3ec763e5ed" providerId="LiveId" clId="{32E574EE-CDAA-4810-9068-49052946B29E}" dt="2024-01-22T08:54:37.253" v="382" actId="1036"/>
          <ac:picMkLst>
            <pc:docMk/>
            <pc:sldMk cId="4043240256" sldId="264"/>
            <ac:picMk id="14" creationId="{50CB3EB3-A00F-636C-6757-E00C9F5ACE1B}"/>
          </ac:picMkLst>
        </pc:picChg>
      </pc:sldChg>
    </pc:docChg>
  </pc:docChgLst>
  <pc:docChgLst>
    <pc:chgData name="Egor Lychagin" userId="8b65ed3ec763e5ed" providerId="LiveId" clId="{5A69EB05-F90B-474A-9BEE-DD7F4C1E3AC9}"/>
    <pc:docChg chg="undo custSel addSld modSld sldOrd">
      <pc:chgData name="Egor Lychagin" userId="8b65ed3ec763e5ed" providerId="LiveId" clId="{5A69EB05-F90B-474A-9BEE-DD7F4C1E3AC9}" dt="2024-01-22T18:30:31.688" v="4035" actId="14100"/>
      <pc:docMkLst>
        <pc:docMk/>
      </pc:docMkLst>
      <pc:sldChg chg="modSp mod">
        <pc:chgData name="Egor Lychagin" userId="8b65ed3ec763e5ed" providerId="LiveId" clId="{5A69EB05-F90B-474A-9BEE-DD7F4C1E3AC9}" dt="2024-01-20T11:39:45.522" v="3000" actId="1076"/>
        <pc:sldMkLst>
          <pc:docMk/>
          <pc:sldMk cId="98517248" sldId="257"/>
        </pc:sldMkLst>
        <pc:spChg chg="mod">
          <ac:chgData name="Egor Lychagin" userId="8b65ed3ec763e5ed" providerId="LiveId" clId="{5A69EB05-F90B-474A-9BEE-DD7F4C1E3AC9}" dt="2024-01-14T17:54:56.116" v="7" actId="1076"/>
          <ac:spMkLst>
            <pc:docMk/>
            <pc:sldMk cId="98517248" sldId="257"/>
            <ac:spMk id="16" creationId="{8EC8EA27-C01A-6675-E892-AEABF693749F}"/>
          </ac:spMkLst>
        </pc:spChg>
        <pc:spChg chg="mod">
          <ac:chgData name="Egor Lychagin" userId="8b65ed3ec763e5ed" providerId="LiveId" clId="{5A69EB05-F90B-474A-9BEE-DD7F4C1E3AC9}" dt="2024-01-20T11:39:45.522" v="3000" actId="1076"/>
          <ac:spMkLst>
            <pc:docMk/>
            <pc:sldMk cId="98517248" sldId="257"/>
            <ac:spMk id="19" creationId="{4FC7BA7B-6F92-CF60-D79B-7A832ABF15D5}"/>
          </ac:spMkLst>
        </pc:spChg>
      </pc:sldChg>
      <pc:sldChg chg="addSp delSp modSp mod">
        <pc:chgData name="Egor Lychagin" userId="8b65ed3ec763e5ed" providerId="LiveId" clId="{5A69EB05-F90B-474A-9BEE-DD7F4C1E3AC9}" dt="2024-01-21T17:06:09.462" v="3675" actId="2085"/>
        <pc:sldMkLst>
          <pc:docMk/>
          <pc:sldMk cId="1212134538" sldId="258"/>
        </pc:sldMkLst>
        <pc:spChg chg="del">
          <ac:chgData name="Egor Lychagin" userId="8b65ed3ec763e5ed" providerId="LiveId" clId="{5A69EB05-F90B-474A-9BEE-DD7F4C1E3AC9}" dt="2024-01-20T10:01:15.079" v="1772" actId="478"/>
          <ac:spMkLst>
            <pc:docMk/>
            <pc:sldMk cId="1212134538" sldId="258"/>
            <ac:spMk id="4" creationId="{F0F32429-70DC-7CC4-CF9E-CF6A6773DCCB}"/>
          </ac:spMkLst>
        </pc:spChg>
        <pc:spChg chg="add del">
          <ac:chgData name="Egor Lychagin" userId="8b65ed3ec763e5ed" providerId="LiveId" clId="{5A69EB05-F90B-474A-9BEE-DD7F4C1E3AC9}" dt="2024-01-14T17:55:15.517" v="9" actId="22"/>
          <ac:spMkLst>
            <pc:docMk/>
            <pc:sldMk cId="1212134538" sldId="258"/>
            <ac:spMk id="5" creationId="{6F3EAFE2-DFCB-C192-146C-E256D0627C80}"/>
          </ac:spMkLst>
        </pc:spChg>
        <pc:spChg chg="add mod">
          <ac:chgData name="Egor Lychagin" userId="8b65ed3ec763e5ed" providerId="LiveId" clId="{5A69EB05-F90B-474A-9BEE-DD7F4C1E3AC9}" dt="2024-01-21T17:05:13.272" v="3669" actId="1076"/>
          <ac:spMkLst>
            <pc:docMk/>
            <pc:sldMk cId="1212134538" sldId="258"/>
            <ac:spMk id="5" creationId="{7EA8CBD1-96F7-BAF9-D695-6650F404A3F1}"/>
          </ac:spMkLst>
        </pc:spChg>
        <pc:spChg chg="mod">
          <ac:chgData name="Egor Lychagin" userId="8b65ed3ec763e5ed" providerId="LiveId" clId="{5A69EB05-F90B-474A-9BEE-DD7F4C1E3AC9}" dt="2024-01-21T17:05:43.641" v="3673" actId="1076"/>
          <ac:spMkLst>
            <pc:docMk/>
            <pc:sldMk cId="1212134538" sldId="258"/>
            <ac:spMk id="7" creationId="{DACD06A3-8C94-E990-EC78-A9736A5F8E90}"/>
          </ac:spMkLst>
        </pc:spChg>
        <pc:spChg chg="mod">
          <ac:chgData name="Egor Lychagin" userId="8b65ed3ec763e5ed" providerId="LiveId" clId="{5A69EB05-F90B-474A-9BEE-DD7F4C1E3AC9}" dt="2024-01-21T17:03:00.990" v="3647" actId="1076"/>
          <ac:spMkLst>
            <pc:docMk/>
            <pc:sldMk cId="1212134538" sldId="258"/>
            <ac:spMk id="14" creationId="{DF20730E-E46E-4F82-4B36-303E732804DC}"/>
          </ac:spMkLst>
        </pc:spChg>
        <pc:picChg chg="mod">
          <ac:chgData name="Egor Lychagin" userId="8b65ed3ec763e5ed" providerId="LiveId" clId="{5A69EB05-F90B-474A-9BEE-DD7F4C1E3AC9}" dt="2024-01-21T17:06:09.462" v="3675" actId="2085"/>
          <ac:picMkLst>
            <pc:docMk/>
            <pc:sldMk cId="1212134538" sldId="258"/>
            <ac:picMk id="3" creationId="{F43EF803-B4CE-7845-5393-95B74161C80E}"/>
          </ac:picMkLst>
        </pc:picChg>
        <pc:picChg chg="mod">
          <ac:chgData name="Egor Lychagin" userId="8b65ed3ec763e5ed" providerId="LiveId" clId="{5A69EB05-F90B-474A-9BEE-DD7F4C1E3AC9}" dt="2024-01-21T17:03:21.429" v="3652" actId="2085"/>
          <ac:picMkLst>
            <pc:docMk/>
            <pc:sldMk cId="1212134538" sldId="258"/>
            <ac:picMk id="10" creationId="{58A1AE0A-015A-867B-BABE-44E7F830C3F0}"/>
          </ac:picMkLst>
        </pc:picChg>
        <pc:picChg chg="mod">
          <ac:chgData name="Egor Lychagin" userId="8b65ed3ec763e5ed" providerId="LiveId" clId="{5A69EB05-F90B-474A-9BEE-DD7F4C1E3AC9}" dt="2024-01-21T17:03:24.538" v="3653" actId="2085"/>
          <ac:picMkLst>
            <pc:docMk/>
            <pc:sldMk cId="1212134538" sldId="258"/>
            <ac:picMk id="11" creationId="{A46D96BC-AC7F-A3FE-C56C-597EF4409B4C}"/>
          </ac:picMkLst>
        </pc:picChg>
        <pc:picChg chg="add mod modCrop">
          <ac:chgData name="Egor Lychagin" userId="8b65ed3ec763e5ed" providerId="LiveId" clId="{5A69EB05-F90B-474A-9BEE-DD7F4C1E3AC9}" dt="2024-01-21T17:05:04.509" v="3667" actId="14100"/>
          <ac:picMkLst>
            <pc:docMk/>
            <pc:sldMk cId="1212134538" sldId="258"/>
            <ac:picMk id="18" creationId="{0E63F6ED-EF5E-DE91-480C-2BDE904DE533}"/>
          </ac:picMkLst>
        </pc:picChg>
        <pc:picChg chg="add mod">
          <ac:chgData name="Egor Lychagin" userId="8b65ed3ec763e5ed" providerId="LiveId" clId="{5A69EB05-F90B-474A-9BEE-DD7F4C1E3AC9}" dt="2024-01-21T17:05:06.936" v="3668" actId="1076"/>
          <ac:picMkLst>
            <pc:docMk/>
            <pc:sldMk cId="1212134538" sldId="258"/>
            <ac:picMk id="19" creationId="{9FDE14A7-BBFC-1FCD-DB00-0308F28BD656}"/>
          </ac:picMkLst>
        </pc:picChg>
      </pc:sldChg>
      <pc:sldChg chg="addSp delSp modSp add mod ord">
        <pc:chgData name="Egor Lychagin" userId="8b65ed3ec763e5ed" providerId="LiveId" clId="{5A69EB05-F90B-474A-9BEE-DD7F4C1E3AC9}" dt="2024-01-21T17:57:15.099" v="3737" actId="692"/>
        <pc:sldMkLst>
          <pc:docMk/>
          <pc:sldMk cId="1338685649" sldId="259"/>
        </pc:sldMkLst>
        <pc:spChg chg="mod">
          <ac:chgData name="Egor Lychagin" userId="8b65ed3ec763e5ed" providerId="LiveId" clId="{5A69EB05-F90B-474A-9BEE-DD7F4C1E3AC9}" dt="2024-01-14T19:14:12.981" v="1651" actId="1076"/>
          <ac:spMkLst>
            <pc:docMk/>
            <pc:sldMk cId="1338685649" sldId="259"/>
            <ac:spMk id="2" creationId="{884D99D2-6376-CADA-5B88-2AC42BB011D9}"/>
          </ac:spMkLst>
        </pc:spChg>
        <pc:spChg chg="mod">
          <ac:chgData name="Egor Lychagin" userId="8b65ed3ec763e5ed" providerId="LiveId" clId="{5A69EB05-F90B-474A-9BEE-DD7F4C1E3AC9}" dt="2024-01-20T11:39:12.447" v="2998" actId="13926"/>
          <ac:spMkLst>
            <pc:docMk/>
            <pc:sldMk cId="1338685649" sldId="259"/>
            <ac:spMk id="4" creationId="{F0F32429-70DC-7CC4-CF9E-CF6A6773DCCB}"/>
          </ac:spMkLst>
        </pc:spChg>
        <pc:spChg chg="add del mod ord">
          <ac:chgData name="Egor Lychagin" userId="8b65ed3ec763e5ed" providerId="LiveId" clId="{5A69EB05-F90B-474A-9BEE-DD7F4C1E3AC9}" dt="2024-01-14T18:25:46.510" v="600" actId="478"/>
          <ac:spMkLst>
            <pc:docMk/>
            <pc:sldMk cId="1338685649" sldId="259"/>
            <ac:spMk id="5" creationId="{F36AE2B0-595A-8C0F-429A-EF48D9DB7154}"/>
          </ac:spMkLst>
        </pc:spChg>
        <pc:spChg chg="del mod">
          <ac:chgData name="Egor Lychagin" userId="8b65ed3ec763e5ed" providerId="LiveId" clId="{5A69EB05-F90B-474A-9BEE-DD7F4C1E3AC9}" dt="2024-01-21T17:56:31.875" v="3721" actId="478"/>
          <ac:spMkLst>
            <pc:docMk/>
            <pc:sldMk cId="1338685649" sldId="259"/>
            <ac:spMk id="6" creationId="{2FDB25B9-341C-A7BD-5E68-DD16D378C152}"/>
          </ac:spMkLst>
        </pc:spChg>
        <pc:spChg chg="del">
          <ac:chgData name="Egor Lychagin" userId="8b65ed3ec763e5ed" providerId="LiveId" clId="{5A69EB05-F90B-474A-9BEE-DD7F4C1E3AC9}" dt="2024-01-14T18:00:32.366" v="46" actId="478"/>
          <ac:spMkLst>
            <pc:docMk/>
            <pc:sldMk cId="1338685649" sldId="259"/>
            <ac:spMk id="6" creationId="{608044BD-1B8F-E330-4BAF-E36FDED25552}"/>
          </ac:spMkLst>
        </pc:spChg>
        <pc:spChg chg="add del mod">
          <ac:chgData name="Egor Lychagin" userId="8b65ed3ec763e5ed" providerId="LiveId" clId="{5A69EB05-F90B-474A-9BEE-DD7F4C1E3AC9}" dt="2024-01-21T17:51:20.565" v="3685" actId="478"/>
          <ac:spMkLst>
            <pc:docMk/>
            <pc:sldMk cId="1338685649" sldId="259"/>
            <ac:spMk id="7" creationId="{72DA8298-E7B1-514E-53F3-F06A618C27B7}"/>
          </ac:spMkLst>
        </pc:spChg>
        <pc:spChg chg="add del mod">
          <ac:chgData name="Egor Lychagin" userId="8b65ed3ec763e5ed" providerId="LiveId" clId="{5A69EB05-F90B-474A-9BEE-DD7F4C1E3AC9}" dt="2024-01-14T18:25:51.228" v="602" actId="478"/>
          <ac:spMkLst>
            <pc:docMk/>
            <pc:sldMk cId="1338685649" sldId="259"/>
            <ac:spMk id="7" creationId="{ACABF886-F49D-EB84-AD10-DF494D06B9CE}"/>
          </ac:spMkLst>
        </pc:spChg>
        <pc:spChg chg="add del mod">
          <ac:chgData name="Egor Lychagin" userId="8b65ed3ec763e5ed" providerId="LiveId" clId="{5A69EB05-F90B-474A-9BEE-DD7F4C1E3AC9}" dt="2024-01-21T17:55:07.612" v="3705" actId="478"/>
          <ac:spMkLst>
            <pc:docMk/>
            <pc:sldMk cId="1338685649" sldId="259"/>
            <ac:spMk id="8" creationId="{8AC26F06-D3B5-5132-73E6-5F8E4AC3165D}"/>
          </ac:spMkLst>
        </pc:spChg>
        <pc:spChg chg="del">
          <ac:chgData name="Egor Lychagin" userId="8b65ed3ec763e5ed" providerId="LiveId" clId="{5A69EB05-F90B-474A-9BEE-DD7F4C1E3AC9}" dt="2024-01-14T18:00:35.736" v="47" actId="478"/>
          <ac:spMkLst>
            <pc:docMk/>
            <pc:sldMk cId="1338685649" sldId="259"/>
            <ac:spMk id="8" creationId="{CB881F23-7C33-3E98-71BB-6E226F4B5680}"/>
          </ac:spMkLst>
        </pc:spChg>
        <pc:spChg chg="del">
          <ac:chgData name="Egor Lychagin" userId="8b65ed3ec763e5ed" providerId="LiveId" clId="{5A69EB05-F90B-474A-9BEE-DD7F4C1E3AC9}" dt="2024-01-14T18:00:28.304" v="45" actId="478"/>
          <ac:spMkLst>
            <pc:docMk/>
            <pc:sldMk cId="1338685649" sldId="259"/>
            <ac:spMk id="9" creationId="{03BB7897-20E0-4C1C-D659-629B0105994F}"/>
          </ac:spMkLst>
        </pc:spChg>
        <pc:spChg chg="add mod">
          <ac:chgData name="Egor Lychagin" userId="8b65ed3ec763e5ed" providerId="LiveId" clId="{5A69EB05-F90B-474A-9BEE-DD7F4C1E3AC9}" dt="2024-01-21T17:57:15.099" v="3737" actId="692"/>
          <ac:spMkLst>
            <pc:docMk/>
            <pc:sldMk cId="1338685649" sldId="259"/>
            <ac:spMk id="9" creationId="{B33C6C68-7563-E560-FFC0-AFCB9F229CF6}"/>
          </ac:spMkLst>
        </pc:spChg>
        <pc:spChg chg="add del mod">
          <ac:chgData name="Egor Lychagin" userId="8b65ed3ec763e5ed" providerId="LiveId" clId="{5A69EB05-F90B-474A-9BEE-DD7F4C1E3AC9}" dt="2024-01-14T18:25:49.268" v="601" actId="478"/>
          <ac:spMkLst>
            <pc:docMk/>
            <pc:sldMk cId="1338685649" sldId="259"/>
            <ac:spMk id="10" creationId="{B423C975-8B70-3EE3-7F35-89F40614E36C}"/>
          </ac:spMkLst>
        </pc:spChg>
        <pc:spChg chg="add del mod">
          <ac:chgData name="Egor Lychagin" userId="8b65ed3ec763e5ed" providerId="LiveId" clId="{5A69EB05-F90B-474A-9BEE-DD7F4C1E3AC9}" dt="2024-01-14T18:25:25.178" v="595" actId="478"/>
          <ac:spMkLst>
            <pc:docMk/>
            <pc:sldMk cId="1338685649" sldId="259"/>
            <ac:spMk id="11" creationId="{627B2E4D-02CE-39A5-4979-B4BB20A8BD71}"/>
          </ac:spMkLst>
        </pc:spChg>
        <pc:spChg chg="mod">
          <ac:chgData name="Egor Lychagin" userId="8b65ed3ec763e5ed" providerId="LiveId" clId="{5A69EB05-F90B-474A-9BEE-DD7F4C1E3AC9}" dt="2024-01-14T19:14:55.219" v="1657" actId="1076"/>
          <ac:spMkLst>
            <pc:docMk/>
            <pc:sldMk cId="1338685649" sldId="259"/>
            <ac:spMk id="13" creationId="{EA1262A8-B000-62B5-9501-C9653C6DB373}"/>
          </ac:spMkLst>
        </pc:spChg>
        <pc:spChg chg="add del">
          <ac:chgData name="Egor Lychagin" userId="8b65ed3ec763e5ed" providerId="LiveId" clId="{5A69EB05-F90B-474A-9BEE-DD7F4C1E3AC9}" dt="2024-01-14T18:16:43.739" v="257"/>
          <ac:spMkLst>
            <pc:docMk/>
            <pc:sldMk cId="1338685649" sldId="259"/>
            <ac:spMk id="14" creationId="{54B2AD01-EDA4-1874-C4D4-9C44AED94EBC}"/>
          </ac:spMkLst>
        </pc:spChg>
        <pc:spChg chg="add del mod">
          <ac:chgData name="Egor Lychagin" userId="8b65ed3ec763e5ed" providerId="LiveId" clId="{5A69EB05-F90B-474A-9BEE-DD7F4C1E3AC9}" dt="2024-01-14T18:25:27.801" v="596" actId="478"/>
          <ac:spMkLst>
            <pc:docMk/>
            <pc:sldMk cId="1338685649" sldId="259"/>
            <ac:spMk id="15" creationId="{F2729FD9-3F6E-151E-23E7-21A92FB04C18}"/>
          </ac:spMkLst>
        </pc:spChg>
        <pc:spChg chg="add del mod">
          <ac:chgData name="Egor Lychagin" userId="8b65ed3ec763e5ed" providerId="LiveId" clId="{5A69EB05-F90B-474A-9BEE-DD7F4C1E3AC9}" dt="2024-01-14T18:25:30.549" v="597" actId="478"/>
          <ac:spMkLst>
            <pc:docMk/>
            <pc:sldMk cId="1338685649" sldId="259"/>
            <ac:spMk id="16" creationId="{F9396914-2B14-CC49-2900-11B1BF893816}"/>
          </ac:spMkLst>
        </pc:spChg>
        <pc:spChg chg="add mod or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17" creationId="{B47E6FF8-A7AF-C55E-4834-2F2E4ED54025}"/>
          </ac:spMkLst>
        </pc:spChg>
        <pc:spChg chg="add mod or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18" creationId="{38D0BFF8-E38D-3DA8-BA06-A7AB7B6B6579}"/>
          </ac:spMkLst>
        </pc:spChg>
        <pc:spChg chg="add mod or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19" creationId="{C2E02E73-66C3-6D3C-65C0-104406DD3AFD}"/>
          </ac:spMkLst>
        </pc:spChg>
        <pc:spChg chg="add mo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20" creationId="{C9A3DC35-5F97-DA0B-EEE4-417E44120C42}"/>
          </ac:spMkLst>
        </pc:spChg>
        <pc:spChg chg="add mo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21" creationId="{0FB3E05D-5BC4-2682-96EE-A8BF589682BD}"/>
          </ac:spMkLst>
        </pc:spChg>
        <pc:spChg chg="add mo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22" creationId="{3A2522DA-A459-FC51-E8A2-65E54EC81AEC}"/>
          </ac:spMkLst>
        </pc:spChg>
        <pc:spChg chg="add mod">
          <ac:chgData name="Egor Lychagin" userId="8b65ed3ec763e5ed" providerId="LiveId" clId="{5A69EB05-F90B-474A-9BEE-DD7F4C1E3AC9}" dt="2024-01-14T18:53:02.953" v="1060" actId="1035"/>
          <ac:spMkLst>
            <pc:docMk/>
            <pc:sldMk cId="1338685649" sldId="259"/>
            <ac:spMk id="23" creationId="{FAC20FCB-556C-096F-E241-62D66DE04547}"/>
          </ac:spMkLst>
        </pc:spChg>
        <pc:spChg chg="add mod">
          <ac:chgData name="Egor Lychagin" userId="8b65ed3ec763e5ed" providerId="LiveId" clId="{5A69EB05-F90B-474A-9BEE-DD7F4C1E3AC9}" dt="2024-01-21T17:49:19.126" v="3680" actId="207"/>
          <ac:spMkLst>
            <pc:docMk/>
            <pc:sldMk cId="1338685649" sldId="259"/>
            <ac:spMk id="24" creationId="{0792ED29-4392-97AB-6D9B-67A7DFAD02E9}"/>
          </ac:spMkLst>
        </pc:spChg>
        <pc:spChg chg="add mod ord">
          <ac:chgData name="Egor Lychagin" userId="8b65ed3ec763e5ed" providerId="LiveId" clId="{5A69EB05-F90B-474A-9BEE-DD7F4C1E3AC9}" dt="2024-01-14T18:54:42.939" v="1093" actId="1035"/>
          <ac:spMkLst>
            <pc:docMk/>
            <pc:sldMk cId="1338685649" sldId="259"/>
            <ac:spMk id="25" creationId="{1521ABB2-CAF6-A7B3-52F7-EFCFD0064E50}"/>
          </ac:spMkLst>
        </pc:spChg>
        <pc:spChg chg="add mod ord">
          <ac:chgData name="Egor Lychagin" userId="8b65ed3ec763e5ed" providerId="LiveId" clId="{5A69EB05-F90B-474A-9BEE-DD7F4C1E3AC9}" dt="2024-01-14T19:15:59.577" v="1684" actId="1037"/>
          <ac:spMkLst>
            <pc:docMk/>
            <pc:sldMk cId="1338685649" sldId="259"/>
            <ac:spMk id="26" creationId="{B5C0E564-D65E-7C31-B8E9-F55B1715E49D}"/>
          </ac:spMkLst>
        </pc:spChg>
        <pc:spChg chg="add mod">
          <ac:chgData name="Egor Lychagin" userId="8b65ed3ec763e5ed" providerId="LiveId" clId="{5A69EB05-F90B-474A-9BEE-DD7F4C1E3AC9}" dt="2024-01-14T18:54:52.834" v="1108" actId="1035"/>
          <ac:spMkLst>
            <pc:docMk/>
            <pc:sldMk cId="1338685649" sldId="259"/>
            <ac:spMk id="27" creationId="{F82B3F24-1206-C2A9-5037-BDD89C02CD63}"/>
          </ac:spMkLst>
        </pc:spChg>
        <pc:spChg chg="add del mod">
          <ac:chgData name="Egor Lychagin" userId="8b65ed3ec763e5ed" providerId="LiveId" clId="{5A69EB05-F90B-474A-9BEE-DD7F4C1E3AC9}" dt="2024-01-14T18:51:29.337" v="1026" actId="478"/>
          <ac:spMkLst>
            <pc:docMk/>
            <pc:sldMk cId="1338685649" sldId="259"/>
            <ac:spMk id="28" creationId="{291EBA2A-9D84-EED6-8100-80F881E7A425}"/>
          </ac:spMkLst>
        </pc:spChg>
        <pc:spChg chg="add del mod">
          <ac:chgData name="Egor Lychagin" userId="8b65ed3ec763e5ed" providerId="LiveId" clId="{5A69EB05-F90B-474A-9BEE-DD7F4C1E3AC9}" dt="2024-01-14T18:50:54.124" v="1018" actId="478"/>
          <ac:spMkLst>
            <pc:docMk/>
            <pc:sldMk cId="1338685649" sldId="259"/>
            <ac:spMk id="29" creationId="{57AF4835-E1D0-BB48-9FCE-E11E20F53008}"/>
          </ac:spMkLst>
        </pc:spChg>
        <pc:spChg chg="add mod">
          <ac:chgData name="Egor Lychagin" userId="8b65ed3ec763e5ed" providerId="LiveId" clId="{5A69EB05-F90B-474A-9BEE-DD7F4C1E3AC9}" dt="2024-01-14T19:15:04.716" v="1658" actId="14100"/>
          <ac:spMkLst>
            <pc:docMk/>
            <pc:sldMk cId="1338685649" sldId="259"/>
            <ac:spMk id="30" creationId="{AB135FBF-F433-1C69-FB34-D27394B9E38F}"/>
          </ac:spMkLst>
        </pc:spChg>
        <pc:spChg chg="add mod">
          <ac:chgData name="Egor Lychagin" userId="8b65ed3ec763e5ed" providerId="LiveId" clId="{5A69EB05-F90B-474A-9BEE-DD7F4C1E3AC9}" dt="2024-01-14T19:16:09.581" v="1722" actId="1037"/>
          <ac:spMkLst>
            <pc:docMk/>
            <pc:sldMk cId="1338685649" sldId="259"/>
            <ac:spMk id="31" creationId="{0D820FC7-C3CC-5EA6-8C8A-5D4AA0B7FE70}"/>
          </ac:spMkLst>
        </pc:spChg>
        <pc:graphicFrameChg chg="add mod modGraphic">
          <ac:chgData name="Egor Lychagin" userId="8b65ed3ec763e5ed" providerId="LiveId" clId="{5A69EB05-F90B-474A-9BEE-DD7F4C1E3AC9}" dt="2024-01-21T17:49:12.195" v="3679" actId="207"/>
          <ac:graphicFrameMkLst>
            <pc:docMk/>
            <pc:sldMk cId="1338685649" sldId="259"/>
            <ac:graphicFrameMk id="3" creationId="{531473A6-4751-C3C4-AE6D-16BE009A115D}"/>
          </ac:graphicFrameMkLst>
        </pc:graphicFrameChg>
      </pc:sldChg>
      <pc:sldChg chg="addSp delSp modSp mod">
        <pc:chgData name="Egor Lychagin" userId="8b65ed3ec763e5ed" providerId="LiveId" clId="{5A69EB05-F90B-474A-9BEE-DD7F4C1E3AC9}" dt="2024-01-22T07:25:52.090" v="3799" actId="20577"/>
        <pc:sldMkLst>
          <pc:docMk/>
          <pc:sldMk cId="123501421" sldId="260"/>
        </pc:sldMkLst>
        <pc:spChg chg="mod">
          <ac:chgData name="Egor Lychagin" userId="8b65ed3ec763e5ed" providerId="LiveId" clId="{5A69EB05-F90B-474A-9BEE-DD7F4C1E3AC9}" dt="2024-01-20T12:42:04.700" v="3521" actId="1036"/>
          <ac:spMkLst>
            <pc:docMk/>
            <pc:sldMk cId="123501421" sldId="260"/>
            <ac:spMk id="4" creationId="{F0F32429-70DC-7CC4-CF9E-CF6A6773DCCB}"/>
          </ac:spMkLst>
        </pc:spChg>
        <pc:spChg chg="add mod">
          <ac:chgData name="Egor Lychagin" userId="8b65ed3ec763e5ed" providerId="LiveId" clId="{5A69EB05-F90B-474A-9BEE-DD7F4C1E3AC9}" dt="2024-01-20T12:36:58.430" v="3505" actId="1035"/>
          <ac:spMkLst>
            <pc:docMk/>
            <pc:sldMk cId="123501421" sldId="260"/>
            <ac:spMk id="5" creationId="{FBE30FE3-8F89-8BE4-DFD0-62684747769E}"/>
          </ac:spMkLst>
        </pc:spChg>
        <pc:spChg chg="mod">
          <ac:chgData name="Egor Lychagin" userId="8b65ed3ec763e5ed" providerId="LiveId" clId="{5A69EB05-F90B-474A-9BEE-DD7F4C1E3AC9}" dt="2024-01-20T11:48:37.910" v="3077" actId="20577"/>
          <ac:spMkLst>
            <pc:docMk/>
            <pc:sldMk cId="123501421" sldId="260"/>
            <ac:spMk id="6" creationId="{608044BD-1B8F-E330-4BAF-E36FDED25552}"/>
          </ac:spMkLst>
        </pc:spChg>
        <pc:spChg chg="del">
          <ac:chgData name="Egor Lychagin" userId="8b65ed3ec763e5ed" providerId="LiveId" clId="{5A69EB05-F90B-474A-9BEE-DD7F4C1E3AC9}" dt="2024-01-20T11:44:37.296" v="3010" actId="478"/>
          <ac:spMkLst>
            <pc:docMk/>
            <pc:sldMk cId="123501421" sldId="260"/>
            <ac:spMk id="8" creationId="{CB881F23-7C33-3E98-71BB-6E226F4B5680}"/>
          </ac:spMkLst>
        </pc:spChg>
        <pc:spChg chg="del mod">
          <ac:chgData name="Egor Lychagin" userId="8b65ed3ec763e5ed" providerId="LiveId" clId="{5A69EB05-F90B-474A-9BEE-DD7F4C1E3AC9}" dt="2024-01-20T11:44:37.296" v="3010" actId="478"/>
          <ac:spMkLst>
            <pc:docMk/>
            <pc:sldMk cId="123501421" sldId="260"/>
            <ac:spMk id="9" creationId="{03BB7897-20E0-4C1C-D659-629B0105994F}"/>
          </ac:spMkLst>
        </pc:spChg>
        <pc:spChg chg="add mod">
          <ac:chgData name="Egor Lychagin" userId="8b65ed3ec763e5ed" providerId="LiveId" clId="{5A69EB05-F90B-474A-9BEE-DD7F4C1E3AC9}" dt="2024-01-20T12:41:22.142" v="3513" actId="1076"/>
          <ac:spMkLst>
            <pc:docMk/>
            <pc:sldMk cId="123501421" sldId="260"/>
            <ac:spMk id="16" creationId="{C8B07BB1-FE49-4553-D105-6EE197BB912C}"/>
          </ac:spMkLst>
        </pc:spChg>
        <pc:graphicFrameChg chg="add mod modGraphic">
          <ac:chgData name="Egor Lychagin" userId="8b65ed3ec763e5ed" providerId="LiveId" clId="{5A69EB05-F90B-474A-9BEE-DD7F4C1E3AC9}" dt="2024-01-22T07:25:52.090" v="3799" actId="20577"/>
          <ac:graphicFrameMkLst>
            <pc:docMk/>
            <pc:sldMk cId="123501421" sldId="260"/>
            <ac:graphicFrameMk id="7" creationId="{9A29FAA3-DEDB-5FAA-C840-2489F90C77BC}"/>
          </ac:graphicFrameMkLst>
        </pc:graphicFrameChg>
        <pc:graphicFrameChg chg="add del mod">
          <ac:chgData name="Egor Lychagin" userId="8b65ed3ec763e5ed" providerId="LiveId" clId="{5A69EB05-F90B-474A-9BEE-DD7F4C1E3AC9}" dt="2024-01-20T12:29:15.653" v="3141"/>
          <ac:graphicFrameMkLst>
            <pc:docMk/>
            <pc:sldMk cId="123501421" sldId="260"/>
            <ac:graphicFrameMk id="10" creationId="{228A71F1-AD25-E4EA-2923-A5A80FA421B2}"/>
          </ac:graphicFrameMkLst>
        </pc:graphicFrameChg>
        <pc:graphicFrameChg chg="add del mod">
          <ac:chgData name="Egor Lychagin" userId="8b65ed3ec763e5ed" providerId="LiveId" clId="{5A69EB05-F90B-474A-9BEE-DD7F4C1E3AC9}" dt="2024-01-20T12:29:31.677" v="3145"/>
          <ac:graphicFrameMkLst>
            <pc:docMk/>
            <pc:sldMk cId="123501421" sldId="260"/>
            <ac:graphicFrameMk id="11" creationId="{C0C5C2ED-B8AA-3592-F559-0DBB67D80205}"/>
          </ac:graphicFrameMkLst>
        </pc:graphicFrameChg>
        <pc:graphicFrameChg chg="add del mod">
          <ac:chgData name="Egor Lychagin" userId="8b65ed3ec763e5ed" providerId="LiveId" clId="{5A69EB05-F90B-474A-9BEE-DD7F4C1E3AC9}" dt="2024-01-20T12:29:43.831" v="3149"/>
          <ac:graphicFrameMkLst>
            <pc:docMk/>
            <pc:sldMk cId="123501421" sldId="260"/>
            <ac:graphicFrameMk id="12" creationId="{0D89DD3A-59DE-E008-B560-1B291E2C8F24}"/>
          </ac:graphicFrameMkLst>
        </pc:graphicFrameChg>
        <pc:graphicFrameChg chg="add del mod">
          <ac:chgData name="Egor Lychagin" userId="8b65ed3ec763e5ed" providerId="LiveId" clId="{5A69EB05-F90B-474A-9BEE-DD7F4C1E3AC9}" dt="2024-01-20T12:29:58.390" v="3153"/>
          <ac:graphicFrameMkLst>
            <pc:docMk/>
            <pc:sldMk cId="123501421" sldId="260"/>
            <ac:graphicFrameMk id="14" creationId="{22A69F9C-9A8F-13E2-A9F7-6BB9FA676A2C}"/>
          </ac:graphicFrameMkLst>
        </pc:graphicFrameChg>
      </pc:sldChg>
      <pc:sldChg chg="addSp delSp modSp add mod ord">
        <pc:chgData name="Egor Lychagin" userId="8b65ed3ec763e5ed" providerId="LiveId" clId="{5A69EB05-F90B-474A-9BEE-DD7F4C1E3AC9}" dt="2024-01-22T18:21:31.751" v="3995" actId="20577"/>
        <pc:sldMkLst>
          <pc:docMk/>
          <pc:sldMk cId="2668153122" sldId="261"/>
        </pc:sldMkLst>
        <pc:spChg chg="del">
          <ac:chgData name="Egor Lychagin" userId="8b65ed3ec763e5ed" providerId="LiveId" clId="{5A69EB05-F90B-474A-9BEE-DD7F4C1E3AC9}" dt="2024-01-20T09:44:00.295" v="1754" actId="478"/>
          <ac:spMkLst>
            <pc:docMk/>
            <pc:sldMk cId="2668153122" sldId="261"/>
            <ac:spMk id="4" creationId="{F0F32429-70DC-7CC4-CF9E-CF6A6773DCCB}"/>
          </ac:spMkLst>
        </pc:spChg>
        <pc:spChg chg="del">
          <ac:chgData name="Egor Lychagin" userId="8b65ed3ec763e5ed" providerId="LiveId" clId="{5A69EB05-F90B-474A-9BEE-DD7F4C1E3AC9}" dt="2024-01-20T09:42:29.334" v="1752" actId="478"/>
          <ac:spMkLst>
            <pc:docMk/>
            <pc:sldMk cId="2668153122" sldId="261"/>
            <ac:spMk id="7" creationId="{DACD06A3-8C94-E990-EC78-A9736A5F8E90}"/>
          </ac:spMkLst>
        </pc:spChg>
        <pc:spChg chg="mod">
          <ac:chgData name="Egor Lychagin" userId="8b65ed3ec763e5ed" providerId="LiveId" clId="{5A69EB05-F90B-474A-9BEE-DD7F4C1E3AC9}" dt="2024-01-20T09:44:02.344" v="1755"/>
          <ac:spMkLst>
            <pc:docMk/>
            <pc:sldMk cId="2668153122" sldId="261"/>
            <ac:spMk id="8" creationId="{322DFC97-B0E9-F449-59D5-8856E27E0E7B}"/>
          </ac:spMkLst>
        </pc:spChg>
        <pc:spChg chg="mod">
          <ac:chgData name="Egor Lychagin" userId="8b65ed3ec763e5ed" providerId="LiveId" clId="{5A69EB05-F90B-474A-9BEE-DD7F4C1E3AC9}" dt="2024-01-20T09:44:02.344" v="1755"/>
          <ac:spMkLst>
            <pc:docMk/>
            <pc:sldMk cId="2668153122" sldId="261"/>
            <ac:spMk id="9" creationId="{7D4BA603-435E-8622-A0C0-D0BDAAB3F4E9}"/>
          </ac:spMkLst>
        </pc:spChg>
        <pc:spChg chg="mod">
          <ac:chgData name="Egor Lychagin" userId="8b65ed3ec763e5ed" providerId="LiveId" clId="{5A69EB05-F90B-474A-9BEE-DD7F4C1E3AC9}" dt="2024-01-20T09:44:02.344" v="1755"/>
          <ac:spMkLst>
            <pc:docMk/>
            <pc:sldMk cId="2668153122" sldId="261"/>
            <ac:spMk id="12" creationId="{DB2F8877-4466-52EB-7317-79C89212F3CE}"/>
          </ac:spMkLst>
        </pc:spChg>
        <pc:spChg chg="del">
          <ac:chgData name="Egor Lychagin" userId="8b65ed3ec763e5ed" providerId="LiveId" clId="{5A69EB05-F90B-474A-9BEE-DD7F4C1E3AC9}" dt="2024-01-20T09:42:34.439" v="1753" actId="478"/>
          <ac:spMkLst>
            <pc:docMk/>
            <pc:sldMk cId="2668153122" sldId="261"/>
            <ac:spMk id="14" creationId="{DF20730E-E46E-4F82-4B36-303E732804DC}"/>
          </ac:spMkLst>
        </pc:spChg>
        <pc:spChg chg="add del mod">
          <ac:chgData name="Egor Lychagin" userId="8b65ed3ec763e5ed" providerId="LiveId" clId="{5A69EB05-F90B-474A-9BEE-DD7F4C1E3AC9}" dt="2024-01-22T18:08:33.925" v="3980"/>
          <ac:spMkLst>
            <pc:docMk/>
            <pc:sldMk cId="2668153122" sldId="261"/>
            <ac:spMk id="15" creationId="{C4D51BEA-ACC5-07F4-C419-A1847F009FA0}"/>
          </ac:spMkLst>
        </pc:spChg>
        <pc:spChg chg="add mod">
          <ac:chgData name="Egor Lychagin" userId="8b65ed3ec763e5ed" providerId="LiveId" clId="{5A69EB05-F90B-474A-9BEE-DD7F4C1E3AC9}" dt="2024-01-22T18:21:31.751" v="3995" actId="20577"/>
          <ac:spMkLst>
            <pc:docMk/>
            <pc:sldMk cId="2668153122" sldId="261"/>
            <ac:spMk id="17" creationId="{72D50FA7-F943-98D7-4738-953D93F5E645}"/>
          </ac:spMkLst>
        </pc:spChg>
        <pc:grpChg chg="add mod">
          <ac:chgData name="Egor Lychagin" userId="8b65ed3ec763e5ed" providerId="LiveId" clId="{5A69EB05-F90B-474A-9BEE-DD7F4C1E3AC9}" dt="2024-01-20T10:05:52.031" v="1895" actId="1076"/>
          <ac:grpSpMkLst>
            <pc:docMk/>
            <pc:sldMk cId="2668153122" sldId="261"/>
            <ac:grpSpMk id="5" creationId="{A0EA4DB2-3E1B-413B-3D77-0B54B0B0E91C}"/>
          </ac:grpSpMkLst>
        </pc:grpChg>
        <pc:picChg chg="del">
          <ac:chgData name="Egor Lychagin" userId="8b65ed3ec763e5ed" providerId="LiveId" clId="{5A69EB05-F90B-474A-9BEE-DD7F4C1E3AC9}" dt="2024-01-20T09:42:24.205" v="1751" actId="478"/>
          <ac:picMkLst>
            <pc:docMk/>
            <pc:sldMk cId="2668153122" sldId="261"/>
            <ac:picMk id="3" creationId="{F43EF803-B4CE-7845-5393-95B74161C80E}"/>
          </ac:picMkLst>
        </pc:picChg>
        <pc:picChg chg="mod">
          <ac:chgData name="Egor Lychagin" userId="8b65ed3ec763e5ed" providerId="LiveId" clId="{5A69EB05-F90B-474A-9BEE-DD7F4C1E3AC9}" dt="2024-01-20T09:44:02.344" v="1755"/>
          <ac:picMkLst>
            <pc:docMk/>
            <pc:sldMk cId="2668153122" sldId="261"/>
            <ac:picMk id="6" creationId="{CB6A53BA-E2EC-623C-2A93-1DC5D315A2D5}"/>
          </ac:picMkLst>
        </pc:picChg>
        <pc:picChg chg="del">
          <ac:chgData name="Egor Lychagin" userId="8b65ed3ec763e5ed" providerId="LiveId" clId="{5A69EB05-F90B-474A-9BEE-DD7F4C1E3AC9}" dt="2024-01-20T09:42:24.205" v="1751" actId="478"/>
          <ac:picMkLst>
            <pc:docMk/>
            <pc:sldMk cId="2668153122" sldId="261"/>
            <ac:picMk id="10" creationId="{58A1AE0A-015A-867B-BABE-44E7F830C3F0}"/>
          </ac:picMkLst>
        </pc:picChg>
        <pc:picChg chg="del">
          <ac:chgData name="Egor Lychagin" userId="8b65ed3ec763e5ed" providerId="LiveId" clId="{5A69EB05-F90B-474A-9BEE-DD7F4C1E3AC9}" dt="2024-01-20T09:42:24.205" v="1751" actId="478"/>
          <ac:picMkLst>
            <pc:docMk/>
            <pc:sldMk cId="2668153122" sldId="261"/>
            <ac:picMk id="11" creationId="{A46D96BC-AC7F-A3FE-C56C-597EF4409B4C}"/>
          </ac:picMkLst>
        </pc:picChg>
        <pc:picChg chg="add mod">
          <ac:chgData name="Egor Lychagin" userId="8b65ed3ec763e5ed" providerId="LiveId" clId="{5A69EB05-F90B-474A-9BEE-DD7F4C1E3AC9}" dt="2024-01-20T10:06:01.450" v="1896" actId="1076"/>
          <ac:picMkLst>
            <pc:docMk/>
            <pc:sldMk cId="2668153122" sldId="261"/>
            <ac:picMk id="16" creationId="{89D21BDF-2317-269B-0757-25F0D280D3A2}"/>
          </ac:picMkLst>
        </pc:picChg>
        <pc:picChg chg="add del mod">
          <ac:chgData name="Egor Lychagin" userId="8b65ed3ec763e5ed" providerId="LiveId" clId="{5A69EB05-F90B-474A-9BEE-DD7F4C1E3AC9}" dt="2024-01-20T09:55:32.985" v="1758" actId="21"/>
          <ac:picMkLst>
            <pc:docMk/>
            <pc:sldMk cId="2668153122" sldId="261"/>
            <ac:picMk id="18" creationId="{0E63F6ED-EF5E-DE91-480C-2BDE904DE533}"/>
          </ac:picMkLst>
        </pc:picChg>
        <pc:picChg chg="add del mod">
          <ac:chgData name="Egor Lychagin" userId="8b65ed3ec763e5ed" providerId="LiveId" clId="{5A69EB05-F90B-474A-9BEE-DD7F4C1E3AC9}" dt="2024-01-20T09:55:32.985" v="1758" actId="21"/>
          <ac:picMkLst>
            <pc:docMk/>
            <pc:sldMk cId="2668153122" sldId="261"/>
            <ac:picMk id="19" creationId="{9FDE14A7-BBFC-1FCD-DB00-0308F28BD656}"/>
          </ac:picMkLst>
        </pc:picChg>
      </pc:sldChg>
      <pc:sldChg chg="addSp delSp modSp add mod">
        <pc:chgData name="Egor Lychagin" userId="8b65ed3ec763e5ed" providerId="LiveId" clId="{5A69EB05-F90B-474A-9BEE-DD7F4C1E3AC9}" dt="2024-01-22T18:30:31.688" v="4035" actId="14100"/>
        <pc:sldMkLst>
          <pc:docMk/>
          <pc:sldMk cId="2881454527" sldId="262"/>
        </pc:sldMkLst>
        <pc:spChg chg="mod">
          <ac:chgData name="Egor Lychagin" userId="8b65ed3ec763e5ed" providerId="LiveId" clId="{5A69EB05-F90B-474A-9BEE-DD7F4C1E3AC9}" dt="2024-01-22T18:30:07.929" v="4033" actId="14100"/>
          <ac:spMkLst>
            <pc:docMk/>
            <pc:sldMk cId="2881454527" sldId="262"/>
            <ac:spMk id="3" creationId="{1643B3D1-F983-58C0-75C2-C3D2EA233F58}"/>
          </ac:spMkLst>
        </pc:spChg>
        <pc:spChg chg="add mod">
          <ac:chgData name="Egor Lychagin" userId="8b65ed3ec763e5ed" providerId="LiveId" clId="{5A69EB05-F90B-474A-9BEE-DD7F4C1E3AC9}" dt="2024-01-22T18:27:42.136" v="4003" actId="1035"/>
          <ac:spMkLst>
            <pc:docMk/>
            <pc:sldMk cId="2881454527" sldId="262"/>
            <ac:spMk id="4" creationId="{B2A1ACCF-266F-6B9C-E2F6-CD8381FA14E9}"/>
          </ac:spMkLst>
        </pc:spChg>
        <pc:spChg chg="add mod">
          <ac:chgData name="Egor Lychagin" userId="8b65ed3ec763e5ed" providerId="LiveId" clId="{5A69EB05-F90B-474A-9BEE-DD7F4C1E3AC9}" dt="2024-01-22T18:29:20.058" v="4027" actId="1076"/>
          <ac:spMkLst>
            <pc:docMk/>
            <pc:sldMk cId="2881454527" sldId="262"/>
            <ac:spMk id="7" creationId="{62455443-955F-5D38-48C2-4A2596F374A0}"/>
          </ac:spMkLst>
        </pc:spChg>
        <pc:spChg chg="del">
          <ac:chgData name="Egor Lychagin" userId="8b65ed3ec763e5ed" providerId="LiveId" clId="{5A69EB05-F90B-474A-9BEE-DD7F4C1E3AC9}" dt="2024-01-20T10:05:09.695" v="1894" actId="478"/>
          <ac:spMkLst>
            <pc:docMk/>
            <pc:sldMk cId="2881454527" sldId="262"/>
            <ac:spMk id="15" creationId="{C4D51BEA-ACC5-07F4-C419-A1847F009FA0}"/>
          </ac:spMkLst>
        </pc:spChg>
        <pc:spChg chg="del">
          <ac:chgData name="Egor Lychagin" userId="8b65ed3ec763e5ed" providerId="LiveId" clId="{5A69EB05-F90B-474A-9BEE-DD7F4C1E3AC9}" dt="2024-01-20T10:05:06.436" v="1893" actId="478"/>
          <ac:spMkLst>
            <pc:docMk/>
            <pc:sldMk cId="2881454527" sldId="262"/>
            <ac:spMk id="17" creationId="{72D50FA7-F943-98D7-4738-953D93F5E645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19" creationId="{5F6D2EF7-D689-D97C-8343-51A72B949803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0" creationId="{90E936DB-627C-756A-2D4B-E873AA218498}"/>
          </ac:spMkLst>
        </pc:spChg>
        <pc:spChg chg="add del">
          <ac:chgData name="Egor Lychagin" userId="8b65ed3ec763e5ed" providerId="LiveId" clId="{5A69EB05-F90B-474A-9BEE-DD7F4C1E3AC9}" dt="2024-01-20T10:36:10.994" v="2166" actId="11529"/>
          <ac:spMkLst>
            <pc:docMk/>
            <pc:sldMk cId="2881454527" sldId="262"/>
            <ac:spMk id="21" creationId="{54062F9F-AB48-0E0D-9B9B-AE35B74F7ED1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2" creationId="{84E3ADB9-E73D-B92A-99CF-47FC79C7F2EB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3" creationId="{7FE9E0BF-A00F-1FB4-5437-D7BE10CC2464}"/>
          </ac:spMkLst>
        </pc:spChg>
        <pc:spChg chg="add mod">
          <ac:chgData name="Egor Lychagin" userId="8b65ed3ec763e5ed" providerId="LiveId" clId="{5A69EB05-F90B-474A-9BEE-DD7F4C1E3AC9}" dt="2024-01-22T06:43:22.010" v="3798" actId="1037"/>
          <ac:spMkLst>
            <pc:docMk/>
            <pc:sldMk cId="2881454527" sldId="262"/>
            <ac:spMk id="24" creationId="{D3DC541F-3BF4-A2F8-8067-BE50EB7E2EC4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5" creationId="{563F8366-AE6C-4D38-0673-A21B1147E253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6" creationId="{B19765BC-AF24-7AE5-AFCF-0655C05FA40F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7" creationId="{2C2D8CF8-9C5D-F0AD-0634-375EA9F88CA8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8" creationId="{2CA1CC97-501A-7357-202B-E3BC23660BDB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29" creationId="{AF1396F9-258D-5C89-0727-598E3D2E8691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30" creationId="{CD57609C-24E8-E724-35F7-361D0071B76C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31" creationId="{352AD1E5-FE8A-B637-F4C1-F88232703993}"/>
          </ac:spMkLst>
        </pc:spChg>
        <pc:spChg chg="add mod">
          <ac:chgData name="Egor Lychagin" userId="8b65ed3ec763e5ed" providerId="LiveId" clId="{5A69EB05-F90B-474A-9BEE-DD7F4C1E3AC9}" dt="2024-01-20T11:19:31.319" v="2712" actId="1076"/>
          <ac:spMkLst>
            <pc:docMk/>
            <pc:sldMk cId="2881454527" sldId="262"/>
            <ac:spMk id="32" creationId="{EC4DB710-8222-90D0-8A62-0A3292E05F02}"/>
          </ac:spMkLst>
        </pc:spChg>
        <pc:spChg chg="add mod">
          <ac:chgData name="Egor Lychagin" userId="8b65ed3ec763e5ed" providerId="LiveId" clId="{5A69EB05-F90B-474A-9BEE-DD7F4C1E3AC9}" dt="2024-01-22T06:41:47.268" v="3787" actId="1038"/>
          <ac:spMkLst>
            <pc:docMk/>
            <pc:sldMk cId="2881454527" sldId="262"/>
            <ac:spMk id="33" creationId="{481DCAE4-9376-E165-7481-15FCA4EAB2E0}"/>
          </ac:spMkLst>
        </pc:spChg>
        <pc:spChg chg="add mod">
          <ac:chgData name="Egor Lychagin" userId="8b65ed3ec763e5ed" providerId="LiveId" clId="{5A69EB05-F90B-474A-9BEE-DD7F4C1E3AC9}" dt="2024-01-21T16:01:17.420" v="3626" actId="207"/>
          <ac:spMkLst>
            <pc:docMk/>
            <pc:sldMk cId="2881454527" sldId="262"/>
            <ac:spMk id="34" creationId="{68C32CED-1F72-D110-CB76-D4360C2BFE9A}"/>
          </ac:spMkLst>
        </pc:spChg>
        <pc:spChg chg="add del">
          <ac:chgData name="Egor Lychagin" userId="8b65ed3ec763e5ed" providerId="LiveId" clId="{5A69EB05-F90B-474A-9BEE-DD7F4C1E3AC9}" dt="2024-01-20T10:54:46.888" v="2534"/>
          <ac:spMkLst>
            <pc:docMk/>
            <pc:sldMk cId="2881454527" sldId="262"/>
            <ac:spMk id="36" creationId="{E2E7A2F0-24EB-9809-B484-C3275E04090F}"/>
          </ac:spMkLst>
        </pc:spChg>
        <pc:spChg chg="add mod">
          <ac:chgData name="Egor Lychagin" userId="8b65ed3ec763e5ed" providerId="LiveId" clId="{5A69EB05-F90B-474A-9BEE-DD7F4C1E3AC9}" dt="2024-01-22T18:06:30.017" v="3948" actId="14100"/>
          <ac:spMkLst>
            <pc:docMk/>
            <pc:sldMk cId="2881454527" sldId="262"/>
            <ac:spMk id="37" creationId="{BD52C32A-C4F3-8815-0788-7C9FA52F74DA}"/>
          </ac:spMkLst>
        </pc:spChg>
        <pc:spChg chg="add mod">
          <ac:chgData name="Egor Lychagin" userId="8b65ed3ec763e5ed" providerId="LiveId" clId="{5A69EB05-F90B-474A-9BEE-DD7F4C1E3AC9}" dt="2024-01-20T11:20:57.248" v="2753" actId="1035"/>
          <ac:spMkLst>
            <pc:docMk/>
            <pc:sldMk cId="2881454527" sldId="262"/>
            <ac:spMk id="38" creationId="{31696434-D628-6208-3FCA-B7510D00823D}"/>
          </ac:spMkLst>
        </pc:spChg>
        <pc:spChg chg="add mod">
          <ac:chgData name="Egor Lychagin" userId="8b65ed3ec763e5ed" providerId="LiveId" clId="{5A69EB05-F90B-474A-9BEE-DD7F4C1E3AC9}" dt="2024-01-20T11:31:56.649" v="2964" actId="1035"/>
          <ac:spMkLst>
            <pc:docMk/>
            <pc:sldMk cId="2881454527" sldId="262"/>
            <ac:spMk id="39" creationId="{BECF5265-EF2A-2CB4-8513-0701A577FF97}"/>
          </ac:spMkLst>
        </pc:spChg>
        <pc:spChg chg="add del mod">
          <ac:chgData name="Egor Lychagin" userId="8b65ed3ec763e5ed" providerId="LiveId" clId="{5A69EB05-F90B-474A-9BEE-DD7F4C1E3AC9}" dt="2024-01-20T11:20:35.822" v="2717" actId="478"/>
          <ac:spMkLst>
            <pc:docMk/>
            <pc:sldMk cId="2881454527" sldId="262"/>
            <ac:spMk id="41" creationId="{814FD2E4-12E6-0F9A-2BDF-4D2DEFE618BD}"/>
          </ac:spMkLst>
        </pc:spChg>
        <pc:spChg chg="add mod">
          <ac:chgData name="Egor Lychagin" userId="8b65ed3ec763e5ed" providerId="LiveId" clId="{5A69EB05-F90B-474A-9BEE-DD7F4C1E3AC9}" dt="2024-01-20T11:20:29.841" v="2716" actId="1076"/>
          <ac:spMkLst>
            <pc:docMk/>
            <pc:sldMk cId="2881454527" sldId="262"/>
            <ac:spMk id="42" creationId="{FDED138B-A33A-C2CE-266E-2CB47C5A0609}"/>
          </ac:spMkLst>
        </pc:spChg>
        <pc:spChg chg="add mod">
          <ac:chgData name="Egor Lychagin" userId="8b65ed3ec763e5ed" providerId="LiveId" clId="{5A69EB05-F90B-474A-9BEE-DD7F4C1E3AC9}" dt="2024-01-22T18:30:31.688" v="4035" actId="14100"/>
          <ac:spMkLst>
            <pc:docMk/>
            <pc:sldMk cId="2881454527" sldId="262"/>
            <ac:spMk id="43" creationId="{73B94A12-ADD2-35F7-4483-224B578733F0}"/>
          </ac:spMkLst>
        </pc:spChg>
        <pc:grpChg chg="del">
          <ac:chgData name="Egor Lychagin" userId="8b65ed3ec763e5ed" providerId="LiveId" clId="{5A69EB05-F90B-474A-9BEE-DD7F4C1E3AC9}" dt="2024-01-20T10:05:01.320" v="1892" actId="478"/>
          <ac:grpSpMkLst>
            <pc:docMk/>
            <pc:sldMk cId="2881454527" sldId="262"/>
            <ac:grpSpMk id="5" creationId="{A0EA4DB2-3E1B-413B-3D77-0B54B0B0E91C}"/>
          </ac:grpSpMkLst>
        </pc:grpChg>
        <pc:graphicFrameChg chg="add del mod">
          <ac:chgData name="Egor Lychagin" userId="8b65ed3ec763e5ed" providerId="LiveId" clId="{5A69EB05-F90B-474A-9BEE-DD7F4C1E3AC9}" dt="2024-01-20T10:18:13.506" v="1901"/>
          <ac:graphicFrameMkLst>
            <pc:docMk/>
            <pc:sldMk cId="2881454527" sldId="262"/>
            <ac:graphicFrameMk id="3" creationId="{67748619-209B-775D-A2D5-E45DF2365B74}"/>
          </ac:graphicFrameMkLst>
        </pc:graphicFrameChg>
        <pc:graphicFrameChg chg="add del mod">
          <ac:chgData name="Egor Lychagin" userId="8b65ed3ec763e5ed" providerId="LiveId" clId="{5A69EB05-F90B-474A-9BEE-DD7F4C1E3AC9}" dt="2024-01-20T10:19:03.167" v="1905" actId="478"/>
          <ac:graphicFrameMkLst>
            <pc:docMk/>
            <pc:sldMk cId="2881454527" sldId="262"/>
            <ac:graphicFrameMk id="4" creationId="{0E52B9C5-9EB2-41A2-A3B9-A92018DCECAD}"/>
          </ac:graphicFrameMkLst>
        </pc:graphicFrameChg>
        <pc:graphicFrameChg chg="add del mod">
          <ac:chgData name="Egor Lychagin" userId="8b65ed3ec763e5ed" providerId="LiveId" clId="{5A69EB05-F90B-474A-9BEE-DD7F4C1E3AC9}" dt="2024-01-20T10:20:20.631" v="1908"/>
          <ac:graphicFrameMkLst>
            <pc:docMk/>
            <pc:sldMk cId="2881454527" sldId="262"/>
            <ac:graphicFrameMk id="7" creationId="{F580409C-58A0-70BF-31F3-ABA0655CA88B}"/>
          </ac:graphicFrameMkLst>
        </pc:graphicFrameChg>
        <pc:graphicFrameChg chg="add del mod ord">
          <ac:chgData name="Egor Lychagin" userId="8b65ed3ec763e5ed" providerId="LiveId" clId="{5A69EB05-F90B-474A-9BEE-DD7F4C1E3AC9}" dt="2024-01-20T10:21:47.095" v="1917" actId="478"/>
          <ac:graphicFrameMkLst>
            <pc:docMk/>
            <pc:sldMk cId="2881454527" sldId="262"/>
            <ac:graphicFrameMk id="10" creationId="{765F0472-51AE-8498-271B-8A2220092159}"/>
          </ac:graphicFrameMkLst>
        </pc:graphicFrameChg>
        <pc:graphicFrameChg chg="add mod modGraphic">
          <ac:chgData name="Egor Lychagin" userId="8b65ed3ec763e5ed" providerId="LiveId" clId="{5A69EB05-F90B-474A-9BEE-DD7F4C1E3AC9}" dt="2024-01-20T11:19:57.086" v="2714"/>
          <ac:graphicFrameMkLst>
            <pc:docMk/>
            <pc:sldMk cId="2881454527" sldId="262"/>
            <ac:graphicFrameMk id="11" creationId="{61E162E2-134A-6C05-8E35-C3C56DB2D21C}"/>
          </ac:graphicFrameMkLst>
        </pc:graphicFrameChg>
        <pc:graphicFrameChg chg="add del mod">
          <ac:chgData name="Egor Lychagin" userId="8b65ed3ec763e5ed" providerId="LiveId" clId="{5A69EB05-F90B-474A-9BEE-DD7F4C1E3AC9}" dt="2024-01-20T10:22:41.113" v="1920"/>
          <ac:graphicFrameMkLst>
            <pc:docMk/>
            <pc:sldMk cId="2881454527" sldId="262"/>
            <ac:graphicFrameMk id="14" creationId="{6463A4B5-992B-8059-370E-FBE581CF8E34}"/>
          </ac:graphicFrameMkLst>
        </pc:graphicFrameChg>
        <pc:graphicFrameChg chg="add mod ord">
          <ac:chgData name="Egor Lychagin" userId="8b65ed3ec763e5ed" providerId="LiveId" clId="{5A69EB05-F90B-474A-9BEE-DD7F4C1E3AC9}" dt="2024-01-22T18:29:51.145" v="4030" actId="1076"/>
          <ac:graphicFrameMkLst>
            <pc:docMk/>
            <pc:sldMk cId="2881454527" sldId="262"/>
            <ac:graphicFrameMk id="18" creationId="{E53EF64B-47CD-2F49-F42C-391121437CEE}"/>
          </ac:graphicFrameMkLst>
        </pc:graphicFrameChg>
        <pc:picChg chg="del">
          <ac:chgData name="Egor Lychagin" userId="8b65ed3ec763e5ed" providerId="LiveId" clId="{5A69EB05-F90B-474A-9BEE-DD7F4C1E3AC9}" dt="2024-01-20T10:05:01.320" v="1892" actId="478"/>
          <ac:picMkLst>
            <pc:docMk/>
            <pc:sldMk cId="2881454527" sldId="262"/>
            <ac:picMk id="16" creationId="{89D21BDF-2317-269B-0757-25F0D280D3A2}"/>
          </ac:picMkLst>
        </pc:picChg>
        <pc:cxnChg chg="add mod">
          <ac:chgData name="Egor Lychagin" userId="8b65ed3ec763e5ed" providerId="LiveId" clId="{5A69EB05-F90B-474A-9BEE-DD7F4C1E3AC9}" dt="2024-01-22T18:29:33.477" v="4028" actId="1036"/>
          <ac:cxnSpMkLst>
            <pc:docMk/>
            <pc:sldMk cId="2881454527" sldId="262"/>
            <ac:cxnSpMk id="6" creationId="{171E32BC-7B34-E020-7D10-BDBB87A99E8A}"/>
          </ac:cxnSpMkLst>
        </pc:cxnChg>
      </pc:sldChg>
      <pc:sldChg chg="addSp delSp modSp add mod">
        <pc:chgData name="Egor Lychagin" userId="8b65ed3ec763e5ed" providerId="LiveId" clId="{5A69EB05-F90B-474A-9BEE-DD7F4C1E3AC9}" dt="2024-01-22T17:23:22.746" v="3869" actId="1035"/>
        <pc:sldMkLst>
          <pc:docMk/>
          <pc:sldMk cId="3980763989" sldId="263"/>
        </pc:sldMkLst>
        <pc:spChg chg="mod">
          <ac:chgData name="Egor Lychagin" userId="8b65ed3ec763e5ed" providerId="LiveId" clId="{5A69EB05-F90B-474A-9BEE-DD7F4C1E3AC9}" dt="2024-01-22T17:20:27.814" v="3841" actId="1076"/>
          <ac:spMkLst>
            <pc:docMk/>
            <pc:sldMk cId="3980763989" sldId="263"/>
            <ac:spMk id="2" creationId="{884D99D2-6376-CADA-5B88-2AC42BB011D9}"/>
          </ac:spMkLst>
        </pc:spChg>
        <pc:spChg chg="mod">
          <ac:chgData name="Egor Lychagin" userId="8b65ed3ec763e5ed" providerId="LiveId" clId="{5A69EB05-F90B-474A-9BEE-DD7F4C1E3AC9}" dt="2024-01-20T12:43:21.478" v="3552" actId="20577"/>
          <ac:spMkLst>
            <pc:docMk/>
            <pc:sldMk cId="3980763989" sldId="263"/>
            <ac:spMk id="4" creationId="{F0F32429-70DC-7CC4-CF9E-CF6A6773DCCB}"/>
          </ac:spMkLst>
        </pc:spChg>
        <pc:spChg chg="mod">
          <ac:chgData name="Egor Lychagin" userId="8b65ed3ec763e5ed" providerId="LiveId" clId="{5A69EB05-F90B-474A-9BEE-DD7F4C1E3AC9}" dt="2024-01-22T17:23:22.746" v="3869" actId="1035"/>
          <ac:spMkLst>
            <pc:docMk/>
            <pc:sldMk cId="3980763989" sldId="263"/>
            <ac:spMk id="5" creationId="{02FEF8A0-AB03-20EF-1799-53DED075CC49}"/>
          </ac:spMkLst>
        </pc:spChg>
        <pc:spChg chg="del">
          <ac:chgData name="Egor Lychagin" userId="8b65ed3ec763e5ed" providerId="LiveId" clId="{5A69EB05-F90B-474A-9BEE-DD7F4C1E3AC9}" dt="2024-01-20T12:42:53.119" v="3523" actId="478"/>
          <ac:spMkLst>
            <pc:docMk/>
            <pc:sldMk cId="3980763989" sldId="263"/>
            <ac:spMk id="5" creationId="{FBE30FE3-8F89-8BE4-DFD0-62684747769E}"/>
          </ac:spMkLst>
        </pc:spChg>
        <pc:spChg chg="mod">
          <ac:chgData name="Egor Lychagin" userId="8b65ed3ec763e5ed" providerId="LiveId" clId="{5A69EB05-F90B-474A-9BEE-DD7F4C1E3AC9}" dt="2024-01-22T17:23:17.326" v="3867" actId="1035"/>
          <ac:spMkLst>
            <pc:docMk/>
            <pc:sldMk cId="3980763989" sldId="263"/>
            <ac:spMk id="6" creationId="{1D1E37E1-F508-A0D9-5173-F6580FB7CB65}"/>
          </ac:spMkLst>
        </pc:spChg>
        <pc:spChg chg="del">
          <ac:chgData name="Egor Lychagin" userId="8b65ed3ec763e5ed" providerId="LiveId" clId="{5A69EB05-F90B-474A-9BEE-DD7F4C1E3AC9}" dt="2024-01-20T12:42:53.119" v="3523" actId="478"/>
          <ac:spMkLst>
            <pc:docMk/>
            <pc:sldMk cId="3980763989" sldId="263"/>
            <ac:spMk id="6" creationId="{608044BD-1B8F-E330-4BAF-E36FDED25552}"/>
          </ac:spMkLst>
        </pc:spChg>
        <pc:spChg chg="mod">
          <ac:chgData name="Egor Lychagin" userId="8b65ed3ec763e5ed" providerId="LiveId" clId="{5A69EB05-F90B-474A-9BEE-DD7F4C1E3AC9}" dt="2024-01-22T17:19:57.967" v="3836" actId="1035"/>
          <ac:spMkLst>
            <pc:docMk/>
            <pc:sldMk cId="3980763989" sldId="263"/>
            <ac:spMk id="8" creationId="{ECD2277F-DB5B-5A58-B5FE-133720B5240A}"/>
          </ac:spMkLst>
        </pc:spChg>
        <pc:spChg chg="del">
          <ac:chgData name="Egor Lychagin" userId="8b65ed3ec763e5ed" providerId="LiveId" clId="{5A69EB05-F90B-474A-9BEE-DD7F4C1E3AC9}" dt="2024-01-20T12:42:53.119" v="3523" actId="478"/>
          <ac:spMkLst>
            <pc:docMk/>
            <pc:sldMk cId="3980763989" sldId="263"/>
            <ac:spMk id="16" creationId="{C8B07BB1-FE49-4553-D105-6EE197BB912C}"/>
          </ac:spMkLst>
        </pc:spChg>
        <pc:spChg chg="mod">
          <ac:chgData name="Egor Lychagin" userId="8b65ed3ec763e5ed" providerId="LiveId" clId="{5A69EB05-F90B-474A-9BEE-DD7F4C1E3AC9}" dt="2024-01-22T17:20:11.700" v="3837" actId="14100"/>
          <ac:spMkLst>
            <pc:docMk/>
            <pc:sldMk cId="3980763989" sldId="263"/>
            <ac:spMk id="29" creationId="{20DFF69A-5FC4-46A6-94AB-53392F3F4A06}"/>
          </ac:spMkLst>
        </pc:spChg>
        <pc:graphicFrameChg chg="del">
          <ac:chgData name="Egor Lychagin" userId="8b65ed3ec763e5ed" providerId="LiveId" clId="{5A69EB05-F90B-474A-9BEE-DD7F4C1E3AC9}" dt="2024-01-20T12:42:53.119" v="3523" actId="478"/>
          <ac:graphicFrameMkLst>
            <pc:docMk/>
            <pc:sldMk cId="3980763989" sldId="263"/>
            <ac:graphicFrameMk id="7" creationId="{9A29FAA3-DEDB-5FAA-C840-2489F90C77BC}"/>
          </ac:graphicFrameMkLst>
        </pc:graphicFrameChg>
        <pc:graphicFrameChg chg="mod">
          <ac:chgData name="Egor Lychagin" userId="8b65ed3ec763e5ed" providerId="LiveId" clId="{5A69EB05-F90B-474A-9BEE-DD7F4C1E3AC9}" dt="2024-01-22T17:19:57.967" v="3836" actId="1035"/>
          <ac:graphicFrameMkLst>
            <pc:docMk/>
            <pc:sldMk cId="3980763989" sldId="263"/>
            <ac:graphicFrameMk id="7" creationId="{9FF06109-552B-766B-12AD-289BAADFEB6A}"/>
          </ac:graphicFrameMkLst>
        </pc:graphicFrameChg>
        <pc:picChg chg="add mod">
          <ac:chgData name="Egor Lychagin" userId="8b65ed3ec763e5ed" providerId="LiveId" clId="{5A69EB05-F90B-474A-9BEE-DD7F4C1E3AC9}" dt="2024-01-22T17:20:18.653" v="3839" actId="1076"/>
          <ac:picMkLst>
            <pc:docMk/>
            <pc:sldMk cId="3980763989" sldId="263"/>
            <ac:picMk id="3" creationId="{3F03123A-FD67-C3F9-AF56-34244E6AA992}"/>
          </ac:picMkLst>
        </pc:picChg>
        <pc:picChg chg="del">
          <ac:chgData name="Egor Lychagin" userId="8b65ed3ec763e5ed" providerId="LiveId" clId="{5A69EB05-F90B-474A-9BEE-DD7F4C1E3AC9}" dt="2024-01-22T17:18:01.254" v="3800" actId="478"/>
          <ac:picMkLst>
            <pc:docMk/>
            <pc:sldMk cId="3980763989" sldId="263"/>
            <ac:picMk id="9" creationId="{BB262019-50D3-0459-A5BA-A66972B78710}"/>
          </ac:picMkLst>
        </pc:picChg>
        <pc:picChg chg="del">
          <ac:chgData name="Egor Lychagin" userId="8b65ed3ec763e5ed" providerId="LiveId" clId="{5A69EB05-F90B-474A-9BEE-DD7F4C1E3AC9}" dt="2024-01-22T17:18:01.254" v="3800" actId="478"/>
          <ac:picMkLst>
            <pc:docMk/>
            <pc:sldMk cId="3980763989" sldId="263"/>
            <ac:picMk id="10" creationId="{A432BCE3-226F-13D5-463C-8E5D22921615}"/>
          </ac:picMkLst>
        </pc:picChg>
        <pc:picChg chg="mod">
          <ac:chgData name="Egor Lychagin" userId="8b65ed3ec763e5ed" providerId="LiveId" clId="{5A69EB05-F90B-474A-9BEE-DD7F4C1E3AC9}" dt="2024-01-22T17:20:38.528" v="3843" actId="14100"/>
          <ac:picMkLst>
            <pc:docMk/>
            <pc:sldMk cId="3980763989" sldId="263"/>
            <ac:picMk id="11" creationId="{6D95192E-C507-BC60-6580-EA2432DD3539}"/>
          </ac:picMkLst>
        </pc:picChg>
      </pc:sldChg>
      <pc:sldChg chg="delSp add mod">
        <pc:chgData name="Egor Lychagin" userId="8b65ed3ec763e5ed" providerId="LiveId" clId="{5A69EB05-F90B-474A-9BEE-DD7F4C1E3AC9}" dt="2024-01-22T17:41:38.134" v="3871" actId="478"/>
        <pc:sldMkLst>
          <pc:docMk/>
          <pc:sldMk cId="3794971978" sldId="314"/>
        </pc:sldMkLst>
        <pc:spChg chg="del">
          <ac:chgData name="Egor Lychagin" userId="8b65ed3ec763e5ed" providerId="LiveId" clId="{5A69EB05-F90B-474A-9BEE-DD7F4C1E3AC9}" dt="2024-01-22T17:41:38.134" v="3871" actId="478"/>
          <ac:spMkLst>
            <pc:docMk/>
            <pc:sldMk cId="3794971978" sldId="314"/>
            <ac:spMk id="91" creationId="{62DA0A84-369C-4FAD-A6E0-FB38E0BD7D1B}"/>
          </ac:spMkLst>
        </pc:spChg>
      </pc:sldChg>
      <pc:sldChg chg="addSp delSp modSp add mod">
        <pc:chgData name="Egor Lychagin" userId="8b65ed3ec763e5ed" providerId="LiveId" clId="{5A69EB05-F90B-474A-9BEE-DD7F4C1E3AC9}" dt="2024-01-22T17:43:46.063" v="3929" actId="20577"/>
        <pc:sldMkLst>
          <pc:docMk/>
          <pc:sldMk cId="3779371255" sldId="315"/>
        </pc:sldMkLst>
        <pc:spChg chg="del">
          <ac:chgData name="Egor Lychagin" userId="8b65ed3ec763e5ed" providerId="LiveId" clId="{5A69EB05-F90B-474A-9BEE-DD7F4C1E3AC9}" dt="2024-01-22T17:42:25.882" v="3873" actId="478"/>
          <ac:spMkLst>
            <pc:docMk/>
            <pc:sldMk cId="3779371255" sldId="315"/>
            <ac:spMk id="5" creationId="{B6843014-1573-3EAF-44E7-A96883589A6B}"/>
          </ac:spMkLst>
        </pc:spChg>
        <pc:spChg chg="add mod">
          <ac:chgData name="Egor Lychagin" userId="8b65ed3ec763e5ed" providerId="LiveId" clId="{5A69EB05-F90B-474A-9BEE-DD7F4C1E3AC9}" dt="2024-01-22T17:43:46.063" v="3929" actId="20577"/>
          <ac:spMkLst>
            <pc:docMk/>
            <pc:sldMk cId="3779371255" sldId="315"/>
            <ac:spMk id="10" creationId="{367381A5-7EF5-E115-5F8B-8F74D5505D23}"/>
          </ac:spMkLst>
        </pc:spChg>
        <pc:spChg chg="del">
          <ac:chgData name="Egor Lychagin" userId="8b65ed3ec763e5ed" providerId="LiveId" clId="{5A69EB05-F90B-474A-9BEE-DD7F4C1E3AC9}" dt="2024-01-22T17:42:25.882" v="3873" actId="478"/>
          <ac:spMkLst>
            <pc:docMk/>
            <pc:sldMk cId="3779371255" sldId="315"/>
            <ac:spMk id="19" creationId="{21F3F6EA-0294-1742-819B-5796EADDD242}"/>
          </ac:spMkLst>
        </pc:spChg>
        <pc:spChg chg="del">
          <ac:chgData name="Egor Lychagin" userId="8b65ed3ec763e5ed" providerId="LiveId" clId="{5A69EB05-F90B-474A-9BEE-DD7F4C1E3AC9}" dt="2024-01-22T17:42:25.882" v="3873" actId="478"/>
          <ac:spMkLst>
            <pc:docMk/>
            <pc:sldMk cId="3779371255" sldId="315"/>
            <ac:spMk id="20" creationId="{DB398F1F-07E1-9038-28E9-020CB11F869F}"/>
          </ac:spMkLst>
        </pc:sp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6" creationId="{B26D0726-BA20-0685-643A-9B708CF5FD3C}"/>
          </ac:graphicFrameMkLst>
        </pc:graphicFrame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7" creationId="{E33A5713-E236-CA33-8D30-0CA55912545A}"/>
          </ac:graphicFrameMkLst>
        </pc:graphicFrame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8" creationId="{2F45CA37-BF9C-835A-0B62-CB7003AB6B8F}"/>
          </ac:graphicFrameMkLst>
        </pc:graphicFrame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9" creationId="{0F5F841D-5C4B-9E39-6A89-D9211EAE218B}"/>
          </ac:graphicFrameMkLst>
        </pc:graphicFrame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12" creationId="{9AD874BB-D7F8-DA86-F985-0C90D468CE5C}"/>
          </ac:graphicFrameMkLst>
        </pc:graphicFrameChg>
        <pc:graphicFrameChg chg="del">
          <ac:chgData name="Egor Lychagin" userId="8b65ed3ec763e5ed" providerId="LiveId" clId="{5A69EB05-F90B-474A-9BEE-DD7F4C1E3AC9}" dt="2024-01-22T17:42:25.882" v="3873" actId="478"/>
          <ac:graphicFrameMkLst>
            <pc:docMk/>
            <pc:sldMk cId="3779371255" sldId="315"/>
            <ac:graphicFrameMk id="13" creationId="{3A019B14-6E8E-70B2-E090-B300F70390D0}"/>
          </ac:graphicFrameMkLst>
        </pc:graphicFrameChg>
        <pc:picChg chg="del">
          <ac:chgData name="Egor Lychagin" userId="8b65ed3ec763e5ed" providerId="LiveId" clId="{5A69EB05-F90B-474A-9BEE-DD7F4C1E3AC9}" dt="2024-01-22T17:42:25.882" v="3873" actId="478"/>
          <ac:picMkLst>
            <pc:docMk/>
            <pc:sldMk cId="3779371255" sldId="315"/>
            <ac:picMk id="15" creationId="{A7D2A222-E88C-DCDC-DC8D-658AC295ECD5}"/>
          </ac:picMkLst>
        </pc:picChg>
        <pc:picChg chg="del">
          <ac:chgData name="Egor Lychagin" userId="8b65ed3ec763e5ed" providerId="LiveId" clId="{5A69EB05-F90B-474A-9BEE-DD7F4C1E3AC9}" dt="2024-01-22T17:42:25.882" v="3873" actId="478"/>
          <ac:picMkLst>
            <pc:docMk/>
            <pc:sldMk cId="3779371255" sldId="315"/>
            <ac:picMk id="16" creationId="{AFF052C6-D615-F4F8-6103-A3D6E0ECFE32}"/>
          </ac:picMkLst>
        </pc:picChg>
        <pc:picChg chg="del">
          <ac:chgData name="Egor Lychagin" userId="8b65ed3ec763e5ed" providerId="LiveId" clId="{5A69EB05-F90B-474A-9BEE-DD7F4C1E3AC9}" dt="2024-01-22T17:42:25.882" v="3873" actId="478"/>
          <ac:picMkLst>
            <pc:docMk/>
            <pc:sldMk cId="3779371255" sldId="315"/>
            <ac:picMk id="17" creationId="{862A9BF5-8240-8109-CAB0-7A1504FD1724}"/>
          </ac:picMkLst>
        </pc:picChg>
        <pc:picChg chg="del">
          <ac:chgData name="Egor Lychagin" userId="8b65ed3ec763e5ed" providerId="LiveId" clId="{5A69EB05-F90B-474A-9BEE-DD7F4C1E3AC9}" dt="2024-01-22T17:42:25.882" v="3873" actId="478"/>
          <ac:picMkLst>
            <pc:docMk/>
            <pc:sldMk cId="3779371255" sldId="315"/>
            <ac:picMk id="18" creationId="{9891E0C3-DFD1-CB4C-9E71-3CD1AFAA31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B11D6-85BD-4C96-BA55-6BC57741A4DE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75759-CE8D-447E-8A22-A75B384F6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4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0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1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23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2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53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Пояснения на русском и английском языках.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75759-CE8D-447E-8A22-A75B384F6D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76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4BBEB-BB33-4A08-8DDA-4A4DB7C77F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04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4BBEB-BB33-4A08-8DDA-4A4DB7C77F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9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78D6C-CD71-0D0E-C198-3C2451726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A1D89F-5A93-F576-28E3-A7063B68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53BC3-7B69-CA44-8142-6D1A3B01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1B5CE-4DE8-FCA9-F828-0F3D6874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CC27-7819-3C11-387E-17CB1158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8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EA46-68D3-ED58-C1BE-01ACD8F5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37AE5A-6428-1667-062E-7AF19723E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3BF50-B145-E560-F7D8-7B7630CB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955B0-1082-8225-789C-20EDBC5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93BC5A-23F5-285F-98C0-83085CA0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5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593B4A-6699-DE51-5BF5-080471147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B3C826-6F59-E85A-9CC6-FA21912C6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CE1B3-B4E9-D551-0154-61EA7045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C5166-91CF-977A-8D14-49913F6D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A7F4E1-B1DF-4083-6D99-FE426952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5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77EE1-BE23-79BA-AA9C-8DD35346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D82D5-CE99-867E-892A-A6FF9FBC2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4808B-91DA-A20A-7E34-EB5C937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39DDD-D0F1-5C98-258E-5C8D2A6E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0A682A-5945-22DB-1CC0-F1EE6275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3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77587-091A-7199-0E15-59D153A5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A8141D-699E-662A-397D-EE7BE048A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9C4E1-3EAF-E044-7B2C-CBAD59E6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D2DDE-4E80-B7D1-8C8C-BAAD845A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D2EA8-BD7F-1B99-5F85-27E2E64B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A64D-1AB2-612D-3931-92901132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EC4F8-78FE-D78F-6BE5-A264AA5D3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F3D165-77E5-7F03-0EC6-22CDD5F69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A74DDB-C77C-044B-9F81-51162771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A27EB-4F8B-C2EB-4347-C9829F26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43FA59-65C1-8AC6-7710-DCAB16FC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0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BA31C-7C4C-BA70-F394-F00AC89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A2F6C-63E3-F513-5088-725E266F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1244C-D29E-A09D-AB00-CA931435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DCC1E1-1691-26A2-5E5E-23C99F75D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244100-8748-65FC-8ED4-045B67CC9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F30E34-A186-5BB0-5CAE-FDA484CA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5F5994-2EBF-F38A-F8E6-F28A4ACC6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075DD3-823F-790E-54AC-9635D3C7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9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5AC60-B925-01A5-7E72-B1976786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FD547C-769F-1E39-A950-814E3E8C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D4EF2E-AE8C-AE45-B9BF-B2DB6D1C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25D9DF-996F-A5B0-BF65-2DA803FD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11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5C26D6-09B5-997F-C2E7-7915A934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6BFAD6-F13B-66F8-2CDD-9FF6A58D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C8C296-DD95-AEE2-23A8-789F6336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3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CDAEE-5DDC-9F40-FD27-10FBE50B5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E9F311-DEBF-B837-FBDF-51BBE821F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114A3-BB33-F77C-CE4C-FEDD05564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F27330-9CC9-A66B-6153-814DF4CB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C8420D-CE6E-747C-1E2A-28956ADB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9AF544-1343-5189-9438-F2BEA89C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1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5021D-5EBD-781A-5A09-42BD9092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29FB43-9225-A44E-F855-5F9DAA3FB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A25C18-6553-A47B-CE10-EDE341869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91F1BF-D10F-1141-2AB1-8CB802EF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AEE3D-1F7D-F426-E737-52A7A0D3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74C7FF-29E0-8132-C55A-62B62889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170C2-CD4A-1A68-74BA-3D7AD41A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C1717B-F1D9-808E-17CB-47CA012B7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C5CC3-461F-ACBA-8039-68F2A7A9E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25.01.2024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C50A0-18B8-6B2B-F756-4F720F09C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453A25-3154-3B61-B60B-24CB1DF15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AC1C-CC7F-4E88-9759-5217FD4A44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15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7.jpe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jpe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EC8EA27-C01A-6675-E892-AEABF693749F}"/>
              </a:ext>
            </a:extLst>
          </p:cNvPr>
          <p:cNvSpPr txBox="1"/>
          <p:nvPr/>
        </p:nvSpPr>
        <p:spPr>
          <a:xfrm>
            <a:off x="5012209" y="4001555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Egor Lychagin</a:t>
            </a:r>
            <a:endParaRPr lang="ru-RU" sz="28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C7BA7B-6F92-CF60-D79B-7A832ABF15D5}"/>
              </a:ext>
            </a:extLst>
          </p:cNvPr>
          <p:cNvSpPr/>
          <p:nvPr/>
        </p:nvSpPr>
        <p:spPr>
          <a:xfrm>
            <a:off x="3164352" y="1674674"/>
            <a:ext cx="61705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On current activities </a:t>
            </a:r>
          </a:p>
          <a:p>
            <a:pPr algn="ctr"/>
            <a:r>
              <a:rPr lang="en-US" sz="5400" b="1" cap="none" spc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at the IBR-2 facility</a:t>
            </a:r>
            <a:endParaRPr lang="ru-RU" sz="5400" b="1" cap="none" spc="0">
              <a:ln w="0"/>
              <a:solidFill>
                <a:srgbClr val="354A9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E12B04-2096-178E-61E8-90CBA1EA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5960" y="6539204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CC172A-A0EE-63A7-79EB-7AC7DEBB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60" y="6539204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10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381A5-7EF5-E115-5F8B-8F74D5505D23}"/>
              </a:ext>
            </a:extLst>
          </p:cNvPr>
          <p:cNvSpPr txBox="1"/>
          <p:nvPr/>
        </p:nvSpPr>
        <p:spPr>
          <a:xfrm>
            <a:off x="3048930" y="2263918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354A9E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 you for your attention.</a:t>
            </a:r>
            <a:endParaRPr lang="ru-RU" sz="4800" b="1" cap="none" spc="0" dirty="0">
              <a:ln w="0"/>
              <a:solidFill>
                <a:srgbClr val="354A9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37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212" y="6538912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2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0EA4DB2-3E1B-413B-3D77-0B54B0B0E91C}"/>
              </a:ext>
            </a:extLst>
          </p:cNvPr>
          <p:cNvGrpSpPr/>
          <p:nvPr/>
        </p:nvGrpSpPr>
        <p:grpSpPr>
          <a:xfrm>
            <a:off x="6172254" y="1361056"/>
            <a:ext cx="5901378" cy="3690308"/>
            <a:chOff x="11147936" y="-4430046"/>
            <a:chExt cx="11127517" cy="6899201"/>
          </a:xfrm>
        </p:grpSpPr>
        <p:pic>
          <p:nvPicPr>
            <p:cNvPr id="6" name="Рисунок 5" descr="Изображение выглядит как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CB6A53BA-E2EC-623C-2A93-1DC5D315A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936" y="-4430046"/>
              <a:ext cx="11127517" cy="6899201"/>
            </a:xfrm>
            <a:prstGeom prst="rect">
              <a:avLst/>
            </a:prstGeom>
          </p:spPr>
        </p:pic>
        <p:sp>
          <p:nvSpPr>
            <p:cNvPr id="8" name="Облачко с текстом: овальное 7">
              <a:extLst>
                <a:ext uri="{FF2B5EF4-FFF2-40B4-BE49-F238E27FC236}">
                  <a16:creationId xmlns:a16="http://schemas.microsoft.com/office/drawing/2014/main" id="{322DFC97-B0E9-F449-59D5-8856E27E0E7B}"/>
                </a:ext>
              </a:extLst>
            </p:cNvPr>
            <p:cNvSpPr/>
            <p:nvPr/>
          </p:nvSpPr>
          <p:spPr>
            <a:xfrm>
              <a:off x="20156676" y="-1373030"/>
              <a:ext cx="1661070" cy="973919"/>
            </a:xfrm>
            <a:prstGeom prst="wedgeEllipseCallout">
              <a:avLst>
                <a:gd name="adj1" fmla="val 12335"/>
                <a:gd name="adj2" fmla="val 12909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Core</a:t>
              </a:r>
              <a:endPara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Облачко с текстом: овальное 8">
              <a:extLst>
                <a:ext uri="{FF2B5EF4-FFF2-40B4-BE49-F238E27FC236}">
                  <a16:creationId xmlns:a16="http://schemas.microsoft.com/office/drawing/2014/main" id="{7D4BA603-435E-8622-A0C0-D0BDAAB3F4E9}"/>
                </a:ext>
              </a:extLst>
            </p:cNvPr>
            <p:cNvSpPr/>
            <p:nvPr/>
          </p:nvSpPr>
          <p:spPr>
            <a:xfrm>
              <a:off x="15672112" y="-3266755"/>
              <a:ext cx="3305039" cy="1304855"/>
            </a:xfrm>
            <a:prstGeom prst="wedgeEllipseCallout">
              <a:avLst>
                <a:gd name="adj1" fmla="val -32191"/>
                <a:gd name="adj2" fmla="val 1052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Primary circuit</a:t>
              </a:r>
              <a:endPara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Облачко с текстом: овальное 11">
              <a:extLst>
                <a:ext uri="{FF2B5EF4-FFF2-40B4-BE49-F238E27FC236}">
                  <a16:creationId xmlns:a16="http://schemas.microsoft.com/office/drawing/2014/main" id="{DB2F8877-4466-52EB-7317-79C89212F3CE}"/>
                </a:ext>
              </a:extLst>
            </p:cNvPr>
            <p:cNvSpPr/>
            <p:nvPr/>
          </p:nvSpPr>
          <p:spPr>
            <a:xfrm>
              <a:off x="12523991" y="-414420"/>
              <a:ext cx="3305039" cy="1304855"/>
            </a:xfrm>
            <a:prstGeom prst="wedgeEllipseCallout">
              <a:avLst>
                <a:gd name="adj1" fmla="val -19094"/>
                <a:gd name="adj2" fmla="val -14723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Secondary  circuit</a:t>
              </a:r>
              <a:endParaRPr lang="ru-RU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D21BDF-2317-269B-0757-25F0D280D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060" y="5078472"/>
            <a:ext cx="1693707" cy="151196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2D50FA7-F943-98D7-4738-953D93F5E645}"/>
              </a:ext>
            </a:extLst>
          </p:cNvPr>
          <p:cNvSpPr/>
          <p:nvPr/>
        </p:nvSpPr>
        <p:spPr>
          <a:xfrm>
            <a:off x="118368" y="895000"/>
            <a:ext cx="58257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October 16</a:t>
            </a:r>
            <a:r>
              <a:rPr lang="ru-RU" sz="2000" dirty="0"/>
              <a:t>,</a:t>
            </a:r>
            <a:r>
              <a:rPr lang="en-US" sz="2000" dirty="0"/>
              <a:t> 2021, reactor </a:t>
            </a:r>
            <a:r>
              <a:rPr lang="en-US" sz="2000" b="1" dirty="0"/>
              <a:t>shutdown</a:t>
            </a:r>
            <a:r>
              <a:rPr lang="en-US" sz="2000" dirty="0"/>
              <a:t> due to leakage in  the secondary cooling circuit air heat exchanger (HE). 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Repair of the  affected HE (due to the safety regulations we need 2 operated HE) – has been done in April 2022.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 September 3</a:t>
            </a:r>
            <a:r>
              <a:rPr lang="ru-RU" sz="2000" dirty="0"/>
              <a:t>0,</a:t>
            </a:r>
            <a:r>
              <a:rPr lang="en-US" sz="2000" dirty="0"/>
              <a:t> 2022, the license for the reactor exploitations was expired. 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package of the documentation for licensing was sent to regulator in October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leakage at HE in  June 2023  during the reactor shutdown.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 was repaired in September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examination of documents by an independent organization would to be completed by the end of November 2023, but the end of examination was postponed to January 2024.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81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212" y="6538912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1E162E2-134A-6C05-8E35-C3C56DB2D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970152"/>
              </p:ext>
            </p:extLst>
          </p:nvPr>
        </p:nvGraphicFramePr>
        <p:xfrm>
          <a:off x="452707" y="1324804"/>
          <a:ext cx="11286586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4054085990"/>
                    </a:ext>
                  </a:extLst>
                </a:gridCol>
                <a:gridCol w="7506586">
                  <a:extLst>
                    <a:ext uri="{9D8B030D-6E8A-4147-A177-3AD203B41FA5}">
                      <a16:colId xmlns:a16="http://schemas.microsoft.com/office/drawing/2014/main" val="2603009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595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Validity of the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29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Reactor operation/shutdown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10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dirty="0"/>
                        <a:t>HE leakage/repairing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68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 replacement project </a:t>
                      </a:r>
                    </a:p>
                    <a:p>
                      <a:r>
                        <a:rPr lang="ru-RU" sz="1200" dirty="0"/>
                        <a:t>(</a:t>
                      </a:r>
                      <a:r>
                        <a:rPr lang="en-US" sz="1200" dirty="0"/>
                        <a:t>work was started 04/12/2019</a:t>
                      </a:r>
                      <a:r>
                        <a:rPr lang="ru-RU" sz="1200" dirty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2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HE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2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HE replacement</a:t>
                      </a:r>
                      <a:r>
                        <a:rPr lang="ru-RU" sz="2400" dirty="0"/>
                        <a:t> </a:t>
                      </a:r>
                      <a:r>
                        <a:rPr lang="en-US" sz="2400" dirty="0"/>
                        <a:t>contract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4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Documents for new license sent to the 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Examination of documents</a:t>
                      </a:r>
                      <a:endParaRPr lang="ru-RU" sz="240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by independent experts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29617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58AD91-3429-FACA-37C1-B7ACEDDBD608}"/>
              </a:ext>
            </a:extLst>
          </p:cNvPr>
          <p:cNvSpPr/>
          <p:nvPr/>
        </p:nvSpPr>
        <p:spPr>
          <a:xfrm>
            <a:off x="5115883" y="3728145"/>
            <a:ext cx="394163" cy="432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FE9E0BF-A00F-1FB4-5437-D7BE10CC2464}"/>
              </a:ext>
            </a:extLst>
          </p:cNvPr>
          <p:cNvSpPr/>
          <p:nvPr/>
        </p:nvSpPr>
        <p:spPr>
          <a:xfrm>
            <a:off x="11188983" y="2150849"/>
            <a:ext cx="533932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6D2EF7-D689-D97C-8343-51A72B949803}"/>
              </a:ext>
            </a:extLst>
          </p:cNvPr>
          <p:cNvSpPr/>
          <p:nvPr/>
        </p:nvSpPr>
        <p:spPr>
          <a:xfrm>
            <a:off x="4260441" y="1740356"/>
            <a:ext cx="3338697" cy="3615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0E936DB-627C-756A-2D4B-E873AA218498}"/>
              </a:ext>
            </a:extLst>
          </p:cNvPr>
          <p:cNvSpPr/>
          <p:nvPr/>
        </p:nvSpPr>
        <p:spPr>
          <a:xfrm>
            <a:off x="6009436" y="2150849"/>
            <a:ext cx="5163880" cy="43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DED138B-A33A-C2CE-266E-2CB47C5A0609}"/>
              </a:ext>
            </a:extLst>
          </p:cNvPr>
          <p:cNvSpPr/>
          <p:nvPr/>
        </p:nvSpPr>
        <p:spPr>
          <a:xfrm>
            <a:off x="4135377" y="3066986"/>
            <a:ext cx="1748995" cy="61687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1696434-D628-6208-3FCA-B7510D00823D}"/>
              </a:ext>
            </a:extLst>
          </p:cNvPr>
          <p:cNvSpPr/>
          <p:nvPr/>
        </p:nvSpPr>
        <p:spPr>
          <a:xfrm>
            <a:off x="8029718" y="4179482"/>
            <a:ext cx="3143597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3B94A12-ADD2-35F7-4483-224B578733F0}"/>
              </a:ext>
            </a:extLst>
          </p:cNvPr>
          <p:cNvSpPr/>
          <p:nvPr/>
        </p:nvSpPr>
        <p:spPr>
          <a:xfrm>
            <a:off x="8500448" y="5445434"/>
            <a:ext cx="1404000" cy="828000"/>
          </a:xfrm>
          <a:prstGeom prst="rect">
            <a:avLst/>
          </a:prstGeom>
          <a:gradFill flip="none" rotWithShape="1">
            <a:gsLst>
              <a:gs pos="70000">
                <a:srgbClr val="FFC000"/>
              </a:gs>
              <a:gs pos="85000">
                <a:srgbClr val="F99425"/>
              </a:gs>
              <a:gs pos="100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3DC541F-3BF4-A2F8-8067-BE50EB7E2EC4}"/>
              </a:ext>
            </a:extLst>
          </p:cNvPr>
          <p:cNvSpPr/>
          <p:nvPr/>
        </p:nvSpPr>
        <p:spPr>
          <a:xfrm>
            <a:off x="10198301" y="1740356"/>
            <a:ext cx="1524614" cy="36150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3B3D1-F983-58C0-75C2-C3D2EA233F58}"/>
              </a:ext>
            </a:extLst>
          </p:cNvPr>
          <p:cNvSpPr/>
          <p:nvPr/>
        </p:nvSpPr>
        <p:spPr>
          <a:xfrm>
            <a:off x="7907628" y="5444777"/>
            <a:ext cx="589150" cy="82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4E3ADB9-E73D-B92A-99CF-47FC79C7F2EB}"/>
              </a:ext>
            </a:extLst>
          </p:cNvPr>
          <p:cNvSpPr/>
          <p:nvPr/>
        </p:nvSpPr>
        <p:spPr>
          <a:xfrm>
            <a:off x="4260441" y="2157199"/>
            <a:ext cx="1748995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8C32CED-1F72-D110-CB76-D4360C2BFE9A}"/>
              </a:ext>
            </a:extLst>
          </p:cNvPr>
          <p:cNvSpPr/>
          <p:nvPr/>
        </p:nvSpPr>
        <p:spPr>
          <a:xfrm>
            <a:off x="6032067" y="2598465"/>
            <a:ext cx="900000" cy="432000"/>
          </a:xfrm>
          <a:prstGeom prst="rect">
            <a:avLst/>
          </a:prstGeom>
          <a:gradFill>
            <a:gsLst>
              <a:gs pos="66000">
                <a:srgbClr val="FFC000"/>
              </a:gs>
              <a:gs pos="85000">
                <a:srgbClr val="92D050"/>
              </a:gs>
              <a:gs pos="100000">
                <a:srgbClr val="00B050"/>
              </a:gs>
              <a:gs pos="100000">
                <a:srgbClr val="FF000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D52C32A-C4F3-8815-0788-7C9FA52F74DA}"/>
              </a:ext>
            </a:extLst>
          </p:cNvPr>
          <p:cNvSpPr/>
          <p:nvPr/>
        </p:nvSpPr>
        <p:spPr>
          <a:xfrm>
            <a:off x="8898277" y="2607186"/>
            <a:ext cx="398123" cy="432000"/>
          </a:xfrm>
          <a:prstGeom prst="rect">
            <a:avLst/>
          </a:prstGeom>
          <a:gradFill>
            <a:gsLst>
              <a:gs pos="66000">
                <a:srgbClr val="FFC000"/>
              </a:gs>
              <a:gs pos="85000">
                <a:srgbClr val="92D050"/>
              </a:gs>
              <a:gs pos="100000">
                <a:srgbClr val="00B050"/>
              </a:gs>
              <a:gs pos="100000">
                <a:srgbClr val="FF000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A1ACCF-266F-6B9C-E2F6-CD8381FA14E9}"/>
              </a:ext>
            </a:extLst>
          </p:cNvPr>
          <p:cNvSpPr/>
          <p:nvPr/>
        </p:nvSpPr>
        <p:spPr>
          <a:xfrm>
            <a:off x="5510049" y="3722532"/>
            <a:ext cx="2988000" cy="432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E53EF64B-47CD-2F49-F42C-391121437C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862958"/>
              </p:ext>
            </p:extLst>
          </p:nvPr>
        </p:nvGraphicFramePr>
        <p:xfrm>
          <a:off x="4260441" y="1383142"/>
          <a:ext cx="7538557" cy="487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E53EF64B-47CD-2F49-F42C-391121437C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0441" y="1383142"/>
                        <a:ext cx="7538557" cy="4879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63F8366-AE6C-4D38-0673-A21B1147E253}"/>
              </a:ext>
            </a:extLst>
          </p:cNvPr>
          <p:cNvSpPr/>
          <p:nvPr/>
        </p:nvSpPr>
        <p:spPr>
          <a:xfrm>
            <a:off x="4721421" y="2163520"/>
            <a:ext cx="72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19765BC-AF24-7AE5-AFCF-0655C05FA40F}"/>
              </a:ext>
            </a:extLst>
          </p:cNvPr>
          <p:cNvSpPr/>
          <p:nvPr/>
        </p:nvSpPr>
        <p:spPr>
          <a:xfrm>
            <a:off x="4816671" y="2163520"/>
            <a:ext cx="72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C2D8CF8-9C5D-F0AD-0634-375EA9F88CA8}"/>
              </a:ext>
            </a:extLst>
          </p:cNvPr>
          <p:cNvSpPr/>
          <p:nvPr/>
        </p:nvSpPr>
        <p:spPr>
          <a:xfrm>
            <a:off x="4965425" y="2163520"/>
            <a:ext cx="36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CA1CC97-501A-7357-202B-E3BC23660BDB}"/>
              </a:ext>
            </a:extLst>
          </p:cNvPr>
          <p:cNvSpPr/>
          <p:nvPr/>
        </p:nvSpPr>
        <p:spPr>
          <a:xfrm>
            <a:off x="5009875" y="2163520"/>
            <a:ext cx="54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F1396F9-258D-5C89-0727-598E3D2E8691}"/>
              </a:ext>
            </a:extLst>
          </p:cNvPr>
          <p:cNvSpPr/>
          <p:nvPr/>
        </p:nvSpPr>
        <p:spPr>
          <a:xfrm>
            <a:off x="5104036" y="2163520"/>
            <a:ext cx="72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D57609C-24E8-E724-35F7-361D0071B76C}"/>
              </a:ext>
            </a:extLst>
          </p:cNvPr>
          <p:cNvSpPr/>
          <p:nvPr/>
        </p:nvSpPr>
        <p:spPr>
          <a:xfrm>
            <a:off x="5242746" y="2163520"/>
            <a:ext cx="72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2AD1E5-FE8A-B637-F4C1-F88232703993}"/>
              </a:ext>
            </a:extLst>
          </p:cNvPr>
          <p:cNvSpPr/>
          <p:nvPr/>
        </p:nvSpPr>
        <p:spPr>
          <a:xfrm>
            <a:off x="5936591" y="2163520"/>
            <a:ext cx="72000" cy="41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C4DB710-8222-90D0-8A62-0A3292E05F02}"/>
              </a:ext>
            </a:extLst>
          </p:cNvPr>
          <p:cNvSpPr/>
          <p:nvPr/>
        </p:nvSpPr>
        <p:spPr>
          <a:xfrm>
            <a:off x="5992468" y="2616186"/>
            <a:ext cx="36000" cy="41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81DCAE4-9376-E165-7481-15FCA4EAB2E0}"/>
              </a:ext>
            </a:extLst>
          </p:cNvPr>
          <p:cNvSpPr/>
          <p:nvPr/>
        </p:nvSpPr>
        <p:spPr>
          <a:xfrm>
            <a:off x="8857164" y="2611808"/>
            <a:ext cx="36000" cy="41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ECF5265-EF2A-2CB4-8513-0701A577FF97}"/>
              </a:ext>
            </a:extLst>
          </p:cNvPr>
          <p:cNvSpPr/>
          <p:nvPr/>
        </p:nvSpPr>
        <p:spPr>
          <a:xfrm>
            <a:off x="7600658" y="4656603"/>
            <a:ext cx="36000" cy="75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71E32BC-7B34-E020-7D10-BDBB87A99E8A}"/>
              </a:ext>
            </a:extLst>
          </p:cNvPr>
          <p:cNvCxnSpPr>
            <a:cxnSpLocks/>
          </p:cNvCxnSpPr>
          <p:nvPr/>
        </p:nvCxnSpPr>
        <p:spPr>
          <a:xfrm>
            <a:off x="9859981" y="1088102"/>
            <a:ext cx="0" cy="51744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455443-955F-5D38-48C2-4A2596F374A0}"/>
              </a:ext>
            </a:extLst>
          </p:cNvPr>
          <p:cNvSpPr txBox="1"/>
          <p:nvPr/>
        </p:nvSpPr>
        <p:spPr>
          <a:xfrm>
            <a:off x="9484773" y="741029"/>
            <a:ext cx="71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0766AB-ED3D-68C4-F704-648F26FF1F67}"/>
              </a:ext>
            </a:extLst>
          </p:cNvPr>
          <p:cNvSpPr/>
          <p:nvPr/>
        </p:nvSpPr>
        <p:spPr>
          <a:xfrm>
            <a:off x="452707" y="2616186"/>
            <a:ext cx="11286586" cy="20049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4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212" y="6538912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EF803-B4CE-7845-5393-95B74161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31" y="3896754"/>
            <a:ext cx="3834716" cy="2883658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D06A3-8C94-E990-EC78-A9736A5F8E90}"/>
              </a:ext>
            </a:extLst>
          </p:cNvPr>
          <p:cNvSpPr txBox="1"/>
          <p:nvPr/>
        </p:nvSpPr>
        <p:spPr>
          <a:xfrm>
            <a:off x="548029" y="5623652"/>
            <a:ext cx="33246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/>
              <a:t>External view of the HE transport container</a:t>
            </a:r>
            <a:r>
              <a:rPr lang="ru-RU"/>
              <a:t>.</a:t>
            </a:r>
            <a:endParaRPr lang="en-US"/>
          </a:p>
          <a:p>
            <a:pPr algn="r"/>
            <a:r>
              <a:rPr lang="en-US"/>
              <a:t>Temporary storage is organized in building No. 5 DLNP</a:t>
            </a:r>
            <a:r>
              <a:rPr lang="ru-RU"/>
              <a:t>.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58A1AE0A-015A-867B-BABE-44E7F830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8457" y="883882"/>
            <a:ext cx="3645514" cy="2734136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A46D96BC-AC7F-A3FE-C56C-597EF4409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8457" y="3741143"/>
            <a:ext cx="3645514" cy="2734136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20730E-E46E-4F82-4B36-303E732804DC}"/>
              </a:ext>
            </a:extLst>
          </p:cNvPr>
          <p:cNvSpPr txBox="1"/>
          <p:nvPr/>
        </p:nvSpPr>
        <p:spPr>
          <a:xfrm>
            <a:off x="8074454" y="6475279"/>
            <a:ext cx="362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View of the room 223 building 117.</a:t>
            </a:r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63F6ED-EF5E-DE91-480C-2BDE904DE5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31" r="7848" b="20646"/>
          <a:stretch/>
        </p:blipFill>
        <p:spPr>
          <a:xfrm>
            <a:off x="85897" y="915780"/>
            <a:ext cx="3057683" cy="38369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DE14A7-BBFC-1FCD-DB00-0308F28BD6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52" y="915780"/>
            <a:ext cx="2110468" cy="2813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8CBD1-96F7-BAF9-D695-6650F404A3F1}"/>
              </a:ext>
            </a:extLst>
          </p:cNvPr>
          <p:cNvSpPr txBox="1"/>
          <p:nvPr/>
        </p:nvSpPr>
        <p:spPr>
          <a:xfrm>
            <a:off x="5420220" y="906527"/>
            <a:ext cx="230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heat exchangers at manufacturer site.</a:t>
            </a:r>
          </a:p>
        </p:txBody>
      </p:sp>
    </p:spTree>
    <p:extLst>
      <p:ext uri="{BB962C8B-B14F-4D97-AF65-F5344CB8AC3E}">
        <p14:creationId xmlns:p14="http://schemas.microsoft.com/office/powerpoint/2010/main" val="12121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62145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090" y="6562145"/>
            <a:ext cx="469900" cy="359170"/>
          </a:xfrm>
        </p:spPr>
        <p:txBody>
          <a:bodyPr/>
          <a:lstStyle/>
          <a:p>
            <a:fld id="{A8EBAC1C-CC7F-4E88-9759-5217FD4A440E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0F32429-70DC-7CC4-CF9E-CF6A6773D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3" y="857867"/>
            <a:ext cx="11965514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235" indent="-287235" algn="ctr">
              <a:lnSpc>
                <a:spcPct val="80000"/>
              </a:lnSpc>
            </a:pPr>
            <a:r>
              <a:rPr lang="en-US" sz="2400" b="1">
                <a:solidFill>
                  <a:srgbClr val="354A9E"/>
                </a:solidFill>
                <a:cs typeface="Times New Roman" panose="02020603050405020304" pitchFamily="18" charset="0"/>
              </a:rPr>
              <a:t>The schedule of organizational and technical work for the resumption of regular operation of</a:t>
            </a:r>
          </a:p>
          <a:p>
            <a:pPr indent="5294313">
              <a:lnSpc>
                <a:spcPct val="80000"/>
              </a:lnSpc>
            </a:pPr>
            <a:r>
              <a:rPr lang="en-US" sz="2400" b="1">
                <a:solidFill>
                  <a:srgbClr val="354A9E"/>
                </a:solidFill>
                <a:cs typeface="Times New Roman" panose="02020603050405020304" pitchFamily="18" charset="0"/>
              </a:rPr>
              <a:t>the reactor (</a:t>
            </a:r>
            <a:r>
              <a:rPr lang="en-US" sz="2400" b="1">
                <a:solidFill>
                  <a:srgbClr val="354A9E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optimistic scenario</a:t>
            </a:r>
            <a:r>
              <a:rPr lang="en-US" sz="2400" b="1">
                <a:solidFill>
                  <a:srgbClr val="354A9E"/>
                </a:solidFill>
                <a:cs typeface="Times New Roman" panose="02020603050405020304" pitchFamily="18" charset="0"/>
              </a:rPr>
              <a:t>). </a:t>
            </a:r>
            <a:endParaRPr lang="ru-RU" sz="2400" b="1">
              <a:solidFill>
                <a:srgbClr val="354A9E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31473A6-4751-C3C4-AE6D-16BE009A1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397329"/>
              </p:ext>
            </p:extLst>
          </p:nvPr>
        </p:nvGraphicFramePr>
        <p:xfrm>
          <a:off x="320040" y="1589154"/>
          <a:ext cx="11628000" cy="3784800"/>
        </p:xfrm>
        <a:graphic>
          <a:graphicData uri="http://schemas.openxmlformats.org/drawingml/2006/table">
            <a:tbl>
              <a:tblPr firstRow="1" bandRow="1">
                <a:solidFill>
                  <a:srgbClr val="FFFFFF"/>
                </a:solidFill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202483968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23023873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6464872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44274498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20118128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0196968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7680871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7202523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31308085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03031809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37672725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352688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23074031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75376697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9981779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14447"/>
                  </a:ext>
                </a:extLst>
              </a:tr>
              <a:tr h="527416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Examination of documents</a:t>
                      </a:r>
                      <a:endParaRPr lang="ru-RU" b="1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100" b="0">
                          <a:solidFill>
                            <a:srgbClr val="FF0000"/>
                          </a:solidFill>
                        </a:rPr>
                        <a:t>Was extended twice: up to end of December 2023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100" b="0">
                          <a:solidFill>
                            <a:srgbClr val="FF0000"/>
                          </a:solidFill>
                        </a:rPr>
                        <a:t>	         up to end of January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448147"/>
                  </a:ext>
                </a:extLst>
              </a:tr>
              <a:tr h="527416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/>
                        <a:t>2. </a:t>
                      </a:r>
                      <a:r>
                        <a:rPr lang="en-US" sz="1800" b="1"/>
                        <a:t>Regulator’s (</a:t>
                      </a:r>
                      <a:r>
                        <a:rPr lang="en-US" sz="1800" b="1" err="1"/>
                        <a:t>Rostechnadzor</a:t>
                      </a:r>
                      <a:r>
                        <a:rPr lang="en-US" sz="1800" b="1"/>
                        <a:t>) decision to issue a license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1670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b="1"/>
                        <a:t>3. </a:t>
                      </a:r>
                      <a:r>
                        <a:rPr lang="en-US" b="1"/>
                        <a:t>Issuing a license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80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61139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266700" indent="-266700"/>
                      <a:r>
                        <a:rPr lang="ru-RU" b="1"/>
                        <a:t>4. </a:t>
                      </a:r>
                      <a:r>
                        <a:rPr lang="en-US" b="1"/>
                        <a:t>Change of the air heat exchanger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3793A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3793A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3793A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29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266700" indent="-266700"/>
                      <a:r>
                        <a:rPr lang="ru-RU" b="1"/>
                        <a:t>5. </a:t>
                      </a:r>
                      <a:r>
                        <a:rPr lang="en-US" b="1"/>
                        <a:t>Making changes to the current license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707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b="1"/>
                        <a:t>6. </a:t>
                      </a:r>
                      <a:r>
                        <a:rPr lang="en-US" b="1"/>
                        <a:t>Star-up of the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35093"/>
                  </a:ext>
                </a:extLst>
              </a:tr>
            </a:tbl>
          </a:graphicData>
        </a:graphic>
      </p:graphicFrame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C2E02E73-66C3-6D3C-65C0-104406DD3AFD}"/>
              </a:ext>
            </a:extLst>
          </p:cNvPr>
          <p:cNvSpPr/>
          <p:nvPr/>
        </p:nvSpPr>
        <p:spPr>
          <a:xfrm>
            <a:off x="3303430" y="2195382"/>
            <a:ext cx="1908650" cy="365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FDCD93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8D0BFF8-E38D-3DA8-BA06-A7AB7B6B6579}"/>
              </a:ext>
            </a:extLst>
          </p:cNvPr>
          <p:cNvSpPr/>
          <p:nvPr/>
        </p:nvSpPr>
        <p:spPr>
          <a:xfrm>
            <a:off x="3303430" y="2195382"/>
            <a:ext cx="1296002" cy="365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FDCD93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47E6FF8-A7AF-C55E-4834-2F2E4ED54025}"/>
              </a:ext>
            </a:extLst>
          </p:cNvPr>
          <p:cNvSpPr/>
          <p:nvPr/>
        </p:nvSpPr>
        <p:spPr>
          <a:xfrm>
            <a:off x="3303430" y="2195383"/>
            <a:ext cx="692497" cy="365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FDCD93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C9A3DC35-5F97-DA0B-EEE4-417E44120C42}"/>
              </a:ext>
            </a:extLst>
          </p:cNvPr>
          <p:cNvSpPr/>
          <p:nvPr/>
        </p:nvSpPr>
        <p:spPr>
          <a:xfrm>
            <a:off x="3995928" y="2842563"/>
            <a:ext cx="603504" cy="365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FDCD93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0FB3E05D-5BC4-2682-96EE-A8BF589682BD}"/>
              </a:ext>
            </a:extLst>
          </p:cNvPr>
          <p:cNvSpPr/>
          <p:nvPr/>
        </p:nvSpPr>
        <p:spPr>
          <a:xfrm>
            <a:off x="4608576" y="2842563"/>
            <a:ext cx="603504" cy="36512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rgbClr val="FDCD93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522DA-A459-FC51-E8A2-65E54EC81AEC}"/>
              </a:ext>
            </a:extLst>
          </p:cNvPr>
          <p:cNvSpPr txBox="1"/>
          <p:nvPr/>
        </p:nvSpPr>
        <p:spPr>
          <a:xfrm>
            <a:off x="3995928" y="1311350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2023|2024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AC20FCB-556C-096F-E241-62D66DE04547}"/>
              </a:ext>
            </a:extLst>
          </p:cNvPr>
          <p:cNvSpPr/>
          <p:nvPr/>
        </p:nvSpPr>
        <p:spPr>
          <a:xfrm>
            <a:off x="5224018" y="2624895"/>
            <a:ext cx="109728" cy="2176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792ED29-4392-97AB-6D9B-67A7DFAD02E9}"/>
              </a:ext>
            </a:extLst>
          </p:cNvPr>
          <p:cNvSpPr/>
          <p:nvPr/>
        </p:nvSpPr>
        <p:spPr>
          <a:xfrm>
            <a:off x="5839968" y="3269420"/>
            <a:ext cx="109728" cy="217668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82B3F24-1206-C2A9-5037-BDD89C02CD63}"/>
              </a:ext>
            </a:extLst>
          </p:cNvPr>
          <p:cNvSpPr/>
          <p:nvPr/>
        </p:nvSpPr>
        <p:spPr>
          <a:xfrm>
            <a:off x="10734560" y="4929099"/>
            <a:ext cx="109728" cy="2176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521ABB2-CAF6-A7B3-52F7-EFCFD0064E50}"/>
              </a:ext>
            </a:extLst>
          </p:cNvPr>
          <p:cNvSpPr/>
          <p:nvPr/>
        </p:nvSpPr>
        <p:spPr>
          <a:xfrm>
            <a:off x="6446393" y="3668070"/>
            <a:ext cx="109728" cy="217668"/>
          </a:xfrm>
          <a:prstGeom prst="rect">
            <a:avLst/>
          </a:prstGeom>
          <a:solidFill>
            <a:srgbClr val="3793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5C0E564-D65E-7C31-B8E9-F55B1715E49D}"/>
              </a:ext>
            </a:extLst>
          </p:cNvPr>
          <p:cNvSpPr/>
          <p:nvPr/>
        </p:nvSpPr>
        <p:spPr>
          <a:xfrm>
            <a:off x="8287804" y="4277670"/>
            <a:ext cx="109728" cy="2176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135FBF-F433-1C69-FB34-D27394B9E38F}"/>
              </a:ext>
            </a:extLst>
          </p:cNvPr>
          <p:cNvSpPr txBox="1"/>
          <p:nvPr/>
        </p:nvSpPr>
        <p:spPr>
          <a:xfrm>
            <a:off x="939193" y="5345216"/>
            <a:ext cx="11177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P. 1 was started in Oct 2022. It included several iterations in papers preparation. </a:t>
            </a:r>
            <a:r>
              <a:rPr lang="en-US" sz="1600">
                <a:solidFill>
                  <a:srgbClr val="FF0000"/>
                </a:solidFill>
              </a:rPr>
              <a:t>There is no time regulation.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P. 2 can be started only after P. 1. There is time regulation for this point: 20 working days for decision.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P. 3 can be started only after P. 2. There is time regulation for this point : 20 working days for license issue.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P. 4 can be started only after obtaining the license. All preparation works has been done.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P. 5 contains stages as P. 2 and P. 3 with similar time regulation and the stage of examination of documents, which has </a:t>
            </a:r>
            <a:r>
              <a:rPr lang="en-US" sz="1600">
                <a:solidFill>
                  <a:srgbClr val="FF0000"/>
                </a:solidFill>
              </a:rPr>
              <a:t>no time regulations</a:t>
            </a:r>
            <a:r>
              <a:rPr lang="ru-RU" sz="1600"/>
              <a:t>.</a:t>
            </a:r>
            <a:endParaRPr lang="en-US" sz="160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D820FC7-C3CC-5EA6-8C8A-5D4AA0B7FE70}"/>
              </a:ext>
            </a:extLst>
          </p:cNvPr>
          <p:cNvSpPr/>
          <p:nvPr/>
        </p:nvSpPr>
        <p:spPr>
          <a:xfrm>
            <a:off x="8860551" y="4386504"/>
            <a:ext cx="685994" cy="616017"/>
          </a:xfrm>
          <a:prstGeom prst="rect">
            <a:avLst/>
          </a:prstGeom>
          <a:gradFill>
            <a:gsLst>
              <a:gs pos="0">
                <a:srgbClr val="FFC000"/>
              </a:gs>
              <a:gs pos="51000">
                <a:srgbClr val="FF0000"/>
              </a:gs>
              <a:gs pos="100000">
                <a:srgbClr val="FFC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4AF5D951-C46C-2C4D-41D9-4628A393F3BA}"/>
              </a:ext>
            </a:extLst>
          </p:cNvPr>
          <p:cNvSpPr/>
          <p:nvPr/>
        </p:nvSpPr>
        <p:spPr>
          <a:xfrm>
            <a:off x="10240776" y="5031341"/>
            <a:ext cx="313753" cy="3138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чко с текстом: прямоугольное 8">
            <a:extLst>
              <a:ext uri="{FF2B5EF4-FFF2-40B4-BE49-F238E27FC236}">
                <a16:creationId xmlns:a16="http://schemas.microsoft.com/office/drawing/2014/main" id="{B33C6C68-7563-E560-FFC0-AFCB9F229CF6}"/>
              </a:ext>
            </a:extLst>
          </p:cNvPr>
          <p:cNvSpPr/>
          <p:nvPr/>
        </p:nvSpPr>
        <p:spPr>
          <a:xfrm>
            <a:off x="10364040" y="5575490"/>
            <a:ext cx="1584000" cy="720000"/>
          </a:xfrm>
          <a:prstGeom prst="wedgeRectCallout">
            <a:avLst>
              <a:gd name="adj1" fmla="val -39528"/>
              <a:gd name="adj2" fmla="val -87325"/>
            </a:avLst>
          </a:prstGeom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Start of the proposal collection  for April-May 2025 </a:t>
            </a:r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13386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AC1C-CC7F-4E88-9759-5217FD4A440E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0F32429-70DC-7CC4-CF9E-CF6A6773D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698" y="904286"/>
            <a:ext cx="9515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235" indent="-287235" algn="ctr"/>
            <a:r>
              <a:rPr lang="en-US" sz="2400" b="1">
                <a:solidFill>
                  <a:srgbClr val="354A9E"/>
                </a:solidFill>
                <a:cs typeface="Times New Roman" panose="02020603050405020304" pitchFamily="18" charset="0"/>
              </a:rPr>
              <a:t>Preparing for the resumption of the user program</a:t>
            </a:r>
            <a:endParaRPr lang="ru-RU" sz="2400" b="1">
              <a:solidFill>
                <a:srgbClr val="354A9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044BD-1B8F-E330-4BAF-E36FDED25552}"/>
              </a:ext>
            </a:extLst>
          </p:cNvPr>
          <p:cNvSpPr txBox="1"/>
          <p:nvPr/>
        </p:nvSpPr>
        <p:spPr>
          <a:xfrm>
            <a:off x="933364" y="1541961"/>
            <a:ext cx="10741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An update of the user program regulations is being prepared in connection with the inclusion of NAA in the program and changes in the political situation</a:t>
            </a:r>
            <a:r>
              <a:rPr lang="ru-RU" sz="200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30FE3-8F89-8BE4-DFD0-62684747769E}"/>
              </a:ext>
            </a:extLst>
          </p:cNvPr>
          <p:cNvSpPr txBox="1"/>
          <p:nvPr/>
        </p:nvSpPr>
        <p:spPr>
          <a:xfrm>
            <a:off x="933364" y="2266363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Expert groups need to be updated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A29FAA3-DEDB-5FAA-C840-2489F90C7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427200"/>
              </p:ext>
            </p:extLst>
          </p:nvPr>
        </p:nvGraphicFramePr>
        <p:xfrm>
          <a:off x="2010000" y="2659051"/>
          <a:ext cx="8172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1171076620"/>
                    </a:ext>
                  </a:extLst>
                </a:gridCol>
                <a:gridCol w="5076000">
                  <a:extLst>
                    <a:ext uri="{9D8B030D-6E8A-4147-A177-3AD203B41FA5}">
                      <a16:colId xmlns:a16="http://schemas.microsoft.com/office/drawing/2014/main" val="100245028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93823734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073806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№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Expert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Number of experts in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Number of experts in the</a:t>
                      </a:r>
                      <a:r>
                        <a:rPr lang="ru-RU" sz="2000"/>
                        <a:t> </a:t>
                      </a:r>
                      <a:r>
                        <a:rPr lang="en-US" sz="2000"/>
                        <a:t>list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4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1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Nanosystems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Soft</a:t>
                      </a:r>
                      <a:r>
                        <a:rPr lang="ru-RU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Matter </a:t>
                      </a:r>
                      <a:endParaRPr lang="ru-RU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YuMO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GRAINS, REFLEX, REMUR)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94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2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Atomic and Magnetic Structure </a:t>
                      </a:r>
                      <a:endParaRPr lang="ru-RU" sz="20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(RTD, DN-6, DN</a:t>
                      </a:r>
                      <a:r>
                        <a:rPr lang="ru-RU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 SKAT, EPSILON, FSD, HRFD)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195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3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Lattice and Molecular Dynamics (NERA)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795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4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ru-RU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Activation</a:t>
                      </a:r>
                      <a:r>
                        <a:rPr lang="ru-RU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Analysis (REGATA)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/>
                        <a:t>3</a:t>
                      </a:r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84000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8B07BB1-FE49-4553-D105-6EE197BB912C}"/>
              </a:ext>
            </a:extLst>
          </p:cNvPr>
          <p:cNvSpPr txBox="1"/>
          <p:nvPr/>
        </p:nvSpPr>
        <p:spPr>
          <a:xfrm>
            <a:off x="2010000" y="5975400"/>
            <a:ext cx="81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We ask PAC members to help us find candidates for working at expert groups.</a:t>
            </a:r>
          </a:p>
        </p:txBody>
      </p:sp>
    </p:spTree>
    <p:extLst>
      <p:ext uri="{BB962C8B-B14F-4D97-AF65-F5344CB8AC3E}">
        <p14:creationId xmlns:p14="http://schemas.microsoft.com/office/powerpoint/2010/main" val="123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0732" y="6594529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5726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0F32429-70DC-7CC4-CF9E-CF6A6773D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55" y="332274"/>
            <a:ext cx="9515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235" indent="-287235" algn="ctr"/>
            <a:r>
              <a:rPr lang="en-US" sz="2400" b="1">
                <a:solidFill>
                  <a:srgbClr val="354A9E"/>
                </a:solidFill>
                <a:cs typeface="Times New Roman" panose="02020603050405020304" pitchFamily="18" charset="0"/>
              </a:rPr>
              <a:t>Spectrometers development</a:t>
            </a:r>
            <a:endParaRPr lang="ru-RU" sz="2400" b="1">
              <a:solidFill>
                <a:srgbClr val="354A9E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Prostokąt 10">
            <a:extLst>
              <a:ext uri="{FF2B5EF4-FFF2-40B4-BE49-F238E27FC236}">
                <a16:creationId xmlns:a16="http://schemas.microsoft.com/office/drawing/2014/main" id="{02FEF8A0-AB03-20EF-1799-53DED075CC49}"/>
              </a:ext>
            </a:extLst>
          </p:cNvPr>
          <p:cNvSpPr/>
          <p:nvPr/>
        </p:nvSpPr>
        <p:spPr>
          <a:xfrm>
            <a:off x="1416489" y="1012110"/>
            <a:ext cx="2838245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600" b="1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BJN</a:t>
            </a:r>
            <a:r>
              <a:rPr lang="pl-PL" sz="16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l-PL" sz="1600" b="1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1600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ajorek</a:t>
            </a:r>
            <a:r>
              <a:rPr lang="pl-PL" sz="1600" b="1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-J</a:t>
            </a:r>
            <a:r>
              <a:rPr lang="pl-PL" sz="1600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anik</a:t>
            </a:r>
            <a:r>
              <a:rPr lang="pl-PL" sz="1600" b="1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-N</a:t>
            </a:r>
            <a:r>
              <a:rPr lang="pl-PL" sz="1600" i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atkaniec</a:t>
            </a:r>
            <a:r>
              <a:rPr lang="pl-PL" sz="1600" b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D1E37E1-F508-A0D9-5173-F6580FB7CB65}"/>
              </a:ext>
            </a:extLst>
          </p:cNvPr>
          <p:cNvSpPr/>
          <p:nvPr/>
        </p:nvSpPr>
        <p:spPr>
          <a:xfrm>
            <a:off x="1198844" y="754161"/>
            <a:ext cx="3163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>
                <a:solidFill>
                  <a:srgbClr val="354A9E"/>
                </a:solidFill>
                <a:cs typeface="Times New Roman" panose="02020603050405020304" pitchFamily="18" charset="0"/>
              </a:rPr>
              <a:t>Project of BJN spectrometer</a:t>
            </a:r>
            <a:endParaRPr lang="ru-RU" sz="2000" b="1">
              <a:solidFill>
                <a:srgbClr val="354A9E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9FF06109-552B-766B-12AD-289BAADFE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2124"/>
              </p:ext>
            </p:extLst>
          </p:nvPr>
        </p:nvGraphicFramePr>
        <p:xfrm>
          <a:off x="378915" y="1611569"/>
          <a:ext cx="5130585" cy="2910718"/>
        </p:xfrm>
        <a:graphic>
          <a:graphicData uri="http://schemas.openxmlformats.org/drawingml/2006/table">
            <a:tbl>
              <a:tblPr firstRow="1" firstCol="1" bandRow="1"/>
              <a:tblGrid>
                <a:gridCol w="4301910">
                  <a:extLst>
                    <a:ext uri="{9D8B030D-6E8A-4147-A177-3AD203B41FA5}">
                      <a16:colId xmlns:a16="http://schemas.microsoft.com/office/drawing/2014/main" val="178031182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1057059176"/>
                    </a:ext>
                  </a:extLst>
                </a:gridCol>
              </a:tblGrid>
              <a:tr h="991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of a draft design of the spectrometer elements - preparation of technical drawings of the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spectrometer elements, which include: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HOPG crystal fastening systems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pl-PL" sz="140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pl-PL" sz="140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pl-PL" sz="140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99170"/>
                  </a:ext>
                </a:extLst>
              </a:tr>
              <a:tr h="259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mounting systems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479226"/>
                  </a:ext>
                </a:extLst>
              </a:tr>
              <a:tr h="495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boron carbide block attachment systems to suppress forward scatter from the sample</a:t>
                      </a: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into the detector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pl-PL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4079811"/>
                  </a:ext>
                </a:extLst>
              </a:tr>
              <a:tr h="449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a vacuum container containing all the elements of the secondary spectrometer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pl-PL" sz="14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64366"/>
                  </a:ext>
                </a:extLst>
              </a:tr>
              <a:tr h="227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Purchase of HOPG crystal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pl-PL" sz="1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 / </a:t>
                      </a:r>
                      <a:r>
                        <a:rPr lang="pl-PL" sz="140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11069"/>
                  </a:ext>
                </a:extLst>
              </a:tr>
              <a:tr h="227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Purchase of Beryl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27929"/>
                  </a:ext>
                </a:extLst>
              </a:tr>
              <a:tr h="227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Development and manufacture of prototype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</a:t>
                      </a:r>
                    </a:p>
                  </a:txBody>
                  <a:tcPr marL="53693" marR="53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59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D2277F-DB5B-5A58-B5FE-133720B5240A}"/>
              </a:ext>
            </a:extLst>
          </p:cNvPr>
          <p:cNvSpPr txBox="1"/>
          <p:nvPr/>
        </p:nvSpPr>
        <p:spPr>
          <a:xfrm>
            <a:off x="1887611" y="1242237"/>
            <a:ext cx="202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 tasks for 2023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D95192E-C507-BC60-6580-EA2432DD3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1" t="27029" r="14461" b="8940"/>
          <a:stretch/>
        </p:blipFill>
        <p:spPr>
          <a:xfrm>
            <a:off x="953260" y="5128013"/>
            <a:ext cx="1555763" cy="1648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5AF4F3-5C06-3B59-EAD4-872304BEE168}"/>
              </a:ext>
            </a:extLst>
          </p:cNvPr>
          <p:cNvSpPr txBox="1"/>
          <p:nvPr/>
        </p:nvSpPr>
        <p:spPr>
          <a:xfrm>
            <a:off x="6588333" y="853223"/>
            <a:ext cx="489999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sv-SE" sz="2000" b="1">
                <a:solidFill>
                  <a:srgbClr val="354A9E"/>
                </a:solidFill>
                <a:cs typeface="Times New Roman" panose="02020603050405020304" pitchFamily="18" charset="0"/>
              </a:rPr>
              <a:t>SANSARA – Small-Angle Neutron Scattering/</a:t>
            </a:r>
          </a:p>
          <a:p>
            <a:pPr algn="ctr">
              <a:lnSpc>
                <a:spcPct val="80000"/>
              </a:lnSpc>
            </a:pPr>
            <a:r>
              <a:rPr lang="sv-SE" sz="2000" b="1">
                <a:solidFill>
                  <a:srgbClr val="354A9E"/>
                </a:solidFill>
                <a:cs typeface="Times New Roman" panose="02020603050405020304" pitchFamily="18" charset="0"/>
              </a:rPr>
              <a:t>Neutron </a:t>
            </a:r>
            <a:r>
              <a:rPr lang="en-US" sz="2000" b="1" err="1">
                <a:solidFill>
                  <a:srgbClr val="354A9E"/>
                </a:solidFill>
                <a:cs typeface="Times New Roman" panose="02020603050405020304" pitchFamily="18" charset="0"/>
              </a:rPr>
              <a:t>Tomo</a:t>
            </a:r>
            <a:r>
              <a:rPr lang="sv-SE" sz="2000" b="1">
                <a:solidFill>
                  <a:srgbClr val="354A9E"/>
                </a:solidFill>
                <a:cs typeface="Times New Roman" panose="02020603050405020304" pitchFamily="18" charset="0"/>
              </a:rPr>
              <a:t>graphy</a:t>
            </a:r>
            <a:endParaRPr lang="ru-RU" sz="2000" b="1">
              <a:solidFill>
                <a:srgbClr val="354A9E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0D8C61-B505-9F5B-901D-5F75F9E9D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r="10835"/>
          <a:stretch/>
        </p:blipFill>
        <p:spPr>
          <a:xfrm>
            <a:off x="6481882" y="1591515"/>
            <a:ext cx="1073444" cy="1625261"/>
          </a:xfrm>
          <a:prstGeom prst="rect">
            <a:avLst/>
          </a:prstGeom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F4E1B560-A793-45CF-CE2C-433B83A5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92" y="2472984"/>
            <a:ext cx="737256" cy="8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>
            <a:extLst>
              <a:ext uri="{FF2B5EF4-FFF2-40B4-BE49-F238E27FC236}">
                <a16:creationId xmlns:a16="http://schemas.microsoft.com/office/drawing/2014/main" id="{8BB0B1ED-0A87-6E97-00B1-0EA50CE0A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9383" y="1591515"/>
            <a:ext cx="751465" cy="8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B89F07-1840-087D-CF0D-658577631818}"/>
              </a:ext>
            </a:extLst>
          </p:cNvPr>
          <p:cNvSpPr txBox="1"/>
          <p:nvPr/>
        </p:nvSpPr>
        <p:spPr>
          <a:xfrm>
            <a:off x="6231320" y="3396931"/>
            <a:ext cx="268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Produced and installed at IBR-2 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 MIRROTRON  (2018)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3CD1C6-9F88-8DDE-AAD2-6AAF6779351E}"/>
              </a:ext>
            </a:extLst>
          </p:cNvPr>
          <p:cNvSpPr txBox="1"/>
          <p:nvPr/>
        </p:nvSpPr>
        <p:spPr>
          <a:xfrm>
            <a:off x="6231320" y="3229676"/>
            <a:ext cx="321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 = 2 m,  R = 14 .3 m, N = 20 (m = 2) </a:t>
            </a: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1A8A38-A6BE-1E35-B638-8DA2003A99D6}"/>
              </a:ext>
            </a:extLst>
          </p:cNvPr>
          <p:cNvSpPr txBox="1"/>
          <p:nvPr/>
        </p:nvSpPr>
        <p:spPr>
          <a:xfrm>
            <a:off x="6188092" y="1322330"/>
            <a:ext cx="2749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Bender</a:t>
            </a:r>
            <a:endParaRPr kumimoji="0" lang="ru-RU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" name="Рисунок 25">
            <a:extLst>
              <a:ext uri="{FF2B5EF4-FFF2-40B4-BE49-F238E27FC236}">
                <a16:creationId xmlns:a16="http://schemas.microsoft.com/office/drawing/2014/main" id="{3EEA5D26-17E9-5E13-97C6-48E413BA7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4438"/>
          <a:stretch/>
        </p:blipFill>
        <p:spPr bwMode="auto">
          <a:xfrm>
            <a:off x="9431450" y="1568170"/>
            <a:ext cx="2308353" cy="164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1AB281-FFC5-088E-84F8-B5548CE515F9}"/>
              </a:ext>
            </a:extLst>
          </p:cNvPr>
          <p:cNvSpPr txBox="1"/>
          <p:nvPr/>
        </p:nvSpPr>
        <p:spPr>
          <a:xfrm>
            <a:off x="9359118" y="3318943"/>
            <a:ext cx="256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Produced and delivered to JINR 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 MIRROTRON (2020)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C1698-1B42-E4B8-7676-744B0F6A4E4D}"/>
              </a:ext>
            </a:extLst>
          </p:cNvPr>
          <p:cNvSpPr txBox="1"/>
          <p:nvPr/>
        </p:nvSpPr>
        <p:spPr>
          <a:xfrm>
            <a:off x="9038331" y="1322330"/>
            <a:ext cx="318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Changeable beam forming system</a:t>
            </a:r>
            <a:endParaRPr kumimoji="0" lang="ru-RU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FCB47F-D5B4-3CC6-2BC7-3506FB8830E1}"/>
              </a:ext>
            </a:extLst>
          </p:cNvPr>
          <p:cNvSpPr txBox="1"/>
          <p:nvPr/>
        </p:nvSpPr>
        <p:spPr>
          <a:xfrm>
            <a:off x="10307110" y="3141690"/>
            <a:ext cx="89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  = 6 m</a:t>
            </a: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76D4B2-8362-BDDA-6CA5-5E16B9A7BC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12830" r="20496"/>
          <a:stretch/>
        </p:blipFill>
        <p:spPr>
          <a:xfrm rot="5400000">
            <a:off x="6535374" y="4038045"/>
            <a:ext cx="2039903" cy="21861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4F4EB9-6F66-1EF2-844F-D46DDE036067}"/>
              </a:ext>
            </a:extLst>
          </p:cNvPr>
          <p:cNvSpPr txBox="1"/>
          <p:nvPr/>
        </p:nvSpPr>
        <p:spPr>
          <a:xfrm>
            <a:off x="6176833" y="3816578"/>
            <a:ext cx="2657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Vacuum tank for PSD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B1B49F-8A14-44BD-5907-9794A568FE29}"/>
              </a:ext>
            </a:extLst>
          </p:cNvPr>
          <p:cNvSpPr txBox="1"/>
          <p:nvPr/>
        </p:nvSpPr>
        <p:spPr>
          <a:xfrm>
            <a:off x="6232272" y="6273450"/>
            <a:ext cx="265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Produced and delivered to JINR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by MIRROTRON (2023)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7935AF-90F9-DB86-E1E0-4B152087AF00}"/>
              </a:ext>
            </a:extLst>
          </p:cNvPr>
          <p:cNvSpPr txBox="1"/>
          <p:nvPr/>
        </p:nvSpPr>
        <p:spPr>
          <a:xfrm>
            <a:off x="6702873" y="6086686"/>
            <a:ext cx="176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 = 1.6 m,  L  = 12 m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63561B2-89C4-FE1E-4192-CCB4384DBE15}"/>
              </a:ext>
            </a:extLst>
          </p:cNvPr>
          <p:cNvCxnSpPr/>
          <p:nvPr/>
        </p:nvCxnSpPr>
        <p:spPr>
          <a:xfrm>
            <a:off x="5919537" y="1179375"/>
            <a:ext cx="0" cy="5597717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0DFF69A-5FC4-46A6-94AB-53392F3F4A06}"/>
              </a:ext>
            </a:extLst>
          </p:cNvPr>
          <p:cNvSpPr txBox="1"/>
          <p:nvPr/>
        </p:nvSpPr>
        <p:spPr>
          <a:xfrm>
            <a:off x="271128" y="4510192"/>
            <a:ext cx="30739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/>
            <a:r>
              <a:rPr lang="en-US" sz="14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200">
                <a:solidFill>
                  <a:prstClr val="black"/>
                </a:solidFill>
                <a:cs typeface="Times New Roman" panose="02020603050405020304" pitchFamily="18" charset="0"/>
              </a:rPr>
              <a:t>400 pcs was produced. </a:t>
            </a:r>
            <a:r>
              <a:rPr lang="pl-PL" sz="12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12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pcs</a:t>
            </a:r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selected after</a:t>
            </a:r>
            <a:r>
              <a:rPr lang="pl-PL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testing of  108 pcs </a:t>
            </a:r>
            <a:r>
              <a:rPr lang="pl-PL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>
                <a:solidFill>
                  <a:prstClr val="black"/>
                </a:solidFill>
                <a:cs typeface="Times New Roman" panose="02020603050405020304" pitchFamily="18" charset="0"/>
              </a:rPr>
              <a:t>spectrometer STOIK at IR8 reactor. </a:t>
            </a:r>
            <a:endParaRPr lang="pl-PL" sz="12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D8B82F-5405-EC9D-DE88-35C35CAC60FE}"/>
              </a:ext>
            </a:extLst>
          </p:cNvPr>
          <p:cNvSpPr txBox="1"/>
          <p:nvPr/>
        </p:nvSpPr>
        <p:spPr>
          <a:xfrm>
            <a:off x="9359118" y="3856287"/>
            <a:ext cx="218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PSD</a:t>
            </a:r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E0FA64F-F3CF-F841-825E-9D4840E4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21142"/>
          <a:stretch/>
        </p:blipFill>
        <p:spPr bwMode="auto">
          <a:xfrm>
            <a:off x="9437538" y="4088976"/>
            <a:ext cx="2030276" cy="207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2BF1EAA-7410-0524-3DDE-244773B31984}"/>
              </a:ext>
            </a:extLst>
          </p:cNvPr>
          <p:cNvSpPr txBox="1"/>
          <p:nvPr/>
        </p:nvSpPr>
        <p:spPr>
          <a:xfrm>
            <a:off x="9130037" y="6119336"/>
            <a:ext cx="2593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PSD case during tests by MIRROTRON (2021).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Delivery is planned in 2024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3123A-FD67-C3F9-AF56-34244E6AA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833" y="4522287"/>
            <a:ext cx="1720061" cy="22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D99D2-6376-CADA-5B88-2AC42BB0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079" y="6584988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  <a:endParaRPr lang="en-GB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A1262A8-B000-62B5-9501-C9653C6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3479" y="6584988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8</a:t>
            </a:fld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0AD1955-C45A-D511-955F-614C87B2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90" y="922008"/>
            <a:ext cx="4420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54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Scattering </a:t>
            </a:r>
            <a:r>
              <a:rPr lang="en-US" altLang="en-US" sz="2000" b="1">
                <a:solidFill>
                  <a:srgbClr val="354A9E"/>
                </a:solidFill>
                <a:latin typeface="Calibri" panose="020F0502020204030204"/>
                <a:cs typeface="Arial" panose="020B0604020202020204" pitchFamily="34" charset="0"/>
              </a:rPr>
              <a:t>Detector</a:t>
            </a:r>
            <a:r>
              <a:rPr lang="en-US" altLang="en-US" sz="2000" b="1">
                <a:solidFill>
                  <a:srgbClr val="354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(BSD)</a:t>
            </a:r>
            <a:endParaRPr lang="ru-RU" altLang="en-US" sz="2000">
              <a:solidFill>
                <a:srgbClr val="354A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1D2322-DCA5-2E96-06A5-F6994C8C7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7" y="1838254"/>
            <a:ext cx="3519348" cy="25138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012C54-227F-7FA5-7B85-DAB700A93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004" y="1834733"/>
            <a:ext cx="3114501" cy="25173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AD8600-8198-A6B9-580B-92752EB75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85" y="4619084"/>
            <a:ext cx="2531548" cy="1906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736380-3466-C5A8-4002-9D7FC464151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35218" y="4352074"/>
            <a:ext cx="2627158" cy="2344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0C05F-AD72-9271-2634-7641626B64E0}"/>
              </a:ext>
            </a:extLst>
          </p:cNvPr>
          <p:cNvSpPr txBox="1"/>
          <p:nvPr/>
        </p:nvSpPr>
        <p:spPr>
          <a:xfrm>
            <a:off x="501428" y="1389073"/>
            <a:ext cx="6694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Scintillation detectors based on ND screens </a:t>
            </a:r>
            <a:r>
              <a:rPr lang="en-US" altLang="en-US" sz="2000" b="1">
                <a:solidFill>
                  <a:prstClr val="black"/>
                </a:solidFill>
                <a:cs typeface="Arial" panose="020B0604020202020204" pitchFamily="34" charset="0"/>
              </a:rPr>
              <a:t>ZnS</a:t>
            </a:r>
            <a:r>
              <a:rPr lang="ru-RU" altLang="en-US" sz="2000" b="1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US" altLang="en-US" sz="2000" b="1">
                <a:solidFill>
                  <a:prstClr val="black"/>
                </a:solidFill>
                <a:cs typeface="Arial" panose="020B0604020202020204" pitchFamily="34" charset="0"/>
              </a:rPr>
              <a:t>Ag</a:t>
            </a:r>
            <a:r>
              <a:rPr lang="ru-RU" altLang="en-US" sz="2000" b="1">
                <a:solidFill>
                  <a:prstClr val="black"/>
                </a:solidFill>
                <a:cs typeface="Arial" panose="020B0604020202020204" pitchFamily="34" charset="0"/>
              </a:rPr>
              <a:t>)/6</a:t>
            </a:r>
            <a:r>
              <a:rPr lang="en-US" altLang="en-US" sz="2000" b="1" err="1">
                <a:solidFill>
                  <a:prstClr val="black"/>
                </a:solidFill>
                <a:cs typeface="Arial" panose="020B0604020202020204" pitchFamily="34" charset="0"/>
              </a:rPr>
              <a:t>LiF</a:t>
            </a:r>
            <a:endParaRPr lang="ru-RU" altLang="en-US" sz="20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2">
                <a:extLst>
                  <a:ext uri="{FF2B5EF4-FFF2-40B4-BE49-F238E27FC236}">
                    <a16:creationId xmlns:a16="http://schemas.microsoft.com/office/drawing/2014/main" id="{E224B222-4D3B-23F9-908D-13A8BD854F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2301" y="922008"/>
                <a:ext cx="4420262" cy="387808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Photomultipliers </a:t>
                </a: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216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surface of scintillator S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10</m:t>
                        </m:r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approximate length of fibers </a:t>
                </a: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L=</a:t>
                </a:r>
                <a:r>
                  <a:rPr kumimoji="0" lang="ru-RU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36000</a:t>
                </a: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</a:t>
                </a:r>
                <a:r>
                  <a:rPr kumimoji="0" lang="en-US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gh</a:t>
                </a: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voltage</a:t>
                </a: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(CAEN)</a:t>
                </a:r>
              </a:p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NIM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creates</a:t>
                </a: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28600" marR="0" lvl="0" indent="-228600" algn="just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Pre-amplifiers and 216 independent detectors of the Data Acquisition and Accumulation System. The system is designed in the NIM standard. In its full configuration, it consists of 8 units of amplifiers-discriminators with 32 inputs.</a:t>
                </a: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Объект 2">
                <a:extLst>
                  <a:ext uri="{FF2B5EF4-FFF2-40B4-BE49-F238E27FC236}">
                    <a16:creationId xmlns:a16="http://schemas.microsoft.com/office/drawing/2014/main" id="{E224B222-4D3B-23F9-908D-13A8BD854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301" y="922008"/>
                <a:ext cx="4420262" cy="3878082"/>
              </a:xfrm>
              <a:prstGeom prst="rect">
                <a:avLst/>
              </a:prstGeom>
              <a:blipFill>
                <a:blip r:embed="rId7"/>
                <a:stretch>
                  <a:fillRect l="-552" t="-1101" r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544BA7-35DE-CD23-127C-565947515B6A}"/>
              </a:ext>
            </a:extLst>
          </p:cNvPr>
          <p:cNvSpPr/>
          <p:nvPr/>
        </p:nvSpPr>
        <p:spPr>
          <a:xfrm>
            <a:off x="6839776" y="5976596"/>
            <a:ext cx="5184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An element of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imes New Roman" charset="0"/>
              </a:rPr>
              <a:t>the scintillation screen (white plate) together with the optical wavelength shifting fibers glued to it on both sides. </a:t>
            </a: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CB3EB3-A00F-636C-6757-E00C9F5AC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655" y="3824362"/>
            <a:ext cx="2670997" cy="21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E12B04-2096-178E-61E8-90CBA1EA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5960" y="6539204"/>
            <a:ext cx="2743200" cy="365125"/>
          </a:xfrm>
        </p:spPr>
        <p:txBody>
          <a:bodyPr/>
          <a:lstStyle/>
          <a:p>
            <a:r>
              <a:rPr lang="ru-RU"/>
              <a:t>25.01.2024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CC172A-A0EE-63A7-79EB-7AC7DEBB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60" y="6539204"/>
            <a:ext cx="2743200" cy="365125"/>
          </a:xfrm>
        </p:spPr>
        <p:txBody>
          <a:bodyPr/>
          <a:lstStyle/>
          <a:p>
            <a:fld id="{A8EBAC1C-CC7F-4E88-9759-5217FD4A440E}" type="slidenum">
              <a:rPr lang="ru-RU" smtClean="0"/>
              <a:t>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43014-1573-3EAF-44E7-A96883589A6B}"/>
              </a:ext>
            </a:extLst>
          </p:cNvPr>
          <p:cNvSpPr txBox="1"/>
          <p:nvPr/>
        </p:nvSpPr>
        <p:spPr>
          <a:xfrm>
            <a:off x="2207560" y="926327"/>
            <a:ext cx="691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54A9E"/>
                </a:solidFill>
                <a:effectLst/>
                <a:uLnTx/>
                <a:uFillTx/>
              </a:rPr>
              <a:t>Building of experimental site for detector production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354A9E"/>
              </a:solidFill>
              <a:effectLst/>
              <a:uLnTx/>
              <a:uFillTx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26D0726-BA20-0685-643A-9B708CF5FD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8002" y="365480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B26D0726-BA20-0685-643A-9B708CF5F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98002" y="3654808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33A5713-E236-CA33-8D30-0CA559125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8002" y="365480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E33A5713-E236-CA33-8D30-0CA559125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98002" y="3654808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F45CA37-BF9C-835A-0B62-CB7003AB6B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0125" y="336518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F45CA37-BF9C-835A-0B62-CB7003AB6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0125" y="336518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F5F841D-5C4B-9E39-6A89-D9211EAE21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0125" y="336518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F5F841D-5C4B-9E39-6A89-D9211EAE2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0125" y="336518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AD874BB-D7F8-DA86-F985-0C90D468CE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0125" y="336518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9AD874BB-D7F8-DA86-F985-0C90D468CE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0125" y="336518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3A019B14-6E8E-70B2-E090-B300F70390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0125" y="336518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215640" progId="Equation.3">
                  <p:embed/>
                </p:oleObj>
              </mc:Choice>
              <mc:Fallback>
                <p:oleObj name="Equation" r:id="rId9" imgW="114120" imgH="215640" progId="Equation.3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3A019B14-6E8E-70B2-E090-B300F70390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0125" y="3365183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D2A222-E88C-DCDC-DC8D-658AC295EC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3" y="1566012"/>
            <a:ext cx="4433810" cy="3141856"/>
          </a:xfrm>
          <a:prstGeom prst="rect">
            <a:avLst/>
          </a:prstGeom>
          <a:effectLst>
            <a:glow rad="63500">
              <a:sysClr val="windowText" lastClr="000000">
                <a:alpha val="40000"/>
              </a:sys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F052C6-D615-F4F8-6103-A3D6E0ECFE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7" y="1962643"/>
            <a:ext cx="3469896" cy="1684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2A9BF5-8240-8109-CAB0-7A1504FD17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35" y="4322071"/>
            <a:ext cx="3597347" cy="17473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91E0C3-DFD1-CB4C-9E71-3CD1AFAA31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66" y="4322070"/>
            <a:ext cx="3221599" cy="1741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F3F6EA-0294-1742-819B-5796EADDD242}"/>
              </a:ext>
            </a:extLst>
          </p:cNvPr>
          <p:cNvSpPr txBox="1"/>
          <p:nvPr/>
        </p:nvSpPr>
        <p:spPr>
          <a:xfrm>
            <a:off x="6955152" y="1593311"/>
            <a:ext cx="231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Initial stage of building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398F1F-07E1-9038-28E9-020CB11F869F}"/>
              </a:ext>
            </a:extLst>
          </p:cNvPr>
          <p:cNvSpPr txBox="1"/>
          <p:nvPr/>
        </p:nvSpPr>
        <p:spPr>
          <a:xfrm>
            <a:off x="5839372" y="3890658"/>
            <a:ext cx="475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Today: modern equipment and engineer systems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4971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Презентация для КПП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Широкоэкранный</PresentationFormat>
  <Paragraphs>171</Paragraphs>
  <Slides>10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 New Roman</vt:lpstr>
      <vt:lpstr>Тема Office</vt:lpstr>
      <vt:lpstr>Graph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 Lychagin</dc:creator>
  <cp:lastModifiedBy>Egor Lychagin</cp:lastModifiedBy>
  <cp:revision>1</cp:revision>
  <dcterms:created xsi:type="dcterms:W3CDTF">2022-06-12T17:37:09Z</dcterms:created>
  <dcterms:modified xsi:type="dcterms:W3CDTF">2024-01-23T14:58:55Z</dcterms:modified>
</cp:coreProperties>
</file>