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99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F4CD8F-E748-491C-974A-7E96BAF7A58A}" v="431" dt="2024-05-20T06:23:10.7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2E8CB-60CB-CC1B-100B-39FD268C8A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11B133-D441-C20A-621A-B7C298C4F3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3EA4-D90A-2CE0-D494-143030083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36168-9037-43ED-A769-31CBAD50B0AF}" type="datetimeFigureOut">
              <a:rPr lang="en-SG" smtClean="0"/>
              <a:t>20/5/2024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94312-B58D-4776-AB6F-30062C241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5CF16-D54C-E0F1-49E2-C6E8D67CA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20DB9-5FE9-4CEC-AB97-6A03B980BA8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34566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9D8E6-1B61-2789-013F-1987A745A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3F5AF4-F4DF-F795-9CC8-B8C4507298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3AEE5-8804-66C0-EB17-0AD3ED9D0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36168-9037-43ED-A769-31CBAD50B0AF}" type="datetimeFigureOut">
              <a:rPr lang="en-SG" smtClean="0"/>
              <a:t>20/5/2024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3269F7-AE8B-17D4-B7F6-A1FC1C6C2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3E512-8B7B-E1FB-914E-B741CF240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20DB9-5FE9-4CEC-AB97-6A03B980BA8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46572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07DAB9-5EBB-D2B2-211D-BC381DA6FC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55B9BD-6231-26B6-2C15-B68E1E142A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4124E-B13F-A5C7-ABF6-B865DA923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36168-9037-43ED-A769-31CBAD50B0AF}" type="datetimeFigureOut">
              <a:rPr lang="en-SG" smtClean="0"/>
              <a:t>20/5/2024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86B96-883B-B111-9D67-700CF66F0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5AD87-3E0F-8B0F-C189-B0436C3DC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20DB9-5FE9-4CEC-AB97-6A03B980BA8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27847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EBC3D-9303-2835-4BFD-DAFFFB0C6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FDEE1-B56E-A9D0-925C-1C11DD3D6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4D24C-EF1A-04BB-F66A-84A9D4B46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36168-9037-43ED-A769-31CBAD50B0AF}" type="datetimeFigureOut">
              <a:rPr lang="en-SG" smtClean="0"/>
              <a:t>20/5/2024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D67B6-5933-7C0B-C705-90865E09F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C33C9-5861-8892-1A11-949D37561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20DB9-5FE9-4CEC-AB97-6A03B980BA8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74105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0771F-DC8D-88BA-B859-56569F634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8EB42D-F1F6-B41E-287A-908DF0C8F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B6649-5280-E7E5-13C6-8ED2AEF21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36168-9037-43ED-A769-31CBAD50B0AF}" type="datetimeFigureOut">
              <a:rPr lang="en-SG" smtClean="0"/>
              <a:t>20/5/2024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A748B-06CE-FAC8-1598-417925D34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9DE6F-72A7-CE3C-FD55-D2AF2385B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20DB9-5FE9-4CEC-AB97-6A03B980BA8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5969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DAA9B-3C4A-B7FA-A245-D9253B644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2F861-D194-C88A-2C1F-13697072FA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1B844E-916A-DFDE-C61F-389791FD44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09625B-8309-07A9-6DA2-9114DB510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36168-9037-43ED-A769-31CBAD50B0AF}" type="datetimeFigureOut">
              <a:rPr lang="en-SG" smtClean="0"/>
              <a:t>20/5/2024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144C37-2E7B-4D82-7552-5FB91FC6B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7A7B7B-EFED-E9A6-9560-6E28BF323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20DB9-5FE9-4CEC-AB97-6A03B980BA8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3079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D2DB0-3CF7-F5E4-A2D0-5BD588FDD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F819AA-FF7D-94EE-DC3D-6A91E75A8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988EBD-5D98-CB13-A9BC-0DD729195F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C6C4E7-18F3-0A68-6A34-E67337506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2158B5-53D9-3A9B-FD46-3731EB6B79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585B78-8522-0EF8-A969-1538EFA5E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36168-9037-43ED-A769-31CBAD50B0AF}" type="datetimeFigureOut">
              <a:rPr lang="en-SG" smtClean="0"/>
              <a:t>20/5/2024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543C8C-429D-CA46-6808-3A70F43E1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19262B-10D1-0A98-ADE5-5F06A5879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20DB9-5FE9-4CEC-AB97-6A03B980BA8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0809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91601-9751-3CE8-CC82-96B6D2810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615599-E79A-B555-025D-2B2169FD2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36168-9037-43ED-A769-31CBAD50B0AF}" type="datetimeFigureOut">
              <a:rPr lang="en-SG" smtClean="0"/>
              <a:t>20/5/2024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18103F-44C5-AB88-6B9E-5B5921E1C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ED106A-0F09-65EF-FD1E-96E272144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20DB9-5FE9-4CEC-AB97-6A03B980BA8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3462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981748-7B8A-6CEC-A7DF-5A9F7BC63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36168-9037-43ED-A769-31CBAD50B0AF}" type="datetimeFigureOut">
              <a:rPr lang="en-SG" smtClean="0"/>
              <a:t>20/5/2024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B60CBF-81C3-09A2-FA89-310D172BC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53B760-FC6A-3F59-921F-BC3362502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20DB9-5FE9-4CEC-AB97-6A03B980BA8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21765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EAE30-422D-C73A-A2C0-7DED6EDEA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6E708-52FB-DD36-391C-755F988CE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FE9BE4-6CEC-85CC-D66B-BC33ADEB36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842153-D950-D70A-C39A-6581CFB9C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36168-9037-43ED-A769-31CBAD50B0AF}" type="datetimeFigureOut">
              <a:rPr lang="en-SG" smtClean="0"/>
              <a:t>20/5/2024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E79CCD-01E9-1611-7680-2BAB75320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11E1B8-8F47-359D-F827-BD0F63B40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20DB9-5FE9-4CEC-AB97-6A03B980BA8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77806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2812D-3C67-4938-B2CD-52180F473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C9B6D1-1E9A-DA3F-0768-B144ACF255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926C4D-7487-4FC9-7255-FD0080E019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8F3B7-9092-C3CB-5F28-70AEE3553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36168-9037-43ED-A769-31CBAD50B0AF}" type="datetimeFigureOut">
              <a:rPr lang="en-SG" smtClean="0"/>
              <a:t>20/5/2024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1A76CC-4A5A-5BD5-95B3-57A640F2A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972655-9E17-4026-C3D3-5BB951D7A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20DB9-5FE9-4CEC-AB97-6A03B980BA8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09578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EEE958-AEA8-18E4-7033-31E7204B9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255678-3920-0D0E-FCCC-A8C1E45990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05B08-C473-BE1E-998F-67E2BC7DDE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136168-9037-43ED-A769-31CBAD50B0AF}" type="datetimeFigureOut">
              <a:rPr lang="en-SG" smtClean="0"/>
              <a:t>20/5/2024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840F1-A1D9-E670-58C1-A19A8FE2DB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C858A-1DB1-93DA-A972-68A1968310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D20DB9-5FE9-4CEC-AB97-6A03B980BA8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1833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orldscientific.com/worldscinet/ijmp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BC2DB7-9AE3-5D64-535E-EC5891C8B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473" y="351557"/>
            <a:ext cx="10515600" cy="1325563"/>
          </a:xfrm>
        </p:spPr>
        <p:txBody>
          <a:bodyPr>
            <a:normAutofit/>
          </a:bodyPr>
          <a:lstStyle/>
          <a:p>
            <a:r>
              <a:rPr lang="en-SG" b="1" dirty="0">
                <a:solidFill>
                  <a:srgbClr val="192B6C"/>
                </a:solidFill>
                <a:latin typeface="Open Sans" panose="020B0606030504020204" pitchFamily="34" charset="0"/>
                <a:hlinkClick r:id="rId3"/>
              </a:rPr>
              <a:t>International Journal of </a:t>
            </a:r>
            <a:br>
              <a:rPr lang="en-SG" b="1" dirty="0">
                <a:solidFill>
                  <a:srgbClr val="192B6C"/>
                </a:solidFill>
                <a:latin typeface="Open Sans" panose="020B0606030504020204" pitchFamily="34" charset="0"/>
                <a:hlinkClick r:id="rId3"/>
              </a:rPr>
            </a:br>
            <a:r>
              <a:rPr lang="en-SG" b="1" dirty="0">
                <a:solidFill>
                  <a:srgbClr val="192B6C"/>
                </a:solidFill>
                <a:latin typeface="Open Sans" panose="020B0606030504020204" pitchFamily="34" charset="0"/>
                <a:hlinkClick r:id="rId3"/>
              </a:rPr>
              <a:t>Modern Physics E (IJMPE)</a:t>
            </a:r>
            <a:endParaRPr lang="en-SG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0CB97D-4B87-7DD9-5821-AE7CF2922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582" y="1825625"/>
            <a:ext cx="7696200" cy="31025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/>
              <a:t>An international peer-reviewed journal focused on </a:t>
            </a:r>
            <a:r>
              <a:rPr lang="en-US" sz="1800" b="1" dirty="0"/>
              <a:t>nuclear physics</a:t>
            </a:r>
            <a:r>
              <a:rPr lang="en-US" sz="1800" dirty="0"/>
              <a:t> and its intersections with astronomical and particle physics.</a:t>
            </a:r>
            <a:endParaRPr lang="en-US" dirty="0"/>
          </a:p>
          <a:p>
            <a:r>
              <a:rPr lang="en-US" sz="1800" b="1" dirty="0"/>
              <a:t>IJMPE</a:t>
            </a:r>
            <a:r>
              <a:rPr lang="en-US" sz="1800" dirty="0"/>
              <a:t> and </a:t>
            </a:r>
            <a:r>
              <a:rPr lang="en-US" sz="1800" b="1" dirty="0"/>
              <a:t>LXXIV International Conference Nucleus-2024</a:t>
            </a:r>
            <a:r>
              <a:rPr lang="en-US" sz="1800" dirty="0"/>
              <a:t> cover similar ground with topics like experimental and theoretical studies of nuclear properties, reactions, and applications in science and technology.</a:t>
            </a:r>
          </a:p>
          <a:p>
            <a:r>
              <a:rPr lang="en-US" sz="1800" dirty="0"/>
              <a:t>Indexed in major databases, such as </a:t>
            </a:r>
            <a:r>
              <a:rPr lang="en-US" sz="1800" b="1" dirty="0"/>
              <a:t>SCIE, Scopus, INIS/IAEA, ADS/NASA</a:t>
            </a:r>
            <a:r>
              <a:rPr lang="en-US" sz="1800" dirty="0"/>
              <a:t>, IJMPE is a trusted publication of quality research that advances the field.</a:t>
            </a:r>
            <a:endParaRPr lang="en-US" dirty="0"/>
          </a:p>
          <a:p>
            <a:r>
              <a:rPr lang="en-US" sz="1800" dirty="0"/>
              <a:t>We welcome manuscript submissions from the Conference speakers and participants.</a:t>
            </a:r>
            <a:endParaRPr lang="en-US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SG" sz="1800" dirty="0"/>
          </a:p>
        </p:txBody>
      </p:sp>
      <p:pic>
        <p:nvPicPr>
          <p:cNvPr id="1026" name="Picture 2" descr="0 cover">
            <a:extLst>
              <a:ext uri="{FF2B5EF4-FFF2-40B4-BE49-F238E27FC236}">
                <a16:creationId xmlns:a16="http://schemas.microsoft.com/office/drawing/2014/main" id="{1BAB7596-5625-89F5-58B3-D316D26AE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581" y="1009148"/>
            <a:ext cx="3086417" cy="441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491145-D8BF-98D0-429B-768284133621}"/>
              </a:ext>
            </a:extLst>
          </p:cNvPr>
          <p:cNvSpPr txBox="1"/>
          <p:nvPr/>
        </p:nvSpPr>
        <p:spPr>
          <a:xfrm>
            <a:off x="811280" y="4961176"/>
            <a:ext cx="23576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Learn more about submitting your work to IJMPE:</a:t>
            </a:r>
            <a:endParaRPr lang="en-SG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BB9543-8015-C565-2AB6-87B50FA46AC8}"/>
              </a:ext>
            </a:extLst>
          </p:cNvPr>
          <p:cNvSpPr txBox="1"/>
          <p:nvPr/>
        </p:nvSpPr>
        <p:spPr>
          <a:xfrm>
            <a:off x="5065330" y="4961176"/>
            <a:ext cx="23576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Submit your work </a:t>
            </a:r>
          </a:p>
          <a:p>
            <a:r>
              <a:rPr lang="en-US" sz="1800" dirty="0"/>
              <a:t>to IJMPE:</a:t>
            </a:r>
            <a:endParaRPr lang="en-SG" dirty="0"/>
          </a:p>
        </p:txBody>
      </p:sp>
      <p:pic>
        <p:nvPicPr>
          <p:cNvPr id="6" name="Picture 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8D22442E-F847-539E-8B9B-7B556AD0B1B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855" t="9385" r="8917" b="9265"/>
          <a:stretch/>
        </p:blipFill>
        <p:spPr>
          <a:xfrm>
            <a:off x="3165898" y="4936717"/>
            <a:ext cx="1765731" cy="1766259"/>
          </a:xfrm>
          <a:prstGeom prst="rect">
            <a:avLst/>
          </a:prstGeom>
        </p:spPr>
      </p:pic>
      <p:pic>
        <p:nvPicPr>
          <p:cNvPr id="7" name="Picture 6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98272B64-6E11-38D8-9237-374CA0B30E3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226" t="11054" r="10797" b="10026"/>
          <a:stretch/>
        </p:blipFill>
        <p:spPr>
          <a:xfrm>
            <a:off x="7018760" y="4935173"/>
            <a:ext cx="1684616" cy="17657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59B2ED-72BD-0079-6759-A64BA89404DB}"/>
              </a:ext>
            </a:extLst>
          </p:cNvPr>
          <p:cNvSpPr txBox="1"/>
          <p:nvPr/>
        </p:nvSpPr>
        <p:spPr>
          <a:xfrm>
            <a:off x="9029003" y="2566001"/>
            <a:ext cx="2590921" cy="236064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400" dirty="0">
                <a:latin typeface="Arial"/>
                <a:cs typeface="Arial"/>
              </a:rPr>
              <a:t>Managing Editors: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400" b="1" dirty="0">
                <a:solidFill>
                  <a:srgbClr val="002060"/>
                </a:solidFill>
                <a:latin typeface="Arial"/>
                <a:cs typeface="Arial"/>
              </a:rPr>
              <a:t>Dmitri E Kharzeev</a:t>
            </a:r>
            <a:r>
              <a:rPr lang="en-US" sz="1400" dirty="0">
                <a:solidFill>
                  <a:srgbClr val="000066"/>
                </a:solidFill>
                <a:latin typeface="Arial"/>
                <a:cs typeface="Arial"/>
              </a:rPr>
              <a:t> </a:t>
            </a:r>
            <a:br>
              <a:rPr lang="en-US" sz="1400" dirty="0">
                <a:latin typeface="Arial"/>
                <a:cs typeface="Arial"/>
              </a:rPr>
            </a:br>
            <a:r>
              <a:rPr lang="en-US" sz="1200" i="1" dirty="0">
                <a:latin typeface="Arial"/>
                <a:cs typeface="Arial"/>
              </a:rPr>
              <a:t>(Stony Brook University &amp; Brookhaven National Lab)</a:t>
            </a:r>
            <a:endParaRPr lang="en-US" sz="1200" dirty="0">
              <a:latin typeface="Arial"/>
              <a:cs typeface="Arial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400" b="1" dirty="0">
                <a:solidFill>
                  <a:srgbClr val="002060"/>
                </a:solidFill>
                <a:latin typeface="Arial"/>
                <a:cs typeface="Arial"/>
              </a:rPr>
              <a:t>Jie Meng</a:t>
            </a:r>
            <a:r>
              <a:rPr lang="en-US" sz="1400" b="1" dirty="0">
                <a:latin typeface="Arial"/>
                <a:cs typeface="Arial"/>
              </a:rPr>
              <a:t> </a:t>
            </a:r>
            <a:br>
              <a:rPr lang="en-US" sz="1400" b="1" dirty="0">
                <a:latin typeface="Arial"/>
                <a:cs typeface="Arial"/>
              </a:rPr>
            </a:br>
            <a:r>
              <a:rPr lang="en-US" sz="1200" i="1" dirty="0">
                <a:latin typeface="Arial"/>
                <a:cs typeface="Arial"/>
              </a:rPr>
              <a:t>(Peking University)</a:t>
            </a:r>
            <a:endParaRPr lang="en-US" sz="1200" dirty="0">
              <a:latin typeface="Arial"/>
              <a:cs typeface="Arial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400" b="1" dirty="0">
                <a:solidFill>
                  <a:srgbClr val="002060"/>
                </a:solidFill>
                <a:latin typeface="Arial"/>
                <a:cs typeface="Arial"/>
              </a:rPr>
              <a:t>Xin-Nian Wang</a:t>
            </a:r>
            <a:r>
              <a:rPr lang="en-US" sz="1400" b="1" dirty="0">
                <a:latin typeface="Arial"/>
                <a:cs typeface="Arial"/>
              </a:rPr>
              <a:t> </a:t>
            </a:r>
            <a:br>
              <a:rPr lang="en-US" sz="1400" b="1" dirty="0">
                <a:latin typeface="Arial"/>
                <a:cs typeface="Arial"/>
              </a:rPr>
            </a:br>
            <a:r>
              <a:rPr lang="en-US" sz="1200" i="1" dirty="0">
                <a:latin typeface="Arial"/>
                <a:cs typeface="Arial"/>
              </a:rPr>
              <a:t>(Central China Normal University &amp;</a:t>
            </a:r>
            <a:br>
              <a:rPr lang="en-US" sz="1200" i="1" dirty="0">
                <a:latin typeface="Arial"/>
                <a:cs typeface="Arial"/>
              </a:rPr>
            </a:br>
            <a:r>
              <a:rPr lang="en-US" sz="1200" i="1" dirty="0">
                <a:latin typeface="Arial"/>
                <a:cs typeface="Arial"/>
              </a:rPr>
              <a:t>Lawrence Berkeley National Lab)</a:t>
            </a:r>
            <a:endParaRPr lang="en-US" sz="1200" dirty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903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152</Words>
  <Application>Microsoft Office PowerPoint</Application>
  <PresentationFormat>Widescreen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Open Sans</vt:lpstr>
      <vt:lpstr>Office Theme</vt:lpstr>
      <vt:lpstr>International Journal of  Modern Physics E (IJMPE)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Journal of  Modern Physics E (IJMPE)</dc:title>
  <dc:creator>Amirah Zakiyyah Binte Mohamad Johari</dc:creator>
  <cp:lastModifiedBy>Amirah Zakiyyah Binte Mohamad Johari</cp:lastModifiedBy>
  <cp:revision>187</cp:revision>
  <dcterms:created xsi:type="dcterms:W3CDTF">2024-05-16T06:28:13Z</dcterms:created>
  <dcterms:modified xsi:type="dcterms:W3CDTF">2024-05-20T07:35:22Z</dcterms:modified>
</cp:coreProperties>
</file>