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9.xml.rels" ContentType="application/vnd.openxmlformats-package.relationships+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2.xml.rels" ContentType="application/vnd.openxmlformats-package.relationships+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10.xml.rels" ContentType="application/vnd.openxmlformats-package.relationships+xml"/>
  <Override PartName="/ppt/slideMasters/_rels/slideMaster3.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10.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10.xml" ContentType="application/vnd.openxmlformats-officedocument.theme+xml"/>
  <Override PartName="/ppt/theme/theme5.xml" ContentType="application/vnd.openxmlformats-officedocument.theme+xml"/>
  <Override PartName="/ppt/theme/theme11.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_rels/notesSlide15.xml.rels" ContentType="application/vnd.openxmlformats-package.relationships+xml"/>
  <Override PartName="/ppt/notesSlides/_rels/notesSlide7.xml.rels" ContentType="application/vnd.openxmlformats-package.relationships+xml"/>
  <Override PartName="/ppt/notesSlides/_rels/notesSlide4.xml.rels" ContentType="application/vnd.openxmlformats-package.relationships+xml"/>
  <Override PartName="/ppt/notesSlides/_rels/notesSlide2.xml.rels" ContentType="application/vnd.openxmlformats-package.relationships+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15.xml" ContentType="application/vnd.openxmlformats-officedocument.presentationml.notesSlide+xml"/>
  <Override PartName="/ppt/_rels/presentation.xml.rels" ContentType="application/vnd.openxmlformats-package.relationships+xml"/>
  <Override PartName="/ppt/slideLayouts/_rels/slideLayout1.xml.rels" ContentType="application/vnd.openxmlformats-package.relationships+xml"/>
  <Override PartName="/ppt/slideLayouts/_rels/slideLayout17.xml.rels" ContentType="application/vnd.openxmlformats-package.relationships+xml"/>
  <Override PartName="/ppt/slideLayouts/_rels/slideLayout21.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20.xml.rels" ContentType="application/vnd.openxmlformats-package.relationships+xml"/>
  <Override PartName="/ppt/slideLayouts/_rels/slideLayout28.xml.rels" ContentType="application/vnd.openxmlformats-package.relationships+xml"/>
  <Override PartName="/ppt/slideLayouts/_rels/slideLayout14.xml.rels" ContentType="application/vnd.openxmlformats-package.relationships+xml"/>
  <Override PartName="/ppt/slideLayouts/_rels/slideLayout89.xml.rels" ContentType="application/vnd.openxmlformats-package.relationships+xml"/>
  <Override PartName="/ppt/slideLayouts/_rels/slideLayout29.xml.rels" ContentType="application/vnd.openxmlformats-package.relationships+xml"/>
  <Override PartName="/ppt/slideLayouts/_rels/slideLayout33.xml.rels" ContentType="application/vnd.openxmlformats-package.relationships+xml"/>
  <Override PartName="/ppt/slideLayouts/_rels/slideLayout62.xml.rels" ContentType="application/vnd.openxmlformats-package.relationships+xml"/>
  <Override PartName="/ppt/slideLayouts/_rels/slideLayout68.xml.rels" ContentType="application/vnd.openxmlformats-package.relationships+xml"/>
  <Override PartName="/ppt/slideLayouts/_rels/slideLayout72.xml.rels" ContentType="application/vnd.openxmlformats-package.relationships+xml"/>
  <Override PartName="/ppt/slideLayouts/_rels/slideLayout63.xml.rels" ContentType="application/vnd.openxmlformats-package.relationships+xml"/>
  <Override PartName="/ppt/slideLayouts/_rels/slideLayout69.xml.rels" ContentType="application/vnd.openxmlformats-package.relationships+xml"/>
  <Override PartName="/ppt/slideLayouts/_rels/slideLayout73.xml.rels" ContentType="application/vnd.openxmlformats-package.relationships+xml"/>
  <Override PartName="/ppt/slideLayouts/_rels/slideLayout82.xml.rels" ContentType="application/vnd.openxmlformats-package.relationships+xml"/>
  <Override PartName="/ppt/slideLayouts/_rels/slideLayout112.xml.rels" ContentType="application/vnd.openxmlformats-package.relationships+xml"/>
  <Override PartName="/ppt/slideLayouts/_rels/slideLayout108.xml.rels" ContentType="application/vnd.openxmlformats-package.relationships+xml"/>
  <Override PartName="/ppt/slideLayouts/_rels/slideLayout60.xml.rels" ContentType="application/vnd.openxmlformats-package.relationships+xml"/>
  <Override PartName="/ppt/slideLayouts/_rels/slideLayout56.xml.rels" ContentType="application/vnd.openxmlformats-package.relationships+xml"/>
  <Override PartName="/ppt/slideLayouts/_rels/slideLayout66.xml.rels" ContentType="application/vnd.openxmlformats-package.relationships+xml"/>
  <Override PartName="/ppt/slideLayouts/_rels/slideLayout70.xml.rels" ContentType="application/vnd.openxmlformats-package.relationships+xml"/>
  <Override PartName="/ppt/slideLayouts/_rels/slideLayout118.xml.rels" ContentType="application/vnd.openxmlformats-package.relationships+xml"/>
  <Override PartName="/ppt/slideLayouts/_rels/slideLayout75.xml.rels" ContentType="application/vnd.openxmlformats-package.relationships+xml"/>
  <Override PartName="/ppt/slideLayouts/_rels/slideLayout61.xml.rels" ContentType="application/vnd.openxmlformats-package.relationships+xml"/>
  <Override PartName="/ppt/slideLayouts/_rels/slideLayout57.xml.rels" ContentType="application/vnd.openxmlformats-package.relationships+xml"/>
  <Override PartName="/ppt/slideLayouts/_rels/slideLayout67.xml.rels" ContentType="application/vnd.openxmlformats-package.relationships+xml"/>
  <Override PartName="/ppt/slideLayouts/_rels/slideLayout71.xml.rels" ContentType="application/vnd.openxmlformats-package.relationships+xml"/>
  <Override PartName="/ppt/slideLayouts/_rels/slideLayout76.xml.rels" ContentType="application/vnd.openxmlformats-package.relationships+xml"/>
  <Override PartName="/ppt/slideLayouts/_rels/slideLayout105.xml.rels" ContentType="application/vnd.openxmlformats-package.relationships+xml"/>
  <Override PartName="/ppt/slideLayouts/_rels/slideLayout53.xml.rels" ContentType="application/vnd.openxmlformats-package.relationships+xml"/>
  <Override PartName="/ppt/slideLayouts/_rels/slideLayout81.xml.rels" ContentType="application/vnd.openxmlformats-package.relationships+xml"/>
  <Override PartName="/ppt/slideLayouts/_rels/slideLayout107.xml.rels" ContentType="application/vnd.openxmlformats-package.relationships+xml"/>
  <Override PartName="/ppt/slideLayouts/_rels/slideLayout65.xml.rels" ContentType="application/vnd.openxmlformats-package.relationships+xml"/>
  <Override PartName="/ppt/slideLayouts/_rels/slideLayout117.xml.rels" ContentType="application/vnd.openxmlformats-package.relationships+xml"/>
  <Override PartName="/ppt/slideLayouts/_rels/slideLayout74.xml.rels" ContentType="application/vnd.openxmlformats-package.relationships+xml"/>
  <Override PartName="/ppt/slideLayouts/_rels/slideLayout109.xml.rels" ContentType="application/vnd.openxmlformats-package.relationships+xml"/>
  <Override PartName="/ppt/slideLayouts/_rels/slideLayout113.xml.rels" ContentType="application/vnd.openxmlformats-package.relationships+xml"/>
  <Override PartName="/ppt/slideLayouts/_rels/slideLayout110.xml.rels" ContentType="application/vnd.openxmlformats-package.relationships+xml"/>
  <Override PartName="/ppt/slideLayouts/_rels/slideLayout103.xml.rels" ContentType="application/vnd.openxmlformats-package.relationships+xml"/>
  <Override PartName="/ppt/slideLayouts/_rels/slideLayout94.xml.rels" ContentType="application/vnd.openxmlformats-package.relationships+xml"/>
  <Override PartName="/ppt/slideLayouts/_rels/slideLayout78.xml.rels" ContentType="application/vnd.openxmlformats-package.relationships+xml"/>
  <Override PartName="/ppt/slideLayouts/_rels/slideLayout87.xml.rels" ContentType="application/vnd.openxmlformats-package.relationships+xml"/>
  <Override PartName="/ppt/slideLayouts/_rels/slideLayout104.xml.rels" ContentType="application/vnd.openxmlformats-package.relationships+xml"/>
  <Override PartName="/ppt/slideLayouts/_rels/slideLayout52.xml.rels" ContentType="application/vnd.openxmlformats-package.relationships+xml"/>
  <Override PartName="/ppt/slideLayouts/_rels/slideLayout111.xml.rels" ContentType="application/vnd.openxmlformats-package.relationships+xml"/>
  <Override PartName="/ppt/slideLayouts/_rels/slideLayout6.xml.rels" ContentType="application/vnd.openxmlformats-package.relationships+xml"/>
  <Override PartName="/ppt/slideLayouts/_rels/slideLayout80.xml.rels" ContentType="application/vnd.openxmlformats-package.relationships+xml"/>
  <Override PartName="/ppt/slideLayouts/_rels/slideLayout106.xml.rels" ContentType="application/vnd.openxmlformats-package.relationships+xml"/>
  <Override PartName="/ppt/slideLayouts/_rels/slideLayout64.xml.rels" ContentType="application/vnd.openxmlformats-package.relationships+xml"/>
  <Override PartName="/ppt/slideLayouts/_rels/slideLayout116.xml.rels" ContentType="application/vnd.openxmlformats-package.relationships+xml"/>
  <Override PartName="/ppt/slideLayouts/_rels/slideLayout88.xml.rels" ContentType="application/vnd.openxmlformats-package.relationships+xml"/>
  <Override PartName="/ppt/slideLayouts/_rels/slideLayout95.xml.rels" ContentType="application/vnd.openxmlformats-package.relationships+xml"/>
  <Override PartName="/ppt/slideLayouts/_rels/slideLayout79.xml.rels" ContentType="application/vnd.openxmlformats-package.relationships+xml"/>
  <Override PartName="/ppt/slideLayouts/_rels/slideLayout83.xml.rels" ContentType="application/vnd.openxmlformats-package.relationships+xml"/>
  <Override PartName="/ppt/slideLayouts/_rels/slideLayout30.xml.rels" ContentType="application/vnd.openxmlformats-package.relationships+xml"/>
  <Override PartName="/ppt/slideLayouts/_rels/slideLayout96.xml.rels" ContentType="application/vnd.openxmlformats-package.relationships+xml"/>
  <Override PartName="/ppt/slideLayouts/_rels/slideLayout43.xml.rels" ContentType="application/vnd.openxmlformats-package.relationships+xml"/>
  <Override PartName="/ppt/slideLayouts/_rels/slideLayout114.xml.rels" ContentType="application/vnd.openxmlformats-package.relationships+xml"/>
  <Override PartName="/ppt/slideLayouts/_rels/slideLayout27.xml.rels" ContentType="application/vnd.openxmlformats-package.relationships+xml"/>
  <Override PartName="/ppt/slideLayouts/_rels/slideLayout36.xml.rels" ContentType="application/vnd.openxmlformats-package.relationships+xml"/>
  <Override PartName="/ppt/slideLayouts/_rels/slideLayout115.xml.rels" ContentType="application/vnd.openxmlformats-package.relationships+xml"/>
  <Override PartName="/ppt/slideLayouts/_rels/slideLayout100.xml.rels" ContentType="application/vnd.openxmlformats-package.relationships+xml"/>
  <Override PartName="/ppt/slideLayouts/_rels/slideLayout9.xml.rels" ContentType="application/vnd.openxmlformats-package.relationships+xml"/>
  <Override PartName="/ppt/slideLayouts/_rels/slideLayout3.xml.rels" ContentType="application/vnd.openxmlformats-package.relationships+xml"/>
  <Override PartName="/ppt/slideLayouts/_rels/slideLayout47.xml.rels" ContentType="application/vnd.openxmlformats-package.relationships+xml"/>
  <Override PartName="/ppt/slideLayouts/_rels/slideLayout54.xml.rels" ContentType="application/vnd.openxmlformats-package.relationships+xml"/>
  <Override PartName="/ppt/slideLayouts/_rels/slideLayout11.xml.rels" ContentType="application/vnd.openxmlformats-package.relationships+xml"/>
  <Override PartName="/ppt/slideLayouts/_rels/slideLayout26.xml.rels" ContentType="application/vnd.openxmlformats-package.relationships+xml"/>
  <Override PartName="/ppt/slideLayouts/_rels/slideLayout48.xml.rels" ContentType="application/vnd.openxmlformats-package.relationships+xml"/>
  <Override PartName="/ppt/slideLayouts/_rels/slideLayout39.xml.rels" ContentType="application/vnd.openxmlformats-package.relationships+xml"/>
  <Override PartName="/ppt/slideLayouts/_rels/slideLayout55.xml.rels" ContentType="application/vnd.openxmlformats-package.relationships+xml"/>
  <Override PartName="/ppt/slideLayouts/_rels/slideLayout40.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49.xml.rels" ContentType="application/vnd.openxmlformats-package.relationships+xml"/>
  <Override PartName="/ppt/slideLayouts/_rels/slideLayout34.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35.xml.rels" ContentType="application/vnd.openxmlformats-package.relationships+xml"/>
  <Override PartName="/ppt/slideLayouts/_rels/slideLayout51.xml.rels" ContentType="application/vnd.openxmlformats-package.relationships+xml"/>
  <Override PartName="/ppt/slideLayouts/_rels/slideLayout46.xml.rels" ContentType="application/vnd.openxmlformats-package.relationships+xml"/>
  <Override PartName="/ppt/slideLayouts/_rels/slideLayout92.xml.rels" ContentType="application/vnd.openxmlformats-package.relationships+xml"/>
  <Override PartName="/ppt/slideLayouts/_rels/slideLayout38.xml.rels" ContentType="application/vnd.openxmlformats-package.relationships+xml"/>
  <Override PartName="/ppt/slideLayouts/_rels/slideLayout19.xml.rels" ContentType="application/vnd.openxmlformats-package.relationships+xml"/>
  <Override PartName="/ppt/slideLayouts/_rels/slideLayout23.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5.xml.rels" ContentType="application/vnd.openxmlformats-package.relationships+xml"/>
  <Override PartName="/ppt/slideLayouts/_rels/slideLayout37.xml.rels" ContentType="application/vnd.openxmlformats-package.relationships+xml"/>
  <Override PartName="/ppt/slideLayouts/_rels/slideLayout18.xml.rels" ContentType="application/vnd.openxmlformats-package.relationships+xml"/>
  <Override PartName="/ppt/slideLayouts/_rels/slideLayout22.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91.xml.rels" ContentType="application/vnd.openxmlformats-package.relationships+xml"/>
  <Override PartName="/ppt/slideLayouts/_rels/slideLayout50.xml.rels" ContentType="application/vnd.openxmlformats-package.relationships+xml"/>
  <Override PartName="/ppt/slideLayouts/_rels/slideLayout99.xml.rels" ContentType="application/vnd.openxmlformats-package.relationships+xml"/>
  <Override PartName="/ppt/slideLayouts/_rels/slideLayout25.xml.rels" ContentType="application/vnd.openxmlformats-package.relationships+xml"/>
  <Override PartName="/ppt/slideLayouts/_rels/slideLayout85.xml.rels" ContentType="application/vnd.openxmlformats-package.relationships+xml"/>
  <Override PartName="/ppt/slideLayouts/_rels/slideLayout32.xml.rels" ContentType="application/vnd.openxmlformats-package.relationships+xml"/>
  <Override PartName="/ppt/slideLayouts/_rels/slideLayout90.xml.rels" ContentType="application/vnd.openxmlformats-package.relationships+xml"/>
  <Override PartName="/ppt/slideLayouts/_rels/slideLayout45.xml.rels" ContentType="application/vnd.openxmlformats-package.relationships+xml"/>
  <Override PartName="/ppt/slideLayouts/_rels/slideLayout98.xml.rels" ContentType="application/vnd.openxmlformats-package.relationships+xml"/>
  <Override PartName="/ppt/slideLayouts/_rels/slideLayout24.xml.rels" ContentType="application/vnd.openxmlformats-package.relationships+xml"/>
  <Override PartName="/ppt/slideLayouts/_rels/slideLayout84.xml.rels" ContentType="application/vnd.openxmlformats-package.relationships+xml"/>
  <Override PartName="/ppt/slideLayouts/_rels/slideLayout31.xml.rels" ContentType="application/vnd.openxmlformats-package.relationships+xml"/>
  <Override PartName="/ppt/slideLayouts/_rels/slideLayout10.xml.rels" ContentType="application/vnd.openxmlformats-package.relationships+xml"/>
  <Override PartName="/ppt/slideLayouts/_rels/slideLayout59.xml.rels" ContentType="application/vnd.openxmlformats-package.relationships+xml"/>
  <Override PartName="/ppt/slideLayouts/_rels/slideLayout58.xml.rels" ContentType="application/vnd.openxmlformats-package.relationships+xml"/>
  <Override PartName="/ppt/slideLayouts/_rels/slideLayout101.xml.rels" ContentType="application/vnd.openxmlformats-package.relationships+xml"/>
  <Override PartName="/ppt/slideLayouts/_rels/slideLayout86.xml.rels" ContentType="application/vnd.openxmlformats-package.relationships+xml"/>
  <Override PartName="/ppt/slideLayouts/_rels/slideLayout77.xml.rels" ContentType="application/vnd.openxmlformats-package.relationships+xml"/>
  <Override PartName="/ppt/slideLayouts/_rels/slideLayout102.xml.rels" ContentType="application/vnd.openxmlformats-package.relationships+xml"/>
  <Override PartName="/ppt/slideLayouts/_rels/slideLayout120.xml.rels" ContentType="application/vnd.openxmlformats-package.relationships+xml"/>
  <Override PartName="/ppt/slideLayouts/_rels/slideLayout93.xml.rels" ContentType="application/vnd.openxmlformats-package.relationships+xml"/>
  <Override PartName="/ppt/slideLayouts/_rels/slideLayout119.xml.rels" ContentType="application/vnd.openxmlformats-package.relationships+xml"/>
  <Override PartName="/ppt/slideLayouts/_rels/slideLayout44.xml.rels" ContentType="application/vnd.openxmlformats-package.relationships+xml"/>
  <Override PartName="/ppt/slideLayouts/_rels/slideLayout97.xml.rels" ContentType="application/vnd.openxmlformats-package.relationships+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6.xml" ContentType="application/vnd.openxmlformats-officedocument.presentationml.slideLayout+xml"/>
  <Override PartName="/ppt/slideLayouts/slideLayout8.xml" ContentType="application/vnd.openxmlformats-officedocument.presentationml.slideLayout+xml"/>
  <Override PartName="/ppt/slideLayouts/slideLayout45.xml" ContentType="application/vnd.openxmlformats-officedocument.presentationml.slideLayout+xml"/>
  <Override PartName="/ppt/slideLayouts/slideLayout7.xml" ContentType="application/vnd.openxmlformats-officedocument.presentationml.slideLayout+xml"/>
  <Override PartName="/ppt/slideLayouts/slideLayout44.xml" ContentType="application/vnd.openxmlformats-officedocument.presentationml.slideLayout+xml"/>
  <Override PartName="/ppt/slideLayouts/slideLayout6.xml" ContentType="application/vnd.openxmlformats-officedocument.presentationml.slideLayout+xml"/>
  <Override PartName="/ppt/slideLayouts/slideLayout43.xml" ContentType="application/vnd.openxmlformats-officedocument.presentationml.slideLayout+xml"/>
  <Override PartName="/ppt/slideLayouts/slideLayout5.xml" ContentType="application/vnd.openxmlformats-officedocument.presentationml.slideLayout+xml"/>
  <Override PartName="/ppt/slideLayouts/slideLayout42.xml" ContentType="application/vnd.openxmlformats-officedocument.presentationml.slideLayout+xml"/>
  <Override PartName="/ppt/slideLayouts/slideLayout4.xml" ContentType="application/vnd.openxmlformats-officedocument.presentationml.slideLayout+xml"/>
  <Override PartName="/ppt/slideLayouts/slideLayout41.xml" ContentType="application/vnd.openxmlformats-officedocument.presentationml.slideLayout+xml"/>
  <Override PartName="/ppt/slideLayouts/slideLayout3.xml" ContentType="application/vnd.openxmlformats-officedocument.presentationml.slideLayout+xml"/>
  <Override PartName="/ppt/slideLayouts/slideLayout40.xml" ContentType="application/vnd.openxmlformats-officedocument.presentationml.slideLayout+xml"/>
  <Override PartName="/ppt/slideLayouts/slideLayout2.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13.xml" ContentType="application/vnd.openxmlformats-officedocument.presentationml.slideLayout+xml"/>
  <Override PartName="/ppt/slideLayouts/slideLayout118.xml" ContentType="application/vnd.openxmlformats-officedocument.presentationml.slideLayout+xml"/>
  <Override PartName="/ppt/slideLayouts/slideLayout49.xml" ContentType="application/vnd.openxmlformats-officedocument.presentationml.slideLayout+xml"/>
  <Override PartName="/ppt/slideLayouts/slideLayout12.xml" ContentType="application/vnd.openxmlformats-officedocument.presentationml.slideLayout+xml"/>
  <Override PartName="/ppt/slideLayouts/slideLayout117.xml" ContentType="application/vnd.openxmlformats-officedocument.presentationml.slideLayout+xml"/>
  <Override PartName="/ppt/slideLayouts/slideLayout48.xml" ContentType="application/vnd.openxmlformats-officedocument.presentationml.slideLayout+xml"/>
  <Override PartName="/ppt/slideLayouts/slideLayout11.xml" ContentType="application/vnd.openxmlformats-officedocument.presentationml.slideLayout+xml"/>
  <Override PartName="/ppt/slideLayouts/slideLayout116.xml" ContentType="application/vnd.openxmlformats-officedocument.presentationml.slideLayout+xml"/>
  <Override PartName="/ppt/slideLayouts/slideLayout4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5.xml" ContentType="application/vnd.openxmlformats-officedocument.presentationml.slideLayout+xml"/>
  <Override PartName="/ppt/slideLayouts/slideLayout27.xml" ContentType="application/vnd.openxmlformats-officedocument.presentationml.slideLayout+xml"/>
  <Override PartName="/ppt/slideLayouts/slideLayout92.xml" ContentType="application/vnd.openxmlformats-officedocument.presentationml.slideLayout+xml"/>
  <Override PartName="/ppt/slideLayouts/slideLayout26.xml" ContentType="application/vnd.openxmlformats-officedocument.presentationml.slideLayout+xml"/>
  <Override PartName="/ppt/slideLayouts/slideLayout91.xml" ContentType="application/vnd.openxmlformats-officedocument.presentationml.slideLayout+xml"/>
  <Override PartName="/ppt/slideLayouts/slideLayout25.xml" ContentType="application/vnd.openxmlformats-officedocument.presentationml.slideLayout+xml"/>
  <Override PartName="/ppt/slideLayouts/slideLayout90.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19.xml" ContentType="application/vnd.openxmlformats-officedocument.presentationml.slideLayout+xml"/>
  <Override PartName="/ppt/slideLayouts/slideLayout84.xml" ContentType="application/vnd.openxmlformats-officedocument.presentationml.slideLayout+xml"/>
  <Override PartName="/ppt/slideLayouts/slideLayout59.xml" ContentType="application/vnd.openxmlformats-officedocument.presentationml.slideLayout+xml"/>
  <Override PartName="/ppt/slideLayouts/slideLayout22.xml" ContentType="application/vnd.openxmlformats-officedocument.presentationml.slideLayout+xml"/>
  <Override PartName="/ppt/slideLayouts/slideLayout18.xml" ContentType="application/vnd.openxmlformats-officedocument.presentationml.slideLayout+xml"/>
  <Override PartName="/ppt/slideLayouts/slideLayout83.xml" ContentType="application/vnd.openxmlformats-officedocument.presentationml.slideLayout+xml"/>
  <Override PartName="/ppt/slideLayouts/slideLayout57.xml" ContentType="application/vnd.openxmlformats-officedocument.presentationml.slideLayout+xml"/>
  <Override PartName="/ppt/slideLayouts/slideLayout20.xml" ContentType="application/vnd.openxmlformats-officedocument.presentationml.slideLayout+xml"/>
  <Override PartName="/ppt/slideLayouts/slideLayout58.xml" ContentType="application/vnd.openxmlformats-officedocument.presentationml.slideLayout+xml"/>
  <Override PartName="/ppt/slideLayouts/slideLayout21.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100.xml" ContentType="application/vnd.openxmlformats-officedocument.presentationml.slideLayout+xml"/>
  <Override PartName="/ppt/slideLayouts/slideLayout95.xml" ContentType="application/vnd.openxmlformats-officedocument.presentationml.slideLayout+xml"/>
  <Override PartName="/ppt/slideLayouts/slideLayout108.xml" ContentType="application/vnd.openxmlformats-officedocument.presentationml.slideLayout+xml"/>
  <Override PartName="/ppt/slideLayouts/slideLayout101.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02.xml" ContentType="application/vnd.openxmlformats-officedocument.presentationml.slideLayout+xml"/>
  <Override PartName="/ppt/slideLayouts/slideLayout77.xml" ContentType="application/vnd.openxmlformats-officedocument.presentationml.slideLayout+xml"/>
  <Override PartName="/ppt/slideLayouts/slideLayout120.xml" ContentType="application/vnd.openxmlformats-officedocument.presentationml.slideLayout+xml"/>
  <Override PartName="/ppt/slideLayouts/slideLayout65.xml" ContentType="application/vnd.openxmlformats-officedocument.presentationml.slideLayout+xml"/>
  <Override PartName="/ppt/slideLayouts/slideLayout114.xml" ContentType="application/vnd.openxmlformats-officedocument.presentationml.slideLayout+xml"/>
  <Override PartName="/ppt/slideLayouts/slideLayout113.xml" ContentType="application/vnd.openxmlformats-officedocument.presentationml.slideLayout+xml"/>
  <Override PartName="/ppt/slideLayouts/slideLayout1.xml" ContentType="application/vnd.openxmlformats-officedocument.presentationml.slideLayout+xml"/>
  <Override PartName="/ppt/slideLayouts/slideLayout112.xml" ContentType="application/vnd.openxmlformats-officedocument.presentationml.slideLayout+xml"/>
  <Override PartName="/ppt/slideLayouts/slideLayout111.xml" ContentType="application/vnd.openxmlformats-officedocument.presentationml.slideLayout+xml"/>
  <Override PartName="/ppt/slideLayouts/slideLayout110.xml" ContentType="application/vnd.openxmlformats-officedocument.presentationml.slideLayout+xml"/>
  <Override PartName="/ppt/slideLayouts/slideLayout107.xml" ContentType="application/vnd.openxmlformats-officedocument.presentationml.slideLayout+xml"/>
  <Override PartName="/ppt/slideLayouts/slideLayout106.xml" ContentType="application/vnd.openxmlformats-officedocument.presentationml.slideLayout+xml"/>
  <Override PartName="/ppt/slideLayouts/slideLayout99.xml" ContentType="application/vnd.openxmlformats-officedocument.presentationml.slideLayout+xml"/>
  <Override PartName="/ppt/slideLayouts/slideLayout62.xml" ContentType="application/vnd.openxmlformats-officedocument.presentationml.slideLayout+xml"/>
  <Override PartName="/ppt/slideLayouts/slideLayout105.xml" ContentType="application/vnd.openxmlformats-officedocument.presentationml.slideLayout+xml"/>
  <Override PartName="/ppt/slideLayouts/slideLayout98.xml" ContentType="application/vnd.openxmlformats-officedocument.presentationml.slideLayout+xml"/>
  <Override PartName="/ppt/slideLayouts/slideLayout61.xml" ContentType="application/vnd.openxmlformats-officedocument.presentationml.slideLayout+xml"/>
  <Override PartName="/ppt/slideLayouts/slideLayout104.xml" ContentType="application/vnd.openxmlformats-officedocument.presentationml.slideLayout+xml"/>
  <Override PartName="/ppt/slideLayouts/slideLayout97.xml" ContentType="application/vnd.openxmlformats-officedocument.presentationml.slideLayout+xml"/>
  <Override PartName="/ppt/slideLayouts/slideLayout60.xml" ContentType="application/vnd.openxmlformats-officedocument.presentationml.slideLayout+xml"/>
  <Override PartName="/ppt/slideLayouts/slideLayout103.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94.xml" ContentType="application/vnd.openxmlformats-officedocument.presentationml.slideLayout+xml"/>
  <Override PartName="/ppt/slideLayouts/slideLayout29.xml" ContentType="application/vnd.openxmlformats-officedocument.presentationml.slideLayout+xml"/>
  <Override PartName="/ppt/slideLayouts/slideLayout70.xml" ContentType="application/vnd.openxmlformats-officedocument.presentationml.slideLayout+xml"/>
  <Override PartName="/ppt/slideLayouts/slideLayout93.xml" ContentType="application/vnd.openxmlformats-officedocument.presentationml.slideLayout+xml"/>
  <Override PartName="/ppt/slideLayouts/slideLayout28.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16.xml" ContentType="application/vnd.openxmlformats-officedocument.presentationml.slideLayout+xml"/>
  <Override PartName="/ppt/slideLayouts/slideLayout81.xml" ContentType="application/vnd.openxmlformats-officedocument.presentationml.slideLayout+xml"/>
  <Override PartName="/ppt/slideLayouts/slideLayout15.xml" ContentType="application/vnd.openxmlformats-officedocument.presentationml.slideLayout+xml"/>
  <Override PartName="/ppt/slideLayouts/slideLayout80.xml" ContentType="application/vnd.openxmlformats-officedocument.presentationml.slideLayout+xml"/>
  <Override PartName="/ppt/slideLayouts/slideLayout14.xml" ContentType="application/vnd.openxmlformats-officedocument.presentationml.slideLayout+xml"/>
  <Override PartName="/ppt/slideLayouts/slideLayout119.xml" ContentType="application/vnd.openxmlformats-officedocument.presentationml.slideLayout+xml"/>
  <Override PartName="/ppt/slideLayouts/slideLayout17.xml" ContentType="application/vnd.openxmlformats-officedocument.presentationml.slideLayout+xml"/>
  <Override PartName="/ppt/slideLayouts/slideLayout82.xml" ContentType="application/vnd.openxmlformats-officedocument.presentationml.slideLayout+xml"/>
  <Override PartName="/ppt/media/image28.png" ContentType="image/png"/>
  <Override PartName="/ppt/media/image23.png" ContentType="image/png"/>
  <Override PartName="/ppt/media/image22.png" ContentType="image/png"/>
  <Override PartName="/ppt/media/image21.png" ContentType="image/png"/>
  <Override PartName="/ppt/media/image19.png" ContentType="image/png"/>
  <Override PartName="/ppt/media/image20.png" ContentType="image/png"/>
  <Override PartName="/ppt/media/image18.png" ContentType="image/png"/>
  <Override PartName="/ppt/media/image16.png" ContentType="image/png"/>
  <Override PartName="/ppt/media/image15.png" ContentType="image/png"/>
  <Override PartName="/ppt/media/image14.png" ContentType="image/png"/>
  <Override PartName="/ppt/media/image24.png" ContentType="image/png"/>
  <Override PartName="/ppt/media/image1.png" ContentType="image/png"/>
  <Override PartName="/ppt/media/image31.png" ContentType="image/png"/>
  <Override PartName="/ppt/media/image13.png" ContentType="image/png"/>
  <Override PartName="/ppt/media/image8.png" ContentType="image/png"/>
  <Override PartName="/ppt/media/image38.png" ContentType="image/png"/>
  <Override PartName="/ppt/media/image40.png" ContentType="image/png"/>
  <Override PartName="/ppt/media/image17.wmf" ContentType="image/x-wmf"/>
  <Override PartName="/ppt/media/image9.png" ContentType="image/png"/>
  <Override PartName="/ppt/media/image39.png" ContentType="image/png"/>
  <Override PartName="/ppt/media/image41.png" ContentType="image/png"/>
  <Override PartName="/ppt/media/image10.png" ContentType="image/png"/>
  <Override PartName="/ppt/media/image5.wmf" ContentType="image/x-wmf"/>
  <Override PartName="/ppt/media/image35.png" ContentType="image/png"/>
  <Override PartName="/ppt/media/image30.png" ContentType="image/png"/>
  <Override PartName="/ppt/media/image42.png" ContentType="image/png"/>
  <Override PartName="/ppt/media/image12.png" ContentType="image/png"/>
  <Override PartName="/ppt/media/image37.png" ContentType="image/png"/>
  <Override PartName="/ppt/media/image7.png" ContentType="image/png"/>
  <Override PartName="/ppt/media/image11.png" ContentType="image/png"/>
  <Override PartName="/ppt/media/image36.png" ContentType="image/png"/>
  <Override PartName="/ppt/media/image6.png" ContentType="image/png"/>
  <Override PartName="/ppt/media/image29.png" ContentType="image/png"/>
  <Override PartName="/ppt/media/image34.png" ContentType="image/png"/>
  <Override PartName="/ppt/media/image4.png" ContentType="image/png"/>
  <Override PartName="/ppt/media/image27.png" ContentType="image/png"/>
  <Override PartName="/ppt/media/image33.png" ContentType="image/png"/>
  <Override PartName="/ppt/media/image3.png" ContentType="image/png"/>
  <Override PartName="/ppt/media/image26.png" ContentType="image/png"/>
  <Override PartName="/ppt/media/image32.png" ContentType="image/png"/>
  <Override PartName="/ppt/media/image2.png" ContentType="image/png"/>
  <Override PartName="/ppt/media/image25.png" ContentType="image/png"/>
  <Override PartName="/ppt/embeddings/oleObject1.bin" ContentType="application/vnd.openxmlformats-officedocument.oleObject"/>
  <Override PartName="/ppt/presProps.xml" ContentType="application/vnd.openxmlformats-officedocument.presentationml.presProps+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_rels/slide8.xml.rels" ContentType="application/vnd.openxmlformats-package.relationships+xml"/>
  <Override PartName="/ppt/slides/_rels/slide10.xml.rels" ContentType="application/vnd.openxmlformats-package.relationships+xml"/>
  <Override PartName="/ppt/slides/_rels/slide7.xml.rels" ContentType="application/vnd.openxmlformats-package.relationships+xml"/>
  <Override PartName="/ppt/slides/_rels/slide13.xml.rels" ContentType="application/vnd.openxmlformats-package.relationships+xml"/>
  <Override PartName="/ppt/slides/_rels/slide16.xml.rels" ContentType="application/vnd.openxmlformats-package.relationships+xml"/>
  <Override PartName="/ppt/slides/_rels/slide12.xml.rels" ContentType="application/vnd.openxmlformats-package.relationships+xml"/>
  <Override PartName="/ppt/slides/_rels/slide15.xml.rels" ContentType="application/vnd.openxmlformats-package.relationships+xml"/>
  <Override PartName="/ppt/slides/_rels/slide9.xml.rels" ContentType="application/vnd.openxmlformats-package.relationships+xml"/>
  <Override PartName="/ppt/slides/_rels/slide14.xml.rels" ContentType="application/vnd.openxmlformats-package.relationships+xml"/>
  <Override PartName="/ppt/slides/_rels/slide11.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6.xml.rels" ContentType="application/vnd.openxmlformats-package.relationships+xml"/>
  <Override PartName="/ppt/slides/slide1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Lst>
  <p:notesMasterIdLst>
    <p:notesMasterId r:id="rId12"/>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Lst>
  <p:sldSz cx="9144000" cy="51435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notesMaster" Target="notesMasters/notesMaster1.xml"/><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11.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5"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en-US" sz="1400" spc="-1" strike="noStrike">
                <a:solidFill>
                  <a:srgbClr val="000000"/>
                </a:solidFill>
                <a:latin typeface="Arial"/>
              </a:rPr>
              <a:t>Click to move the slide</a:t>
            </a:r>
            <a:endParaRPr b="0" lang="en-US" sz="1400" spc="-1" strike="noStrike">
              <a:solidFill>
                <a:srgbClr val="000000"/>
              </a:solidFill>
              <a:latin typeface="Arial"/>
            </a:endParaRPr>
          </a:p>
        </p:txBody>
      </p:sp>
      <p:sp>
        <p:nvSpPr>
          <p:cNvPr id="406"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r>
              <a:rPr b="0" lang="en-US" sz="2000" spc="-1" strike="noStrike">
                <a:latin typeface="Arial"/>
              </a:rPr>
              <a:t>Click to edit the notes format</a:t>
            </a:r>
            <a:endParaRPr b="0" lang="en-US" sz="2000" spc="-1" strike="noStrike">
              <a:latin typeface="Arial"/>
            </a:endParaRPr>
          </a:p>
        </p:txBody>
      </p:sp>
      <p:sp>
        <p:nvSpPr>
          <p:cNvPr id="407" name="PlaceHolder 3"/>
          <p:cNvSpPr>
            <a:spLocks noGrp="1"/>
          </p:cNvSpPr>
          <p:nvPr>
            <p:ph type="hdr"/>
          </p:nvPr>
        </p:nvSpPr>
        <p:spPr>
          <a:xfrm>
            <a:off x="0" y="0"/>
            <a:ext cx="3280680" cy="534240"/>
          </a:xfrm>
          <a:prstGeom prst="rect">
            <a:avLst/>
          </a:prstGeom>
          <a:noFill/>
          <a:ln w="0">
            <a:noFill/>
          </a:ln>
        </p:spPr>
        <p:txBody>
          <a:bodyPr lIns="0" rIns="0" tIns="0" bIns="0" anchor="t">
            <a:noAutofit/>
          </a:bodyPr>
          <a:p>
            <a:r>
              <a:rPr b="0" lang="en-US" sz="1400" spc="-1" strike="noStrike">
                <a:latin typeface="Times New Roman"/>
              </a:rPr>
              <a:t>&lt;header&gt;</a:t>
            </a:r>
            <a:endParaRPr b="0" lang="en-US" sz="1400" spc="-1" strike="noStrike">
              <a:latin typeface="Times New Roman"/>
            </a:endParaRPr>
          </a:p>
        </p:txBody>
      </p:sp>
      <p:sp>
        <p:nvSpPr>
          <p:cNvPr id="408" name="PlaceHolder 4"/>
          <p:cNvSpPr>
            <a:spLocks noGrp="1"/>
          </p:cNvSpPr>
          <p:nvPr>
            <p:ph type="dt" idx="21"/>
          </p:nvPr>
        </p:nvSpPr>
        <p:spPr>
          <a:xfrm>
            <a:off x="4278960" y="0"/>
            <a:ext cx="3280680" cy="534240"/>
          </a:xfrm>
          <a:prstGeom prst="rect">
            <a:avLst/>
          </a:prstGeom>
          <a:noFill/>
          <a:ln w="0">
            <a:noFill/>
          </a:ln>
        </p:spPr>
        <p:txBody>
          <a:bodyPr lIns="0" rIns="0" tIns="0" bIns="0" anchor="t">
            <a:noAutofit/>
          </a:bodyPr>
          <a:lstStyle>
            <a:lvl1pPr algn="r">
              <a:buNone/>
              <a:defRPr b="0" lang="en-US" sz="1400" spc="-1" strike="noStrike">
                <a:latin typeface="Times New Roman"/>
              </a:defRPr>
            </a:lvl1pPr>
          </a:lstStyle>
          <a:p>
            <a:pPr algn="r">
              <a:buNone/>
            </a:pPr>
            <a:r>
              <a:rPr b="0" lang="en-US" sz="1400" spc="-1" strike="noStrike">
                <a:latin typeface="Times New Roman"/>
              </a:rPr>
              <a:t>&lt;date/time&gt;</a:t>
            </a:r>
            <a:endParaRPr b="0" lang="en-US" sz="1400" spc="-1" strike="noStrike">
              <a:latin typeface="Times New Roman"/>
            </a:endParaRPr>
          </a:p>
        </p:txBody>
      </p:sp>
      <p:sp>
        <p:nvSpPr>
          <p:cNvPr id="409" name="PlaceHolder 5"/>
          <p:cNvSpPr>
            <a:spLocks noGrp="1"/>
          </p:cNvSpPr>
          <p:nvPr>
            <p:ph type="ftr" idx="22"/>
          </p:nvPr>
        </p:nvSpPr>
        <p:spPr>
          <a:xfrm>
            <a:off x="0" y="10157400"/>
            <a:ext cx="3280680" cy="534240"/>
          </a:xfrm>
          <a:prstGeom prst="rect">
            <a:avLst/>
          </a:prstGeom>
          <a:noFill/>
          <a:ln w="0">
            <a:noFill/>
          </a:ln>
        </p:spPr>
        <p:txBody>
          <a:bodyPr lIns="0" rIns="0" tIns="0" bIns="0" anchor="b">
            <a:noAutofit/>
          </a:bodyPr>
          <a:lstStyle>
            <a:lvl1pPr>
              <a:defRPr b="0" lang="en-US" sz="1400" spc="-1" strike="noStrike">
                <a:latin typeface="Times New Roman"/>
              </a:defRPr>
            </a:lvl1pPr>
          </a:lstStyle>
          <a:p>
            <a:r>
              <a:rPr b="0" lang="en-US" sz="1400" spc="-1" strike="noStrike">
                <a:latin typeface="Times New Roman"/>
              </a:rPr>
              <a:t>&lt;footer&gt;</a:t>
            </a:r>
            <a:endParaRPr b="0" lang="en-US" sz="1400" spc="-1" strike="noStrike">
              <a:latin typeface="Times New Roman"/>
            </a:endParaRPr>
          </a:p>
        </p:txBody>
      </p:sp>
      <p:sp>
        <p:nvSpPr>
          <p:cNvPr id="410" name="PlaceHolder 6"/>
          <p:cNvSpPr>
            <a:spLocks noGrp="1"/>
          </p:cNvSpPr>
          <p:nvPr>
            <p:ph type="sldNum" idx="23"/>
          </p:nvPr>
        </p:nvSpPr>
        <p:spPr>
          <a:xfrm>
            <a:off x="4278960" y="10157400"/>
            <a:ext cx="3280680" cy="534240"/>
          </a:xfrm>
          <a:prstGeom prst="rect">
            <a:avLst/>
          </a:prstGeom>
          <a:noFill/>
          <a:ln w="0">
            <a:noFill/>
          </a:ln>
        </p:spPr>
        <p:txBody>
          <a:bodyPr lIns="0" rIns="0" tIns="0" bIns="0" anchor="b">
            <a:noAutofit/>
          </a:bodyPr>
          <a:lstStyle>
            <a:lvl1pPr algn="r">
              <a:buNone/>
              <a:defRPr b="0" lang="en-US" sz="1400" spc="-1" strike="noStrike">
                <a:latin typeface="Times New Roman"/>
              </a:defRPr>
            </a:lvl1pPr>
          </a:lstStyle>
          <a:p>
            <a:pPr algn="r">
              <a:buNone/>
            </a:pPr>
            <a:fld id="{EA6DD143-EC50-49BA-A6C2-1F85B9F0B0E6}"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1" name="PlaceHolder 1"/>
          <p:cNvSpPr>
            <a:spLocks noGrp="1"/>
          </p:cNvSpPr>
          <p:nvPr>
            <p:ph type="sldNum" idx="38"/>
          </p:nvPr>
        </p:nvSpPr>
        <p:spPr>
          <a:xfrm>
            <a:off x="0" y="0"/>
            <a:ext cx="0" cy="0"/>
          </a:xfrm>
          <a:prstGeom prst="rect">
            <a:avLst/>
          </a:prstGeom>
          <a:noFill/>
          <a:ln w="0">
            <a:noFill/>
          </a:ln>
        </p:spPr>
        <p:txBody>
          <a:bodyPr lIns="90000" rIns="90000" tIns="90000" bIns="90000" anchor="t">
            <a:noAutofit/>
          </a:bodyPr>
          <a:lstStyle>
            <a:lvl1pPr marL="216000" indent="-192240" algn="r">
              <a:lnSpc>
                <a:spcPct val="100000"/>
              </a:lnSpc>
              <a:buNone/>
              <a:tabLst>
                <a:tab algn="l" pos="0"/>
              </a:tabLst>
              <a:defRPr b="0" lang="ru-RU" sz="1200" spc="-1" strike="noStrike">
                <a:solidFill>
                  <a:srgbClr val="000000"/>
                </a:solidFill>
                <a:latin typeface="Times New Roman"/>
                <a:ea typeface="+mn-ea"/>
              </a:defRPr>
            </a:lvl1pPr>
          </a:lstStyle>
          <a:p>
            <a:pPr marL="216000" indent="-192240" algn="r">
              <a:lnSpc>
                <a:spcPct val="100000"/>
              </a:lnSpc>
              <a:buNone/>
              <a:tabLst>
                <a:tab algn="l" pos="0"/>
              </a:tabLst>
            </a:pPr>
            <a:fld id="{C870E672-CF39-40C6-BDAC-44A4CDC50907}" type="slidenum">
              <a:rPr b="0" lang="ru-RU" sz="1200" spc="-1" strike="noStrike">
                <a:solidFill>
                  <a:srgbClr val="000000"/>
                </a:solidFill>
                <a:latin typeface="Times New Roman"/>
                <a:ea typeface="+mn-ea"/>
              </a:rPr>
              <a:t>&lt;number&gt;</a:t>
            </a:fld>
            <a:endParaRPr b="0" lang="en-US" sz="1200" spc="-1" strike="noStrike">
              <a:latin typeface="Times New Roman"/>
            </a:endParaRPr>
          </a:p>
        </p:txBody>
      </p:sp>
      <p:sp>
        <p:nvSpPr>
          <p:cNvPr id="542" name="Text Box 1"/>
          <p:cNvSpPr/>
          <p:nvPr/>
        </p:nvSpPr>
        <p:spPr>
          <a:xfrm>
            <a:off x="3884760" y="8685360"/>
            <a:ext cx="2950920" cy="437760"/>
          </a:xfrm>
          <a:prstGeom prst="rect">
            <a:avLst/>
          </a:prstGeom>
          <a:noFill/>
          <a:ln w="0">
            <a:noFill/>
          </a:ln>
        </p:spPr>
        <p:style>
          <a:lnRef idx="0"/>
          <a:fillRef idx="0"/>
          <a:effectRef idx="0"/>
          <a:fontRef idx="minor"/>
        </p:style>
        <p:txBody>
          <a:bodyPr lIns="90000" rIns="90000" tIns="46800" bIns="46800" anchor="b">
            <a:noAutofit/>
          </a:bodyPr>
          <a:p>
            <a:pPr marL="216000" indent="-192240" algn="r">
              <a:lnSpc>
                <a:spcPct val="100000"/>
              </a:lnSpc>
              <a:buNone/>
              <a:tabLst>
                <a:tab algn="l" pos="0"/>
              </a:tabLst>
            </a:pPr>
            <a:fld id="{4F9178C9-D7D5-49E2-8C60-D1C0D74A5786}" type="slidenum">
              <a:rPr b="0" lang="ru-RU" sz="1200" spc="-1" strike="noStrike">
                <a:solidFill>
                  <a:srgbClr val="000000"/>
                </a:solidFill>
                <a:latin typeface="Times New Roman"/>
                <a:ea typeface="+mn-ea"/>
              </a:rPr>
              <a:t>&lt;number&gt;</a:t>
            </a:fld>
            <a:endParaRPr b="0" lang="en-US" sz="1200" spc="-1" strike="noStrike">
              <a:latin typeface="Arial"/>
            </a:endParaRPr>
          </a:p>
        </p:txBody>
      </p:sp>
      <p:sp>
        <p:nvSpPr>
          <p:cNvPr id="543" name="Text Box 2"/>
          <p:cNvSpPr/>
          <p:nvPr/>
        </p:nvSpPr>
        <p:spPr>
          <a:xfrm>
            <a:off x="3884760" y="8685360"/>
            <a:ext cx="2953800" cy="441000"/>
          </a:xfrm>
          <a:prstGeom prst="rect">
            <a:avLst/>
          </a:prstGeom>
          <a:noFill/>
          <a:ln w="0">
            <a:noFill/>
          </a:ln>
        </p:spPr>
        <p:style>
          <a:lnRef idx="0"/>
          <a:fillRef idx="0"/>
          <a:effectRef idx="0"/>
          <a:fontRef idx="minor"/>
        </p:style>
        <p:txBody>
          <a:bodyPr lIns="90000" rIns="90000" tIns="46800" bIns="46800" anchor="b">
            <a:noAutofit/>
          </a:bodyPr>
          <a:p>
            <a:pPr marL="216000" indent="-192240" algn="r">
              <a:lnSpc>
                <a:spcPct val="100000"/>
              </a:lnSpc>
              <a:buNone/>
              <a:tabLst>
                <a:tab algn="l" pos="0"/>
              </a:tabLst>
            </a:pPr>
            <a:fld id="{94B765C1-5A37-4B75-9955-B184A2B81168}" type="slidenum">
              <a:rPr b="0" lang="ru-RU" sz="1200" spc="-1" strike="noStrike">
                <a:solidFill>
                  <a:srgbClr val="000000"/>
                </a:solidFill>
                <a:latin typeface="Times New Roman"/>
                <a:ea typeface="+mn-ea"/>
              </a:rPr>
              <a:t>&lt;number&gt;</a:t>
            </a:fld>
            <a:endParaRPr b="0" lang="en-US" sz="1200" spc="-1" strike="noStrike">
              <a:latin typeface="Arial"/>
            </a:endParaRPr>
          </a:p>
        </p:txBody>
      </p:sp>
      <p:sp>
        <p:nvSpPr>
          <p:cNvPr id="544" name="Text Box 3"/>
          <p:cNvSpPr/>
          <p:nvPr/>
        </p:nvSpPr>
        <p:spPr>
          <a:xfrm>
            <a:off x="3884760" y="8685360"/>
            <a:ext cx="2957040" cy="444240"/>
          </a:xfrm>
          <a:prstGeom prst="rect">
            <a:avLst/>
          </a:prstGeom>
          <a:noFill/>
          <a:ln w="0">
            <a:noFill/>
          </a:ln>
        </p:spPr>
        <p:style>
          <a:lnRef idx="0"/>
          <a:fillRef idx="0"/>
          <a:effectRef idx="0"/>
          <a:fontRef idx="minor"/>
        </p:style>
        <p:txBody>
          <a:bodyPr lIns="90000" rIns="90000" tIns="46800" bIns="46800" anchor="b">
            <a:noAutofit/>
          </a:bodyPr>
          <a:p>
            <a:pPr marL="216000" indent="-192240" algn="r">
              <a:lnSpc>
                <a:spcPct val="100000"/>
              </a:lnSpc>
              <a:buNone/>
              <a:tabLst>
                <a:tab algn="l" pos="0"/>
              </a:tabLst>
            </a:pPr>
            <a:fld id="{61DF3504-C325-4713-8A63-7CA048D4E5C9}" type="slidenum">
              <a:rPr b="0" lang="ru-RU" sz="1200" spc="-1" strike="noStrike">
                <a:solidFill>
                  <a:srgbClr val="000000"/>
                </a:solidFill>
                <a:latin typeface="Times New Roman"/>
                <a:ea typeface="+mn-ea"/>
              </a:rPr>
              <a:t>&lt;number&gt;</a:t>
            </a:fld>
            <a:endParaRPr b="0" lang="en-US" sz="1200" spc="-1" strike="noStrike">
              <a:latin typeface="Arial"/>
            </a:endParaRPr>
          </a:p>
        </p:txBody>
      </p:sp>
      <p:sp>
        <p:nvSpPr>
          <p:cNvPr id="545" name="Text Box 4"/>
          <p:cNvSpPr/>
          <p:nvPr/>
        </p:nvSpPr>
        <p:spPr>
          <a:xfrm>
            <a:off x="3884760" y="8685360"/>
            <a:ext cx="2958840" cy="445680"/>
          </a:xfrm>
          <a:prstGeom prst="rect">
            <a:avLst/>
          </a:prstGeom>
          <a:noFill/>
          <a:ln w="0">
            <a:noFill/>
          </a:ln>
        </p:spPr>
        <p:style>
          <a:lnRef idx="0"/>
          <a:fillRef idx="0"/>
          <a:effectRef idx="0"/>
          <a:fontRef idx="minor"/>
        </p:style>
        <p:txBody>
          <a:bodyPr lIns="90000" rIns="90000" tIns="46800" bIns="46800" anchor="b">
            <a:noAutofit/>
          </a:bodyPr>
          <a:p>
            <a:pPr marL="216000" indent="-192240" algn="r">
              <a:lnSpc>
                <a:spcPct val="100000"/>
              </a:lnSpc>
              <a:buNone/>
              <a:tabLst>
                <a:tab algn="l" pos="0"/>
              </a:tabLst>
            </a:pPr>
            <a:fld id="{07113193-782E-46B3-A5CC-FC05D9AE21D2}" type="slidenum">
              <a:rPr b="0" lang="ru-RU" sz="1200" spc="-1" strike="noStrike">
                <a:solidFill>
                  <a:srgbClr val="000000"/>
                </a:solidFill>
                <a:latin typeface="Times New Roman"/>
                <a:ea typeface="+mn-ea"/>
              </a:rPr>
              <a:t>&lt;number&gt;</a:t>
            </a:fld>
            <a:endParaRPr b="0" lang="en-US" sz="1200" spc="-1" strike="noStrike">
              <a:latin typeface="Arial"/>
            </a:endParaRPr>
          </a:p>
        </p:txBody>
      </p:sp>
      <p:sp>
        <p:nvSpPr>
          <p:cNvPr id="546" name="Text Box 5"/>
          <p:cNvSpPr/>
          <p:nvPr/>
        </p:nvSpPr>
        <p:spPr>
          <a:xfrm>
            <a:off x="3884760" y="8685360"/>
            <a:ext cx="2962080" cy="448920"/>
          </a:xfrm>
          <a:prstGeom prst="rect">
            <a:avLst/>
          </a:prstGeom>
          <a:noFill/>
          <a:ln w="0">
            <a:noFill/>
          </a:ln>
        </p:spPr>
        <p:style>
          <a:lnRef idx="0"/>
          <a:fillRef idx="0"/>
          <a:effectRef idx="0"/>
          <a:fontRef idx="minor"/>
        </p:style>
        <p:txBody>
          <a:bodyPr lIns="90000" rIns="90000" tIns="46800" bIns="46800" anchor="b">
            <a:noAutofit/>
          </a:bodyPr>
          <a:p>
            <a:pPr marL="216000" indent="-192240" algn="r">
              <a:lnSpc>
                <a:spcPct val="100000"/>
              </a:lnSpc>
              <a:buNone/>
              <a:tabLst>
                <a:tab algn="l" pos="0"/>
              </a:tabLst>
            </a:pPr>
            <a:fld id="{C772A75A-0AC1-4F6D-8C41-B806F8D8B720}" type="slidenum">
              <a:rPr b="0" lang="ru-RU" sz="1200" spc="-1" strike="noStrike">
                <a:solidFill>
                  <a:srgbClr val="000000"/>
                </a:solidFill>
                <a:latin typeface="Times New Roman"/>
                <a:ea typeface="+mn-ea"/>
              </a:rPr>
              <a:t>&lt;number&gt;</a:t>
            </a:fld>
            <a:endParaRPr b="0" lang="en-US" sz="1200" spc="-1" strike="noStrike">
              <a:latin typeface="Arial"/>
            </a:endParaRPr>
          </a:p>
        </p:txBody>
      </p:sp>
      <p:sp>
        <p:nvSpPr>
          <p:cNvPr id="547" name="Text Box 6"/>
          <p:cNvSpPr/>
          <p:nvPr/>
        </p:nvSpPr>
        <p:spPr>
          <a:xfrm>
            <a:off x="3884760" y="8685360"/>
            <a:ext cx="2964960" cy="452160"/>
          </a:xfrm>
          <a:prstGeom prst="rect">
            <a:avLst/>
          </a:prstGeom>
          <a:noFill/>
          <a:ln w="0">
            <a:noFill/>
          </a:ln>
        </p:spPr>
        <p:style>
          <a:lnRef idx="0"/>
          <a:fillRef idx="0"/>
          <a:effectRef idx="0"/>
          <a:fontRef idx="minor"/>
        </p:style>
        <p:txBody>
          <a:bodyPr lIns="90000" rIns="90000" tIns="46800" bIns="46800" anchor="b">
            <a:noAutofit/>
          </a:bodyPr>
          <a:p>
            <a:pPr marL="216000" indent="-192240" algn="r">
              <a:lnSpc>
                <a:spcPct val="100000"/>
              </a:lnSpc>
              <a:buNone/>
              <a:tabLst>
                <a:tab algn="l" pos="0"/>
              </a:tabLst>
            </a:pPr>
            <a:fld id="{41BEC26F-3080-49D4-91D1-CF73F64712EC}" type="slidenum">
              <a:rPr b="0" lang="ru-RU" sz="1200" spc="-1" strike="noStrike">
                <a:solidFill>
                  <a:srgbClr val="000000"/>
                </a:solidFill>
                <a:latin typeface="Times New Roman"/>
                <a:ea typeface="+mn-ea"/>
              </a:rPr>
              <a:t>&lt;number&gt;</a:t>
            </a:fld>
            <a:endParaRPr b="0" lang="en-US" sz="1200" spc="-1" strike="noStrike">
              <a:latin typeface="Arial"/>
            </a:endParaRPr>
          </a:p>
        </p:txBody>
      </p:sp>
      <p:sp>
        <p:nvSpPr>
          <p:cNvPr id="548" name="Text Box 7"/>
          <p:cNvSpPr/>
          <p:nvPr/>
        </p:nvSpPr>
        <p:spPr>
          <a:xfrm>
            <a:off x="3884760" y="8685360"/>
            <a:ext cx="2970000" cy="456840"/>
          </a:xfrm>
          <a:prstGeom prst="rect">
            <a:avLst/>
          </a:prstGeom>
          <a:noFill/>
          <a:ln w="0">
            <a:noFill/>
          </a:ln>
        </p:spPr>
        <p:style>
          <a:lnRef idx="0"/>
          <a:fillRef idx="0"/>
          <a:effectRef idx="0"/>
          <a:fontRef idx="minor"/>
        </p:style>
        <p:txBody>
          <a:bodyPr lIns="90000" rIns="90000" tIns="46800" bIns="46800" anchor="b">
            <a:noAutofit/>
          </a:bodyPr>
          <a:p>
            <a:pPr marL="216000" indent="-192240" algn="r">
              <a:lnSpc>
                <a:spcPct val="100000"/>
              </a:lnSpc>
              <a:buNone/>
              <a:tabLst>
                <a:tab algn="l" pos="0"/>
              </a:tabLst>
            </a:pPr>
            <a:fld id="{23C9AD3D-EEC3-43D6-A301-E464D1EC1C5D}" type="slidenum">
              <a:rPr b="0" lang="ru-RU" sz="1200" spc="-1" strike="noStrike">
                <a:solidFill>
                  <a:srgbClr val="000000"/>
                </a:solidFill>
                <a:latin typeface="Times New Roman"/>
                <a:ea typeface="+mn-ea"/>
              </a:rPr>
              <a:t>&lt;number&gt;</a:t>
            </a:fld>
            <a:endParaRPr b="0" lang="en-US" sz="1200" spc="-1" strike="noStrike">
              <a:latin typeface="Arial"/>
            </a:endParaRPr>
          </a:p>
        </p:txBody>
      </p:sp>
      <p:sp>
        <p:nvSpPr>
          <p:cNvPr id="549" name="PlaceHolder 2"/>
          <p:cNvSpPr>
            <a:spLocks noGrp="1"/>
          </p:cNvSpPr>
          <p:nvPr>
            <p:ph type="sldImg"/>
          </p:nvPr>
        </p:nvSpPr>
        <p:spPr>
          <a:xfrm>
            <a:off x="685800" y="1143000"/>
            <a:ext cx="5486040" cy="3085920"/>
          </a:xfrm>
          <a:prstGeom prst="rect">
            <a:avLst/>
          </a:prstGeom>
          <a:ln w="0">
            <a:noFill/>
          </a:ln>
        </p:spPr>
      </p:sp>
      <p:sp>
        <p:nvSpPr>
          <p:cNvPr id="550" name="PlaceHolder 3"/>
          <p:cNvSpPr>
            <a:spLocks noGrp="1"/>
          </p:cNvSpPr>
          <p:nvPr>
            <p:ph type="body"/>
          </p:nvPr>
        </p:nvSpPr>
        <p:spPr>
          <a:xfrm>
            <a:off x="863640" y="4753080"/>
            <a:ext cx="5486040" cy="3958920"/>
          </a:xfrm>
          <a:prstGeom prst="rect">
            <a:avLst/>
          </a:prstGeom>
          <a:noFill/>
          <a:ln w="0">
            <a:noFill/>
          </a:ln>
        </p:spPr>
        <p:txBody>
          <a:bodyPr tIns="91440" bIns="91440" anchor="ctr" anchorCtr="1">
            <a:noAutofit/>
          </a:bodyPr>
          <a:p>
            <a:endParaRPr b="0" lang="en-US" sz="2000" spc="-1" strike="noStrike">
              <a:latin typeface="Arial"/>
            </a:endParaRPr>
          </a:p>
        </p:txBody>
      </p:sp>
      <p:sp>
        <p:nvSpPr>
          <p:cNvPr id="551" name="Text Box 10"/>
          <p:cNvSpPr/>
          <p:nvPr/>
        </p:nvSpPr>
        <p:spPr>
          <a:xfrm>
            <a:off x="3884760" y="8685360"/>
            <a:ext cx="2971440" cy="45828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buNone/>
              <a:tabLst>
                <a:tab algn="l" pos="0"/>
              </a:tabLst>
            </a:pPr>
            <a:fld id="{2E6507C8-5710-4630-AE58-7D80C585C8DA}" type="slidenum">
              <a:rPr b="0" lang="ru-RU" sz="1200" spc="-1" strike="noStrike">
                <a:solidFill>
                  <a:srgbClr val="000000"/>
                </a:solidFill>
                <a:latin typeface="Calibri"/>
                <a:ea typeface="+mn-ea"/>
              </a:rPr>
              <a:t>&lt;number&gt;</a:t>
            </a:fld>
            <a:endParaRPr b="0" lang="en-US" sz="12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2" name="PlaceHolder 1"/>
          <p:cNvSpPr>
            <a:spLocks noGrp="1"/>
          </p:cNvSpPr>
          <p:nvPr>
            <p:ph type="sldNum" idx="36"/>
          </p:nvPr>
        </p:nvSpPr>
        <p:spPr>
          <a:xfrm>
            <a:off x="0" y="0"/>
            <a:ext cx="0" cy="0"/>
          </a:xfrm>
          <a:prstGeom prst="rect">
            <a:avLst/>
          </a:prstGeom>
          <a:noFill/>
          <a:ln w="0">
            <a:noFill/>
          </a:ln>
        </p:spPr>
        <p:txBody>
          <a:bodyPr lIns="90000" rIns="90000" tIns="90000" bIns="90000" anchor="t">
            <a:noAutofit/>
          </a:bodyPr>
          <a:lstStyle>
            <a:lvl1pPr algn="r">
              <a:lnSpc>
                <a:spcPct val="100000"/>
              </a:lnSpc>
              <a:buNone/>
              <a:tabLst>
                <a:tab algn="l" pos="0"/>
              </a:tabLst>
              <a:defRPr b="0" lang="en-US" sz="1200" spc="-1" strike="noStrike">
                <a:solidFill>
                  <a:srgbClr val="000000"/>
                </a:solidFill>
                <a:latin typeface="Times New Roman"/>
                <a:ea typeface="+mn-ea"/>
              </a:defRPr>
            </a:lvl1pPr>
          </a:lstStyle>
          <a:p>
            <a:pPr algn="r">
              <a:lnSpc>
                <a:spcPct val="100000"/>
              </a:lnSpc>
              <a:buNone/>
              <a:tabLst>
                <a:tab algn="l" pos="0"/>
              </a:tabLst>
            </a:pPr>
            <a:fld id="{0E4FD443-6EAA-4414-BA22-C0BC8FB04D98}" type="slidenum">
              <a:rPr b="0" lang="en-US" sz="1200" spc="-1" strike="noStrike">
                <a:solidFill>
                  <a:srgbClr val="000000"/>
                </a:solidFill>
                <a:latin typeface="Times New Roman"/>
                <a:ea typeface="+mn-ea"/>
              </a:rPr>
              <a:t>&lt;number&gt;</a:t>
            </a:fld>
            <a:endParaRPr b="0" lang="en-US" sz="1200" spc="-1" strike="noStrike">
              <a:latin typeface="Times New Roman"/>
            </a:endParaRPr>
          </a:p>
        </p:txBody>
      </p:sp>
      <p:sp>
        <p:nvSpPr>
          <p:cNvPr id="533" name="PlaceHolder 2"/>
          <p:cNvSpPr>
            <a:spLocks noGrp="1"/>
          </p:cNvSpPr>
          <p:nvPr>
            <p:ph type="sldImg"/>
          </p:nvPr>
        </p:nvSpPr>
        <p:spPr>
          <a:xfrm>
            <a:off x="381240" y="685800"/>
            <a:ext cx="6095880" cy="3428640"/>
          </a:xfrm>
          <a:prstGeom prst="rect">
            <a:avLst/>
          </a:prstGeom>
          <a:ln w="0">
            <a:noFill/>
          </a:ln>
        </p:spPr>
      </p:sp>
      <p:sp>
        <p:nvSpPr>
          <p:cNvPr id="534" name="PlaceHolder 3"/>
          <p:cNvSpPr>
            <a:spLocks noGrp="1"/>
          </p:cNvSpPr>
          <p:nvPr>
            <p:ph type="body"/>
          </p:nvPr>
        </p:nvSpPr>
        <p:spPr>
          <a:xfrm>
            <a:off x="685800" y="4343400"/>
            <a:ext cx="5486040" cy="4114440"/>
          </a:xfrm>
          <a:prstGeom prst="rect">
            <a:avLst/>
          </a:prstGeom>
          <a:noFill/>
          <a:ln w="0">
            <a:noFill/>
          </a:ln>
        </p:spPr>
        <p:txBody>
          <a:bodyPr tIns="91440" bIns="91440" anchor="t">
            <a:noAutofit/>
          </a:bodyPr>
          <a:p>
            <a:endParaRPr b="0" lang="en-US" sz="20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5" name="PlaceHolder 1"/>
          <p:cNvSpPr>
            <a:spLocks noGrp="1"/>
          </p:cNvSpPr>
          <p:nvPr>
            <p:ph type="sldNum" idx="37"/>
          </p:nvPr>
        </p:nvSpPr>
        <p:spPr>
          <a:xfrm>
            <a:off x="0" y="0"/>
            <a:ext cx="0" cy="0"/>
          </a:xfrm>
          <a:prstGeom prst="rect">
            <a:avLst/>
          </a:prstGeom>
          <a:noFill/>
          <a:ln w="0">
            <a:noFill/>
          </a:ln>
        </p:spPr>
        <p:txBody>
          <a:bodyPr lIns="90000" rIns="90000" tIns="90000" bIns="90000" anchor="t">
            <a:noAutofit/>
          </a:bodyPr>
          <a:lstStyle>
            <a:lvl1pPr algn="r">
              <a:lnSpc>
                <a:spcPct val="100000"/>
              </a:lnSpc>
              <a:buNone/>
              <a:tabLst>
                <a:tab algn="l" pos="0"/>
              </a:tabLst>
              <a:defRPr b="0" lang="en-US" sz="1200" spc="-1" strike="noStrike">
                <a:solidFill>
                  <a:srgbClr val="000000"/>
                </a:solidFill>
                <a:latin typeface="Arial"/>
                <a:ea typeface="+mn-ea"/>
              </a:defRPr>
            </a:lvl1pPr>
          </a:lstStyle>
          <a:p>
            <a:pPr algn="r">
              <a:lnSpc>
                <a:spcPct val="100000"/>
              </a:lnSpc>
              <a:buNone/>
              <a:tabLst>
                <a:tab algn="l" pos="0"/>
              </a:tabLst>
            </a:pPr>
            <a:fld id="{AB956853-3D1C-4054-911E-75F25D5ECA59}" type="slidenum">
              <a:rPr b="0" lang="en-US" sz="1200" spc="-1" strike="noStrike">
                <a:solidFill>
                  <a:srgbClr val="000000"/>
                </a:solidFill>
                <a:latin typeface="Arial"/>
                <a:ea typeface="+mn-ea"/>
              </a:rPr>
              <a:t>&lt;number&gt;</a:t>
            </a:fld>
            <a:endParaRPr b="0" lang="en-US" sz="1200" spc="-1" strike="noStrike">
              <a:latin typeface="Times New Roman"/>
            </a:endParaRPr>
          </a:p>
        </p:txBody>
      </p:sp>
      <p:sp>
        <p:nvSpPr>
          <p:cNvPr id="536" name="PlaceHolder 2"/>
          <p:cNvSpPr>
            <a:spLocks noGrp="1"/>
          </p:cNvSpPr>
          <p:nvPr>
            <p:ph type="sldImg"/>
          </p:nvPr>
        </p:nvSpPr>
        <p:spPr>
          <a:xfrm>
            <a:off x="381240" y="685800"/>
            <a:ext cx="6095880" cy="3428640"/>
          </a:xfrm>
          <a:prstGeom prst="rect">
            <a:avLst/>
          </a:prstGeom>
          <a:ln w="0">
            <a:noFill/>
          </a:ln>
        </p:spPr>
      </p:sp>
      <p:sp>
        <p:nvSpPr>
          <p:cNvPr id="537" name="PlaceHolder 3"/>
          <p:cNvSpPr>
            <a:spLocks noGrp="1"/>
          </p:cNvSpPr>
          <p:nvPr>
            <p:ph type="body"/>
          </p:nvPr>
        </p:nvSpPr>
        <p:spPr>
          <a:xfrm>
            <a:off x="685800" y="4343400"/>
            <a:ext cx="5486040" cy="4114440"/>
          </a:xfrm>
          <a:prstGeom prst="rect">
            <a:avLst/>
          </a:prstGeom>
          <a:noFill/>
          <a:ln w="0">
            <a:noFill/>
          </a:ln>
        </p:spPr>
        <p:txBody>
          <a:bodyPr tIns="91440" bIns="91440" anchor="t">
            <a:noAutofit/>
          </a:bodyPr>
          <a:p>
            <a:endParaRPr b="0" lang="en-US" sz="20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8" name="PlaceHolder 1"/>
          <p:cNvSpPr>
            <a:spLocks noGrp="1"/>
          </p:cNvSpPr>
          <p:nvPr>
            <p:ph type="sldImg"/>
          </p:nvPr>
        </p:nvSpPr>
        <p:spPr>
          <a:xfrm>
            <a:off x="790560" y="1606680"/>
            <a:ext cx="5974920" cy="3362040"/>
          </a:xfrm>
          <a:prstGeom prst="rect">
            <a:avLst/>
          </a:prstGeom>
          <a:ln w="0">
            <a:noFill/>
          </a:ln>
        </p:spPr>
      </p:sp>
      <p:sp>
        <p:nvSpPr>
          <p:cNvPr id="539" name="CustomShape 2"/>
          <p:cNvSpPr/>
          <p:nvPr/>
        </p:nvSpPr>
        <p:spPr>
          <a:xfrm>
            <a:off x="1042920" y="5095800"/>
            <a:ext cx="5470200" cy="4485960"/>
          </a:xfrm>
          <a:prstGeom prst="rect">
            <a:avLst/>
          </a:prstGeom>
          <a:noFill/>
          <a:ln w="0">
            <a:noFill/>
          </a:ln>
        </p:spPr>
        <p:style>
          <a:lnRef idx="0"/>
          <a:fillRef idx="0"/>
          <a:effectRef idx="0"/>
          <a:fontRef idx="minor"/>
        </p:style>
      </p:sp>
      <p:sp>
        <p:nvSpPr>
          <p:cNvPr id="540" name="PlaceHolder 2"/>
          <p:cNvSpPr>
            <a:spLocks noGrp="1"/>
          </p:cNvSpPr>
          <p:nvPr>
            <p:ph type="body"/>
          </p:nvPr>
        </p:nvSpPr>
        <p:spPr>
          <a:xfrm>
            <a:off x="1044720" y="5095800"/>
            <a:ext cx="5468400" cy="4485960"/>
          </a:xfrm>
          <a:prstGeom prst="rect">
            <a:avLst/>
          </a:prstGeom>
          <a:noFill/>
          <a:ln w="0">
            <a:noFill/>
          </a:ln>
        </p:spPr>
        <p:txBody>
          <a:bodyPr tIns="45000" bIns="45000" anchor="t">
            <a:noAutofit/>
          </a:bodyPr>
          <a:p>
            <a:endParaRPr b="0" lang="en-US"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p>
            <a:fld id="{A3F262B2-53E6-4B49-9C65-08C01D7FEE39}" type="slidenum">
              <a:t>&lt;#&gt;</a:t>
            </a:fld>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25" name="PlaceHolder 2"/>
          <p:cNvSpPr>
            <a:spLocks noGrp="1"/>
          </p:cNvSpPr>
          <p:nvPr>
            <p:ph/>
          </p:nvPr>
        </p:nvSpPr>
        <p:spPr>
          <a:xfrm>
            <a:off x="311760" y="1152360"/>
            <a:ext cx="852012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6" name="PlaceHolder 3"/>
          <p:cNvSpPr>
            <a:spLocks noGrp="1"/>
          </p:cNvSpPr>
          <p:nvPr>
            <p:ph/>
          </p:nvPr>
        </p:nvSpPr>
        <p:spPr>
          <a:xfrm>
            <a:off x="311760" y="2936880"/>
            <a:ext cx="852012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5" name="PlaceHolder 4"/>
          <p:cNvSpPr>
            <a:spLocks noGrp="1"/>
          </p:cNvSpPr>
          <p:nvPr>
            <p:ph type="sldNum" idx="1"/>
          </p:nvPr>
        </p:nvSpPr>
        <p:spPr/>
        <p:txBody>
          <a:bodyPr/>
          <a:p>
            <a:fld id="{3C14822D-0CD4-44E3-91C8-391C5292416A}" type="slidenum">
              <a:t>&lt;#&gt;</a:t>
            </a:fld>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34"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335" name="PlaceHolder 2"/>
          <p:cNvSpPr>
            <a:spLocks noGrp="1"/>
          </p:cNvSpPr>
          <p:nvPr>
            <p:ph/>
          </p:nvPr>
        </p:nvSpPr>
        <p:spPr>
          <a:xfrm>
            <a:off x="31176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36" name="PlaceHolder 3"/>
          <p:cNvSpPr>
            <a:spLocks noGrp="1"/>
          </p:cNvSpPr>
          <p:nvPr>
            <p:ph/>
          </p:nvPr>
        </p:nvSpPr>
        <p:spPr>
          <a:xfrm>
            <a:off x="467784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5" name="PlaceHolder 4"/>
          <p:cNvSpPr>
            <a:spLocks noGrp="1"/>
          </p:cNvSpPr>
          <p:nvPr>
            <p:ph type="sldNum" idx="20"/>
          </p:nvPr>
        </p:nvSpPr>
        <p:spPr/>
        <p:txBody>
          <a:bodyPr/>
          <a:p>
            <a:fld id="{81BF322B-37B3-4523-A2E5-1A35372B940D}" type="slidenum">
              <a:t>&lt;#&gt;</a:t>
            </a:fld>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37"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3" name="PlaceHolder 2"/>
          <p:cNvSpPr>
            <a:spLocks noGrp="1"/>
          </p:cNvSpPr>
          <p:nvPr>
            <p:ph type="sldNum" idx="20"/>
          </p:nvPr>
        </p:nvSpPr>
        <p:spPr/>
        <p:txBody>
          <a:bodyPr/>
          <a:p>
            <a:fld id="{949B12CC-F648-456E-AEA1-3B76643A7741}" type="slidenum">
              <a:t>&lt;#&gt;</a:t>
            </a:fld>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38" name="PlaceHolder 1"/>
          <p:cNvSpPr>
            <a:spLocks noGrp="1"/>
          </p:cNvSpPr>
          <p:nvPr>
            <p:ph type="subTitle"/>
          </p:nvPr>
        </p:nvSpPr>
        <p:spPr>
          <a:xfrm>
            <a:off x="311760" y="444960"/>
            <a:ext cx="8520120" cy="265464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sldNum" idx="20"/>
          </p:nvPr>
        </p:nvSpPr>
        <p:spPr/>
        <p:txBody>
          <a:bodyPr/>
          <a:p>
            <a:fld id="{5AD75971-327C-4A98-8050-617D9A06C5CD}" type="slidenum">
              <a:t>&lt;#&gt;</a:t>
            </a:fld>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39"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340" name="PlaceHolder 2"/>
          <p:cNvSpPr>
            <a:spLocks noGrp="1"/>
          </p:cNvSpPr>
          <p:nvPr>
            <p:ph/>
          </p:nvPr>
        </p:nvSpPr>
        <p:spPr>
          <a:xfrm>
            <a:off x="31176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41" name="PlaceHolder 3"/>
          <p:cNvSpPr>
            <a:spLocks noGrp="1"/>
          </p:cNvSpPr>
          <p:nvPr>
            <p:ph/>
          </p:nvPr>
        </p:nvSpPr>
        <p:spPr>
          <a:xfrm>
            <a:off x="467784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42" name="PlaceHolder 4"/>
          <p:cNvSpPr>
            <a:spLocks noGrp="1"/>
          </p:cNvSpPr>
          <p:nvPr>
            <p:ph/>
          </p:nvPr>
        </p:nvSpPr>
        <p:spPr>
          <a:xfrm>
            <a:off x="31176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 name="PlaceHolder 5"/>
          <p:cNvSpPr>
            <a:spLocks noGrp="1"/>
          </p:cNvSpPr>
          <p:nvPr>
            <p:ph type="sldNum" idx="20"/>
          </p:nvPr>
        </p:nvSpPr>
        <p:spPr/>
        <p:txBody>
          <a:bodyPr/>
          <a:p>
            <a:fld id="{6A2FB876-4209-4E79-B224-5FB4339A2DE6}" type="slidenum">
              <a:t>&lt;#&gt;</a:t>
            </a:fld>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43"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344" name="PlaceHolder 2"/>
          <p:cNvSpPr>
            <a:spLocks noGrp="1"/>
          </p:cNvSpPr>
          <p:nvPr>
            <p:ph/>
          </p:nvPr>
        </p:nvSpPr>
        <p:spPr>
          <a:xfrm>
            <a:off x="31176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45" name="PlaceHolder 3"/>
          <p:cNvSpPr>
            <a:spLocks noGrp="1"/>
          </p:cNvSpPr>
          <p:nvPr>
            <p:ph/>
          </p:nvPr>
        </p:nvSpPr>
        <p:spPr>
          <a:xfrm>
            <a:off x="467784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46" name="PlaceHolder 4"/>
          <p:cNvSpPr>
            <a:spLocks noGrp="1"/>
          </p:cNvSpPr>
          <p:nvPr>
            <p:ph/>
          </p:nvPr>
        </p:nvSpPr>
        <p:spPr>
          <a:xfrm>
            <a:off x="467784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 name="PlaceHolder 5"/>
          <p:cNvSpPr>
            <a:spLocks noGrp="1"/>
          </p:cNvSpPr>
          <p:nvPr>
            <p:ph type="sldNum" idx="20"/>
          </p:nvPr>
        </p:nvSpPr>
        <p:spPr/>
        <p:txBody>
          <a:bodyPr/>
          <a:p>
            <a:fld id="{937F4584-4FDD-4A49-B51C-C20E6B46E2A6}" type="slidenum">
              <a:t>&lt;#&gt;</a:t>
            </a:fld>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47"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348" name="PlaceHolder 2"/>
          <p:cNvSpPr>
            <a:spLocks noGrp="1"/>
          </p:cNvSpPr>
          <p:nvPr>
            <p:ph/>
          </p:nvPr>
        </p:nvSpPr>
        <p:spPr>
          <a:xfrm>
            <a:off x="31176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49" name="PlaceHolder 3"/>
          <p:cNvSpPr>
            <a:spLocks noGrp="1"/>
          </p:cNvSpPr>
          <p:nvPr>
            <p:ph/>
          </p:nvPr>
        </p:nvSpPr>
        <p:spPr>
          <a:xfrm>
            <a:off x="467784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50" name="PlaceHolder 4"/>
          <p:cNvSpPr>
            <a:spLocks noGrp="1"/>
          </p:cNvSpPr>
          <p:nvPr>
            <p:ph/>
          </p:nvPr>
        </p:nvSpPr>
        <p:spPr>
          <a:xfrm>
            <a:off x="311760" y="2936880"/>
            <a:ext cx="852012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 name="PlaceHolder 5"/>
          <p:cNvSpPr>
            <a:spLocks noGrp="1"/>
          </p:cNvSpPr>
          <p:nvPr>
            <p:ph type="sldNum" idx="20"/>
          </p:nvPr>
        </p:nvSpPr>
        <p:spPr/>
        <p:txBody>
          <a:bodyPr/>
          <a:p>
            <a:fld id="{779DEC08-C9CA-4372-8EC0-D2A5790F08BE}" type="slidenum">
              <a:t>&lt;#&gt;</a:t>
            </a:fld>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51"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352" name="PlaceHolder 2"/>
          <p:cNvSpPr>
            <a:spLocks noGrp="1"/>
          </p:cNvSpPr>
          <p:nvPr>
            <p:ph/>
          </p:nvPr>
        </p:nvSpPr>
        <p:spPr>
          <a:xfrm>
            <a:off x="311760" y="1152360"/>
            <a:ext cx="852012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53" name="PlaceHolder 3"/>
          <p:cNvSpPr>
            <a:spLocks noGrp="1"/>
          </p:cNvSpPr>
          <p:nvPr>
            <p:ph/>
          </p:nvPr>
        </p:nvSpPr>
        <p:spPr>
          <a:xfrm>
            <a:off x="311760" y="2936880"/>
            <a:ext cx="852012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5" name="PlaceHolder 4"/>
          <p:cNvSpPr>
            <a:spLocks noGrp="1"/>
          </p:cNvSpPr>
          <p:nvPr>
            <p:ph type="sldNum" idx="20"/>
          </p:nvPr>
        </p:nvSpPr>
        <p:spPr/>
        <p:txBody>
          <a:bodyPr/>
          <a:p>
            <a:fld id="{F2B1BBDA-0CDC-4C94-A503-D0909BAFE3D7}" type="slidenum">
              <a:t>&lt;#&gt;</a:t>
            </a:fld>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54"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355" name="PlaceHolder 2"/>
          <p:cNvSpPr>
            <a:spLocks noGrp="1"/>
          </p:cNvSpPr>
          <p:nvPr>
            <p:ph/>
          </p:nvPr>
        </p:nvSpPr>
        <p:spPr>
          <a:xfrm>
            <a:off x="31176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56" name="PlaceHolder 3"/>
          <p:cNvSpPr>
            <a:spLocks noGrp="1"/>
          </p:cNvSpPr>
          <p:nvPr>
            <p:ph/>
          </p:nvPr>
        </p:nvSpPr>
        <p:spPr>
          <a:xfrm>
            <a:off x="467784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57" name="PlaceHolder 4"/>
          <p:cNvSpPr>
            <a:spLocks noGrp="1"/>
          </p:cNvSpPr>
          <p:nvPr>
            <p:ph/>
          </p:nvPr>
        </p:nvSpPr>
        <p:spPr>
          <a:xfrm>
            <a:off x="31176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58" name="PlaceHolder 5"/>
          <p:cNvSpPr>
            <a:spLocks noGrp="1"/>
          </p:cNvSpPr>
          <p:nvPr>
            <p:ph/>
          </p:nvPr>
        </p:nvSpPr>
        <p:spPr>
          <a:xfrm>
            <a:off x="467784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7" name="PlaceHolder 6"/>
          <p:cNvSpPr>
            <a:spLocks noGrp="1"/>
          </p:cNvSpPr>
          <p:nvPr>
            <p:ph type="sldNum" idx="20"/>
          </p:nvPr>
        </p:nvSpPr>
        <p:spPr/>
        <p:txBody>
          <a:bodyPr/>
          <a:p>
            <a:fld id="{0B35B940-8D5B-4FB7-8990-21DC1BE10319}" type="slidenum">
              <a:t>&lt;#&gt;</a:t>
            </a:fld>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9"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360" name="PlaceHolder 2"/>
          <p:cNvSpPr>
            <a:spLocks noGrp="1"/>
          </p:cNvSpPr>
          <p:nvPr>
            <p:ph/>
          </p:nvPr>
        </p:nvSpPr>
        <p:spPr>
          <a:xfrm>
            <a:off x="311760" y="115236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61" name="PlaceHolder 3"/>
          <p:cNvSpPr>
            <a:spLocks noGrp="1"/>
          </p:cNvSpPr>
          <p:nvPr>
            <p:ph/>
          </p:nvPr>
        </p:nvSpPr>
        <p:spPr>
          <a:xfrm>
            <a:off x="3192480" y="115236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62" name="PlaceHolder 4"/>
          <p:cNvSpPr>
            <a:spLocks noGrp="1"/>
          </p:cNvSpPr>
          <p:nvPr>
            <p:ph/>
          </p:nvPr>
        </p:nvSpPr>
        <p:spPr>
          <a:xfrm>
            <a:off x="6073200" y="115236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63" name="PlaceHolder 5"/>
          <p:cNvSpPr>
            <a:spLocks noGrp="1"/>
          </p:cNvSpPr>
          <p:nvPr>
            <p:ph/>
          </p:nvPr>
        </p:nvSpPr>
        <p:spPr>
          <a:xfrm>
            <a:off x="311760" y="293688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64" name="PlaceHolder 6"/>
          <p:cNvSpPr>
            <a:spLocks noGrp="1"/>
          </p:cNvSpPr>
          <p:nvPr>
            <p:ph/>
          </p:nvPr>
        </p:nvSpPr>
        <p:spPr>
          <a:xfrm>
            <a:off x="3192480" y="293688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65" name="PlaceHolder 7"/>
          <p:cNvSpPr>
            <a:spLocks noGrp="1"/>
          </p:cNvSpPr>
          <p:nvPr>
            <p:ph/>
          </p:nvPr>
        </p:nvSpPr>
        <p:spPr>
          <a:xfrm>
            <a:off x="6073200" y="293688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9" name="PlaceHolder 8"/>
          <p:cNvSpPr>
            <a:spLocks noGrp="1"/>
          </p:cNvSpPr>
          <p:nvPr>
            <p:ph type="sldNum" idx="20"/>
          </p:nvPr>
        </p:nvSpPr>
        <p:spPr/>
        <p:txBody>
          <a:bodyPr/>
          <a:p>
            <a:fld id="{225311F2-A0E2-4A67-B1DB-16A1E4CA4A2A}" type="slidenum">
              <a:t>&lt;#&gt;</a:t>
            </a:fld>
          </a:p>
        </p:txBody>
      </p:sp>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28" name="PlaceHolder 2"/>
          <p:cNvSpPr>
            <a:spLocks noGrp="1"/>
          </p:cNvSpPr>
          <p:nvPr>
            <p:ph/>
          </p:nvPr>
        </p:nvSpPr>
        <p:spPr>
          <a:xfrm>
            <a:off x="31176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9" name="PlaceHolder 3"/>
          <p:cNvSpPr>
            <a:spLocks noGrp="1"/>
          </p:cNvSpPr>
          <p:nvPr>
            <p:ph/>
          </p:nvPr>
        </p:nvSpPr>
        <p:spPr>
          <a:xfrm>
            <a:off x="467784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0" name="PlaceHolder 4"/>
          <p:cNvSpPr>
            <a:spLocks noGrp="1"/>
          </p:cNvSpPr>
          <p:nvPr>
            <p:ph/>
          </p:nvPr>
        </p:nvSpPr>
        <p:spPr>
          <a:xfrm>
            <a:off x="31176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1" name="PlaceHolder 5"/>
          <p:cNvSpPr>
            <a:spLocks noGrp="1"/>
          </p:cNvSpPr>
          <p:nvPr>
            <p:ph/>
          </p:nvPr>
        </p:nvSpPr>
        <p:spPr>
          <a:xfrm>
            <a:off x="467784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7" name="PlaceHolder 6"/>
          <p:cNvSpPr>
            <a:spLocks noGrp="1"/>
          </p:cNvSpPr>
          <p:nvPr>
            <p:ph type="sldNum" idx="1"/>
          </p:nvPr>
        </p:nvSpPr>
        <p:spPr/>
        <p:txBody>
          <a:bodyPr/>
          <a:p>
            <a:fld id="{80BE0812-F080-4145-BAE3-649219A5EA99}" type="slidenum">
              <a:t>&lt;#&gt;</a:t>
            </a:fld>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69"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370" name="PlaceHolder 2"/>
          <p:cNvSpPr>
            <a:spLocks noGrp="1"/>
          </p:cNvSpPr>
          <p:nvPr>
            <p:ph type="subTitle"/>
          </p:nvPr>
        </p:nvSpPr>
        <p:spPr>
          <a:xfrm>
            <a:off x="311760" y="1152360"/>
            <a:ext cx="8520120" cy="341604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71"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372" name="PlaceHolder 2"/>
          <p:cNvSpPr>
            <a:spLocks noGrp="1"/>
          </p:cNvSpPr>
          <p:nvPr>
            <p:ph/>
          </p:nvPr>
        </p:nvSpPr>
        <p:spPr>
          <a:xfrm>
            <a:off x="311760" y="1152360"/>
            <a:ext cx="852012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73"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374" name="PlaceHolder 2"/>
          <p:cNvSpPr>
            <a:spLocks noGrp="1"/>
          </p:cNvSpPr>
          <p:nvPr>
            <p:ph/>
          </p:nvPr>
        </p:nvSpPr>
        <p:spPr>
          <a:xfrm>
            <a:off x="31176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75" name="PlaceHolder 3"/>
          <p:cNvSpPr>
            <a:spLocks noGrp="1"/>
          </p:cNvSpPr>
          <p:nvPr>
            <p:ph/>
          </p:nvPr>
        </p:nvSpPr>
        <p:spPr>
          <a:xfrm>
            <a:off x="467784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76"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77" name="PlaceHolder 1"/>
          <p:cNvSpPr>
            <a:spLocks noGrp="1"/>
          </p:cNvSpPr>
          <p:nvPr>
            <p:ph type="subTitle"/>
          </p:nvPr>
        </p:nvSpPr>
        <p:spPr>
          <a:xfrm>
            <a:off x="311760" y="444960"/>
            <a:ext cx="8520120" cy="265464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78"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379" name="PlaceHolder 2"/>
          <p:cNvSpPr>
            <a:spLocks noGrp="1"/>
          </p:cNvSpPr>
          <p:nvPr>
            <p:ph/>
          </p:nvPr>
        </p:nvSpPr>
        <p:spPr>
          <a:xfrm>
            <a:off x="31176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80" name="PlaceHolder 3"/>
          <p:cNvSpPr>
            <a:spLocks noGrp="1"/>
          </p:cNvSpPr>
          <p:nvPr>
            <p:ph/>
          </p:nvPr>
        </p:nvSpPr>
        <p:spPr>
          <a:xfrm>
            <a:off x="467784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81" name="PlaceHolder 4"/>
          <p:cNvSpPr>
            <a:spLocks noGrp="1"/>
          </p:cNvSpPr>
          <p:nvPr>
            <p:ph/>
          </p:nvPr>
        </p:nvSpPr>
        <p:spPr>
          <a:xfrm>
            <a:off x="31176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82"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383" name="PlaceHolder 2"/>
          <p:cNvSpPr>
            <a:spLocks noGrp="1"/>
          </p:cNvSpPr>
          <p:nvPr>
            <p:ph/>
          </p:nvPr>
        </p:nvSpPr>
        <p:spPr>
          <a:xfrm>
            <a:off x="31176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84" name="PlaceHolder 3"/>
          <p:cNvSpPr>
            <a:spLocks noGrp="1"/>
          </p:cNvSpPr>
          <p:nvPr>
            <p:ph/>
          </p:nvPr>
        </p:nvSpPr>
        <p:spPr>
          <a:xfrm>
            <a:off x="467784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85" name="PlaceHolder 4"/>
          <p:cNvSpPr>
            <a:spLocks noGrp="1"/>
          </p:cNvSpPr>
          <p:nvPr>
            <p:ph/>
          </p:nvPr>
        </p:nvSpPr>
        <p:spPr>
          <a:xfrm>
            <a:off x="467784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86"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387" name="PlaceHolder 2"/>
          <p:cNvSpPr>
            <a:spLocks noGrp="1"/>
          </p:cNvSpPr>
          <p:nvPr>
            <p:ph/>
          </p:nvPr>
        </p:nvSpPr>
        <p:spPr>
          <a:xfrm>
            <a:off x="31176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88" name="PlaceHolder 3"/>
          <p:cNvSpPr>
            <a:spLocks noGrp="1"/>
          </p:cNvSpPr>
          <p:nvPr>
            <p:ph/>
          </p:nvPr>
        </p:nvSpPr>
        <p:spPr>
          <a:xfrm>
            <a:off x="467784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89" name="PlaceHolder 4"/>
          <p:cNvSpPr>
            <a:spLocks noGrp="1"/>
          </p:cNvSpPr>
          <p:nvPr>
            <p:ph/>
          </p:nvPr>
        </p:nvSpPr>
        <p:spPr>
          <a:xfrm>
            <a:off x="311760" y="2936880"/>
            <a:ext cx="852012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90"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391" name="PlaceHolder 2"/>
          <p:cNvSpPr>
            <a:spLocks noGrp="1"/>
          </p:cNvSpPr>
          <p:nvPr>
            <p:ph/>
          </p:nvPr>
        </p:nvSpPr>
        <p:spPr>
          <a:xfrm>
            <a:off x="311760" y="1152360"/>
            <a:ext cx="852012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92" name="PlaceHolder 3"/>
          <p:cNvSpPr>
            <a:spLocks noGrp="1"/>
          </p:cNvSpPr>
          <p:nvPr>
            <p:ph/>
          </p:nvPr>
        </p:nvSpPr>
        <p:spPr>
          <a:xfrm>
            <a:off x="311760" y="2936880"/>
            <a:ext cx="852012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93"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394" name="PlaceHolder 2"/>
          <p:cNvSpPr>
            <a:spLocks noGrp="1"/>
          </p:cNvSpPr>
          <p:nvPr>
            <p:ph/>
          </p:nvPr>
        </p:nvSpPr>
        <p:spPr>
          <a:xfrm>
            <a:off x="31176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95" name="PlaceHolder 3"/>
          <p:cNvSpPr>
            <a:spLocks noGrp="1"/>
          </p:cNvSpPr>
          <p:nvPr>
            <p:ph/>
          </p:nvPr>
        </p:nvSpPr>
        <p:spPr>
          <a:xfrm>
            <a:off x="467784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96" name="PlaceHolder 4"/>
          <p:cNvSpPr>
            <a:spLocks noGrp="1"/>
          </p:cNvSpPr>
          <p:nvPr>
            <p:ph/>
          </p:nvPr>
        </p:nvSpPr>
        <p:spPr>
          <a:xfrm>
            <a:off x="31176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97" name="PlaceHolder 5"/>
          <p:cNvSpPr>
            <a:spLocks noGrp="1"/>
          </p:cNvSpPr>
          <p:nvPr>
            <p:ph/>
          </p:nvPr>
        </p:nvSpPr>
        <p:spPr>
          <a:xfrm>
            <a:off x="467784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33" name="PlaceHolder 2"/>
          <p:cNvSpPr>
            <a:spLocks noGrp="1"/>
          </p:cNvSpPr>
          <p:nvPr>
            <p:ph/>
          </p:nvPr>
        </p:nvSpPr>
        <p:spPr>
          <a:xfrm>
            <a:off x="311760" y="115236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4" name="PlaceHolder 3"/>
          <p:cNvSpPr>
            <a:spLocks noGrp="1"/>
          </p:cNvSpPr>
          <p:nvPr>
            <p:ph/>
          </p:nvPr>
        </p:nvSpPr>
        <p:spPr>
          <a:xfrm>
            <a:off x="3192480" y="115236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5" name="PlaceHolder 4"/>
          <p:cNvSpPr>
            <a:spLocks noGrp="1"/>
          </p:cNvSpPr>
          <p:nvPr>
            <p:ph/>
          </p:nvPr>
        </p:nvSpPr>
        <p:spPr>
          <a:xfrm>
            <a:off x="6073200" y="115236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6" name="PlaceHolder 5"/>
          <p:cNvSpPr>
            <a:spLocks noGrp="1"/>
          </p:cNvSpPr>
          <p:nvPr>
            <p:ph/>
          </p:nvPr>
        </p:nvSpPr>
        <p:spPr>
          <a:xfrm>
            <a:off x="311760" y="293688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7" name="PlaceHolder 6"/>
          <p:cNvSpPr>
            <a:spLocks noGrp="1"/>
          </p:cNvSpPr>
          <p:nvPr>
            <p:ph/>
          </p:nvPr>
        </p:nvSpPr>
        <p:spPr>
          <a:xfrm>
            <a:off x="3192480" y="293688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8" name="PlaceHolder 7"/>
          <p:cNvSpPr>
            <a:spLocks noGrp="1"/>
          </p:cNvSpPr>
          <p:nvPr>
            <p:ph/>
          </p:nvPr>
        </p:nvSpPr>
        <p:spPr>
          <a:xfrm>
            <a:off x="6073200" y="293688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9" name="PlaceHolder 8"/>
          <p:cNvSpPr>
            <a:spLocks noGrp="1"/>
          </p:cNvSpPr>
          <p:nvPr>
            <p:ph type="sldNum" idx="1"/>
          </p:nvPr>
        </p:nvSpPr>
        <p:spPr/>
        <p:txBody>
          <a:bodyPr/>
          <a:p>
            <a:fld id="{0F947976-5725-481B-A33C-2C4ED7A8CDA6}" type="slidenum">
              <a:t>&lt;#&gt;</a:t>
            </a:fld>
          </a:p>
        </p:txBody>
      </p:sp>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98"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399" name="PlaceHolder 2"/>
          <p:cNvSpPr>
            <a:spLocks noGrp="1"/>
          </p:cNvSpPr>
          <p:nvPr>
            <p:ph/>
          </p:nvPr>
        </p:nvSpPr>
        <p:spPr>
          <a:xfrm>
            <a:off x="311760" y="115236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400" name="PlaceHolder 3"/>
          <p:cNvSpPr>
            <a:spLocks noGrp="1"/>
          </p:cNvSpPr>
          <p:nvPr>
            <p:ph/>
          </p:nvPr>
        </p:nvSpPr>
        <p:spPr>
          <a:xfrm>
            <a:off x="3192480" y="115236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401" name="PlaceHolder 4"/>
          <p:cNvSpPr>
            <a:spLocks noGrp="1"/>
          </p:cNvSpPr>
          <p:nvPr>
            <p:ph/>
          </p:nvPr>
        </p:nvSpPr>
        <p:spPr>
          <a:xfrm>
            <a:off x="6073200" y="115236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402" name="PlaceHolder 5"/>
          <p:cNvSpPr>
            <a:spLocks noGrp="1"/>
          </p:cNvSpPr>
          <p:nvPr>
            <p:ph/>
          </p:nvPr>
        </p:nvSpPr>
        <p:spPr>
          <a:xfrm>
            <a:off x="311760" y="293688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403" name="PlaceHolder 6"/>
          <p:cNvSpPr>
            <a:spLocks noGrp="1"/>
          </p:cNvSpPr>
          <p:nvPr>
            <p:ph/>
          </p:nvPr>
        </p:nvSpPr>
        <p:spPr>
          <a:xfrm>
            <a:off x="3192480" y="293688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404" name="PlaceHolder 7"/>
          <p:cNvSpPr>
            <a:spLocks noGrp="1"/>
          </p:cNvSpPr>
          <p:nvPr>
            <p:ph/>
          </p:nvPr>
        </p:nvSpPr>
        <p:spPr>
          <a:xfrm>
            <a:off x="6073200" y="293688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3"/>
          </p:nvPr>
        </p:nvSpPr>
        <p:spPr/>
        <p:txBody>
          <a:bodyPr/>
          <a:p>
            <a:fld id="{0BDFBA15-398D-47D0-8394-8CAD5B4C5728}" type="slidenum">
              <a:t>&lt;#&gt;</a:t>
            </a:fld>
          </a:p>
        </p:txBody>
      </p:sp>
      <p:sp>
        <p:nvSpPr>
          <p:cNvPr id="3" name="PlaceHolder 2"/>
          <p:cNvSpPr>
            <a:spLocks noGrp="1"/>
          </p:cNvSpPr>
          <p:nvPr>
            <p:ph type="dt" idx="2"/>
          </p:nvPr>
        </p:nvSpPr>
        <p:spPr/>
        <p:txBody>
          <a:bodyPr/>
          <a:p>
            <a:r>
              <a:rPr lang="en-US"/>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45" name="PlaceHolder 2"/>
          <p:cNvSpPr>
            <a:spLocks noGrp="1"/>
          </p:cNvSpPr>
          <p:nvPr>
            <p:ph type="subTitle"/>
          </p:nvPr>
        </p:nvSpPr>
        <p:spPr>
          <a:xfrm>
            <a:off x="311760" y="1152360"/>
            <a:ext cx="8520120" cy="341604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sldNum" idx="3"/>
          </p:nvPr>
        </p:nvSpPr>
        <p:spPr/>
        <p:txBody>
          <a:bodyPr/>
          <a:p>
            <a:fld id="{5AFCE485-4F76-4239-B4A0-21D4B9F634F9}" type="slidenum">
              <a:t>&lt;#&gt;</a:t>
            </a:fld>
          </a:p>
        </p:txBody>
      </p:sp>
      <p:sp>
        <p:nvSpPr>
          <p:cNvPr id="5" name="PlaceHolder 4"/>
          <p:cNvSpPr>
            <a:spLocks noGrp="1"/>
          </p:cNvSpPr>
          <p:nvPr>
            <p:ph type="dt" idx="2"/>
          </p:nvPr>
        </p:nvSpPr>
        <p:spPr/>
        <p:txBody>
          <a:bodyPr/>
          <a:p>
            <a:r>
              <a:rPr lang="en-US"/>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47" name="PlaceHolder 2"/>
          <p:cNvSpPr>
            <a:spLocks noGrp="1"/>
          </p:cNvSpPr>
          <p:nvPr>
            <p:ph/>
          </p:nvPr>
        </p:nvSpPr>
        <p:spPr>
          <a:xfrm>
            <a:off x="311760" y="1152360"/>
            <a:ext cx="852012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4" name="PlaceHolder 3"/>
          <p:cNvSpPr>
            <a:spLocks noGrp="1"/>
          </p:cNvSpPr>
          <p:nvPr>
            <p:ph type="sldNum" idx="3"/>
          </p:nvPr>
        </p:nvSpPr>
        <p:spPr/>
        <p:txBody>
          <a:bodyPr/>
          <a:p>
            <a:fld id="{0737D201-923C-436C-BF6F-55A3229E49BE}" type="slidenum">
              <a:t>&lt;#&gt;</a:t>
            </a:fld>
          </a:p>
        </p:txBody>
      </p:sp>
      <p:sp>
        <p:nvSpPr>
          <p:cNvPr id="5" name="PlaceHolder 4"/>
          <p:cNvSpPr>
            <a:spLocks noGrp="1"/>
          </p:cNvSpPr>
          <p:nvPr>
            <p:ph type="dt" idx="2"/>
          </p:nvPr>
        </p:nvSpPr>
        <p:spPr/>
        <p:txBody>
          <a:bodyPr/>
          <a:p>
            <a:r>
              <a:rPr lang="en-US"/>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49" name="PlaceHolder 2"/>
          <p:cNvSpPr>
            <a:spLocks noGrp="1"/>
          </p:cNvSpPr>
          <p:nvPr>
            <p:ph/>
          </p:nvPr>
        </p:nvSpPr>
        <p:spPr>
          <a:xfrm>
            <a:off x="31176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50" name="PlaceHolder 3"/>
          <p:cNvSpPr>
            <a:spLocks noGrp="1"/>
          </p:cNvSpPr>
          <p:nvPr>
            <p:ph/>
          </p:nvPr>
        </p:nvSpPr>
        <p:spPr>
          <a:xfrm>
            <a:off x="467784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5" name="PlaceHolder 4"/>
          <p:cNvSpPr>
            <a:spLocks noGrp="1"/>
          </p:cNvSpPr>
          <p:nvPr>
            <p:ph type="sldNum" idx="3"/>
          </p:nvPr>
        </p:nvSpPr>
        <p:spPr/>
        <p:txBody>
          <a:bodyPr/>
          <a:p>
            <a:fld id="{E84F1CF6-A7C3-4C72-9B24-527E7C53D73C}" type="slidenum">
              <a:t>&lt;#&gt;</a:t>
            </a:fld>
          </a:p>
        </p:txBody>
      </p:sp>
      <p:sp>
        <p:nvSpPr>
          <p:cNvPr id="6" name="PlaceHolder 5"/>
          <p:cNvSpPr>
            <a:spLocks noGrp="1"/>
          </p:cNvSpPr>
          <p:nvPr>
            <p:ph type="dt" idx="2"/>
          </p:nvPr>
        </p:nvSpPr>
        <p:spPr/>
        <p:txBody>
          <a:bodyPr/>
          <a:p>
            <a:r>
              <a:rPr lang="en-US"/>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3" name="PlaceHolder 2"/>
          <p:cNvSpPr>
            <a:spLocks noGrp="1"/>
          </p:cNvSpPr>
          <p:nvPr>
            <p:ph type="sldNum" idx="3"/>
          </p:nvPr>
        </p:nvSpPr>
        <p:spPr/>
        <p:txBody>
          <a:bodyPr/>
          <a:p>
            <a:fld id="{BF7623CC-4261-424F-89D7-A4CAB409CFCE}" type="slidenum">
              <a:t>&lt;#&gt;</a:t>
            </a:fld>
          </a:p>
        </p:txBody>
      </p:sp>
      <p:sp>
        <p:nvSpPr>
          <p:cNvPr id="4" name="PlaceHolder 3"/>
          <p:cNvSpPr>
            <a:spLocks noGrp="1"/>
          </p:cNvSpPr>
          <p:nvPr>
            <p:ph type="dt" idx="2"/>
          </p:nvPr>
        </p:nvSpPr>
        <p:spPr/>
        <p:txBody>
          <a:bodyPr/>
          <a:p>
            <a:r>
              <a:rPr lang="en-US"/>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311760" y="444960"/>
            <a:ext cx="8520120" cy="265464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sldNum" idx="3"/>
          </p:nvPr>
        </p:nvSpPr>
        <p:spPr/>
        <p:txBody>
          <a:bodyPr/>
          <a:p>
            <a:fld id="{66AA65BE-787C-4587-8E8B-5E3287E9AAC8}" type="slidenum">
              <a:t>&lt;#&gt;</a:t>
            </a:fld>
          </a:p>
        </p:txBody>
      </p:sp>
      <p:sp>
        <p:nvSpPr>
          <p:cNvPr id="4" name="PlaceHolder 3"/>
          <p:cNvSpPr>
            <a:spLocks noGrp="1"/>
          </p:cNvSpPr>
          <p:nvPr>
            <p:ph type="dt" idx="2"/>
          </p:nvPr>
        </p:nvSpPr>
        <p:spPr/>
        <p:txBody>
          <a:bodyPr/>
          <a:p>
            <a:r>
              <a:rPr lang="en-US"/>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54" name="PlaceHolder 2"/>
          <p:cNvSpPr>
            <a:spLocks noGrp="1"/>
          </p:cNvSpPr>
          <p:nvPr>
            <p:ph/>
          </p:nvPr>
        </p:nvSpPr>
        <p:spPr>
          <a:xfrm>
            <a:off x="31176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55" name="PlaceHolder 3"/>
          <p:cNvSpPr>
            <a:spLocks noGrp="1"/>
          </p:cNvSpPr>
          <p:nvPr>
            <p:ph/>
          </p:nvPr>
        </p:nvSpPr>
        <p:spPr>
          <a:xfrm>
            <a:off x="467784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56" name="PlaceHolder 4"/>
          <p:cNvSpPr>
            <a:spLocks noGrp="1"/>
          </p:cNvSpPr>
          <p:nvPr>
            <p:ph/>
          </p:nvPr>
        </p:nvSpPr>
        <p:spPr>
          <a:xfrm>
            <a:off x="31176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 name="PlaceHolder 5"/>
          <p:cNvSpPr>
            <a:spLocks noGrp="1"/>
          </p:cNvSpPr>
          <p:nvPr>
            <p:ph type="sldNum" idx="3"/>
          </p:nvPr>
        </p:nvSpPr>
        <p:spPr/>
        <p:txBody>
          <a:bodyPr/>
          <a:p>
            <a:fld id="{97FDDC15-A2AE-4CDD-A454-933ABDA5945A}" type="slidenum">
              <a:t>&lt;#&gt;</a:t>
            </a:fld>
          </a:p>
        </p:txBody>
      </p:sp>
      <p:sp>
        <p:nvSpPr>
          <p:cNvPr id="7" name="PlaceHolder 6"/>
          <p:cNvSpPr>
            <a:spLocks noGrp="1"/>
          </p:cNvSpPr>
          <p:nvPr>
            <p:ph type="dt" idx="2"/>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4" name="PlaceHolder 2"/>
          <p:cNvSpPr>
            <a:spLocks noGrp="1"/>
          </p:cNvSpPr>
          <p:nvPr>
            <p:ph type="subTitle"/>
          </p:nvPr>
        </p:nvSpPr>
        <p:spPr>
          <a:xfrm>
            <a:off x="311760" y="1152360"/>
            <a:ext cx="8520120" cy="341604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sldNum" idx="1"/>
          </p:nvPr>
        </p:nvSpPr>
        <p:spPr/>
        <p:txBody>
          <a:bodyPr/>
          <a:p>
            <a:fld id="{27CE1926-E725-4430-8D7D-C13F3BA9724B}" type="slidenum">
              <a:t>&lt;#&gt;</a:t>
            </a:fld>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58" name="PlaceHolder 2"/>
          <p:cNvSpPr>
            <a:spLocks noGrp="1"/>
          </p:cNvSpPr>
          <p:nvPr>
            <p:ph/>
          </p:nvPr>
        </p:nvSpPr>
        <p:spPr>
          <a:xfrm>
            <a:off x="31176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59" name="PlaceHolder 3"/>
          <p:cNvSpPr>
            <a:spLocks noGrp="1"/>
          </p:cNvSpPr>
          <p:nvPr>
            <p:ph/>
          </p:nvPr>
        </p:nvSpPr>
        <p:spPr>
          <a:xfrm>
            <a:off x="467784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0" name="PlaceHolder 4"/>
          <p:cNvSpPr>
            <a:spLocks noGrp="1"/>
          </p:cNvSpPr>
          <p:nvPr>
            <p:ph/>
          </p:nvPr>
        </p:nvSpPr>
        <p:spPr>
          <a:xfrm>
            <a:off x="467784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 name="PlaceHolder 5"/>
          <p:cNvSpPr>
            <a:spLocks noGrp="1"/>
          </p:cNvSpPr>
          <p:nvPr>
            <p:ph type="sldNum" idx="3"/>
          </p:nvPr>
        </p:nvSpPr>
        <p:spPr/>
        <p:txBody>
          <a:bodyPr/>
          <a:p>
            <a:fld id="{EC016A18-A8B5-45D6-AA08-977F5E9FC6DA}" type="slidenum">
              <a:t>&lt;#&gt;</a:t>
            </a:fld>
          </a:p>
        </p:txBody>
      </p:sp>
      <p:sp>
        <p:nvSpPr>
          <p:cNvPr id="7" name="PlaceHolder 6"/>
          <p:cNvSpPr>
            <a:spLocks noGrp="1"/>
          </p:cNvSpPr>
          <p:nvPr>
            <p:ph type="dt" idx="2"/>
          </p:nvPr>
        </p:nvSpPr>
        <p:spPr/>
        <p:txBody>
          <a:bodyPr/>
          <a:p>
            <a:r>
              <a:rPr lang="en-US"/>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62" name="PlaceHolder 2"/>
          <p:cNvSpPr>
            <a:spLocks noGrp="1"/>
          </p:cNvSpPr>
          <p:nvPr>
            <p:ph/>
          </p:nvPr>
        </p:nvSpPr>
        <p:spPr>
          <a:xfrm>
            <a:off x="31176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3" name="PlaceHolder 3"/>
          <p:cNvSpPr>
            <a:spLocks noGrp="1"/>
          </p:cNvSpPr>
          <p:nvPr>
            <p:ph/>
          </p:nvPr>
        </p:nvSpPr>
        <p:spPr>
          <a:xfrm>
            <a:off x="467784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4" name="PlaceHolder 4"/>
          <p:cNvSpPr>
            <a:spLocks noGrp="1"/>
          </p:cNvSpPr>
          <p:nvPr>
            <p:ph/>
          </p:nvPr>
        </p:nvSpPr>
        <p:spPr>
          <a:xfrm>
            <a:off x="311760" y="2936880"/>
            <a:ext cx="852012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 name="PlaceHolder 5"/>
          <p:cNvSpPr>
            <a:spLocks noGrp="1"/>
          </p:cNvSpPr>
          <p:nvPr>
            <p:ph type="sldNum" idx="3"/>
          </p:nvPr>
        </p:nvSpPr>
        <p:spPr/>
        <p:txBody>
          <a:bodyPr/>
          <a:p>
            <a:fld id="{8245AC6D-1BF9-492A-9F33-9008B95A6E6A}" type="slidenum">
              <a:t>&lt;#&gt;</a:t>
            </a:fld>
          </a:p>
        </p:txBody>
      </p:sp>
      <p:sp>
        <p:nvSpPr>
          <p:cNvPr id="7" name="PlaceHolder 6"/>
          <p:cNvSpPr>
            <a:spLocks noGrp="1"/>
          </p:cNvSpPr>
          <p:nvPr>
            <p:ph type="dt" idx="2"/>
          </p:nvPr>
        </p:nvSpPr>
        <p:spPr/>
        <p:txBody>
          <a:bodyPr/>
          <a:p>
            <a:r>
              <a:rPr lang="en-US"/>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66" name="PlaceHolder 2"/>
          <p:cNvSpPr>
            <a:spLocks noGrp="1"/>
          </p:cNvSpPr>
          <p:nvPr>
            <p:ph/>
          </p:nvPr>
        </p:nvSpPr>
        <p:spPr>
          <a:xfrm>
            <a:off x="311760" y="1152360"/>
            <a:ext cx="852012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7" name="PlaceHolder 3"/>
          <p:cNvSpPr>
            <a:spLocks noGrp="1"/>
          </p:cNvSpPr>
          <p:nvPr>
            <p:ph/>
          </p:nvPr>
        </p:nvSpPr>
        <p:spPr>
          <a:xfrm>
            <a:off x="311760" y="2936880"/>
            <a:ext cx="852012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5" name="PlaceHolder 4"/>
          <p:cNvSpPr>
            <a:spLocks noGrp="1"/>
          </p:cNvSpPr>
          <p:nvPr>
            <p:ph type="sldNum" idx="3"/>
          </p:nvPr>
        </p:nvSpPr>
        <p:spPr/>
        <p:txBody>
          <a:bodyPr/>
          <a:p>
            <a:fld id="{D70A68D7-F89F-4765-914C-A5F3BE77EBD1}" type="slidenum">
              <a:t>&lt;#&gt;</a:t>
            </a:fld>
          </a:p>
        </p:txBody>
      </p:sp>
      <p:sp>
        <p:nvSpPr>
          <p:cNvPr id="6" name="PlaceHolder 5"/>
          <p:cNvSpPr>
            <a:spLocks noGrp="1"/>
          </p:cNvSpPr>
          <p:nvPr>
            <p:ph type="dt" idx="2"/>
          </p:nvPr>
        </p:nvSpPr>
        <p:spPr/>
        <p:txBody>
          <a:bodyPr/>
          <a:p>
            <a:r>
              <a:rPr lang="en-US"/>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69" name="PlaceHolder 2"/>
          <p:cNvSpPr>
            <a:spLocks noGrp="1"/>
          </p:cNvSpPr>
          <p:nvPr>
            <p:ph/>
          </p:nvPr>
        </p:nvSpPr>
        <p:spPr>
          <a:xfrm>
            <a:off x="31176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70" name="PlaceHolder 3"/>
          <p:cNvSpPr>
            <a:spLocks noGrp="1"/>
          </p:cNvSpPr>
          <p:nvPr>
            <p:ph/>
          </p:nvPr>
        </p:nvSpPr>
        <p:spPr>
          <a:xfrm>
            <a:off x="467784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71" name="PlaceHolder 4"/>
          <p:cNvSpPr>
            <a:spLocks noGrp="1"/>
          </p:cNvSpPr>
          <p:nvPr>
            <p:ph/>
          </p:nvPr>
        </p:nvSpPr>
        <p:spPr>
          <a:xfrm>
            <a:off x="31176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72" name="PlaceHolder 5"/>
          <p:cNvSpPr>
            <a:spLocks noGrp="1"/>
          </p:cNvSpPr>
          <p:nvPr>
            <p:ph/>
          </p:nvPr>
        </p:nvSpPr>
        <p:spPr>
          <a:xfrm>
            <a:off x="467784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7" name="PlaceHolder 6"/>
          <p:cNvSpPr>
            <a:spLocks noGrp="1"/>
          </p:cNvSpPr>
          <p:nvPr>
            <p:ph type="sldNum" idx="3"/>
          </p:nvPr>
        </p:nvSpPr>
        <p:spPr/>
        <p:txBody>
          <a:bodyPr/>
          <a:p>
            <a:fld id="{DE6F172D-66AD-40B6-8752-7E183A922915}" type="slidenum">
              <a:t>&lt;#&gt;</a:t>
            </a:fld>
          </a:p>
        </p:txBody>
      </p:sp>
      <p:sp>
        <p:nvSpPr>
          <p:cNvPr id="8" name="PlaceHolder 7"/>
          <p:cNvSpPr>
            <a:spLocks noGrp="1"/>
          </p:cNvSpPr>
          <p:nvPr>
            <p:ph type="dt" idx="2"/>
          </p:nvPr>
        </p:nvSpPr>
        <p:spPr/>
        <p:txBody>
          <a:bodyPr/>
          <a:p>
            <a:r>
              <a:rPr lang="en-US"/>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74" name="PlaceHolder 2"/>
          <p:cNvSpPr>
            <a:spLocks noGrp="1"/>
          </p:cNvSpPr>
          <p:nvPr>
            <p:ph/>
          </p:nvPr>
        </p:nvSpPr>
        <p:spPr>
          <a:xfrm>
            <a:off x="311760" y="115236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75" name="PlaceHolder 3"/>
          <p:cNvSpPr>
            <a:spLocks noGrp="1"/>
          </p:cNvSpPr>
          <p:nvPr>
            <p:ph/>
          </p:nvPr>
        </p:nvSpPr>
        <p:spPr>
          <a:xfrm>
            <a:off x="3192480" y="115236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76" name="PlaceHolder 4"/>
          <p:cNvSpPr>
            <a:spLocks noGrp="1"/>
          </p:cNvSpPr>
          <p:nvPr>
            <p:ph/>
          </p:nvPr>
        </p:nvSpPr>
        <p:spPr>
          <a:xfrm>
            <a:off x="6073200" y="115236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77" name="PlaceHolder 5"/>
          <p:cNvSpPr>
            <a:spLocks noGrp="1"/>
          </p:cNvSpPr>
          <p:nvPr>
            <p:ph/>
          </p:nvPr>
        </p:nvSpPr>
        <p:spPr>
          <a:xfrm>
            <a:off x="311760" y="293688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78" name="PlaceHolder 6"/>
          <p:cNvSpPr>
            <a:spLocks noGrp="1"/>
          </p:cNvSpPr>
          <p:nvPr>
            <p:ph/>
          </p:nvPr>
        </p:nvSpPr>
        <p:spPr>
          <a:xfrm>
            <a:off x="3192480" y="293688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79" name="PlaceHolder 7"/>
          <p:cNvSpPr>
            <a:spLocks noGrp="1"/>
          </p:cNvSpPr>
          <p:nvPr>
            <p:ph/>
          </p:nvPr>
        </p:nvSpPr>
        <p:spPr>
          <a:xfrm>
            <a:off x="6073200" y="293688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9" name="PlaceHolder 8"/>
          <p:cNvSpPr>
            <a:spLocks noGrp="1"/>
          </p:cNvSpPr>
          <p:nvPr>
            <p:ph type="sldNum" idx="3"/>
          </p:nvPr>
        </p:nvSpPr>
        <p:spPr/>
        <p:txBody>
          <a:bodyPr/>
          <a:p>
            <a:fld id="{7B4C35E2-791D-423E-B1AB-34D81D123BD9}" type="slidenum">
              <a:t>&lt;#&gt;</a:t>
            </a:fld>
          </a:p>
        </p:txBody>
      </p:sp>
      <p:sp>
        <p:nvSpPr>
          <p:cNvPr id="10" name="PlaceHolder 9"/>
          <p:cNvSpPr>
            <a:spLocks noGrp="1"/>
          </p:cNvSpPr>
          <p:nvPr>
            <p:ph type="dt" idx="2"/>
          </p:nvPr>
        </p:nvSpPr>
        <p:spPr/>
        <p:txBody>
          <a:bodyPr/>
          <a:p>
            <a:r>
              <a:rPr lang="en-US"/>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91ACDCB0-885E-457E-86F7-46D0F9774E92}" type="slidenum">
              <a:t>&lt;#&gt;</a:t>
            </a:fld>
          </a:p>
        </p:txBody>
      </p:sp>
      <p:sp>
        <p:nvSpPr>
          <p:cNvPr id="4" name="PlaceHolder 3"/>
          <p:cNvSpPr>
            <a:spLocks noGrp="1"/>
          </p:cNvSpPr>
          <p:nvPr>
            <p:ph type="dt" idx="4"/>
          </p:nvPr>
        </p:nvSpPr>
        <p:spPr/>
        <p:txBody>
          <a:bodyPr/>
          <a:p>
            <a:r>
              <a:rPr lang="en-US"/>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6"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87" name="PlaceHolder 2"/>
          <p:cNvSpPr>
            <a:spLocks noGrp="1"/>
          </p:cNvSpPr>
          <p:nvPr>
            <p:ph type="subTitle"/>
          </p:nvPr>
        </p:nvSpPr>
        <p:spPr>
          <a:xfrm>
            <a:off x="311760" y="1152360"/>
            <a:ext cx="8520120" cy="341604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3A0902F6-1B0E-442C-960F-BB4C6C9C098A}" type="slidenum">
              <a:t>&lt;#&gt;</a:t>
            </a:fld>
          </a:p>
        </p:txBody>
      </p:sp>
      <p:sp>
        <p:nvSpPr>
          <p:cNvPr id="6" name="PlaceHolder 5"/>
          <p:cNvSpPr>
            <a:spLocks noGrp="1"/>
          </p:cNvSpPr>
          <p:nvPr>
            <p:ph type="dt" idx="4"/>
          </p:nvPr>
        </p:nvSpPr>
        <p:spPr/>
        <p:txBody>
          <a:bodyPr/>
          <a:p>
            <a:r>
              <a:rPr lang="en-US"/>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89" name="PlaceHolder 2"/>
          <p:cNvSpPr>
            <a:spLocks noGrp="1"/>
          </p:cNvSpPr>
          <p:nvPr>
            <p:ph/>
          </p:nvPr>
        </p:nvSpPr>
        <p:spPr>
          <a:xfrm>
            <a:off x="311760" y="1152360"/>
            <a:ext cx="852012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6E5535DC-4D72-43AD-8315-1E4E656F6E60}" type="slidenum">
              <a:t>&lt;#&gt;</a:t>
            </a:fld>
          </a:p>
        </p:txBody>
      </p:sp>
      <p:sp>
        <p:nvSpPr>
          <p:cNvPr id="6" name="PlaceHolder 5"/>
          <p:cNvSpPr>
            <a:spLocks noGrp="1"/>
          </p:cNvSpPr>
          <p:nvPr>
            <p:ph type="dt" idx="4"/>
          </p:nvPr>
        </p:nvSpPr>
        <p:spPr/>
        <p:txBody>
          <a:bodyPr/>
          <a:p>
            <a:r>
              <a:rPr lang="en-US"/>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91" name="PlaceHolder 2"/>
          <p:cNvSpPr>
            <a:spLocks noGrp="1"/>
          </p:cNvSpPr>
          <p:nvPr>
            <p:ph/>
          </p:nvPr>
        </p:nvSpPr>
        <p:spPr>
          <a:xfrm>
            <a:off x="31176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92" name="PlaceHolder 3"/>
          <p:cNvSpPr>
            <a:spLocks noGrp="1"/>
          </p:cNvSpPr>
          <p:nvPr>
            <p:ph/>
          </p:nvPr>
        </p:nvSpPr>
        <p:spPr>
          <a:xfrm>
            <a:off x="467784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1838A67D-7EAB-4205-A63D-DB0BDDD05A42}" type="slidenum">
              <a:t>&lt;#&gt;</a:t>
            </a:fld>
          </a:p>
        </p:txBody>
      </p:sp>
      <p:sp>
        <p:nvSpPr>
          <p:cNvPr id="7" name="PlaceHolder 6"/>
          <p:cNvSpPr>
            <a:spLocks noGrp="1"/>
          </p:cNvSpPr>
          <p:nvPr>
            <p:ph type="dt" idx="4"/>
          </p:nvPr>
        </p:nvSpPr>
        <p:spPr/>
        <p:txBody>
          <a:bodyPr/>
          <a:p>
            <a:r>
              <a:rPr lang="en-US"/>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3"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1F92B92F-4610-4F4D-B584-6DF3F1B34DDD}" type="slidenum">
              <a:t>&lt;#&gt;</a:t>
            </a:fld>
          </a:p>
        </p:txBody>
      </p:sp>
      <p:sp>
        <p:nvSpPr>
          <p:cNvPr id="5" name="PlaceHolder 4"/>
          <p:cNvSpPr>
            <a:spLocks noGrp="1"/>
          </p:cNvSpPr>
          <p:nvPr>
            <p:ph type="dt" idx="4"/>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6" name="PlaceHolder 2"/>
          <p:cNvSpPr>
            <a:spLocks noGrp="1"/>
          </p:cNvSpPr>
          <p:nvPr>
            <p:ph/>
          </p:nvPr>
        </p:nvSpPr>
        <p:spPr>
          <a:xfrm>
            <a:off x="311760" y="1152360"/>
            <a:ext cx="852012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4" name="PlaceHolder 3"/>
          <p:cNvSpPr>
            <a:spLocks noGrp="1"/>
          </p:cNvSpPr>
          <p:nvPr>
            <p:ph type="sldNum" idx="1"/>
          </p:nvPr>
        </p:nvSpPr>
        <p:spPr/>
        <p:txBody>
          <a:bodyPr/>
          <a:p>
            <a:fld id="{1634191B-0F7C-42BB-93B4-A4D60DAC6A15}" type="slidenum">
              <a:t>&lt;#&gt;</a:t>
            </a:fld>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4" name="PlaceHolder 1"/>
          <p:cNvSpPr>
            <a:spLocks noGrp="1"/>
          </p:cNvSpPr>
          <p:nvPr>
            <p:ph type="subTitle"/>
          </p:nvPr>
        </p:nvSpPr>
        <p:spPr>
          <a:xfrm>
            <a:off x="311760" y="444960"/>
            <a:ext cx="8520120" cy="265464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CD47E85F-F924-4796-9BA9-E9918654C749}" type="slidenum">
              <a:t>&lt;#&gt;</a:t>
            </a:fld>
          </a:p>
        </p:txBody>
      </p:sp>
      <p:sp>
        <p:nvSpPr>
          <p:cNvPr id="5" name="PlaceHolder 4"/>
          <p:cNvSpPr>
            <a:spLocks noGrp="1"/>
          </p:cNvSpPr>
          <p:nvPr>
            <p:ph type="dt" idx="4"/>
          </p:nvPr>
        </p:nvSpPr>
        <p:spPr/>
        <p:txBody>
          <a:bodyPr/>
          <a:p>
            <a:r>
              <a:rPr lang="en-US"/>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96" name="PlaceHolder 2"/>
          <p:cNvSpPr>
            <a:spLocks noGrp="1"/>
          </p:cNvSpPr>
          <p:nvPr>
            <p:ph/>
          </p:nvPr>
        </p:nvSpPr>
        <p:spPr>
          <a:xfrm>
            <a:off x="31176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97" name="PlaceHolder 3"/>
          <p:cNvSpPr>
            <a:spLocks noGrp="1"/>
          </p:cNvSpPr>
          <p:nvPr>
            <p:ph/>
          </p:nvPr>
        </p:nvSpPr>
        <p:spPr>
          <a:xfrm>
            <a:off x="467784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98" name="PlaceHolder 4"/>
          <p:cNvSpPr>
            <a:spLocks noGrp="1"/>
          </p:cNvSpPr>
          <p:nvPr>
            <p:ph/>
          </p:nvPr>
        </p:nvSpPr>
        <p:spPr>
          <a:xfrm>
            <a:off x="31176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054D5C3C-2C19-4EB0-83C6-1799FFD046EA}" type="slidenum">
              <a:t>&lt;#&gt;</a:t>
            </a:fld>
          </a:p>
        </p:txBody>
      </p:sp>
      <p:sp>
        <p:nvSpPr>
          <p:cNvPr id="8" name="PlaceHolder 7"/>
          <p:cNvSpPr>
            <a:spLocks noGrp="1"/>
          </p:cNvSpPr>
          <p:nvPr>
            <p:ph type="dt" idx="4"/>
          </p:nvPr>
        </p:nvSpPr>
        <p:spPr/>
        <p:txBody>
          <a:bodyPr/>
          <a:p>
            <a:r>
              <a:rPr lang="en-US"/>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100" name="PlaceHolder 2"/>
          <p:cNvSpPr>
            <a:spLocks noGrp="1"/>
          </p:cNvSpPr>
          <p:nvPr>
            <p:ph/>
          </p:nvPr>
        </p:nvSpPr>
        <p:spPr>
          <a:xfrm>
            <a:off x="31176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01" name="PlaceHolder 3"/>
          <p:cNvSpPr>
            <a:spLocks noGrp="1"/>
          </p:cNvSpPr>
          <p:nvPr>
            <p:ph/>
          </p:nvPr>
        </p:nvSpPr>
        <p:spPr>
          <a:xfrm>
            <a:off x="467784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02" name="PlaceHolder 4"/>
          <p:cNvSpPr>
            <a:spLocks noGrp="1"/>
          </p:cNvSpPr>
          <p:nvPr>
            <p:ph/>
          </p:nvPr>
        </p:nvSpPr>
        <p:spPr>
          <a:xfrm>
            <a:off x="467784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41F7E417-8013-438B-9BC3-5BF9CA6EA54B}" type="slidenum">
              <a:t>&lt;#&gt;</a:t>
            </a:fld>
          </a:p>
        </p:txBody>
      </p:sp>
      <p:sp>
        <p:nvSpPr>
          <p:cNvPr id="8" name="PlaceHolder 7"/>
          <p:cNvSpPr>
            <a:spLocks noGrp="1"/>
          </p:cNvSpPr>
          <p:nvPr>
            <p:ph type="dt" idx="4"/>
          </p:nvPr>
        </p:nvSpPr>
        <p:spPr/>
        <p:txBody>
          <a:bodyPr/>
          <a:p>
            <a:r>
              <a:rPr lang="en-US"/>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104" name="PlaceHolder 2"/>
          <p:cNvSpPr>
            <a:spLocks noGrp="1"/>
          </p:cNvSpPr>
          <p:nvPr>
            <p:ph/>
          </p:nvPr>
        </p:nvSpPr>
        <p:spPr>
          <a:xfrm>
            <a:off x="31176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05" name="PlaceHolder 3"/>
          <p:cNvSpPr>
            <a:spLocks noGrp="1"/>
          </p:cNvSpPr>
          <p:nvPr>
            <p:ph/>
          </p:nvPr>
        </p:nvSpPr>
        <p:spPr>
          <a:xfrm>
            <a:off x="467784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06" name="PlaceHolder 4"/>
          <p:cNvSpPr>
            <a:spLocks noGrp="1"/>
          </p:cNvSpPr>
          <p:nvPr>
            <p:ph/>
          </p:nvPr>
        </p:nvSpPr>
        <p:spPr>
          <a:xfrm>
            <a:off x="311760" y="2936880"/>
            <a:ext cx="852012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627797C5-DBFA-476D-A127-188053FDB52A}" type="slidenum">
              <a:t>&lt;#&gt;</a:t>
            </a:fld>
          </a:p>
        </p:txBody>
      </p:sp>
      <p:sp>
        <p:nvSpPr>
          <p:cNvPr id="8" name="PlaceHolder 7"/>
          <p:cNvSpPr>
            <a:spLocks noGrp="1"/>
          </p:cNvSpPr>
          <p:nvPr>
            <p:ph type="dt" idx="4"/>
          </p:nvPr>
        </p:nvSpPr>
        <p:spPr/>
        <p:txBody>
          <a:bodyPr/>
          <a:p>
            <a:r>
              <a:rPr lang="en-US"/>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108" name="PlaceHolder 2"/>
          <p:cNvSpPr>
            <a:spLocks noGrp="1"/>
          </p:cNvSpPr>
          <p:nvPr>
            <p:ph/>
          </p:nvPr>
        </p:nvSpPr>
        <p:spPr>
          <a:xfrm>
            <a:off x="311760" y="1152360"/>
            <a:ext cx="852012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09" name="PlaceHolder 3"/>
          <p:cNvSpPr>
            <a:spLocks noGrp="1"/>
          </p:cNvSpPr>
          <p:nvPr>
            <p:ph/>
          </p:nvPr>
        </p:nvSpPr>
        <p:spPr>
          <a:xfrm>
            <a:off x="311760" y="2936880"/>
            <a:ext cx="852012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6D63FCFB-397C-49D0-8D29-1C4694114D17}" type="slidenum">
              <a:t>&lt;#&gt;</a:t>
            </a:fld>
          </a:p>
        </p:txBody>
      </p:sp>
      <p:sp>
        <p:nvSpPr>
          <p:cNvPr id="7" name="PlaceHolder 6"/>
          <p:cNvSpPr>
            <a:spLocks noGrp="1"/>
          </p:cNvSpPr>
          <p:nvPr>
            <p:ph type="dt" idx="4"/>
          </p:nvPr>
        </p:nvSpPr>
        <p:spPr/>
        <p:txBody>
          <a:bodyPr/>
          <a:p>
            <a:r>
              <a:rPr lang="en-US"/>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111" name="PlaceHolder 2"/>
          <p:cNvSpPr>
            <a:spLocks noGrp="1"/>
          </p:cNvSpPr>
          <p:nvPr>
            <p:ph/>
          </p:nvPr>
        </p:nvSpPr>
        <p:spPr>
          <a:xfrm>
            <a:off x="31176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12" name="PlaceHolder 3"/>
          <p:cNvSpPr>
            <a:spLocks noGrp="1"/>
          </p:cNvSpPr>
          <p:nvPr>
            <p:ph/>
          </p:nvPr>
        </p:nvSpPr>
        <p:spPr>
          <a:xfrm>
            <a:off x="467784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13" name="PlaceHolder 4"/>
          <p:cNvSpPr>
            <a:spLocks noGrp="1"/>
          </p:cNvSpPr>
          <p:nvPr>
            <p:ph/>
          </p:nvPr>
        </p:nvSpPr>
        <p:spPr>
          <a:xfrm>
            <a:off x="31176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14" name="PlaceHolder 5"/>
          <p:cNvSpPr>
            <a:spLocks noGrp="1"/>
          </p:cNvSpPr>
          <p:nvPr>
            <p:ph/>
          </p:nvPr>
        </p:nvSpPr>
        <p:spPr>
          <a:xfrm>
            <a:off x="467784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7" name="PlaceHolder 6"/>
          <p:cNvSpPr>
            <a:spLocks noGrp="1"/>
          </p:cNvSpPr>
          <p:nvPr>
            <p:ph type="ftr" idx="5"/>
          </p:nvPr>
        </p:nvSpPr>
        <p:spPr/>
        <p:txBody>
          <a:bodyPr/>
          <a:p>
            <a:r>
              <a:t>Footer</a:t>
            </a:r>
          </a:p>
        </p:txBody>
      </p:sp>
      <p:sp>
        <p:nvSpPr>
          <p:cNvPr id="8" name="PlaceHolder 7"/>
          <p:cNvSpPr>
            <a:spLocks noGrp="1"/>
          </p:cNvSpPr>
          <p:nvPr>
            <p:ph type="sldNum" idx="6"/>
          </p:nvPr>
        </p:nvSpPr>
        <p:spPr/>
        <p:txBody>
          <a:bodyPr/>
          <a:p>
            <a:fld id="{708FEB41-4CDB-4275-95C2-C97634C1AC0A}" type="slidenum">
              <a:t>&lt;#&gt;</a:t>
            </a:fld>
          </a:p>
        </p:txBody>
      </p:sp>
      <p:sp>
        <p:nvSpPr>
          <p:cNvPr id="9" name="PlaceHolder 8"/>
          <p:cNvSpPr>
            <a:spLocks noGrp="1"/>
          </p:cNvSpPr>
          <p:nvPr>
            <p:ph type="dt" idx="4"/>
          </p:nvPr>
        </p:nvSpPr>
        <p:spPr/>
        <p:txBody>
          <a:bodyPr/>
          <a:p>
            <a:r>
              <a:rPr lang="en-US"/>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116" name="PlaceHolder 2"/>
          <p:cNvSpPr>
            <a:spLocks noGrp="1"/>
          </p:cNvSpPr>
          <p:nvPr>
            <p:ph/>
          </p:nvPr>
        </p:nvSpPr>
        <p:spPr>
          <a:xfrm>
            <a:off x="311760" y="115236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17" name="PlaceHolder 3"/>
          <p:cNvSpPr>
            <a:spLocks noGrp="1"/>
          </p:cNvSpPr>
          <p:nvPr>
            <p:ph/>
          </p:nvPr>
        </p:nvSpPr>
        <p:spPr>
          <a:xfrm>
            <a:off x="3192480" y="115236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18" name="PlaceHolder 4"/>
          <p:cNvSpPr>
            <a:spLocks noGrp="1"/>
          </p:cNvSpPr>
          <p:nvPr>
            <p:ph/>
          </p:nvPr>
        </p:nvSpPr>
        <p:spPr>
          <a:xfrm>
            <a:off x="6073200" y="115236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19" name="PlaceHolder 5"/>
          <p:cNvSpPr>
            <a:spLocks noGrp="1"/>
          </p:cNvSpPr>
          <p:nvPr>
            <p:ph/>
          </p:nvPr>
        </p:nvSpPr>
        <p:spPr>
          <a:xfrm>
            <a:off x="311760" y="293688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20" name="PlaceHolder 6"/>
          <p:cNvSpPr>
            <a:spLocks noGrp="1"/>
          </p:cNvSpPr>
          <p:nvPr>
            <p:ph/>
          </p:nvPr>
        </p:nvSpPr>
        <p:spPr>
          <a:xfrm>
            <a:off x="3192480" y="293688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21" name="PlaceHolder 7"/>
          <p:cNvSpPr>
            <a:spLocks noGrp="1"/>
          </p:cNvSpPr>
          <p:nvPr>
            <p:ph/>
          </p:nvPr>
        </p:nvSpPr>
        <p:spPr>
          <a:xfrm>
            <a:off x="6073200" y="293688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35C89D8E-D3A2-4254-926B-6E215FC05B6F}" type="slidenum">
              <a:t>&lt;#&gt;</a:t>
            </a:fld>
          </a:p>
        </p:txBody>
      </p:sp>
      <p:sp>
        <p:nvSpPr>
          <p:cNvPr id="11" name="PlaceHolder 10"/>
          <p:cNvSpPr>
            <a:spLocks noGrp="1"/>
          </p:cNvSpPr>
          <p:nvPr>
            <p:ph type="dt" idx="4"/>
          </p:nvPr>
        </p:nvSpPr>
        <p:spPr/>
        <p:txBody>
          <a:bodyPr/>
          <a:p>
            <a:r>
              <a:rPr lang="en-US"/>
              <a:t/>
            </a: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E21E3F50-BA03-4971-B394-5D4AE79FCAA8}" type="slidenum">
              <a:t>&lt;#&gt;</a:t>
            </a:fld>
          </a:p>
        </p:txBody>
      </p:sp>
      <p:sp>
        <p:nvSpPr>
          <p:cNvPr id="4" name="PlaceHolder 3"/>
          <p:cNvSpPr>
            <a:spLocks noGrp="1"/>
          </p:cNvSpPr>
          <p:nvPr>
            <p:ph type="dt" idx="7"/>
          </p:nvPr>
        </p:nvSpPr>
        <p:spPr/>
        <p:txBody>
          <a:bodyPr/>
          <a:p>
            <a:r>
              <a:rPr lang="en-US"/>
              <a:t/>
            </a:r>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7"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128" name="PlaceHolder 2"/>
          <p:cNvSpPr>
            <a:spLocks noGrp="1"/>
          </p:cNvSpPr>
          <p:nvPr>
            <p:ph type="subTitle"/>
          </p:nvPr>
        </p:nvSpPr>
        <p:spPr>
          <a:xfrm>
            <a:off x="311760" y="1152360"/>
            <a:ext cx="8520120" cy="341604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3E74215B-32F6-475B-857D-61010D3907A3}" type="slidenum">
              <a:t>&lt;#&gt;</a:t>
            </a:fld>
          </a:p>
        </p:txBody>
      </p:sp>
      <p:sp>
        <p:nvSpPr>
          <p:cNvPr id="6" name="PlaceHolder 5"/>
          <p:cNvSpPr>
            <a:spLocks noGrp="1"/>
          </p:cNvSpPr>
          <p:nvPr>
            <p:ph type="dt" idx="7"/>
          </p:nvPr>
        </p:nvSpPr>
        <p:spPr/>
        <p:txBody>
          <a:bodyPr/>
          <a:p>
            <a:r>
              <a:rPr lang="en-US"/>
              <a:t/>
            </a: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130" name="PlaceHolder 2"/>
          <p:cNvSpPr>
            <a:spLocks noGrp="1"/>
          </p:cNvSpPr>
          <p:nvPr>
            <p:ph/>
          </p:nvPr>
        </p:nvSpPr>
        <p:spPr>
          <a:xfrm>
            <a:off x="311760" y="1152360"/>
            <a:ext cx="852012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7D15D0BE-293A-4ED2-AE96-1B4888E265BD}" type="slidenum">
              <a:t>&lt;#&gt;</a:t>
            </a:fld>
          </a:p>
        </p:txBody>
      </p:sp>
      <p:sp>
        <p:nvSpPr>
          <p:cNvPr id="6" name="PlaceHolder 5"/>
          <p:cNvSpPr>
            <a:spLocks noGrp="1"/>
          </p:cNvSpPr>
          <p:nvPr>
            <p:ph type="dt" idx="7"/>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8" name="PlaceHolder 2"/>
          <p:cNvSpPr>
            <a:spLocks noGrp="1"/>
          </p:cNvSpPr>
          <p:nvPr>
            <p:ph/>
          </p:nvPr>
        </p:nvSpPr>
        <p:spPr>
          <a:xfrm>
            <a:off x="31176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9" name="PlaceHolder 3"/>
          <p:cNvSpPr>
            <a:spLocks noGrp="1"/>
          </p:cNvSpPr>
          <p:nvPr>
            <p:ph/>
          </p:nvPr>
        </p:nvSpPr>
        <p:spPr>
          <a:xfrm>
            <a:off x="467784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5" name="PlaceHolder 4"/>
          <p:cNvSpPr>
            <a:spLocks noGrp="1"/>
          </p:cNvSpPr>
          <p:nvPr>
            <p:ph type="sldNum" idx="1"/>
          </p:nvPr>
        </p:nvSpPr>
        <p:spPr/>
        <p:txBody>
          <a:bodyPr/>
          <a:p>
            <a:fld id="{0F885D2E-DDAB-4824-8E2E-3BD9585E0A69}" type="slidenum">
              <a:t>&lt;#&gt;</a:t>
            </a:fld>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132" name="PlaceHolder 2"/>
          <p:cNvSpPr>
            <a:spLocks noGrp="1"/>
          </p:cNvSpPr>
          <p:nvPr>
            <p:ph/>
          </p:nvPr>
        </p:nvSpPr>
        <p:spPr>
          <a:xfrm>
            <a:off x="31176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33" name="PlaceHolder 3"/>
          <p:cNvSpPr>
            <a:spLocks noGrp="1"/>
          </p:cNvSpPr>
          <p:nvPr>
            <p:ph/>
          </p:nvPr>
        </p:nvSpPr>
        <p:spPr>
          <a:xfrm>
            <a:off x="467784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0C86B1AB-5338-44E1-B282-E4D73635F97C}" type="slidenum">
              <a:t>&lt;#&gt;</a:t>
            </a:fld>
          </a:p>
        </p:txBody>
      </p:sp>
      <p:sp>
        <p:nvSpPr>
          <p:cNvPr id="7" name="PlaceHolder 6"/>
          <p:cNvSpPr>
            <a:spLocks noGrp="1"/>
          </p:cNvSpPr>
          <p:nvPr>
            <p:ph type="dt" idx="7"/>
          </p:nvPr>
        </p:nvSpPr>
        <p:spPr/>
        <p:txBody>
          <a:bodyPr/>
          <a:p>
            <a:r>
              <a:rPr lang="en-US"/>
              <a:t/>
            </a: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4"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04B1422F-F9E1-432F-A758-6DE26F7BAF6C}" type="slidenum">
              <a:t>&lt;#&gt;</a:t>
            </a:fld>
          </a:p>
        </p:txBody>
      </p:sp>
      <p:sp>
        <p:nvSpPr>
          <p:cNvPr id="5" name="PlaceHolder 4"/>
          <p:cNvSpPr>
            <a:spLocks noGrp="1"/>
          </p:cNvSpPr>
          <p:nvPr>
            <p:ph type="dt" idx="7"/>
          </p:nvPr>
        </p:nvSpPr>
        <p:spPr/>
        <p:txBody>
          <a:bodyPr/>
          <a:p>
            <a:r>
              <a:rPr lang="en-US"/>
              <a:t/>
            </a: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5" name="PlaceHolder 1"/>
          <p:cNvSpPr>
            <a:spLocks noGrp="1"/>
          </p:cNvSpPr>
          <p:nvPr>
            <p:ph type="subTitle"/>
          </p:nvPr>
        </p:nvSpPr>
        <p:spPr>
          <a:xfrm>
            <a:off x="311760" y="444960"/>
            <a:ext cx="8520120" cy="265464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DBEE999E-24D1-4A6C-97E7-9B51EC15EE6F}" type="slidenum">
              <a:t>&lt;#&gt;</a:t>
            </a:fld>
          </a:p>
        </p:txBody>
      </p:sp>
      <p:sp>
        <p:nvSpPr>
          <p:cNvPr id="5" name="PlaceHolder 4"/>
          <p:cNvSpPr>
            <a:spLocks noGrp="1"/>
          </p:cNvSpPr>
          <p:nvPr>
            <p:ph type="dt" idx="7"/>
          </p:nvPr>
        </p:nvSpPr>
        <p:spPr/>
        <p:txBody>
          <a:bodyPr/>
          <a:p>
            <a:r>
              <a:rPr lang="en-US"/>
              <a:t/>
            </a: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137" name="PlaceHolder 2"/>
          <p:cNvSpPr>
            <a:spLocks noGrp="1"/>
          </p:cNvSpPr>
          <p:nvPr>
            <p:ph/>
          </p:nvPr>
        </p:nvSpPr>
        <p:spPr>
          <a:xfrm>
            <a:off x="31176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38" name="PlaceHolder 3"/>
          <p:cNvSpPr>
            <a:spLocks noGrp="1"/>
          </p:cNvSpPr>
          <p:nvPr>
            <p:ph/>
          </p:nvPr>
        </p:nvSpPr>
        <p:spPr>
          <a:xfrm>
            <a:off x="467784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39" name="PlaceHolder 4"/>
          <p:cNvSpPr>
            <a:spLocks noGrp="1"/>
          </p:cNvSpPr>
          <p:nvPr>
            <p:ph/>
          </p:nvPr>
        </p:nvSpPr>
        <p:spPr>
          <a:xfrm>
            <a:off x="31176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26B7FA4E-BE60-4CEF-8D1E-2F235E36D4C4}" type="slidenum">
              <a:t>&lt;#&gt;</a:t>
            </a:fld>
          </a:p>
        </p:txBody>
      </p:sp>
      <p:sp>
        <p:nvSpPr>
          <p:cNvPr id="8" name="PlaceHolder 7"/>
          <p:cNvSpPr>
            <a:spLocks noGrp="1"/>
          </p:cNvSpPr>
          <p:nvPr>
            <p:ph type="dt" idx="7"/>
          </p:nvPr>
        </p:nvSpPr>
        <p:spPr/>
        <p:txBody>
          <a:bodyPr/>
          <a:p>
            <a:r>
              <a:rPr lang="en-US"/>
              <a:t/>
            </a: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141" name="PlaceHolder 2"/>
          <p:cNvSpPr>
            <a:spLocks noGrp="1"/>
          </p:cNvSpPr>
          <p:nvPr>
            <p:ph/>
          </p:nvPr>
        </p:nvSpPr>
        <p:spPr>
          <a:xfrm>
            <a:off x="31176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42" name="PlaceHolder 3"/>
          <p:cNvSpPr>
            <a:spLocks noGrp="1"/>
          </p:cNvSpPr>
          <p:nvPr>
            <p:ph/>
          </p:nvPr>
        </p:nvSpPr>
        <p:spPr>
          <a:xfrm>
            <a:off x="467784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43" name="PlaceHolder 4"/>
          <p:cNvSpPr>
            <a:spLocks noGrp="1"/>
          </p:cNvSpPr>
          <p:nvPr>
            <p:ph/>
          </p:nvPr>
        </p:nvSpPr>
        <p:spPr>
          <a:xfrm>
            <a:off x="467784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39C9B3D6-6322-4364-B1A9-00499588C472}" type="slidenum">
              <a:t>&lt;#&gt;</a:t>
            </a:fld>
          </a:p>
        </p:txBody>
      </p:sp>
      <p:sp>
        <p:nvSpPr>
          <p:cNvPr id="8" name="PlaceHolder 7"/>
          <p:cNvSpPr>
            <a:spLocks noGrp="1"/>
          </p:cNvSpPr>
          <p:nvPr>
            <p:ph type="dt" idx="7"/>
          </p:nvPr>
        </p:nvSpPr>
        <p:spPr/>
        <p:txBody>
          <a:bodyPr/>
          <a:p>
            <a:r>
              <a:rPr lang="en-US"/>
              <a:t/>
            </a: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145" name="PlaceHolder 2"/>
          <p:cNvSpPr>
            <a:spLocks noGrp="1"/>
          </p:cNvSpPr>
          <p:nvPr>
            <p:ph/>
          </p:nvPr>
        </p:nvSpPr>
        <p:spPr>
          <a:xfrm>
            <a:off x="31176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46" name="PlaceHolder 3"/>
          <p:cNvSpPr>
            <a:spLocks noGrp="1"/>
          </p:cNvSpPr>
          <p:nvPr>
            <p:ph/>
          </p:nvPr>
        </p:nvSpPr>
        <p:spPr>
          <a:xfrm>
            <a:off x="467784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47" name="PlaceHolder 4"/>
          <p:cNvSpPr>
            <a:spLocks noGrp="1"/>
          </p:cNvSpPr>
          <p:nvPr>
            <p:ph/>
          </p:nvPr>
        </p:nvSpPr>
        <p:spPr>
          <a:xfrm>
            <a:off x="311760" y="2936880"/>
            <a:ext cx="852012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0971D111-E0F2-4FDE-A25D-CAEC9FA26DF7}" type="slidenum">
              <a:t>&lt;#&gt;</a:t>
            </a:fld>
          </a:p>
        </p:txBody>
      </p:sp>
      <p:sp>
        <p:nvSpPr>
          <p:cNvPr id="8" name="PlaceHolder 7"/>
          <p:cNvSpPr>
            <a:spLocks noGrp="1"/>
          </p:cNvSpPr>
          <p:nvPr>
            <p:ph type="dt" idx="7"/>
          </p:nvPr>
        </p:nvSpPr>
        <p:spPr/>
        <p:txBody>
          <a:bodyPr/>
          <a:p>
            <a:r>
              <a:rPr lang="en-US"/>
              <a:t/>
            </a: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149" name="PlaceHolder 2"/>
          <p:cNvSpPr>
            <a:spLocks noGrp="1"/>
          </p:cNvSpPr>
          <p:nvPr>
            <p:ph/>
          </p:nvPr>
        </p:nvSpPr>
        <p:spPr>
          <a:xfrm>
            <a:off x="311760" y="1152360"/>
            <a:ext cx="852012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50" name="PlaceHolder 3"/>
          <p:cNvSpPr>
            <a:spLocks noGrp="1"/>
          </p:cNvSpPr>
          <p:nvPr>
            <p:ph/>
          </p:nvPr>
        </p:nvSpPr>
        <p:spPr>
          <a:xfrm>
            <a:off x="311760" y="2936880"/>
            <a:ext cx="852012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F6956782-44D7-4FE5-A580-48E96BC5760A}" type="slidenum">
              <a:t>&lt;#&gt;</a:t>
            </a:fld>
          </a:p>
        </p:txBody>
      </p:sp>
      <p:sp>
        <p:nvSpPr>
          <p:cNvPr id="7" name="PlaceHolder 6"/>
          <p:cNvSpPr>
            <a:spLocks noGrp="1"/>
          </p:cNvSpPr>
          <p:nvPr>
            <p:ph type="dt" idx="7"/>
          </p:nvPr>
        </p:nvSpPr>
        <p:spPr/>
        <p:txBody>
          <a:bodyPr/>
          <a:p>
            <a:r>
              <a:rPr lang="en-US"/>
              <a:t/>
            </a: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152" name="PlaceHolder 2"/>
          <p:cNvSpPr>
            <a:spLocks noGrp="1"/>
          </p:cNvSpPr>
          <p:nvPr>
            <p:ph/>
          </p:nvPr>
        </p:nvSpPr>
        <p:spPr>
          <a:xfrm>
            <a:off x="31176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53" name="PlaceHolder 3"/>
          <p:cNvSpPr>
            <a:spLocks noGrp="1"/>
          </p:cNvSpPr>
          <p:nvPr>
            <p:ph/>
          </p:nvPr>
        </p:nvSpPr>
        <p:spPr>
          <a:xfrm>
            <a:off x="467784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54" name="PlaceHolder 4"/>
          <p:cNvSpPr>
            <a:spLocks noGrp="1"/>
          </p:cNvSpPr>
          <p:nvPr>
            <p:ph/>
          </p:nvPr>
        </p:nvSpPr>
        <p:spPr>
          <a:xfrm>
            <a:off x="31176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55" name="PlaceHolder 5"/>
          <p:cNvSpPr>
            <a:spLocks noGrp="1"/>
          </p:cNvSpPr>
          <p:nvPr>
            <p:ph/>
          </p:nvPr>
        </p:nvSpPr>
        <p:spPr>
          <a:xfrm>
            <a:off x="467784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7" name="PlaceHolder 6"/>
          <p:cNvSpPr>
            <a:spLocks noGrp="1"/>
          </p:cNvSpPr>
          <p:nvPr>
            <p:ph type="ftr" idx="8"/>
          </p:nvPr>
        </p:nvSpPr>
        <p:spPr/>
        <p:txBody>
          <a:bodyPr/>
          <a:p>
            <a:r>
              <a:t>Footer</a:t>
            </a:r>
          </a:p>
        </p:txBody>
      </p:sp>
      <p:sp>
        <p:nvSpPr>
          <p:cNvPr id="8" name="PlaceHolder 7"/>
          <p:cNvSpPr>
            <a:spLocks noGrp="1"/>
          </p:cNvSpPr>
          <p:nvPr>
            <p:ph type="sldNum" idx="9"/>
          </p:nvPr>
        </p:nvSpPr>
        <p:spPr/>
        <p:txBody>
          <a:bodyPr/>
          <a:p>
            <a:fld id="{975A687B-BC86-4720-BE7F-FC65CAF1097C}" type="slidenum">
              <a:t>&lt;#&gt;</a:t>
            </a:fld>
          </a:p>
        </p:txBody>
      </p:sp>
      <p:sp>
        <p:nvSpPr>
          <p:cNvPr id="9" name="PlaceHolder 8"/>
          <p:cNvSpPr>
            <a:spLocks noGrp="1"/>
          </p:cNvSpPr>
          <p:nvPr>
            <p:ph type="dt" idx="7"/>
          </p:nvPr>
        </p:nvSpPr>
        <p:spPr/>
        <p:txBody>
          <a:bodyPr/>
          <a:p>
            <a:r>
              <a:rPr lang="en-US"/>
              <a:t/>
            </a: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157" name="PlaceHolder 2"/>
          <p:cNvSpPr>
            <a:spLocks noGrp="1"/>
          </p:cNvSpPr>
          <p:nvPr>
            <p:ph/>
          </p:nvPr>
        </p:nvSpPr>
        <p:spPr>
          <a:xfrm>
            <a:off x="311760" y="115236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58" name="PlaceHolder 3"/>
          <p:cNvSpPr>
            <a:spLocks noGrp="1"/>
          </p:cNvSpPr>
          <p:nvPr>
            <p:ph/>
          </p:nvPr>
        </p:nvSpPr>
        <p:spPr>
          <a:xfrm>
            <a:off x="3192480" y="115236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59" name="PlaceHolder 4"/>
          <p:cNvSpPr>
            <a:spLocks noGrp="1"/>
          </p:cNvSpPr>
          <p:nvPr>
            <p:ph/>
          </p:nvPr>
        </p:nvSpPr>
        <p:spPr>
          <a:xfrm>
            <a:off x="6073200" y="115236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60" name="PlaceHolder 5"/>
          <p:cNvSpPr>
            <a:spLocks noGrp="1"/>
          </p:cNvSpPr>
          <p:nvPr>
            <p:ph/>
          </p:nvPr>
        </p:nvSpPr>
        <p:spPr>
          <a:xfrm>
            <a:off x="311760" y="293688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61" name="PlaceHolder 6"/>
          <p:cNvSpPr>
            <a:spLocks noGrp="1"/>
          </p:cNvSpPr>
          <p:nvPr>
            <p:ph/>
          </p:nvPr>
        </p:nvSpPr>
        <p:spPr>
          <a:xfrm>
            <a:off x="3192480" y="293688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62" name="PlaceHolder 7"/>
          <p:cNvSpPr>
            <a:spLocks noGrp="1"/>
          </p:cNvSpPr>
          <p:nvPr>
            <p:ph/>
          </p:nvPr>
        </p:nvSpPr>
        <p:spPr>
          <a:xfrm>
            <a:off x="6073200" y="293688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9" name="PlaceHolder 8"/>
          <p:cNvSpPr>
            <a:spLocks noGrp="1"/>
          </p:cNvSpPr>
          <p:nvPr>
            <p:ph type="ftr" idx="8"/>
          </p:nvPr>
        </p:nvSpPr>
        <p:spPr/>
        <p:txBody>
          <a:bodyPr/>
          <a:p>
            <a:r>
              <a:t>Footer</a:t>
            </a:r>
          </a:p>
        </p:txBody>
      </p:sp>
      <p:sp>
        <p:nvSpPr>
          <p:cNvPr id="10" name="PlaceHolder 9"/>
          <p:cNvSpPr>
            <a:spLocks noGrp="1"/>
          </p:cNvSpPr>
          <p:nvPr>
            <p:ph type="sldNum" idx="9"/>
          </p:nvPr>
        </p:nvSpPr>
        <p:spPr/>
        <p:txBody>
          <a:bodyPr/>
          <a:p>
            <a:fld id="{2D72D20D-C047-4576-9246-803D36A4FC56}" type="slidenum">
              <a:t>&lt;#&gt;</a:t>
            </a:fld>
          </a:p>
        </p:txBody>
      </p:sp>
      <p:sp>
        <p:nvSpPr>
          <p:cNvPr id="11" name="PlaceHolder 10"/>
          <p:cNvSpPr>
            <a:spLocks noGrp="1"/>
          </p:cNvSpPr>
          <p:nvPr>
            <p:ph type="dt" idx="7"/>
          </p:nvPr>
        </p:nvSpPr>
        <p:spPr/>
        <p:txBody>
          <a:bodyPr/>
          <a:p>
            <a:r>
              <a:rPr lang="en-US"/>
              <a:t/>
            </a: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1"/>
          </p:nvPr>
        </p:nvSpPr>
        <p:spPr/>
        <p:txBody>
          <a:bodyPr/>
          <a:p>
            <a:r>
              <a:t>Footer</a:t>
            </a:r>
          </a:p>
        </p:txBody>
      </p:sp>
      <p:sp>
        <p:nvSpPr>
          <p:cNvPr id="3" name="PlaceHolder 2"/>
          <p:cNvSpPr>
            <a:spLocks noGrp="1"/>
          </p:cNvSpPr>
          <p:nvPr>
            <p:ph type="sldNum" idx="12"/>
          </p:nvPr>
        </p:nvSpPr>
        <p:spPr/>
        <p:txBody>
          <a:bodyPr/>
          <a:p>
            <a:fld id="{9C8FEEAA-8C40-4494-B56D-7BF6E96BBE57}" type="slidenum">
              <a:t>&lt;#&gt;</a:t>
            </a:fld>
          </a:p>
        </p:txBody>
      </p:sp>
      <p:sp>
        <p:nvSpPr>
          <p:cNvPr id="4" name="PlaceHolder 3"/>
          <p:cNvSpPr>
            <a:spLocks noGrp="1"/>
          </p:cNvSpPr>
          <p:nvPr>
            <p:ph type="dt" idx="10"/>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3" name="PlaceHolder 2"/>
          <p:cNvSpPr>
            <a:spLocks noGrp="1"/>
          </p:cNvSpPr>
          <p:nvPr>
            <p:ph type="sldNum" idx="1"/>
          </p:nvPr>
        </p:nvSpPr>
        <p:spPr/>
        <p:txBody>
          <a:bodyPr/>
          <a:p>
            <a:fld id="{46209B37-9105-4188-A319-FF26EB4EA7B4}" type="slidenum">
              <a:t>&lt;#&gt;</a:t>
            </a:fld>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9"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170" name="PlaceHolder 2"/>
          <p:cNvSpPr>
            <a:spLocks noGrp="1"/>
          </p:cNvSpPr>
          <p:nvPr>
            <p:ph type="subTitle"/>
          </p:nvPr>
        </p:nvSpPr>
        <p:spPr>
          <a:xfrm>
            <a:off x="311760" y="1152360"/>
            <a:ext cx="8520120" cy="341604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11"/>
          </p:nvPr>
        </p:nvSpPr>
        <p:spPr/>
        <p:txBody>
          <a:bodyPr/>
          <a:p>
            <a:r>
              <a:t>Footer</a:t>
            </a:r>
          </a:p>
        </p:txBody>
      </p:sp>
      <p:sp>
        <p:nvSpPr>
          <p:cNvPr id="5" name="PlaceHolder 4"/>
          <p:cNvSpPr>
            <a:spLocks noGrp="1"/>
          </p:cNvSpPr>
          <p:nvPr>
            <p:ph type="sldNum" idx="12"/>
          </p:nvPr>
        </p:nvSpPr>
        <p:spPr/>
        <p:txBody>
          <a:bodyPr/>
          <a:p>
            <a:fld id="{2656EA79-1602-42B2-B4C1-ED1FC89D4C5D}" type="slidenum">
              <a:t>&lt;#&gt;</a:t>
            </a:fld>
          </a:p>
        </p:txBody>
      </p:sp>
      <p:sp>
        <p:nvSpPr>
          <p:cNvPr id="6" name="PlaceHolder 5"/>
          <p:cNvSpPr>
            <a:spLocks noGrp="1"/>
          </p:cNvSpPr>
          <p:nvPr>
            <p:ph type="dt" idx="10"/>
          </p:nvPr>
        </p:nvSpPr>
        <p:spPr/>
        <p:txBody>
          <a:bodyPr/>
          <a:p>
            <a:r>
              <a:rPr lang="en-US"/>
              <a:t/>
            </a: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172" name="PlaceHolder 2"/>
          <p:cNvSpPr>
            <a:spLocks noGrp="1"/>
          </p:cNvSpPr>
          <p:nvPr>
            <p:ph/>
          </p:nvPr>
        </p:nvSpPr>
        <p:spPr>
          <a:xfrm>
            <a:off x="311760" y="1152360"/>
            <a:ext cx="852012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4" name="PlaceHolder 3"/>
          <p:cNvSpPr>
            <a:spLocks noGrp="1"/>
          </p:cNvSpPr>
          <p:nvPr>
            <p:ph type="ftr" idx="11"/>
          </p:nvPr>
        </p:nvSpPr>
        <p:spPr/>
        <p:txBody>
          <a:bodyPr/>
          <a:p>
            <a:r>
              <a:t>Footer</a:t>
            </a:r>
          </a:p>
        </p:txBody>
      </p:sp>
      <p:sp>
        <p:nvSpPr>
          <p:cNvPr id="5" name="PlaceHolder 4"/>
          <p:cNvSpPr>
            <a:spLocks noGrp="1"/>
          </p:cNvSpPr>
          <p:nvPr>
            <p:ph type="sldNum" idx="12"/>
          </p:nvPr>
        </p:nvSpPr>
        <p:spPr/>
        <p:txBody>
          <a:bodyPr/>
          <a:p>
            <a:fld id="{F454CDFC-D157-4F0B-9184-1C64A3BC55B9}" type="slidenum">
              <a:t>&lt;#&gt;</a:t>
            </a:fld>
          </a:p>
        </p:txBody>
      </p:sp>
      <p:sp>
        <p:nvSpPr>
          <p:cNvPr id="6" name="PlaceHolder 5"/>
          <p:cNvSpPr>
            <a:spLocks noGrp="1"/>
          </p:cNvSpPr>
          <p:nvPr>
            <p:ph type="dt" idx="10"/>
          </p:nvPr>
        </p:nvSpPr>
        <p:spPr/>
        <p:txBody>
          <a:bodyPr/>
          <a:p>
            <a:r>
              <a:rPr lang="en-US"/>
              <a:t/>
            </a: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174" name="PlaceHolder 2"/>
          <p:cNvSpPr>
            <a:spLocks noGrp="1"/>
          </p:cNvSpPr>
          <p:nvPr>
            <p:ph/>
          </p:nvPr>
        </p:nvSpPr>
        <p:spPr>
          <a:xfrm>
            <a:off x="31176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75" name="PlaceHolder 3"/>
          <p:cNvSpPr>
            <a:spLocks noGrp="1"/>
          </p:cNvSpPr>
          <p:nvPr>
            <p:ph/>
          </p:nvPr>
        </p:nvSpPr>
        <p:spPr>
          <a:xfrm>
            <a:off x="467784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5" name="PlaceHolder 4"/>
          <p:cNvSpPr>
            <a:spLocks noGrp="1"/>
          </p:cNvSpPr>
          <p:nvPr>
            <p:ph type="ftr" idx="11"/>
          </p:nvPr>
        </p:nvSpPr>
        <p:spPr/>
        <p:txBody>
          <a:bodyPr/>
          <a:p>
            <a:r>
              <a:t>Footer</a:t>
            </a:r>
          </a:p>
        </p:txBody>
      </p:sp>
      <p:sp>
        <p:nvSpPr>
          <p:cNvPr id="6" name="PlaceHolder 5"/>
          <p:cNvSpPr>
            <a:spLocks noGrp="1"/>
          </p:cNvSpPr>
          <p:nvPr>
            <p:ph type="sldNum" idx="12"/>
          </p:nvPr>
        </p:nvSpPr>
        <p:spPr/>
        <p:txBody>
          <a:bodyPr/>
          <a:p>
            <a:fld id="{2AF36A66-CF78-4650-AF85-740B218B8C2C}" type="slidenum">
              <a:t>&lt;#&gt;</a:t>
            </a:fld>
          </a:p>
        </p:txBody>
      </p:sp>
      <p:sp>
        <p:nvSpPr>
          <p:cNvPr id="7" name="PlaceHolder 6"/>
          <p:cNvSpPr>
            <a:spLocks noGrp="1"/>
          </p:cNvSpPr>
          <p:nvPr>
            <p:ph type="dt" idx="10"/>
          </p:nvPr>
        </p:nvSpPr>
        <p:spPr/>
        <p:txBody>
          <a:bodyPr/>
          <a:p>
            <a:r>
              <a:rPr lang="en-US"/>
              <a:t/>
            </a: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6"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3" name="PlaceHolder 2"/>
          <p:cNvSpPr>
            <a:spLocks noGrp="1"/>
          </p:cNvSpPr>
          <p:nvPr>
            <p:ph type="ftr" idx="11"/>
          </p:nvPr>
        </p:nvSpPr>
        <p:spPr/>
        <p:txBody>
          <a:bodyPr/>
          <a:p>
            <a:r>
              <a:t>Footer</a:t>
            </a:r>
          </a:p>
        </p:txBody>
      </p:sp>
      <p:sp>
        <p:nvSpPr>
          <p:cNvPr id="4" name="PlaceHolder 3"/>
          <p:cNvSpPr>
            <a:spLocks noGrp="1"/>
          </p:cNvSpPr>
          <p:nvPr>
            <p:ph type="sldNum" idx="12"/>
          </p:nvPr>
        </p:nvSpPr>
        <p:spPr/>
        <p:txBody>
          <a:bodyPr/>
          <a:p>
            <a:fld id="{514C9090-B05F-4859-850E-4D55B6386828}" type="slidenum">
              <a:t>&lt;#&gt;</a:t>
            </a:fld>
          </a:p>
        </p:txBody>
      </p:sp>
      <p:sp>
        <p:nvSpPr>
          <p:cNvPr id="5" name="PlaceHolder 4"/>
          <p:cNvSpPr>
            <a:spLocks noGrp="1"/>
          </p:cNvSpPr>
          <p:nvPr>
            <p:ph type="dt" idx="10"/>
          </p:nvPr>
        </p:nvSpPr>
        <p:spPr/>
        <p:txBody>
          <a:bodyPr/>
          <a:p>
            <a:r>
              <a:rPr lang="en-US"/>
              <a:t/>
            </a: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7" name="PlaceHolder 1"/>
          <p:cNvSpPr>
            <a:spLocks noGrp="1"/>
          </p:cNvSpPr>
          <p:nvPr>
            <p:ph type="subTitle"/>
          </p:nvPr>
        </p:nvSpPr>
        <p:spPr>
          <a:xfrm>
            <a:off x="311760" y="444960"/>
            <a:ext cx="8520120" cy="265464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11"/>
          </p:nvPr>
        </p:nvSpPr>
        <p:spPr/>
        <p:txBody>
          <a:bodyPr/>
          <a:p>
            <a:r>
              <a:t>Footer</a:t>
            </a:r>
          </a:p>
        </p:txBody>
      </p:sp>
      <p:sp>
        <p:nvSpPr>
          <p:cNvPr id="4" name="PlaceHolder 3"/>
          <p:cNvSpPr>
            <a:spLocks noGrp="1"/>
          </p:cNvSpPr>
          <p:nvPr>
            <p:ph type="sldNum" idx="12"/>
          </p:nvPr>
        </p:nvSpPr>
        <p:spPr/>
        <p:txBody>
          <a:bodyPr/>
          <a:p>
            <a:fld id="{121B1BA3-421F-4D38-BF4D-756449759D51}" type="slidenum">
              <a:t>&lt;#&gt;</a:t>
            </a:fld>
          </a:p>
        </p:txBody>
      </p:sp>
      <p:sp>
        <p:nvSpPr>
          <p:cNvPr id="5" name="PlaceHolder 4"/>
          <p:cNvSpPr>
            <a:spLocks noGrp="1"/>
          </p:cNvSpPr>
          <p:nvPr>
            <p:ph type="dt" idx="10"/>
          </p:nvPr>
        </p:nvSpPr>
        <p:spPr/>
        <p:txBody>
          <a:bodyPr/>
          <a:p>
            <a:r>
              <a:rPr lang="en-US"/>
              <a:t/>
            </a: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179" name="PlaceHolder 2"/>
          <p:cNvSpPr>
            <a:spLocks noGrp="1"/>
          </p:cNvSpPr>
          <p:nvPr>
            <p:ph/>
          </p:nvPr>
        </p:nvSpPr>
        <p:spPr>
          <a:xfrm>
            <a:off x="31176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80" name="PlaceHolder 3"/>
          <p:cNvSpPr>
            <a:spLocks noGrp="1"/>
          </p:cNvSpPr>
          <p:nvPr>
            <p:ph/>
          </p:nvPr>
        </p:nvSpPr>
        <p:spPr>
          <a:xfrm>
            <a:off x="467784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81" name="PlaceHolder 4"/>
          <p:cNvSpPr>
            <a:spLocks noGrp="1"/>
          </p:cNvSpPr>
          <p:nvPr>
            <p:ph/>
          </p:nvPr>
        </p:nvSpPr>
        <p:spPr>
          <a:xfrm>
            <a:off x="31176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 name="PlaceHolder 5"/>
          <p:cNvSpPr>
            <a:spLocks noGrp="1"/>
          </p:cNvSpPr>
          <p:nvPr>
            <p:ph type="ftr" idx="11"/>
          </p:nvPr>
        </p:nvSpPr>
        <p:spPr/>
        <p:txBody>
          <a:bodyPr/>
          <a:p>
            <a:r>
              <a:t>Footer</a:t>
            </a:r>
          </a:p>
        </p:txBody>
      </p:sp>
      <p:sp>
        <p:nvSpPr>
          <p:cNvPr id="7" name="PlaceHolder 6"/>
          <p:cNvSpPr>
            <a:spLocks noGrp="1"/>
          </p:cNvSpPr>
          <p:nvPr>
            <p:ph type="sldNum" idx="12"/>
          </p:nvPr>
        </p:nvSpPr>
        <p:spPr/>
        <p:txBody>
          <a:bodyPr/>
          <a:p>
            <a:fld id="{83A76140-7DCF-4CAE-B773-8BA1B2B3253E}" type="slidenum">
              <a:t>&lt;#&gt;</a:t>
            </a:fld>
          </a:p>
        </p:txBody>
      </p:sp>
      <p:sp>
        <p:nvSpPr>
          <p:cNvPr id="8" name="PlaceHolder 7"/>
          <p:cNvSpPr>
            <a:spLocks noGrp="1"/>
          </p:cNvSpPr>
          <p:nvPr>
            <p:ph type="dt" idx="10"/>
          </p:nvPr>
        </p:nvSpPr>
        <p:spPr/>
        <p:txBody>
          <a:bodyPr/>
          <a:p>
            <a:r>
              <a:rPr lang="en-US"/>
              <a:t/>
            </a: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183" name="PlaceHolder 2"/>
          <p:cNvSpPr>
            <a:spLocks noGrp="1"/>
          </p:cNvSpPr>
          <p:nvPr>
            <p:ph/>
          </p:nvPr>
        </p:nvSpPr>
        <p:spPr>
          <a:xfrm>
            <a:off x="31176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84" name="PlaceHolder 3"/>
          <p:cNvSpPr>
            <a:spLocks noGrp="1"/>
          </p:cNvSpPr>
          <p:nvPr>
            <p:ph/>
          </p:nvPr>
        </p:nvSpPr>
        <p:spPr>
          <a:xfrm>
            <a:off x="467784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85" name="PlaceHolder 4"/>
          <p:cNvSpPr>
            <a:spLocks noGrp="1"/>
          </p:cNvSpPr>
          <p:nvPr>
            <p:ph/>
          </p:nvPr>
        </p:nvSpPr>
        <p:spPr>
          <a:xfrm>
            <a:off x="467784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 name="PlaceHolder 5"/>
          <p:cNvSpPr>
            <a:spLocks noGrp="1"/>
          </p:cNvSpPr>
          <p:nvPr>
            <p:ph type="ftr" idx="11"/>
          </p:nvPr>
        </p:nvSpPr>
        <p:spPr/>
        <p:txBody>
          <a:bodyPr/>
          <a:p>
            <a:r>
              <a:t>Footer</a:t>
            </a:r>
          </a:p>
        </p:txBody>
      </p:sp>
      <p:sp>
        <p:nvSpPr>
          <p:cNvPr id="7" name="PlaceHolder 6"/>
          <p:cNvSpPr>
            <a:spLocks noGrp="1"/>
          </p:cNvSpPr>
          <p:nvPr>
            <p:ph type="sldNum" idx="12"/>
          </p:nvPr>
        </p:nvSpPr>
        <p:spPr/>
        <p:txBody>
          <a:bodyPr/>
          <a:p>
            <a:fld id="{21D1B1D1-1859-45BB-B042-980876E8AD4E}" type="slidenum">
              <a:t>&lt;#&gt;</a:t>
            </a:fld>
          </a:p>
        </p:txBody>
      </p:sp>
      <p:sp>
        <p:nvSpPr>
          <p:cNvPr id="8" name="PlaceHolder 7"/>
          <p:cNvSpPr>
            <a:spLocks noGrp="1"/>
          </p:cNvSpPr>
          <p:nvPr>
            <p:ph type="dt" idx="10"/>
          </p:nvPr>
        </p:nvSpPr>
        <p:spPr/>
        <p:txBody>
          <a:bodyPr/>
          <a:p>
            <a:r>
              <a:rPr lang="en-US"/>
              <a:t/>
            </a: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187" name="PlaceHolder 2"/>
          <p:cNvSpPr>
            <a:spLocks noGrp="1"/>
          </p:cNvSpPr>
          <p:nvPr>
            <p:ph/>
          </p:nvPr>
        </p:nvSpPr>
        <p:spPr>
          <a:xfrm>
            <a:off x="31176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88" name="PlaceHolder 3"/>
          <p:cNvSpPr>
            <a:spLocks noGrp="1"/>
          </p:cNvSpPr>
          <p:nvPr>
            <p:ph/>
          </p:nvPr>
        </p:nvSpPr>
        <p:spPr>
          <a:xfrm>
            <a:off x="467784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89" name="PlaceHolder 4"/>
          <p:cNvSpPr>
            <a:spLocks noGrp="1"/>
          </p:cNvSpPr>
          <p:nvPr>
            <p:ph/>
          </p:nvPr>
        </p:nvSpPr>
        <p:spPr>
          <a:xfrm>
            <a:off x="311760" y="2936880"/>
            <a:ext cx="852012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 name="PlaceHolder 5"/>
          <p:cNvSpPr>
            <a:spLocks noGrp="1"/>
          </p:cNvSpPr>
          <p:nvPr>
            <p:ph type="ftr" idx="11"/>
          </p:nvPr>
        </p:nvSpPr>
        <p:spPr/>
        <p:txBody>
          <a:bodyPr/>
          <a:p>
            <a:r>
              <a:t>Footer</a:t>
            </a:r>
          </a:p>
        </p:txBody>
      </p:sp>
      <p:sp>
        <p:nvSpPr>
          <p:cNvPr id="7" name="PlaceHolder 6"/>
          <p:cNvSpPr>
            <a:spLocks noGrp="1"/>
          </p:cNvSpPr>
          <p:nvPr>
            <p:ph type="sldNum" idx="12"/>
          </p:nvPr>
        </p:nvSpPr>
        <p:spPr/>
        <p:txBody>
          <a:bodyPr/>
          <a:p>
            <a:fld id="{FC1063AE-DA03-418E-86D5-477009012980}" type="slidenum">
              <a:t>&lt;#&gt;</a:t>
            </a:fld>
          </a:p>
        </p:txBody>
      </p:sp>
      <p:sp>
        <p:nvSpPr>
          <p:cNvPr id="8" name="PlaceHolder 7"/>
          <p:cNvSpPr>
            <a:spLocks noGrp="1"/>
          </p:cNvSpPr>
          <p:nvPr>
            <p:ph type="dt" idx="10"/>
          </p:nvPr>
        </p:nvSpPr>
        <p:spPr/>
        <p:txBody>
          <a:bodyPr/>
          <a:p>
            <a:r>
              <a:rPr lang="en-US"/>
              <a:t/>
            </a: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191" name="PlaceHolder 2"/>
          <p:cNvSpPr>
            <a:spLocks noGrp="1"/>
          </p:cNvSpPr>
          <p:nvPr>
            <p:ph/>
          </p:nvPr>
        </p:nvSpPr>
        <p:spPr>
          <a:xfrm>
            <a:off x="311760" y="1152360"/>
            <a:ext cx="852012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92" name="PlaceHolder 3"/>
          <p:cNvSpPr>
            <a:spLocks noGrp="1"/>
          </p:cNvSpPr>
          <p:nvPr>
            <p:ph/>
          </p:nvPr>
        </p:nvSpPr>
        <p:spPr>
          <a:xfrm>
            <a:off x="311760" y="2936880"/>
            <a:ext cx="852012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5" name="PlaceHolder 4"/>
          <p:cNvSpPr>
            <a:spLocks noGrp="1"/>
          </p:cNvSpPr>
          <p:nvPr>
            <p:ph type="ftr" idx="11"/>
          </p:nvPr>
        </p:nvSpPr>
        <p:spPr/>
        <p:txBody>
          <a:bodyPr/>
          <a:p>
            <a:r>
              <a:t>Footer</a:t>
            </a:r>
          </a:p>
        </p:txBody>
      </p:sp>
      <p:sp>
        <p:nvSpPr>
          <p:cNvPr id="6" name="PlaceHolder 5"/>
          <p:cNvSpPr>
            <a:spLocks noGrp="1"/>
          </p:cNvSpPr>
          <p:nvPr>
            <p:ph type="sldNum" idx="12"/>
          </p:nvPr>
        </p:nvSpPr>
        <p:spPr/>
        <p:txBody>
          <a:bodyPr/>
          <a:p>
            <a:fld id="{2DB9456C-D355-4A17-A41B-D9216E992E3A}" type="slidenum">
              <a:t>&lt;#&gt;</a:t>
            </a:fld>
          </a:p>
        </p:txBody>
      </p:sp>
      <p:sp>
        <p:nvSpPr>
          <p:cNvPr id="7" name="PlaceHolder 6"/>
          <p:cNvSpPr>
            <a:spLocks noGrp="1"/>
          </p:cNvSpPr>
          <p:nvPr>
            <p:ph type="dt" idx="10"/>
          </p:nvPr>
        </p:nvSpPr>
        <p:spPr/>
        <p:txBody>
          <a:bodyPr/>
          <a:p>
            <a:r>
              <a:rPr lang="en-US"/>
              <a:t/>
            </a: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194" name="PlaceHolder 2"/>
          <p:cNvSpPr>
            <a:spLocks noGrp="1"/>
          </p:cNvSpPr>
          <p:nvPr>
            <p:ph/>
          </p:nvPr>
        </p:nvSpPr>
        <p:spPr>
          <a:xfrm>
            <a:off x="31176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95" name="PlaceHolder 3"/>
          <p:cNvSpPr>
            <a:spLocks noGrp="1"/>
          </p:cNvSpPr>
          <p:nvPr>
            <p:ph/>
          </p:nvPr>
        </p:nvSpPr>
        <p:spPr>
          <a:xfrm>
            <a:off x="467784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96" name="PlaceHolder 4"/>
          <p:cNvSpPr>
            <a:spLocks noGrp="1"/>
          </p:cNvSpPr>
          <p:nvPr>
            <p:ph/>
          </p:nvPr>
        </p:nvSpPr>
        <p:spPr>
          <a:xfrm>
            <a:off x="31176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97" name="PlaceHolder 5"/>
          <p:cNvSpPr>
            <a:spLocks noGrp="1"/>
          </p:cNvSpPr>
          <p:nvPr>
            <p:ph/>
          </p:nvPr>
        </p:nvSpPr>
        <p:spPr>
          <a:xfrm>
            <a:off x="467784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7" name="PlaceHolder 6"/>
          <p:cNvSpPr>
            <a:spLocks noGrp="1"/>
          </p:cNvSpPr>
          <p:nvPr>
            <p:ph type="ftr" idx="11"/>
          </p:nvPr>
        </p:nvSpPr>
        <p:spPr/>
        <p:txBody>
          <a:bodyPr/>
          <a:p>
            <a:r>
              <a:t>Footer</a:t>
            </a:r>
          </a:p>
        </p:txBody>
      </p:sp>
      <p:sp>
        <p:nvSpPr>
          <p:cNvPr id="8" name="PlaceHolder 7"/>
          <p:cNvSpPr>
            <a:spLocks noGrp="1"/>
          </p:cNvSpPr>
          <p:nvPr>
            <p:ph type="sldNum" idx="12"/>
          </p:nvPr>
        </p:nvSpPr>
        <p:spPr/>
        <p:txBody>
          <a:bodyPr/>
          <a:p>
            <a:fld id="{13C8CC62-FBFF-4BCB-A2FA-CA2CA8EF16E4}" type="slidenum">
              <a:t>&lt;#&gt;</a:t>
            </a:fld>
          </a:p>
        </p:txBody>
      </p:sp>
      <p:sp>
        <p:nvSpPr>
          <p:cNvPr id="9" name="PlaceHolder 8"/>
          <p:cNvSpPr>
            <a:spLocks noGrp="1"/>
          </p:cNvSpPr>
          <p:nvPr>
            <p:ph type="dt" idx="10"/>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311760" y="444960"/>
            <a:ext cx="8520120" cy="265464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sldNum" idx="1"/>
          </p:nvPr>
        </p:nvSpPr>
        <p:spPr/>
        <p:txBody>
          <a:bodyPr/>
          <a:p>
            <a:fld id="{FA46E073-D775-4321-BC2C-5FEE576481F3}" type="slidenum">
              <a:t>&lt;#&gt;</a:t>
            </a:fld>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199" name="PlaceHolder 2"/>
          <p:cNvSpPr>
            <a:spLocks noGrp="1"/>
          </p:cNvSpPr>
          <p:nvPr>
            <p:ph/>
          </p:nvPr>
        </p:nvSpPr>
        <p:spPr>
          <a:xfrm>
            <a:off x="311760" y="115236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00" name="PlaceHolder 3"/>
          <p:cNvSpPr>
            <a:spLocks noGrp="1"/>
          </p:cNvSpPr>
          <p:nvPr>
            <p:ph/>
          </p:nvPr>
        </p:nvSpPr>
        <p:spPr>
          <a:xfrm>
            <a:off x="3192480" y="115236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01" name="PlaceHolder 4"/>
          <p:cNvSpPr>
            <a:spLocks noGrp="1"/>
          </p:cNvSpPr>
          <p:nvPr>
            <p:ph/>
          </p:nvPr>
        </p:nvSpPr>
        <p:spPr>
          <a:xfrm>
            <a:off x="6073200" y="115236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02" name="PlaceHolder 5"/>
          <p:cNvSpPr>
            <a:spLocks noGrp="1"/>
          </p:cNvSpPr>
          <p:nvPr>
            <p:ph/>
          </p:nvPr>
        </p:nvSpPr>
        <p:spPr>
          <a:xfrm>
            <a:off x="311760" y="293688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03" name="PlaceHolder 6"/>
          <p:cNvSpPr>
            <a:spLocks noGrp="1"/>
          </p:cNvSpPr>
          <p:nvPr>
            <p:ph/>
          </p:nvPr>
        </p:nvSpPr>
        <p:spPr>
          <a:xfrm>
            <a:off x="3192480" y="293688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04" name="PlaceHolder 7"/>
          <p:cNvSpPr>
            <a:spLocks noGrp="1"/>
          </p:cNvSpPr>
          <p:nvPr>
            <p:ph/>
          </p:nvPr>
        </p:nvSpPr>
        <p:spPr>
          <a:xfrm>
            <a:off x="6073200" y="293688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9" name="PlaceHolder 8"/>
          <p:cNvSpPr>
            <a:spLocks noGrp="1"/>
          </p:cNvSpPr>
          <p:nvPr>
            <p:ph type="ftr" idx="11"/>
          </p:nvPr>
        </p:nvSpPr>
        <p:spPr/>
        <p:txBody>
          <a:bodyPr/>
          <a:p>
            <a:r>
              <a:t>Footer</a:t>
            </a:r>
          </a:p>
        </p:txBody>
      </p:sp>
      <p:sp>
        <p:nvSpPr>
          <p:cNvPr id="10" name="PlaceHolder 9"/>
          <p:cNvSpPr>
            <a:spLocks noGrp="1"/>
          </p:cNvSpPr>
          <p:nvPr>
            <p:ph type="sldNum" idx="12"/>
          </p:nvPr>
        </p:nvSpPr>
        <p:spPr/>
        <p:txBody>
          <a:bodyPr/>
          <a:p>
            <a:fld id="{B159F6FB-8F4B-41CA-8D7C-269E47C6A9A2}" type="slidenum">
              <a:t>&lt;#&gt;</a:t>
            </a:fld>
          </a:p>
        </p:txBody>
      </p:sp>
      <p:sp>
        <p:nvSpPr>
          <p:cNvPr id="11" name="PlaceHolder 10"/>
          <p:cNvSpPr>
            <a:spLocks noGrp="1"/>
          </p:cNvSpPr>
          <p:nvPr>
            <p:ph type="dt" idx="10"/>
          </p:nvPr>
        </p:nvSpPr>
        <p:spPr/>
        <p:txBody>
          <a:bodyPr/>
          <a:p>
            <a:r>
              <a:rPr lang="en-US"/>
              <a:t/>
            </a: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4"/>
          </p:nvPr>
        </p:nvSpPr>
        <p:spPr/>
        <p:txBody>
          <a:bodyPr/>
          <a:p>
            <a:r>
              <a:t>Footer</a:t>
            </a:r>
          </a:p>
        </p:txBody>
      </p:sp>
      <p:sp>
        <p:nvSpPr>
          <p:cNvPr id="3" name="PlaceHolder 2"/>
          <p:cNvSpPr>
            <a:spLocks noGrp="1"/>
          </p:cNvSpPr>
          <p:nvPr>
            <p:ph type="sldNum" idx="15"/>
          </p:nvPr>
        </p:nvSpPr>
        <p:spPr/>
        <p:txBody>
          <a:bodyPr/>
          <a:p>
            <a:fld id="{16F2720D-93FD-45DB-991D-6DC41B65A320}" type="slidenum">
              <a:t>&lt;#&gt;</a:t>
            </a:fld>
          </a:p>
        </p:txBody>
      </p:sp>
      <p:sp>
        <p:nvSpPr>
          <p:cNvPr id="4" name="PlaceHolder 3"/>
          <p:cNvSpPr>
            <a:spLocks noGrp="1"/>
          </p:cNvSpPr>
          <p:nvPr>
            <p:ph type="dt" idx="13"/>
          </p:nvPr>
        </p:nvSpPr>
        <p:spPr/>
        <p:txBody>
          <a:bodyPr/>
          <a:p>
            <a:r>
              <a:rPr lang="en-US"/>
              <a:t/>
            </a:r>
          </a:p>
        </p:txBody>
      </p:sp>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11"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212" name="PlaceHolder 2"/>
          <p:cNvSpPr>
            <a:spLocks noGrp="1"/>
          </p:cNvSpPr>
          <p:nvPr>
            <p:ph type="subTitle"/>
          </p:nvPr>
        </p:nvSpPr>
        <p:spPr>
          <a:xfrm>
            <a:off x="311760" y="1152360"/>
            <a:ext cx="8520120" cy="341604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14"/>
          </p:nvPr>
        </p:nvSpPr>
        <p:spPr/>
        <p:txBody>
          <a:bodyPr/>
          <a:p>
            <a:r>
              <a:t>Footer</a:t>
            </a:r>
          </a:p>
        </p:txBody>
      </p:sp>
      <p:sp>
        <p:nvSpPr>
          <p:cNvPr id="5" name="PlaceHolder 4"/>
          <p:cNvSpPr>
            <a:spLocks noGrp="1"/>
          </p:cNvSpPr>
          <p:nvPr>
            <p:ph type="sldNum" idx="15"/>
          </p:nvPr>
        </p:nvSpPr>
        <p:spPr/>
        <p:txBody>
          <a:bodyPr/>
          <a:p>
            <a:fld id="{55AC32AA-DE0A-454C-8265-7B22D7CB0FBB}" type="slidenum">
              <a:t>&lt;#&gt;</a:t>
            </a:fld>
          </a:p>
        </p:txBody>
      </p:sp>
      <p:sp>
        <p:nvSpPr>
          <p:cNvPr id="6" name="PlaceHolder 5"/>
          <p:cNvSpPr>
            <a:spLocks noGrp="1"/>
          </p:cNvSpPr>
          <p:nvPr>
            <p:ph type="dt" idx="13"/>
          </p:nvPr>
        </p:nvSpPr>
        <p:spPr/>
        <p:txBody>
          <a:bodyPr/>
          <a:p>
            <a:r>
              <a:rPr lang="en-US"/>
              <a:t/>
            </a: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214" name="PlaceHolder 2"/>
          <p:cNvSpPr>
            <a:spLocks noGrp="1"/>
          </p:cNvSpPr>
          <p:nvPr>
            <p:ph/>
          </p:nvPr>
        </p:nvSpPr>
        <p:spPr>
          <a:xfrm>
            <a:off x="311760" y="1152360"/>
            <a:ext cx="852012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4" name="PlaceHolder 3"/>
          <p:cNvSpPr>
            <a:spLocks noGrp="1"/>
          </p:cNvSpPr>
          <p:nvPr>
            <p:ph type="ftr" idx="14"/>
          </p:nvPr>
        </p:nvSpPr>
        <p:spPr/>
        <p:txBody>
          <a:bodyPr/>
          <a:p>
            <a:r>
              <a:t>Footer</a:t>
            </a:r>
          </a:p>
        </p:txBody>
      </p:sp>
      <p:sp>
        <p:nvSpPr>
          <p:cNvPr id="5" name="PlaceHolder 4"/>
          <p:cNvSpPr>
            <a:spLocks noGrp="1"/>
          </p:cNvSpPr>
          <p:nvPr>
            <p:ph type="sldNum" idx="15"/>
          </p:nvPr>
        </p:nvSpPr>
        <p:spPr/>
        <p:txBody>
          <a:bodyPr/>
          <a:p>
            <a:fld id="{FA2DF105-3BB1-440E-8473-AE79F58E5C51}" type="slidenum">
              <a:t>&lt;#&gt;</a:t>
            </a:fld>
          </a:p>
        </p:txBody>
      </p:sp>
      <p:sp>
        <p:nvSpPr>
          <p:cNvPr id="6" name="PlaceHolder 5"/>
          <p:cNvSpPr>
            <a:spLocks noGrp="1"/>
          </p:cNvSpPr>
          <p:nvPr>
            <p:ph type="dt" idx="13"/>
          </p:nvPr>
        </p:nvSpPr>
        <p:spPr/>
        <p:txBody>
          <a:bodyPr/>
          <a:p>
            <a:r>
              <a:rPr lang="en-US"/>
              <a:t/>
            </a: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216" name="PlaceHolder 2"/>
          <p:cNvSpPr>
            <a:spLocks noGrp="1"/>
          </p:cNvSpPr>
          <p:nvPr>
            <p:ph/>
          </p:nvPr>
        </p:nvSpPr>
        <p:spPr>
          <a:xfrm>
            <a:off x="31176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17" name="PlaceHolder 3"/>
          <p:cNvSpPr>
            <a:spLocks noGrp="1"/>
          </p:cNvSpPr>
          <p:nvPr>
            <p:ph/>
          </p:nvPr>
        </p:nvSpPr>
        <p:spPr>
          <a:xfrm>
            <a:off x="467784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5" name="PlaceHolder 4"/>
          <p:cNvSpPr>
            <a:spLocks noGrp="1"/>
          </p:cNvSpPr>
          <p:nvPr>
            <p:ph type="ftr" idx="14"/>
          </p:nvPr>
        </p:nvSpPr>
        <p:spPr/>
        <p:txBody>
          <a:bodyPr/>
          <a:p>
            <a:r>
              <a:t>Footer</a:t>
            </a:r>
          </a:p>
        </p:txBody>
      </p:sp>
      <p:sp>
        <p:nvSpPr>
          <p:cNvPr id="6" name="PlaceHolder 5"/>
          <p:cNvSpPr>
            <a:spLocks noGrp="1"/>
          </p:cNvSpPr>
          <p:nvPr>
            <p:ph type="sldNum" idx="15"/>
          </p:nvPr>
        </p:nvSpPr>
        <p:spPr/>
        <p:txBody>
          <a:bodyPr/>
          <a:p>
            <a:fld id="{E86DDA18-B64C-406C-AC0D-96162BECFF52}" type="slidenum">
              <a:t>&lt;#&gt;</a:t>
            </a:fld>
          </a:p>
        </p:txBody>
      </p:sp>
      <p:sp>
        <p:nvSpPr>
          <p:cNvPr id="7" name="PlaceHolder 6"/>
          <p:cNvSpPr>
            <a:spLocks noGrp="1"/>
          </p:cNvSpPr>
          <p:nvPr>
            <p:ph type="dt" idx="13"/>
          </p:nvPr>
        </p:nvSpPr>
        <p:spPr/>
        <p:txBody>
          <a:bodyPr/>
          <a:p>
            <a:r>
              <a:rPr lang="en-US"/>
              <a:t/>
            </a: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18"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3" name="PlaceHolder 2"/>
          <p:cNvSpPr>
            <a:spLocks noGrp="1"/>
          </p:cNvSpPr>
          <p:nvPr>
            <p:ph type="ftr" idx="14"/>
          </p:nvPr>
        </p:nvSpPr>
        <p:spPr/>
        <p:txBody>
          <a:bodyPr/>
          <a:p>
            <a:r>
              <a:t>Footer</a:t>
            </a:r>
          </a:p>
        </p:txBody>
      </p:sp>
      <p:sp>
        <p:nvSpPr>
          <p:cNvPr id="4" name="PlaceHolder 3"/>
          <p:cNvSpPr>
            <a:spLocks noGrp="1"/>
          </p:cNvSpPr>
          <p:nvPr>
            <p:ph type="sldNum" idx="15"/>
          </p:nvPr>
        </p:nvSpPr>
        <p:spPr/>
        <p:txBody>
          <a:bodyPr/>
          <a:p>
            <a:fld id="{237A3B2A-4FA4-4497-9A50-4E6D93E93527}" type="slidenum">
              <a:t>&lt;#&gt;</a:t>
            </a:fld>
          </a:p>
        </p:txBody>
      </p:sp>
      <p:sp>
        <p:nvSpPr>
          <p:cNvPr id="5" name="PlaceHolder 4"/>
          <p:cNvSpPr>
            <a:spLocks noGrp="1"/>
          </p:cNvSpPr>
          <p:nvPr>
            <p:ph type="dt" idx="13"/>
          </p:nvPr>
        </p:nvSpPr>
        <p:spPr/>
        <p:txBody>
          <a:bodyPr/>
          <a:p>
            <a:r>
              <a:rPr lang="en-US"/>
              <a:t/>
            </a: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9" name="PlaceHolder 1"/>
          <p:cNvSpPr>
            <a:spLocks noGrp="1"/>
          </p:cNvSpPr>
          <p:nvPr>
            <p:ph type="subTitle"/>
          </p:nvPr>
        </p:nvSpPr>
        <p:spPr>
          <a:xfrm>
            <a:off x="311760" y="444960"/>
            <a:ext cx="8520120" cy="265464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14"/>
          </p:nvPr>
        </p:nvSpPr>
        <p:spPr/>
        <p:txBody>
          <a:bodyPr/>
          <a:p>
            <a:r>
              <a:t>Footer</a:t>
            </a:r>
          </a:p>
        </p:txBody>
      </p:sp>
      <p:sp>
        <p:nvSpPr>
          <p:cNvPr id="4" name="PlaceHolder 3"/>
          <p:cNvSpPr>
            <a:spLocks noGrp="1"/>
          </p:cNvSpPr>
          <p:nvPr>
            <p:ph type="sldNum" idx="15"/>
          </p:nvPr>
        </p:nvSpPr>
        <p:spPr/>
        <p:txBody>
          <a:bodyPr/>
          <a:p>
            <a:fld id="{28EE7705-E99B-475B-9800-363303AC24E0}" type="slidenum">
              <a:t>&lt;#&gt;</a:t>
            </a:fld>
          </a:p>
        </p:txBody>
      </p:sp>
      <p:sp>
        <p:nvSpPr>
          <p:cNvPr id="5" name="PlaceHolder 4"/>
          <p:cNvSpPr>
            <a:spLocks noGrp="1"/>
          </p:cNvSpPr>
          <p:nvPr>
            <p:ph type="dt" idx="13"/>
          </p:nvPr>
        </p:nvSpPr>
        <p:spPr/>
        <p:txBody>
          <a:bodyPr/>
          <a:p>
            <a:r>
              <a:rPr lang="en-US"/>
              <a:t/>
            </a: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221" name="PlaceHolder 2"/>
          <p:cNvSpPr>
            <a:spLocks noGrp="1"/>
          </p:cNvSpPr>
          <p:nvPr>
            <p:ph/>
          </p:nvPr>
        </p:nvSpPr>
        <p:spPr>
          <a:xfrm>
            <a:off x="31176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22" name="PlaceHolder 3"/>
          <p:cNvSpPr>
            <a:spLocks noGrp="1"/>
          </p:cNvSpPr>
          <p:nvPr>
            <p:ph/>
          </p:nvPr>
        </p:nvSpPr>
        <p:spPr>
          <a:xfrm>
            <a:off x="467784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23" name="PlaceHolder 4"/>
          <p:cNvSpPr>
            <a:spLocks noGrp="1"/>
          </p:cNvSpPr>
          <p:nvPr>
            <p:ph/>
          </p:nvPr>
        </p:nvSpPr>
        <p:spPr>
          <a:xfrm>
            <a:off x="31176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 name="PlaceHolder 5"/>
          <p:cNvSpPr>
            <a:spLocks noGrp="1"/>
          </p:cNvSpPr>
          <p:nvPr>
            <p:ph type="ftr" idx="14"/>
          </p:nvPr>
        </p:nvSpPr>
        <p:spPr/>
        <p:txBody>
          <a:bodyPr/>
          <a:p>
            <a:r>
              <a:t>Footer</a:t>
            </a:r>
          </a:p>
        </p:txBody>
      </p:sp>
      <p:sp>
        <p:nvSpPr>
          <p:cNvPr id="7" name="PlaceHolder 6"/>
          <p:cNvSpPr>
            <a:spLocks noGrp="1"/>
          </p:cNvSpPr>
          <p:nvPr>
            <p:ph type="sldNum" idx="15"/>
          </p:nvPr>
        </p:nvSpPr>
        <p:spPr/>
        <p:txBody>
          <a:bodyPr/>
          <a:p>
            <a:fld id="{B14D7BDA-01A7-4FC8-8C2E-72278D19081B}" type="slidenum">
              <a:t>&lt;#&gt;</a:t>
            </a:fld>
          </a:p>
        </p:txBody>
      </p:sp>
      <p:sp>
        <p:nvSpPr>
          <p:cNvPr id="8" name="PlaceHolder 7"/>
          <p:cNvSpPr>
            <a:spLocks noGrp="1"/>
          </p:cNvSpPr>
          <p:nvPr>
            <p:ph type="dt" idx="13"/>
          </p:nvPr>
        </p:nvSpPr>
        <p:spPr/>
        <p:txBody>
          <a:bodyPr/>
          <a:p>
            <a:r>
              <a:rPr lang="en-US"/>
              <a:t/>
            </a: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225" name="PlaceHolder 2"/>
          <p:cNvSpPr>
            <a:spLocks noGrp="1"/>
          </p:cNvSpPr>
          <p:nvPr>
            <p:ph/>
          </p:nvPr>
        </p:nvSpPr>
        <p:spPr>
          <a:xfrm>
            <a:off x="31176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26" name="PlaceHolder 3"/>
          <p:cNvSpPr>
            <a:spLocks noGrp="1"/>
          </p:cNvSpPr>
          <p:nvPr>
            <p:ph/>
          </p:nvPr>
        </p:nvSpPr>
        <p:spPr>
          <a:xfrm>
            <a:off x="467784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27" name="PlaceHolder 4"/>
          <p:cNvSpPr>
            <a:spLocks noGrp="1"/>
          </p:cNvSpPr>
          <p:nvPr>
            <p:ph/>
          </p:nvPr>
        </p:nvSpPr>
        <p:spPr>
          <a:xfrm>
            <a:off x="467784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 name="PlaceHolder 5"/>
          <p:cNvSpPr>
            <a:spLocks noGrp="1"/>
          </p:cNvSpPr>
          <p:nvPr>
            <p:ph type="ftr" idx="14"/>
          </p:nvPr>
        </p:nvSpPr>
        <p:spPr/>
        <p:txBody>
          <a:bodyPr/>
          <a:p>
            <a:r>
              <a:t>Footer</a:t>
            </a:r>
          </a:p>
        </p:txBody>
      </p:sp>
      <p:sp>
        <p:nvSpPr>
          <p:cNvPr id="7" name="PlaceHolder 6"/>
          <p:cNvSpPr>
            <a:spLocks noGrp="1"/>
          </p:cNvSpPr>
          <p:nvPr>
            <p:ph type="sldNum" idx="15"/>
          </p:nvPr>
        </p:nvSpPr>
        <p:spPr/>
        <p:txBody>
          <a:bodyPr/>
          <a:p>
            <a:fld id="{B86B96C3-3A01-4160-8AF4-19B893E64B9A}" type="slidenum">
              <a:t>&lt;#&gt;</a:t>
            </a:fld>
          </a:p>
        </p:txBody>
      </p:sp>
      <p:sp>
        <p:nvSpPr>
          <p:cNvPr id="8" name="PlaceHolder 7"/>
          <p:cNvSpPr>
            <a:spLocks noGrp="1"/>
          </p:cNvSpPr>
          <p:nvPr>
            <p:ph type="dt" idx="13"/>
          </p:nvPr>
        </p:nvSpPr>
        <p:spPr/>
        <p:txBody>
          <a:bodyPr/>
          <a:p>
            <a:r>
              <a:rPr lang="en-US"/>
              <a:t/>
            </a: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229" name="PlaceHolder 2"/>
          <p:cNvSpPr>
            <a:spLocks noGrp="1"/>
          </p:cNvSpPr>
          <p:nvPr>
            <p:ph/>
          </p:nvPr>
        </p:nvSpPr>
        <p:spPr>
          <a:xfrm>
            <a:off x="31176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30" name="PlaceHolder 3"/>
          <p:cNvSpPr>
            <a:spLocks noGrp="1"/>
          </p:cNvSpPr>
          <p:nvPr>
            <p:ph/>
          </p:nvPr>
        </p:nvSpPr>
        <p:spPr>
          <a:xfrm>
            <a:off x="467784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31" name="PlaceHolder 4"/>
          <p:cNvSpPr>
            <a:spLocks noGrp="1"/>
          </p:cNvSpPr>
          <p:nvPr>
            <p:ph/>
          </p:nvPr>
        </p:nvSpPr>
        <p:spPr>
          <a:xfrm>
            <a:off x="311760" y="2936880"/>
            <a:ext cx="852012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 name="PlaceHolder 5"/>
          <p:cNvSpPr>
            <a:spLocks noGrp="1"/>
          </p:cNvSpPr>
          <p:nvPr>
            <p:ph type="ftr" idx="14"/>
          </p:nvPr>
        </p:nvSpPr>
        <p:spPr/>
        <p:txBody>
          <a:bodyPr/>
          <a:p>
            <a:r>
              <a:t>Footer</a:t>
            </a:r>
          </a:p>
        </p:txBody>
      </p:sp>
      <p:sp>
        <p:nvSpPr>
          <p:cNvPr id="7" name="PlaceHolder 6"/>
          <p:cNvSpPr>
            <a:spLocks noGrp="1"/>
          </p:cNvSpPr>
          <p:nvPr>
            <p:ph type="sldNum" idx="15"/>
          </p:nvPr>
        </p:nvSpPr>
        <p:spPr/>
        <p:txBody>
          <a:bodyPr/>
          <a:p>
            <a:fld id="{C0385961-F20E-409B-A596-C1E1057834E0}" type="slidenum">
              <a:t>&lt;#&gt;</a:t>
            </a:fld>
          </a:p>
        </p:txBody>
      </p:sp>
      <p:sp>
        <p:nvSpPr>
          <p:cNvPr id="8" name="PlaceHolder 7"/>
          <p:cNvSpPr>
            <a:spLocks noGrp="1"/>
          </p:cNvSpPr>
          <p:nvPr>
            <p:ph type="dt" idx="13"/>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13" name="PlaceHolder 2"/>
          <p:cNvSpPr>
            <a:spLocks noGrp="1"/>
          </p:cNvSpPr>
          <p:nvPr>
            <p:ph/>
          </p:nvPr>
        </p:nvSpPr>
        <p:spPr>
          <a:xfrm>
            <a:off x="31176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4" name="PlaceHolder 3"/>
          <p:cNvSpPr>
            <a:spLocks noGrp="1"/>
          </p:cNvSpPr>
          <p:nvPr>
            <p:ph/>
          </p:nvPr>
        </p:nvSpPr>
        <p:spPr>
          <a:xfrm>
            <a:off x="467784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5" name="PlaceHolder 4"/>
          <p:cNvSpPr>
            <a:spLocks noGrp="1"/>
          </p:cNvSpPr>
          <p:nvPr>
            <p:ph/>
          </p:nvPr>
        </p:nvSpPr>
        <p:spPr>
          <a:xfrm>
            <a:off x="31176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 name="PlaceHolder 5"/>
          <p:cNvSpPr>
            <a:spLocks noGrp="1"/>
          </p:cNvSpPr>
          <p:nvPr>
            <p:ph type="sldNum" idx="1"/>
          </p:nvPr>
        </p:nvSpPr>
        <p:spPr/>
        <p:txBody>
          <a:bodyPr/>
          <a:p>
            <a:fld id="{6922C6BF-C448-42C3-8DD0-6F145CD71E28}" type="slidenum">
              <a:t>&lt;#&gt;</a:t>
            </a:fld>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233" name="PlaceHolder 2"/>
          <p:cNvSpPr>
            <a:spLocks noGrp="1"/>
          </p:cNvSpPr>
          <p:nvPr>
            <p:ph/>
          </p:nvPr>
        </p:nvSpPr>
        <p:spPr>
          <a:xfrm>
            <a:off x="311760" y="1152360"/>
            <a:ext cx="852012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34" name="PlaceHolder 3"/>
          <p:cNvSpPr>
            <a:spLocks noGrp="1"/>
          </p:cNvSpPr>
          <p:nvPr>
            <p:ph/>
          </p:nvPr>
        </p:nvSpPr>
        <p:spPr>
          <a:xfrm>
            <a:off x="311760" y="2936880"/>
            <a:ext cx="852012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5" name="PlaceHolder 4"/>
          <p:cNvSpPr>
            <a:spLocks noGrp="1"/>
          </p:cNvSpPr>
          <p:nvPr>
            <p:ph type="ftr" idx="14"/>
          </p:nvPr>
        </p:nvSpPr>
        <p:spPr/>
        <p:txBody>
          <a:bodyPr/>
          <a:p>
            <a:r>
              <a:t>Footer</a:t>
            </a:r>
          </a:p>
        </p:txBody>
      </p:sp>
      <p:sp>
        <p:nvSpPr>
          <p:cNvPr id="6" name="PlaceHolder 5"/>
          <p:cNvSpPr>
            <a:spLocks noGrp="1"/>
          </p:cNvSpPr>
          <p:nvPr>
            <p:ph type="sldNum" idx="15"/>
          </p:nvPr>
        </p:nvSpPr>
        <p:spPr/>
        <p:txBody>
          <a:bodyPr/>
          <a:p>
            <a:fld id="{295495C2-E084-4D0C-B3D2-3D445B844342}" type="slidenum">
              <a:t>&lt;#&gt;</a:t>
            </a:fld>
          </a:p>
        </p:txBody>
      </p:sp>
      <p:sp>
        <p:nvSpPr>
          <p:cNvPr id="7" name="PlaceHolder 6"/>
          <p:cNvSpPr>
            <a:spLocks noGrp="1"/>
          </p:cNvSpPr>
          <p:nvPr>
            <p:ph type="dt" idx="13"/>
          </p:nvPr>
        </p:nvSpPr>
        <p:spPr/>
        <p:txBody>
          <a:bodyPr/>
          <a:p>
            <a:r>
              <a:rPr lang="en-US"/>
              <a:t/>
            </a: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35"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236" name="PlaceHolder 2"/>
          <p:cNvSpPr>
            <a:spLocks noGrp="1"/>
          </p:cNvSpPr>
          <p:nvPr>
            <p:ph/>
          </p:nvPr>
        </p:nvSpPr>
        <p:spPr>
          <a:xfrm>
            <a:off x="31176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37" name="PlaceHolder 3"/>
          <p:cNvSpPr>
            <a:spLocks noGrp="1"/>
          </p:cNvSpPr>
          <p:nvPr>
            <p:ph/>
          </p:nvPr>
        </p:nvSpPr>
        <p:spPr>
          <a:xfrm>
            <a:off x="467784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38" name="PlaceHolder 4"/>
          <p:cNvSpPr>
            <a:spLocks noGrp="1"/>
          </p:cNvSpPr>
          <p:nvPr>
            <p:ph/>
          </p:nvPr>
        </p:nvSpPr>
        <p:spPr>
          <a:xfrm>
            <a:off x="31176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39" name="PlaceHolder 5"/>
          <p:cNvSpPr>
            <a:spLocks noGrp="1"/>
          </p:cNvSpPr>
          <p:nvPr>
            <p:ph/>
          </p:nvPr>
        </p:nvSpPr>
        <p:spPr>
          <a:xfrm>
            <a:off x="467784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7" name="PlaceHolder 6"/>
          <p:cNvSpPr>
            <a:spLocks noGrp="1"/>
          </p:cNvSpPr>
          <p:nvPr>
            <p:ph type="ftr" idx="14"/>
          </p:nvPr>
        </p:nvSpPr>
        <p:spPr/>
        <p:txBody>
          <a:bodyPr/>
          <a:p>
            <a:r>
              <a:t>Footer</a:t>
            </a:r>
          </a:p>
        </p:txBody>
      </p:sp>
      <p:sp>
        <p:nvSpPr>
          <p:cNvPr id="8" name="PlaceHolder 7"/>
          <p:cNvSpPr>
            <a:spLocks noGrp="1"/>
          </p:cNvSpPr>
          <p:nvPr>
            <p:ph type="sldNum" idx="15"/>
          </p:nvPr>
        </p:nvSpPr>
        <p:spPr/>
        <p:txBody>
          <a:bodyPr/>
          <a:p>
            <a:fld id="{443748B1-AB10-47D9-B7A2-63D494900F71}" type="slidenum">
              <a:t>&lt;#&gt;</a:t>
            </a:fld>
          </a:p>
        </p:txBody>
      </p:sp>
      <p:sp>
        <p:nvSpPr>
          <p:cNvPr id="9" name="PlaceHolder 8"/>
          <p:cNvSpPr>
            <a:spLocks noGrp="1"/>
          </p:cNvSpPr>
          <p:nvPr>
            <p:ph type="dt" idx="13"/>
          </p:nvPr>
        </p:nvSpPr>
        <p:spPr/>
        <p:txBody>
          <a:bodyPr/>
          <a:p>
            <a:r>
              <a:rPr lang="en-US"/>
              <a:t/>
            </a: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40"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241" name="PlaceHolder 2"/>
          <p:cNvSpPr>
            <a:spLocks noGrp="1"/>
          </p:cNvSpPr>
          <p:nvPr>
            <p:ph/>
          </p:nvPr>
        </p:nvSpPr>
        <p:spPr>
          <a:xfrm>
            <a:off x="311760" y="115236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42" name="PlaceHolder 3"/>
          <p:cNvSpPr>
            <a:spLocks noGrp="1"/>
          </p:cNvSpPr>
          <p:nvPr>
            <p:ph/>
          </p:nvPr>
        </p:nvSpPr>
        <p:spPr>
          <a:xfrm>
            <a:off x="3192480" y="115236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43" name="PlaceHolder 4"/>
          <p:cNvSpPr>
            <a:spLocks noGrp="1"/>
          </p:cNvSpPr>
          <p:nvPr>
            <p:ph/>
          </p:nvPr>
        </p:nvSpPr>
        <p:spPr>
          <a:xfrm>
            <a:off x="6073200" y="115236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44" name="PlaceHolder 5"/>
          <p:cNvSpPr>
            <a:spLocks noGrp="1"/>
          </p:cNvSpPr>
          <p:nvPr>
            <p:ph/>
          </p:nvPr>
        </p:nvSpPr>
        <p:spPr>
          <a:xfrm>
            <a:off x="311760" y="293688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45" name="PlaceHolder 6"/>
          <p:cNvSpPr>
            <a:spLocks noGrp="1"/>
          </p:cNvSpPr>
          <p:nvPr>
            <p:ph/>
          </p:nvPr>
        </p:nvSpPr>
        <p:spPr>
          <a:xfrm>
            <a:off x="3192480" y="293688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46" name="PlaceHolder 7"/>
          <p:cNvSpPr>
            <a:spLocks noGrp="1"/>
          </p:cNvSpPr>
          <p:nvPr>
            <p:ph/>
          </p:nvPr>
        </p:nvSpPr>
        <p:spPr>
          <a:xfrm>
            <a:off x="6073200" y="293688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9" name="PlaceHolder 8"/>
          <p:cNvSpPr>
            <a:spLocks noGrp="1"/>
          </p:cNvSpPr>
          <p:nvPr>
            <p:ph type="ftr" idx="14"/>
          </p:nvPr>
        </p:nvSpPr>
        <p:spPr/>
        <p:txBody>
          <a:bodyPr/>
          <a:p>
            <a:r>
              <a:t>Footer</a:t>
            </a:r>
          </a:p>
        </p:txBody>
      </p:sp>
      <p:sp>
        <p:nvSpPr>
          <p:cNvPr id="10" name="PlaceHolder 9"/>
          <p:cNvSpPr>
            <a:spLocks noGrp="1"/>
          </p:cNvSpPr>
          <p:nvPr>
            <p:ph type="sldNum" idx="15"/>
          </p:nvPr>
        </p:nvSpPr>
        <p:spPr/>
        <p:txBody>
          <a:bodyPr/>
          <a:p>
            <a:fld id="{5B6E55E5-3D7B-49DF-A3CE-60BF0F6D9E42}" type="slidenum">
              <a:t>&lt;#&gt;</a:t>
            </a:fld>
          </a:p>
        </p:txBody>
      </p:sp>
      <p:sp>
        <p:nvSpPr>
          <p:cNvPr id="11" name="PlaceHolder 10"/>
          <p:cNvSpPr>
            <a:spLocks noGrp="1"/>
          </p:cNvSpPr>
          <p:nvPr>
            <p:ph type="dt" idx="13"/>
          </p:nvPr>
        </p:nvSpPr>
        <p:spPr/>
        <p:txBody>
          <a:bodyPr/>
          <a:p>
            <a:r>
              <a:rPr lang="en-US"/>
              <a:t/>
            </a: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7"/>
          </p:nvPr>
        </p:nvSpPr>
        <p:spPr/>
        <p:txBody>
          <a:bodyPr/>
          <a:p>
            <a:r>
              <a:t>Footer</a:t>
            </a:r>
          </a:p>
        </p:txBody>
      </p:sp>
      <p:sp>
        <p:nvSpPr>
          <p:cNvPr id="3" name="PlaceHolder 2"/>
          <p:cNvSpPr>
            <a:spLocks noGrp="1"/>
          </p:cNvSpPr>
          <p:nvPr>
            <p:ph type="sldNum" idx="18"/>
          </p:nvPr>
        </p:nvSpPr>
        <p:spPr/>
        <p:txBody>
          <a:bodyPr/>
          <a:p>
            <a:fld id="{A09D0576-0B6E-4779-9B62-35EEE9D3827C}" type="slidenum">
              <a:t>&lt;#&gt;</a:t>
            </a:fld>
          </a:p>
        </p:txBody>
      </p:sp>
      <p:sp>
        <p:nvSpPr>
          <p:cNvPr id="4" name="PlaceHolder 3"/>
          <p:cNvSpPr>
            <a:spLocks noGrp="1"/>
          </p:cNvSpPr>
          <p:nvPr>
            <p:ph type="dt" idx="16"/>
          </p:nvPr>
        </p:nvSpPr>
        <p:spPr/>
        <p:txBody>
          <a:bodyPr/>
          <a:p>
            <a:r>
              <a:rPr lang="en-US"/>
              <a:t/>
            </a:r>
          </a:p>
        </p:txBody>
      </p:sp>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52"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253" name="PlaceHolder 2"/>
          <p:cNvSpPr>
            <a:spLocks noGrp="1"/>
          </p:cNvSpPr>
          <p:nvPr>
            <p:ph type="subTitle"/>
          </p:nvPr>
        </p:nvSpPr>
        <p:spPr>
          <a:xfrm>
            <a:off x="311760" y="1152360"/>
            <a:ext cx="8520120" cy="341604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17"/>
          </p:nvPr>
        </p:nvSpPr>
        <p:spPr/>
        <p:txBody>
          <a:bodyPr/>
          <a:p>
            <a:r>
              <a:t>Footer</a:t>
            </a:r>
          </a:p>
        </p:txBody>
      </p:sp>
      <p:sp>
        <p:nvSpPr>
          <p:cNvPr id="5" name="PlaceHolder 4"/>
          <p:cNvSpPr>
            <a:spLocks noGrp="1"/>
          </p:cNvSpPr>
          <p:nvPr>
            <p:ph type="sldNum" idx="18"/>
          </p:nvPr>
        </p:nvSpPr>
        <p:spPr/>
        <p:txBody>
          <a:bodyPr/>
          <a:p>
            <a:fld id="{DA7FB610-D995-4ADA-A971-2E4ACE7BA908}" type="slidenum">
              <a:t>&lt;#&gt;</a:t>
            </a:fld>
          </a:p>
        </p:txBody>
      </p:sp>
      <p:sp>
        <p:nvSpPr>
          <p:cNvPr id="6" name="PlaceHolder 5"/>
          <p:cNvSpPr>
            <a:spLocks noGrp="1"/>
          </p:cNvSpPr>
          <p:nvPr>
            <p:ph type="dt" idx="16"/>
          </p:nvPr>
        </p:nvSpPr>
        <p:spPr/>
        <p:txBody>
          <a:bodyPr/>
          <a:p>
            <a:r>
              <a:rPr lang="en-US"/>
              <a:t/>
            </a: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54"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255" name="PlaceHolder 2"/>
          <p:cNvSpPr>
            <a:spLocks noGrp="1"/>
          </p:cNvSpPr>
          <p:nvPr>
            <p:ph/>
          </p:nvPr>
        </p:nvSpPr>
        <p:spPr>
          <a:xfrm>
            <a:off x="311760" y="1152360"/>
            <a:ext cx="852012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4" name="PlaceHolder 3"/>
          <p:cNvSpPr>
            <a:spLocks noGrp="1"/>
          </p:cNvSpPr>
          <p:nvPr>
            <p:ph type="ftr" idx="17"/>
          </p:nvPr>
        </p:nvSpPr>
        <p:spPr/>
        <p:txBody>
          <a:bodyPr/>
          <a:p>
            <a:r>
              <a:t>Footer</a:t>
            </a:r>
          </a:p>
        </p:txBody>
      </p:sp>
      <p:sp>
        <p:nvSpPr>
          <p:cNvPr id="5" name="PlaceHolder 4"/>
          <p:cNvSpPr>
            <a:spLocks noGrp="1"/>
          </p:cNvSpPr>
          <p:nvPr>
            <p:ph type="sldNum" idx="18"/>
          </p:nvPr>
        </p:nvSpPr>
        <p:spPr/>
        <p:txBody>
          <a:bodyPr/>
          <a:p>
            <a:fld id="{329B9FE2-B5BF-4475-88C7-E32D0F31940B}" type="slidenum">
              <a:t>&lt;#&gt;</a:t>
            </a:fld>
          </a:p>
        </p:txBody>
      </p:sp>
      <p:sp>
        <p:nvSpPr>
          <p:cNvPr id="6" name="PlaceHolder 5"/>
          <p:cNvSpPr>
            <a:spLocks noGrp="1"/>
          </p:cNvSpPr>
          <p:nvPr>
            <p:ph type="dt" idx="16"/>
          </p:nvPr>
        </p:nvSpPr>
        <p:spPr/>
        <p:txBody>
          <a:bodyPr/>
          <a:p>
            <a:r>
              <a:rPr lang="en-US"/>
              <a:t/>
            </a: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257" name="PlaceHolder 2"/>
          <p:cNvSpPr>
            <a:spLocks noGrp="1"/>
          </p:cNvSpPr>
          <p:nvPr>
            <p:ph/>
          </p:nvPr>
        </p:nvSpPr>
        <p:spPr>
          <a:xfrm>
            <a:off x="31176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58" name="PlaceHolder 3"/>
          <p:cNvSpPr>
            <a:spLocks noGrp="1"/>
          </p:cNvSpPr>
          <p:nvPr>
            <p:ph/>
          </p:nvPr>
        </p:nvSpPr>
        <p:spPr>
          <a:xfrm>
            <a:off x="467784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5" name="PlaceHolder 4"/>
          <p:cNvSpPr>
            <a:spLocks noGrp="1"/>
          </p:cNvSpPr>
          <p:nvPr>
            <p:ph type="ftr" idx="17"/>
          </p:nvPr>
        </p:nvSpPr>
        <p:spPr/>
        <p:txBody>
          <a:bodyPr/>
          <a:p>
            <a:r>
              <a:t>Footer</a:t>
            </a:r>
          </a:p>
        </p:txBody>
      </p:sp>
      <p:sp>
        <p:nvSpPr>
          <p:cNvPr id="6" name="PlaceHolder 5"/>
          <p:cNvSpPr>
            <a:spLocks noGrp="1"/>
          </p:cNvSpPr>
          <p:nvPr>
            <p:ph type="sldNum" idx="18"/>
          </p:nvPr>
        </p:nvSpPr>
        <p:spPr/>
        <p:txBody>
          <a:bodyPr/>
          <a:p>
            <a:fld id="{DDEF7844-DB71-458E-B574-A17810C0E225}" type="slidenum">
              <a:t>&lt;#&gt;</a:t>
            </a:fld>
          </a:p>
        </p:txBody>
      </p:sp>
      <p:sp>
        <p:nvSpPr>
          <p:cNvPr id="7" name="PlaceHolder 6"/>
          <p:cNvSpPr>
            <a:spLocks noGrp="1"/>
          </p:cNvSpPr>
          <p:nvPr>
            <p:ph type="dt" idx="16"/>
          </p:nvPr>
        </p:nvSpPr>
        <p:spPr/>
        <p:txBody>
          <a:bodyPr/>
          <a:p>
            <a:r>
              <a:rPr lang="en-US"/>
              <a:t/>
            </a: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59"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3" name="PlaceHolder 2"/>
          <p:cNvSpPr>
            <a:spLocks noGrp="1"/>
          </p:cNvSpPr>
          <p:nvPr>
            <p:ph type="ftr" idx="17"/>
          </p:nvPr>
        </p:nvSpPr>
        <p:spPr/>
        <p:txBody>
          <a:bodyPr/>
          <a:p>
            <a:r>
              <a:t>Footer</a:t>
            </a:r>
          </a:p>
        </p:txBody>
      </p:sp>
      <p:sp>
        <p:nvSpPr>
          <p:cNvPr id="4" name="PlaceHolder 3"/>
          <p:cNvSpPr>
            <a:spLocks noGrp="1"/>
          </p:cNvSpPr>
          <p:nvPr>
            <p:ph type="sldNum" idx="18"/>
          </p:nvPr>
        </p:nvSpPr>
        <p:spPr/>
        <p:txBody>
          <a:bodyPr/>
          <a:p>
            <a:fld id="{3E34420A-F7E7-4C3C-BBAD-6D1EF25D4406}" type="slidenum">
              <a:t>&lt;#&gt;</a:t>
            </a:fld>
          </a:p>
        </p:txBody>
      </p:sp>
      <p:sp>
        <p:nvSpPr>
          <p:cNvPr id="5" name="PlaceHolder 4"/>
          <p:cNvSpPr>
            <a:spLocks noGrp="1"/>
          </p:cNvSpPr>
          <p:nvPr>
            <p:ph type="dt" idx="16"/>
          </p:nvPr>
        </p:nvSpPr>
        <p:spPr/>
        <p:txBody>
          <a:bodyPr/>
          <a:p>
            <a:r>
              <a:rPr lang="en-US"/>
              <a:t/>
            </a: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60" name="PlaceHolder 1"/>
          <p:cNvSpPr>
            <a:spLocks noGrp="1"/>
          </p:cNvSpPr>
          <p:nvPr>
            <p:ph type="subTitle"/>
          </p:nvPr>
        </p:nvSpPr>
        <p:spPr>
          <a:xfrm>
            <a:off x="311760" y="444960"/>
            <a:ext cx="8520120" cy="265464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17"/>
          </p:nvPr>
        </p:nvSpPr>
        <p:spPr/>
        <p:txBody>
          <a:bodyPr/>
          <a:p>
            <a:r>
              <a:t>Footer</a:t>
            </a:r>
          </a:p>
        </p:txBody>
      </p:sp>
      <p:sp>
        <p:nvSpPr>
          <p:cNvPr id="4" name="PlaceHolder 3"/>
          <p:cNvSpPr>
            <a:spLocks noGrp="1"/>
          </p:cNvSpPr>
          <p:nvPr>
            <p:ph type="sldNum" idx="18"/>
          </p:nvPr>
        </p:nvSpPr>
        <p:spPr/>
        <p:txBody>
          <a:bodyPr/>
          <a:p>
            <a:fld id="{7D515082-A012-4CE0-8CAA-FD9D1DFD07AE}" type="slidenum">
              <a:t>&lt;#&gt;</a:t>
            </a:fld>
          </a:p>
        </p:txBody>
      </p:sp>
      <p:sp>
        <p:nvSpPr>
          <p:cNvPr id="5" name="PlaceHolder 4"/>
          <p:cNvSpPr>
            <a:spLocks noGrp="1"/>
          </p:cNvSpPr>
          <p:nvPr>
            <p:ph type="dt" idx="16"/>
          </p:nvPr>
        </p:nvSpPr>
        <p:spPr/>
        <p:txBody>
          <a:bodyPr/>
          <a:p>
            <a:r>
              <a:rPr lang="en-US"/>
              <a:t/>
            </a: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61"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262" name="PlaceHolder 2"/>
          <p:cNvSpPr>
            <a:spLocks noGrp="1"/>
          </p:cNvSpPr>
          <p:nvPr>
            <p:ph/>
          </p:nvPr>
        </p:nvSpPr>
        <p:spPr>
          <a:xfrm>
            <a:off x="31176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63" name="PlaceHolder 3"/>
          <p:cNvSpPr>
            <a:spLocks noGrp="1"/>
          </p:cNvSpPr>
          <p:nvPr>
            <p:ph/>
          </p:nvPr>
        </p:nvSpPr>
        <p:spPr>
          <a:xfrm>
            <a:off x="467784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64" name="PlaceHolder 4"/>
          <p:cNvSpPr>
            <a:spLocks noGrp="1"/>
          </p:cNvSpPr>
          <p:nvPr>
            <p:ph/>
          </p:nvPr>
        </p:nvSpPr>
        <p:spPr>
          <a:xfrm>
            <a:off x="31176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 name="PlaceHolder 5"/>
          <p:cNvSpPr>
            <a:spLocks noGrp="1"/>
          </p:cNvSpPr>
          <p:nvPr>
            <p:ph type="ftr" idx="17"/>
          </p:nvPr>
        </p:nvSpPr>
        <p:spPr/>
        <p:txBody>
          <a:bodyPr/>
          <a:p>
            <a:r>
              <a:t>Footer</a:t>
            </a:r>
          </a:p>
        </p:txBody>
      </p:sp>
      <p:sp>
        <p:nvSpPr>
          <p:cNvPr id="7" name="PlaceHolder 6"/>
          <p:cNvSpPr>
            <a:spLocks noGrp="1"/>
          </p:cNvSpPr>
          <p:nvPr>
            <p:ph type="sldNum" idx="18"/>
          </p:nvPr>
        </p:nvSpPr>
        <p:spPr/>
        <p:txBody>
          <a:bodyPr/>
          <a:p>
            <a:fld id="{7099A5F0-540D-4969-BD3F-194364A8595A}" type="slidenum">
              <a:t>&lt;#&gt;</a:t>
            </a:fld>
          </a:p>
        </p:txBody>
      </p:sp>
      <p:sp>
        <p:nvSpPr>
          <p:cNvPr id="8" name="PlaceHolder 7"/>
          <p:cNvSpPr>
            <a:spLocks noGrp="1"/>
          </p:cNvSpPr>
          <p:nvPr>
            <p:ph type="dt" idx="16"/>
          </p:nvPr>
        </p:nvSpPr>
        <p:spPr/>
        <p:txBody>
          <a:bodyPr/>
          <a:p>
            <a:r>
              <a:rPr lang="en-U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17" name="PlaceHolder 2"/>
          <p:cNvSpPr>
            <a:spLocks noGrp="1"/>
          </p:cNvSpPr>
          <p:nvPr>
            <p:ph/>
          </p:nvPr>
        </p:nvSpPr>
        <p:spPr>
          <a:xfrm>
            <a:off x="31176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8" name="PlaceHolder 3"/>
          <p:cNvSpPr>
            <a:spLocks noGrp="1"/>
          </p:cNvSpPr>
          <p:nvPr>
            <p:ph/>
          </p:nvPr>
        </p:nvSpPr>
        <p:spPr>
          <a:xfrm>
            <a:off x="467784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9" name="PlaceHolder 4"/>
          <p:cNvSpPr>
            <a:spLocks noGrp="1"/>
          </p:cNvSpPr>
          <p:nvPr>
            <p:ph/>
          </p:nvPr>
        </p:nvSpPr>
        <p:spPr>
          <a:xfrm>
            <a:off x="467784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 name="PlaceHolder 5"/>
          <p:cNvSpPr>
            <a:spLocks noGrp="1"/>
          </p:cNvSpPr>
          <p:nvPr>
            <p:ph type="sldNum" idx="1"/>
          </p:nvPr>
        </p:nvSpPr>
        <p:spPr/>
        <p:txBody>
          <a:bodyPr/>
          <a:p>
            <a:fld id="{29A50FB1-A29A-4E47-92B4-8AAAE3F91EC7}" type="slidenum">
              <a:t>&lt;#&gt;</a:t>
            </a:fld>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65"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266" name="PlaceHolder 2"/>
          <p:cNvSpPr>
            <a:spLocks noGrp="1"/>
          </p:cNvSpPr>
          <p:nvPr>
            <p:ph/>
          </p:nvPr>
        </p:nvSpPr>
        <p:spPr>
          <a:xfrm>
            <a:off x="31176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67" name="PlaceHolder 3"/>
          <p:cNvSpPr>
            <a:spLocks noGrp="1"/>
          </p:cNvSpPr>
          <p:nvPr>
            <p:ph/>
          </p:nvPr>
        </p:nvSpPr>
        <p:spPr>
          <a:xfrm>
            <a:off x="467784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68" name="PlaceHolder 4"/>
          <p:cNvSpPr>
            <a:spLocks noGrp="1"/>
          </p:cNvSpPr>
          <p:nvPr>
            <p:ph/>
          </p:nvPr>
        </p:nvSpPr>
        <p:spPr>
          <a:xfrm>
            <a:off x="467784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 name="PlaceHolder 5"/>
          <p:cNvSpPr>
            <a:spLocks noGrp="1"/>
          </p:cNvSpPr>
          <p:nvPr>
            <p:ph type="ftr" idx="17"/>
          </p:nvPr>
        </p:nvSpPr>
        <p:spPr/>
        <p:txBody>
          <a:bodyPr/>
          <a:p>
            <a:r>
              <a:t>Footer</a:t>
            </a:r>
          </a:p>
        </p:txBody>
      </p:sp>
      <p:sp>
        <p:nvSpPr>
          <p:cNvPr id="7" name="PlaceHolder 6"/>
          <p:cNvSpPr>
            <a:spLocks noGrp="1"/>
          </p:cNvSpPr>
          <p:nvPr>
            <p:ph type="sldNum" idx="18"/>
          </p:nvPr>
        </p:nvSpPr>
        <p:spPr/>
        <p:txBody>
          <a:bodyPr/>
          <a:p>
            <a:fld id="{C00EF981-CCB7-4202-91AE-AEB54717D696}" type="slidenum">
              <a:t>&lt;#&gt;</a:t>
            </a:fld>
          </a:p>
        </p:txBody>
      </p:sp>
      <p:sp>
        <p:nvSpPr>
          <p:cNvPr id="8" name="PlaceHolder 7"/>
          <p:cNvSpPr>
            <a:spLocks noGrp="1"/>
          </p:cNvSpPr>
          <p:nvPr>
            <p:ph type="dt" idx="16"/>
          </p:nvPr>
        </p:nvSpPr>
        <p:spPr/>
        <p:txBody>
          <a:bodyPr/>
          <a:p>
            <a:r>
              <a:rPr lang="en-US"/>
              <a:t/>
            </a: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9"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270" name="PlaceHolder 2"/>
          <p:cNvSpPr>
            <a:spLocks noGrp="1"/>
          </p:cNvSpPr>
          <p:nvPr>
            <p:ph/>
          </p:nvPr>
        </p:nvSpPr>
        <p:spPr>
          <a:xfrm>
            <a:off x="31176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71" name="PlaceHolder 3"/>
          <p:cNvSpPr>
            <a:spLocks noGrp="1"/>
          </p:cNvSpPr>
          <p:nvPr>
            <p:ph/>
          </p:nvPr>
        </p:nvSpPr>
        <p:spPr>
          <a:xfrm>
            <a:off x="467784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72" name="PlaceHolder 4"/>
          <p:cNvSpPr>
            <a:spLocks noGrp="1"/>
          </p:cNvSpPr>
          <p:nvPr>
            <p:ph/>
          </p:nvPr>
        </p:nvSpPr>
        <p:spPr>
          <a:xfrm>
            <a:off x="311760" y="2936880"/>
            <a:ext cx="852012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 name="PlaceHolder 5"/>
          <p:cNvSpPr>
            <a:spLocks noGrp="1"/>
          </p:cNvSpPr>
          <p:nvPr>
            <p:ph type="ftr" idx="17"/>
          </p:nvPr>
        </p:nvSpPr>
        <p:spPr/>
        <p:txBody>
          <a:bodyPr/>
          <a:p>
            <a:r>
              <a:t>Footer</a:t>
            </a:r>
          </a:p>
        </p:txBody>
      </p:sp>
      <p:sp>
        <p:nvSpPr>
          <p:cNvPr id="7" name="PlaceHolder 6"/>
          <p:cNvSpPr>
            <a:spLocks noGrp="1"/>
          </p:cNvSpPr>
          <p:nvPr>
            <p:ph type="sldNum" idx="18"/>
          </p:nvPr>
        </p:nvSpPr>
        <p:spPr/>
        <p:txBody>
          <a:bodyPr/>
          <a:p>
            <a:fld id="{212A3FC6-CB47-44D6-971F-BBDCEE1E42A1}" type="slidenum">
              <a:t>&lt;#&gt;</a:t>
            </a:fld>
          </a:p>
        </p:txBody>
      </p:sp>
      <p:sp>
        <p:nvSpPr>
          <p:cNvPr id="8" name="PlaceHolder 7"/>
          <p:cNvSpPr>
            <a:spLocks noGrp="1"/>
          </p:cNvSpPr>
          <p:nvPr>
            <p:ph type="dt" idx="16"/>
          </p:nvPr>
        </p:nvSpPr>
        <p:spPr/>
        <p:txBody>
          <a:bodyPr/>
          <a:p>
            <a:r>
              <a:rPr lang="en-US"/>
              <a:t/>
            </a: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3"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274" name="PlaceHolder 2"/>
          <p:cNvSpPr>
            <a:spLocks noGrp="1"/>
          </p:cNvSpPr>
          <p:nvPr>
            <p:ph/>
          </p:nvPr>
        </p:nvSpPr>
        <p:spPr>
          <a:xfrm>
            <a:off x="311760" y="1152360"/>
            <a:ext cx="852012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75" name="PlaceHolder 3"/>
          <p:cNvSpPr>
            <a:spLocks noGrp="1"/>
          </p:cNvSpPr>
          <p:nvPr>
            <p:ph/>
          </p:nvPr>
        </p:nvSpPr>
        <p:spPr>
          <a:xfrm>
            <a:off x="311760" y="2936880"/>
            <a:ext cx="852012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5" name="PlaceHolder 4"/>
          <p:cNvSpPr>
            <a:spLocks noGrp="1"/>
          </p:cNvSpPr>
          <p:nvPr>
            <p:ph type="ftr" idx="17"/>
          </p:nvPr>
        </p:nvSpPr>
        <p:spPr/>
        <p:txBody>
          <a:bodyPr/>
          <a:p>
            <a:r>
              <a:t>Footer</a:t>
            </a:r>
          </a:p>
        </p:txBody>
      </p:sp>
      <p:sp>
        <p:nvSpPr>
          <p:cNvPr id="6" name="PlaceHolder 5"/>
          <p:cNvSpPr>
            <a:spLocks noGrp="1"/>
          </p:cNvSpPr>
          <p:nvPr>
            <p:ph type="sldNum" idx="18"/>
          </p:nvPr>
        </p:nvSpPr>
        <p:spPr/>
        <p:txBody>
          <a:bodyPr/>
          <a:p>
            <a:fld id="{1FAD9122-D45E-4E98-B56C-5661D3C1C4D8}" type="slidenum">
              <a:t>&lt;#&gt;</a:t>
            </a:fld>
          </a:p>
        </p:txBody>
      </p:sp>
      <p:sp>
        <p:nvSpPr>
          <p:cNvPr id="7" name="PlaceHolder 6"/>
          <p:cNvSpPr>
            <a:spLocks noGrp="1"/>
          </p:cNvSpPr>
          <p:nvPr>
            <p:ph type="dt" idx="16"/>
          </p:nvPr>
        </p:nvSpPr>
        <p:spPr/>
        <p:txBody>
          <a:bodyPr/>
          <a:p>
            <a:r>
              <a:rPr lang="en-US"/>
              <a:t/>
            </a: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6"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277" name="PlaceHolder 2"/>
          <p:cNvSpPr>
            <a:spLocks noGrp="1"/>
          </p:cNvSpPr>
          <p:nvPr>
            <p:ph/>
          </p:nvPr>
        </p:nvSpPr>
        <p:spPr>
          <a:xfrm>
            <a:off x="31176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78" name="PlaceHolder 3"/>
          <p:cNvSpPr>
            <a:spLocks noGrp="1"/>
          </p:cNvSpPr>
          <p:nvPr>
            <p:ph/>
          </p:nvPr>
        </p:nvSpPr>
        <p:spPr>
          <a:xfrm>
            <a:off x="467784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79" name="PlaceHolder 4"/>
          <p:cNvSpPr>
            <a:spLocks noGrp="1"/>
          </p:cNvSpPr>
          <p:nvPr>
            <p:ph/>
          </p:nvPr>
        </p:nvSpPr>
        <p:spPr>
          <a:xfrm>
            <a:off x="31176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80" name="PlaceHolder 5"/>
          <p:cNvSpPr>
            <a:spLocks noGrp="1"/>
          </p:cNvSpPr>
          <p:nvPr>
            <p:ph/>
          </p:nvPr>
        </p:nvSpPr>
        <p:spPr>
          <a:xfrm>
            <a:off x="467784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7" name="PlaceHolder 6"/>
          <p:cNvSpPr>
            <a:spLocks noGrp="1"/>
          </p:cNvSpPr>
          <p:nvPr>
            <p:ph type="ftr" idx="17"/>
          </p:nvPr>
        </p:nvSpPr>
        <p:spPr/>
        <p:txBody>
          <a:bodyPr/>
          <a:p>
            <a:r>
              <a:t>Footer</a:t>
            </a:r>
          </a:p>
        </p:txBody>
      </p:sp>
      <p:sp>
        <p:nvSpPr>
          <p:cNvPr id="8" name="PlaceHolder 7"/>
          <p:cNvSpPr>
            <a:spLocks noGrp="1"/>
          </p:cNvSpPr>
          <p:nvPr>
            <p:ph type="sldNum" idx="18"/>
          </p:nvPr>
        </p:nvSpPr>
        <p:spPr/>
        <p:txBody>
          <a:bodyPr/>
          <a:p>
            <a:fld id="{4D660C05-6DE0-4A20-BB04-829E1F2B0E82}" type="slidenum">
              <a:t>&lt;#&gt;</a:t>
            </a:fld>
          </a:p>
        </p:txBody>
      </p:sp>
      <p:sp>
        <p:nvSpPr>
          <p:cNvPr id="9" name="PlaceHolder 8"/>
          <p:cNvSpPr>
            <a:spLocks noGrp="1"/>
          </p:cNvSpPr>
          <p:nvPr>
            <p:ph type="dt" idx="16"/>
          </p:nvPr>
        </p:nvSpPr>
        <p:spPr/>
        <p:txBody>
          <a:bodyPr/>
          <a:p>
            <a:r>
              <a:rPr lang="en-US"/>
              <a:t/>
            </a: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81"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282" name="PlaceHolder 2"/>
          <p:cNvSpPr>
            <a:spLocks noGrp="1"/>
          </p:cNvSpPr>
          <p:nvPr>
            <p:ph/>
          </p:nvPr>
        </p:nvSpPr>
        <p:spPr>
          <a:xfrm>
            <a:off x="311760" y="115236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83" name="PlaceHolder 3"/>
          <p:cNvSpPr>
            <a:spLocks noGrp="1"/>
          </p:cNvSpPr>
          <p:nvPr>
            <p:ph/>
          </p:nvPr>
        </p:nvSpPr>
        <p:spPr>
          <a:xfrm>
            <a:off x="3192480" y="115236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84" name="PlaceHolder 4"/>
          <p:cNvSpPr>
            <a:spLocks noGrp="1"/>
          </p:cNvSpPr>
          <p:nvPr>
            <p:ph/>
          </p:nvPr>
        </p:nvSpPr>
        <p:spPr>
          <a:xfrm>
            <a:off x="6073200" y="115236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85" name="PlaceHolder 5"/>
          <p:cNvSpPr>
            <a:spLocks noGrp="1"/>
          </p:cNvSpPr>
          <p:nvPr>
            <p:ph/>
          </p:nvPr>
        </p:nvSpPr>
        <p:spPr>
          <a:xfrm>
            <a:off x="311760" y="293688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86" name="PlaceHolder 6"/>
          <p:cNvSpPr>
            <a:spLocks noGrp="1"/>
          </p:cNvSpPr>
          <p:nvPr>
            <p:ph/>
          </p:nvPr>
        </p:nvSpPr>
        <p:spPr>
          <a:xfrm>
            <a:off x="3192480" y="293688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87" name="PlaceHolder 7"/>
          <p:cNvSpPr>
            <a:spLocks noGrp="1"/>
          </p:cNvSpPr>
          <p:nvPr>
            <p:ph/>
          </p:nvPr>
        </p:nvSpPr>
        <p:spPr>
          <a:xfrm>
            <a:off x="6073200" y="293688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9" name="PlaceHolder 8"/>
          <p:cNvSpPr>
            <a:spLocks noGrp="1"/>
          </p:cNvSpPr>
          <p:nvPr>
            <p:ph type="ftr" idx="17"/>
          </p:nvPr>
        </p:nvSpPr>
        <p:spPr/>
        <p:txBody>
          <a:bodyPr/>
          <a:p>
            <a:r>
              <a:t>Footer</a:t>
            </a:r>
          </a:p>
        </p:txBody>
      </p:sp>
      <p:sp>
        <p:nvSpPr>
          <p:cNvPr id="10" name="PlaceHolder 9"/>
          <p:cNvSpPr>
            <a:spLocks noGrp="1"/>
          </p:cNvSpPr>
          <p:nvPr>
            <p:ph type="sldNum" idx="18"/>
          </p:nvPr>
        </p:nvSpPr>
        <p:spPr/>
        <p:txBody>
          <a:bodyPr/>
          <a:p>
            <a:fld id="{3F6E06DC-F702-4E98-AE28-EEAAAC0B8B86}" type="slidenum">
              <a:t>&lt;#&gt;</a:t>
            </a:fld>
          </a:p>
        </p:txBody>
      </p:sp>
      <p:sp>
        <p:nvSpPr>
          <p:cNvPr id="11" name="PlaceHolder 10"/>
          <p:cNvSpPr>
            <a:spLocks noGrp="1"/>
          </p:cNvSpPr>
          <p:nvPr>
            <p:ph type="dt" idx="16"/>
          </p:nvPr>
        </p:nvSpPr>
        <p:spPr/>
        <p:txBody>
          <a:bodyPr/>
          <a:p>
            <a:r>
              <a:rPr lang="en-US"/>
              <a:t/>
            </a: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9"/>
          </p:nvPr>
        </p:nvSpPr>
        <p:spPr/>
        <p:txBody>
          <a:bodyPr/>
          <a:p>
            <a:fld id="{A16EBFE4-6F5B-4CAA-9B43-F1C5848A74F4}" type="slidenum">
              <a:t>&lt;#&gt;</a:t>
            </a:fld>
          </a:p>
        </p:txBody>
      </p:sp>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91"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292" name="PlaceHolder 2"/>
          <p:cNvSpPr>
            <a:spLocks noGrp="1"/>
          </p:cNvSpPr>
          <p:nvPr>
            <p:ph type="subTitle"/>
          </p:nvPr>
        </p:nvSpPr>
        <p:spPr>
          <a:xfrm>
            <a:off x="311760" y="1152360"/>
            <a:ext cx="8520120" cy="341604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sldNum" idx="19"/>
          </p:nvPr>
        </p:nvSpPr>
        <p:spPr/>
        <p:txBody>
          <a:bodyPr/>
          <a:p>
            <a:fld id="{54471B38-55F8-49C4-B2EF-A9A0122D623D}" type="slidenum">
              <a:t>&lt;#&gt;</a:t>
            </a:fld>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93"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294" name="PlaceHolder 2"/>
          <p:cNvSpPr>
            <a:spLocks noGrp="1"/>
          </p:cNvSpPr>
          <p:nvPr>
            <p:ph/>
          </p:nvPr>
        </p:nvSpPr>
        <p:spPr>
          <a:xfrm>
            <a:off x="311760" y="1152360"/>
            <a:ext cx="852012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4" name="PlaceHolder 3"/>
          <p:cNvSpPr>
            <a:spLocks noGrp="1"/>
          </p:cNvSpPr>
          <p:nvPr>
            <p:ph type="sldNum" idx="19"/>
          </p:nvPr>
        </p:nvSpPr>
        <p:spPr/>
        <p:txBody>
          <a:bodyPr/>
          <a:p>
            <a:fld id="{2ED93B20-4759-4185-A7E0-FDBFCAEC7C3C}" type="slidenum">
              <a:t>&lt;#&gt;</a:t>
            </a:fld>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95"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296" name="PlaceHolder 2"/>
          <p:cNvSpPr>
            <a:spLocks noGrp="1"/>
          </p:cNvSpPr>
          <p:nvPr>
            <p:ph/>
          </p:nvPr>
        </p:nvSpPr>
        <p:spPr>
          <a:xfrm>
            <a:off x="31176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97" name="PlaceHolder 3"/>
          <p:cNvSpPr>
            <a:spLocks noGrp="1"/>
          </p:cNvSpPr>
          <p:nvPr>
            <p:ph/>
          </p:nvPr>
        </p:nvSpPr>
        <p:spPr>
          <a:xfrm>
            <a:off x="467784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5" name="PlaceHolder 4"/>
          <p:cNvSpPr>
            <a:spLocks noGrp="1"/>
          </p:cNvSpPr>
          <p:nvPr>
            <p:ph type="sldNum" idx="19"/>
          </p:nvPr>
        </p:nvSpPr>
        <p:spPr/>
        <p:txBody>
          <a:bodyPr/>
          <a:p>
            <a:fld id="{EF0C8A1E-EECE-4E87-B94E-7213584CA625}" type="slidenum">
              <a:t>&lt;#&gt;</a:t>
            </a:fld>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98"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3" name="PlaceHolder 2"/>
          <p:cNvSpPr>
            <a:spLocks noGrp="1"/>
          </p:cNvSpPr>
          <p:nvPr>
            <p:ph type="sldNum" idx="19"/>
          </p:nvPr>
        </p:nvSpPr>
        <p:spPr/>
        <p:txBody>
          <a:bodyPr/>
          <a:p>
            <a:fld id="{9C092E4A-AFD6-45C2-BD15-D76D6D74D796}" type="slidenum">
              <a:t>&lt;#&gt;</a:t>
            </a:fld>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21" name="PlaceHolder 2"/>
          <p:cNvSpPr>
            <a:spLocks noGrp="1"/>
          </p:cNvSpPr>
          <p:nvPr>
            <p:ph/>
          </p:nvPr>
        </p:nvSpPr>
        <p:spPr>
          <a:xfrm>
            <a:off x="31176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2" name="PlaceHolder 3"/>
          <p:cNvSpPr>
            <a:spLocks noGrp="1"/>
          </p:cNvSpPr>
          <p:nvPr>
            <p:ph/>
          </p:nvPr>
        </p:nvSpPr>
        <p:spPr>
          <a:xfrm>
            <a:off x="467784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3" name="PlaceHolder 4"/>
          <p:cNvSpPr>
            <a:spLocks noGrp="1"/>
          </p:cNvSpPr>
          <p:nvPr>
            <p:ph/>
          </p:nvPr>
        </p:nvSpPr>
        <p:spPr>
          <a:xfrm>
            <a:off x="311760" y="2936880"/>
            <a:ext cx="852012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 name="PlaceHolder 5"/>
          <p:cNvSpPr>
            <a:spLocks noGrp="1"/>
          </p:cNvSpPr>
          <p:nvPr>
            <p:ph type="sldNum" idx="1"/>
          </p:nvPr>
        </p:nvSpPr>
        <p:spPr/>
        <p:txBody>
          <a:bodyPr/>
          <a:p>
            <a:fld id="{AE63B02C-2E59-4349-A77C-E6BA46F213B8}" type="slidenum">
              <a:t>&lt;#&gt;</a:t>
            </a:fld>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99" name="PlaceHolder 1"/>
          <p:cNvSpPr>
            <a:spLocks noGrp="1"/>
          </p:cNvSpPr>
          <p:nvPr>
            <p:ph type="subTitle"/>
          </p:nvPr>
        </p:nvSpPr>
        <p:spPr>
          <a:xfrm>
            <a:off x="311760" y="444960"/>
            <a:ext cx="8520120" cy="265464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sldNum" idx="19"/>
          </p:nvPr>
        </p:nvSpPr>
        <p:spPr/>
        <p:txBody>
          <a:bodyPr/>
          <a:p>
            <a:fld id="{12A9A403-E034-4C16-8E4E-787C159381A2}" type="slidenum">
              <a:t>&lt;#&gt;</a:t>
            </a:fld>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00"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301" name="PlaceHolder 2"/>
          <p:cNvSpPr>
            <a:spLocks noGrp="1"/>
          </p:cNvSpPr>
          <p:nvPr>
            <p:ph/>
          </p:nvPr>
        </p:nvSpPr>
        <p:spPr>
          <a:xfrm>
            <a:off x="31176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02" name="PlaceHolder 3"/>
          <p:cNvSpPr>
            <a:spLocks noGrp="1"/>
          </p:cNvSpPr>
          <p:nvPr>
            <p:ph/>
          </p:nvPr>
        </p:nvSpPr>
        <p:spPr>
          <a:xfrm>
            <a:off x="467784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03" name="PlaceHolder 4"/>
          <p:cNvSpPr>
            <a:spLocks noGrp="1"/>
          </p:cNvSpPr>
          <p:nvPr>
            <p:ph/>
          </p:nvPr>
        </p:nvSpPr>
        <p:spPr>
          <a:xfrm>
            <a:off x="31176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 name="PlaceHolder 5"/>
          <p:cNvSpPr>
            <a:spLocks noGrp="1"/>
          </p:cNvSpPr>
          <p:nvPr>
            <p:ph type="sldNum" idx="19"/>
          </p:nvPr>
        </p:nvSpPr>
        <p:spPr/>
        <p:txBody>
          <a:bodyPr/>
          <a:p>
            <a:fld id="{7B3E2EDB-7438-4E5F-B410-385082948922}" type="slidenum">
              <a:t>&lt;#&gt;</a:t>
            </a:fld>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04"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305" name="PlaceHolder 2"/>
          <p:cNvSpPr>
            <a:spLocks noGrp="1"/>
          </p:cNvSpPr>
          <p:nvPr>
            <p:ph/>
          </p:nvPr>
        </p:nvSpPr>
        <p:spPr>
          <a:xfrm>
            <a:off x="31176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06" name="PlaceHolder 3"/>
          <p:cNvSpPr>
            <a:spLocks noGrp="1"/>
          </p:cNvSpPr>
          <p:nvPr>
            <p:ph/>
          </p:nvPr>
        </p:nvSpPr>
        <p:spPr>
          <a:xfrm>
            <a:off x="467784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07" name="PlaceHolder 4"/>
          <p:cNvSpPr>
            <a:spLocks noGrp="1"/>
          </p:cNvSpPr>
          <p:nvPr>
            <p:ph/>
          </p:nvPr>
        </p:nvSpPr>
        <p:spPr>
          <a:xfrm>
            <a:off x="467784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 name="PlaceHolder 5"/>
          <p:cNvSpPr>
            <a:spLocks noGrp="1"/>
          </p:cNvSpPr>
          <p:nvPr>
            <p:ph type="sldNum" idx="19"/>
          </p:nvPr>
        </p:nvSpPr>
        <p:spPr/>
        <p:txBody>
          <a:bodyPr/>
          <a:p>
            <a:fld id="{4007E742-9496-437B-985B-11D88195400B}" type="slidenum">
              <a:t>&lt;#&gt;</a:t>
            </a:fld>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08"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309" name="PlaceHolder 2"/>
          <p:cNvSpPr>
            <a:spLocks noGrp="1"/>
          </p:cNvSpPr>
          <p:nvPr>
            <p:ph/>
          </p:nvPr>
        </p:nvSpPr>
        <p:spPr>
          <a:xfrm>
            <a:off x="31176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10" name="PlaceHolder 3"/>
          <p:cNvSpPr>
            <a:spLocks noGrp="1"/>
          </p:cNvSpPr>
          <p:nvPr>
            <p:ph/>
          </p:nvPr>
        </p:nvSpPr>
        <p:spPr>
          <a:xfrm>
            <a:off x="467784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11" name="PlaceHolder 4"/>
          <p:cNvSpPr>
            <a:spLocks noGrp="1"/>
          </p:cNvSpPr>
          <p:nvPr>
            <p:ph/>
          </p:nvPr>
        </p:nvSpPr>
        <p:spPr>
          <a:xfrm>
            <a:off x="311760" y="2936880"/>
            <a:ext cx="852012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 name="PlaceHolder 5"/>
          <p:cNvSpPr>
            <a:spLocks noGrp="1"/>
          </p:cNvSpPr>
          <p:nvPr>
            <p:ph type="sldNum" idx="19"/>
          </p:nvPr>
        </p:nvSpPr>
        <p:spPr/>
        <p:txBody>
          <a:bodyPr/>
          <a:p>
            <a:fld id="{0BC913C9-9A94-471E-A633-B1D77B26DF23}" type="slidenum">
              <a:t>&lt;#&gt;</a:t>
            </a:fld>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12"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313" name="PlaceHolder 2"/>
          <p:cNvSpPr>
            <a:spLocks noGrp="1"/>
          </p:cNvSpPr>
          <p:nvPr>
            <p:ph/>
          </p:nvPr>
        </p:nvSpPr>
        <p:spPr>
          <a:xfrm>
            <a:off x="311760" y="1152360"/>
            <a:ext cx="852012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14" name="PlaceHolder 3"/>
          <p:cNvSpPr>
            <a:spLocks noGrp="1"/>
          </p:cNvSpPr>
          <p:nvPr>
            <p:ph/>
          </p:nvPr>
        </p:nvSpPr>
        <p:spPr>
          <a:xfrm>
            <a:off x="311760" y="2936880"/>
            <a:ext cx="852012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5" name="PlaceHolder 4"/>
          <p:cNvSpPr>
            <a:spLocks noGrp="1"/>
          </p:cNvSpPr>
          <p:nvPr>
            <p:ph type="sldNum" idx="19"/>
          </p:nvPr>
        </p:nvSpPr>
        <p:spPr/>
        <p:txBody>
          <a:bodyPr/>
          <a:p>
            <a:fld id="{316FC90B-F26B-438F-B47A-8B2F29B64800}" type="slidenum">
              <a:t>&lt;#&gt;</a:t>
            </a:fld>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5"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316" name="PlaceHolder 2"/>
          <p:cNvSpPr>
            <a:spLocks noGrp="1"/>
          </p:cNvSpPr>
          <p:nvPr>
            <p:ph/>
          </p:nvPr>
        </p:nvSpPr>
        <p:spPr>
          <a:xfrm>
            <a:off x="31176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17" name="PlaceHolder 3"/>
          <p:cNvSpPr>
            <a:spLocks noGrp="1"/>
          </p:cNvSpPr>
          <p:nvPr>
            <p:ph/>
          </p:nvPr>
        </p:nvSpPr>
        <p:spPr>
          <a:xfrm>
            <a:off x="467784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18" name="PlaceHolder 4"/>
          <p:cNvSpPr>
            <a:spLocks noGrp="1"/>
          </p:cNvSpPr>
          <p:nvPr>
            <p:ph/>
          </p:nvPr>
        </p:nvSpPr>
        <p:spPr>
          <a:xfrm>
            <a:off x="31176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19" name="PlaceHolder 5"/>
          <p:cNvSpPr>
            <a:spLocks noGrp="1"/>
          </p:cNvSpPr>
          <p:nvPr>
            <p:ph/>
          </p:nvPr>
        </p:nvSpPr>
        <p:spPr>
          <a:xfrm>
            <a:off x="467784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7" name="PlaceHolder 6"/>
          <p:cNvSpPr>
            <a:spLocks noGrp="1"/>
          </p:cNvSpPr>
          <p:nvPr>
            <p:ph type="sldNum" idx="19"/>
          </p:nvPr>
        </p:nvSpPr>
        <p:spPr/>
        <p:txBody>
          <a:bodyPr/>
          <a:p>
            <a:fld id="{0F1B53A2-0418-4D9B-B14F-1CEB05675C6E}" type="slidenum">
              <a:t>&lt;#&gt;</a:t>
            </a:fld>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0"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321" name="PlaceHolder 2"/>
          <p:cNvSpPr>
            <a:spLocks noGrp="1"/>
          </p:cNvSpPr>
          <p:nvPr>
            <p:ph/>
          </p:nvPr>
        </p:nvSpPr>
        <p:spPr>
          <a:xfrm>
            <a:off x="311760" y="115236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22" name="PlaceHolder 3"/>
          <p:cNvSpPr>
            <a:spLocks noGrp="1"/>
          </p:cNvSpPr>
          <p:nvPr>
            <p:ph/>
          </p:nvPr>
        </p:nvSpPr>
        <p:spPr>
          <a:xfrm>
            <a:off x="3192480" y="115236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23" name="PlaceHolder 4"/>
          <p:cNvSpPr>
            <a:spLocks noGrp="1"/>
          </p:cNvSpPr>
          <p:nvPr>
            <p:ph/>
          </p:nvPr>
        </p:nvSpPr>
        <p:spPr>
          <a:xfrm>
            <a:off x="6073200" y="115236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24" name="PlaceHolder 5"/>
          <p:cNvSpPr>
            <a:spLocks noGrp="1"/>
          </p:cNvSpPr>
          <p:nvPr>
            <p:ph/>
          </p:nvPr>
        </p:nvSpPr>
        <p:spPr>
          <a:xfrm>
            <a:off x="311760" y="293688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25" name="PlaceHolder 6"/>
          <p:cNvSpPr>
            <a:spLocks noGrp="1"/>
          </p:cNvSpPr>
          <p:nvPr>
            <p:ph/>
          </p:nvPr>
        </p:nvSpPr>
        <p:spPr>
          <a:xfrm>
            <a:off x="3192480" y="293688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26" name="PlaceHolder 7"/>
          <p:cNvSpPr>
            <a:spLocks noGrp="1"/>
          </p:cNvSpPr>
          <p:nvPr>
            <p:ph/>
          </p:nvPr>
        </p:nvSpPr>
        <p:spPr>
          <a:xfrm>
            <a:off x="6073200" y="293688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9" name="PlaceHolder 8"/>
          <p:cNvSpPr>
            <a:spLocks noGrp="1"/>
          </p:cNvSpPr>
          <p:nvPr>
            <p:ph type="sldNum" idx="19"/>
          </p:nvPr>
        </p:nvSpPr>
        <p:spPr/>
        <p:txBody>
          <a:bodyPr/>
          <a:p>
            <a:fld id="{7747118E-BE0B-492B-8153-6FE890B9C6F4}" type="slidenum">
              <a:t>&lt;#&gt;</a:t>
            </a:fld>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20"/>
          </p:nvPr>
        </p:nvSpPr>
        <p:spPr/>
        <p:txBody>
          <a:bodyPr/>
          <a:p>
            <a:fld id="{E9516700-4A47-4595-A837-52BDD51549E1}" type="slidenum">
              <a:t>&lt;#&gt;</a:t>
            </a:fld>
          </a:p>
        </p:txBody>
      </p:sp>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30"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331" name="PlaceHolder 2"/>
          <p:cNvSpPr>
            <a:spLocks noGrp="1"/>
          </p:cNvSpPr>
          <p:nvPr>
            <p:ph type="subTitle"/>
          </p:nvPr>
        </p:nvSpPr>
        <p:spPr>
          <a:xfrm>
            <a:off x="311760" y="1152360"/>
            <a:ext cx="8520120" cy="341604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sldNum" idx="20"/>
          </p:nvPr>
        </p:nvSpPr>
        <p:spPr/>
        <p:txBody>
          <a:bodyPr/>
          <a:p>
            <a:fld id="{258FBF5A-F5C5-4BF8-A7DA-8C0F44108023}" type="slidenum">
              <a:t>&lt;#&gt;</a:t>
            </a:fld>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32"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333" name="PlaceHolder 2"/>
          <p:cNvSpPr>
            <a:spLocks noGrp="1"/>
          </p:cNvSpPr>
          <p:nvPr>
            <p:ph/>
          </p:nvPr>
        </p:nvSpPr>
        <p:spPr>
          <a:xfrm>
            <a:off x="311760" y="1152360"/>
            <a:ext cx="852012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4" name="PlaceHolder 3"/>
          <p:cNvSpPr>
            <a:spLocks noGrp="1"/>
          </p:cNvSpPr>
          <p:nvPr>
            <p:ph type="sldNum" idx="20"/>
          </p:nvPr>
        </p:nvSpPr>
        <p:spPr/>
        <p:txBody>
          <a:bodyPr/>
          <a:p>
            <a:fld id="{78EBA789-97AB-46B3-8376-6B17488507BB}" type="slidenum">
              <a:t>&lt;#&gt;</a:t>
            </a:fld>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9.xml"/><Relationship Id="rId3" Type="http://schemas.openxmlformats.org/officeDocument/2006/relationships/slideLayout" Target="../slideLayouts/slideLayout110.xml"/><Relationship Id="rId4" Type="http://schemas.openxmlformats.org/officeDocument/2006/relationships/slideLayout" Target="../slideLayouts/slideLayout111.xml"/><Relationship Id="rId5" Type="http://schemas.openxmlformats.org/officeDocument/2006/relationships/slideLayout" Target="../slideLayouts/slideLayout112.xml"/><Relationship Id="rId6" Type="http://schemas.openxmlformats.org/officeDocument/2006/relationships/slideLayout" Target="../slideLayouts/slideLayout113.xml"/><Relationship Id="rId7" Type="http://schemas.openxmlformats.org/officeDocument/2006/relationships/slideLayout" Target="../slideLayouts/slideLayout114.xml"/><Relationship Id="rId8" Type="http://schemas.openxmlformats.org/officeDocument/2006/relationships/slideLayout" Target="../slideLayouts/slideLayout115.xml"/><Relationship Id="rId9" Type="http://schemas.openxmlformats.org/officeDocument/2006/relationships/slideLayout" Target="../slideLayouts/slideLayout116.xml"/><Relationship Id="rId10" Type="http://schemas.openxmlformats.org/officeDocument/2006/relationships/slideLayout" Target="../slideLayouts/slideLayout117.xml"/><Relationship Id="rId11" Type="http://schemas.openxmlformats.org/officeDocument/2006/relationships/slideLayout" Target="../slideLayouts/slideLayout118.xml"/><Relationship Id="rId12" Type="http://schemas.openxmlformats.org/officeDocument/2006/relationships/slideLayout" Target="../slideLayouts/slideLayout119.xml"/><Relationship Id="rId13" Type="http://schemas.openxmlformats.org/officeDocument/2006/relationships/slideLayout" Target="../slideLayouts/slideLayout120.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 Id="rId11" Type="http://schemas.openxmlformats.org/officeDocument/2006/relationships/slideLayout" Target="../slideLayouts/slideLayout94.xml"/><Relationship Id="rId12" Type="http://schemas.openxmlformats.org/officeDocument/2006/relationships/slideLayout" Target="../slideLayouts/slideLayout95.xml"/><Relationship Id="rId13"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7.xml"/><Relationship Id="rId3" Type="http://schemas.openxmlformats.org/officeDocument/2006/relationships/slideLayout" Target="../slideLayouts/slideLayout98.xml"/><Relationship Id="rId4" Type="http://schemas.openxmlformats.org/officeDocument/2006/relationships/slideLayout" Target="../slideLayouts/slideLayout99.xml"/><Relationship Id="rId5" Type="http://schemas.openxmlformats.org/officeDocument/2006/relationships/slideLayout" Target="../slideLayouts/slideLayout100.xml"/><Relationship Id="rId6" Type="http://schemas.openxmlformats.org/officeDocument/2006/relationships/slideLayout" Target="../slideLayouts/slideLayout101.xml"/><Relationship Id="rId7" Type="http://schemas.openxmlformats.org/officeDocument/2006/relationships/slideLayout" Target="../slideLayouts/slideLayout102.xml"/><Relationship Id="rId8" Type="http://schemas.openxmlformats.org/officeDocument/2006/relationships/slideLayout" Target="../slideLayouts/slideLayout103.xml"/><Relationship Id="rId9" Type="http://schemas.openxmlformats.org/officeDocument/2006/relationships/slideLayout" Target="../slideLayouts/slideLayout104.xml"/><Relationship Id="rId10" Type="http://schemas.openxmlformats.org/officeDocument/2006/relationships/slideLayout" Target="../slideLayouts/slideLayout105.xml"/><Relationship Id="rId11" Type="http://schemas.openxmlformats.org/officeDocument/2006/relationships/slideLayout" Target="../slideLayouts/slideLayout106.xml"/><Relationship Id="rId12" Type="http://schemas.openxmlformats.org/officeDocument/2006/relationships/slideLayout" Target="../slideLayouts/slideLayout107.xml"/><Relationship Id="rId13"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311760" y="744480"/>
            <a:ext cx="8520120" cy="2052360"/>
          </a:xfrm>
          <a:prstGeom prst="rect">
            <a:avLst/>
          </a:prstGeom>
          <a:noFill/>
          <a:ln w="0">
            <a:noFill/>
          </a:ln>
        </p:spPr>
        <p:txBody>
          <a:bodyPr tIns="91440" bIns="91440" anchor="b">
            <a:normAutofit/>
          </a:bodyPr>
          <a:p>
            <a:r>
              <a:rPr b="0" lang="en-US" sz="5200" spc="-1" strike="noStrike">
                <a:solidFill>
                  <a:srgbClr val="000000"/>
                </a:solidFill>
                <a:latin typeface="Arial"/>
              </a:rPr>
              <a:t>Click to edit the title text format</a:t>
            </a:r>
            <a:endParaRPr b="0" lang="en-US" sz="5200" spc="-1" strike="noStrike">
              <a:solidFill>
                <a:srgbClr val="000000"/>
              </a:solidFill>
              <a:latin typeface="Arial"/>
            </a:endParaRPr>
          </a:p>
        </p:txBody>
      </p:sp>
      <p:sp>
        <p:nvSpPr>
          <p:cNvPr id="1" name="PlaceHolder 2"/>
          <p:cNvSpPr>
            <a:spLocks noGrp="1"/>
          </p:cNvSpPr>
          <p:nvPr>
            <p:ph type="sldNum" idx="1"/>
          </p:nvPr>
        </p:nvSpPr>
        <p:spPr>
          <a:xfrm>
            <a:off x="8472600" y="4663080"/>
            <a:ext cx="548280" cy="393120"/>
          </a:xfrm>
          <a:prstGeom prst="rect">
            <a:avLst/>
          </a:prstGeom>
          <a:noFill/>
          <a:ln w="0">
            <a:noFill/>
          </a:ln>
        </p:spPr>
        <p:txBody>
          <a:bodyPr tIns="91440" bIns="91440" anchor="ctr">
            <a:normAutofit/>
          </a:bodyPr>
          <a:lstStyle>
            <a:lvl1pPr algn="r">
              <a:lnSpc>
                <a:spcPct val="100000"/>
              </a:lnSpc>
              <a:buNone/>
              <a:tabLst>
                <a:tab algn="l" pos="0"/>
              </a:tabLst>
              <a:defRPr b="0" lang="en" sz="1000" spc="-1" strike="noStrike">
                <a:solidFill>
                  <a:srgbClr val="595959"/>
                </a:solidFill>
                <a:latin typeface="Arial"/>
                <a:ea typeface="Arial"/>
              </a:defRPr>
            </a:lvl1pPr>
          </a:lstStyle>
          <a:p>
            <a:pPr algn="r">
              <a:lnSpc>
                <a:spcPct val="100000"/>
              </a:lnSpc>
              <a:buNone/>
              <a:tabLst>
                <a:tab algn="l" pos="0"/>
              </a:tabLst>
            </a:pPr>
            <a:fld id="{19E97F0F-010C-48BE-9CE0-219BE64C0823}" type="slidenum">
              <a:rPr b="0" lang="en" sz="1000" spc="-1" strike="noStrike">
                <a:solidFill>
                  <a:srgbClr val="595959"/>
                </a:solidFill>
                <a:latin typeface="Arial"/>
                <a:ea typeface="Arial"/>
              </a:rPr>
              <a:t>&lt;number&gt;</a:t>
            </a:fld>
            <a:endParaRPr b="0" lang="en-US" sz="1000" spc="-1" strike="noStrike">
              <a:latin typeface="Times New Roman"/>
            </a:endParaRPr>
          </a:p>
        </p:txBody>
      </p:sp>
      <p:sp>
        <p:nvSpPr>
          <p:cNvPr id="2" name="PlaceHolder 3"/>
          <p:cNvSpPr>
            <a:spLocks noGrp="1"/>
          </p:cNvSpPr>
          <p:nvPr>
            <p:ph type="body"/>
          </p:nvPr>
        </p:nvSpPr>
        <p:spPr>
          <a:xfrm>
            <a:off x="457200" y="1203480"/>
            <a:ext cx="8229240" cy="29829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400" spc="-1" strike="noStrike">
                <a:solidFill>
                  <a:srgbClr val="000000"/>
                </a:solidFill>
                <a:latin typeface="Arial"/>
              </a:rPr>
              <a:t>Click to edit the outline text format</a:t>
            </a:r>
            <a:endParaRPr b="0" lang="en-US"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400" spc="-1" strike="noStrike">
                <a:solidFill>
                  <a:srgbClr val="000000"/>
                </a:solidFill>
                <a:latin typeface="Arial"/>
              </a:rPr>
              <a:t>Second Outline Level</a:t>
            </a:r>
            <a:endParaRPr b="0" lang="en-US"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400" spc="-1" strike="noStrike">
                <a:solidFill>
                  <a:srgbClr val="000000"/>
                </a:solidFill>
                <a:latin typeface="Arial"/>
              </a:rPr>
              <a:t>Third Outline Level</a:t>
            </a:r>
            <a:endParaRPr b="0" lang="en-US"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400" spc="-1" strike="noStrike">
                <a:solidFill>
                  <a:srgbClr val="000000"/>
                </a:solidFill>
                <a:latin typeface="Arial"/>
              </a:rPr>
              <a:t>Fourth Outline Level</a:t>
            </a:r>
            <a:endParaRPr b="0" lang="en-US"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6" name="Rectangle 46"/>
          <p:cNvSpPr/>
          <p:nvPr/>
        </p:nvSpPr>
        <p:spPr>
          <a:xfrm>
            <a:off x="0" y="195480"/>
            <a:ext cx="331560" cy="550080"/>
          </a:xfrm>
          <a:prstGeom prst="rect">
            <a:avLst/>
          </a:prstGeom>
          <a:solidFill>
            <a:srgbClr val="ef2929"/>
          </a:solidFill>
          <a:ln w="0">
            <a:noFill/>
          </a:ln>
        </p:spPr>
        <p:style>
          <a:lnRef idx="0"/>
          <a:fillRef idx="0"/>
          <a:effectRef idx="0"/>
          <a:fontRef idx="minor"/>
        </p:style>
      </p:sp>
      <p:sp>
        <p:nvSpPr>
          <p:cNvPr id="367"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r>
              <a:rPr b="0" lang="en-US" sz="1400" spc="-1" strike="noStrike">
                <a:solidFill>
                  <a:srgbClr val="000000"/>
                </a:solidFill>
                <a:latin typeface="Arial"/>
              </a:rPr>
              <a:t>Click to edit the title text format</a:t>
            </a:r>
            <a:endParaRPr b="0" lang="en-US" sz="1400" spc="-1" strike="noStrike">
              <a:solidFill>
                <a:srgbClr val="000000"/>
              </a:solidFill>
              <a:latin typeface="Arial"/>
            </a:endParaRPr>
          </a:p>
        </p:txBody>
      </p:sp>
      <p:sp>
        <p:nvSpPr>
          <p:cNvPr id="368" name="PlaceHolder 2"/>
          <p:cNvSpPr>
            <a:spLocks noGrp="1"/>
          </p:cNvSpPr>
          <p:nvPr>
            <p:ph type="body"/>
          </p:nvPr>
        </p:nvSpPr>
        <p:spPr>
          <a:xfrm>
            <a:off x="457200" y="1203480"/>
            <a:ext cx="8229240" cy="298296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en-US" sz="2540" spc="-1" strike="noStrike">
                <a:solidFill>
                  <a:srgbClr val="000000"/>
                </a:solidFill>
                <a:latin typeface="Arial"/>
              </a:rPr>
              <a:t>Click to edit the outline text format</a:t>
            </a:r>
            <a:endParaRPr b="0" lang="en-US" sz="2540" spc="-1" strike="noStrike">
              <a:solidFill>
                <a:srgbClr val="000000"/>
              </a:solidFill>
              <a:latin typeface="Arial"/>
            </a:endParaRPr>
          </a:p>
          <a:p>
            <a:pPr lvl="1" marL="864000" indent="-324000">
              <a:lnSpc>
                <a:spcPct val="90000"/>
              </a:lnSpc>
              <a:spcBef>
                <a:spcPts val="1134"/>
              </a:spcBef>
              <a:buClr>
                <a:srgbClr val="000000"/>
              </a:buClr>
              <a:buSzPct val="75000"/>
              <a:buFont typeface="Symbol" charset="2"/>
              <a:buChar char=""/>
            </a:pPr>
            <a:r>
              <a:rPr b="0" lang="en-US" sz="1810" spc="-1" strike="noStrike">
                <a:solidFill>
                  <a:srgbClr val="000000"/>
                </a:solidFill>
                <a:latin typeface="Arial"/>
              </a:rPr>
              <a:t>Second Outline Level</a:t>
            </a:r>
            <a:endParaRPr b="0" lang="en-US" sz="1810" spc="-1" strike="noStrike">
              <a:solidFill>
                <a:srgbClr val="000000"/>
              </a:solidFill>
              <a:latin typeface="Arial"/>
            </a:endParaRPr>
          </a:p>
          <a:p>
            <a:pPr lvl="2" marL="1296000" indent="-288000">
              <a:lnSpc>
                <a:spcPct val="90000"/>
              </a:lnSpc>
              <a:spcBef>
                <a:spcPts val="850"/>
              </a:spcBef>
              <a:buClr>
                <a:srgbClr val="000000"/>
              </a:buClr>
              <a:buSzPct val="45000"/>
              <a:buFont typeface="Wingdings" charset="2"/>
              <a:buChar char=""/>
            </a:pPr>
            <a:r>
              <a:rPr b="0" lang="en-US" sz="1640" spc="-1" strike="noStrike">
                <a:solidFill>
                  <a:srgbClr val="000000"/>
                </a:solidFill>
                <a:latin typeface="Arial"/>
              </a:rPr>
              <a:t>Third Outline Level</a:t>
            </a:r>
            <a:endParaRPr b="0" lang="en-US" sz="1640" spc="-1" strike="noStrike">
              <a:solidFill>
                <a:srgbClr val="000000"/>
              </a:solidFill>
              <a:latin typeface="Arial"/>
            </a:endParaRPr>
          </a:p>
          <a:p>
            <a:pPr lvl="3" marL="1728000" indent="-216000">
              <a:lnSpc>
                <a:spcPct val="90000"/>
              </a:lnSpc>
              <a:spcBef>
                <a:spcPts val="567"/>
              </a:spcBef>
              <a:buClr>
                <a:srgbClr val="000000"/>
              </a:buClr>
              <a:buSzPct val="75000"/>
              <a:buFont typeface="Symbol" charset="2"/>
              <a:buChar char=""/>
            </a:pPr>
            <a:r>
              <a:rPr b="0" lang="en-US" sz="1640" spc="-1" strike="noStrike">
                <a:solidFill>
                  <a:srgbClr val="000000"/>
                </a:solidFill>
                <a:latin typeface="Arial"/>
              </a:rPr>
              <a:t>Fourth Outline Level</a:t>
            </a:r>
            <a:endParaRPr b="0" lang="en-US" sz="1640" spc="-1" strike="noStrike">
              <a:solidFill>
                <a:srgbClr val="000000"/>
              </a:solidFill>
              <a:latin typeface="Arial"/>
            </a:endParaRPr>
          </a:p>
          <a:p>
            <a:pPr lvl="4" marL="2160000" indent="-216000">
              <a:lnSpc>
                <a:spcPct val="90000"/>
              </a:lnSpc>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lnSpc>
                <a:spcPct val="90000"/>
              </a:lnSpc>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lnSpc>
                <a:spcPct val="90000"/>
              </a:lnSpc>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 name="Text Box 4"/>
          <p:cNvSpPr/>
          <p:nvPr/>
        </p:nvSpPr>
        <p:spPr>
          <a:xfrm>
            <a:off x="3028680" y="4767120"/>
            <a:ext cx="3085200" cy="273600"/>
          </a:xfrm>
          <a:prstGeom prst="rect">
            <a:avLst/>
          </a:prstGeom>
          <a:noFill/>
          <a:ln w="0">
            <a:noFill/>
          </a:ln>
        </p:spPr>
        <p:style>
          <a:lnRef idx="0"/>
          <a:fillRef idx="0"/>
          <a:effectRef idx="0"/>
          <a:fontRef idx="minor"/>
        </p:style>
      </p:sp>
      <p:sp>
        <p:nvSpPr>
          <p:cNvPr id="40" name="PlaceHolder 1"/>
          <p:cNvSpPr>
            <a:spLocks noGrp="1"/>
          </p:cNvSpPr>
          <p:nvPr>
            <p:ph type="title"/>
          </p:nvPr>
        </p:nvSpPr>
        <p:spPr>
          <a:xfrm>
            <a:off x="628560" y="273960"/>
            <a:ext cx="7866360" cy="974880"/>
          </a:xfrm>
          <a:prstGeom prst="rect">
            <a:avLst/>
          </a:prstGeom>
          <a:noFill/>
          <a:ln w="0">
            <a:noFill/>
          </a:ln>
        </p:spPr>
        <p:txBody>
          <a:bodyPr numCol="1" spcCol="0" lIns="90000" rIns="90000" tIns="46800" bIns="46800" anchor="ctr">
            <a:noAutofit/>
          </a:bodyPr>
          <a:p>
            <a:pPr>
              <a:lnSpc>
                <a:spcPct val="90000"/>
              </a:lnSpc>
              <a:buNone/>
            </a:pPr>
            <a:r>
              <a:rPr b="0" lang="ru-RU" sz="3300" spc="-1" strike="noStrike">
                <a:solidFill>
                  <a:srgbClr val="000000"/>
                </a:solidFill>
                <a:latin typeface="Calibri Light"/>
              </a:rPr>
              <a:t>Образец заголовка</a:t>
            </a:r>
            <a:endParaRPr b="0" lang="en-US" sz="3300" spc="-1" strike="noStrike">
              <a:solidFill>
                <a:srgbClr val="000000"/>
              </a:solidFill>
              <a:latin typeface="Arial"/>
            </a:endParaRPr>
          </a:p>
        </p:txBody>
      </p:sp>
      <p:sp>
        <p:nvSpPr>
          <p:cNvPr id="41" name="PlaceHolder 2"/>
          <p:cNvSpPr>
            <a:spLocks noGrp="1"/>
          </p:cNvSpPr>
          <p:nvPr>
            <p:ph type="body"/>
          </p:nvPr>
        </p:nvSpPr>
        <p:spPr>
          <a:xfrm>
            <a:off x="628560" y="1369080"/>
            <a:ext cx="7866360" cy="3243960"/>
          </a:xfrm>
          <a:prstGeom prst="rect">
            <a:avLst/>
          </a:prstGeom>
          <a:noFill/>
          <a:ln w="0">
            <a:noFill/>
          </a:ln>
        </p:spPr>
        <p:txBody>
          <a:bodyPr numCol="1" spcCol="0" lIns="90000" rIns="90000" tIns="46800" bIns="46800" anchor="t">
            <a:noAutofit/>
          </a:bodyPr>
          <a:p>
            <a:pPr marL="257040" indent="-257040">
              <a:lnSpc>
                <a:spcPct val="90000"/>
              </a:lnSpc>
              <a:spcBef>
                <a:spcPts val="751"/>
              </a:spcBef>
              <a:buNone/>
              <a:tabLst>
                <a:tab algn="l" pos="0"/>
              </a:tabLst>
            </a:pPr>
            <a:r>
              <a:rPr b="0" lang="ru-RU" sz="2100" spc="-1" strike="noStrike">
                <a:solidFill>
                  <a:srgbClr val="000000"/>
                </a:solidFill>
                <a:latin typeface="Calibri"/>
              </a:rPr>
              <a:t>Образец текста</a:t>
            </a:r>
            <a:endParaRPr b="0" lang="en-US" sz="2100" spc="-1" strike="noStrike">
              <a:solidFill>
                <a:srgbClr val="000000"/>
              </a:solidFill>
              <a:latin typeface="Calibri"/>
            </a:endParaRPr>
          </a:p>
          <a:p>
            <a:pPr marL="557280" indent="-214200">
              <a:lnSpc>
                <a:spcPct val="90000"/>
              </a:lnSpc>
              <a:spcBef>
                <a:spcPts val="374"/>
              </a:spcBef>
              <a:buNone/>
              <a:tabLst>
                <a:tab algn="l" pos="0"/>
              </a:tabLst>
            </a:pPr>
            <a:r>
              <a:rPr b="0" lang="ru-RU" sz="1800" spc="-1" strike="noStrike">
                <a:solidFill>
                  <a:srgbClr val="000000"/>
                </a:solidFill>
                <a:latin typeface="Calibri"/>
              </a:rPr>
              <a:t>Второй уровень</a:t>
            </a:r>
            <a:endParaRPr b="0" lang="en-US" sz="1800" spc="-1" strike="noStrike">
              <a:solidFill>
                <a:srgbClr val="000000"/>
              </a:solidFill>
              <a:latin typeface="Calibri"/>
            </a:endParaRPr>
          </a:p>
          <a:p>
            <a:pPr marL="857160" indent="-171360">
              <a:lnSpc>
                <a:spcPct val="90000"/>
              </a:lnSpc>
              <a:spcBef>
                <a:spcPts val="374"/>
              </a:spcBef>
              <a:buNone/>
              <a:tabLst>
                <a:tab algn="l" pos="0"/>
              </a:tabLst>
            </a:pPr>
            <a:r>
              <a:rPr b="0" lang="ru-RU" sz="1500" spc="-1" strike="noStrike">
                <a:solidFill>
                  <a:srgbClr val="000000"/>
                </a:solidFill>
                <a:latin typeface="Calibri"/>
              </a:rPr>
              <a:t>Третий уровень</a:t>
            </a:r>
            <a:endParaRPr b="0" lang="en-US" sz="1500" spc="-1" strike="noStrike">
              <a:solidFill>
                <a:srgbClr val="000000"/>
              </a:solidFill>
              <a:latin typeface="Calibri"/>
            </a:endParaRPr>
          </a:p>
          <a:p>
            <a:pPr marL="1199880" indent="-171360">
              <a:lnSpc>
                <a:spcPct val="90000"/>
              </a:lnSpc>
              <a:spcBef>
                <a:spcPts val="374"/>
              </a:spcBef>
              <a:buNone/>
              <a:tabLst>
                <a:tab algn="l" pos="0"/>
              </a:tabLst>
            </a:pPr>
            <a:r>
              <a:rPr b="0" lang="ru-RU" sz="1800" spc="-1" strike="noStrike">
                <a:solidFill>
                  <a:srgbClr val="000000"/>
                </a:solidFill>
                <a:latin typeface="Calibri"/>
              </a:rPr>
              <a:t>Четвертый уровень</a:t>
            </a:r>
            <a:endParaRPr b="0" lang="en-US" sz="1800" spc="-1" strike="noStrike">
              <a:solidFill>
                <a:srgbClr val="000000"/>
              </a:solidFill>
              <a:latin typeface="Calibri"/>
            </a:endParaRPr>
          </a:p>
          <a:p>
            <a:pPr marL="1542960" indent="-171360">
              <a:lnSpc>
                <a:spcPct val="90000"/>
              </a:lnSpc>
              <a:spcBef>
                <a:spcPts val="374"/>
              </a:spcBef>
              <a:buNone/>
              <a:tabLst>
                <a:tab algn="l" pos="0"/>
              </a:tabLst>
            </a:pPr>
            <a:r>
              <a:rPr b="0" lang="ru-RU" sz="1800" spc="-1" strike="noStrike">
                <a:solidFill>
                  <a:srgbClr val="000000"/>
                </a:solidFill>
                <a:latin typeface="Calibri"/>
              </a:rPr>
              <a:t>Пятый уровень</a:t>
            </a:r>
            <a:endParaRPr b="0" lang="en-US" sz="1800" spc="-1" strike="noStrike">
              <a:solidFill>
                <a:srgbClr val="000000"/>
              </a:solidFill>
              <a:latin typeface="Calibri"/>
            </a:endParaRPr>
          </a:p>
        </p:txBody>
      </p:sp>
      <p:sp>
        <p:nvSpPr>
          <p:cNvPr id="42" name="PlaceHolder 3"/>
          <p:cNvSpPr>
            <a:spLocks noGrp="1"/>
          </p:cNvSpPr>
          <p:nvPr>
            <p:ph type="dt" idx="2"/>
          </p:nvPr>
        </p:nvSpPr>
        <p:spPr>
          <a:xfrm>
            <a:off x="628560" y="4767120"/>
            <a:ext cx="2037600" cy="254520"/>
          </a:xfrm>
          <a:prstGeom prst="rect">
            <a:avLst/>
          </a:prstGeom>
          <a:noFill/>
          <a:ln w="0">
            <a:noFill/>
          </a:ln>
        </p:spPr>
        <p:txBody>
          <a:bodyPr numCol="1" spcCol="0" lIns="90000" rIns="90000" tIns="46800" bIns="46800" anchor="ctr">
            <a:noAutofit/>
          </a:bodyPr>
          <a:lstStyle>
            <a:lvl1pPr>
              <a:lnSpc>
                <a:spcPct val="100000"/>
              </a:lnSpc>
              <a:buNone/>
              <a:tabLst>
                <a:tab algn="l" pos="0"/>
                <a:tab algn="l" pos="332280"/>
                <a:tab algn="l" pos="668880"/>
                <a:tab algn="l" pos="1005840"/>
                <a:tab algn="l" pos="1342800"/>
                <a:tab algn="l" pos="1679760"/>
                <a:tab algn="l" pos="2016720"/>
                <a:tab algn="l" pos="2353680"/>
                <a:tab algn="l" pos="2690280"/>
                <a:tab algn="l" pos="3027240"/>
                <a:tab algn="l" pos="3364200"/>
                <a:tab algn="l" pos="3701160"/>
                <a:tab algn="l" pos="4038120"/>
                <a:tab algn="l" pos="4375080"/>
                <a:tab algn="l" pos="4712040"/>
                <a:tab algn="l" pos="5048640"/>
                <a:tab algn="l" pos="5385600"/>
                <a:tab algn="l" pos="5722560"/>
                <a:tab algn="l" pos="6059520"/>
                <a:tab algn="l" pos="6396480"/>
                <a:tab algn="l" pos="6733440"/>
                <a:tab algn="l" pos="6734520"/>
                <a:tab algn="l" pos="7071480"/>
                <a:tab algn="l" pos="7408440"/>
                <a:tab algn="l" pos="7745040"/>
                <a:tab algn="l" pos="8082000"/>
              </a:tabLst>
              <a:defRPr b="0" lang="ru-RU" sz="900" spc="-1" strike="noStrike">
                <a:solidFill>
                  <a:srgbClr val="898989"/>
                </a:solidFill>
                <a:latin typeface="Times New Roman"/>
                <a:ea typeface="Arial"/>
              </a:defRPr>
            </a:lvl1pPr>
          </a:lstStyle>
          <a:p>
            <a:pPr>
              <a:lnSpc>
                <a:spcPct val="100000"/>
              </a:lnSpc>
              <a:buNone/>
              <a:tabLst>
                <a:tab algn="l" pos="0"/>
                <a:tab algn="l" pos="332280"/>
                <a:tab algn="l" pos="668880"/>
                <a:tab algn="l" pos="1005840"/>
                <a:tab algn="l" pos="1342800"/>
                <a:tab algn="l" pos="1679760"/>
                <a:tab algn="l" pos="2016720"/>
                <a:tab algn="l" pos="2353680"/>
                <a:tab algn="l" pos="2690280"/>
                <a:tab algn="l" pos="3027240"/>
                <a:tab algn="l" pos="3364200"/>
                <a:tab algn="l" pos="3701160"/>
                <a:tab algn="l" pos="4038120"/>
                <a:tab algn="l" pos="4375080"/>
                <a:tab algn="l" pos="4712040"/>
                <a:tab algn="l" pos="5048640"/>
                <a:tab algn="l" pos="5385600"/>
                <a:tab algn="l" pos="5722560"/>
                <a:tab algn="l" pos="6059520"/>
                <a:tab algn="l" pos="6396480"/>
                <a:tab algn="l" pos="6733440"/>
                <a:tab algn="l" pos="6734520"/>
                <a:tab algn="l" pos="7071480"/>
                <a:tab algn="l" pos="7408440"/>
                <a:tab algn="l" pos="7745040"/>
                <a:tab algn="l" pos="8082000"/>
              </a:tabLst>
            </a:pPr>
            <a:r>
              <a:rPr b="0" lang="ru-RU" sz="900" spc="-1" strike="noStrike">
                <a:solidFill>
                  <a:srgbClr val="898989"/>
                </a:solidFill>
                <a:latin typeface="Times New Roman"/>
                <a:ea typeface="Arial"/>
              </a:rPr>
              <a:t>&lt;date/time&gt;</a:t>
            </a:r>
            <a:endParaRPr b="0" lang="en-US" sz="900" spc="-1" strike="noStrike">
              <a:latin typeface="Times New Roman"/>
            </a:endParaRPr>
          </a:p>
        </p:txBody>
      </p:sp>
      <p:sp>
        <p:nvSpPr>
          <p:cNvPr id="43" name="PlaceHolder 4"/>
          <p:cNvSpPr>
            <a:spLocks noGrp="1"/>
          </p:cNvSpPr>
          <p:nvPr>
            <p:ph type="sldNum" idx="3"/>
          </p:nvPr>
        </p:nvSpPr>
        <p:spPr>
          <a:xfrm>
            <a:off x="6456960" y="4767120"/>
            <a:ext cx="2037600" cy="254520"/>
          </a:xfrm>
          <a:prstGeom prst="rect">
            <a:avLst/>
          </a:prstGeom>
          <a:noFill/>
          <a:ln w="0">
            <a:noFill/>
          </a:ln>
        </p:spPr>
        <p:txBody>
          <a:bodyPr numCol="1" spcCol="0" lIns="90000" rIns="90000" tIns="46800" bIns="46800" anchor="ctr">
            <a:noAutofit/>
          </a:bodyPr>
          <a:lstStyle>
            <a:lvl1pPr algn="r">
              <a:lnSpc>
                <a:spcPct val="100000"/>
              </a:lnSpc>
              <a:buNone/>
              <a:tabLst>
                <a:tab algn="l" pos="0"/>
                <a:tab algn="l" pos="332280"/>
                <a:tab algn="l" pos="668880"/>
                <a:tab algn="l" pos="1005840"/>
                <a:tab algn="l" pos="1342800"/>
                <a:tab algn="l" pos="1679760"/>
                <a:tab algn="l" pos="2016720"/>
                <a:tab algn="l" pos="2353680"/>
                <a:tab algn="l" pos="2690280"/>
                <a:tab algn="l" pos="3027240"/>
                <a:tab algn="l" pos="3364200"/>
                <a:tab algn="l" pos="3701160"/>
                <a:tab algn="l" pos="4038120"/>
                <a:tab algn="l" pos="4375080"/>
                <a:tab algn="l" pos="4712040"/>
                <a:tab algn="l" pos="5048640"/>
                <a:tab algn="l" pos="5385600"/>
                <a:tab algn="l" pos="5722560"/>
                <a:tab algn="l" pos="6059520"/>
                <a:tab algn="l" pos="6396480"/>
                <a:tab algn="l" pos="6733440"/>
                <a:tab algn="l" pos="6734520"/>
                <a:tab algn="l" pos="7071480"/>
                <a:tab algn="l" pos="7408440"/>
                <a:tab algn="l" pos="7745040"/>
                <a:tab algn="l" pos="8082000"/>
              </a:tabLst>
              <a:defRPr b="0" lang="ru-RU" sz="900" spc="-1" strike="noStrike">
                <a:solidFill>
                  <a:srgbClr val="898989"/>
                </a:solidFill>
                <a:latin typeface="Times New Roman"/>
                <a:ea typeface="Arial"/>
              </a:defRPr>
            </a:lvl1pPr>
          </a:lstStyle>
          <a:p>
            <a:pPr algn="r">
              <a:lnSpc>
                <a:spcPct val="100000"/>
              </a:lnSpc>
              <a:buNone/>
              <a:tabLst>
                <a:tab algn="l" pos="0"/>
                <a:tab algn="l" pos="332280"/>
                <a:tab algn="l" pos="668880"/>
                <a:tab algn="l" pos="1005840"/>
                <a:tab algn="l" pos="1342800"/>
                <a:tab algn="l" pos="1679760"/>
                <a:tab algn="l" pos="2016720"/>
                <a:tab algn="l" pos="2353680"/>
                <a:tab algn="l" pos="2690280"/>
                <a:tab algn="l" pos="3027240"/>
                <a:tab algn="l" pos="3364200"/>
                <a:tab algn="l" pos="3701160"/>
                <a:tab algn="l" pos="4038120"/>
                <a:tab algn="l" pos="4375080"/>
                <a:tab algn="l" pos="4712040"/>
                <a:tab algn="l" pos="5048640"/>
                <a:tab algn="l" pos="5385600"/>
                <a:tab algn="l" pos="5722560"/>
                <a:tab algn="l" pos="6059520"/>
                <a:tab algn="l" pos="6396480"/>
                <a:tab algn="l" pos="6733440"/>
                <a:tab algn="l" pos="6734520"/>
                <a:tab algn="l" pos="7071480"/>
                <a:tab algn="l" pos="7408440"/>
                <a:tab algn="l" pos="7745040"/>
                <a:tab algn="l" pos="8082000"/>
              </a:tabLst>
            </a:pPr>
            <a:fld id="{6BE63277-6CA1-4177-812A-1BD09C5F5BAB}" type="slidenum">
              <a:rPr b="0" lang="ru-RU" sz="900" spc="-1" strike="noStrike">
                <a:solidFill>
                  <a:srgbClr val="898989"/>
                </a:solidFill>
                <a:latin typeface="Times New Roman"/>
                <a:ea typeface="Arial"/>
              </a:rPr>
              <a:t>&lt;number&gt;</a:t>
            </a:fld>
            <a:endParaRPr b="0" lang="en-US" sz="9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0" name="Rectangle 7"/>
          <p:cNvSpPr/>
          <p:nvPr/>
        </p:nvSpPr>
        <p:spPr>
          <a:xfrm>
            <a:off x="5562720" y="4892400"/>
            <a:ext cx="3580920" cy="280080"/>
          </a:xfrm>
          <a:prstGeom prst="rect">
            <a:avLst/>
          </a:prstGeom>
          <a:noFill/>
          <a:ln w="0">
            <a:noFill/>
          </a:ln>
        </p:spPr>
        <p:style>
          <a:lnRef idx="0"/>
          <a:fillRef idx="0"/>
          <a:effectRef idx="0"/>
          <a:fontRef idx="minor"/>
        </p:style>
        <p:txBody>
          <a:bodyPr lIns="74880" rIns="74880" tIns="37440" bIns="37440" anchor="t">
            <a:spAutoFit/>
          </a:bodyPr>
          <a:p>
            <a:pPr>
              <a:lnSpc>
                <a:spcPct val="100000"/>
              </a:lnSpc>
              <a:buNone/>
            </a:pPr>
            <a:r>
              <a:rPr b="1" i="1" lang="en-US" sz="1350" spc="-1" strike="noStrike">
                <a:solidFill>
                  <a:srgbClr val="ffffff"/>
                </a:solidFill>
                <a:latin typeface="Book Antiqua"/>
                <a:ea typeface="Arial"/>
              </a:rPr>
              <a:t>R. Lacey, SUNY  Stony Brook</a:t>
            </a:r>
            <a:endParaRPr b="0" lang="en-US" sz="1350" spc="-1" strike="noStrike">
              <a:latin typeface="Arial"/>
            </a:endParaRPr>
          </a:p>
        </p:txBody>
      </p:sp>
      <p:sp>
        <p:nvSpPr>
          <p:cNvPr id="81" name="PlaceHolder 1"/>
          <p:cNvSpPr>
            <a:spLocks noGrp="1"/>
          </p:cNvSpPr>
          <p:nvPr>
            <p:ph type="title"/>
          </p:nvPr>
        </p:nvSpPr>
        <p:spPr>
          <a:xfrm>
            <a:off x="457200" y="205920"/>
            <a:ext cx="8229240" cy="856800"/>
          </a:xfrm>
          <a:prstGeom prst="rect">
            <a:avLst/>
          </a:prstGeom>
          <a:noFill/>
          <a:ln w="0">
            <a:noFill/>
          </a:ln>
        </p:spPr>
        <p:txBody>
          <a:bodyPr numCol="1" spcCol="0" anchor="ctr">
            <a:noAutofit/>
          </a:bodyPr>
          <a:p>
            <a:pPr algn="ctr">
              <a:lnSpc>
                <a:spcPct val="100000"/>
              </a:lnSpc>
              <a:buNone/>
            </a:pPr>
            <a:r>
              <a:rPr b="0" lang="en-US" sz="3300" spc="-1" strike="noStrike">
                <a:solidFill>
                  <a:srgbClr val="000000"/>
                </a:solidFill>
                <a:latin typeface="Arial"/>
              </a:rPr>
              <a:t>Click to edit Master title style</a:t>
            </a:r>
            <a:endParaRPr b="0" lang="en-US" sz="3300" spc="-1" strike="noStrike">
              <a:solidFill>
                <a:srgbClr val="000000"/>
              </a:solidFill>
              <a:latin typeface="Arial"/>
            </a:endParaRPr>
          </a:p>
        </p:txBody>
      </p:sp>
      <p:sp>
        <p:nvSpPr>
          <p:cNvPr id="82" name="PlaceHolder 2"/>
          <p:cNvSpPr>
            <a:spLocks noGrp="1"/>
          </p:cNvSpPr>
          <p:nvPr>
            <p:ph type="body"/>
          </p:nvPr>
        </p:nvSpPr>
        <p:spPr>
          <a:xfrm>
            <a:off x="457200" y="1200240"/>
            <a:ext cx="8229240" cy="3394080"/>
          </a:xfrm>
          <a:prstGeom prst="rect">
            <a:avLst/>
          </a:prstGeom>
          <a:noFill/>
          <a:ln w="0">
            <a:noFill/>
          </a:ln>
        </p:spPr>
        <p:txBody>
          <a:bodyPr numCol="1" spcCol="0" anchor="t">
            <a:noAutofit/>
          </a:bodyPr>
          <a:p>
            <a:pPr marL="257040" indent="-257040">
              <a:lnSpc>
                <a:spcPct val="100000"/>
              </a:lnSpc>
              <a:spcBef>
                <a:spcPts val="479"/>
              </a:spcBef>
              <a:buClr>
                <a:srgbClr val="000000"/>
              </a:buClr>
              <a:buFont typeface="Symbol" charset="2"/>
              <a:buChar char=""/>
            </a:pPr>
            <a:r>
              <a:rPr b="0" lang="en-US" sz="2400" spc="-1" strike="noStrike">
                <a:solidFill>
                  <a:srgbClr val="000000"/>
                </a:solidFill>
                <a:latin typeface="Arial"/>
              </a:rPr>
              <a:t>Click to edit Master text styles</a:t>
            </a:r>
            <a:endParaRPr b="0" lang="en-US" sz="2400" spc="-1" strike="noStrike">
              <a:solidFill>
                <a:srgbClr val="000000"/>
              </a:solidFill>
              <a:latin typeface="Arial"/>
            </a:endParaRPr>
          </a:p>
          <a:p>
            <a:pPr lvl="1" marL="557280" indent="-214200">
              <a:lnSpc>
                <a:spcPct val="100000"/>
              </a:lnSpc>
              <a:spcBef>
                <a:spcPts val="420"/>
              </a:spcBef>
              <a:buClr>
                <a:srgbClr val="000000"/>
              </a:buClr>
              <a:buFont typeface="Symbol" charset="2"/>
              <a:buChar char=""/>
            </a:pPr>
            <a:r>
              <a:rPr b="0" lang="en-US" sz="2100" spc="-1" strike="noStrike">
                <a:solidFill>
                  <a:srgbClr val="000000"/>
                </a:solidFill>
                <a:latin typeface="Arial"/>
              </a:rPr>
              <a:t>Second level</a:t>
            </a:r>
            <a:endParaRPr b="0" lang="en-US" sz="2100" spc="-1" strike="noStrike">
              <a:solidFill>
                <a:srgbClr val="000000"/>
              </a:solidFill>
              <a:latin typeface="Arial"/>
            </a:endParaRPr>
          </a:p>
          <a:p>
            <a:pPr lvl="2" marL="857520" indent="-171360">
              <a:lnSpc>
                <a:spcPct val="100000"/>
              </a:lnSpc>
              <a:spcBef>
                <a:spcPts val="360"/>
              </a:spcBef>
              <a:buClr>
                <a:srgbClr val="000000"/>
              </a:buClr>
              <a:buFont typeface="Symbol" charset="2"/>
              <a:buChar char=""/>
            </a:pPr>
            <a:r>
              <a:rPr b="0" lang="en-US" sz="1800" spc="-1" strike="noStrike">
                <a:solidFill>
                  <a:srgbClr val="000000"/>
                </a:solidFill>
                <a:latin typeface="Arial"/>
              </a:rPr>
              <a:t>Third level</a:t>
            </a:r>
            <a:endParaRPr b="0" lang="en-US" sz="1800" spc="-1" strike="noStrike">
              <a:solidFill>
                <a:srgbClr val="000000"/>
              </a:solidFill>
              <a:latin typeface="Arial"/>
            </a:endParaRPr>
          </a:p>
          <a:p>
            <a:pPr lvl="3" marL="1200240" indent="-171360">
              <a:lnSpc>
                <a:spcPct val="100000"/>
              </a:lnSpc>
              <a:spcBef>
                <a:spcPts val="300"/>
              </a:spcBef>
              <a:buClr>
                <a:srgbClr val="000000"/>
              </a:buClr>
              <a:buFont typeface="Symbol" charset="2"/>
              <a:buChar char=""/>
            </a:pPr>
            <a:r>
              <a:rPr b="0" lang="en-US" sz="1500" spc="-1" strike="noStrike">
                <a:solidFill>
                  <a:srgbClr val="000000"/>
                </a:solidFill>
                <a:latin typeface="Arial"/>
              </a:rPr>
              <a:t>Fourth level</a:t>
            </a:r>
            <a:endParaRPr b="0" lang="en-US" sz="1500" spc="-1" strike="noStrike">
              <a:solidFill>
                <a:srgbClr val="000000"/>
              </a:solidFill>
              <a:latin typeface="Arial"/>
            </a:endParaRPr>
          </a:p>
          <a:p>
            <a:pPr lvl="4" marL="1543320" indent="-171360">
              <a:lnSpc>
                <a:spcPct val="100000"/>
              </a:lnSpc>
              <a:spcBef>
                <a:spcPts val="300"/>
              </a:spcBef>
              <a:buClr>
                <a:srgbClr val="000000"/>
              </a:buClr>
              <a:buFont typeface="StarSymbol"/>
              <a:buChar char="»"/>
            </a:pPr>
            <a:r>
              <a:rPr b="0" lang="en-US" sz="1500" spc="-1" strike="noStrike">
                <a:solidFill>
                  <a:srgbClr val="000000"/>
                </a:solidFill>
                <a:latin typeface="Arial"/>
              </a:rPr>
              <a:t>Fifth level</a:t>
            </a:r>
            <a:endParaRPr b="0" lang="en-US" sz="1500" spc="-1" strike="noStrike">
              <a:solidFill>
                <a:srgbClr val="000000"/>
              </a:solidFill>
              <a:latin typeface="Arial"/>
            </a:endParaRPr>
          </a:p>
        </p:txBody>
      </p:sp>
      <p:sp>
        <p:nvSpPr>
          <p:cNvPr id="83" name="PlaceHolder 3"/>
          <p:cNvSpPr>
            <a:spLocks noGrp="1"/>
          </p:cNvSpPr>
          <p:nvPr>
            <p:ph type="dt" idx="4"/>
          </p:nvPr>
        </p:nvSpPr>
        <p:spPr>
          <a:xfrm>
            <a:off x="457200" y="4683960"/>
            <a:ext cx="2133360" cy="356760"/>
          </a:xfrm>
          <a:prstGeom prst="rect">
            <a:avLst/>
          </a:prstGeom>
          <a:noFill/>
          <a:ln w="0">
            <a:noFill/>
          </a:ln>
        </p:spPr>
        <p:txBody>
          <a:bodyPr numCol="1" spcCol="0" anchor="t">
            <a:noAutofit/>
          </a:bodyPr>
          <a:lstStyle>
            <a:lvl1pPr>
              <a:defRPr b="0" lang="en-US" sz="1400" spc="-1" strike="noStrike">
                <a:latin typeface="Times New Roman"/>
              </a:defRPr>
            </a:lvl1pPr>
          </a:lstStyle>
          <a:p>
            <a:r>
              <a:rPr b="0" lang="en-US" sz="1400" spc="-1" strike="noStrike">
                <a:latin typeface="Times New Roman"/>
              </a:rPr>
              <a:t>&lt;date/time&gt;</a:t>
            </a:r>
            <a:endParaRPr b="0" lang="en-US" sz="1400" spc="-1" strike="noStrike">
              <a:latin typeface="Times New Roman"/>
            </a:endParaRPr>
          </a:p>
        </p:txBody>
      </p:sp>
      <p:sp>
        <p:nvSpPr>
          <p:cNvPr id="84" name="PlaceHolder 4"/>
          <p:cNvSpPr>
            <a:spLocks noGrp="1"/>
          </p:cNvSpPr>
          <p:nvPr>
            <p:ph type="ftr" idx="5"/>
          </p:nvPr>
        </p:nvSpPr>
        <p:spPr>
          <a:xfrm>
            <a:off x="3124080" y="4683960"/>
            <a:ext cx="2895120" cy="356760"/>
          </a:xfrm>
          <a:prstGeom prst="rect">
            <a:avLst/>
          </a:prstGeom>
          <a:noFill/>
          <a:ln w="0">
            <a:noFill/>
          </a:ln>
        </p:spPr>
        <p:txBody>
          <a:bodyPr numCol="1" spcCol="0" anchor="t">
            <a:noAutofit/>
          </a:bodyPr>
          <a:lstStyle>
            <a:lvl1pPr algn="ctr">
              <a:buNone/>
              <a:defRPr b="0" lang="en-US" sz="1400" spc="-1" strike="noStrike">
                <a:latin typeface="Times New Roman"/>
              </a:defRPr>
            </a:lvl1pPr>
          </a:lstStyle>
          <a:p>
            <a:pPr algn="ctr">
              <a:buNone/>
            </a:pPr>
            <a:r>
              <a:rPr b="0" lang="en-US" sz="1400" spc="-1" strike="noStrike">
                <a:latin typeface="Times New Roman"/>
              </a:rPr>
              <a:t>&lt;footer&gt;</a:t>
            </a:r>
            <a:endParaRPr b="0" lang="en-US" sz="1400" spc="-1" strike="noStrike">
              <a:latin typeface="Times New Roman"/>
            </a:endParaRPr>
          </a:p>
        </p:txBody>
      </p:sp>
      <p:sp>
        <p:nvSpPr>
          <p:cNvPr id="85" name="PlaceHolder 5"/>
          <p:cNvSpPr>
            <a:spLocks noGrp="1"/>
          </p:cNvSpPr>
          <p:nvPr>
            <p:ph type="sldNum" idx="6"/>
          </p:nvPr>
        </p:nvSpPr>
        <p:spPr>
          <a:xfrm>
            <a:off x="6553080" y="4683960"/>
            <a:ext cx="2133360" cy="356760"/>
          </a:xfrm>
          <a:prstGeom prst="rect">
            <a:avLst/>
          </a:prstGeom>
          <a:noFill/>
          <a:ln w="0">
            <a:noFill/>
          </a:ln>
        </p:spPr>
        <p:txBody>
          <a:bodyPr numCol="1" spcCol="0" anchor="t">
            <a:noAutofit/>
          </a:bodyPr>
          <a:lstStyle>
            <a:lvl1pPr algn="r">
              <a:lnSpc>
                <a:spcPct val="100000"/>
              </a:lnSpc>
              <a:buNone/>
              <a:defRPr b="0" lang="en-US" sz="1050" spc="-1" strike="noStrike">
                <a:solidFill>
                  <a:srgbClr val="000000"/>
                </a:solidFill>
                <a:latin typeface="Arial"/>
                <a:ea typeface="Arial"/>
              </a:defRPr>
            </a:lvl1pPr>
          </a:lstStyle>
          <a:p>
            <a:pPr algn="r">
              <a:lnSpc>
                <a:spcPct val="100000"/>
              </a:lnSpc>
              <a:buNone/>
            </a:pPr>
            <a:fld id="{0A00C265-FBDB-4156-A39B-130B36E25D7F}" type="slidenum">
              <a:rPr b="0" lang="en-US" sz="1050" spc="-1" strike="noStrike">
                <a:solidFill>
                  <a:srgbClr val="000000"/>
                </a:solidFill>
                <a:latin typeface="Arial"/>
                <a:ea typeface="Arial"/>
              </a:rPr>
              <a:t>&lt;number&gt;</a:t>
            </a:fld>
            <a:endParaRPr b="0" lang="en-US" sz="105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2" name="PlaceHolder 1"/>
          <p:cNvSpPr>
            <a:spLocks noGrp="1"/>
          </p:cNvSpPr>
          <p:nvPr>
            <p:ph type="title"/>
          </p:nvPr>
        </p:nvSpPr>
        <p:spPr>
          <a:xfrm>
            <a:off x="628560" y="273960"/>
            <a:ext cx="7886520" cy="993960"/>
          </a:xfrm>
          <a:prstGeom prst="rect">
            <a:avLst/>
          </a:prstGeom>
          <a:noFill/>
          <a:ln w="0">
            <a:noFill/>
          </a:ln>
        </p:spPr>
        <p:txBody>
          <a:bodyPr anchor="ctr">
            <a:noAutofit/>
          </a:bodyPr>
          <a:p>
            <a:pPr>
              <a:lnSpc>
                <a:spcPct val="90000"/>
              </a:lnSpc>
              <a:buNone/>
            </a:pPr>
            <a:r>
              <a:rPr b="0" lang="en-GB" sz="3300" spc="-1" strike="noStrike">
                <a:solidFill>
                  <a:srgbClr val="000000"/>
                </a:solidFill>
                <a:latin typeface="Calibri Light"/>
              </a:rPr>
              <a:t>Click to edit Master title style</a:t>
            </a:r>
            <a:endParaRPr b="0" lang="en-US" sz="3300" spc="-1" strike="noStrike">
              <a:solidFill>
                <a:srgbClr val="000000"/>
              </a:solidFill>
              <a:latin typeface="Arial"/>
            </a:endParaRPr>
          </a:p>
        </p:txBody>
      </p:sp>
      <p:sp>
        <p:nvSpPr>
          <p:cNvPr id="123" name="PlaceHolder 2"/>
          <p:cNvSpPr>
            <a:spLocks noGrp="1"/>
          </p:cNvSpPr>
          <p:nvPr>
            <p:ph type="body"/>
          </p:nvPr>
        </p:nvSpPr>
        <p:spPr>
          <a:xfrm>
            <a:off x="628560" y="1369080"/>
            <a:ext cx="7886520" cy="3263040"/>
          </a:xfrm>
          <a:prstGeom prst="rect">
            <a:avLst/>
          </a:prstGeom>
          <a:noFill/>
          <a:ln w="0">
            <a:noFill/>
          </a:ln>
        </p:spPr>
        <p:txBody>
          <a:bodyPr anchor="t">
            <a:noAutofit/>
          </a:bodyPr>
          <a:p>
            <a:pPr marL="171360" indent="-171360">
              <a:lnSpc>
                <a:spcPct val="90000"/>
              </a:lnSpc>
              <a:spcBef>
                <a:spcPts val="751"/>
              </a:spcBef>
              <a:buClr>
                <a:srgbClr val="000000"/>
              </a:buClr>
              <a:buFont typeface="Arial"/>
              <a:buChar char="•"/>
            </a:pPr>
            <a:r>
              <a:rPr b="0" lang="en-GB" sz="2100" spc="-1" strike="noStrike">
                <a:solidFill>
                  <a:srgbClr val="000000"/>
                </a:solidFill>
                <a:latin typeface="Calibri"/>
              </a:rPr>
              <a:t>Click to edit Master text styles</a:t>
            </a:r>
            <a:endParaRPr b="0" lang="en-US" sz="2100" spc="-1" strike="noStrike">
              <a:solidFill>
                <a:srgbClr val="000000"/>
              </a:solidFill>
              <a:latin typeface="Calibri"/>
            </a:endParaRPr>
          </a:p>
          <a:p>
            <a:pPr lvl="1" marL="514440" indent="-171360">
              <a:lnSpc>
                <a:spcPct val="90000"/>
              </a:lnSpc>
              <a:spcBef>
                <a:spcPts val="374"/>
              </a:spcBef>
              <a:buClr>
                <a:srgbClr val="000000"/>
              </a:buClr>
              <a:buFont typeface="Arial"/>
              <a:buChar char="•"/>
            </a:pPr>
            <a:r>
              <a:rPr b="0" lang="en-GB" sz="1800" spc="-1" strike="noStrike">
                <a:solidFill>
                  <a:srgbClr val="000000"/>
                </a:solidFill>
                <a:latin typeface="Calibri"/>
              </a:rPr>
              <a:t>Second level</a:t>
            </a:r>
            <a:endParaRPr b="0" lang="en-US" sz="1800" spc="-1" strike="noStrike">
              <a:solidFill>
                <a:srgbClr val="000000"/>
              </a:solidFill>
              <a:latin typeface="Calibri"/>
            </a:endParaRPr>
          </a:p>
          <a:p>
            <a:pPr lvl="2" marL="857160" indent="-171360">
              <a:lnSpc>
                <a:spcPct val="90000"/>
              </a:lnSpc>
              <a:spcBef>
                <a:spcPts val="374"/>
              </a:spcBef>
              <a:buClr>
                <a:srgbClr val="000000"/>
              </a:buClr>
              <a:buFont typeface="Arial"/>
              <a:buChar char="•"/>
            </a:pPr>
            <a:r>
              <a:rPr b="0" lang="en-GB" sz="1500" spc="-1" strike="noStrike">
                <a:solidFill>
                  <a:srgbClr val="000000"/>
                </a:solidFill>
                <a:latin typeface="Calibri"/>
              </a:rPr>
              <a:t>Third level</a:t>
            </a:r>
            <a:endParaRPr b="0" lang="en-US" sz="1500" spc="-1" strike="noStrike">
              <a:solidFill>
                <a:srgbClr val="000000"/>
              </a:solidFill>
              <a:latin typeface="Calibri"/>
            </a:endParaRPr>
          </a:p>
          <a:p>
            <a:pPr lvl="3" marL="1200240" indent="-171360">
              <a:lnSpc>
                <a:spcPct val="90000"/>
              </a:lnSpc>
              <a:spcBef>
                <a:spcPts val="374"/>
              </a:spcBef>
              <a:buClr>
                <a:srgbClr val="000000"/>
              </a:buClr>
              <a:buFont typeface="Arial"/>
              <a:buChar char="•"/>
            </a:pPr>
            <a:r>
              <a:rPr b="0" lang="en-GB" sz="1350" spc="-1" strike="noStrike">
                <a:solidFill>
                  <a:srgbClr val="000000"/>
                </a:solidFill>
                <a:latin typeface="Calibri"/>
              </a:rPr>
              <a:t>Fourth level</a:t>
            </a:r>
            <a:endParaRPr b="0" lang="en-US" sz="1350" spc="-1" strike="noStrike">
              <a:solidFill>
                <a:srgbClr val="000000"/>
              </a:solidFill>
              <a:latin typeface="Calibri"/>
            </a:endParaRPr>
          </a:p>
          <a:p>
            <a:pPr lvl="4" marL="1542960" indent="-171360">
              <a:lnSpc>
                <a:spcPct val="90000"/>
              </a:lnSpc>
              <a:spcBef>
                <a:spcPts val="374"/>
              </a:spcBef>
              <a:buClr>
                <a:srgbClr val="000000"/>
              </a:buClr>
              <a:buFont typeface="Arial"/>
              <a:buChar char="•"/>
            </a:pPr>
            <a:r>
              <a:rPr b="0" lang="en-GB" sz="1350" spc="-1" strike="noStrike">
                <a:solidFill>
                  <a:srgbClr val="000000"/>
                </a:solidFill>
                <a:latin typeface="Calibri"/>
              </a:rPr>
              <a:t>Fifth level</a:t>
            </a:r>
            <a:endParaRPr b="0" lang="en-US" sz="1350" spc="-1" strike="noStrike">
              <a:solidFill>
                <a:srgbClr val="000000"/>
              </a:solidFill>
              <a:latin typeface="Calibri"/>
            </a:endParaRPr>
          </a:p>
        </p:txBody>
      </p:sp>
      <p:sp>
        <p:nvSpPr>
          <p:cNvPr id="124" name="PlaceHolder 3"/>
          <p:cNvSpPr>
            <a:spLocks noGrp="1"/>
          </p:cNvSpPr>
          <p:nvPr>
            <p:ph type="dt" idx="7"/>
          </p:nvPr>
        </p:nvSpPr>
        <p:spPr>
          <a:xfrm>
            <a:off x="628560" y="4767120"/>
            <a:ext cx="2057040" cy="273600"/>
          </a:xfrm>
          <a:prstGeom prst="rect">
            <a:avLst/>
          </a:prstGeom>
          <a:noFill/>
          <a:ln w="0">
            <a:noFill/>
          </a:ln>
        </p:spPr>
        <p:txBody>
          <a:bodyPr anchor="ctr">
            <a:noAutofit/>
          </a:bodyPr>
          <a:lstStyle>
            <a:lvl1pPr>
              <a:lnSpc>
                <a:spcPct val="100000"/>
              </a:lnSpc>
              <a:buNone/>
              <a:defRPr b="0" lang="ru-RU" sz="900" spc="-1" strike="noStrike">
                <a:solidFill>
                  <a:srgbClr val="8b8b8b"/>
                </a:solidFill>
                <a:latin typeface="Arial"/>
                <a:ea typeface="Arial"/>
              </a:defRPr>
            </a:lvl1pPr>
          </a:lstStyle>
          <a:p>
            <a:pPr>
              <a:lnSpc>
                <a:spcPct val="100000"/>
              </a:lnSpc>
              <a:buNone/>
            </a:pPr>
            <a:r>
              <a:rPr b="0" lang="ru-RU" sz="900" spc="-1" strike="noStrike">
                <a:solidFill>
                  <a:srgbClr val="8b8b8b"/>
                </a:solidFill>
                <a:latin typeface="Arial"/>
                <a:ea typeface="Arial"/>
              </a:rPr>
              <a:t>&lt;date/time&gt;</a:t>
            </a:r>
            <a:endParaRPr b="0" lang="en-US" sz="900" spc="-1" strike="noStrike">
              <a:latin typeface="Times New Roman"/>
            </a:endParaRPr>
          </a:p>
        </p:txBody>
      </p:sp>
      <p:sp>
        <p:nvSpPr>
          <p:cNvPr id="125" name="PlaceHolder 4"/>
          <p:cNvSpPr>
            <a:spLocks noGrp="1"/>
          </p:cNvSpPr>
          <p:nvPr>
            <p:ph type="ftr" idx="8"/>
          </p:nvPr>
        </p:nvSpPr>
        <p:spPr>
          <a:xfrm>
            <a:off x="3029040" y="4767120"/>
            <a:ext cx="3085920" cy="273600"/>
          </a:xfrm>
          <a:prstGeom prst="rect">
            <a:avLst/>
          </a:prstGeom>
          <a:noFill/>
          <a:ln w="0">
            <a:noFill/>
          </a:ln>
        </p:spPr>
        <p:txBody>
          <a:bodyPr anchor="ctr">
            <a:noAutofit/>
          </a:bodyPr>
          <a:lstStyle>
            <a:lvl1pPr algn="ctr">
              <a:lnSpc>
                <a:spcPct val="100000"/>
              </a:lnSpc>
              <a:buNone/>
              <a:defRPr b="0" lang="en-GB" sz="900" spc="-1" strike="noStrike">
                <a:solidFill>
                  <a:srgbClr val="8b8b8b"/>
                </a:solidFill>
                <a:latin typeface="Arial"/>
                <a:ea typeface="Arial"/>
              </a:defRPr>
            </a:lvl1pPr>
          </a:lstStyle>
          <a:p>
            <a:pPr algn="ctr">
              <a:lnSpc>
                <a:spcPct val="100000"/>
              </a:lnSpc>
              <a:buNone/>
            </a:pPr>
            <a:r>
              <a:rPr b="0" lang="en-GB" sz="900" spc="-1" strike="noStrike">
                <a:solidFill>
                  <a:srgbClr val="8b8b8b"/>
                </a:solidFill>
                <a:latin typeface="Arial"/>
                <a:ea typeface="Arial"/>
              </a:rPr>
              <a:t>&lt;footer&gt;</a:t>
            </a:r>
            <a:endParaRPr b="0" lang="en-US" sz="900" spc="-1" strike="noStrike">
              <a:latin typeface="Times New Roman"/>
            </a:endParaRPr>
          </a:p>
        </p:txBody>
      </p:sp>
      <p:sp>
        <p:nvSpPr>
          <p:cNvPr id="126" name="PlaceHolder 5"/>
          <p:cNvSpPr>
            <a:spLocks noGrp="1"/>
          </p:cNvSpPr>
          <p:nvPr>
            <p:ph type="sldNum" idx="9"/>
          </p:nvPr>
        </p:nvSpPr>
        <p:spPr>
          <a:xfrm>
            <a:off x="6458040" y="4767120"/>
            <a:ext cx="2057040" cy="273600"/>
          </a:xfrm>
          <a:prstGeom prst="rect">
            <a:avLst/>
          </a:prstGeom>
          <a:noFill/>
          <a:ln w="0">
            <a:noFill/>
          </a:ln>
        </p:spPr>
        <p:txBody>
          <a:bodyPr anchor="ctr">
            <a:noAutofit/>
          </a:bodyPr>
          <a:lstStyle>
            <a:lvl1pPr algn="r">
              <a:lnSpc>
                <a:spcPct val="100000"/>
              </a:lnSpc>
              <a:buNone/>
              <a:defRPr b="0" lang="en-RU" sz="900" spc="-1" strike="noStrike">
                <a:solidFill>
                  <a:srgbClr val="8b8b8b"/>
                </a:solidFill>
                <a:latin typeface="Arial"/>
                <a:ea typeface="Arial"/>
              </a:defRPr>
            </a:lvl1pPr>
          </a:lstStyle>
          <a:p>
            <a:pPr algn="r">
              <a:lnSpc>
                <a:spcPct val="100000"/>
              </a:lnSpc>
              <a:buNone/>
            </a:pPr>
            <a:fld id="{A528EF93-1CC4-4244-BE3B-19BF4E01D2A1}" type="slidenum">
              <a:rPr b="0" lang="en-RU" sz="900" spc="-1" strike="noStrike">
                <a:solidFill>
                  <a:srgbClr val="8b8b8b"/>
                </a:solidFill>
                <a:latin typeface="Arial"/>
                <a:ea typeface="Arial"/>
              </a:rPr>
              <a:t>&lt;number&gt;</a:t>
            </a:fld>
            <a:endParaRPr b="0" lang="en-US" sz="9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3" name="Rectangle 7"/>
          <p:cNvSpPr/>
          <p:nvPr/>
        </p:nvSpPr>
        <p:spPr>
          <a:xfrm>
            <a:off x="5562720" y="4892400"/>
            <a:ext cx="3580920" cy="261360"/>
          </a:xfrm>
          <a:prstGeom prst="rect">
            <a:avLst/>
          </a:prstGeom>
          <a:noFill/>
          <a:ln w="0">
            <a:noFill/>
          </a:ln>
        </p:spPr>
        <p:style>
          <a:lnRef idx="0"/>
          <a:fillRef idx="0"/>
          <a:effectRef idx="0"/>
          <a:fontRef idx="minor"/>
        </p:style>
        <p:txBody>
          <a:bodyPr lIns="56160" rIns="56160" tIns="28080" bIns="28080" anchor="t">
            <a:spAutoFit/>
          </a:bodyPr>
          <a:p>
            <a:pPr>
              <a:lnSpc>
                <a:spcPct val="100000"/>
              </a:lnSpc>
              <a:buNone/>
            </a:pPr>
            <a:r>
              <a:rPr b="1" i="1" lang="en-US" sz="1350" spc="-1" strike="noStrike">
                <a:solidFill>
                  <a:srgbClr val="ffffff"/>
                </a:solidFill>
                <a:latin typeface="Book Antiqua"/>
                <a:ea typeface="Arial"/>
              </a:rPr>
              <a:t>R. Lacey, SUNY  Stony Brook</a:t>
            </a:r>
            <a:endParaRPr b="0" lang="en-US" sz="1350" spc="-1" strike="noStrike">
              <a:latin typeface="Arial"/>
            </a:endParaRPr>
          </a:p>
        </p:txBody>
      </p:sp>
      <p:sp>
        <p:nvSpPr>
          <p:cNvPr id="164" name="PlaceHolder 1"/>
          <p:cNvSpPr>
            <a:spLocks noGrp="1"/>
          </p:cNvSpPr>
          <p:nvPr>
            <p:ph type="title"/>
          </p:nvPr>
        </p:nvSpPr>
        <p:spPr>
          <a:xfrm>
            <a:off x="457200" y="205920"/>
            <a:ext cx="8229240" cy="856800"/>
          </a:xfrm>
          <a:prstGeom prst="rect">
            <a:avLst/>
          </a:prstGeom>
          <a:noFill/>
          <a:ln w="0">
            <a:noFill/>
          </a:ln>
        </p:spPr>
        <p:txBody>
          <a:bodyPr numCol="1" spcCol="0" anchor="ctr" anchorCtr="1">
            <a:noAutofit/>
          </a:bodyPr>
          <a:p>
            <a:pPr algn="ctr">
              <a:lnSpc>
                <a:spcPct val="100000"/>
              </a:lnSpc>
              <a:buNone/>
            </a:pPr>
            <a:r>
              <a:rPr b="0" lang="en-US" sz="2470" spc="-1" strike="noStrike">
                <a:solidFill>
                  <a:srgbClr val="000000"/>
                </a:solidFill>
                <a:latin typeface="Arial"/>
              </a:rPr>
              <a:t>Click to edit Master title style</a:t>
            </a:r>
            <a:endParaRPr b="0" lang="en-US" sz="2470" spc="-1" strike="noStrike">
              <a:solidFill>
                <a:srgbClr val="000000"/>
              </a:solidFill>
              <a:latin typeface="Arial"/>
            </a:endParaRPr>
          </a:p>
        </p:txBody>
      </p:sp>
      <p:sp>
        <p:nvSpPr>
          <p:cNvPr id="165" name="PlaceHolder 2"/>
          <p:cNvSpPr>
            <a:spLocks noGrp="1"/>
          </p:cNvSpPr>
          <p:nvPr>
            <p:ph type="body"/>
          </p:nvPr>
        </p:nvSpPr>
        <p:spPr>
          <a:xfrm>
            <a:off x="457200" y="1200240"/>
            <a:ext cx="8229240" cy="3394080"/>
          </a:xfrm>
          <a:prstGeom prst="rect">
            <a:avLst/>
          </a:prstGeom>
          <a:noFill/>
          <a:ln w="0">
            <a:noFill/>
          </a:ln>
        </p:spPr>
        <p:txBody>
          <a:bodyPr numCol="1" spcCol="0" anchor="t">
            <a:noAutofit/>
          </a:bodyPr>
          <a:p>
            <a:pPr marL="191880" indent="-191880">
              <a:lnSpc>
                <a:spcPct val="100000"/>
              </a:lnSpc>
              <a:spcBef>
                <a:spcPts val="414"/>
              </a:spcBef>
              <a:buClr>
                <a:srgbClr val="000000"/>
              </a:buClr>
              <a:buFont typeface="Symbol" charset="2"/>
              <a:buChar char=""/>
            </a:pPr>
            <a:r>
              <a:rPr b="0" lang="en-US" sz="1800" spc="-1" strike="noStrike">
                <a:solidFill>
                  <a:srgbClr val="000000"/>
                </a:solidFill>
                <a:latin typeface="Arial"/>
              </a:rPr>
              <a:t>Click to edit Master text styles</a:t>
            </a:r>
            <a:endParaRPr b="0" lang="en-US" sz="1800" spc="-1" strike="noStrike">
              <a:solidFill>
                <a:srgbClr val="000000"/>
              </a:solidFill>
              <a:latin typeface="Arial"/>
            </a:endParaRPr>
          </a:p>
          <a:p>
            <a:pPr lvl="1" marL="416880" indent="-159480">
              <a:lnSpc>
                <a:spcPct val="100000"/>
              </a:lnSpc>
              <a:spcBef>
                <a:spcPts val="414"/>
              </a:spcBef>
              <a:buClr>
                <a:srgbClr val="000000"/>
              </a:buClr>
              <a:buFont typeface="Symbol" charset="2"/>
              <a:buChar char=""/>
            </a:pPr>
            <a:r>
              <a:rPr b="0" lang="en-US" sz="1580" spc="-1" strike="noStrike">
                <a:solidFill>
                  <a:srgbClr val="000000"/>
                </a:solidFill>
                <a:latin typeface="Arial"/>
              </a:rPr>
              <a:t>Second level</a:t>
            </a:r>
            <a:endParaRPr b="0" lang="en-US" sz="1580" spc="-1" strike="noStrike">
              <a:solidFill>
                <a:srgbClr val="000000"/>
              </a:solidFill>
              <a:latin typeface="Arial"/>
            </a:endParaRPr>
          </a:p>
          <a:p>
            <a:pPr lvl="2" marL="641880" indent="-127440">
              <a:lnSpc>
                <a:spcPct val="100000"/>
              </a:lnSpc>
              <a:spcBef>
                <a:spcPts val="337"/>
              </a:spcBef>
              <a:buClr>
                <a:srgbClr val="000000"/>
              </a:buClr>
              <a:buFont typeface="Symbol" charset="2"/>
              <a:buChar char=""/>
            </a:pPr>
            <a:r>
              <a:rPr b="0" lang="en-US" sz="1800" spc="-1" strike="noStrike">
                <a:solidFill>
                  <a:srgbClr val="000000"/>
                </a:solidFill>
                <a:latin typeface="Arial"/>
              </a:rPr>
              <a:t>Third level</a:t>
            </a:r>
            <a:endParaRPr b="0" lang="en-US" sz="1800" spc="-1" strike="noStrike">
              <a:solidFill>
                <a:srgbClr val="000000"/>
              </a:solidFill>
              <a:latin typeface="Arial"/>
            </a:endParaRPr>
          </a:p>
          <a:p>
            <a:pPr lvl="3" marL="898920" indent="-127440">
              <a:lnSpc>
                <a:spcPct val="100000"/>
              </a:lnSpc>
              <a:spcBef>
                <a:spcPts val="272"/>
              </a:spcBef>
              <a:buClr>
                <a:srgbClr val="000000"/>
              </a:buClr>
              <a:buFont typeface="Symbol" charset="2"/>
              <a:buChar char=""/>
            </a:pPr>
            <a:r>
              <a:rPr b="0" lang="en-US" sz="1130" spc="-1" strike="noStrike">
                <a:solidFill>
                  <a:srgbClr val="000000"/>
                </a:solidFill>
                <a:latin typeface="Arial"/>
              </a:rPr>
              <a:t>Fourth level</a:t>
            </a:r>
            <a:endParaRPr b="0" lang="en-US" sz="1130" spc="-1" strike="noStrike">
              <a:solidFill>
                <a:srgbClr val="000000"/>
              </a:solidFill>
              <a:latin typeface="Arial"/>
            </a:endParaRPr>
          </a:p>
          <a:p>
            <a:pPr lvl="4" marL="1156320" indent="-127440">
              <a:lnSpc>
                <a:spcPct val="100000"/>
              </a:lnSpc>
              <a:spcBef>
                <a:spcPts val="272"/>
              </a:spcBef>
              <a:buClr>
                <a:srgbClr val="000000"/>
              </a:buClr>
              <a:buFont typeface="StarSymbol"/>
              <a:buChar char="»"/>
            </a:pPr>
            <a:r>
              <a:rPr b="0" lang="en-US" sz="1130" spc="-1" strike="noStrike">
                <a:solidFill>
                  <a:srgbClr val="000000"/>
                </a:solidFill>
                <a:latin typeface="Arial"/>
              </a:rPr>
              <a:t>Fifth level</a:t>
            </a:r>
            <a:endParaRPr b="0" lang="en-US" sz="1130" spc="-1" strike="noStrike">
              <a:solidFill>
                <a:srgbClr val="000000"/>
              </a:solidFill>
              <a:latin typeface="Arial"/>
            </a:endParaRPr>
          </a:p>
        </p:txBody>
      </p:sp>
      <p:sp>
        <p:nvSpPr>
          <p:cNvPr id="166" name="PlaceHolder 3"/>
          <p:cNvSpPr>
            <a:spLocks noGrp="1"/>
          </p:cNvSpPr>
          <p:nvPr>
            <p:ph type="dt" idx="10"/>
          </p:nvPr>
        </p:nvSpPr>
        <p:spPr>
          <a:xfrm>
            <a:off x="457200" y="4683960"/>
            <a:ext cx="2133360" cy="356760"/>
          </a:xfrm>
          <a:prstGeom prst="rect">
            <a:avLst/>
          </a:prstGeom>
          <a:noFill/>
          <a:ln w="0">
            <a:noFill/>
          </a:ln>
        </p:spPr>
        <p:txBody>
          <a:bodyPr anchor="t">
            <a:noAutofit/>
          </a:bodyPr>
          <a:lstStyle>
            <a:lvl1pPr>
              <a:defRPr b="0" lang="en-US" sz="1400" spc="-1" strike="noStrike">
                <a:latin typeface="Times New Roman"/>
              </a:defRPr>
            </a:lvl1pPr>
          </a:lstStyle>
          <a:p>
            <a:r>
              <a:rPr b="0" lang="en-US" sz="1400" spc="-1" strike="noStrike">
                <a:latin typeface="Times New Roman"/>
              </a:rPr>
              <a:t>&lt;date/time&gt;</a:t>
            </a:r>
            <a:endParaRPr b="0" lang="en-US" sz="1400" spc="-1" strike="noStrike">
              <a:latin typeface="Times New Roman"/>
            </a:endParaRPr>
          </a:p>
        </p:txBody>
      </p:sp>
      <p:sp>
        <p:nvSpPr>
          <p:cNvPr id="167" name="PlaceHolder 4"/>
          <p:cNvSpPr>
            <a:spLocks noGrp="1"/>
          </p:cNvSpPr>
          <p:nvPr>
            <p:ph type="ftr" idx="11"/>
          </p:nvPr>
        </p:nvSpPr>
        <p:spPr>
          <a:xfrm>
            <a:off x="3124080" y="4683960"/>
            <a:ext cx="2895120" cy="356760"/>
          </a:xfrm>
          <a:prstGeom prst="rect">
            <a:avLst/>
          </a:prstGeom>
          <a:noFill/>
          <a:ln w="0">
            <a:noFill/>
          </a:ln>
        </p:spPr>
        <p:txBody>
          <a:bodyPr anchor="t" anchorCtr="1">
            <a:noAutofit/>
          </a:bodyPr>
          <a:lstStyle>
            <a:lvl1pPr algn="ctr">
              <a:buNone/>
              <a:defRPr b="0" lang="en-US" sz="1400" spc="-1" strike="noStrike">
                <a:latin typeface="Times New Roman"/>
              </a:defRPr>
            </a:lvl1pPr>
          </a:lstStyle>
          <a:p>
            <a:pPr algn="ctr">
              <a:buNone/>
            </a:pPr>
            <a:r>
              <a:rPr b="0" lang="en-US" sz="1400" spc="-1" strike="noStrike">
                <a:latin typeface="Times New Roman"/>
              </a:rPr>
              <a:t>&lt;footer&gt;</a:t>
            </a:r>
            <a:endParaRPr b="0" lang="en-US" sz="1400" spc="-1" strike="noStrike">
              <a:latin typeface="Times New Roman"/>
            </a:endParaRPr>
          </a:p>
        </p:txBody>
      </p:sp>
      <p:sp>
        <p:nvSpPr>
          <p:cNvPr id="168" name="PlaceHolder 5"/>
          <p:cNvSpPr>
            <a:spLocks noGrp="1"/>
          </p:cNvSpPr>
          <p:nvPr>
            <p:ph type="sldNum" idx="12"/>
          </p:nvPr>
        </p:nvSpPr>
        <p:spPr>
          <a:xfrm>
            <a:off x="6553080" y="4683960"/>
            <a:ext cx="2133360" cy="356760"/>
          </a:xfrm>
          <a:prstGeom prst="rect">
            <a:avLst/>
          </a:prstGeom>
          <a:noFill/>
          <a:ln w="0">
            <a:noFill/>
          </a:ln>
        </p:spPr>
        <p:txBody>
          <a:bodyPr anchor="t">
            <a:noAutofit/>
          </a:bodyPr>
          <a:lstStyle>
            <a:lvl1pPr algn="r">
              <a:lnSpc>
                <a:spcPct val="100000"/>
              </a:lnSpc>
              <a:buNone/>
              <a:tabLst>
                <a:tab algn="l" pos="0"/>
              </a:tabLst>
              <a:defRPr b="0" lang="en-US" sz="790" spc="-1" strike="noStrike">
                <a:solidFill>
                  <a:srgbClr val="000000"/>
                </a:solidFill>
                <a:latin typeface="Arial"/>
                <a:ea typeface="Arial"/>
              </a:defRPr>
            </a:lvl1pPr>
          </a:lstStyle>
          <a:p>
            <a:pPr algn="r">
              <a:lnSpc>
                <a:spcPct val="100000"/>
              </a:lnSpc>
              <a:buNone/>
              <a:tabLst>
                <a:tab algn="l" pos="0"/>
              </a:tabLst>
            </a:pPr>
            <a:fld id="{796ABAB2-F545-4D75-860B-4D58C1A901CD}" type="slidenum">
              <a:rPr b="0" lang="en-US" sz="790" spc="-1" strike="noStrike">
                <a:solidFill>
                  <a:srgbClr val="000000"/>
                </a:solidFill>
                <a:latin typeface="Arial"/>
                <a:ea typeface="Arial"/>
              </a:rPr>
              <a:t>&lt;number&gt;</a:t>
            </a:fld>
            <a:endParaRPr b="0" lang="en-US" sz="79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5" name="Rectangle 7"/>
          <p:cNvSpPr/>
          <p:nvPr/>
        </p:nvSpPr>
        <p:spPr>
          <a:xfrm>
            <a:off x="5562720" y="4892400"/>
            <a:ext cx="3580920" cy="280080"/>
          </a:xfrm>
          <a:prstGeom prst="rect">
            <a:avLst/>
          </a:prstGeom>
          <a:noFill/>
          <a:ln w="0">
            <a:noFill/>
          </a:ln>
        </p:spPr>
        <p:style>
          <a:lnRef idx="0"/>
          <a:fillRef idx="0"/>
          <a:effectRef idx="0"/>
          <a:fontRef idx="minor"/>
        </p:style>
        <p:txBody>
          <a:bodyPr lIns="74880" rIns="74880" tIns="37440" bIns="37440" anchor="t">
            <a:spAutoFit/>
          </a:bodyPr>
          <a:p>
            <a:pPr>
              <a:lnSpc>
                <a:spcPct val="100000"/>
              </a:lnSpc>
              <a:buNone/>
            </a:pPr>
            <a:r>
              <a:rPr b="1" i="1" lang="en-US" sz="1350" spc="-1" strike="noStrike">
                <a:solidFill>
                  <a:srgbClr val="ffffff"/>
                </a:solidFill>
                <a:latin typeface="Book Antiqua"/>
                <a:ea typeface="Arial"/>
              </a:rPr>
              <a:t>R. Lacey, SUNY  Stony Brook</a:t>
            </a:r>
            <a:endParaRPr b="0" lang="en-US" sz="1350" spc="-1" strike="noStrike">
              <a:latin typeface="Arial"/>
            </a:endParaRPr>
          </a:p>
        </p:txBody>
      </p:sp>
      <p:sp>
        <p:nvSpPr>
          <p:cNvPr id="206" name="PlaceHolder 1"/>
          <p:cNvSpPr>
            <a:spLocks noGrp="1"/>
          </p:cNvSpPr>
          <p:nvPr>
            <p:ph type="dt" idx="13"/>
          </p:nvPr>
        </p:nvSpPr>
        <p:spPr>
          <a:xfrm>
            <a:off x="457200" y="4683960"/>
            <a:ext cx="2133360" cy="356760"/>
          </a:xfrm>
          <a:prstGeom prst="rect">
            <a:avLst/>
          </a:prstGeom>
          <a:noFill/>
          <a:ln w="0">
            <a:noFill/>
          </a:ln>
        </p:spPr>
        <p:txBody>
          <a:bodyPr numCol="1" spcCol="0" anchor="t">
            <a:noAutofit/>
          </a:bodyPr>
          <a:lstStyle>
            <a:lvl1pPr>
              <a:defRPr b="0" lang="en-US" sz="1400" spc="-1" strike="noStrike">
                <a:latin typeface="Times New Roman"/>
              </a:defRPr>
            </a:lvl1pPr>
          </a:lstStyle>
          <a:p>
            <a:r>
              <a:rPr b="0" lang="en-US" sz="1400" spc="-1" strike="noStrike">
                <a:latin typeface="Times New Roman"/>
              </a:rPr>
              <a:t>&lt;date/time&gt;</a:t>
            </a:r>
            <a:endParaRPr b="0" lang="en-US" sz="1400" spc="-1" strike="noStrike">
              <a:latin typeface="Times New Roman"/>
            </a:endParaRPr>
          </a:p>
        </p:txBody>
      </p:sp>
      <p:sp>
        <p:nvSpPr>
          <p:cNvPr id="207" name="PlaceHolder 2"/>
          <p:cNvSpPr>
            <a:spLocks noGrp="1"/>
          </p:cNvSpPr>
          <p:nvPr>
            <p:ph type="ftr" idx="14"/>
          </p:nvPr>
        </p:nvSpPr>
        <p:spPr>
          <a:xfrm>
            <a:off x="3124080" y="4683960"/>
            <a:ext cx="2895120" cy="356760"/>
          </a:xfrm>
          <a:prstGeom prst="rect">
            <a:avLst/>
          </a:prstGeom>
          <a:noFill/>
          <a:ln w="0">
            <a:noFill/>
          </a:ln>
        </p:spPr>
        <p:txBody>
          <a:bodyPr numCol="1" spcCol="0" anchor="t">
            <a:noAutofit/>
          </a:bodyPr>
          <a:lstStyle>
            <a:lvl1pPr algn="ctr">
              <a:buNone/>
              <a:defRPr b="0" lang="en-US" sz="1400" spc="-1" strike="noStrike">
                <a:latin typeface="Times New Roman"/>
              </a:defRPr>
            </a:lvl1pPr>
          </a:lstStyle>
          <a:p>
            <a:pPr algn="ctr">
              <a:buNone/>
            </a:pPr>
            <a:r>
              <a:rPr b="0" lang="en-US" sz="1400" spc="-1" strike="noStrike">
                <a:latin typeface="Times New Roman"/>
              </a:rPr>
              <a:t>&lt;footer&gt;</a:t>
            </a:r>
            <a:endParaRPr b="0" lang="en-US" sz="1400" spc="-1" strike="noStrike">
              <a:latin typeface="Times New Roman"/>
            </a:endParaRPr>
          </a:p>
        </p:txBody>
      </p:sp>
      <p:sp>
        <p:nvSpPr>
          <p:cNvPr id="208" name="PlaceHolder 3"/>
          <p:cNvSpPr>
            <a:spLocks noGrp="1"/>
          </p:cNvSpPr>
          <p:nvPr>
            <p:ph type="sldNum" idx="15"/>
          </p:nvPr>
        </p:nvSpPr>
        <p:spPr>
          <a:xfrm>
            <a:off x="6553080" y="4683960"/>
            <a:ext cx="2133360" cy="356760"/>
          </a:xfrm>
          <a:prstGeom prst="rect">
            <a:avLst/>
          </a:prstGeom>
          <a:noFill/>
          <a:ln w="0">
            <a:noFill/>
          </a:ln>
        </p:spPr>
        <p:txBody>
          <a:bodyPr numCol="1" spcCol="0" anchor="t">
            <a:noAutofit/>
          </a:bodyPr>
          <a:lstStyle>
            <a:lvl1pPr algn="r">
              <a:lnSpc>
                <a:spcPct val="100000"/>
              </a:lnSpc>
              <a:buNone/>
              <a:defRPr b="0" lang="en-US" sz="1050" spc="-1" strike="noStrike">
                <a:solidFill>
                  <a:srgbClr val="000000"/>
                </a:solidFill>
                <a:latin typeface="Arial"/>
                <a:ea typeface="Arial"/>
              </a:defRPr>
            </a:lvl1pPr>
          </a:lstStyle>
          <a:p>
            <a:pPr algn="r">
              <a:lnSpc>
                <a:spcPct val="100000"/>
              </a:lnSpc>
              <a:buNone/>
            </a:pPr>
            <a:fld id="{1088B6B4-3E32-4A8A-B235-01E6704262C8}" type="slidenum">
              <a:rPr b="0" lang="en-US" sz="1050" spc="-1" strike="noStrike">
                <a:solidFill>
                  <a:srgbClr val="000000"/>
                </a:solidFill>
                <a:latin typeface="Arial"/>
                <a:ea typeface="Arial"/>
              </a:rPr>
              <a:t>&lt;number&gt;</a:t>
            </a:fld>
            <a:endParaRPr b="0" lang="en-US" sz="1050" spc="-1" strike="noStrike">
              <a:latin typeface="Times New Roman"/>
            </a:endParaRPr>
          </a:p>
        </p:txBody>
      </p:sp>
      <p:sp>
        <p:nvSpPr>
          <p:cNvPr id="209" name="PlaceHolder 4"/>
          <p:cNvSpPr>
            <a:spLocks noGrp="1"/>
          </p:cNvSpPr>
          <p:nvPr>
            <p:ph type="title"/>
          </p:nvPr>
        </p:nvSpPr>
        <p:spPr>
          <a:xfrm>
            <a:off x="457200" y="205200"/>
            <a:ext cx="8229240" cy="858600"/>
          </a:xfrm>
          <a:prstGeom prst="rect">
            <a:avLst/>
          </a:prstGeom>
          <a:noFill/>
          <a:ln w="0">
            <a:noFill/>
          </a:ln>
        </p:spPr>
        <p:txBody>
          <a:bodyPr lIns="0" rIns="0" tIns="0" bIns="0" anchor="ctr">
            <a:noAutofit/>
          </a:bodyPr>
          <a:p>
            <a:r>
              <a:rPr b="0" lang="en-US" sz="1400" spc="-1" strike="noStrike">
                <a:solidFill>
                  <a:srgbClr val="000000"/>
                </a:solidFill>
                <a:latin typeface="Arial"/>
              </a:rPr>
              <a:t>Click to edit the title text format</a:t>
            </a:r>
            <a:endParaRPr b="0" lang="en-US" sz="1400" spc="-1" strike="noStrike">
              <a:solidFill>
                <a:srgbClr val="000000"/>
              </a:solidFill>
              <a:latin typeface="Arial"/>
            </a:endParaRPr>
          </a:p>
        </p:txBody>
      </p:sp>
      <p:sp>
        <p:nvSpPr>
          <p:cNvPr id="210" name="PlaceHolder 5"/>
          <p:cNvSpPr>
            <a:spLocks noGrp="1"/>
          </p:cNvSpPr>
          <p:nvPr>
            <p:ph type="body"/>
          </p:nvPr>
        </p:nvSpPr>
        <p:spPr>
          <a:xfrm>
            <a:off x="457200" y="1203480"/>
            <a:ext cx="8229240" cy="29829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2400" spc="-1" strike="noStrike">
                <a:solidFill>
                  <a:srgbClr val="000000"/>
                </a:solidFill>
                <a:latin typeface="Arial"/>
              </a:rPr>
              <a:t>Click to edit the outline text format</a:t>
            </a:r>
            <a:endParaRPr b="0" lang="en-US" sz="2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500" spc="-1" strike="noStrike">
                <a:solidFill>
                  <a:srgbClr val="000000"/>
                </a:solidFill>
                <a:latin typeface="Arial"/>
              </a:rPr>
              <a:t>Third Outline Level</a:t>
            </a:r>
            <a:endParaRPr b="0" lang="en-US" sz="15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500" spc="-1" strike="noStrike">
                <a:solidFill>
                  <a:srgbClr val="000000"/>
                </a:solidFill>
                <a:latin typeface="Arial"/>
              </a:rPr>
              <a:t>Fourth Outline Level</a:t>
            </a:r>
            <a:endParaRPr b="0" lang="en-US" sz="15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7" name="PlaceHolder 1"/>
          <p:cNvSpPr>
            <a:spLocks noGrp="1"/>
          </p:cNvSpPr>
          <p:nvPr>
            <p:ph type="title"/>
          </p:nvPr>
        </p:nvSpPr>
        <p:spPr>
          <a:xfrm>
            <a:off x="628560" y="25200"/>
            <a:ext cx="7886520" cy="617400"/>
          </a:xfrm>
          <a:prstGeom prst="rect">
            <a:avLst/>
          </a:prstGeom>
          <a:noFill/>
          <a:ln w="0">
            <a:noFill/>
          </a:ln>
        </p:spPr>
        <p:txBody>
          <a:bodyPr anchor="ctr">
            <a:noAutofit/>
          </a:bodyPr>
          <a:p>
            <a:pPr>
              <a:lnSpc>
                <a:spcPct val="90000"/>
              </a:lnSpc>
              <a:buNone/>
            </a:pPr>
            <a:r>
              <a:rPr b="0" lang="en-GB" sz="3300" spc="-1" strike="noStrike">
                <a:solidFill>
                  <a:srgbClr val="000000"/>
                </a:solidFill>
                <a:latin typeface="Calibri Light"/>
              </a:rPr>
              <a:t>Click to edit Master title style</a:t>
            </a:r>
            <a:endParaRPr b="0" lang="en-US" sz="3300" spc="-1" strike="noStrike">
              <a:solidFill>
                <a:srgbClr val="000000"/>
              </a:solidFill>
              <a:latin typeface="Arial"/>
            </a:endParaRPr>
          </a:p>
        </p:txBody>
      </p:sp>
      <p:sp>
        <p:nvSpPr>
          <p:cNvPr id="248" name="PlaceHolder 2"/>
          <p:cNvSpPr>
            <a:spLocks noGrp="1"/>
          </p:cNvSpPr>
          <p:nvPr>
            <p:ph type="body"/>
          </p:nvPr>
        </p:nvSpPr>
        <p:spPr>
          <a:xfrm>
            <a:off x="628560" y="1035000"/>
            <a:ext cx="7886520" cy="3263040"/>
          </a:xfrm>
          <a:prstGeom prst="rect">
            <a:avLst/>
          </a:prstGeom>
          <a:noFill/>
          <a:ln w="0">
            <a:noFill/>
          </a:ln>
        </p:spPr>
        <p:txBody>
          <a:bodyPr anchor="t">
            <a:noAutofit/>
          </a:bodyPr>
          <a:p>
            <a:pPr marL="171360" indent="-171360">
              <a:lnSpc>
                <a:spcPct val="90000"/>
              </a:lnSpc>
              <a:spcBef>
                <a:spcPts val="751"/>
              </a:spcBef>
              <a:buClr>
                <a:srgbClr val="000000"/>
              </a:buClr>
              <a:buFont typeface="Arial"/>
              <a:buChar char="•"/>
            </a:pPr>
            <a:r>
              <a:rPr b="0" lang="en-GB" sz="2100" spc="-1" strike="noStrike">
                <a:solidFill>
                  <a:srgbClr val="000000"/>
                </a:solidFill>
                <a:latin typeface="Calibri"/>
              </a:rPr>
              <a:t>Click to edit Master text styles</a:t>
            </a:r>
            <a:endParaRPr b="0" lang="en-US" sz="2100" spc="-1" strike="noStrike">
              <a:solidFill>
                <a:srgbClr val="000000"/>
              </a:solidFill>
              <a:latin typeface="Calibri"/>
            </a:endParaRPr>
          </a:p>
          <a:p>
            <a:pPr lvl="1" marL="514440" indent="-171360">
              <a:lnSpc>
                <a:spcPct val="90000"/>
              </a:lnSpc>
              <a:spcBef>
                <a:spcPts val="374"/>
              </a:spcBef>
              <a:buClr>
                <a:srgbClr val="000000"/>
              </a:buClr>
              <a:buFont typeface="Arial"/>
              <a:buChar char="•"/>
            </a:pPr>
            <a:r>
              <a:rPr b="0" lang="en-GB" sz="1800" spc="-1" strike="noStrike">
                <a:solidFill>
                  <a:srgbClr val="000000"/>
                </a:solidFill>
                <a:latin typeface="Calibri"/>
              </a:rPr>
              <a:t>Second level</a:t>
            </a:r>
            <a:endParaRPr b="0" lang="en-US" sz="1800" spc="-1" strike="noStrike">
              <a:solidFill>
                <a:srgbClr val="000000"/>
              </a:solidFill>
              <a:latin typeface="Calibri"/>
            </a:endParaRPr>
          </a:p>
          <a:p>
            <a:pPr lvl="2" marL="857160" indent="-171360">
              <a:lnSpc>
                <a:spcPct val="90000"/>
              </a:lnSpc>
              <a:spcBef>
                <a:spcPts val="374"/>
              </a:spcBef>
              <a:buClr>
                <a:srgbClr val="000000"/>
              </a:buClr>
              <a:buFont typeface="Arial"/>
              <a:buChar char="•"/>
            </a:pPr>
            <a:r>
              <a:rPr b="0" lang="en-GB" sz="1500" spc="-1" strike="noStrike">
                <a:solidFill>
                  <a:srgbClr val="000000"/>
                </a:solidFill>
                <a:latin typeface="Calibri"/>
              </a:rPr>
              <a:t>Third level</a:t>
            </a:r>
            <a:endParaRPr b="0" lang="en-US" sz="1500" spc="-1" strike="noStrike">
              <a:solidFill>
                <a:srgbClr val="000000"/>
              </a:solidFill>
              <a:latin typeface="Calibri"/>
            </a:endParaRPr>
          </a:p>
          <a:p>
            <a:pPr lvl="3" marL="1200240" indent="-171360">
              <a:lnSpc>
                <a:spcPct val="90000"/>
              </a:lnSpc>
              <a:spcBef>
                <a:spcPts val="374"/>
              </a:spcBef>
              <a:buClr>
                <a:srgbClr val="000000"/>
              </a:buClr>
              <a:buFont typeface="Arial"/>
              <a:buChar char="•"/>
            </a:pPr>
            <a:r>
              <a:rPr b="0" lang="en-GB" sz="1350" spc="-1" strike="noStrike">
                <a:solidFill>
                  <a:srgbClr val="000000"/>
                </a:solidFill>
                <a:latin typeface="Calibri"/>
              </a:rPr>
              <a:t>Fourth level</a:t>
            </a:r>
            <a:endParaRPr b="0" lang="en-US" sz="1350" spc="-1" strike="noStrike">
              <a:solidFill>
                <a:srgbClr val="000000"/>
              </a:solidFill>
              <a:latin typeface="Calibri"/>
            </a:endParaRPr>
          </a:p>
          <a:p>
            <a:pPr lvl="4" marL="1542960" indent="-171360">
              <a:lnSpc>
                <a:spcPct val="90000"/>
              </a:lnSpc>
              <a:spcBef>
                <a:spcPts val="374"/>
              </a:spcBef>
              <a:buClr>
                <a:srgbClr val="000000"/>
              </a:buClr>
              <a:buFont typeface="Arial"/>
              <a:buChar char="•"/>
            </a:pPr>
            <a:r>
              <a:rPr b="0" lang="en-GB" sz="1350" spc="-1" strike="noStrike">
                <a:solidFill>
                  <a:srgbClr val="000000"/>
                </a:solidFill>
                <a:latin typeface="Calibri"/>
              </a:rPr>
              <a:t>Fifth level</a:t>
            </a:r>
            <a:endParaRPr b="0" lang="en-US" sz="1350" spc="-1" strike="noStrike">
              <a:solidFill>
                <a:srgbClr val="000000"/>
              </a:solidFill>
              <a:latin typeface="Calibri"/>
            </a:endParaRPr>
          </a:p>
        </p:txBody>
      </p:sp>
      <p:sp>
        <p:nvSpPr>
          <p:cNvPr id="249" name="PlaceHolder 3"/>
          <p:cNvSpPr>
            <a:spLocks noGrp="1"/>
          </p:cNvSpPr>
          <p:nvPr>
            <p:ph type="dt" idx="16"/>
          </p:nvPr>
        </p:nvSpPr>
        <p:spPr>
          <a:xfrm>
            <a:off x="628560" y="4767120"/>
            <a:ext cx="2057040" cy="273600"/>
          </a:xfrm>
          <a:prstGeom prst="rect">
            <a:avLst/>
          </a:prstGeom>
          <a:noFill/>
          <a:ln w="0">
            <a:noFill/>
          </a:ln>
        </p:spPr>
        <p:txBody>
          <a:bodyPr anchor="b">
            <a:noAutofit/>
          </a:bodyPr>
          <a:lstStyle>
            <a:lvl1pPr>
              <a:lnSpc>
                <a:spcPct val="100000"/>
              </a:lnSpc>
              <a:buNone/>
              <a:defRPr b="0" lang="ru-RU" sz="900" spc="-1" strike="noStrike">
                <a:solidFill>
                  <a:srgbClr val="8b8b8b"/>
                </a:solidFill>
                <a:latin typeface="Arial"/>
                <a:ea typeface="Arial"/>
              </a:defRPr>
            </a:lvl1pPr>
          </a:lstStyle>
          <a:p>
            <a:pPr>
              <a:lnSpc>
                <a:spcPct val="100000"/>
              </a:lnSpc>
              <a:buNone/>
            </a:pPr>
            <a:r>
              <a:rPr b="0" lang="ru-RU" sz="900" spc="-1" strike="noStrike">
                <a:solidFill>
                  <a:srgbClr val="8b8b8b"/>
                </a:solidFill>
                <a:latin typeface="Arial"/>
                <a:ea typeface="Arial"/>
              </a:rPr>
              <a:t>&lt;date/time&gt;</a:t>
            </a:r>
            <a:endParaRPr b="0" lang="en-US" sz="900" spc="-1" strike="noStrike">
              <a:latin typeface="Times New Roman"/>
            </a:endParaRPr>
          </a:p>
        </p:txBody>
      </p:sp>
      <p:sp>
        <p:nvSpPr>
          <p:cNvPr id="250" name="PlaceHolder 4"/>
          <p:cNvSpPr>
            <a:spLocks noGrp="1"/>
          </p:cNvSpPr>
          <p:nvPr>
            <p:ph type="ftr" idx="17"/>
          </p:nvPr>
        </p:nvSpPr>
        <p:spPr>
          <a:xfrm>
            <a:off x="3029040" y="4767120"/>
            <a:ext cx="3085920" cy="273600"/>
          </a:xfrm>
          <a:prstGeom prst="rect">
            <a:avLst/>
          </a:prstGeom>
          <a:noFill/>
          <a:ln w="0">
            <a:noFill/>
          </a:ln>
        </p:spPr>
        <p:txBody>
          <a:bodyPr anchor="b">
            <a:noAutofit/>
          </a:bodyPr>
          <a:lstStyle>
            <a:lvl1pPr algn="ctr">
              <a:lnSpc>
                <a:spcPct val="100000"/>
              </a:lnSpc>
              <a:buNone/>
              <a:defRPr b="0" lang="en-GB" sz="900" spc="-1" strike="noStrike">
                <a:solidFill>
                  <a:srgbClr val="8b8b8b"/>
                </a:solidFill>
                <a:latin typeface="Arial"/>
                <a:ea typeface="Arial"/>
              </a:defRPr>
            </a:lvl1pPr>
          </a:lstStyle>
          <a:p>
            <a:pPr algn="ctr">
              <a:lnSpc>
                <a:spcPct val="100000"/>
              </a:lnSpc>
              <a:buNone/>
            </a:pPr>
            <a:r>
              <a:rPr b="0" lang="en-GB" sz="900" spc="-1" strike="noStrike">
                <a:solidFill>
                  <a:srgbClr val="8b8b8b"/>
                </a:solidFill>
                <a:latin typeface="Arial"/>
                <a:ea typeface="Arial"/>
              </a:rPr>
              <a:t>&lt;footer&gt;</a:t>
            </a:r>
            <a:endParaRPr b="0" lang="en-US" sz="900" spc="-1" strike="noStrike">
              <a:latin typeface="Times New Roman"/>
            </a:endParaRPr>
          </a:p>
        </p:txBody>
      </p:sp>
      <p:sp>
        <p:nvSpPr>
          <p:cNvPr id="251" name="PlaceHolder 5"/>
          <p:cNvSpPr>
            <a:spLocks noGrp="1"/>
          </p:cNvSpPr>
          <p:nvPr>
            <p:ph type="sldNum" idx="18"/>
          </p:nvPr>
        </p:nvSpPr>
        <p:spPr>
          <a:xfrm>
            <a:off x="6458040" y="4767120"/>
            <a:ext cx="2057040" cy="273600"/>
          </a:xfrm>
          <a:prstGeom prst="rect">
            <a:avLst/>
          </a:prstGeom>
          <a:noFill/>
          <a:ln w="0">
            <a:noFill/>
          </a:ln>
        </p:spPr>
        <p:txBody>
          <a:bodyPr anchor="b">
            <a:noAutofit/>
          </a:bodyPr>
          <a:lstStyle>
            <a:lvl1pPr algn="r">
              <a:lnSpc>
                <a:spcPct val="100000"/>
              </a:lnSpc>
              <a:buNone/>
              <a:defRPr b="0" lang="en-RU" sz="900" spc="-1" strike="noStrike">
                <a:solidFill>
                  <a:srgbClr val="8b8b8b"/>
                </a:solidFill>
                <a:latin typeface="Arial"/>
                <a:ea typeface="Arial"/>
              </a:defRPr>
            </a:lvl1pPr>
          </a:lstStyle>
          <a:p>
            <a:pPr algn="r">
              <a:lnSpc>
                <a:spcPct val="100000"/>
              </a:lnSpc>
              <a:buNone/>
            </a:pPr>
            <a:fld id="{4E1B8B33-9420-4B82-9440-125502CC3F76}" type="slidenum">
              <a:rPr b="0" lang="en-RU" sz="900" spc="-1" strike="noStrike">
                <a:solidFill>
                  <a:srgbClr val="8b8b8b"/>
                </a:solidFill>
                <a:latin typeface="Arial"/>
                <a:ea typeface="Arial"/>
              </a:rPr>
              <a:t>&lt;number&gt;</a:t>
            </a:fld>
            <a:endParaRPr b="0" lang="en-US" sz="9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8" name="PlaceHolder 1"/>
          <p:cNvSpPr>
            <a:spLocks noGrp="1"/>
          </p:cNvSpPr>
          <p:nvPr>
            <p:ph type="title"/>
          </p:nvPr>
        </p:nvSpPr>
        <p:spPr>
          <a:xfrm>
            <a:off x="311760" y="444960"/>
            <a:ext cx="8520120" cy="572400"/>
          </a:xfrm>
          <a:prstGeom prst="rect">
            <a:avLst/>
          </a:prstGeom>
          <a:noFill/>
          <a:ln w="0">
            <a:noFill/>
          </a:ln>
        </p:spPr>
        <p:txBody>
          <a:bodyPr tIns="91440" bIns="91440" anchor="t">
            <a:normAutofit fontScale="91000"/>
          </a:bodyPr>
          <a:p>
            <a:r>
              <a:rPr b="0" lang="en-US" sz="2800" spc="-1" strike="noStrike">
                <a:solidFill>
                  <a:srgbClr val="000000"/>
                </a:solidFill>
                <a:latin typeface="Arial"/>
              </a:rPr>
              <a:t>Click to edit the title text format</a:t>
            </a:r>
            <a:endParaRPr b="0" lang="en-US" sz="2800" spc="-1" strike="noStrike">
              <a:solidFill>
                <a:srgbClr val="000000"/>
              </a:solidFill>
              <a:latin typeface="Arial"/>
            </a:endParaRPr>
          </a:p>
        </p:txBody>
      </p:sp>
      <p:sp>
        <p:nvSpPr>
          <p:cNvPr id="289" name="PlaceHolder 2"/>
          <p:cNvSpPr>
            <a:spLocks noGrp="1"/>
          </p:cNvSpPr>
          <p:nvPr>
            <p:ph type="sldNum" idx="19"/>
          </p:nvPr>
        </p:nvSpPr>
        <p:spPr>
          <a:xfrm>
            <a:off x="8472600" y="4663080"/>
            <a:ext cx="548280" cy="393120"/>
          </a:xfrm>
          <a:prstGeom prst="rect">
            <a:avLst/>
          </a:prstGeom>
          <a:noFill/>
          <a:ln w="0">
            <a:noFill/>
          </a:ln>
        </p:spPr>
        <p:txBody>
          <a:bodyPr tIns="91440" bIns="91440" anchor="ctr">
            <a:normAutofit/>
          </a:bodyPr>
          <a:lstStyle>
            <a:lvl1pPr algn="r">
              <a:lnSpc>
                <a:spcPct val="100000"/>
              </a:lnSpc>
              <a:buNone/>
              <a:tabLst>
                <a:tab algn="l" pos="0"/>
              </a:tabLst>
              <a:defRPr b="0" lang="en" sz="1000" spc="-1" strike="noStrike">
                <a:solidFill>
                  <a:srgbClr val="595959"/>
                </a:solidFill>
                <a:latin typeface="Arial"/>
                <a:ea typeface="Arial"/>
              </a:defRPr>
            </a:lvl1pPr>
          </a:lstStyle>
          <a:p>
            <a:pPr algn="r">
              <a:lnSpc>
                <a:spcPct val="100000"/>
              </a:lnSpc>
              <a:buNone/>
              <a:tabLst>
                <a:tab algn="l" pos="0"/>
              </a:tabLst>
            </a:pPr>
            <a:fld id="{F93BFC47-BC28-4BCC-B890-A704EF1F0C8B}" type="slidenum">
              <a:rPr b="0" lang="en" sz="1000" spc="-1" strike="noStrike">
                <a:solidFill>
                  <a:srgbClr val="595959"/>
                </a:solidFill>
                <a:latin typeface="Arial"/>
                <a:ea typeface="Arial"/>
              </a:rPr>
              <a:t>&lt;number&gt;</a:t>
            </a:fld>
            <a:endParaRPr b="0" lang="en-US" sz="1000" spc="-1" strike="noStrike">
              <a:latin typeface="Times New Roman"/>
            </a:endParaRPr>
          </a:p>
        </p:txBody>
      </p:sp>
      <p:sp>
        <p:nvSpPr>
          <p:cNvPr id="290" name="PlaceHolder 3"/>
          <p:cNvSpPr>
            <a:spLocks noGrp="1"/>
          </p:cNvSpPr>
          <p:nvPr>
            <p:ph type="body"/>
          </p:nvPr>
        </p:nvSpPr>
        <p:spPr>
          <a:xfrm>
            <a:off x="457200" y="1203480"/>
            <a:ext cx="8229240" cy="29829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400" spc="-1" strike="noStrike">
                <a:solidFill>
                  <a:srgbClr val="000000"/>
                </a:solidFill>
                <a:latin typeface="Arial"/>
              </a:rPr>
              <a:t>Click to edit the outline text format</a:t>
            </a:r>
            <a:endParaRPr b="0" lang="en-US"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400" spc="-1" strike="noStrike">
                <a:solidFill>
                  <a:srgbClr val="000000"/>
                </a:solidFill>
                <a:latin typeface="Arial"/>
              </a:rPr>
              <a:t>Second Outline Level</a:t>
            </a:r>
            <a:endParaRPr b="0" lang="en-US"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400" spc="-1" strike="noStrike">
                <a:solidFill>
                  <a:srgbClr val="000000"/>
                </a:solidFill>
                <a:latin typeface="Arial"/>
              </a:rPr>
              <a:t>Third Outline Level</a:t>
            </a:r>
            <a:endParaRPr b="0" lang="en-US"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400" spc="-1" strike="noStrike">
                <a:solidFill>
                  <a:srgbClr val="000000"/>
                </a:solidFill>
                <a:latin typeface="Arial"/>
              </a:rPr>
              <a:t>Fourth Outline Level</a:t>
            </a:r>
            <a:endParaRPr b="0" lang="en-US"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7" name="PlaceHolder 1"/>
          <p:cNvSpPr>
            <a:spLocks noGrp="1"/>
          </p:cNvSpPr>
          <p:nvPr>
            <p:ph type="title"/>
          </p:nvPr>
        </p:nvSpPr>
        <p:spPr>
          <a:xfrm>
            <a:off x="311760" y="444960"/>
            <a:ext cx="8520120" cy="572400"/>
          </a:xfrm>
          <a:prstGeom prst="rect">
            <a:avLst/>
          </a:prstGeom>
          <a:noFill/>
          <a:ln w="0">
            <a:noFill/>
          </a:ln>
        </p:spPr>
        <p:txBody>
          <a:bodyPr tIns="91440" bIns="91440" anchor="t">
            <a:normAutofit fontScale="91000"/>
          </a:bodyPr>
          <a:p>
            <a:r>
              <a:rPr b="0" lang="en-US" sz="2800" spc="-1" strike="noStrike">
                <a:solidFill>
                  <a:srgbClr val="000000"/>
                </a:solidFill>
                <a:latin typeface="Arial"/>
              </a:rPr>
              <a:t>Click to edit the title text format</a:t>
            </a:r>
            <a:endParaRPr b="0" lang="en-US" sz="2800" spc="-1" strike="noStrike">
              <a:solidFill>
                <a:srgbClr val="000000"/>
              </a:solidFill>
              <a:latin typeface="Arial"/>
            </a:endParaRPr>
          </a:p>
        </p:txBody>
      </p:sp>
      <p:sp>
        <p:nvSpPr>
          <p:cNvPr id="328" name="PlaceHolder 2"/>
          <p:cNvSpPr>
            <a:spLocks noGrp="1"/>
          </p:cNvSpPr>
          <p:nvPr>
            <p:ph type="body"/>
          </p:nvPr>
        </p:nvSpPr>
        <p:spPr>
          <a:xfrm>
            <a:off x="311760" y="1152360"/>
            <a:ext cx="8520120" cy="3416040"/>
          </a:xfrm>
          <a:prstGeom prst="rect">
            <a:avLst/>
          </a:prstGeom>
          <a:noFill/>
          <a:ln w="0">
            <a:noFill/>
          </a:ln>
        </p:spPr>
        <p:txBody>
          <a:bodyPr tIns="91440" bIns="9144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29" name="PlaceHolder 3"/>
          <p:cNvSpPr>
            <a:spLocks noGrp="1"/>
          </p:cNvSpPr>
          <p:nvPr>
            <p:ph type="sldNum" idx="20"/>
          </p:nvPr>
        </p:nvSpPr>
        <p:spPr>
          <a:xfrm>
            <a:off x="8472600" y="4663080"/>
            <a:ext cx="548280" cy="393120"/>
          </a:xfrm>
          <a:prstGeom prst="rect">
            <a:avLst/>
          </a:prstGeom>
          <a:noFill/>
          <a:ln w="0">
            <a:noFill/>
          </a:ln>
        </p:spPr>
        <p:txBody>
          <a:bodyPr tIns="91440" bIns="91440" anchor="ctr">
            <a:normAutofit/>
          </a:bodyPr>
          <a:lstStyle>
            <a:lvl1pPr algn="r">
              <a:lnSpc>
                <a:spcPct val="100000"/>
              </a:lnSpc>
              <a:buNone/>
              <a:tabLst>
                <a:tab algn="l" pos="0"/>
              </a:tabLst>
              <a:defRPr b="0" lang="en" sz="1000" spc="-1" strike="noStrike">
                <a:solidFill>
                  <a:srgbClr val="595959"/>
                </a:solidFill>
                <a:latin typeface="Arial"/>
                <a:ea typeface="Arial"/>
              </a:defRPr>
            </a:lvl1pPr>
          </a:lstStyle>
          <a:p>
            <a:pPr algn="r">
              <a:lnSpc>
                <a:spcPct val="100000"/>
              </a:lnSpc>
              <a:buNone/>
              <a:tabLst>
                <a:tab algn="l" pos="0"/>
              </a:tabLst>
            </a:pPr>
            <a:fld id="{9AC491AD-E104-4282-B19E-F3D3C2D4A33D}" type="slidenum">
              <a:rPr b="0" lang="en" sz="1000" spc="-1" strike="noStrike">
                <a:solidFill>
                  <a:srgbClr val="595959"/>
                </a:solidFill>
                <a:latin typeface="Arial"/>
                <a:ea typeface="Arial"/>
              </a:rPr>
              <a:t>&lt;number&gt;</a:t>
            </a:fld>
            <a:endParaRPr b="0" lang="en-US" sz="10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png"/><Relationship Id="rId3" Type="http://schemas.openxmlformats.org/officeDocument/2006/relationships/slideLayout" Target="../slideLayouts/slideLayout73.xml"/>
</Relationships>
</file>

<file path=ppt/slides/_rels/slide11.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image" Target="../media/image36.png"/><Relationship Id="rId3" Type="http://schemas.openxmlformats.org/officeDocument/2006/relationships/slideLayout" Target="../slideLayouts/slideLayout73.xml"/>
</Relationships>
</file>

<file path=ppt/slides/_rels/slide12.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73.xml"/>
</Relationships>
</file>

<file path=ppt/slides/_rels/slide13.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image" Target="../media/image39.png"/><Relationship Id="rId3" Type="http://schemas.openxmlformats.org/officeDocument/2006/relationships/slideLayout" Target="../slideLayouts/slideLayout89.xml"/>
</Relationships>
</file>

<file path=ppt/slides/_rels/slide14.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image" Target="../media/image41.png"/><Relationship Id="rId3" Type="http://schemas.openxmlformats.org/officeDocument/2006/relationships/slideLayout" Target="../slideLayouts/slideLayout99.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slideLayout" Target="../slideLayouts/slideLayout99.xml"/>
</Relationships>
</file>

<file path=ppt/slides/_rels/slide2.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oleObject" Target="../embeddings/oleObject1.bin"/><Relationship Id="rId3" Type="http://schemas.openxmlformats.org/officeDocument/2006/relationships/image" Target="../media/image5.wmf"/><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slideLayout" Target="../slideLayouts/slideLayout13.xml"/><Relationship Id="rId15"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7.wmf"/><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slideLayout" Target="../slideLayouts/slideLayout25.xml"/><Relationship Id="rId5"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slideLayout" Target="../slideLayouts/slideLayout37.xml"/>
</Relationships>
</file>

<file path=ppt/slides/_rels/slide6.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png"/><Relationship Id="rId3" Type="http://schemas.openxmlformats.org/officeDocument/2006/relationships/slideLayout" Target="../slideLayouts/slideLayout49.xml"/>
</Relationships>
</file>

<file path=ppt/slides/_rels/slide7.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 Id="rId3" Type="http://schemas.openxmlformats.org/officeDocument/2006/relationships/image" Target="../media/image28.png"/><Relationship Id="rId4" Type="http://schemas.openxmlformats.org/officeDocument/2006/relationships/slideLayout" Target="../slideLayouts/slideLayout61.xml"/><Relationship Id="rId5"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slideLayout" Target="../slideLayouts/slideLayout73.xml"/>
</Relationships>
</file>

<file path=ppt/slides/_rels/slide9.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7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1" name="PlaceHolder 1"/>
          <p:cNvSpPr>
            <a:spLocks noGrp="1"/>
          </p:cNvSpPr>
          <p:nvPr>
            <p:ph type="title"/>
          </p:nvPr>
        </p:nvSpPr>
        <p:spPr>
          <a:xfrm>
            <a:off x="57240" y="65520"/>
            <a:ext cx="9086400" cy="1005120"/>
          </a:xfrm>
          <a:prstGeom prst="rect">
            <a:avLst/>
          </a:prstGeom>
          <a:noFill/>
          <a:ln w="0">
            <a:noFill/>
          </a:ln>
        </p:spPr>
        <p:txBody>
          <a:bodyPr tIns="91440" bIns="91440" anchor="b">
            <a:noAutofit/>
          </a:bodyPr>
          <a:p>
            <a:pPr algn="ctr">
              <a:lnSpc>
                <a:spcPct val="100000"/>
              </a:lnSpc>
              <a:buNone/>
              <a:tabLst>
                <a:tab algn="l" pos="0"/>
              </a:tabLst>
            </a:pPr>
            <a:r>
              <a:rPr b="0" lang="en-US" sz="2800" spc="-1" strike="noStrike">
                <a:solidFill>
                  <a:srgbClr val="000000"/>
                </a:solidFill>
                <a:latin typeface="Arial"/>
                <a:ea typeface="Arial"/>
              </a:rPr>
              <a:t>Anisotropic Collective Flow at High Baryon Density</a:t>
            </a:r>
            <a:endParaRPr b="0" lang="en-US" sz="2800" spc="-1" strike="noStrike">
              <a:solidFill>
                <a:srgbClr val="000000"/>
              </a:solidFill>
              <a:latin typeface="Arial"/>
            </a:endParaRPr>
          </a:p>
        </p:txBody>
      </p:sp>
      <p:sp>
        <p:nvSpPr>
          <p:cNvPr id="412" name="PlaceHolder 2"/>
          <p:cNvSpPr>
            <a:spLocks noGrp="1"/>
          </p:cNvSpPr>
          <p:nvPr>
            <p:ph type="subTitle"/>
          </p:nvPr>
        </p:nvSpPr>
        <p:spPr>
          <a:xfrm>
            <a:off x="311760" y="2013840"/>
            <a:ext cx="8520120" cy="792360"/>
          </a:xfrm>
          <a:prstGeom prst="rect">
            <a:avLst/>
          </a:prstGeom>
          <a:noFill/>
          <a:ln w="0">
            <a:noFill/>
          </a:ln>
        </p:spPr>
        <p:txBody>
          <a:bodyPr tIns="91440" bIns="91440" anchor="t">
            <a:normAutofit fontScale="77000"/>
          </a:bodyPr>
          <a:p>
            <a:pPr algn="ctr">
              <a:lnSpc>
                <a:spcPct val="100000"/>
              </a:lnSpc>
              <a:buNone/>
              <a:tabLst>
                <a:tab algn="l" pos="0"/>
              </a:tabLst>
            </a:pPr>
            <a:r>
              <a:rPr b="0" lang="en" sz="2800" spc="-1" strike="noStrike">
                <a:solidFill>
                  <a:srgbClr val="595959"/>
                </a:solidFill>
                <a:latin typeface="Arial"/>
                <a:ea typeface="Arial"/>
              </a:rPr>
              <a:t> </a:t>
            </a:r>
            <a:r>
              <a:rPr b="0" lang="en" sz="2400" spc="-1" strike="noStrike">
                <a:solidFill>
                  <a:srgbClr val="595959"/>
                </a:solidFill>
                <a:latin typeface="Arial"/>
                <a:ea typeface="Arial"/>
              </a:rPr>
              <a:t>Arkadiy Taranenko</a:t>
            </a:r>
            <a:endParaRPr b="0" lang="en-US" sz="2400" spc="-1" strike="noStrike">
              <a:latin typeface="Arial"/>
            </a:endParaRPr>
          </a:p>
          <a:p>
            <a:pPr algn="ctr">
              <a:lnSpc>
                <a:spcPct val="100000"/>
              </a:lnSpc>
              <a:buNone/>
              <a:tabLst>
                <a:tab algn="l" pos="0"/>
              </a:tabLst>
            </a:pPr>
            <a:r>
              <a:rPr b="0" lang="en" sz="2400" spc="-1" strike="noStrike">
                <a:solidFill>
                  <a:srgbClr val="595959"/>
                </a:solidFill>
                <a:latin typeface="Arial"/>
                <a:ea typeface="Arial"/>
              </a:rPr>
              <a:t>(NRNU MEPhI, JINR)</a:t>
            </a:r>
            <a:endParaRPr b="0" lang="en-US" sz="2400" spc="-1" strike="noStrike">
              <a:latin typeface="Arial"/>
            </a:endParaRPr>
          </a:p>
        </p:txBody>
      </p:sp>
      <p:pic>
        <p:nvPicPr>
          <p:cNvPr id="413" name="Google Shape;60;p14" descr=""/>
          <p:cNvPicPr/>
          <p:nvPr/>
        </p:nvPicPr>
        <p:blipFill>
          <a:blip r:embed="rId1"/>
          <a:stretch/>
        </p:blipFill>
        <p:spPr>
          <a:xfrm>
            <a:off x="7510680" y="3822120"/>
            <a:ext cx="1431000" cy="1128240"/>
          </a:xfrm>
          <a:prstGeom prst="rect">
            <a:avLst/>
          </a:prstGeom>
          <a:ln w="0">
            <a:noFill/>
          </a:ln>
        </p:spPr>
      </p:pic>
      <p:pic>
        <p:nvPicPr>
          <p:cNvPr id="414" name="Google Shape;61;p14" descr=""/>
          <p:cNvPicPr/>
          <p:nvPr/>
        </p:nvPicPr>
        <p:blipFill>
          <a:blip r:embed="rId2"/>
          <a:stretch/>
        </p:blipFill>
        <p:spPr>
          <a:xfrm>
            <a:off x="57240" y="3600000"/>
            <a:ext cx="1737720" cy="1521720"/>
          </a:xfrm>
          <a:prstGeom prst="rect">
            <a:avLst/>
          </a:prstGeom>
          <a:ln w="0">
            <a:noFill/>
          </a:ln>
        </p:spPr>
      </p:pic>
      <p:sp>
        <p:nvSpPr>
          <p:cNvPr id="415" name="Google Shape;62;p14"/>
          <p:cNvSpPr/>
          <p:nvPr/>
        </p:nvSpPr>
        <p:spPr>
          <a:xfrm>
            <a:off x="1795320" y="2951640"/>
            <a:ext cx="5558040" cy="912600"/>
          </a:xfrm>
          <a:prstGeom prst="rect">
            <a:avLst/>
          </a:prstGeom>
          <a:noFill/>
          <a:ln w="0">
            <a:noFill/>
          </a:ln>
        </p:spPr>
        <p:style>
          <a:lnRef idx="0"/>
          <a:fillRef idx="0"/>
          <a:effectRef idx="0"/>
          <a:fontRef idx="minor"/>
        </p:style>
        <p:txBody>
          <a:bodyPr tIns="91440" bIns="91440" anchor="t">
            <a:spAutoFit/>
          </a:bodyPr>
          <a:p>
            <a:pPr algn="ctr">
              <a:lnSpc>
                <a:spcPct val="100000"/>
              </a:lnSpc>
              <a:buNone/>
              <a:tabLst>
                <a:tab algn="l" pos="0"/>
              </a:tabLst>
            </a:pPr>
            <a:r>
              <a:rPr b="0" lang="en" sz="1600" spc="-1" strike="noStrike">
                <a:solidFill>
                  <a:srgbClr val="595959"/>
                </a:solidFill>
                <a:latin typeface="Arial"/>
                <a:ea typeface="Arial"/>
              </a:rPr>
              <a:t>LXXIV International Conference Nucleus-2024: Fundemental Problems and Applications</a:t>
            </a:r>
            <a:endParaRPr b="0" lang="en-US" sz="1600" spc="-1" strike="noStrike">
              <a:latin typeface="Arial"/>
            </a:endParaRPr>
          </a:p>
          <a:p>
            <a:pPr algn="ctr">
              <a:lnSpc>
                <a:spcPct val="100000"/>
              </a:lnSpc>
              <a:buNone/>
              <a:tabLst>
                <a:tab algn="l" pos="0"/>
              </a:tabLst>
            </a:pPr>
            <a:r>
              <a:rPr b="0" lang="en" sz="1600" spc="-1" strike="noStrike">
                <a:solidFill>
                  <a:srgbClr val="595959"/>
                </a:solidFill>
                <a:latin typeface="Arial"/>
                <a:ea typeface="Arial"/>
              </a:rPr>
              <a:t>1-5 July 2024, JINR Dubna</a:t>
            </a:r>
            <a:endParaRPr b="0" lang="en-US" sz="1600" spc="-1" strike="noStrike">
              <a:latin typeface="Arial"/>
            </a:endParaRPr>
          </a:p>
        </p:txBody>
      </p:sp>
      <p:sp>
        <p:nvSpPr>
          <p:cNvPr id="416" name="Google Shape;63;p14"/>
          <p:cNvSpPr/>
          <p:nvPr/>
        </p:nvSpPr>
        <p:spPr>
          <a:xfrm>
            <a:off x="2087640" y="4031640"/>
            <a:ext cx="4968000" cy="1035000"/>
          </a:xfrm>
          <a:prstGeom prst="rect">
            <a:avLst/>
          </a:prstGeom>
          <a:noFill/>
          <a:ln w="0">
            <a:noFill/>
          </a:ln>
        </p:spPr>
        <p:style>
          <a:lnRef idx="0"/>
          <a:fillRef idx="0"/>
          <a:effectRef idx="0"/>
          <a:fontRef idx="minor"/>
        </p:style>
        <p:txBody>
          <a:bodyPr tIns="91440" bIns="91440" anchor="t">
            <a:spAutoFit/>
          </a:bodyPr>
          <a:p>
            <a:pPr algn="ctr">
              <a:lnSpc>
                <a:spcPct val="100000"/>
              </a:lnSpc>
              <a:buNone/>
              <a:tabLst>
                <a:tab algn="l" pos="0"/>
              </a:tabLst>
            </a:pPr>
            <a:r>
              <a:rPr b="0" lang="en" sz="1400" spc="-1" strike="noStrike">
                <a:solidFill>
                  <a:srgbClr val="0d5bdc"/>
                </a:solidFill>
                <a:latin typeface="Arial"/>
                <a:ea typeface="Arial"/>
              </a:rPr>
              <a:t>The work has been supported by the Ministry of Science and Higher Education of the Russian Federation, Project "Fundamental and applied research at the NICA megascience experimental complex" № FSWU-2024-0024</a:t>
            </a:r>
            <a:endParaRPr b="0" lang="en-US" sz="1400" spc="-1" strike="noStrike">
              <a:latin typeface="Arial"/>
            </a:endParaRPr>
          </a:p>
        </p:txBody>
      </p:sp>
      <p:pic>
        <p:nvPicPr>
          <p:cNvPr id="417" name="Рисунок 1" descr=""/>
          <p:cNvPicPr/>
          <p:nvPr/>
        </p:nvPicPr>
        <p:blipFill>
          <a:blip r:embed="rId3"/>
          <a:stretch/>
        </p:blipFill>
        <p:spPr>
          <a:xfrm>
            <a:off x="6714000" y="1535040"/>
            <a:ext cx="2118240" cy="141588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1" name="PlaceHolder 1"/>
          <p:cNvSpPr>
            <a:spLocks noGrp="1"/>
          </p:cNvSpPr>
          <p:nvPr>
            <p:ph type="sldNum" idx="30"/>
          </p:nvPr>
        </p:nvSpPr>
        <p:spPr>
          <a:xfrm>
            <a:off x="6458040" y="4767120"/>
            <a:ext cx="2057040" cy="273600"/>
          </a:xfrm>
          <a:prstGeom prst="rect">
            <a:avLst/>
          </a:prstGeom>
          <a:noFill/>
          <a:ln w="0">
            <a:noFill/>
          </a:ln>
        </p:spPr>
        <p:txBody>
          <a:bodyPr anchor="b">
            <a:noAutofit/>
          </a:bodyPr>
          <a:lstStyle>
            <a:lvl1pPr algn="r">
              <a:lnSpc>
                <a:spcPct val="100000"/>
              </a:lnSpc>
              <a:buNone/>
              <a:tabLst>
                <a:tab algn="l" pos="0"/>
              </a:tabLst>
              <a:defRPr b="0" lang="en-RU" sz="900" spc="-1" strike="noStrike">
                <a:solidFill>
                  <a:srgbClr val="8b8b8b"/>
                </a:solidFill>
                <a:latin typeface="Calibri"/>
              </a:defRPr>
            </a:lvl1pPr>
          </a:lstStyle>
          <a:p>
            <a:pPr algn="r">
              <a:lnSpc>
                <a:spcPct val="100000"/>
              </a:lnSpc>
              <a:buNone/>
              <a:tabLst>
                <a:tab algn="l" pos="0"/>
              </a:tabLst>
            </a:pPr>
            <a:fld id="{D2F487CA-584C-4250-AF6C-99FB51200DB1}" type="slidenum">
              <a:rPr b="0" lang="en-RU" sz="900" spc="-1" strike="noStrike">
                <a:solidFill>
                  <a:srgbClr val="8b8b8b"/>
                </a:solidFill>
                <a:latin typeface="Calibri"/>
              </a:rPr>
              <a:t>&lt;number&gt;</a:t>
            </a:fld>
            <a:endParaRPr b="0" lang="en-US" sz="900" spc="-1" strike="noStrike">
              <a:latin typeface="Times New Roman"/>
            </a:endParaRPr>
          </a:p>
        </p:txBody>
      </p:sp>
      <p:pic>
        <p:nvPicPr>
          <p:cNvPr id="502" name="Рисунок 1" descr=""/>
          <p:cNvPicPr/>
          <p:nvPr/>
        </p:nvPicPr>
        <p:blipFill>
          <a:blip r:embed="rId1"/>
          <a:stretch/>
        </p:blipFill>
        <p:spPr>
          <a:xfrm>
            <a:off x="545760" y="2859120"/>
            <a:ext cx="7662240" cy="2018160"/>
          </a:xfrm>
          <a:prstGeom prst="rect">
            <a:avLst/>
          </a:prstGeom>
          <a:ln w="0">
            <a:noFill/>
          </a:ln>
        </p:spPr>
      </p:pic>
      <p:sp>
        <p:nvSpPr>
          <p:cNvPr id="503" name="TextBox 4"/>
          <p:cNvSpPr/>
          <p:nvPr/>
        </p:nvSpPr>
        <p:spPr>
          <a:xfrm>
            <a:off x="545760" y="102240"/>
            <a:ext cx="796932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1" lang="en-US" sz="2400" spc="-1" strike="noStrike">
                <a:solidFill>
                  <a:srgbClr val="000000"/>
                </a:solidFill>
                <a:latin typeface="Calibri"/>
              </a:rPr>
              <a:t>STAR preliminary results from BES – II program </a:t>
            </a:r>
            <a:endParaRPr b="0" lang="en-US" sz="2400" spc="-1" strike="noStrike">
              <a:latin typeface="Arial"/>
            </a:endParaRPr>
          </a:p>
        </p:txBody>
      </p:sp>
      <p:pic>
        <p:nvPicPr>
          <p:cNvPr id="504" name="Рисунок 10" descr=""/>
          <p:cNvPicPr/>
          <p:nvPr/>
        </p:nvPicPr>
        <p:blipFill>
          <a:blip r:embed="rId2"/>
          <a:stretch/>
        </p:blipFill>
        <p:spPr>
          <a:xfrm>
            <a:off x="1196640" y="595440"/>
            <a:ext cx="6072480" cy="213336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5" name="PlaceHolder 1"/>
          <p:cNvSpPr>
            <a:spLocks noGrp="1"/>
          </p:cNvSpPr>
          <p:nvPr>
            <p:ph type="sldNum" idx="31"/>
          </p:nvPr>
        </p:nvSpPr>
        <p:spPr>
          <a:xfrm>
            <a:off x="6458040" y="4767120"/>
            <a:ext cx="2057040" cy="273600"/>
          </a:xfrm>
          <a:prstGeom prst="rect">
            <a:avLst/>
          </a:prstGeom>
          <a:noFill/>
          <a:ln w="0">
            <a:noFill/>
          </a:ln>
        </p:spPr>
        <p:txBody>
          <a:bodyPr anchor="b">
            <a:noAutofit/>
          </a:bodyPr>
          <a:lstStyle>
            <a:lvl1pPr algn="r">
              <a:lnSpc>
                <a:spcPct val="100000"/>
              </a:lnSpc>
              <a:buNone/>
              <a:tabLst>
                <a:tab algn="l" pos="0"/>
              </a:tabLst>
              <a:defRPr b="0" lang="en-RU" sz="900" spc="-1" strike="noStrike">
                <a:solidFill>
                  <a:srgbClr val="8b8b8b"/>
                </a:solidFill>
                <a:latin typeface="Calibri"/>
              </a:defRPr>
            </a:lvl1pPr>
          </a:lstStyle>
          <a:p>
            <a:pPr algn="r">
              <a:lnSpc>
                <a:spcPct val="100000"/>
              </a:lnSpc>
              <a:buNone/>
              <a:tabLst>
                <a:tab algn="l" pos="0"/>
              </a:tabLst>
            </a:pPr>
            <a:fld id="{60474F8A-210F-4FC9-A842-D49F68341A52}" type="slidenum">
              <a:rPr b="0" lang="en-RU" sz="900" spc="-1" strike="noStrike">
                <a:solidFill>
                  <a:srgbClr val="8b8b8b"/>
                </a:solidFill>
                <a:latin typeface="Calibri"/>
              </a:rPr>
              <a:t>&lt;number&gt;</a:t>
            </a:fld>
            <a:endParaRPr b="0" lang="en-US" sz="900" spc="-1" strike="noStrike">
              <a:latin typeface="Times New Roman"/>
            </a:endParaRPr>
          </a:p>
        </p:txBody>
      </p:sp>
      <p:sp>
        <p:nvSpPr>
          <p:cNvPr id="506" name="TextBox 4"/>
          <p:cNvSpPr/>
          <p:nvPr/>
        </p:nvSpPr>
        <p:spPr>
          <a:xfrm>
            <a:off x="545760" y="102240"/>
            <a:ext cx="796932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1" lang="en-US" sz="2400" spc="-1" strike="noStrike">
                <a:solidFill>
                  <a:srgbClr val="000000"/>
                </a:solidFill>
                <a:latin typeface="Calibri"/>
              </a:rPr>
              <a:t>Vn of protons in Au+Au collisions at 2.4 GeV - HADES </a:t>
            </a:r>
            <a:endParaRPr b="0" lang="en-US" sz="2400" spc="-1" strike="noStrike">
              <a:latin typeface="Arial"/>
            </a:endParaRPr>
          </a:p>
        </p:txBody>
      </p:sp>
      <p:pic>
        <p:nvPicPr>
          <p:cNvPr id="507" name="Рисунок 5" descr=""/>
          <p:cNvPicPr/>
          <p:nvPr/>
        </p:nvPicPr>
        <p:blipFill>
          <a:blip r:embed="rId1"/>
          <a:stretch/>
        </p:blipFill>
        <p:spPr>
          <a:xfrm>
            <a:off x="4209480" y="564120"/>
            <a:ext cx="4785840" cy="4394880"/>
          </a:xfrm>
          <a:prstGeom prst="rect">
            <a:avLst/>
          </a:prstGeom>
          <a:ln w="0">
            <a:noFill/>
          </a:ln>
        </p:spPr>
      </p:pic>
      <p:pic>
        <p:nvPicPr>
          <p:cNvPr id="508" name="Рисунок 7" descr=""/>
          <p:cNvPicPr/>
          <p:nvPr/>
        </p:nvPicPr>
        <p:blipFill>
          <a:blip r:embed="rId2"/>
          <a:stretch/>
        </p:blipFill>
        <p:spPr>
          <a:xfrm>
            <a:off x="60120" y="988200"/>
            <a:ext cx="4126680" cy="254556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9" name="PlaceHolder 1"/>
          <p:cNvSpPr>
            <a:spLocks noGrp="1"/>
          </p:cNvSpPr>
          <p:nvPr>
            <p:ph type="sldNum" idx="32"/>
          </p:nvPr>
        </p:nvSpPr>
        <p:spPr>
          <a:xfrm>
            <a:off x="6458040" y="4767120"/>
            <a:ext cx="2057040" cy="273600"/>
          </a:xfrm>
          <a:prstGeom prst="rect">
            <a:avLst/>
          </a:prstGeom>
          <a:noFill/>
          <a:ln w="0">
            <a:noFill/>
          </a:ln>
        </p:spPr>
        <p:txBody>
          <a:bodyPr anchor="b">
            <a:noAutofit/>
          </a:bodyPr>
          <a:lstStyle>
            <a:lvl1pPr algn="r">
              <a:lnSpc>
                <a:spcPct val="100000"/>
              </a:lnSpc>
              <a:buNone/>
              <a:tabLst>
                <a:tab algn="l" pos="0"/>
              </a:tabLst>
              <a:defRPr b="0" lang="en-RU" sz="900" spc="-1" strike="noStrike">
                <a:solidFill>
                  <a:srgbClr val="8b8b8b"/>
                </a:solidFill>
                <a:latin typeface="Calibri"/>
              </a:defRPr>
            </a:lvl1pPr>
          </a:lstStyle>
          <a:p>
            <a:pPr algn="r">
              <a:lnSpc>
                <a:spcPct val="100000"/>
              </a:lnSpc>
              <a:buNone/>
              <a:tabLst>
                <a:tab algn="l" pos="0"/>
              </a:tabLst>
            </a:pPr>
            <a:fld id="{C9528AA7-139F-4DB0-A5EA-63AF2AF59126}" type="slidenum">
              <a:rPr b="0" lang="en-RU" sz="900" spc="-1" strike="noStrike">
                <a:solidFill>
                  <a:srgbClr val="8b8b8b"/>
                </a:solidFill>
                <a:latin typeface="Calibri"/>
              </a:rPr>
              <a:t>&lt;number&gt;</a:t>
            </a:fld>
            <a:endParaRPr b="0" lang="en-US" sz="900" spc="-1" strike="noStrike">
              <a:latin typeface="Times New Roman"/>
            </a:endParaRPr>
          </a:p>
        </p:txBody>
      </p:sp>
      <p:sp>
        <p:nvSpPr>
          <p:cNvPr id="510" name="TextBox 4"/>
          <p:cNvSpPr/>
          <p:nvPr/>
        </p:nvSpPr>
        <p:spPr>
          <a:xfrm>
            <a:off x="545760" y="102240"/>
            <a:ext cx="796932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1" lang="en-US" sz="2400" spc="-1" strike="noStrike">
                <a:solidFill>
                  <a:srgbClr val="000000"/>
                </a:solidFill>
                <a:latin typeface="Calibri"/>
              </a:rPr>
              <a:t>Describing proton flow is not enough</a:t>
            </a:r>
            <a:endParaRPr b="0" lang="en-US" sz="2400" spc="-1" strike="noStrike">
              <a:latin typeface="Arial"/>
            </a:endParaRPr>
          </a:p>
        </p:txBody>
      </p:sp>
      <p:pic>
        <p:nvPicPr>
          <p:cNvPr id="511" name="Рисунок 5" descr=""/>
          <p:cNvPicPr/>
          <p:nvPr/>
        </p:nvPicPr>
        <p:blipFill>
          <a:blip r:embed="rId1"/>
          <a:stretch/>
        </p:blipFill>
        <p:spPr>
          <a:xfrm>
            <a:off x="0" y="554760"/>
            <a:ext cx="8789400" cy="3374640"/>
          </a:xfrm>
          <a:prstGeom prst="rect">
            <a:avLst/>
          </a:prstGeom>
          <a:ln w="0">
            <a:noFill/>
          </a:ln>
        </p:spPr>
      </p:pic>
      <p:sp>
        <p:nvSpPr>
          <p:cNvPr id="512" name="TextBox 7"/>
          <p:cNvSpPr/>
          <p:nvPr/>
        </p:nvSpPr>
        <p:spPr>
          <a:xfrm>
            <a:off x="234720" y="3974040"/>
            <a:ext cx="4571640" cy="11552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400" spc="-1" strike="noStrike">
                <a:solidFill>
                  <a:srgbClr val="000000"/>
                </a:solidFill>
                <a:latin typeface="Arial"/>
                <a:ea typeface="Arial"/>
              </a:rPr>
              <a:t>Strange baryons are not well described</a:t>
            </a:r>
            <a:endParaRPr b="0" lang="en-US" sz="1400" spc="-1" strike="noStrike">
              <a:latin typeface="Arial"/>
            </a:endParaRPr>
          </a:p>
          <a:p>
            <a:pPr>
              <a:lnSpc>
                <a:spcPct val="100000"/>
              </a:lnSpc>
              <a:buNone/>
            </a:pPr>
            <a:r>
              <a:rPr b="0" lang="en-US" sz="1400" spc="-1" strike="noStrike">
                <a:solidFill>
                  <a:srgbClr val="000000"/>
                </a:solidFill>
                <a:latin typeface="Arial"/>
                <a:ea typeface="Arial"/>
              </a:rPr>
              <a:t>— </a:t>
            </a:r>
            <a:r>
              <a:rPr b="0" lang="en-US" sz="1400" spc="-1" strike="noStrike">
                <a:solidFill>
                  <a:srgbClr val="000000"/>
                </a:solidFill>
                <a:latin typeface="Arial"/>
                <a:ea typeface="Arial"/>
              </a:rPr>
              <a:t>the results may depend on:</a:t>
            </a:r>
            <a:endParaRPr b="0" lang="en-US" sz="1400" spc="-1" strike="noStrike">
              <a:latin typeface="Arial"/>
            </a:endParaRPr>
          </a:p>
          <a:p>
            <a:pPr>
              <a:lnSpc>
                <a:spcPct val="100000"/>
              </a:lnSpc>
              <a:buNone/>
            </a:pPr>
            <a:r>
              <a:rPr b="0" lang="en-US" sz="1400" spc="-1" strike="noStrike">
                <a:solidFill>
                  <a:srgbClr val="000000"/>
                </a:solidFill>
                <a:latin typeface="Arial"/>
                <a:ea typeface="Arial"/>
              </a:rPr>
              <a:t>• </a:t>
            </a:r>
            <a:r>
              <a:rPr b="0" lang="en-US" sz="1400" spc="-1" strike="noStrike">
                <a:solidFill>
                  <a:srgbClr val="000000"/>
                </a:solidFill>
                <a:latin typeface="Arial"/>
                <a:ea typeface="Arial"/>
              </a:rPr>
              <a:t>nucleon-hyperon and hyperon-hyperon </a:t>
            </a:r>
            <a:endParaRPr b="0" lang="en-US" sz="1400" spc="-1" strike="noStrike">
              <a:latin typeface="Arial"/>
            </a:endParaRPr>
          </a:p>
          <a:p>
            <a:pPr>
              <a:lnSpc>
                <a:spcPct val="100000"/>
              </a:lnSpc>
              <a:buNone/>
            </a:pPr>
            <a:r>
              <a:rPr b="0" lang="en-US" sz="1400" spc="-1" strike="noStrike">
                <a:solidFill>
                  <a:srgbClr val="000000"/>
                </a:solidFill>
                <a:latin typeface="Arial"/>
                <a:ea typeface="Arial"/>
              </a:rPr>
              <a:t>interactions</a:t>
            </a:r>
            <a:endParaRPr b="0" lang="en-US" sz="1400" spc="-1" strike="noStrike">
              <a:latin typeface="Arial"/>
            </a:endParaRPr>
          </a:p>
          <a:p>
            <a:pPr>
              <a:lnSpc>
                <a:spcPct val="100000"/>
              </a:lnSpc>
              <a:buNone/>
            </a:pPr>
            <a:r>
              <a:rPr b="0" lang="en-US" sz="1400" spc="-1" strike="noStrike">
                <a:solidFill>
                  <a:srgbClr val="000000"/>
                </a:solidFill>
                <a:latin typeface="Arial"/>
                <a:ea typeface="Arial"/>
              </a:rPr>
              <a:t>• </a:t>
            </a:r>
            <a:r>
              <a:rPr b="0" lang="en-US" sz="1400" spc="-1" strike="noStrike">
                <a:solidFill>
                  <a:srgbClr val="000000"/>
                </a:solidFill>
                <a:latin typeface="Arial"/>
                <a:ea typeface="Arial"/>
              </a:rPr>
              <a:t>in-medium modifications of interactions</a:t>
            </a:r>
            <a:endParaRPr b="0" lang="en-US" sz="1400" spc="-1" strike="noStrike">
              <a:latin typeface="Arial"/>
            </a:endParaRPr>
          </a:p>
        </p:txBody>
      </p:sp>
      <p:sp>
        <p:nvSpPr>
          <p:cNvPr id="513" name="TextBox 9"/>
          <p:cNvSpPr/>
          <p:nvPr/>
        </p:nvSpPr>
        <p:spPr>
          <a:xfrm>
            <a:off x="3943080" y="4165560"/>
            <a:ext cx="4571640" cy="7290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400" spc="-1" strike="noStrike">
                <a:solidFill>
                  <a:srgbClr val="000000"/>
                </a:solidFill>
                <a:latin typeface="Arial"/>
                <a:ea typeface="Arial"/>
              </a:rPr>
              <a:t>Pions and kaons NOT described! </a:t>
            </a:r>
            <a:endParaRPr b="0" lang="en-US" sz="1400" spc="-1" strike="noStrike">
              <a:latin typeface="Arial"/>
            </a:endParaRPr>
          </a:p>
          <a:p>
            <a:pPr>
              <a:lnSpc>
                <a:spcPct val="100000"/>
              </a:lnSpc>
              <a:buNone/>
            </a:pPr>
            <a:r>
              <a:rPr b="0" lang="en-US" sz="1400" spc="-1" strike="noStrike">
                <a:solidFill>
                  <a:srgbClr val="000000"/>
                </a:solidFill>
                <a:latin typeface="Arial"/>
                <a:ea typeface="Arial"/>
              </a:rPr>
              <a:t>Not very surprising: UrQMD, JAM, and SMASH </a:t>
            </a:r>
            <a:endParaRPr b="0" lang="en-US" sz="1400" spc="-1" strike="noStrike">
              <a:latin typeface="Arial"/>
            </a:endParaRPr>
          </a:p>
          <a:p>
            <a:pPr>
              <a:lnSpc>
                <a:spcPct val="100000"/>
              </a:lnSpc>
              <a:buNone/>
            </a:pPr>
            <a:r>
              <a:rPr b="0" lang="en-US" sz="1400" spc="-1" strike="noStrike">
                <a:solidFill>
                  <a:srgbClr val="000000"/>
                </a:solidFill>
                <a:latin typeface="Arial"/>
                <a:ea typeface="Arial"/>
              </a:rPr>
              <a:t>don’t have mean-fields for mesons</a:t>
            </a:r>
            <a:endParaRPr b="0" lang="en-US" sz="1400" spc="-1" strike="noStrike">
              <a:latin typeface="Arial"/>
            </a:endParaRPr>
          </a:p>
        </p:txBody>
      </p:sp>
      <p:sp>
        <p:nvSpPr>
          <p:cNvPr id="514" name="TextBox 12"/>
          <p:cNvSpPr/>
          <p:nvPr/>
        </p:nvSpPr>
        <p:spPr>
          <a:xfrm>
            <a:off x="5605920" y="217080"/>
            <a:ext cx="4604760" cy="2721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200" spc="-1" strike="noStrike">
                <a:solidFill>
                  <a:srgbClr val="000000"/>
                </a:solidFill>
                <a:latin typeface="Arial"/>
                <a:ea typeface="Arial"/>
              </a:rPr>
              <a:t>Prog.Part.Nucl.Phys. 134 (2024) 104080</a:t>
            </a:r>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5" name="PlaceHolder 1"/>
          <p:cNvSpPr>
            <a:spLocks noGrp="1"/>
          </p:cNvSpPr>
          <p:nvPr>
            <p:ph type="title"/>
          </p:nvPr>
        </p:nvSpPr>
        <p:spPr>
          <a:xfrm>
            <a:off x="311760" y="0"/>
            <a:ext cx="8520120" cy="572400"/>
          </a:xfrm>
          <a:prstGeom prst="rect">
            <a:avLst/>
          </a:prstGeom>
          <a:noFill/>
          <a:ln w="0">
            <a:noFill/>
          </a:ln>
        </p:spPr>
        <p:txBody>
          <a:bodyPr tIns="91440" bIns="91440" anchor="t">
            <a:normAutofit fontScale="79000"/>
          </a:bodyPr>
          <a:p>
            <a:pPr>
              <a:lnSpc>
                <a:spcPct val="100000"/>
              </a:lnSpc>
              <a:buNone/>
              <a:tabLst>
                <a:tab algn="l" pos="0"/>
              </a:tabLst>
            </a:pPr>
            <a:r>
              <a:rPr b="0" lang="en" sz="2800" spc="-1" strike="noStrike">
                <a:solidFill>
                  <a:srgbClr val="000000"/>
                </a:solidFill>
                <a:latin typeface="Arial"/>
                <a:ea typeface="Arial"/>
              </a:rPr>
              <a:t>Collision energy dependence of directed flow dv</a:t>
            </a:r>
            <a:r>
              <a:rPr b="0" lang="en" sz="2800" spc="-1" strike="noStrike" baseline="-25000">
                <a:solidFill>
                  <a:srgbClr val="000000"/>
                </a:solidFill>
                <a:latin typeface="Arial"/>
                <a:ea typeface="Arial"/>
              </a:rPr>
              <a:t>1</a:t>
            </a:r>
            <a:r>
              <a:rPr b="0" lang="en" sz="2800" spc="-1" strike="noStrike">
                <a:solidFill>
                  <a:srgbClr val="000000"/>
                </a:solidFill>
                <a:latin typeface="Arial"/>
                <a:ea typeface="Arial"/>
              </a:rPr>
              <a:t>/dy|</a:t>
            </a:r>
            <a:r>
              <a:rPr b="0" lang="en" sz="2800" spc="-1" strike="noStrike" baseline="-25000">
                <a:solidFill>
                  <a:srgbClr val="000000"/>
                </a:solidFill>
                <a:latin typeface="Arial"/>
                <a:ea typeface="Arial"/>
              </a:rPr>
              <a:t>y=0</a:t>
            </a:r>
            <a:r>
              <a:rPr b="0" lang="en" sz="2800" spc="-1" strike="noStrike">
                <a:solidFill>
                  <a:srgbClr val="000000"/>
                </a:solidFill>
                <a:latin typeface="Arial"/>
                <a:ea typeface="Arial"/>
              </a:rPr>
              <a:t> </a:t>
            </a:r>
            <a:endParaRPr b="0" lang="en-US" sz="2800" spc="-1" strike="noStrike">
              <a:solidFill>
                <a:srgbClr val="000000"/>
              </a:solidFill>
              <a:latin typeface="Arial"/>
            </a:endParaRPr>
          </a:p>
        </p:txBody>
      </p:sp>
      <p:sp>
        <p:nvSpPr>
          <p:cNvPr id="516" name="PlaceHolder 2"/>
          <p:cNvSpPr>
            <a:spLocks noGrp="1"/>
          </p:cNvSpPr>
          <p:nvPr>
            <p:ph type="sldNum" idx="33"/>
          </p:nvPr>
        </p:nvSpPr>
        <p:spPr>
          <a:xfrm>
            <a:off x="8472600" y="4663080"/>
            <a:ext cx="548280" cy="393120"/>
          </a:xfrm>
          <a:prstGeom prst="rect">
            <a:avLst/>
          </a:prstGeom>
          <a:noFill/>
          <a:ln w="0">
            <a:noFill/>
          </a:ln>
        </p:spPr>
        <p:txBody>
          <a:bodyPr tIns="91440" bIns="91440" anchor="ctr">
            <a:normAutofit/>
          </a:bodyPr>
          <a:lstStyle>
            <a:lvl1pPr algn="r">
              <a:lnSpc>
                <a:spcPct val="100000"/>
              </a:lnSpc>
              <a:buNone/>
              <a:tabLst>
                <a:tab algn="l" pos="0"/>
              </a:tabLst>
              <a:defRPr b="0" lang="en" sz="1000" spc="-1" strike="noStrike">
                <a:solidFill>
                  <a:srgbClr val="595959"/>
                </a:solidFill>
                <a:latin typeface="Arial"/>
                <a:ea typeface="Arial"/>
              </a:defRPr>
            </a:lvl1pPr>
          </a:lstStyle>
          <a:p>
            <a:pPr algn="r">
              <a:lnSpc>
                <a:spcPct val="100000"/>
              </a:lnSpc>
              <a:buNone/>
              <a:tabLst>
                <a:tab algn="l" pos="0"/>
              </a:tabLst>
            </a:pPr>
            <a:fld id="{D22CD7B2-8CEE-4871-A3D0-5105DDB0F6C5}" type="slidenum">
              <a:rPr b="0" lang="en" sz="1000" spc="-1" strike="noStrike">
                <a:solidFill>
                  <a:srgbClr val="595959"/>
                </a:solidFill>
                <a:latin typeface="Arial"/>
                <a:ea typeface="Arial"/>
              </a:rPr>
              <a:t>&lt;number&gt;</a:t>
            </a:fld>
            <a:endParaRPr b="0" lang="en-US" sz="1000" spc="-1" strike="noStrike">
              <a:latin typeface="Times New Roman"/>
            </a:endParaRPr>
          </a:p>
        </p:txBody>
      </p:sp>
      <p:pic>
        <p:nvPicPr>
          <p:cNvPr id="517" name="Google Shape;209;p34" descr=""/>
          <p:cNvPicPr/>
          <p:nvPr/>
        </p:nvPicPr>
        <p:blipFill>
          <a:blip r:embed="rId1"/>
          <a:stretch/>
        </p:blipFill>
        <p:spPr>
          <a:xfrm>
            <a:off x="3137400" y="572760"/>
            <a:ext cx="5649840" cy="4048560"/>
          </a:xfrm>
          <a:prstGeom prst="rect">
            <a:avLst/>
          </a:prstGeom>
          <a:ln w="0">
            <a:noFill/>
          </a:ln>
        </p:spPr>
      </p:pic>
      <p:pic>
        <p:nvPicPr>
          <p:cNvPr id="518" name="Google Shape;211;p34" descr=""/>
          <p:cNvPicPr/>
          <p:nvPr/>
        </p:nvPicPr>
        <p:blipFill>
          <a:blip r:embed="rId2"/>
          <a:srcRect l="-437" t="0" r="50171" b="0"/>
          <a:stretch/>
        </p:blipFill>
        <p:spPr>
          <a:xfrm>
            <a:off x="64440" y="572760"/>
            <a:ext cx="3337560" cy="3776400"/>
          </a:xfrm>
          <a:prstGeom prst="rect">
            <a:avLst/>
          </a:prstGeom>
          <a:ln w="0">
            <a:noFill/>
          </a:ln>
        </p:spPr>
      </p:pic>
      <p:sp>
        <p:nvSpPr>
          <p:cNvPr id="519" name="Google Shape;212;p34"/>
          <p:cNvSpPr/>
          <p:nvPr/>
        </p:nvSpPr>
        <p:spPr>
          <a:xfrm>
            <a:off x="1774800" y="1254960"/>
            <a:ext cx="402120" cy="130320"/>
          </a:xfrm>
          <a:prstGeom prst="rect">
            <a:avLst/>
          </a:prstGeom>
          <a:solidFill>
            <a:schemeClr val="lt1"/>
          </a:solidFill>
          <a:ln w="0">
            <a:noFill/>
          </a:ln>
        </p:spPr>
        <p:style>
          <a:lnRef idx="0"/>
          <a:fillRef idx="0"/>
          <a:effectRef idx="0"/>
          <a:fontRef idx="minor"/>
        </p:style>
      </p:sp>
      <p:sp>
        <p:nvSpPr>
          <p:cNvPr id="520" name="TextBox 2"/>
          <p:cNvSpPr/>
          <p:nvPr/>
        </p:nvSpPr>
        <p:spPr>
          <a:xfrm>
            <a:off x="815400" y="4508640"/>
            <a:ext cx="556380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400" spc="-1" strike="noStrike">
                <a:solidFill>
                  <a:srgbClr val="000000"/>
                </a:solidFill>
                <a:latin typeface="Arial"/>
                <a:ea typeface="Arial"/>
              </a:rPr>
              <a:t>Please see Mikhail Mamaev talk at Nucleus-2024 – 03/07//2024 </a:t>
            </a: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1" name="PlaceHolder 1"/>
          <p:cNvSpPr>
            <a:spLocks noGrp="1"/>
          </p:cNvSpPr>
          <p:nvPr>
            <p:ph type="title"/>
          </p:nvPr>
        </p:nvSpPr>
        <p:spPr>
          <a:xfrm>
            <a:off x="311760" y="-12240"/>
            <a:ext cx="8520120" cy="572400"/>
          </a:xfrm>
          <a:prstGeom prst="rect">
            <a:avLst/>
          </a:prstGeom>
          <a:noFill/>
          <a:ln w="0">
            <a:noFill/>
          </a:ln>
        </p:spPr>
        <p:txBody>
          <a:bodyPr tIns="91440" bIns="91440" anchor="t">
            <a:normAutofit fontScale="91000"/>
          </a:bodyPr>
          <a:p>
            <a:pPr>
              <a:lnSpc>
                <a:spcPct val="100000"/>
              </a:lnSpc>
              <a:buNone/>
              <a:tabLst>
                <a:tab algn="l" pos="0"/>
              </a:tabLst>
            </a:pPr>
            <a:r>
              <a:rPr b="0" lang="en" sz="2800" spc="-1" strike="noStrike">
                <a:solidFill>
                  <a:srgbClr val="000000"/>
                </a:solidFill>
                <a:latin typeface="Arial"/>
                <a:ea typeface="Arial"/>
              </a:rPr>
              <a:t>MPD in Fixed-Target Mode (FXT) vs BM@N</a:t>
            </a:r>
            <a:endParaRPr b="0" lang="en-US" sz="2800" spc="-1" strike="noStrike">
              <a:solidFill>
                <a:srgbClr val="000000"/>
              </a:solidFill>
              <a:latin typeface="Arial"/>
            </a:endParaRPr>
          </a:p>
        </p:txBody>
      </p:sp>
      <p:sp>
        <p:nvSpPr>
          <p:cNvPr id="522" name="PlaceHolder 2"/>
          <p:cNvSpPr>
            <a:spLocks noGrp="1"/>
          </p:cNvSpPr>
          <p:nvPr>
            <p:ph type="sldNum" idx="34"/>
          </p:nvPr>
        </p:nvSpPr>
        <p:spPr>
          <a:xfrm>
            <a:off x="8472600" y="4663080"/>
            <a:ext cx="548280" cy="393120"/>
          </a:xfrm>
          <a:prstGeom prst="rect">
            <a:avLst/>
          </a:prstGeom>
          <a:noFill/>
          <a:ln w="0">
            <a:noFill/>
          </a:ln>
        </p:spPr>
        <p:txBody>
          <a:bodyPr tIns="91440" bIns="91440" anchor="ctr">
            <a:normAutofit/>
          </a:bodyPr>
          <a:lstStyle>
            <a:lvl1pPr algn="r">
              <a:lnSpc>
                <a:spcPct val="100000"/>
              </a:lnSpc>
              <a:buNone/>
              <a:tabLst>
                <a:tab algn="l" pos="0"/>
              </a:tabLst>
              <a:defRPr b="0" lang="en" sz="1000" spc="-1" strike="noStrike">
                <a:solidFill>
                  <a:srgbClr val="595959"/>
                </a:solidFill>
                <a:latin typeface="Arial"/>
                <a:ea typeface="Arial"/>
              </a:defRPr>
            </a:lvl1pPr>
          </a:lstStyle>
          <a:p>
            <a:pPr algn="r">
              <a:lnSpc>
                <a:spcPct val="100000"/>
              </a:lnSpc>
              <a:buNone/>
              <a:tabLst>
                <a:tab algn="l" pos="0"/>
              </a:tabLst>
            </a:pPr>
            <a:fld id="{EB0FB548-F21E-40EE-BCF7-AA4BB9C87C0F}" type="slidenum">
              <a:rPr b="0" lang="en" sz="1000" spc="-1" strike="noStrike">
                <a:solidFill>
                  <a:srgbClr val="595959"/>
                </a:solidFill>
                <a:latin typeface="Arial"/>
                <a:ea typeface="Arial"/>
              </a:rPr>
              <a:t>&lt;number&gt;</a:t>
            </a:fld>
            <a:endParaRPr b="0" lang="en-US" sz="1000" spc="-1" strike="noStrike">
              <a:latin typeface="Times New Roman"/>
            </a:endParaRPr>
          </a:p>
        </p:txBody>
      </p:sp>
      <p:pic>
        <p:nvPicPr>
          <p:cNvPr id="523" name="Google Shape;106;p18" descr=""/>
          <p:cNvPicPr/>
          <p:nvPr/>
        </p:nvPicPr>
        <p:blipFill>
          <a:blip r:embed="rId1"/>
          <a:stretch/>
        </p:blipFill>
        <p:spPr>
          <a:xfrm>
            <a:off x="152280" y="712800"/>
            <a:ext cx="4419360" cy="3623400"/>
          </a:xfrm>
          <a:prstGeom prst="rect">
            <a:avLst/>
          </a:prstGeom>
          <a:ln w="0">
            <a:noFill/>
          </a:ln>
        </p:spPr>
      </p:pic>
      <p:pic>
        <p:nvPicPr>
          <p:cNvPr id="524" name="Google Shape;326;p29" descr=""/>
          <p:cNvPicPr/>
          <p:nvPr/>
        </p:nvPicPr>
        <p:blipFill>
          <a:blip r:embed="rId2"/>
          <a:stretch/>
        </p:blipFill>
        <p:spPr>
          <a:xfrm>
            <a:off x="4691520" y="712800"/>
            <a:ext cx="4230000" cy="3875040"/>
          </a:xfrm>
          <a:prstGeom prst="rect">
            <a:avLst/>
          </a:prstGeom>
          <a:ln w="0">
            <a:noFill/>
          </a:ln>
        </p:spPr>
      </p:pic>
      <p:sp>
        <p:nvSpPr>
          <p:cNvPr id="525" name="TextBox 4"/>
          <p:cNvSpPr/>
          <p:nvPr/>
        </p:nvSpPr>
        <p:spPr>
          <a:xfrm>
            <a:off x="642600" y="4530960"/>
            <a:ext cx="514008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400" spc="-1" strike="noStrike">
                <a:solidFill>
                  <a:srgbClr val="000000"/>
                </a:solidFill>
                <a:latin typeface="Arial"/>
                <a:ea typeface="Arial"/>
              </a:rPr>
              <a:t>Please see Pater Parfenov talk at Nucleus-2024 – 02/07//2024 </a:t>
            </a: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6" name="Text Box 1"/>
          <p:cNvSpPr/>
          <p:nvPr/>
        </p:nvSpPr>
        <p:spPr>
          <a:xfrm>
            <a:off x="0" y="-9000"/>
            <a:ext cx="8854920" cy="565200"/>
          </a:xfrm>
          <a:prstGeom prst="rect">
            <a:avLst/>
          </a:prstGeom>
          <a:noFill/>
          <a:ln w="0">
            <a:noFill/>
          </a:ln>
        </p:spPr>
        <p:style>
          <a:lnRef idx="0"/>
          <a:fillRef idx="0"/>
          <a:effectRef idx="0"/>
          <a:fontRef idx="minor"/>
        </p:style>
        <p:txBody>
          <a:bodyPr lIns="67320" rIns="67320" tIns="34920" bIns="34920" anchor="ctr">
            <a:noAutofit/>
          </a:bodyPr>
          <a:p>
            <a:pPr algn="ctr">
              <a:lnSpc>
                <a:spcPct val="90000"/>
              </a:lnSpc>
              <a:buNone/>
              <a:tabLst>
                <a:tab algn="l" pos="0"/>
                <a:tab algn="l" pos="401760"/>
                <a:tab algn="l" pos="809280"/>
                <a:tab algn="l" pos="1216800"/>
                <a:tab algn="l" pos="1624320"/>
                <a:tab algn="l" pos="2031840"/>
                <a:tab algn="l" pos="2439360"/>
                <a:tab algn="l" pos="2846880"/>
                <a:tab algn="l" pos="3254400"/>
                <a:tab algn="l" pos="3661920"/>
                <a:tab algn="l" pos="4069440"/>
                <a:tab algn="l" pos="4476960"/>
                <a:tab algn="l" pos="4884480"/>
                <a:tab algn="l" pos="5292000"/>
                <a:tab algn="l" pos="5699520"/>
                <a:tab algn="l" pos="6107040"/>
                <a:tab algn="l" pos="6514560"/>
                <a:tab algn="l" pos="6922080"/>
                <a:tab algn="l" pos="7329600"/>
                <a:tab algn="l" pos="7737120"/>
                <a:tab algn="l" pos="8144640"/>
                <a:tab algn="l" pos="8146080"/>
                <a:tab algn="l" pos="8553600"/>
                <a:tab algn="l" pos="8961120"/>
                <a:tab algn="l" pos="9368640"/>
                <a:tab algn="l" pos="9776160"/>
                <a:tab algn="l" pos="10183680"/>
                <a:tab algn="l" pos="10591200"/>
                <a:tab algn="l" pos="10998720"/>
              </a:tabLst>
            </a:pPr>
            <a:r>
              <a:rPr b="1" lang="en-US" sz="2400" spc="-1" strike="noStrike">
                <a:solidFill>
                  <a:srgbClr val="000000"/>
                </a:solidFill>
                <a:latin typeface="Arial"/>
                <a:ea typeface="Arial"/>
              </a:rPr>
              <a:t>Summary and outlook </a:t>
            </a:r>
            <a:endParaRPr b="0" lang="en-US" sz="2400" spc="-1" strike="noStrike">
              <a:latin typeface="Arial"/>
            </a:endParaRPr>
          </a:p>
        </p:txBody>
      </p:sp>
      <p:sp>
        <p:nvSpPr>
          <p:cNvPr id="527" name="Text Box 2"/>
          <p:cNvSpPr/>
          <p:nvPr/>
        </p:nvSpPr>
        <p:spPr>
          <a:xfrm>
            <a:off x="6456960" y="4766760"/>
            <a:ext cx="2052000" cy="268560"/>
          </a:xfrm>
          <a:prstGeom prst="rect">
            <a:avLst/>
          </a:prstGeom>
          <a:noFill/>
          <a:ln w="0">
            <a:noFill/>
          </a:ln>
        </p:spPr>
        <p:style>
          <a:lnRef idx="0"/>
          <a:fillRef idx="0"/>
          <a:effectRef idx="0"/>
          <a:fontRef idx="minor"/>
        </p:style>
        <p:txBody>
          <a:bodyPr lIns="67320" rIns="67320" tIns="34920" bIns="34920" anchor="ctr">
            <a:noAutofit/>
          </a:bodyPr>
          <a:p>
            <a:pPr algn="r">
              <a:lnSpc>
                <a:spcPct val="100000"/>
              </a:lnSpc>
              <a:buNone/>
              <a:tabLst>
                <a:tab algn="l" pos="0"/>
                <a:tab algn="l" pos="401760"/>
                <a:tab algn="l" pos="809280"/>
                <a:tab algn="l" pos="1216800"/>
                <a:tab algn="l" pos="1624320"/>
                <a:tab algn="l" pos="2031840"/>
                <a:tab algn="l" pos="2439360"/>
                <a:tab algn="l" pos="2846880"/>
                <a:tab algn="l" pos="3254400"/>
                <a:tab algn="l" pos="3661920"/>
                <a:tab algn="l" pos="4069440"/>
                <a:tab algn="l" pos="4476960"/>
                <a:tab algn="l" pos="4884480"/>
                <a:tab algn="l" pos="5292000"/>
                <a:tab algn="l" pos="5699520"/>
                <a:tab algn="l" pos="6107040"/>
                <a:tab algn="l" pos="6514560"/>
                <a:tab algn="l" pos="6922080"/>
                <a:tab algn="l" pos="7329600"/>
                <a:tab algn="l" pos="7737120"/>
                <a:tab algn="l" pos="8144640"/>
                <a:tab algn="l" pos="8146080"/>
                <a:tab algn="l" pos="8553600"/>
                <a:tab algn="l" pos="8961120"/>
                <a:tab algn="l" pos="9368640"/>
                <a:tab algn="l" pos="9776160"/>
              </a:tabLst>
            </a:pPr>
            <a:fld id="{385F6552-101F-43FF-9A37-64459DAFF199}" type="slidenum">
              <a:rPr b="0" lang="ru-RU" sz="1500" spc="-1" strike="noStrike">
                <a:solidFill>
                  <a:srgbClr val="000000"/>
                </a:solidFill>
                <a:latin typeface="Times New Roman"/>
                <a:ea typeface="Arial"/>
              </a:rPr>
              <a:t>&lt;number&gt;</a:t>
            </a:fld>
            <a:endParaRPr b="0" lang="en-US" sz="1500" spc="-1" strike="noStrike">
              <a:latin typeface="Arial"/>
            </a:endParaRPr>
          </a:p>
        </p:txBody>
      </p:sp>
      <p:sp>
        <p:nvSpPr>
          <p:cNvPr id="528" name="Text Box 3"/>
          <p:cNvSpPr/>
          <p:nvPr/>
        </p:nvSpPr>
        <p:spPr>
          <a:xfrm>
            <a:off x="528840" y="483120"/>
            <a:ext cx="8091000" cy="4030560"/>
          </a:xfrm>
          <a:prstGeom prst="rect">
            <a:avLst/>
          </a:prstGeom>
          <a:noFill/>
          <a:ln w="0">
            <a:noFill/>
          </a:ln>
        </p:spPr>
        <p:style>
          <a:lnRef idx="0"/>
          <a:fillRef idx="0"/>
          <a:effectRef idx="0"/>
          <a:fontRef idx="minor"/>
        </p:style>
        <p:txBody>
          <a:bodyPr lIns="67320" rIns="67320" tIns="33840" bIns="33840" anchor="t">
            <a:noAutofit/>
          </a:bodyPr>
          <a:p>
            <a:pPr marL="195840" indent="-195840">
              <a:lnSpc>
                <a:spcPct val="100000"/>
              </a:lnSpc>
              <a:spcAft>
                <a:spcPts val="544"/>
              </a:spcAft>
              <a:buClr>
                <a:srgbClr val="000000"/>
              </a:buClr>
              <a:buSzPct val="45000"/>
              <a:buFont typeface="Wingdings" charset="2"/>
              <a:buChar char=""/>
              <a:tabLst>
                <a:tab algn="l" pos="0"/>
                <a:tab algn="l" pos="414720"/>
                <a:tab algn="l" pos="829440"/>
                <a:tab algn="l" pos="1244160"/>
                <a:tab algn="l" pos="1658880"/>
                <a:tab algn="l" pos="2073600"/>
                <a:tab algn="l" pos="2488320"/>
                <a:tab algn="l" pos="2903040"/>
                <a:tab algn="l" pos="3317760"/>
                <a:tab algn="l" pos="3732480"/>
                <a:tab algn="l" pos="4147200"/>
                <a:tab algn="l" pos="4561920"/>
                <a:tab algn="l" pos="4976640"/>
                <a:tab algn="l" pos="5391360"/>
                <a:tab algn="l" pos="5806080"/>
                <a:tab algn="l" pos="6220800"/>
                <a:tab algn="l" pos="6635520"/>
                <a:tab algn="l" pos="7050240"/>
                <a:tab algn="l" pos="7464960"/>
                <a:tab algn="l" pos="7879680"/>
                <a:tab algn="l" pos="8294400"/>
                <a:tab algn="l" pos="8709120"/>
                <a:tab algn="l" pos="9123840"/>
                <a:tab algn="l" pos="9538560"/>
              </a:tabLst>
            </a:pPr>
            <a:r>
              <a:rPr b="0" lang="en-US" sz="1400" spc="-1" strike="noStrike">
                <a:solidFill>
                  <a:srgbClr val="000000"/>
                </a:solidFill>
                <a:latin typeface="Arial"/>
                <a:ea typeface="Arial"/>
              </a:rPr>
              <a:t>Measurements of anisotropic flow, flow fluctuations, correlations between flow of different harmonics are sensitive to many details of the initial conditions and the system evolution.  It may provides access to the transport properties of the medium: EOS, sound speed (cs ), viscosity, etc.</a:t>
            </a:r>
            <a:endParaRPr b="0" lang="en-US" sz="1400" spc="-1" strike="noStrike">
              <a:latin typeface="Arial"/>
            </a:endParaRPr>
          </a:p>
          <a:p>
            <a:pPr marL="195840" indent="-195840">
              <a:lnSpc>
                <a:spcPct val="100000"/>
              </a:lnSpc>
              <a:spcAft>
                <a:spcPts val="544"/>
              </a:spcAft>
              <a:buClr>
                <a:srgbClr val="000000"/>
              </a:buClr>
              <a:buSzPct val="45000"/>
              <a:buFont typeface="Wingdings" charset="2"/>
              <a:buChar char=""/>
              <a:tabLst>
                <a:tab algn="l" pos="0"/>
                <a:tab algn="l" pos="414720"/>
                <a:tab algn="l" pos="829440"/>
                <a:tab algn="l" pos="1244160"/>
                <a:tab algn="l" pos="1658880"/>
                <a:tab algn="l" pos="2073600"/>
                <a:tab algn="l" pos="2488320"/>
                <a:tab algn="l" pos="2903040"/>
                <a:tab algn="l" pos="3317760"/>
                <a:tab algn="l" pos="3732480"/>
                <a:tab algn="l" pos="4147200"/>
                <a:tab algn="l" pos="4561920"/>
                <a:tab algn="l" pos="4976640"/>
                <a:tab algn="l" pos="5391360"/>
                <a:tab algn="l" pos="5806080"/>
                <a:tab algn="l" pos="6220800"/>
                <a:tab algn="l" pos="6635520"/>
                <a:tab algn="l" pos="7050240"/>
                <a:tab algn="l" pos="7464960"/>
                <a:tab algn="l" pos="7879680"/>
                <a:tab algn="l" pos="8294400"/>
                <a:tab algn="l" pos="8709120"/>
                <a:tab algn="l" pos="9123840"/>
                <a:tab algn="l" pos="9538560"/>
              </a:tabLst>
            </a:pPr>
            <a:r>
              <a:rPr b="1" lang="en-US" sz="1400" spc="-1" strike="noStrike">
                <a:solidFill>
                  <a:srgbClr val="000000"/>
                </a:solidFill>
                <a:latin typeface="Arial"/>
                <a:ea typeface="Arial"/>
              </a:rPr>
              <a:t>v</a:t>
            </a:r>
            <a:r>
              <a:rPr b="1" lang="en-US" sz="1400" spc="-1" strike="noStrike" baseline="-25000">
                <a:solidFill>
                  <a:srgbClr val="000000"/>
                </a:solidFill>
                <a:latin typeface="Arial"/>
                <a:ea typeface="Arial"/>
              </a:rPr>
              <a:t>n</a:t>
            </a:r>
            <a:r>
              <a:rPr b="1" lang="en-US" sz="1400" spc="-1" strike="noStrike">
                <a:solidFill>
                  <a:srgbClr val="000000"/>
                </a:solidFill>
                <a:latin typeface="Arial"/>
                <a:ea typeface="Arial"/>
              </a:rPr>
              <a:t> at NICA energies shows strong energy dependence:</a:t>
            </a:r>
            <a:endParaRPr b="0" lang="en-US" sz="1400" spc="-1" strike="noStrike">
              <a:latin typeface="Arial"/>
            </a:endParaRPr>
          </a:p>
          <a:p>
            <a:pPr lvl="1" marL="376200" indent="-214200">
              <a:lnSpc>
                <a:spcPct val="100000"/>
              </a:lnSpc>
              <a:spcAft>
                <a:spcPts val="544"/>
              </a:spcAft>
              <a:buClr>
                <a:srgbClr val="000000"/>
              </a:buClr>
              <a:buSzPct val="45000"/>
              <a:buFont typeface="Wingdings" charset="2"/>
              <a:buChar char=""/>
              <a:tabLst>
                <a:tab algn="l" pos="0"/>
                <a:tab algn="l" pos="414720"/>
                <a:tab algn="l" pos="829440"/>
                <a:tab algn="l" pos="1244160"/>
                <a:tab algn="l" pos="1658880"/>
                <a:tab algn="l" pos="2073600"/>
                <a:tab algn="l" pos="2488320"/>
                <a:tab algn="l" pos="2903040"/>
                <a:tab algn="l" pos="3317760"/>
                <a:tab algn="l" pos="3732480"/>
                <a:tab algn="l" pos="4147200"/>
                <a:tab algn="l" pos="4561920"/>
                <a:tab algn="l" pos="4976640"/>
                <a:tab algn="l" pos="5391360"/>
                <a:tab algn="l" pos="5806080"/>
                <a:tab algn="l" pos="6220800"/>
                <a:tab algn="l" pos="6635520"/>
                <a:tab algn="l" pos="7050240"/>
                <a:tab algn="l" pos="7464960"/>
                <a:tab algn="l" pos="7879680"/>
                <a:tab algn="l" pos="8294400"/>
                <a:tab algn="l" pos="8709120"/>
                <a:tab algn="l" pos="9123840"/>
                <a:tab algn="l" pos="9538560"/>
              </a:tabLst>
            </a:pPr>
            <a:r>
              <a:rPr b="0" lang="en-US" sz="1400" spc="-1" strike="noStrike">
                <a:solidFill>
                  <a:srgbClr val="000000"/>
                </a:solidFill>
                <a:latin typeface="Arial"/>
                <a:ea typeface="Arial"/>
              </a:rPr>
              <a:t>At √s</a:t>
            </a:r>
            <a:r>
              <a:rPr b="0" lang="en-US" sz="1400" spc="-1" strike="noStrike" baseline="-33000">
                <a:solidFill>
                  <a:srgbClr val="000000"/>
                </a:solidFill>
                <a:latin typeface="Arial"/>
                <a:ea typeface="Arial"/>
              </a:rPr>
              <a:t>NN</a:t>
            </a:r>
            <a:r>
              <a:rPr b="0" lang="en-US" sz="1400" spc="-1" strike="noStrike">
                <a:solidFill>
                  <a:srgbClr val="000000"/>
                </a:solidFill>
                <a:latin typeface="Arial"/>
                <a:ea typeface="Arial"/>
              </a:rPr>
              <a:t>=4.5 GeV v</a:t>
            </a:r>
            <a:r>
              <a:rPr b="0" lang="en-US" sz="1400" spc="-1" strike="noStrike" baseline="-25000">
                <a:solidFill>
                  <a:srgbClr val="000000"/>
                </a:solidFill>
                <a:latin typeface="Arial"/>
                <a:ea typeface="Arial"/>
              </a:rPr>
              <a:t>2</a:t>
            </a:r>
            <a:r>
              <a:rPr b="0" lang="en-US" sz="1400" spc="-1" strike="noStrike">
                <a:solidFill>
                  <a:srgbClr val="000000"/>
                </a:solidFill>
                <a:latin typeface="Arial"/>
                <a:ea typeface="Arial"/>
              </a:rPr>
              <a:t> from UrQMD, SMASH, JAM are in a good agreement with the experimental data</a:t>
            </a:r>
            <a:endParaRPr b="0" lang="en-US" sz="1400" spc="-1" strike="noStrike">
              <a:latin typeface="Arial"/>
            </a:endParaRPr>
          </a:p>
          <a:p>
            <a:pPr lvl="1" marL="376200" indent="-214200">
              <a:lnSpc>
                <a:spcPct val="100000"/>
              </a:lnSpc>
              <a:spcAft>
                <a:spcPts val="544"/>
              </a:spcAft>
              <a:buClr>
                <a:srgbClr val="000000"/>
              </a:buClr>
              <a:buSzPct val="45000"/>
              <a:buFont typeface="Wingdings" charset="2"/>
              <a:buChar char=""/>
              <a:tabLst>
                <a:tab algn="l" pos="0"/>
                <a:tab algn="l" pos="414720"/>
                <a:tab algn="l" pos="829440"/>
                <a:tab algn="l" pos="1244160"/>
                <a:tab algn="l" pos="1658880"/>
                <a:tab algn="l" pos="2073600"/>
                <a:tab algn="l" pos="2488320"/>
                <a:tab algn="l" pos="2903040"/>
                <a:tab algn="l" pos="3317760"/>
                <a:tab algn="l" pos="3732480"/>
                <a:tab algn="l" pos="4147200"/>
                <a:tab algn="l" pos="4561920"/>
                <a:tab algn="l" pos="4976640"/>
                <a:tab algn="l" pos="5391360"/>
                <a:tab algn="l" pos="5806080"/>
                <a:tab algn="l" pos="6220800"/>
                <a:tab algn="l" pos="6635520"/>
                <a:tab algn="l" pos="7050240"/>
                <a:tab algn="l" pos="7464960"/>
                <a:tab algn="l" pos="7879680"/>
                <a:tab algn="l" pos="8294400"/>
                <a:tab algn="l" pos="8709120"/>
                <a:tab algn="l" pos="9123840"/>
                <a:tab algn="l" pos="9538560"/>
              </a:tabLst>
            </a:pPr>
            <a:r>
              <a:rPr b="0" lang="en-US" sz="1400" spc="-1" strike="noStrike">
                <a:solidFill>
                  <a:srgbClr val="000000"/>
                </a:solidFill>
                <a:latin typeface="Arial"/>
                <a:ea typeface="Arial"/>
              </a:rPr>
              <a:t>At √s</a:t>
            </a:r>
            <a:r>
              <a:rPr b="0" lang="en-US" sz="1400" spc="-1" strike="noStrike" baseline="-33000">
                <a:solidFill>
                  <a:srgbClr val="000000"/>
                </a:solidFill>
                <a:latin typeface="Arial"/>
                <a:ea typeface="Arial"/>
              </a:rPr>
              <a:t>NN</a:t>
            </a:r>
            <a:r>
              <a:rPr b="0" lang="en-US" sz="1400" spc="-1" strike="noStrike">
                <a:solidFill>
                  <a:srgbClr val="000000"/>
                </a:solidFill>
                <a:latin typeface="Arial"/>
                <a:ea typeface="Arial"/>
              </a:rPr>
              <a:t>≥7.7 GeV UrQMD, SMASH underestimate v</a:t>
            </a:r>
            <a:r>
              <a:rPr b="0" lang="en-US" sz="1400" spc="-1" strike="noStrike" baseline="-25000">
                <a:solidFill>
                  <a:srgbClr val="000000"/>
                </a:solidFill>
                <a:latin typeface="Arial"/>
                <a:ea typeface="Arial"/>
              </a:rPr>
              <a:t>2</a:t>
            </a:r>
            <a:r>
              <a:rPr b="0" lang="en-US" sz="1400" spc="-1" strike="noStrike">
                <a:solidFill>
                  <a:srgbClr val="000000"/>
                </a:solidFill>
                <a:latin typeface="Arial"/>
                <a:ea typeface="Arial"/>
              </a:rPr>
              <a:t> – need hybrid models with QGP phase</a:t>
            </a:r>
            <a:endParaRPr b="0" lang="en-US" sz="1400" spc="-1" strike="noStrike">
              <a:latin typeface="Arial"/>
            </a:endParaRPr>
          </a:p>
          <a:p>
            <a:pPr>
              <a:lnSpc>
                <a:spcPct val="100000"/>
              </a:lnSpc>
              <a:spcAft>
                <a:spcPts val="544"/>
              </a:spcAft>
              <a:buNone/>
              <a:tabLst>
                <a:tab algn="l" pos="0"/>
              </a:tabLst>
            </a:pPr>
            <a:endParaRPr b="0" lang="en-US" sz="1400" spc="-1" strike="noStrike">
              <a:latin typeface="Arial"/>
            </a:endParaRPr>
          </a:p>
          <a:p>
            <a:pPr marL="195840" indent="-195840">
              <a:lnSpc>
                <a:spcPct val="100000"/>
              </a:lnSpc>
              <a:spcAft>
                <a:spcPts val="544"/>
              </a:spcAft>
              <a:buClr>
                <a:srgbClr val="000000"/>
              </a:buClr>
              <a:buSzPct val="45000"/>
              <a:buFont typeface="Wingdings" charset="2"/>
              <a:buChar char=""/>
              <a:tabLst>
                <a:tab algn="l" pos="0"/>
                <a:tab algn="l" pos="414720"/>
                <a:tab algn="l" pos="829440"/>
                <a:tab algn="l" pos="1244160"/>
                <a:tab algn="l" pos="1658880"/>
                <a:tab algn="l" pos="2073600"/>
                <a:tab algn="l" pos="2488320"/>
                <a:tab algn="l" pos="2903040"/>
                <a:tab algn="l" pos="3317760"/>
                <a:tab algn="l" pos="3732480"/>
                <a:tab algn="l" pos="4147200"/>
                <a:tab algn="l" pos="4561920"/>
                <a:tab algn="l" pos="4976640"/>
                <a:tab algn="l" pos="5391360"/>
                <a:tab algn="l" pos="5806080"/>
                <a:tab algn="l" pos="6220800"/>
                <a:tab algn="l" pos="6635520"/>
                <a:tab algn="l" pos="7050240"/>
                <a:tab algn="l" pos="7464960"/>
                <a:tab algn="l" pos="7879680"/>
                <a:tab algn="l" pos="8294400"/>
                <a:tab algn="l" pos="8709120"/>
                <a:tab algn="l" pos="9123840"/>
                <a:tab algn="l" pos="9538560"/>
              </a:tabLst>
            </a:pPr>
            <a:r>
              <a:rPr b="1" lang="en-US" sz="1400" spc="-1" strike="noStrike">
                <a:solidFill>
                  <a:srgbClr val="000000"/>
                </a:solidFill>
                <a:latin typeface="Arial"/>
                <a:ea typeface="Arial"/>
              </a:rPr>
              <a:t>Feasibility study for anisotropic  flow in MPD/MPD FXT/BM@N:</a:t>
            </a:r>
            <a:endParaRPr b="0" lang="en-US" sz="1400" spc="-1" strike="noStrike">
              <a:latin typeface="Arial"/>
            </a:endParaRPr>
          </a:p>
          <a:p>
            <a:pPr marL="162000">
              <a:lnSpc>
                <a:spcPct val="100000"/>
              </a:lnSpc>
              <a:spcAft>
                <a:spcPts val="113"/>
              </a:spcAft>
              <a:buNone/>
              <a:tabLst>
                <a:tab algn="l" pos="0"/>
              </a:tabLst>
            </a:pPr>
            <a:endParaRPr b="0" lang="en-US" sz="1400" spc="-1" strike="noStrike">
              <a:latin typeface="Arial"/>
            </a:endParaRPr>
          </a:p>
          <a:p>
            <a:pPr marL="195840" indent="-195840">
              <a:lnSpc>
                <a:spcPct val="100000"/>
              </a:lnSpc>
              <a:spcAft>
                <a:spcPts val="544"/>
              </a:spcAft>
              <a:buClr>
                <a:srgbClr val="000000"/>
              </a:buClr>
              <a:buSzPct val="45000"/>
              <a:buFont typeface="Wingdings" charset="2"/>
              <a:buChar char=""/>
              <a:tabLst>
                <a:tab algn="l" pos="0"/>
                <a:tab algn="l" pos="414720"/>
                <a:tab algn="l" pos="829440"/>
                <a:tab algn="l" pos="1244160"/>
                <a:tab algn="l" pos="1658880"/>
                <a:tab algn="l" pos="2073600"/>
                <a:tab algn="l" pos="2488320"/>
                <a:tab algn="l" pos="2903040"/>
                <a:tab algn="l" pos="3317760"/>
                <a:tab algn="l" pos="3732480"/>
                <a:tab algn="l" pos="4147200"/>
                <a:tab algn="l" pos="4561920"/>
                <a:tab algn="l" pos="4976640"/>
                <a:tab algn="l" pos="5391360"/>
                <a:tab algn="l" pos="5806080"/>
                <a:tab algn="l" pos="6220800"/>
                <a:tab algn="l" pos="6635520"/>
                <a:tab algn="l" pos="7050240"/>
                <a:tab algn="l" pos="7464960"/>
                <a:tab algn="l" pos="7879680"/>
                <a:tab algn="l" pos="8294400"/>
                <a:tab algn="l" pos="8709120"/>
                <a:tab algn="l" pos="9123840"/>
                <a:tab algn="l" pos="9538560"/>
              </a:tabLst>
            </a:pPr>
            <a:r>
              <a:rPr b="0" lang="en-US" sz="1400" spc="-1" strike="noStrike">
                <a:solidFill>
                  <a:srgbClr val="000000"/>
                </a:solidFill>
                <a:latin typeface="Arial"/>
                <a:ea typeface="Arial"/>
              </a:rPr>
              <a:t>Programs for flow  analysis are available for MPD/BM@N collaboration – first flow results from BM@N will come very soon</a:t>
            </a:r>
            <a:endParaRPr b="0" lang="en-US" sz="1400" spc="-1" strike="noStrike">
              <a:latin typeface="Arial"/>
            </a:endParaRPr>
          </a:p>
          <a:p>
            <a:pPr marL="162000">
              <a:lnSpc>
                <a:spcPct val="100000"/>
              </a:lnSpc>
              <a:spcAft>
                <a:spcPts val="544"/>
              </a:spcAft>
              <a:buNone/>
              <a:tabLst>
                <a:tab algn="l" pos="0"/>
              </a:tabLst>
            </a:pPr>
            <a:endParaRPr b="0" lang="en-US" sz="109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9" name="PlaceHolder 1"/>
          <p:cNvSpPr>
            <a:spLocks noGrp="1"/>
          </p:cNvSpPr>
          <p:nvPr>
            <p:ph type="title"/>
          </p:nvPr>
        </p:nvSpPr>
        <p:spPr>
          <a:xfrm>
            <a:off x="311760" y="444960"/>
            <a:ext cx="8520120" cy="572400"/>
          </a:xfrm>
          <a:prstGeom prst="rect">
            <a:avLst/>
          </a:prstGeom>
          <a:noFill/>
          <a:ln w="0">
            <a:noFill/>
          </a:ln>
        </p:spPr>
        <p:txBody>
          <a:bodyPr tIns="91440" bIns="91440" anchor="t">
            <a:normAutofit fontScale="91000"/>
          </a:bodyPr>
          <a:p>
            <a:pPr>
              <a:lnSpc>
                <a:spcPct val="100000"/>
              </a:lnSpc>
              <a:buNone/>
              <a:tabLst>
                <a:tab algn="l" pos="0"/>
              </a:tabLst>
            </a:pPr>
            <a:r>
              <a:rPr b="0" lang="en" sz="2800" spc="-1" strike="noStrike">
                <a:solidFill>
                  <a:srgbClr val="000000"/>
                </a:solidFill>
                <a:latin typeface="Arial"/>
                <a:ea typeface="Arial"/>
              </a:rPr>
              <a:t>Backup</a:t>
            </a:r>
            <a:endParaRPr b="0" lang="en-US" sz="2800" spc="-1" strike="noStrike">
              <a:solidFill>
                <a:srgbClr val="000000"/>
              </a:solidFill>
              <a:latin typeface="Arial"/>
            </a:endParaRPr>
          </a:p>
        </p:txBody>
      </p:sp>
      <p:sp>
        <p:nvSpPr>
          <p:cNvPr id="530" name="PlaceHolder 2"/>
          <p:cNvSpPr>
            <a:spLocks noGrp="1"/>
          </p:cNvSpPr>
          <p:nvPr>
            <p:ph type="sldNum" idx="35"/>
          </p:nvPr>
        </p:nvSpPr>
        <p:spPr>
          <a:xfrm>
            <a:off x="8472600" y="4663080"/>
            <a:ext cx="548280" cy="393120"/>
          </a:xfrm>
          <a:prstGeom prst="rect">
            <a:avLst/>
          </a:prstGeom>
          <a:noFill/>
          <a:ln w="0">
            <a:noFill/>
          </a:ln>
        </p:spPr>
        <p:txBody>
          <a:bodyPr tIns="91440" bIns="91440" anchor="ctr">
            <a:normAutofit/>
          </a:bodyPr>
          <a:lstStyle>
            <a:lvl1pPr algn="r">
              <a:lnSpc>
                <a:spcPct val="100000"/>
              </a:lnSpc>
              <a:buNone/>
              <a:tabLst>
                <a:tab algn="l" pos="0"/>
              </a:tabLst>
              <a:defRPr b="0" lang="en" sz="1000" spc="-1" strike="noStrike">
                <a:solidFill>
                  <a:srgbClr val="595959"/>
                </a:solidFill>
                <a:latin typeface="Arial"/>
                <a:ea typeface="Arial"/>
              </a:defRPr>
            </a:lvl1pPr>
          </a:lstStyle>
          <a:p>
            <a:pPr algn="r">
              <a:lnSpc>
                <a:spcPct val="100000"/>
              </a:lnSpc>
              <a:buNone/>
              <a:tabLst>
                <a:tab algn="l" pos="0"/>
              </a:tabLst>
            </a:pPr>
            <a:fld id="{B89C085A-9EF9-4A82-B937-07557EDACCC7}" type="slidenum">
              <a:rPr b="0" lang="en" sz="1000" spc="-1" strike="noStrike">
                <a:solidFill>
                  <a:srgbClr val="595959"/>
                </a:solidFill>
                <a:latin typeface="Arial"/>
                <a:ea typeface="Arial"/>
              </a:rPr>
              <a:t>&lt;number&gt;</a:t>
            </a:fld>
            <a:endParaRPr b="0" lang="en-US" sz="1000" spc="-1" strike="noStrike">
              <a:latin typeface="Times New Roman"/>
            </a:endParaRPr>
          </a:p>
        </p:txBody>
      </p:sp>
      <p:pic>
        <p:nvPicPr>
          <p:cNvPr id="531" name="Google Shape;343;p31" descr=""/>
          <p:cNvPicPr/>
          <p:nvPr/>
        </p:nvPicPr>
        <p:blipFill>
          <a:blip r:embed="rId1">
            <a:alphaModFix amt="3000"/>
          </a:blip>
          <a:stretch/>
        </p:blipFill>
        <p:spPr>
          <a:xfrm>
            <a:off x="0" y="0"/>
            <a:ext cx="9143640" cy="514332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18" name="Picture 10" descr=""/>
          <p:cNvPicPr/>
          <p:nvPr/>
        </p:nvPicPr>
        <p:blipFill>
          <a:blip r:embed="rId1"/>
          <a:stretch/>
        </p:blipFill>
        <p:spPr>
          <a:xfrm>
            <a:off x="1200240" y="395280"/>
            <a:ext cx="2914200" cy="1527120"/>
          </a:xfrm>
          <a:prstGeom prst="rect">
            <a:avLst/>
          </a:prstGeom>
          <a:ln w="0">
            <a:noFill/>
          </a:ln>
        </p:spPr>
      </p:pic>
      <p:sp>
        <p:nvSpPr>
          <p:cNvPr id="419" name="PlaceHolder 1"/>
          <p:cNvSpPr>
            <a:spLocks noGrp="1"/>
          </p:cNvSpPr>
          <p:nvPr>
            <p:ph type="sldNum" idx="24"/>
          </p:nvPr>
        </p:nvSpPr>
        <p:spPr>
          <a:xfrm>
            <a:off x="5944320" y="5664600"/>
            <a:ext cx="1935000" cy="431640"/>
          </a:xfrm>
          <a:prstGeom prst="rect">
            <a:avLst/>
          </a:prstGeom>
          <a:noFill/>
          <a:ln w="0">
            <a:noFill/>
          </a:ln>
        </p:spPr>
        <p:txBody>
          <a:bodyPr numCol="1" spcCol="0" lIns="82800" rIns="82800" tIns="41400" bIns="41400" anchor="t">
            <a:noAutofit/>
          </a:bodyPr>
          <a:lstStyle>
            <a:lvl1pPr algn="r">
              <a:lnSpc>
                <a:spcPct val="100000"/>
              </a:lnSpc>
              <a:buNone/>
              <a:tabLst>
                <a:tab algn="l" pos="0"/>
                <a:tab algn="l" pos="332280"/>
                <a:tab algn="l" pos="668880"/>
                <a:tab algn="l" pos="1005840"/>
                <a:tab algn="l" pos="1342800"/>
                <a:tab algn="l" pos="1679760"/>
                <a:tab algn="l" pos="2016720"/>
                <a:tab algn="l" pos="2353680"/>
                <a:tab algn="l" pos="2690280"/>
                <a:tab algn="l" pos="3027240"/>
                <a:tab algn="l" pos="3364200"/>
                <a:tab algn="l" pos="3701160"/>
                <a:tab algn="l" pos="4038120"/>
                <a:tab algn="l" pos="4375080"/>
                <a:tab algn="l" pos="4712040"/>
                <a:tab algn="l" pos="5048640"/>
                <a:tab algn="l" pos="5385600"/>
                <a:tab algn="l" pos="5722560"/>
                <a:tab algn="l" pos="6059520"/>
                <a:tab algn="l" pos="6396480"/>
                <a:tab algn="l" pos="6733440"/>
                <a:tab algn="l" pos="6734520"/>
                <a:tab algn="l" pos="7071480"/>
                <a:tab algn="l" pos="7408440"/>
                <a:tab algn="l" pos="7745040"/>
                <a:tab algn="l" pos="8082000"/>
              </a:tabLst>
              <a:defRPr b="0" lang="en-US" sz="1270" spc="-1" strike="noStrike">
                <a:solidFill>
                  <a:srgbClr val="000000"/>
                </a:solidFill>
                <a:latin typeface="Arial"/>
              </a:defRPr>
            </a:lvl1pPr>
          </a:lstStyle>
          <a:p>
            <a:pPr algn="r">
              <a:lnSpc>
                <a:spcPct val="100000"/>
              </a:lnSpc>
              <a:buNone/>
              <a:tabLst>
                <a:tab algn="l" pos="0"/>
                <a:tab algn="l" pos="332280"/>
                <a:tab algn="l" pos="668880"/>
                <a:tab algn="l" pos="1005840"/>
                <a:tab algn="l" pos="1342800"/>
                <a:tab algn="l" pos="1679760"/>
                <a:tab algn="l" pos="2016720"/>
                <a:tab algn="l" pos="2353680"/>
                <a:tab algn="l" pos="2690280"/>
                <a:tab algn="l" pos="3027240"/>
                <a:tab algn="l" pos="3364200"/>
                <a:tab algn="l" pos="3701160"/>
                <a:tab algn="l" pos="4038120"/>
                <a:tab algn="l" pos="4375080"/>
                <a:tab algn="l" pos="4712040"/>
                <a:tab algn="l" pos="5048640"/>
                <a:tab algn="l" pos="5385600"/>
                <a:tab algn="l" pos="5722560"/>
                <a:tab algn="l" pos="6059520"/>
                <a:tab algn="l" pos="6396480"/>
                <a:tab algn="l" pos="6733440"/>
                <a:tab algn="l" pos="6734520"/>
                <a:tab algn="l" pos="7071480"/>
                <a:tab algn="l" pos="7408440"/>
                <a:tab algn="l" pos="7745040"/>
                <a:tab algn="l" pos="8082000"/>
              </a:tabLst>
            </a:pPr>
            <a:fld id="{39670ED8-665B-4C0F-9BDD-3A47C03D0661}" type="slidenum">
              <a:rPr b="0" lang="en-US" sz="1270" spc="-1" strike="noStrike">
                <a:solidFill>
                  <a:srgbClr val="000000"/>
                </a:solidFill>
                <a:latin typeface="Arial"/>
              </a:rPr>
              <a:t>&lt;number&gt;</a:t>
            </a:fld>
            <a:endParaRPr b="0" lang="en-US" sz="1270" spc="-1" strike="noStrike">
              <a:latin typeface="Times New Roman"/>
            </a:endParaRPr>
          </a:p>
        </p:txBody>
      </p:sp>
      <p:graphicFrame>
        <p:nvGraphicFramePr>
          <p:cNvPr id="420" name="Object 22"/>
          <p:cNvGraphicFramePr/>
          <p:nvPr/>
        </p:nvGraphicFramePr>
        <p:xfrm>
          <a:off x="5018400" y="1393200"/>
          <a:ext cx="2820240" cy="571320"/>
        </p:xfrm>
        <a:graphic>
          <a:graphicData uri="http://schemas.openxmlformats.org/presentationml/2006/ole">
            <p:oleObj progId="Equation.DSMT4" r:id="rId2" spid="">
              <p:embed/>
              <p:pic>
                <p:nvPicPr>
                  <p:cNvPr id="421" name="Object 22" descr=""/>
                  <p:cNvPicPr/>
                  <p:nvPr/>
                </p:nvPicPr>
                <p:blipFill>
                  <a:blip r:embed="rId3"/>
                  <a:stretch/>
                </p:blipFill>
                <p:spPr>
                  <a:xfrm>
                    <a:off x="5018400" y="1393200"/>
                    <a:ext cx="2820240" cy="571320"/>
                  </a:xfrm>
                  <a:prstGeom prst="rect">
                    <a:avLst/>
                  </a:prstGeom>
                  <a:ln w="0">
                    <a:noFill/>
                  </a:ln>
                </p:spPr>
              </p:pic>
            </p:oleObj>
          </a:graphicData>
        </a:graphic>
      </p:graphicFrame>
      <p:sp>
        <p:nvSpPr>
          <p:cNvPr id="422" name="Rounded Rectangle 134"/>
          <p:cNvSpPr/>
          <p:nvPr/>
        </p:nvSpPr>
        <p:spPr>
          <a:xfrm>
            <a:off x="5657760" y="0"/>
            <a:ext cx="342720" cy="571320"/>
          </a:xfrm>
          <a:prstGeom prst="roundRect">
            <a:avLst>
              <a:gd name="adj" fmla="val 16667"/>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sp>
      <p:sp>
        <p:nvSpPr>
          <p:cNvPr id="423" name="Right Arrow 6"/>
          <p:cNvSpPr/>
          <p:nvPr/>
        </p:nvSpPr>
        <p:spPr>
          <a:xfrm>
            <a:off x="4114800" y="795240"/>
            <a:ext cx="867600" cy="216360"/>
          </a:xfrm>
          <a:prstGeom prst="rightArrow">
            <a:avLst>
              <a:gd name="adj1" fmla="val 50000"/>
              <a:gd name="adj2" fmla="val 50000"/>
            </a:avLst>
          </a:prstGeom>
          <a:noFill/>
          <a:ln w="3175">
            <a:solidFill>
              <a:srgbClr val="009671"/>
            </a:solidFill>
          </a:ln>
        </p:spPr>
        <p:style>
          <a:lnRef idx="2">
            <a:schemeClr val="accent1">
              <a:shade val="50000"/>
            </a:schemeClr>
          </a:lnRef>
          <a:fillRef idx="1">
            <a:schemeClr val="accent1"/>
          </a:fillRef>
          <a:effectRef idx="0">
            <a:schemeClr val="accent1"/>
          </a:effectRef>
          <a:fontRef idx="minor"/>
        </p:style>
      </p:sp>
      <p:sp>
        <p:nvSpPr>
          <p:cNvPr id="424" name="Rectangle 120"/>
          <p:cNvSpPr/>
          <p:nvPr/>
        </p:nvSpPr>
        <p:spPr>
          <a:xfrm>
            <a:off x="5460120" y="1059480"/>
            <a:ext cx="310320" cy="20916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sp>
      <p:pic>
        <p:nvPicPr>
          <p:cNvPr id="425" name="Picture 595" descr=""/>
          <p:cNvPicPr/>
          <p:nvPr/>
        </p:nvPicPr>
        <p:blipFill>
          <a:blip r:embed="rId4"/>
          <a:stretch/>
        </p:blipFill>
        <p:spPr>
          <a:xfrm>
            <a:off x="5382720" y="447840"/>
            <a:ext cx="2071440" cy="971280"/>
          </a:xfrm>
          <a:prstGeom prst="rect">
            <a:avLst/>
          </a:prstGeom>
          <a:ln w="0">
            <a:noFill/>
          </a:ln>
        </p:spPr>
      </p:pic>
      <p:pic>
        <p:nvPicPr>
          <p:cNvPr id="426" name="Picture 43" descr=""/>
          <p:cNvPicPr/>
          <p:nvPr/>
        </p:nvPicPr>
        <p:blipFill>
          <a:blip r:embed="rId5"/>
          <a:stretch/>
        </p:blipFill>
        <p:spPr>
          <a:xfrm>
            <a:off x="1366920" y="1371600"/>
            <a:ext cx="2580840" cy="571320"/>
          </a:xfrm>
          <a:prstGeom prst="rect">
            <a:avLst/>
          </a:prstGeom>
          <a:ln w="0">
            <a:noFill/>
          </a:ln>
        </p:spPr>
      </p:pic>
      <p:pic>
        <p:nvPicPr>
          <p:cNvPr id="427" name="Picture 7" descr=""/>
          <p:cNvPicPr/>
          <p:nvPr/>
        </p:nvPicPr>
        <p:blipFill>
          <a:blip r:embed="rId6"/>
          <a:stretch/>
        </p:blipFill>
        <p:spPr>
          <a:xfrm>
            <a:off x="1305000" y="1871640"/>
            <a:ext cx="6757560" cy="700920"/>
          </a:xfrm>
          <a:prstGeom prst="rect">
            <a:avLst/>
          </a:prstGeom>
          <a:ln w="0">
            <a:noFill/>
          </a:ln>
        </p:spPr>
      </p:pic>
      <p:sp>
        <p:nvSpPr>
          <p:cNvPr id="428" name="Right Arrow 28"/>
          <p:cNvSpPr/>
          <p:nvPr/>
        </p:nvSpPr>
        <p:spPr>
          <a:xfrm flipV="1">
            <a:off x="4172040" y="1544760"/>
            <a:ext cx="497160" cy="154440"/>
          </a:xfrm>
          <a:prstGeom prst="rightArrow">
            <a:avLst>
              <a:gd name="adj1" fmla="val 50000"/>
              <a:gd name="adj2" fmla="val 50000"/>
            </a:avLst>
          </a:prstGeom>
          <a:solidFill>
            <a:srgbClr val="00cc99"/>
          </a:solidFill>
          <a:ln>
            <a:solidFill>
              <a:srgbClr val="00b0f0"/>
            </a:solidFill>
          </a:ln>
        </p:spPr>
        <p:style>
          <a:lnRef idx="2">
            <a:schemeClr val="accent1">
              <a:shade val="50000"/>
            </a:schemeClr>
          </a:lnRef>
          <a:fillRef idx="1">
            <a:schemeClr val="accent1"/>
          </a:fillRef>
          <a:effectRef idx="0">
            <a:schemeClr val="accent1"/>
          </a:effectRef>
          <a:fontRef idx="minor"/>
        </p:style>
      </p:sp>
      <p:sp>
        <p:nvSpPr>
          <p:cNvPr id="429" name="PlaceHolder 2"/>
          <p:cNvSpPr>
            <a:spLocks noGrp="1"/>
          </p:cNvSpPr>
          <p:nvPr>
            <p:ph type="title"/>
          </p:nvPr>
        </p:nvSpPr>
        <p:spPr>
          <a:xfrm>
            <a:off x="1200240" y="57240"/>
            <a:ext cx="6695640" cy="399600"/>
          </a:xfrm>
          <a:prstGeom prst="rect">
            <a:avLst/>
          </a:prstGeom>
          <a:solidFill>
            <a:srgbClr val="d6d6f5"/>
          </a:solidFill>
          <a:ln w="0">
            <a:solidFill>
              <a:srgbClr val="990000"/>
            </a:solidFill>
          </a:ln>
          <a:effectLst>
            <a:outerShdw dist="107423" dir="2700000" blurRad="0" rotWithShape="0">
              <a:srgbClr val="808080">
                <a:alpha val="50000"/>
              </a:srgbClr>
            </a:outerShdw>
          </a:effectLst>
        </p:spPr>
        <p:txBody>
          <a:bodyPr numCol="1" spcCol="0" lIns="90000" rIns="90000" tIns="46800" bIns="46800" anchor="ctr">
            <a:noAutofit/>
          </a:bodyPr>
          <a:p>
            <a:pPr>
              <a:lnSpc>
                <a:spcPct val="90000"/>
              </a:lnSpc>
              <a:buNone/>
            </a:pPr>
            <a:br>
              <a:rPr sz="2100"/>
            </a:br>
            <a:r>
              <a:rPr b="1" i="1" lang="en-US" sz="2100" spc="-1" strike="noStrike">
                <a:solidFill>
                  <a:srgbClr val="000000"/>
                </a:solidFill>
                <a:latin typeface="Calibri Light"/>
              </a:rPr>
              <a:t>Anisotropic Flow at RHIC-LHC </a:t>
            </a:r>
            <a:br>
              <a:rPr sz="2100"/>
            </a:br>
            <a:endParaRPr b="0" lang="en-US" sz="2100" spc="-1" strike="noStrike">
              <a:solidFill>
                <a:srgbClr val="000000"/>
              </a:solidFill>
              <a:latin typeface="Arial"/>
            </a:endParaRPr>
          </a:p>
        </p:txBody>
      </p:sp>
      <p:grpSp>
        <p:nvGrpSpPr>
          <p:cNvPr id="430" name="Group 13"/>
          <p:cNvGrpSpPr/>
          <p:nvPr/>
        </p:nvGrpSpPr>
        <p:grpSpPr>
          <a:xfrm>
            <a:off x="1294200" y="2685960"/>
            <a:ext cx="2820240" cy="2420280"/>
            <a:chOff x="1294200" y="2685960"/>
            <a:chExt cx="2820240" cy="2420280"/>
          </a:xfrm>
        </p:grpSpPr>
        <p:sp>
          <p:nvSpPr>
            <p:cNvPr id="431" name="Rectangle 14"/>
            <p:cNvSpPr/>
            <p:nvPr/>
          </p:nvSpPr>
          <p:spPr>
            <a:xfrm>
              <a:off x="1294200" y="2685960"/>
              <a:ext cx="2820240" cy="2420280"/>
            </a:xfrm>
            <a:prstGeom prst="rect">
              <a:avLst/>
            </a:prstGeom>
            <a:solidFill>
              <a:schemeClr val="bg1"/>
            </a:solidFill>
            <a:ln>
              <a:solidFill>
                <a:srgbClr val="009671"/>
              </a:solidFill>
            </a:ln>
          </p:spPr>
          <p:style>
            <a:lnRef idx="2">
              <a:schemeClr val="accent1">
                <a:shade val="50000"/>
              </a:schemeClr>
            </a:lnRef>
            <a:fillRef idx="1">
              <a:schemeClr val="accent1"/>
            </a:fillRef>
            <a:effectRef idx="0">
              <a:schemeClr val="accent1"/>
            </a:effectRef>
            <a:fontRef idx="minor"/>
          </p:style>
        </p:sp>
        <p:grpSp>
          <p:nvGrpSpPr>
            <p:cNvPr id="432" name="Group 16"/>
            <p:cNvGrpSpPr/>
            <p:nvPr/>
          </p:nvGrpSpPr>
          <p:grpSpPr>
            <a:xfrm>
              <a:off x="1373760" y="2752200"/>
              <a:ext cx="2661480" cy="2333520"/>
              <a:chOff x="1373760" y="2752200"/>
              <a:chExt cx="2661480" cy="2333520"/>
            </a:xfrm>
          </p:grpSpPr>
          <p:pic>
            <p:nvPicPr>
              <p:cNvPr id="433" name="Picture 9" descr=""/>
              <p:cNvPicPr/>
              <p:nvPr/>
            </p:nvPicPr>
            <p:blipFill>
              <a:blip r:embed="rId7"/>
              <a:srcRect l="2126" t="15956" r="4259" b="0"/>
              <a:stretch/>
            </p:blipFill>
            <p:spPr>
              <a:xfrm>
                <a:off x="1373760" y="2836080"/>
                <a:ext cx="2644560" cy="1321200"/>
              </a:xfrm>
              <a:prstGeom prst="rect">
                <a:avLst/>
              </a:prstGeom>
              <a:ln w="0">
                <a:noFill/>
              </a:ln>
            </p:spPr>
          </p:pic>
          <p:grpSp>
            <p:nvGrpSpPr>
              <p:cNvPr id="434" name="Group 23"/>
              <p:cNvGrpSpPr/>
              <p:nvPr/>
            </p:nvGrpSpPr>
            <p:grpSpPr>
              <a:xfrm>
                <a:off x="1382400" y="3814560"/>
                <a:ext cx="2652840" cy="1271160"/>
                <a:chOff x="1382400" y="3814560"/>
                <a:chExt cx="2652840" cy="1271160"/>
              </a:xfrm>
            </p:grpSpPr>
            <p:pic>
              <p:nvPicPr>
                <p:cNvPr id="435" name="Picture 19" descr=""/>
                <p:cNvPicPr/>
                <p:nvPr/>
              </p:nvPicPr>
              <p:blipFill>
                <a:blip r:embed="rId8"/>
                <a:srcRect l="429" t="2880" r="0" b="54671"/>
                <a:stretch/>
              </p:blipFill>
              <p:spPr>
                <a:xfrm>
                  <a:off x="1383840" y="3814560"/>
                  <a:ext cx="2651400" cy="991080"/>
                </a:xfrm>
                <a:prstGeom prst="rect">
                  <a:avLst/>
                </a:prstGeom>
                <a:ln w="0">
                  <a:noFill/>
                </a:ln>
              </p:spPr>
            </p:pic>
            <p:pic>
              <p:nvPicPr>
                <p:cNvPr id="436" name="Picture 20" descr=""/>
                <p:cNvPicPr/>
                <p:nvPr/>
              </p:nvPicPr>
              <p:blipFill>
                <a:blip r:embed="rId9"/>
                <a:srcRect l="0" t="86331" r="0" b="0"/>
                <a:stretch/>
              </p:blipFill>
              <p:spPr>
                <a:xfrm>
                  <a:off x="1382400" y="4768560"/>
                  <a:ext cx="2647800" cy="317160"/>
                </a:xfrm>
                <a:prstGeom prst="rect">
                  <a:avLst/>
                </a:prstGeom>
                <a:ln w="0">
                  <a:noFill/>
                </a:ln>
              </p:spPr>
            </p:pic>
          </p:grpSp>
          <p:pic>
            <p:nvPicPr>
              <p:cNvPr id="437" name="Picture 13" descr=""/>
              <p:cNvPicPr/>
              <p:nvPr/>
            </p:nvPicPr>
            <p:blipFill>
              <a:blip r:embed="rId10"/>
              <a:srcRect l="24468" t="5316" r="56740" b="55320"/>
              <a:stretch/>
            </p:blipFill>
            <p:spPr>
              <a:xfrm>
                <a:off x="2004840" y="2827800"/>
                <a:ext cx="530640" cy="618480"/>
              </a:xfrm>
              <a:prstGeom prst="rect">
                <a:avLst/>
              </a:prstGeom>
              <a:ln w="0">
                <a:noFill/>
              </a:ln>
            </p:spPr>
          </p:pic>
          <p:pic>
            <p:nvPicPr>
              <p:cNvPr id="438" name="Picture 14" descr=""/>
              <p:cNvPicPr/>
              <p:nvPr/>
            </p:nvPicPr>
            <p:blipFill>
              <a:blip r:embed="rId11"/>
              <a:srcRect l="42552" t="6915" r="23051" b="76592"/>
              <a:stretch/>
            </p:blipFill>
            <p:spPr>
              <a:xfrm>
                <a:off x="2515680" y="2836080"/>
                <a:ext cx="971280" cy="258840"/>
              </a:xfrm>
              <a:prstGeom prst="rect">
                <a:avLst/>
              </a:prstGeom>
              <a:ln w="0">
                <a:noFill/>
              </a:ln>
            </p:spPr>
          </p:pic>
          <p:pic>
            <p:nvPicPr>
              <p:cNvPr id="439" name="Picture 15" descr=""/>
              <p:cNvPicPr/>
              <p:nvPr/>
            </p:nvPicPr>
            <p:blipFill>
              <a:blip r:embed="rId12"/>
              <a:srcRect l="21985" t="1063" r="6385" b="92558"/>
              <a:stretch/>
            </p:blipFill>
            <p:spPr>
              <a:xfrm>
                <a:off x="1934640" y="2752200"/>
                <a:ext cx="2023200" cy="100080"/>
              </a:xfrm>
              <a:prstGeom prst="rect">
                <a:avLst/>
              </a:prstGeom>
              <a:ln w="0">
                <a:noFill/>
              </a:ln>
            </p:spPr>
          </p:pic>
        </p:grpSp>
      </p:grpSp>
      <p:sp>
        <p:nvSpPr>
          <p:cNvPr id="440" name="Прямоугольник 1"/>
          <p:cNvSpPr/>
          <p:nvPr/>
        </p:nvSpPr>
        <p:spPr>
          <a:xfrm>
            <a:off x="1225080" y="2463480"/>
            <a:ext cx="3428640" cy="2494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i="1" lang="en-US" sz="1050" spc="-1" strike="noStrike">
                <a:solidFill>
                  <a:srgbClr val="000000"/>
                </a:solidFill>
                <a:latin typeface="Arial"/>
              </a:rPr>
              <a:t>Gale, Jeon, et al., Phys. Rev. Lett. 110, 012302</a:t>
            </a:r>
            <a:endParaRPr b="0" lang="en-US" sz="1050" spc="-1" strike="noStrike">
              <a:latin typeface="Arial"/>
            </a:endParaRPr>
          </a:p>
        </p:txBody>
      </p:sp>
      <p:sp>
        <p:nvSpPr>
          <p:cNvPr id="441" name="Slide Number Placeholder 1"/>
          <p:cNvSpPr/>
          <p:nvPr/>
        </p:nvSpPr>
        <p:spPr>
          <a:xfrm>
            <a:off x="6553080" y="4683960"/>
            <a:ext cx="2133000" cy="356760"/>
          </a:xfrm>
          <a:prstGeom prst="rect">
            <a:avLst/>
          </a:prstGeom>
          <a:noFill/>
          <a:ln w="9525">
            <a:noFill/>
          </a:ln>
        </p:spPr>
        <p:style>
          <a:lnRef idx="0"/>
          <a:fillRef idx="0"/>
          <a:effectRef idx="0"/>
          <a:fontRef idx="minor"/>
        </p:style>
        <p:txBody>
          <a:bodyPr numCol="1" spcCol="0" lIns="82800" rIns="82800" tIns="41400" bIns="41400" anchor="t">
            <a:noAutofit/>
          </a:bodyPr>
          <a:p>
            <a:pPr algn="r">
              <a:lnSpc>
                <a:spcPct val="100000"/>
              </a:lnSpc>
              <a:buNone/>
            </a:pPr>
            <a:fld id="{D016E915-59BA-453A-B31F-B62601B0E0CF}" type="slidenum">
              <a:rPr b="0" lang="en-US" sz="1050" spc="-1" strike="noStrike">
                <a:solidFill>
                  <a:srgbClr val="000000"/>
                </a:solidFill>
                <a:latin typeface="Arial"/>
              </a:rPr>
              <a:t>&lt;number&gt;</a:t>
            </a:fld>
            <a:endParaRPr b="0" lang="en-US" sz="1050" spc="-1" strike="noStrike">
              <a:latin typeface="Arial"/>
            </a:endParaRPr>
          </a:p>
        </p:txBody>
      </p:sp>
      <p:pic>
        <p:nvPicPr>
          <p:cNvPr id="442" name="Picture 2" descr=""/>
          <p:cNvPicPr/>
          <p:nvPr/>
        </p:nvPicPr>
        <p:blipFill>
          <a:blip r:embed="rId13"/>
          <a:stretch/>
        </p:blipFill>
        <p:spPr>
          <a:xfrm>
            <a:off x="4973400" y="2601000"/>
            <a:ext cx="3124080" cy="2261160"/>
          </a:xfrm>
          <a:prstGeom prst="rect">
            <a:avLst/>
          </a:prstGeom>
          <a:ln w="0">
            <a:noFill/>
          </a:ln>
        </p:spPr>
      </p:pic>
      <p:sp>
        <p:nvSpPr>
          <p:cNvPr id="443" name="Прямоугольник 5"/>
          <p:cNvSpPr/>
          <p:nvPr/>
        </p:nvSpPr>
        <p:spPr>
          <a:xfrm flipV="1">
            <a:off x="5236920" y="2617200"/>
            <a:ext cx="707040" cy="168480"/>
          </a:xfrm>
          <a:prstGeom prst="rect">
            <a:avLst/>
          </a:prstGeom>
          <a:solidFill>
            <a:schemeClr val="bg1"/>
          </a:solidFill>
          <a:ln w="9525">
            <a:solidFill>
              <a:srgbClr val="000000"/>
            </a:solidFill>
            <a:round/>
          </a:ln>
        </p:spPr>
        <p:style>
          <a:lnRef idx="0"/>
          <a:fillRef idx="0"/>
          <a:effectRef idx="0"/>
          <a:fontRef idx="minor"/>
        </p:style>
      </p:sp>
      <p:sp>
        <p:nvSpPr>
          <p:cNvPr id="444" name="TextBox 8"/>
          <p:cNvSpPr/>
          <p:nvPr/>
        </p:nvSpPr>
        <p:spPr>
          <a:xfrm>
            <a:off x="4982760" y="4732920"/>
            <a:ext cx="4569480" cy="3387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640" spc="-1" strike="noStrike">
                <a:solidFill>
                  <a:srgbClr val="000000"/>
                </a:solidFill>
                <a:latin typeface="Calibri"/>
              </a:rPr>
              <a:t>Flow and non-Flow, Fluctuations</a:t>
            </a:r>
            <a:endParaRPr b="0" lang="en-US" sz="164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nodeType="clickEffect" fill="hold">
                      <p:stCondLst>
                        <p:cond delay="0"/>
                      </p:stCondLst>
                      <p:childTnLst>
                        <p:par>
                          <p:cTn id="4" nodeType="withEffect" fill="hold">
                            <p:stCondLst>
                              <p:cond delay="0"/>
                            </p:stCondLst>
                            <p:childTnLst>
                              <p:par>
                                <p:cTn id="5" nodeType="afterEffect" fill="hold" presetClass="entr" presetID="22" presetSubtype="8">
                                  <p:stCondLst>
                                    <p:cond delay="0"/>
                                  </p:stCondLst>
                                  <p:childTnLst>
                                    <p:set>
                                      <p:cBhvr>
                                        <p:cTn id="6" dur="1" fill="hold">
                                          <p:stCondLst>
                                            <p:cond delay="0"/>
                                          </p:stCondLst>
                                        </p:cTn>
                                        <p:tgtEl>
                                          <p:spTgt spid="423"/>
                                        </p:tgtEl>
                                        <p:attrNameLst>
                                          <p:attrName>style.visibility</p:attrName>
                                        </p:attrNameLst>
                                      </p:cBhvr>
                                      <p:to>
                                        <p:strVal val="visible"/>
                                      </p:to>
                                    </p:set>
                                    <p:animEffect filter="wipe(left)" transition="in">
                                      <p:cBhvr additive="repl">
                                        <p:cTn id="7" dur="500"/>
                                        <p:tgtEl>
                                          <p:spTgt spid="423"/>
                                        </p:tgtEl>
                                      </p:cBhvr>
                                    </p:animEffect>
                                  </p:childTnLst>
                                </p:cTn>
                              </p:par>
                            </p:childTnLst>
                          </p:cTn>
                        </p:par>
                        <p:par>
                          <p:cTn id="8" nodeType="afterEffect" fill="hold">
                            <p:stCondLst>
                              <p:cond delay="500"/>
                            </p:stCondLst>
                            <p:childTnLst>
                              <p:par>
                                <p:cTn id="9" nodeType="afterEffect" fill="hold" presetClass="entr" presetID="22" presetSubtype="8">
                                  <p:stCondLst>
                                    <p:cond delay="0"/>
                                  </p:stCondLst>
                                  <p:childTnLst>
                                    <p:set>
                                      <p:cBhvr>
                                        <p:cTn id="10" dur="1" fill="hold">
                                          <p:stCondLst>
                                            <p:cond delay="0"/>
                                          </p:stCondLst>
                                        </p:cTn>
                                        <p:tgtEl>
                                          <p:spTgt spid="425"/>
                                        </p:tgtEl>
                                        <p:attrNameLst>
                                          <p:attrName>style.visibility</p:attrName>
                                        </p:attrNameLst>
                                      </p:cBhvr>
                                      <p:to>
                                        <p:strVal val="visible"/>
                                      </p:to>
                                    </p:set>
                                    <p:animEffect filter="wipe(left)" transition="in">
                                      <p:cBhvr additive="repl">
                                        <p:cTn id="11" dur="500"/>
                                        <p:tgtEl>
                                          <p:spTgt spid="425"/>
                                        </p:tgtEl>
                                      </p:cBhvr>
                                    </p:animEffect>
                                  </p:childTnLst>
                                </p:cTn>
                              </p:par>
                            </p:childTnLst>
                          </p:cTn>
                        </p:par>
                        <p:par>
                          <p:cTn id="12" nodeType="afterEffect" fill="hold">
                            <p:stCondLst>
                              <p:cond delay="1000"/>
                            </p:stCondLst>
                            <p:childTnLst>
                              <p:par>
                                <p:cTn id="13" nodeType="afterEffect" fill="hold" presetClass="entr" presetID="22" presetSubtype="8">
                                  <p:stCondLst>
                                    <p:cond delay="0"/>
                                  </p:stCondLst>
                                  <p:childTnLst>
                                    <p:set>
                                      <p:cBhvr>
                                        <p:cTn id="14" dur="1" fill="hold">
                                          <p:stCondLst>
                                            <p:cond delay="0"/>
                                          </p:stCondLst>
                                        </p:cTn>
                                        <p:tgtEl>
                                          <p:spTgt spid="421"/>
                                        </p:tgtEl>
                                        <p:attrNameLst>
                                          <p:attrName>style.visibility</p:attrName>
                                        </p:attrNameLst>
                                      </p:cBhvr>
                                      <p:to>
                                        <p:strVal val="visible"/>
                                      </p:to>
                                    </p:set>
                                    <p:animEffect filter="wipe(left)" transition="in">
                                      <p:cBhvr additive="repl">
                                        <p:cTn id="15" dur="1000"/>
                                        <p:tgtEl>
                                          <p:spTgt spid="421"/>
                                        </p:tgtEl>
                                      </p:cBhvr>
                                    </p:animEffect>
                                  </p:childTnLst>
                                </p:cTn>
                              </p:par>
                            </p:childTnLst>
                          </p:cTn>
                        </p:par>
                        <p:par>
                          <p:cTn id="16" nodeType="afterEffect" fill="hold">
                            <p:stCondLst>
                              <p:cond delay="2000"/>
                            </p:stCondLst>
                            <p:childTnLst>
                              <p:par>
                                <p:cTn id="17" nodeType="afterEffect" fill="hold" presetClass="entr" presetID="22" presetSubtype="8">
                                  <p:stCondLst>
                                    <p:cond delay="0"/>
                                  </p:stCondLst>
                                  <p:childTnLst>
                                    <p:set>
                                      <p:cBhvr>
                                        <p:cTn id="18" dur="1" fill="hold">
                                          <p:stCondLst>
                                            <p:cond delay="0"/>
                                          </p:stCondLst>
                                        </p:cTn>
                                        <p:tgtEl>
                                          <p:spTgt spid="428"/>
                                        </p:tgtEl>
                                        <p:attrNameLst>
                                          <p:attrName>style.visibility</p:attrName>
                                        </p:attrNameLst>
                                      </p:cBhvr>
                                      <p:to>
                                        <p:strVal val="visible"/>
                                      </p:to>
                                    </p:set>
                                    <p:animEffect filter="wipe(left)" transition="in">
                                      <p:cBhvr additive="repl">
                                        <p:cTn id="19" dur="500"/>
                                        <p:tgtEl>
                                          <p:spTgt spid="428"/>
                                        </p:tgtEl>
                                      </p:cBhvr>
                                    </p:animEffect>
                                  </p:childTnLst>
                                </p:cTn>
                              </p:par>
                              <p:par>
                                <p:cTn id="20" nodeType="withEffect" fill="hold" presetClass="entr" presetID="1">
                                  <p:stCondLst>
                                    <p:cond delay="0"/>
                                  </p:stCondLst>
                                  <p:childTnLst>
                                    <p:set>
                                      <p:cBhvr>
                                        <p:cTn id="21" dur="1" fill="hold">
                                          <p:stCondLst>
                                            <p:cond delay="0"/>
                                          </p:stCondLst>
                                        </p:cTn>
                                        <p:tgtEl>
                                          <p:spTgt spid="4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5" name="Text Box 9"/>
          <p:cNvSpPr/>
          <p:nvPr/>
        </p:nvSpPr>
        <p:spPr>
          <a:xfrm>
            <a:off x="1143000" y="0"/>
            <a:ext cx="6857640" cy="484560"/>
          </a:xfrm>
          <a:prstGeom prst="rect">
            <a:avLst/>
          </a:prstGeom>
          <a:solidFill>
            <a:schemeClr val="accent2">
              <a:lumMod val="20000"/>
              <a:lumOff val="80000"/>
            </a:schemeClr>
          </a:solidFill>
          <a:ln w="0">
            <a:noFill/>
          </a:ln>
        </p:spPr>
        <p:style>
          <a:lnRef idx="0"/>
          <a:fillRef idx="0"/>
          <a:effectRef idx="0"/>
          <a:fontRef idx="minor"/>
        </p:style>
      </p:sp>
      <p:sp>
        <p:nvSpPr>
          <p:cNvPr id="446" name="Straight Arrow Connector 5"/>
          <p:cNvSpPr/>
          <p:nvPr/>
        </p:nvSpPr>
        <p:spPr>
          <a:xfrm flipV="1">
            <a:off x="2502720" y="126360"/>
            <a:ext cx="818640" cy="456840"/>
          </a:xfrm>
          <a:custGeom>
            <a:avLst/>
            <a:gdLst/>
            <a:ahLst/>
            <a:rect l="l" t="t" r="r" b="b"/>
            <a:pathLst>
              <a:path w="21600" h="21600">
                <a:moveTo>
                  <a:pt x="0" y="0"/>
                </a:moveTo>
                <a:lnTo>
                  <a:pt x="21600" y="21600"/>
                </a:lnTo>
              </a:path>
            </a:pathLst>
          </a:custGeom>
          <a:noFill/>
          <a:ln>
            <a:noFill/>
          </a:ln>
        </p:spPr>
        <p:style>
          <a:lnRef idx="2">
            <a:schemeClr val="accent1"/>
          </a:lnRef>
          <a:fillRef idx="0">
            <a:schemeClr val="accent1"/>
          </a:fillRef>
          <a:effectRef idx="1">
            <a:schemeClr val="accent1"/>
          </a:effectRef>
          <a:fontRef idx="minor"/>
        </p:style>
      </p:sp>
      <p:sp>
        <p:nvSpPr>
          <p:cNvPr id="447" name="PlaceHolder 1"/>
          <p:cNvSpPr>
            <a:spLocks noGrp="1"/>
          </p:cNvSpPr>
          <p:nvPr>
            <p:ph type="sldNum" idx="25"/>
          </p:nvPr>
        </p:nvSpPr>
        <p:spPr>
          <a:xfrm>
            <a:off x="5944320" y="5664600"/>
            <a:ext cx="1935000" cy="431640"/>
          </a:xfrm>
          <a:prstGeom prst="rect">
            <a:avLst/>
          </a:prstGeom>
          <a:noFill/>
          <a:ln w="0">
            <a:noFill/>
          </a:ln>
        </p:spPr>
        <p:txBody>
          <a:bodyPr numCol="1" spcCol="0" lIns="82800" rIns="82800" tIns="41400" bIns="41400" anchor="t">
            <a:noAutofit/>
          </a:bodyPr>
          <a:lstStyle>
            <a:lvl1pPr algn="r">
              <a:lnSpc>
                <a:spcPct val="100000"/>
              </a:lnSpc>
              <a:buNone/>
              <a:tabLst>
                <a:tab algn="l" pos="0"/>
                <a:tab algn="l" pos="332280"/>
                <a:tab algn="l" pos="668880"/>
                <a:tab algn="l" pos="1005840"/>
                <a:tab algn="l" pos="1342800"/>
                <a:tab algn="l" pos="1679760"/>
                <a:tab algn="l" pos="2016720"/>
                <a:tab algn="l" pos="2353680"/>
                <a:tab algn="l" pos="2690280"/>
                <a:tab algn="l" pos="3027240"/>
                <a:tab algn="l" pos="3364200"/>
                <a:tab algn="l" pos="3701160"/>
                <a:tab algn="l" pos="4038120"/>
                <a:tab algn="l" pos="4375080"/>
                <a:tab algn="l" pos="4712040"/>
                <a:tab algn="l" pos="5048640"/>
                <a:tab algn="l" pos="5385600"/>
                <a:tab algn="l" pos="5722560"/>
                <a:tab algn="l" pos="6059520"/>
                <a:tab algn="l" pos="6396480"/>
                <a:tab algn="l" pos="6733440"/>
                <a:tab algn="l" pos="6734520"/>
                <a:tab algn="l" pos="7071480"/>
                <a:tab algn="l" pos="7408440"/>
                <a:tab algn="l" pos="7745040"/>
                <a:tab algn="l" pos="8082000"/>
              </a:tabLst>
              <a:defRPr b="0" lang="en-US" sz="1270" spc="-1" strike="noStrike">
                <a:solidFill>
                  <a:srgbClr val="000000"/>
                </a:solidFill>
                <a:latin typeface="Arial"/>
              </a:defRPr>
            </a:lvl1pPr>
          </a:lstStyle>
          <a:p>
            <a:pPr algn="r">
              <a:lnSpc>
                <a:spcPct val="100000"/>
              </a:lnSpc>
              <a:buNone/>
              <a:tabLst>
                <a:tab algn="l" pos="0"/>
                <a:tab algn="l" pos="332280"/>
                <a:tab algn="l" pos="668880"/>
                <a:tab algn="l" pos="1005840"/>
                <a:tab algn="l" pos="1342800"/>
                <a:tab algn="l" pos="1679760"/>
                <a:tab algn="l" pos="2016720"/>
                <a:tab algn="l" pos="2353680"/>
                <a:tab algn="l" pos="2690280"/>
                <a:tab algn="l" pos="3027240"/>
                <a:tab algn="l" pos="3364200"/>
                <a:tab algn="l" pos="3701160"/>
                <a:tab algn="l" pos="4038120"/>
                <a:tab algn="l" pos="4375080"/>
                <a:tab algn="l" pos="4712040"/>
                <a:tab algn="l" pos="5048640"/>
                <a:tab algn="l" pos="5385600"/>
                <a:tab algn="l" pos="5722560"/>
                <a:tab algn="l" pos="6059520"/>
                <a:tab algn="l" pos="6396480"/>
                <a:tab algn="l" pos="6733440"/>
                <a:tab algn="l" pos="6734520"/>
                <a:tab algn="l" pos="7071480"/>
                <a:tab algn="l" pos="7408440"/>
                <a:tab algn="l" pos="7745040"/>
                <a:tab algn="l" pos="8082000"/>
              </a:tabLst>
            </a:pPr>
            <a:fld id="{540AE029-52DD-4D66-A58F-55AE8FE8CD3C}" type="slidenum">
              <a:rPr b="0" lang="en-US" sz="1270" spc="-1" strike="noStrike">
                <a:solidFill>
                  <a:srgbClr val="000000"/>
                </a:solidFill>
                <a:latin typeface="Arial"/>
              </a:rPr>
              <a:t>&lt;number&gt;</a:t>
            </a:fld>
            <a:endParaRPr b="0" lang="en-US" sz="1270" spc="-1" strike="noStrike">
              <a:latin typeface="Times New Roman"/>
            </a:endParaRPr>
          </a:p>
        </p:txBody>
      </p:sp>
      <p:pic>
        <p:nvPicPr>
          <p:cNvPr id="448" name="Рисунок 3" descr=""/>
          <p:cNvPicPr/>
          <p:nvPr/>
        </p:nvPicPr>
        <p:blipFill>
          <a:blip r:embed="rId1"/>
          <a:stretch/>
        </p:blipFill>
        <p:spPr>
          <a:xfrm>
            <a:off x="1143000" y="0"/>
            <a:ext cx="6857640" cy="5143320"/>
          </a:xfrm>
          <a:prstGeom prst="rect">
            <a:avLst/>
          </a:prstGeom>
          <a:ln w="0">
            <a:noFill/>
          </a:ln>
        </p:spPr>
      </p:pic>
      <p:sp>
        <p:nvSpPr>
          <p:cNvPr id="449" name="Номер слайда 10"/>
          <p:cNvSpPr/>
          <p:nvPr/>
        </p:nvSpPr>
        <p:spPr>
          <a:xfrm>
            <a:off x="8049240" y="4661280"/>
            <a:ext cx="331920" cy="155520"/>
          </a:xfrm>
          <a:prstGeom prst="rect">
            <a:avLst/>
          </a:prstGeom>
          <a:noFill/>
          <a:ln w="0">
            <a:noFill/>
          </a:ln>
        </p:spPr>
        <p:style>
          <a:lnRef idx="0"/>
          <a:fillRef idx="0"/>
          <a:effectRef idx="0"/>
          <a:fontRef idx="minor"/>
        </p:style>
        <p:txBody>
          <a:bodyPr lIns="90000" rIns="90000" tIns="90000" bIns="90000" anchor="t">
            <a:noAutofit/>
          </a:bodyPr>
          <a:p>
            <a:pPr algn="r">
              <a:lnSpc>
                <a:spcPct val="100000"/>
              </a:lnSpc>
              <a:buNone/>
            </a:pPr>
            <a:fld id="{895E7D16-6EC8-4C13-8487-988B5706A3A8}" type="slidenum">
              <a:rPr b="0" lang="en-US" sz="1050" spc="-1" strike="noStrike">
                <a:solidFill>
                  <a:srgbClr val="000000"/>
                </a:solidFill>
                <a:latin typeface="Arial"/>
              </a:rPr>
              <a:t>&lt;number&gt;</a:t>
            </a:fld>
            <a:endParaRPr b="0" lang="en-US" sz="105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0" name="Text Box 12"/>
          <p:cNvSpPr/>
          <p:nvPr/>
        </p:nvSpPr>
        <p:spPr>
          <a:xfrm>
            <a:off x="3042000" y="4303080"/>
            <a:ext cx="69120" cy="115200"/>
          </a:xfrm>
          <a:prstGeom prst="rect">
            <a:avLst/>
          </a:prstGeom>
          <a:noFill/>
          <a:ln w="0">
            <a:noFill/>
          </a:ln>
        </p:spPr>
        <p:style>
          <a:lnRef idx="0"/>
          <a:fillRef idx="0"/>
          <a:effectRef idx="0"/>
          <a:fontRef idx="minor"/>
        </p:style>
      </p:sp>
      <p:sp>
        <p:nvSpPr>
          <p:cNvPr id="451" name="TextBox 2"/>
          <p:cNvSpPr/>
          <p:nvPr/>
        </p:nvSpPr>
        <p:spPr>
          <a:xfrm>
            <a:off x="1486080" y="457200"/>
            <a:ext cx="1040400" cy="2952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350" spc="-1" strike="noStrike">
                <a:solidFill>
                  <a:srgbClr val="000000"/>
                </a:solidFill>
                <a:latin typeface="Arial"/>
              </a:rPr>
              <a:t>2011-2020</a:t>
            </a:r>
            <a:endParaRPr b="0" lang="en-US" sz="1350" spc="-1" strike="noStrike">
              <a:latin typeface="Arial"/>
            </a:endParaRPr>
          </a:p>
        </p:txBody>
      </p:sp>
      <p:sp>
        <p:nvSpPr>
          <p:cNvPr id="452" name="TextBox 6"/>
          <p:cNvSpPr/>
          <p:nvPr/>
        </p:nvSpPr>
        <p:spPr>
          <a:xfrm>
            <a:off x="1314360" y="3886200"/>
            <a:ext cx="1040400" cy="2952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350" spc="-1" strike="noStrike">
                <a:solidFill>
                  <a:srgbClr val="000000"/>
                </a:solidFill>
                <a:latin typeface="Arial"/>
              </a:rPr>
              <a:t>2020-202</a:t>
            </a:r>
            <a:r>
              <a:rPr b="0" lang="ru-RU" sz="1350" spc="-1" strike="noStrike">
                <a:solidFill>
                  <a:srgbClr val="000000"/>
                </a:solidFill>
                <a:latin typeface="Arial"/>
              </a:rPr>
              <a:t>4</a:t>
            </a:r>
            <a:endParaRPr b="0" lang="en-US" sz="1350" spc="-1" strike="noStrike">
              <a:latin typeface="Arial"/>
            </a:endParaRPr>
          </a:p>
        </p:txBody>
      </p:sp>
      <p:pic>
        <p:nvPicPr>
          <p:cNvPr id="453" name="Picture 3" descr=""/>
          <p:cNvPicPr/>
          <p:nvPr/>
        </p:nvPicPr>
        <p:blipFill>
          <a:blip r:embed="rId1"/>
          <a:stretch/>
        </p:blipFill>
        <p:spPr>
          <a:xfrm>
            <a:off x="2700360" y="234720"/>
            <a:ext cx="5136120" cy="1865520"/>
          </a:xfrm>
          <a:prstGeom prst="rect">
            <a:avLst/>
          </a:prstGeom>
          <a:ln w="0">
            <a:noFill/>
          </a:ln>
        </p:spPr>
      </p:pic>
      <p:sp>
        <p:nvSpPr>
          <p:cNvPr id="454" name="TextBox 11"/>
          <p:cNvSpPr/>
          <p:nvPr/>
        </p:nvSpPr>
        <p:spPr>
          <a:xfrm>
            <a:off x="4400640" y="1257480"/>
            <a:ext cx="3028680" cy="2494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050" spc="-1" strike="noStrike">
                <a:solidFill>
                  <a:srgbClr val="7575d1"/>
                </a:solidFill>
                <a:latin typeface="Arial"/>
              </a:rPr>
              <a:t>Nucleon substructure matters </a:t>
            </a:r>
            <a:endParaRPr b="0" lang="en-US" sz="1050" spc="-1" strike="noStrike">
              <a:latin typeface="Arial"/>
            </a:endParaRPr>
          </a:p>
        </p:txBody>
      </p:sp>
      <p:pic>
        <p:nvPicPr>
          <p:cNvPr id="455" name="Рисунок 12" descr=""/>
          <p:cNvPicPr/>
          <p:nvPr/>
        </p:nvPicPr>
        <p:blipFill>
          <a:blip r:embed="rId2"/>
          <a:stretch/>
        </p:blipFill>
        <p:spPr>
          <a:xfrm>
            <a:off x="2370600" y="2336040"/>
            <a:ext cx="2436840" cy="2679840"/>
          </a:xfrm>
          <a:prstGeom prst="rect">
            <a:avLst/>
          </a:prstGeom>
          <a:ln w="0">
            <a:noFill/>
          </a:ln>
        </p:spPr>
      </p:pic>
      <p:pic>
        <p:nvPicPr>
          <p:cNvPr id="456" name="Рисунок 13" descr=""/>
          <p:cNvPicPr/>
          <p:nvPr/>
        </p:nvPicPr>
        <p:blipFill>
          <a:blip r:embed="rId3"/>
          <a:stretch/>
        </p:blipFill>
        <p:spPr>
          <a:xfrm>
            <a:off x="4900680" y="2880000"/>
            <a:ext cx="2959560" cy="1434240"/>
          </a:xfrm>
          <a:prstGeom prst="rect">
            <a:avLst/>
          </a:prstGeom>
          <a:ln w="0">
            <a:noFill/>
          </a:ln>
        </p:spPr>
      </p:pic>
      <p:sp>
        <p:nvSpPr>
          <p:cNvPr id="457" name="Номер слайда 10"/>
          <p:cNvSpPr/>
          <p:nvPr/>
        </p:nvSpPr>
        <p:spPr>
          <a:xfrm>
            <a:off x="7696080" y="4954320"/>
            <a:ext cx="331920" cy="155520"/>
          </a:xfrm>
          <a:prstGeom prst="rect">
            <a:avLst/>
          </a:prstGeom>
          <a:noFill/>
          <a:ln w="0">
            <a:noFill/>
          </a:ln>
        </p:spPr>
        <p:style>
          <a:lnRef idx="0"/>
          <a:fillRef idx="0"/>
          <a:effectRef idx="0"/>
          <a:fontRef idx="minor"/>
        </p:style>
        <p:txBody>
          <a:bodyPr lIns="90000" rIns="90000" tIns="90000" bIns="90000" anchor="t">
            <a:noAutofit/>
          </a:bodyPr>
          <a:p>
            <a:pPr algn="r">
              <a:lnSpc>
                <a:spcPct val="100000"/>
              </a:lnSpc>
              <a:buNone/>
            </a:pPr>
            <a:fld id="{6B21B885-6039-4E3A-BD44-1CCA9DDA9BD8}" type="slidenum">
              <a:rPr b="0" lang="en-US" sz="1050" spc="-1" strike="noStrike">
                <a:solidFill>
                  <a:srgbClr val="000000"/>
                </a:solidFill>
                <a:latin typeface="Arial"/>
              </a:rPr>
              <a:t>&lt;number&gt;</a:t>
            </a:fld>
            <a:endParaRPr b="0" lang="en-US" sz="105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8" name="PlaceHolder 1"/>
          <p:cNvSpPr>
            <a:spLocks noGrp="1"/>
          </p:cNvSpPr>
          <p:nvPr>
            <p:ph type="sldNum" idx="26"/>
          </p:nvPr>
        </p:nvSpPr>
        <p:spPr>
          <a:xfrm>
            <a:off x="6458040" y="4767120"/>
            <a:ext cx="2057040" cy="273600"/>
          </a:xfrm>
          <a:prstGeom prst="rect">
            <a:avLst/>
          </a:prstGeom>
          <a:noFill/>
          <a:ln w="0">
            <a:noFill/>
          </a:ln>
        </p:spPr>
        <p:txBody>
          <a:bodyPr anchor="ctr">
            <a:noAutofit/>
          </a:bodyPr>
          <a:lstStyle>
            <a:lvl1pPr algn="r">
              <a:lnSpc>
                <a:spcPct val="100000"/>
              </a:lnSpc>
              <a:buNone/>
              <a:defRPr b="0" lang="en-RU" sz="1200" spc="-1" strike="noStrike">
                <a:solidFill>
                  <a:srgbClr val="8b8b8b"/>
                </a:solidFill>
                <a:latin typeface="Calibri"/>
              </a:defRPr>
            </a:lvl1pPr>
          </a:lstStyle>
          <a:p>
            <a:pPr algn="r">
              <a:lnSpc>
                <a:spcPct val="100000"/>
              </a:lnSpc>
              <a:buNone/>
            </a:pPr>
            <a:fld id="{09014906-B433-4769-891C-DCFAC8292D13}" type="slidenum">
              <a:rPr b="0" lang="en-RU" sz="1200" spc="-1" strike="noStrike">
                <a:solidFill>
                  <a:srgbClr val="8b8b8b"/>
                </a:solidFill>
                <a:latin typeface="Calibri"/>
              </a:rPr>
              <a:t>&lt;number&gt;</a:t>
            </a:fld>
            <a:endParaRPr b="0" lang="en-US" sz="1200" spc="-1" strike="noStrike">
              <a:latin typeface="Times New Roman"/>
            </a:endParaRPr>
          </a:p>
        </p:txBody>
      </p:sp>
      <p:sp>
        <p:nvSpPr>
          <p:cNvPr id="459" name="PlaceHolder 2"/>
          <p:cNvSpPr>
            <a:spLocks noGrp="1"/>
          </p:cNvSpPr>
          <p:nvPr>
            <p:ph/>
          </p:nvPr>
        </p:nvSpPr>
        <p:spPr>
          <a:xfrm>
            <a:off x="0" y="3907440"/>
            <a:ext cx="9041760" cy="889560"/>
          </a:xfrm>
          <a:prstGeom prst="rect">
            <a:avLst/>
          </a:prstGeom>
          <a:noFill/>
          <a:ln w="0">
            <a:noFill/>
          </a:ln>
        </p:spPr>
        <p:txBody>
          <a:bodyPr anchor="t">
            <a:normAutofit fontScale="64000"/>
          </a:bodyPr>
          <a:p>
            <a:pPr>
              <a:lnSpc>
                <a:spcPct val="90000"/>
              </a:lnSpc>
              <a:spcBef>
                <a:spcPts val="1199"/>
              </a:spcBef>
              <a:buNone/>
              <a:tabLst>
                <a:tab algn="l" pos="0"/>
              </a:tabLst>
            </a:pPr>
            <a:r>
              <a:rPr b="1" lang="en-GB" sz="2900" spc="-1" strike="noStrike">
                <a:solidFill>
                  <a:srgbClr val="000000"/>
                </a:solidFill>
                <a:latin typeface="Calibri"/>
              </a:rPr>
              <a:t>Anisotropic flow at FAIR/NICA energies is a delicate balance between:</a:t>
            </a:r>
            <a:endParaRPr b="0" lang="en-US" sz="2900" spc="-1" strike="noStrike">
              <a:solidFill>
                <a:srgbClr val="000000"/>
              </a:solidFill>
              <a:latin typeface="Calibri"/>
            </a:endParaRPr>
          </a:p>
          <a:p>
            <a:pPr marL="428760" indent="-428760">
              <a:lnSpc>
                <a:spcPct val="90000"/>
              </a:lnSpc>
              <a:spcBef>
                <a:spcPts val="751"/>
              </a:spcBef>
              <a:buClr>
                <a:srgbClr val="c00000"/>
              </a:buClr>
              <a:buFont typeface="Calibri Light"/>
              <a:buAutoNum type="romanUcPeriod"/>
              <a:tabLst>
                <a:tab algn="l" pos="0"/>
              </a:tabLst>
            </a:pPr>
            <a:r>
              <a:rPr b="0" lang="en-GB" sz="2360" spc="-1" strike="noStrike">
                <a:solidFill>
                  <a:srgbClr val="c00000"/>
                </a:solidFill>
                <a:latin typeface="Calibri"/>
              </a:rPr>
              <a:t>The ability of pressure developed early in the reaction zone</a:t>
            </a:r>
            <a:r>
              <a:rPr b="0" lang="en-US" sz="2360" spc="-1" strike="noStrike">
                <a:solidFill>
                  <a:srgbClr val="000000"/>
                </a:solidFill>
                <a:latin typeface="Calibri"/>
              </a:rPr>
              <a:t> (</a:t>
            </a:r>
            <a:r>
              <a:rPr b="0" lang="en-GB" sz="2360" spc="-1" strike="noStrike">
                <a:solidFill>
                  <a:srgbClr val="000000"/>
                </a:solidFill>
                <a:latin typeface="Calibri"/>
              </a:rPr>
              <a:t>) and </a:t>
            </a:r>
            <a:endParaRPr b="0" lang="en-US" sz="2360" spc="-1" strike="noStrike">
              <a:solidFill>
                <a:srgbClr val="000000"/>
              </a:solidFill>
              <a:latin typeface="Calibri"/>
            </a:endParaRPr>
          </a:p>
          <a:p>
            <a:pPr marL="428760" indent="-428760">
              <a:lnSpc>
                <a:spcPct val="90000"/>
              </a:lnSpc>
              <a:spcBef>
                <a:spcPts val="751"/>
              </a:spcBef>
              <a:buClr>
                <a:srgbClr val="2f5597"/>
              </a:buClr>
              <a:buFont typeface="Calibri Light"/>
              <a:buAutoNum type="romanUcPeriod"/>
              <a:tabLst>
                <a:tab algn="l" pos="0"/>
              </a:tabLst>
            </a:pPr>
            <a:r>
              <a:rPr b="0" lang="en-GB" sz="2360" spc="-1" strike="noStrike">
                <a:solidFill>
                  <a:srgbClr val="2f5597"/>
                </a:solidFill>
                <a:latin typeface="Calibri"/>
              </a:rPr>
              <a:t>The passage time for removal of the shadowing by spectators</a:t>
            </a:r>
            <a:r>
              <a:rPr b="0" lang="en-US" sz="2360" spc="-1" strike="noStrike">
                <a:solidFill>
                  <a:srgbClr val="000000"/>
                </a:solidFill>
                <a:latin typeface="Calibri"/>
              </a:rPr>
              <a:t> (</a:t>
            </a:r>
            <a:r>
              <a:rPr b="0" lang="en-RU" sz="2360" spc="-1" strike="noStrike">
                <a:solidFill>
                  <a:srgbClr val="000000"/>
                </a:solidFill>
                <a:latin typeface="Calibri"/>
              </a:rPr>
              <a:t>)</a:t>
            </a:r>
            <a:endParaRPr b="0" lang="en-US" sz="2360" spc="-1" strike="noStrike">
              <a:solidFill>
                <a:srgbClr val="000000"/>
              </a:solidFill>
              <a:latin typeface="Calibri"/>
            </a:endParaRPr>
          </a:p>
        </p:txBody>
      </p:sp>
      <p:pic>
        <p:nvPicPr>
          <p:cNvPr id="460" name="Picture 10" descr=""/>
          <p:cNvPicPr/>
          <p:nvPr/>
        </p:nvPicPr>
        <p:blipFill>
          <a:blip r:embed="rId1"/>
          <a:stretch/>
        </p:blipFill>
        <p:spPr>
          <a:xfrm>
            <a:off x="0" y="601920"/>
            <a:ext cx="3085560" cy="3211920"/>
          </a:xfrm>
          <a:prstGeom prst="rect">
            <a:avLst/>
          </a:prstGeom>
          <a:ln w="0">
            <a:noFill/>
          </a:ln>
        </p:spPr>
      </p:pic>
      <p:pic>
        <p:nvPicPr>
          <p:cNvPr id="461" name="Рисунок 6" descr=""/>
          <p:cNvPicPr/>
          <p:nvPr/>
        </p:nvPicPr>
        <p:blipFill>
          <a:blip r:embed="rId2"/>
          <a:stretch/>
        </p:blipFill>
        <p:spPr>
          <a:xfrm>
            <a:off x="3087000" y="495000"/>
            <a:ext cx="2921760" cy="2631240"/>
          </a:xfrm>
          <a:prstGeom prst="rect">
            <a:avLst/>
          </a:prstGeom>
          <a:ln w="0">
            <a:noFill/>
          </a:ln>
        </p:spPr>
      </p:pic>
      <p:pic>
        <p:nvPicPr>
          <p:cNvPr id="462" name="Рисунок 10" descr=""/>
          <p:cNvPicPr/>
          <p:nvPr/>
        </p:nvPicPr>
        <p:blipFill>
          <a:blip r:embed="rId3"/>
          <a:stretch/>
        </p:blipFill>
        <p:spPr>
          <a:xfrm>
            <a:off x="5919120" y="495000"/>
            <a:ext cx="2921760" cy="2631240"/>
          </a:xfrm>
          <a:prstGeom prst="rect">
            <a:avLst/>
          </a:prstGeom>
          <a:ln w="0">
            <a:noFill/>
          </a:ln>
        </p:spPr>
      </p:pic>
      <p:sp>
        <p:nvSpPr>
          <p:cNvPr id="463" name="PlaceHolder 3"/>
          <p:cNvSpPr>
            <a:spLocks noGrp="1"/>
          </p:cNvSpPr>
          <p:nvPr>
            <p:ph type="title"/>
          </p:nvPr>
        </p:nvSpPr>
        <p:spPr>
          <a:xfrm>
            <a:off x="99000" y="25200"/>
            <a:ext cx="8943120" cy="500040"/>
          </a:xfrm>
          <a:prstGeom prst="rect">
            <a:avLst/>
          </a:prstGeom>
          <a:noFill/>
          <a:ln w="0">
            <a:noFill/>
          </a:ln>
        </p:spPr>
        <p:txBody>
          <a:bodyPr anchor="ctr">
            <a:noAutofit/>
          </a:bodyPr>
          <a:p>
            <a:pPr>
              <a:lnSpc>
                <a:spcPct val="90000"/>
              </a:lnSpc>
              <a:buNone/>
            </a:pPr>
            <a:r>
              <a:rPr b="0" lang="en-US" sz="2000" spc="-1" strike="noStrike">
                <a:solidFill>
                  <a:srgbClr val="000000"/>
                </a:solidFill>
                <a:latin typeface="Times New Roman"/>
              </a:rPr>
              <a:t>        </a:t>
            </a:r>
            <a:r>
              <a:rPr b="0" lang="en-RU" sz="2400" spc="-1" strike="noStrike">
                <a:solidFill>
                  <a:srgbClr val="000000"/>
                </a:solidFill>
                <a:latin typeface="Times New Roman"/>
              </a:rPr>
              <a:t>Anisotropic flow in </a:t>
            </a:r>
            <a:r>
              <a:rPr b="0" lang="en-US" sz="2400" spc="-1" strike="noStrike">
                <a:solidFill>
                  <a:srgbClr val="000000"/>
                </a:solidFill>
                <a:latin typeface="Times New Roman"/>
              </a:rPr>
              <a:t>heavy-ion</a:t>
            </a:r>
            <a:r>
              <a:rPr b="0" lang="en-RU" sz="2400" spc="-1" strike="noStrike">
                <a:solidFill>
                  <a:srgbClr val="000000"/>
                </a:solidFill>
                <a:latin typeface="Times New Roman"/>
              </a:rPr>
              <a:t> collisions at </a:t>
            </a:r>
            <a:r>
              <a:rPr b="0" lang="en-US" sz="2400" spc="-1" strike="noStrike">
                <a:solidFill>
                  <a:srgbClr val="000000"/>
                </a:solidFill>
                <a:latin typeface="Times New Roman"/>
              </a:rPr>
              <a:t> high baryon density</a:t>
            </a:r>
            <a:endParaRPr b="0" lang="en-US" sz="2400" spc="-1" strike="noStrike">
              <a:solidFill>
                <a:srgbClr val="000000"/>
              </a:solidFill>
              <a:latin typeface="Arial"/>
            </a:endParaRPr>
          </a:p>
        </p:txBody>
      </p:sp>
      <p:sp>
        <p:nvSpPr>
          <p:cNvPr id="464" name="Rectangle 19"/>
          <p:cNvSpPr/>
          <p:nvPr/>
        </p:nvSpPr>
        <p:spPr>
          <a:xfrm>
            <a:off x="0" y="441360"/>
            <a:ext cx="3828600" cy="4093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GB" sz="1050" spc="-1" strike="noStrike">
                <a:solidFill>
                  <a:srgbClr val="000000"/>
                </a:solidFill>
                <a:latin typeface="Calibri"/>
              </a:rPr>
              <a:t>M. Abdallah et al. STAR, Phys. Lett. B 827, 137003 (2022)</a:t>
            </a:r>
            <a:endParaRPr b="0" lang="en-US" sz="1050" spc="-1" strike="noStrike">
              <a:latin typeface="Arial"/>
            </a:endParaRPr>
          </a:p>
          <a:p>
            <a:pPr>
              <a:lnSpc>
                <a:spcPct val="100000"/>
              </a:lnSpc>
              <a:buNone/>
            </a:pPr>
            <a:r>
              <a:rPr b="0" lang="en-GB" sz="1050" spc="-1" strike="noStrike">
                <a:solidFill>
                  <a:srgbClr val="000000"/>
                </a:solidFill>
                <a:latin typeface="Calibri"/>
              </a:rPr>
              <a:t>n] </a:t>
            </a:r>
            <a:endParaRPr b="0" lang="en-US" sz="1050" spc="-1" strike="noStrike">
              <a:latin typeface="Arial"/>
            </a:endParaRPr>
          </a:p>
        </p:txBody>
      </p:sp>
      <p:sp>
        <p:nvSpPr>
          <p:cNvPr id="465" name="Straight Connector 20"/>
          <p:cNvSpPr/>
          <p:nvPr/>
        </p:nvSpPr>
        <p:spPr>
          <a:xfrm flipH="1">
            <a:off x="1267200" y="2128680"/>
            <a:ext cx="851040" cy="360"/>
          </a:xfrm>
          <a:prstGeom prst="line">
            <a:avLst/>
          </a:prstGeom>
          <a:ln w="57150">
            <a:solidFill>
              <a:srgbClr val="70ad47">
                <a:lumMod val="50000"/>
              </a:srgbClr>
            </a:solidFill>
          </a:ln>
        </p:spPr>
        <p:style>
          <a:lnRef idx="1">
            <a:schemeClr val="accent1"/>
          </a:lnRef>
          <a:fillRef idx="0">
            <a:schemeClr val="accent1"/>
          </a:fillRef>
          <a:effectRef idx="0">
            <a:schemeClr val="accent1"/>
          </a:effectRef>
          <a:fontRef idx="minor"/>
        </p:style>
      </p:sp>
      <p:sp>
        <p:nvSpPr>
          <p:cNvPr id="466" name="Straight Connector 21"/>
          <p:cNvSpPr/>
          <p:nvPr/>
        </p:nvSpPr>
        <p:spPr>
          <a:xfrm flipH="1">
            <a:off x="721800" y="2128680"/>
            <a:ext cx="432720" cy="360"/>
          </a:xfrm>
          <a:prstGeom prst="line">
            <a:avLst/>
          </a:prstGeom>
          <a:ln w="57150">
            <a:solidFill>
              <a:srgbClr val="c00000"/>
            </a:solidFill>
          </a:ln>
        </p:spPr>
        <p:style>
          <a:lnRef idx="1">
            <a:schemeClr val="accent1"/>
          </a:lnRef>
          <a:fillRef idx="0">
            <a:schemeClr val="accent1"/>
          </a:fillRef>
          <a:effectRef idx="0">
            <a:schemeClr val="accent1"/>
          </a:effectRef>
          <a:fontRef idx="minor"/>
        </p:style>
      </p:sp>
      <p:sp>
        <p:nvSpPr>
          <p:cNvPr id="467" name="TextBox 22"/>
          <p:cNvSpPr/>
          <p:nvPr/>
        </p:nvSpPr>
        <p:spPr>
          <a:xfrm>
            <a:off x="1535760" y="2105640"/>
            <a:ext cx="490320" cy="272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1" lang="en-US" sz="1200" spc="-1" strike="noStrike">
                <a:solidFill>
                  <a:srgbClr val="385623"/>
                </a:solidFill>
                <a:latin typeface="Calibri"/>
              </a:rPr>
              <a:t>MPD</a:t>
            </a:r>
            <a:endParaRPr b="0" lang="en-US" sz="1200" spc="-1" strike="noStrike">
              <a:latin typeface="Arial"/>
            </a:endParaRPr>
          </a:p>
        </p:txBody>
      </p:sp>
      <p:sp>
        <p:nvSpPr>
          <p:cNvPr id="468" name="TextBox 23"/>
          <p:cNvSpPr/>
          <p:nvPr/>
        </p:nvSpPr>
        <p:spPr>
          <a:xfrm>
            <a:off x="599760" y="2105640"/>
            <a:ext cx="636840" cy="272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1" lang="en-US" sz="1200" spc="-1" strike="noStrike">
                <a:solidFill>
                  <a:srgbClr val="c00000"/>
                </a:solidFill>
                <a:latin typeface="Calibri"/>
              </a:rPr>
              <a:t>BM@N</a:t>
            </a:r>
            <a:endParaRPr b="0" lang="en-US" sz="1200" spc="-1" strike="noStrike">
              <a:latin typeface="Arial"/>
            </a:endParaRPr>
          </a:p>
        </p:txBody>
      </p:sp>
      <p:sp>
        <p:nvSpPr>
          <p:cNvPr id="469" name="TextBox 24"/>
          <p:cNvSpPr/>
          <p:nvPr/>
        </p:nvSpPr>
        <p:spPr>
          <a:xfrm>
            <a:off x="1110960" y="2105640"/>
            <a:ext cx="479880" cy="272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1" lang="en-US" sz="1200" spc="-1" strike="noStrike">
                <a:solidFill>
                  <a:srgbClr val="4472c4"/>
                </a:solidFill>
                <a:latin typeface="Calibri"/>
              </a:rPr>
              <a:t>CBM</a:t>
            </a:r>
            <a:endParaRPr b="0" lang="en-US" sz="1200" spc="-1" strike="noStrike">
              <a:latin typeface="Arial"/>
            </a:endParaRPr>
          </a:p>
        </p:txBody>
      </p:sp>
      <p:sp>
        <p:nvSpPr>
          <p:cNvPr id="470" name="Straight Connector 25"/>
          <p:cNvSpPr/>
          <p:nvPr/>
        </p:nvSpPr>
        <p:spPr>
          <a:xfrm flipH="1">
            <a:off x="984960" y="2029320"/>
            <a:ext cx="462600" cy="360"/>
          </a:xfrm>
          <a:prstGeom prst="line">
            <a:avLst/>
          </a:prstGeom>
          <a:ln w="57150">
            <a:solidFill>
              <a:srgbClr val="4472c4"/>
            </a:solidFill>
          </a:ln>
        </p:spPr>
        <p:style>
          <a:lnRef idx="1">
            <a:schemeClr val="accent1"/>
          </a:lnRef>
          <a:fillRef idx="0">
            <a:schemeClr val="accent1"/>
          </a:fillRef>
          <a:effectRef idx="0">
            <a:schemeClr val="accent1"/>
          </a:effectRef>
          <a:fontRef idx="minor"/>
        </p:style>
      </p:sp>
      <p:pic>
        <p:nvPicPr>
          <p:cNvPr id="471" name="Рисунок 5" descr=""/>
          <p:cNvPicPr/>
          <p:nvPr/>
        </p:nvPicPr>
        <p:blipFill>
          <a:blip r:embed="rId4"/>
          <a:stretch/>
        </p:blipFill>
        <p:spPr>
          <a:xfrm>
            <a:off x="4999680" y="3333600"/>
            <a:ext cx="1837800" cy="28764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2" name="TextShape 1"/>
          <p:cNvSpPr/>
          <p:nvPr/>
        </p:nvSpPr>
        <p:spPr>
          <a:xfrm>
            <a:off x="1080360" y="122040"/>
            <a:ext cx="6982560" cy="430560"/>
          </a:xfrm>
          <a:prstGeom prst="rect">
            <a:avLst/>
          </a:prstGeom>
          <a:noFill/>
          <a:ln w="0">
            <a:noFill/>
          </a:ln>
        </p:spPr>
        <p:style>
          <a:lnRef idx="0"/>
          <a:fillRef idx="0"/>
          <a:effectRef idx="0"/>
          <a:fontRef idx="minor"/>
        </p:style>
        <p:txBody>
          <a:bodyPr lIns="0" rIns="0" tIns="0" bIns="0" anchor="ctr" anchorCtr="1">
            <a:noAutofit/>
          </a:bodyPr>
          <a:p>
            <a:pPr algn="ctr">
              <a:lnSpc>
                <a:spcPct val="100000"/>
              </a:lnSpc>
              <a:buNone/>
            </a:pPr>
            <a:r>
              <a:rPr b="0" lang="en-US" sz="2000" spc="-1" strike="noStrike">
                <a:solidFill>
                  <a:srgbClr val="000000"/>
                </a:solidFill>
                <a:latin typeface="Arial"/>
              </a:rPr>
              <a:t>Elliptic flow at NICA energies: Models vs Data comparison</a:t>
            </a:r>
            <a:endParaRPr b="0" lang="en-US" sz="2000" spc="-1" strike="noStrike">
              <a:latin typeface="Arial"/>
            </a:endParaRPr>
          </a:p>
        </p:txBody>
      </p:sp>
      <p:sp>
        <p:nvSpPr>
          <p:cNvPr id="473" name="TextShape 2"/>
          <p:cNvSpPr/>
          <p:nvPr/>
        </p:nvSpPr>
        <p:spPr>
          <a:xfrm>
            <a:off x="394560" y="4023000"/>
            <a:ext cx="8476920" cy="622800"/>
          </a:xfrm>
          <a:prstGeom prst="rect">
            <a:avLst/>
          </a:prstGeom>
          <a:noFill/>
          <a:ln w="0">
            <a:noFill/>
          </a:ln>
        </p:spPr>
        <p:style>
          <a:lnRef idx="0"/>
          <a:fillRef idx="0"/>
          <a:effectRef idx="0"/>
          <a:fontRef idx="minor"/>
        </p:style>
        <p:txBody>
          <a:bodyPr lIns="61200" rIns="61200" tIns="30600" bIns="30600" anchor="t">
            <a:noAutofit/>
          </a:bodyPr>
          <a:p>
            <a:pPr algn="just">
              <a:lnSpc>
                <a:spcPct val="100000"/>
              </a:lnSpc>
              <a:spcBef>
                <a:spcPts val="196"/>
              </a:spcBef>
              <a:buNone/>
            </a:pPr>
            <a:r>
              <a:rPr b="0" lang="en-US" sz="1800" spc="-1" strike="noStrike">
                <a:solidFill>
                  <a:srgbClr val="000000"/>
                </a:solidFill>
                <a:latin typeface="Arial"/>
                <a:ea typeface="Noto Sans CJK SC Regular"/>
              </a:rPr>
              <a:t>Pure String/Hadronic Cascade models give smaller v</a:t>
            </a:r>
            <a:r>
              <a:rPr b="0" lang="en-US" sz="1800" spc="-1" strike="noStrike" baseline="-33000">
                <a:solidFill>
                  <a:srgbClr val="000000"/>
                </a:solidFill>
                <a:latin typeface="Arial"/>
                <a:ea typeface="Noto Sans CJK SC Regular"/>
              </a:rPr>
              <a:t>2</a:t>
            </a:r>
            <a:r>
              <a:rPr b="0" lang="en-US" sz="1800" spc="-1" strike="noStrike">
                <a:solidFill>
                  <a:srgbClr val="000000"/>
                </a:solidFill>
                <a:latin typeface="Arial"/>
                <a:ea typeface="Noto Sans CJK SC Regular"/>
              </a:rPr>
              <a:t> signal compared to STAR data for Au+Au √s</a:t>
            </a:r>
            <a:r>
              <a:rPr b="0" lang="en-US" sz="1800" spc="-1" strike="noStrike" baseline="-33000">
                <a:solidFill>
                  <a:srgbClr val="000000"/>
                </a:solidFill>
                <a:latin typeface="Arial"/>
                <a:ea typeface="Noto Sans CJK SC Regular"/>
              </a:rPr>
              <a:t>NN</a:t>
            </a:r>
            <a:r>
              <a:rPr b="0" lang="en-US" sz="1800" spc="-1" strike="noStrike">
                <a:solidFill>
                  <a:srgbClr val="000000"/>
                </a:solidFill>
                <a:latin typeface="Arial"/>
                <a:ea typeface="Noto Sans CJK SC Regular"/>
              </a:rPr>
              <a:t>=7.7 GeV and above </a:t>
            </a:r>
            <a:endParaRPr b="0" lang="en-US" sz="1800" spc="-1" strike="noStrike">
              <a:latin typeface="Arial"/>
            </a:endParaRPr>
          </a:p>
        </p:txBody>
      </p:sp>
      <p:sp>
        <p:nvSpPr>
          <p:cNvPr id="474" name="Номер слайда 5"/>
          <p:cNvSpPr/>
          <p:nvPr/>
        </p:nvSpPr>
        <p:spPr>
          <a:xfrm>
            <a:off x="5731560" y="4218480"/>
            <a:ext cx="2052360" cy="204480"/>
          </a:xfrm>
          <a:prstGeom prst="rect">
            <a:avLst/>
          </a:prstGeom>
          <a:noFill/>
          <a:ln w="0">
            <a:noFill/>
          </a:ln>
        </p:spPr>
        <p:style>
          <a:lnRef idx="0"/>
          <a:fillRef idx="0"/>
          <a:effectRef idx="0"/>
          <a:fontRef idx="minor"/>
        </p:style>
        <p:txBody>
          <a:bodyPr lIns="62280" rIns="62280" tIns="30960" bIns="30960" anchor="ctr">
            <a:noAutofit/>
          </a:bodyPr>
          <a:p>
            <a:pPr algn="r">
              <a:lnSpc>
                <a:spcPct val="100000"/>
              </a:lnSpc>
              <a:buNone/>
            </a:pPr>
            <a:fld id="{78DDDD80-A56A-46F3-80C7-5C105EB43913}" type="slidenum">
              <a:rPr b="0" lang="ru-RU" sz="820" spc="-1" strike="noStrike">
                <a:solidFill>
                  <a:srgbClr val="898989"/>
                </a:solidFill>
                <a:latin typeface="Calibri"/>
              </a:rPr>
              <a:t>&lt;number&gt;</a:t>
            </a:fld>
            <a:endParaRPr b="0" lang="en-US" sz="820" spc="-1" strike="noStrike">
              <a:latin typeface="Arial"/>
            </a:endParaRPr>
          </a:p>
        </p:txBody>
      </p:sp>
      <p:pic>
        <p:nvPicPr>
          <p:cNvPr id="475" name="Рисунок 9" descr=""/>
          <p:cNvPicPr/>
          <p:nvPr/>
        </p:nvPicPr>
        <p:blipFill>
          <a:blip r:embed="rId1"/>
          <a:stretch/>
        </p:blipFill>
        <p:spPr>
          <a:xfrm>
            <a:off x="811080" y="802800"/>
            <a:ext cx="3505320" cy="3152880"/>
          </a:xfrm>
          <a:prstGeom prst="rect">
            <a:avLst/>
          </a:prstGeom>
          <a:ln w="0">
            <a:noFill/>
          </a:ln>
        </p:spPr>
      </p:pic>
      <p:pic>
        <p:nvPicPr>
          <p:cNvPr id="476" name="Рисунок 2" descr=""/>
          <p:cNvPicPr/>
          <p:nvPr/>
        </p:nvPicPr>
        <p:blipFill>
          <a:blip r:embed="rId2"/>
          <a:stretch/>
        </p:blipFill>
        <p:spPr>
          <a:xfrm>
            <a:off x="4572000" y="884520"/>
            <a:ext cx="3211920" cy="3040920"/>
          </a:xfrm>
          <a:prstGeom prst="rect">
            <a:avLst/>
          </a:prstGeom>
          <a:ln w="0">
            <a:noFill/>
          </a:ln>
        </p:spPr>
      </p:pic>
      <p:sp>
        <p:nvSpPr>
          <p:cNvPr id="477" name="Slide Number Placeholder 5"/>
          <p:cNvSpPr/>
          <p:nvPr/>
        </p:nvSpPr>
        <p:spPr>
          <a:xfrm>
            <a:off x="6458040" y="4767120"/>
            <a:ext cx="2057040" cy="273600"/>
          </a:xfrm>
          <a:prstGeom prst="rect">
            <a:avLst/>
          </a:prstGeom>
          <a:noFill/>
          <a:ln w="0">
            <a:noFill/>
          </a:ln>
        </p:spPr>
        <p:style>
          <a:lnRef idx="0"/>
          <a:fillRef idx="0"/>
          <a:effectRef idx="0"/>
          <a:fontRef idx="minor"/>
        </p:style>
        <p:txBody>
          <a:bodyPr anchor="ctr">
            <a:noAutofit/>
          </a:bodyPr>
          <a:p>
            <a:pPr algn="r">
              <a:lnSpc>
                <a:spcPct val="100000"/>
              </a:lnSpc>
              <a:buNone/>
            </a:pPr>
            <a:fld id="{DAD019BE-5630-4040-B63B-2CBC9D8F0916}" type="slidenum">
              <a:rPr b="0" lang="en-RU" sz="1200" spc="-1" strike="noStrike">
                <a:solidFill>
                  <a:srgbClr val="8b8b8b"/>
                </a:solidFill>
                <a:latin typeface="Calibri"/>
              </a:rPr>
              <a:t>&lt;number&gt;</a:t>
            </a:fld>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8" name="Text Box 9"/>
          <p:cNvSpPr/>
          <p:nvPr/>
        </p:nvSpPr>
        <p:spPr>
          <a:xfrm>
            <a:off x="1143000" y="0"/>
            <a:ext cx="6857640" cy="363960"/>
          </a:xfrm>
          <a:prstGeom prst="rect">
            <a:avLst/>
          </a:prstGeom>
          <a:solidFill>
            <a:schemeClr val="accent2">
              <a:lumMod val="20000"/>
              <a:lumOff val="80000"/>
            </a:schemeClr>
          </a:solidFill>
          <a:ln w="0">
            <a:noFill/>
          </a:ln>
        </p:spPr>
        <p:style>
          <a:lnRef idx="0"/>
          <a:fillRef idx="0"/>
          <a:effectRef idx="0"/>
          <a:fontRef idx="minor"/>
        </p:style>
        <p:txBody>
          <a:bodyPr lIns="90000" rIns="90000" tIns="45000" bIns="45000" anchor="t">
            <a:spAutoFit/>
          </a:bodyPr>
          <a:p>
            <a:pPr algn="ctr">
              <a:lnSpc>
                <a:spcPct val="100000"/>
              </a:lnSpc>
              <a:spcBef>
                <a:spcPts val="901"/>
              </a:spcBef>
              <a:buNone/>
              <a:tabLst>
                <a:tab algn="l" pos="0"/>
              </a:tabLst>
            </a:pPr>
            <a:r>
              <a:rPr b="1" lang="en-US" sz="1800" spc="-1" strike="noStrike">
                <a:solidFill>
                  <a:srgbClr val="000000"/>
                </a:solidFill>
                <a:latin typeface="Arial"/>
              </a:rPr>
              <a:t>Anisotropic Flow</a:t>
            </a:r>
            <a:r>
              <a:rPr b="1" lang="en-US" sz="1800" spc="-1" strike="noStrike">
                <a:solidFill>
                  <a:srgbClr val="000000"/>
                </a:solidFill>
                <a:latin typeface="Calibri"/>
              </a:rPr>
              <a:t>  at Nuclotron energies: Models vs Data</a:t>
            </a:r>
            <a:r>
              <a:rPr b="1" lang="en-US" sz="1800" spc="-1" strike="noStrike">
                <a:solidFill>
                  <a:srgbClr val="000000"/>
                </a:solidFill>
                <a:latin typeface="Arial"/>
              </a:rPr>
              <a:t> </a:t>
            </a:r>
            <a:endParaRPr b="0" lang="en-US" sz="1800" spc="-1" strike="noStrike">
              <a:latin typeface="Arial"/>
            </a:endParaRPr>
          </a:p>
        </p:txBody>
      </p:sp>
      <p:sp>
        <p:nvSpPr>
          <p:cNvPr id="479" name="CustomShape 1"/>
          <p:cNvSpPr/>
          <p:nvPr/>
        </p:nvSpPr>
        <p:spPr>
          <a:xfrm>
            <a:off x="1143000" y="86760"/>
            <a:ext cx="6857640" cy="285480"/>
          </a:xfrm>
          <a:prstGeom prst="rect">
            <a:avLst/>
          </a:prstGeom>
          <a:noFill/>
          <a:ln w="0">
            <a:noFill/>
          </a:ln>
        </p:spPr>
        <p:style>
          <a:lnRef idx="0"/>
          <a:fillRef idx="0"/>
          <a:effectRef idx="0"/>
          <a:fontRef idx="minor"/>
        </p:style>
      </p:sp>
      <p:sp>
        <p:nvSpPr>
          <p:cNvPr id="480" name="PlaceHolder 1"/>
          <p:cNvSpPr>
            <a:spLocks noGrp="1"/>
          </p:cNvSpPr>
          <p:nvPr>
            <p:ph type="sldNum" idx="27"/>
          </p:nvPr>
        </p:nvSpPr>
        <p:spPr>
          <a:xfrm>
            <a:off x="7696080" y="4954320"/>
            <a:ext cx="331920" cy="155520"/>
          </a:xfrm>
          <a:prstGeom prst="rect">
            <a:avLst/>
          </a:prstGeom>
          <a:noFill/>
          <a:ln w="0">
            <a:noFill/>
          </a:ln>
        </p:spPr>
        <p:txBody>
          <a:bodyPr numCol="1" spcCol="0" anchor="t">
            <a:noAutofit/>
          </a:bodyPr>
          <a:lstStyle>
            <a:lvl1pPr algn="r">
              <a:lnSpc>
                <a:spcPct val="100000"/>
              </a:lnSpc>
              <a:buNone/>
              <a:tabLst>
                <a:tab algn="l" pos="0"/>
              </a:tabLst>
              <a:defRPr b="0" lang="en-US" sz="1050" spc="-1" strike="noStrike">
                <a:solidFill>
                  <a:srgbClr val="000000"/>
                </a:solidFill>
                <a:latin typeface="Arial"/>
              </a:defRPr>
            </a:lvl1pPr>
          </a:lstStyle>
          <a:p>
            <a:pPr algn="r">
              <a:lnSpc>
                <a:spcPct val="100000"/>
              </a:lnSpc>
              <a:buNone/>
              <a:tabLst>
                <a:tab algn="l" pos="0"/>
              </a:tabLst>
            </a:pPr>
            <a:fld id="{F7D4DE97-3E97-4F9F-89F8-88D0A5F7A4A7}" type="slidenum">
              <a:rPr b="0" lang="en-US" sz="1050" spc="-1" strike="noStrike">
                <a:solidFill>
                  <a:srgbClr val="000000"/>
                </a:solidFill>
                <a:latin typeface="Arial"/>
              </a:rPr>
              <a:t>&lt;number&gt;</a:t>
            </a:fld>
            <a:endParaRPr b="0" lang="en-US" sz="1050" spc="-1" strike="noStrike">
              <a:latin typeface="Times New Roman"/>
            </a:endParaRPr>
          </a:p>
        </p:txBody>
      </p:sp>
      <p:sp>
        <p:nvSpPr>
          <p:cNvPr id="481" name="TextBox 14"/>
          <p:cNvSpPr/>
          <p:nvPr/>
        </p:nvSpPr>
        <p:spPr>
          <a:xfrm>
            <a:off x="469440" y="4342320"/>
            <a:ext cx="7226280" cy="337320"/>
          </a:xfrm>
          <a:prstGeom prst="rect">
            <a:avLst/>
          </a:prstGeom>
          <a:noFill/>
          <a:ln w="0">
            <a:noFill/>
          </a:ln>
        </p:spPr>
        <p:style>
          <a:lnRef idx="0"/>
          <a:fillRef idx="0"/>
          <a:effectRef idx="0"/>
          <a:fontRef idx="minor"/>
        </p:style>
        <p:txBody>
          <a:bodyPr lIns="90000" rIns="90000" tIns="45000" bIns="45000" anchor="t">
            <a:spAutoFit/>
          </a:bodyPr>
          <a:p>
            <a:pPr marL="54000">
              <a:lnSpc>
                <a:spcPct val="100000"/>
              </a:lnSpc>
              <a:buNone/>
              <a:tabLst>
                <a:tab algn="l" pos="0"/>
              </a:tabLst>
            </a:pPr>
            <a:r>
              <a:rPr b="0" lang="en-US" sz="1350" spc="-1" strike="noStrike">
                <a:solidFill>
                  <a:srgbClr val="333333"/>
                </a:solidFill>
                <a:latin typeface="Open Sans"/>
              </a:rPr>
              <a:t>at √s</a:t>
            </a:r>
            <a:r>
              <a:rPr b="0" lang="en-US" sz="1350" spc="-1" strike="noStrike" baseline="-33000">
                <a:solidFill>
                  <a:srgbClr val="333333"/>
                </a:solidFill>
                <a:latin typeface="Open Sans"/>
              </a:rPr>
              <a:t>NN</a:t>
            </a:r>
            <a:r>
              <a:rPr b="0" lang="en-US" sz="1350" spc="-1" strike="noStrike">
                <a:solidFill>
                  <a:srgbClr val="333333"/>
                </a:solidFill>
                <a:latin typeface="Open Sans"/>
              </a:rPr>
              <a:t> ~ 3-4.5 GeV pure hadronic  models  give similar v</a:t>
            </a:r>
            <a:r>
              <a:rPr b="0" lang="en-US" sz="1350" spc="-1" strike="noStrike" baseline="-33000">
                <a:solidFill>
                  <a:srgbClr val="333333"/>
                </a:solidFill>
                <a:latin typeface="Open Sans"/>
              </a:rPr>
              <a:t>2</a:t>
            </a:r>
            <a:r>
              <a:rPr b="0" lang="en-US" sz="1350" spc="-1" strike="noStrike">
                <a:solidFill>
                  <a:srgbClr val="333333"/>
                </a:solidFill>
                <a:latin typeface="Open Sans"/>
              </a:rPr>
              <a:t>  signal compared to STAR data</a:t>
            </a:r>
            <a:endParaRPr b="0" lang="en-US" sz="1350" spc="-1" strike="noStrike">
              <a:latin typeface="Arial"/>
            </a:endParaRPr>
          </a:p>
        </p:txBody>
      </p:sp>
      <p:pic>
        <p:nvPicPr>
          <p:cNvPr id="482" name="Рисунок 1" descr=""/>
          <p:cNvPicPr/>
          <p:nvPr/>
        </p:nvPicPr>
        <p:blipFill>
          <a:blip r:embed="rId1"/>
          <a:stretch/>
        </p:blipFill>
        <p:spPr>
          <a:xfrm>
            <a:off x="4842360" y="335880"/>
            <a:ext cx="3158280" cy="1911960"/>
          </a:xfrm>
          <a:prstGeom prst="rect">
            <a:avLst/>
          </a:prstGeom>
          <a:ln w="0">
            <a:noFill/>
          </a:ln>
        </p:spPr>
      </p:pic>
      <p:pic>
        <p:nvPicPr>
          <p:cNvPr id="483" name="Рисунок 4" descr=""/>
          <p:cNvPicPr/>
          <p:nvPr/>
        </p:nvPicPr>
        <p:blipFill>
          <a:blip r:embed="rId2"/>
          <a:stretch/>
        </p:blipFill>
        <p:spPr>
          <a:xfrm>
            <a:off x="4842360" y="2193120"/>
            <a:ext cx="3158280" cy="2029680"/>
          </a:xfrm>
          <a:prstGeom prst="rect">
            <a:avLst/>
          </a:prstGeom>
          <a:ln w="0">
            <a:noFill/>
          </a:ln>
        </p:spPr>
      </p:pic>
      <p:pic>
        <p:nvPicPr>
          <p:cNvPr id="484" name="Рисунок 5" descr=""/>
          <p:cNvPicPr/>
          <p:nvPr/>
        </p:nvPicPr>
        <p:blipFill>
          <a:blip r:embed="rId3"/>
          <a:stretch/>
        </p:blipFill>
        <p:spPr>
          <a:xfrm>
            <a:off x="239760" y="433440"/>
            <a:ext cx="4602240" cy="3789360"/>
          </a:xfrm>
          <a:prstGeom prst="rect">
            <a:avLst/>
          </a:prstGeom>
          <a:ln w="0">
            <a:noFill/>
          </a:ln>
        </p:spPr>
      </p:pic>
      <p:sp>
        <p:nvSpPr>
          <p:cNvPr id="485" name="TextBox 13"/>
          <p:cNvSpPr/>
          <p:nvPr/>
        </p:nvSpPr>
        <p:spPr>
          <a:xfrm>
            <a:off x="5219640" y="2109960"/>
            <a:ext cx="2267640" cy="2268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0" lang="en-US" sz="900" spc="-1" strike="noStrike">
                <a:solidFill>
                  <a:srgbClr val="000000"/>
                </a:solidFill>
                <a:latin typeface="Arial"/>
              </a:rPr>
              <a:t>Phys.Rev.C 103 (2021) 3, 034908</a:t>
            </a:r>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6" name="PlaceHolder 1"/>
          <p:cNvSpPr>
            <a:spLocks noGrp="1"/>
          </p:cNvSpPr>
          <p:nvPr>
            <p:ph type="sldNum" idx="28"/>
          </p:nvPr>
        </p:nvSpPr>
        <p:spPr>
          <a:xfrm>
            <a:off x="6458040" y="4767120"/>
            <a:ext cx="2057040" cy="273600"/>
          </a:xfrm>
          <a:prstGeom prst="rect">
            <a:avLst/>
          </a:prstGeom>
          <a:noFill/>
          <a:ln w="0">
            <a:noFill/>
          </a:ln>
        </p:spPr>
        <p:txBody>
          <a:bodyPr anchor="b">
            <a:noAutofit/>
          </a:bodyPr>
          <a:lstStyle>
            <a:lvl1pPr algn="r">
              <a:lnSpc>
                <a:spcPct val="100000"/>
              </a:lnSpc>
              <a:buNone/>
              <a:defRPr b="0" lang="en-RU" sz="900" spc="-1" strike="noStrike">
                <a:solidFill>
                  <a:srgbClr val="8b8b8b"/>
                </a:solidFill>
                <a:latin typeface="Calibri"/>
              </a:defRPr>
            </a:lvl1pPr>
          </a:lstStyle>
          <a:p>
            <a:pPr algn="r">
              <a:lnSpc>
                <a:spcPct val="100000"/>
              </a:lnSpc>
              <a:buNone/>
            </a:pPr>
            <a:fld id="{9976CC53-3786-4D6B-B714-696DD1C408F0}" type="slidenum">
              <a:rPr b="0" lang="en-RU" sz="900" spc="-1" strike="noStrike">
                <a:solidFill>
                  <a:srgbClr val="8b8b8b"/>
                </a:solidFill>
                <a:latin typeface="Calibri"/>
              </a:rPr>
              <a:t>&lt;number&gt;</a:t>
            </a:fld>
            <a:endParaRPr b="0" lang="en-US" sz="900" spc="-1" strike="noStrike">
              <a:latin typeface="Times New Roman"/>
            </a:endParaRPr>
          </a:p>
        </p:txBody>
      </p:sp>
      <p:pic>
        <p:nvPicPr>
          <p:cNvPr id="487" name="Рисунок 7" descr=""/>
          <p:cNvPicPr/>
          <p:nvPr/>
        </p:nvPicPr>
        <p:blipFill>
          <a:blip r:embed="rId1"/>
          <a:stretch/>
        </p:blipFill>
        <p:spPr>
          <a:xfrm>
            <a:off x="4489200" y="808200"/>
            <a:ext cx="4025880" cy="3802680"/>
          </a:xfrm>
          <a:prstGeom prst="rect">
            <a:avLst/>
          </a:prstGeom>
          <a:ln w="0">
            <a:noFill/>
          </a:ln>
        </p:spPr>
      </p:pic>
      <p:sp>
        <p:nvSpPr>
          <p:cNvPr id="488" name="TextBox 7"/>
          <p:cNvSpPr/>
          <p:nvPr/>
        </p:nvSpPr>
        <p:spPr>
          <a:xfrm>
            <a:off x="406800" y="4509000"/>
            <a:ext cx="8736840" cy="5878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RU" sz="1640" spc="-1" strike="noStrike">
                <a:solidFill>
                  <a:srgbClr val="000000"/>
                </a:solidFill>
                <a:latin typeface="Calibri"/>
              </a:rPr>
              <a:t>The main source of existing systematic errors in  measurements is the difference between results from different experiments (for example, FOPI and HADES, E895 and STAR)</a:t>
            </a:r>
            <a:endParaRPr b="0" lang="en-US" sz="1640" spc="-1" strike="noStrike">
              <a:latin typeface="Arial"/>
            </a:endParaRPr>
          </a:p>
        </p:txBody>
      </p:sp>
      <p:pic>
        <p:nvPicPr>
          <p:cNvPr id="489" name="Рисунок 2" descr=""/>
          <p:cNvPicPr/>
          <p:nvPr/>
        </p:nvPicPr>
        <p:blipFill>
          <a:blip r:embed="rId2"/>
          <a:stretch/>
        </p:blipFill>
        <p:spPr>
          <a:xfrm>
            <a:off x="223920" y="1056600"/>
            <a:ext cx="3636360" cy="3452040"/>
          </a:xfrm>
          <a:prstGeom prst="rect">
            <a:avLst/>
          </a:prstGeom>
          <a:ln w="0">
            <a:noFill/>
          </a:ln>
        </p:spPr>
      </p:pic>
      <p:sp>
        <p:nvSpPr>
          <p:cNvPr id="490" name="TextBox 10"/>
          <p:cNvSpPr/>
          <p:nvPr/>
        </p:nvSpPr>
        <p:spPr>
          <a:xfrm>
            <a:off x="628920" y="270720"/>
            <a:ext cx="752616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RU" sz="2000" spc="-1" strike="noStrike">
                <a:solidFill>
                  <a:srgbClr val="000000"/>
                </a:solidFill>
                <a:latin typeface="Calibri"/>
              </a:rPr>
              <a:t>The main source of existing systematic errors in  measurements </a:t>
            </a: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1" name="Text Box 9"/>
          <p:cNvSpPr/>
          <p:nvPr/>
        </p:nvSpPr>
        <p:spPr>
          <a:xfrm>
            <a:off x="1143000" y="0"/>
            <a:ext cx="6857640" cy="484560"/>
          </a:xfrm>
          <a:prstGeom prst="rect">
            <a:avLst/>
          </a:prstGeom>
          <a:solidFill>
            <a:schemeClr val="accent1">
              <a:lumMod val="20000"/>
              <a:lumOff val="80000"/>
            </a:schemeClr>
          </a:solidFill>
          <a:ln w="0">
            <a:noFill/>
          </a:ln>
        </p:spPr>
        <p:style>
          <a:lnRef idx="0"/>
          <a:fillRef idx="0"/>
          <a:effectRef idx="0"/>
          <a:fontRef idx="minor"/>
        </p:style>
      </p:sp>
      <p:sp>
        <p:nvSpPr>
          <p:cNvPr id="492" name="Straight Arrow Connector 5"/>
          <p:cNvSpPr/>
          <p:nvPr/>
        </p:nvSpPr>
        <p:spPr>
          <a:xfrm flipV="1">
            <a:off x="2503080" y="126360"/>
            <a:ext cx="818640" cy="456840"/>
          </a:xfrm>
          <a:custGeom>
            <a:avLst/>
            <a:gdLst/>
            <a:ahLst/>
            <a:rect l="l" t="t" r="r" b="b"/>
            <a:pathLst>
              <a:path w="21600" h="21600">
                <a:moveTo>
                  <a:pt x="0" y="0"/>
                </a:moveTo>
                <a:lnTo>
                  <a:pt x="21600" y="21600"/>
                </a:lnTo>
              </a:path>
            </a:pathLst>
          </a:custGeom>
          <a:noFill/>
          <a:ln>
            <a:noFill/>
          </a:ln>
        </p:spPr>
        <p:style>
          <a:lnRef idx="2">
            <a:schemeClr val="accent1"/>
          </a:lnRef>
          <a:fillRef idx="0">
            <a:schemeClr val="accent1"/>
          </a:fillRef>
          <a:effectRef idx="1">
            <a:schemeClr val="accent1"/>
          </a:effectRef>
          <a:fontRef idx="minor"/>
        </p:style>
      </p:sp>
      <p:sp>
        <p:nvSpPr>
          <p:cNvPr id="493" name="CustomShape 1"/>
          <p:cNvSpPr/>
          <p:nvPr/>
        </p:nvSpPr>
        <p:spPr>
          <a:xfrm>
            <a:off x="2061720" y="85680"/>
            <a:ext cx="5509440" cy="28548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1" lang="en-US" sz="2550" spc="-1" strike="noStrike">
                <a:solidFill>
                  <a:srgbClr val="000000"/>
                </a:solidFill>
                <a:latin typeface="Times New Roman"/>
                <a:ea typeface="Arial"/>
              </a:rPr>
              <a:t>RHIC BES programs</a:t>
            </a:r>
            <a:endParaRPr b="0" lang="en-US" sz="2550" spc="-1" strike="noStrike">
              <a:latin typeface="Arial"/>
            </a:endParaRPr>
          </a:p>
        </p:txBody>
      </p:sp>
      <p:sp>
        <p:nvSpPr>
          <p:cNvPr id="494" name="TextBox 6"/>
          <p:cNvSpPr/>
          <p:nvPr/>
        </p:nvSpPr>
        <p:spPr>
          <a:xfrm>
            <a:off x="893880" y="4091760"/>
            <a:ext cx="7270560" cy="861840"/>
          </a:xfrm>
          <a:prstGeom prst="rect">
            <a:avLst/>
          </a:prstGeom>
          <a:noFill/>
          <a:ln w="0">
            <a:noFill/>
          </a:ln>
        </p:spPr>
        <p:style>
          <a:lnRef idx="0"/>
          <a:fillRef idx="0"/>
          <a:effectRef idx="0"/>
          <a:fontRef idx="minor"/>
        </p:style>
        <p:txBody>
          <a:bodyPr lIns="90000" rIns="90000" tIns="45000" bIns="45000" anchor="t">
            <a:spAutoFit/>
          </a:bodyPr>
          <a:p>
            <a:pPr marL="259200" indent="-259200">
              <a:lnSpc>
                <a:spcPct val="100000"/>
              </a:lnSpc>
              <a:spcBef>
                <a:spcPts val="241"/>
              </a:spcBef>
              <a:buClr>
                <a:srgbClr val="000000"/>
              </a:buClr>
              <a:buFont typeface="Wingdings" charset="2"/>
              <a:buChar char=""/>
            </a:pPr>
            <a:r>
              <a:rPr b="0" lang="en-US" sz="1200" spc="-1" strike="noStrike">
                <a:solidFill>
                  <a:srgbClr val="000000"/>
                </a:solidFill>
                <a:latin typeface="Times New Roman"/>
              </a:rPr>
              <a:t>A very impressive and successful program with many collected datasets, already available and expected results</a:t>
            </a:r>
            <a:endParaRPr b="0" lang="en-US" sz="1200" spc="-1" strike="noStrike">
              <a:latin typeface="Arial"/>
            </a:endParaRPr>
          </a:p>
          <a:p>
            <a:pPr marL="259200" indent="-259200">
              <a:lnSpc>
                <a:spcPct val="100000"/>
              </a:lnSpc>
              <a:spcBef>
                <a:spcPts val="241"/>
              </a:spcBef>
              <a:buClr>
                <a:srgbClr val="000000"/>
              </a:buClr>
              <a:buFont typeface="Wingdings" charset="2"/>
              <a:buChar char=""/>
            </a:pPr>
            <a:r>
              <a:rPr b="0" lang="en-US" sz="1200" spc="-1" strike="noStrike">
                <a:solidFill>
                  <a:srgbClr val="000000"/>
                </a:solidFill>
                <a:latin typeface="Times New Roman"/>
              </a:rPr>
              <a:t>Limitations:</a:t>
            </a:r>
            <a:endParaRPr b="0" lang="en-US" sz="1200" spc="-1" strike="noStrike">
              <a:latin typeface="Arial"/>
            </a:endParaRPr>
          </a:p>
          <a:p>
            <a:pPr lvl="1" marL="513000" indent="-293760">
              <a:lnSpc>
                <a:spcPct val="100000"/>
              </a:lnSpc>
              <a:spcBef>
                <a:spcPts val="224"/>
              </a:spcBef>
              <a:buClr>
                <a:srgbClr val="000000"/>
              </a:buClr>
              <a:buFont typeface="Wingdings" charset="2"/>
              <a:buChar char=""/>
            </a:pPr>
            <a:r>
              <a:rPr b="0" lang="en-US" sz="1050" spc="-1" strike="noStrike">
                <a:solidFill>
                  <a:srgbClr val="000000"/>
                </a:solidFill>
                <a:latin typeface="Times New Roman"/>
              </a:rPr>
              <a:t>Au+Au collisions only</a:t>
            </a:r>
            <a:endParaRPr b="0" lang="en-US" sz="1050" spc="-1" strike="noStrike">
              <a:latin typeface="Arial"/>
            </a:endParaRPr>
          </a:p>
          <a:p>
            <a:pPr lvl="1" marL="513000" indent="-293760">
              <a:lnSpc>
                <a:spcPct val="100000"/>
              </a:lnSpc>
              <a:spcBef>
                <a:spcPts val="224"/>
              </a:spcBef>
              <a:buClr>
                <a:srgbClr val="000000"/>
              </a:buClr>
              <a:buFont typeface="Wingdings" charset="2"/>
              <a:buChar char=""/>
            </a:pPr>
            <a:r>
              <a:rPr b="0" lang="en-US" sz="1050" spc="-1" strike="noStrike">
                <a:solidFill>
                  <a:srgbClr val="000000"/>
                </a:solidFill>
                <a:latin typeface="Times New Roman"/>
              </a:rPr>
              <a:t>Among the fixed-target runs, only the 3 GeV data have full mid-rapidity coverage for protons (|y| &lt; 0.5), </a:t>
            </a:r>
            <a:endParaRPr b="0" lang="en-US" sz="1050" spc="-1" strike="noStrike">
              <a:latin typeface="Arial"/>
            </a:endParaRPr>
          </a:p>
        </p:txBody>
      </p:sp>
      <p:pic>
        <p:nvPicPr>
          <p:cNvPr id="495" name="Рисунок 11" descr=""/>
          <p:cNvPicPr/>
          <p:nvPr/>
        </p:nvPicPr>
        <p:blipFill>
          <a:blip r:embed="rId1"/>
          <a:srcRect l="0" t="637" r="1148" b="19773"/>
          <a:stretch/>
        </p:blipFill>
        <p:spPr>
          <a:xfrm>
            <a:off x="1667160" y="905040"/>
            <a:ext cx="5161320" cy="3186360"/>
          </a:xfrm>
          <a:prstGeom prst="rect">
            <a:avLst/>
          </a:prstGeom>
          <a:ln w="0">
            <a:noFill/>
          </a:ln>
        </p:spPr>
      </p:pic>
      <p:sp>
        <p:nvSpPr>
          <p:cNvPr id="496" name="TextBox 6"/>
          <p:cNvSpPr/>
          <p:nvPr/>
        </p:nvSpPr>
        <p:spPr>
          <a:xfrm>
            <a:off x="1169640" y="572760"/>
            <a:ext cx="6719040" cy="297000"/>
          </a:xfrm>
          <a:prstGeom prst="rect">
            <a:avLst/>
          </a:prstGeom>
          <a:noFill/>
          <a:ln w="0">
            <a:noFill/>
          </a:ln>
        </p:spPr>
        <p:style>
          <a:lnRef idx="0"/>
          <a:fillRef idx="0"/>
          <a:effectRef idx="0"/>
          <a:fontRef idx="minor"/>
        </p:style>
        <p:txBody>
          <a:bodyPr lIns="90000" rIns="90000" tIns="45000" bIns="45000" anchor="t">
            <a:spAutoFit/>
          </a:bodyPr>
          <a:p>
            <a:pPr marL="259200" indent="-259200">
              <a:lnSpc>
                <a:spcPct val="100000"/>
              </a:lnSpc>
              <a:spcBef>
                <a:spcPts val="901"/>
              </a:spcBef>
              <a:buClr>
                <a:srgbClr val="000000"/>
              </a:buClr>
              <a:buFont typeface="Wingdings" charset="2"/>
              <a:buChar char=""/>
            </a:pPr>
            <a:r>
              <a:rPr b="0" lang="en-US" sz="1200" spc="-1" strike="noStrike">
                <a:solidFill>
                  <a:srgbClr val="000000"/>
                </a:solidFill>
                <a:latin typeface="Times New Roman"/>
              </a:rPr>
              <a:t>Data taking by STAR at RHIC: 3 &lt; &lt; 200 GeV (750 &lt; </a:t>
            </a:r>
            <a:r>
              <a:rPr b="0" lang="en-US" sz="1200" spc="-1" strike="noStrike">
                <a:solidFill>
                  <a:srgbClr val="000000"/>
                </a:solidFill>
                <a:latin typeface="Symbol"/>
              </a:rPr>
              <a:t></a:t>
            </a:r>
            <a:r>
              <a:rPr b="0" lang="en-US" sz="1200" spc="-1" strike="noStrike" baseline="-25000">
                <a:solidFill>
                  <a:srgbClr val="000000"/>
                </a:solidFill>
                <a:latin typeface="Times New Roman"/>
              </a:rPr>
              <a:t>B</a:t>
            </a:r>
            <a:r>
              <a:rPr b="0" lang="en-US" sz="1200" spc="-1" strike="noStrike">
                <a:solidFill>
                  <a:srgbClr val="000000"/>
                </a:solidFill>
                <a:latin typeface="Times New Roman"/>
              </a:rPr>
              <a:t> &lt; 25 MeV)</a:t>
            </a:r>
            <a:endParaRPr b="0" lang="en-US" sz="1200" spc="-1" strike="noStrike">
              <a:latin typeface="Arial"/>
            </a:endParaRPr>
          </a:p>
        </p:txBody>
      </p:sp>
      <p:grpSp>
        <p:nvGrpSpPr>
          <p:cNvPr id="497" name="Группа 4"/>
          <p:cNvGrpSpPr/>
          <p:nvPr/>
        </p:nvGrpSpPr>
        <p:grpSpPr>
          <a:xfrm>
            <a:off x="6919920" y="1305720"/>
            <a:ext cx="2035800" cy="1914120"/>
            <a:chOff x="6919920" y="1305720"/>
            <a:chExt cx="2035800" cy="1914120"/>
          </a:xfrm>
        </p:grpSpPr>
        <p:pic>
          <p:nvPicPr>
            <p:cNvPr id="498" name="Рисунок 2" descr=""/>
            <p:cNvPicPr/>
            <p:nvPr/>
          </p:nvPicPr>
          <p:blipFill>
            <a:blip r:embed="rId2"/>
            <a:srcRect l="0" t="0" r="0" b="2395"/>
            <a:stretch/>
          </p:blipFill>
          <p:spPr>
            <a:xfrm>
              <a:off x="6919920" y="1528200"/>
              <a:ext cx="2035800" cy="1691640"/>
            </a:xfrm>
            <a:prstGeom prst="rect">
              <a:avLst/>
            </a:prstGeom>
            <a:ln w="0">
              <a:noFill/>
            </a:ln>
          </p:spPr>
        </p:pic>
        <p:sp>
          <p:nvSpPr>
            <p:cNvPr id="499" name="Прямоугольник 3"/>
            <p:cNvSpPr/>
            <p:nvPr/>
          </p:nvSpPr>
          <p:spPr>
            <a:xfrm>
              <a:off x="7223400" y="1305720"/>
              <a:ext cx="1400400" cy="272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1" lang="ru-RU" sz="1200" spc="-1" strike="noStrike">
                  <a:solidFill>
                    <a:srgbClr val="000000"/>
                  </a:solidFill>
                  <a:latin typeface="Times New Roman"/>
                </a:rPr>
                <a:t>Au+Au @ 3.9 GeV</a:t>
              </a:r>
              <a:endParaRPr b="0" lang="en-US" sz="1200" spc="-1" strike="noStrike">
                <a:latin typeface="Arial"/>
              </a:endParaRPr>
            </a:p>
          </p:txBody>
        </p:sp>
      </p:grpSp>
      <p:sp>
        <p:nvSpPr>
          <p:cNvPr id="500" name="PlaceHolder 1"/>
          <p:cNvSpPr>
            <a:spLocks noGrp="1"/>
          </p:cNvSpPr>
          <p:nvPr>
            <p:ph type="sldNum" idx="29"/>
          </p:nvPr>
        </p:nvSpPr>
        <p:spPr>
          <a:xfrm>
            <a:off x="6458040" y="4767120"/>
            <a:ext cx="2057040" cy="273600"/>
          </a:xfrm>
          <a:prstGeom prst="rect">
            <a:avLst/>
          </a:prstGeom>
          <a:noFill/>
          <a:ln w="0">
            <a:noFill/>
          </a:ln>
        </p:spPr>
        <p:txBody>
          <a:bodyPr anchor="b">
            <a:noAutofit/>
          </a:bodyPr>
          <a:lstStyle>
            <a:lvl1pPr algn="r">
              <a:lnSpc>
                <a:spcPct val="100000"/>
              </a:lnSpc>
              <a:buNone/>
              <a:defRPr b="0" lang="ru-RU" sz="900" spc="-1" strike="noStrike">
                <a:solidFill>
                  <a:srgbClr val="8b8b8b"/>
                </a:solidFill>
                <a:latin typeface="Calibri"/>
              </a:defRPr>
            </a:lvl1pPr>
          </a:lstStyle>
          <a:p>
            <a:pPr algn="r">
              <a:lnSpc>
                <a:spcPct val="100000"/>
              </a:lnSpc>
              <a:buNone/>
            </a:pPr>
            <a:fld id="{FC9BE3ED-24F4-478C-922B-916B25A0EA14}" type="slidenum">
              <a:rPr b="0" lang="ru-RU" sz="900" spc="-1" strike="noStrike">
                <a:solidFill>
                  <a:srgbClr val="8b8b8b"/>
                </a:solidFill>
                <a:latin typeface="Calibri"/>
              </a:rPr>
              <a:t>&lt;number&gt;</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77</TotalTime>
  <Application>LibreOffice/7.3.7.2$Linux_X86_64 LibreOffice_project/30$Build-2</Application>
  <AppVersion>15.0000</AppVersion>
  <Words>674</Words>
  <Paragraphs>90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arkadiy</dc:creator>
  <dc:description/>
  <dc:language>en-US</dc:language>
  <cp:lastModifiedBy>Arkadiy Taranenko</cp:lastModifiedBy>
  <dcterms:modified xsi:type="dcterms:W3CDTF">2024-07-02T12:12:29Z</dcterms:modified>
  <cp:revision>5</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8</vt:i4>
  </property>
  <property fmtid="{D5CDD505-2E9C-101B-9397-08002B2CF9AE}" pid="3" name="PresentationFormat">
    <vt:lpwstr>Экран (16:9)</vt:lpwstr>
  </property>
  <property fmtid="{D5CDD505-2E9C-101B-9397-08002B2CF9AE}" pid="4" name="Slides">
    <vt:i4>16</vt:i4>
  </property>
</Properties>
</file>