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55" autoAdjust="0"/>
    <p:restoredTop sz="94660"/>
  </p:normalViewPr>
  <p:slideViewPr>
    <p:cSldViewPr snapToGrid="0">
      <p:cViewPr>
        <p:scale>
          <a:sx n="125" d="100"/>
          <a:sy n="125" d="100"/>
        </p:scale>
        <p:origin x="3432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61B5C-90EE-AB98-6C7E-7ED0E193B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71FC9D-4984-BC02-0AD3-84454ADCB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C7239E-27F2-0F2C-6E7E-CDC3FD838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BDD6-6294-4067-ACA5-13095D7CEF4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03D5B5-E15E-EF31-F9F5-BF4DFB0B8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4BE1B0-9574-A80D-A0BA-CFABCBB6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8C61D-C8D2-449E-9FFC-87E48C8F9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4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98C07-CECE-FBC1-38FA-13440A71D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76494C-68D1-AC8C-F5A8-64DD0AFD9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6BA972-048A-ACB8-626D-AF63952E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BDD6-6294-4067-ACA5-13095D7CEF4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77EF0-F292-4017-866F-5E91C38D8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5321E4-604A-8D6A-0AFA-53700760F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8C61D-C8D2-449E-9FFC-87E48C8F9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268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410AA63-2881-5CE7-9B6E-78FB296D70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DEDF5B-0773-9FC6-7550-5E43CA6E4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2DBCCF-829B-E92D-9839-FAE966DFB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BDD6-6294-4067-ACA5-13095D7CEF4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0BA606-04A1-2938-03FD-6A8DAB863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73B547-6FAA-F256-7490-3B6883378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8C61D-C8D2-449E-9FFC-87E48C8F9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62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03F09-FB31-EA10-CC48-433E951C4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9BBF67-B9E0-D259-422D-9634DD416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9ABCB5-12DD-9721-36BE-F1DCB6221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BDD6-6294-4067-ACA5-13095D7CEF4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C3DE0-1CAE-F25C-F141-C5531EAC4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C589C-8110-2D07-4C22-413E9C40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8C61D-C8D2-449E-9FFC-87E48C8F9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51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B8BC9-0D15-7FC3-EDFC-81E3849F8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5B2B84-8346-32DC-0E85-993CF5379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41412A-6AEE-BD98-1CA9-DE25705A2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BDD6-6294-4067-ACA5-13095D7CEF4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AF5D01-6F65-D7E2-487F-63737181F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E78B7E-E587-2BF2-02E4-3C6085F6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8C61D-C8D2-449E-9FFC-87E48C8F9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34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9D579-3A8B-7831-C159-3A04C554D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0A7E99-4984-14DD-EAA6-EC3480A74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9D512F-CF1F-B1B4-8975-6D5D395B3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7A4640-5A82-D71A-4545-D5F959EE3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BDD6-6294-4067-ACA5-13095D7CEF4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C73CC2-E1B8-BD85-D922-08FF0993E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C16504-EFAA-8600-69C1-CE9957A98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8C61D-C8D2-449E-9FFC-87E48C8F9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04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604D8-CD99-CA51-9F37-65BFFA9D7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8DB85F-1469-2B6C-3DEC-8AE72C375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1C9973-630B-0C1E-8278-25266CE42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91D286-DC40-8CB4-974E-7946E39928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0A0B242-CECF-77A0-2750-CBEAC72B68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6B17132-A613-F296-5936-3BF543BC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BDD6-6294-4067-ACA5-13095D7CEF4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FF3436-C33E-5FB6-0A1B-A3B514BAA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5EBD7F2-1EB6-64D4-006D-2C1CA5A87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8C61D-C8D2-449E-9FFC-87E48C8F9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46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27129-3211-72CF-58FC-62727D541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A58EE5-9C61-9F8E-5C00-74D477CA2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BDD6-6294-4067-ACA5-13095D7CEF4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70780A-D21B-A674-A4C4-1D5B85A3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2C9DBA-51D5-383A-4878-0F54E2993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8C61D-C8D2-449E-9FFC-87E48C8F9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6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8C040C8-5DB9-E370-549C-5797BF4F7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BDD6-6294-4067-ACA5-13095D7CEF4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277A0C-612D-D294-2242-91421D53A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3B9514-556A-1501-A86B-F1D222304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8C61D-C8D2-449E-9FFC-87E48C8F9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45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8AAB3-3ED2-7647-CEB4-94C08C38F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4084FC-E0BE-1EF0-21F2-CBEA5A7E4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581932-8FAD-E82A-7545-F49E0AD73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F2DA50-AFF6-672C-2E05-7369912D4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BDD6-6294-4067-ACA5-13095D7CEF4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71C0A8-FDA2-7034-AEC6-7D1572E2F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C6D4D0-F052-C991-4460-FF30787B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8C61D-C8D2-449E-9FFC-87E48C8F9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41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45EC7-18DE-E7DC-34A1-C792FE92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F0164B8-D8E4-A333-1B7C-57EB923626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033AB-F64F-DBA0-AF34-298F92680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0A0BCD-E224-D54F-B888-F6CA8F622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BDD6-6294-4067-ACA5-13095D7CEF4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173A03-7644-D658-5989-C3F5BE699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53101B-C29C-FD64-BBD2-A531D1564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8C61D-C8D2-449E-9FFC-87E48C8F9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10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19711-8192-9E13-AA27-D72F3F22C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F0886F-AA0D-B881-BCBB-56E8612C2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A5179D-7711-5C80-0928-96DFF9206C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2BDD6-6294-4067-ACA5-13095D7CEF4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115B67-F551-C0A5-C003-49BDD16E6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678DBF-C779-7579-72FB-DEE2D3ACC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8C61D-C8D2-449E-9FFC-87E48C8F9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80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8B745-1F60-7D10-8B63-D1C17DB1A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>
              <a:spcAft>
                <a:spcPts val="800"/>
              </a:spcAft>
            </a:pPr>
            <a:r>
              <a:rPr lang="ru-RU" sz="4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по монтажу кабельных трасс коллайдера.</a:t>
            </a:r>
            <a:endParaRPr lang="ru-RU" sz="4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4D14EB97-32C7-AD67-57A0-E6901AE8A6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6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8571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A3C008-3535-B426-C1E7-7AF606014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 кабельных трасс для защиты от срыва сверхпроводимости и ССО (Заказчик Иванов Е. В. и Горелышев И.В)</a:t>
            </a:r>
            <a:b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  <p:pic>
        <p:nvPicPr>
          <p:cNvPr id="5" name="Picture 4" descr="Рулоны чертежей">
            <a:extLst>
              <a:ext uri="{FF2B5EF4-FFF2-40B4-BE49-F238E27FC236}">
                <a16:creationId xmlns:a16="http://schemas.microsoft.com/office/drawing/2014/main" id="{484CC3C5-B053-8EAF-6AD9-FB8E710163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7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3BF49-C5C2-51CC-B1A6-8BEC5D919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22834"/>
            <a:ext cx="6251110" cy="3483864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Получена смета от ОКС  - </a:t>
            </a:r>
            <a:r>
              <a:rPr lang="ru-RU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22 299 690,00руб. Передана подрядчику ждем ответа.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Если сумма будет согласована без конкурса, через гарантийное письмо фирма готова начать подготовительные работы.</a:t>
            </a:r>
          </a:p>
          <a:p>
            <a:pPr marL="0" lvl="0" indent="0">
              <a:buNone/>
            </a:pPr>
            <a:r>
              <a:rPr lang="ru-RU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2.1 Можно готовить документы для передачи давальческого сырья (кабели)</a:t>
            </a:r>
          </a:p>
          <a:p>
            <a:pPr marL="0" lvl="0" indent="0">
              <a:buNone/>
            </a:pPr>
            <a:r>
              <a:rPr lang="ru-RU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2.2 Выход на объекты, анализ готовности трасс</a:t>
            </a:r>
          </a:p>
          <a:p>
            <a:pPr marL="0" lvl="0" indent="0">
              <a:buNone/>
            </a:pPr>
            <a:r>
              <a:rPr lang="ru-RU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2.3 Закупка материалов со стороны подрядчика</a:t>
            </a:r>
          </a:p>
          <a:p>
            <a:pPr marL="0" lvl="0" indent="0">
              <a:buNone/>
            </a:pPr>
            <a:r>
              <a:rPr lang="ru-RU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2.4 Разметка земли для прокладки труб во дворе коллайдера</a:t>
            </a:r>
          </a:p>
          <a:p>
            <a:pPr marL="0" lvl="0" indent="0">
              <a:buNone/>
            </a:pPr>
            <a:r>
              <a:rPr lang="ru-RU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2.5 Бурение отверстий</a:t>
            </a:r>
          </a:p>
          <a:p>
            <a:pPr marL="342900" lvl="0" indent="-342900">
              <a:buAutoNum type="arabicPeriod" startAt="3"/>
            </a:pPr>
            <a:r>
              <a:rPr lang="ru-RU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Работы могут начать с 1 </a:t>
            </a:r>
            <a:r>
              <a:rPr lang="ru-RU" sz="15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июна</a:t>
            </a:r>
            <a:r>
              <a:rPr lang="ru-RU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 2024 года. </a:t>
            </a:r>
          </a:p>
          <a:p>
            <a:pPr marL="342900" lvl="0" indent="-342900">
              <a:buAutoNum type="arabicPeriod" startAt="3"/>
            </a:pPr>
            <a:r>
              <a:rPr lang="ru-RU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Сроки работ 4 месяца с возможностью досрочного окончания.</a:t>
            </a:r>
          </a:p>
          <a:p>
            <a:pPr marL="342900" lvl="0" indent="-342900">
              <a:buAutoNum type="arabicPeriod" startAt="3"/>
            </a:pPr>
            <a:r>
              <a:rPr lang="ru-RU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 На работы планируется выделить 12 человек.</a:t>
            </a:r>
          </a:p>
          <a:p>
            <a:pPr marL="342900" lvl="0" indent="-342900">
              <a:buAutoNum type="arabicPeriod" startAt="3"/>
            </a:pPr>
            <a:r>
              <a:rPr lang="ru-RU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Нужно определить кто будет курировать строительные и монтажные работы.</a:t>
            </a:r>
          </a:p>
          <a:p>
            <a:pPr marL="0" lvl="0" indent="0">
              <a:buNone/>
            </a:pPr>
            <a:endParaRPr lang="ru-RU" sz="15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1934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9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11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CBDFC1-D50C-A0E1-815E-5EC1C7201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242" y="1249680"/>
            <a:ext cx="3888528" cy="4675823"/>
          </a:xfrm>
        </p:spPr>
        <p:txBody>
          <a:bodyPr>
            <a:normAutofit/>
          </a:bodyPr>
          <a:lstStyle/>
          <a:p>
            <a:pPr marL="240030" indent="0">
              <a:buNone/>
            </a:pP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Есть предложение в каждой комнате где стоят шкафы, сделать фальшпол высотой 30 см и под ним проложить кабельные трассы.</a:t>
            </a:r>
          </a:p>
          <a:p>
            <a:pPr marL="240030" indent="0">
              <a:buNone/>
            </a:pPr>
            <a:r>
              <a:rPr lang="ru-RU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Этапы проектирования:</a:t>
            </a:r>
          </a:p>
          <a:p>
            <a:pPr marL="468630">
              <a:buAutoNum type="arabicPeriod"/>
            </a:pPr>
            <a:r>
              <a:rPr lang="ru-RU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Установка шкафов на высоту 30 см.</a:t>
            </a:r>
          </a:p>
          <a:p>
            <a:pPr marL="468630">
              <a:buAutoNum type="arabicPeriod"/>
            </a:pPr>
            <a:r>
              <a:rPr lang="ru-RU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Прокладка кабельных трасс</a:t>
            </a:r>
          </a:p>
          <a:p>
            <a:pPr marL="468630">
              <a:buAutoNum type="arabicPeriod"/>
            </a:pPr>
            <a:r>
              <a:rPr lang="ru-RU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Монтаж фальшпола. В проектировании комнат будем учитывать данные для фальшпола.</a:t>
            </a:r>
            <a:endParaRPr lang="ru-RU" sz="11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FFB6DF-3040-F048-0F65-148C41D1D5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048"/>
          <a:stretch/>
        </p:blipFill>
        <p:spPr>
          <a:xfrm>
            <a:off x="503756" y="3225846"/>
            <a:ext cx="3482741" cy="3230880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2ABDB07C-1CD4-BCE7-ABA9-73E9248636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52950" y="0"/>
            <a:ext cx="3086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Фальшполы. Купить недорого. Продажа. Цена по каталогу">
            <a:extLst>
              <a:ext uri="{FF2B5EF4-FFF2-40B4-BE49-F238E27FC236}">
                <a16:creationId xmlns:a16="http://schemas.microsoft.com/office/drawing/2014/main" id="{9D0C1263-8597-56BA-A936-332AB8EF2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021" y="418345"/>
            <a:ext cx="4870847" cy="187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E820CB-48DA-7864-0063-7E17E6D1A0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45" r="27753"/>
          <a:stretch/>
        </p:blipFill>
        <p:spPr>
          <a:xfrm>
            <a:off x="4182828" y="1424563"/>
            <a:ext cx="3186227" cy="52425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B76C9-A0DC-A57F-E40C-9BB8D4C71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42" y="126954"/>
            <a:ext cx="5448299" cy="1800526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 кабельных трасс, внутри помещений коллайдера. Фальшпол</a:t>
            </a:r>
            <a:br>
              <a:rPr lang="ru-RU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1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7EABBB6-01AB-6BA9-5851-C4B47FFF9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5963" y="2711966"/>
            <a:ext cx="4737481" cy="321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570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191</Words>
  <Application>Microsoft Office PowerPoint</Application>
  <PresentationFormat>Широкоэкранный</PresentationFormat>
  <Paragraphs>19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Работы по монтажу кабельных трасс коллайдера.</vt:lpstr>
      <vt:lpstr>Проектирование кабельных трасс для защиты от срыва сверхпроводимости и ССО (Заказчик Иванов Е. В. и Горелышев И.В) </vt:lpstr>
      <vt:lpstr>Проектирование кабельных трасс, внутри помещений коллайдера. Фальшпол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работ по прокладке кабельной трасс коллайдера.</dc:title>
  <dc:creator>Андрей Зах</dc:creator>
  <cp:lastModifiedBy>Андрей Зах</cp:lastModifiedBy>
  <cp:revision>49</cp:revision>
  <dcterms:created xsi:type="dcterms:W3CDTF">2023-09-27T07:20:37Z</dcterms:created>
  <dcterms:modified xsi:type="dcterms:W3CDTF">2024-05-22T11:28:50Z</dcterms:modified>
</cp:coreProperties>
</file>