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60" r:id="rId4"/>
    <p:sldId id="257" r:id="rId5"/>
    <p:sldId id="262" r:id="rId6"/>
    <p:sldId id="261" r:id="rId7"/>
    <p:sldId id="259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8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E8B75-9D93-47F8-9D0A-CD13ABAE39D5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97A88-E13B-4BB0-84B8-2027E36DA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096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97A88-E13B-4BB0-84B8-2027E36DADC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9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1C379-360E-6B83-894D-7B1775A78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0AD08D-C051-50F8-E112-9F3C9990A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716D1-2504-6BFE-354C-C4BBC6585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A089-979D-4952-B0F9-D227BA188298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87FCE-27CA-3E94-94BF-7BC1A9E6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529E5F-8E92-CDD7-4CD8-5EC362A34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58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2201B-0CC2-D4A8-1715-8AC15B17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A3F55C-AC1B-F1F7-0DE1-389B91502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055B57-5237-37AD-4E4F-6016BE44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4B68-420D-4161-AC57-4EB95F32403B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CD8C8-1C1F-12D0-8255-0366FD4C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8C573E-62A8-36DD-5938-F70682F1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37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B614B8-1DCC-A8B8-3706-DA6076AB1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BC5AE3-501D-DFAF-D163-4C0A76EDC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E90FF0-8AAA-6C76-DA1E-C26861C24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C3CF-DD2C-4F03-B5A0-7AC15B51F9E8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B5C76-F58D-D726-3594-B63EA88F7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FF1546-E5C2-11AD-CDB0-2E218A01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6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D76B6-AA73-D85E-8C94-25E38A44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9068E8-1050-6198-8669-C3F61248E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E813E4-B986-2DFA-EBED-547BC30C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A8F-F922-4EAC-B8EE-1D614DFDC032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F1857D-88F1-7678-4226-065998B44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62FEB-6CA8-533A-EBE2-045317B4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61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91601-53D9-03F8-9A26-DC3BF085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8F0DBE-2D39-2C8D-3367-FFBE369AD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12CD2-4A0F-9812-FDF5-F1878E34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148B-9231-4EC4-A564-2ADE12705B3D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4F576B-479D-EEE7-525C-13CDCA5C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33EA43-40AE-5651-D8CC-300CF7B6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919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3A5AD-E67A-265C-81A4-5AAF51A4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9F8FC-B281-12E6-07AA-A1ED3D715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E7C4C6-B375-0544-4F07-C4C2EC9FD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53FA97-0194-41CA-A51D-6F500FEA9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A154E-3E1D-4D92-8E52-97826895E259}" type="datetime1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C5E29C-18A1-3C68-76CE-015D0C02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FB5463-71B7-9DC6-671D-3DB61BF6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3A1B5-69B3-E626-CDA9-D5643FB9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D9A206-5F8E-CA77-8A62-590895B3C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D17EB8-5287-0A9D-B208-6BB86AA18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1890DB-C02B-33CB-9118-EA5485703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6178FF-4A0F-B040-EAC8-337665E7F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EB18D2-8C65-0985-ABFB-8D97B744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4476E-883D-4100-8E6A-D5A530D406B0}" type="datetime1">
              <a:rPr lang="ru-RU" smtClean="0"/>
              <a:t>19.06.2024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BD41E9-5F26-055E-66AB-AC176FDA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928C7D-4F75-6B3F-418B-7D5AF4D2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3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F46F2-7C98-C4C9-67FA-5BDDBBDA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A87B42-41D6-C858-50CE-413FCB00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18E41-B215-4673-B74E-84FCDFA87EF3}" type="datetime1">
              <a:rPr lang="ru-RU" smtClean="0"/>
              <a:t>19.06.2024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23ACFE-6D52-1611-315D-2833E87FE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3EF5D9-D12E-E533-66BA-1B5FEAB5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15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5FCB4C-4A9F-333F-34C2-F51D2532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C0F-95B1-414F-9782-4C47C9412FFA}" type="datetime1">
              <a:rPr lang="ru-RU" smtClean="0"/>
              <a:t>19.06.2024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D8F51B-3711-1912-514F-47D4E9506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357C67-E4C1-394C-96DC-0A9CCC18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5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5751B7-1CE6-A3EA-5263-E0A88D61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812512-4E3E-BC13-D0BA-E4A0E692F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A26CBF-2C4A-BD53-C14D-A5903FB58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2B3E42-E2D2-48A5-DCE5-1811A080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7C836-F8F2-4A10-B60F-E7BE86E34A76}" type="datetime1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E456A5-08AB-F47F-63BA-A5A1C90A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2E2680-25E8-C91F-81F0-6C7E4303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114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74703-F829-394F-8AD8-2DA4208E4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7610D5-B46C-352B-3FA8-C32CCC081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528D58-24E8-73D2-EF85-A3CA61C06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446B6A-A1E9-FAB9-D101-9A1AF658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FD9F-A137-4F03-9387-CA5D89B47EB6}" type="datetime1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E18414-A643-CB57-C145-DD76BC6A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371CE3-36D3-480C-DD8E-AFE64AB67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3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7C6AA-9571-C8B9-F8D6-7DDCDE81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69E86E-C6C3-CB87-2500-67E933408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969E4E-16C7-BF7B-8076-315E74121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2F3FA3-E5AB-4303-99C7-088846A7D471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5BA581-08FF-202D-5AA7-B47B61458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4DE2F-23E5-FAED-AA76-F33BADAAD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61BC0E-FE83-476F-BDB2-BCF300F97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8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D47669-3884-2FD9-196C-03627F6D6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8" t="16474" r="18030" b="1830"/>
          <a:stretch/>
        </p:blipFill>
        <p:spPr>
          <a:xfrm>
            <a:off x="2214775" y="933450"/>
            <a:ext cx="7360109" cy="4943475"/>
          </a:xfrm>
          <a:prstGeom prst="rect">
            <a:avLst/>
          </a:prstGeom>
        </p:spPr>
      </p:pic>
      <p:sp>
        <p:nvSpPr>
          <p:cNvPr id="3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00075" y="1975758"/>
            <a:ext cx="2500312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58ADE-42E3-B7F7-7C9A-D08ACF52A320}"/>
              </a:ext>
            </a:extLst>
          </p:cNvPr>
          <p:cNvSpPr txBox="1"/>
          <p:nvPr/>
        </p:nvSpPr>
        <p:spPr>
          <a:xfrm>
            <a:off x="449199" y="2341837"/>
            <a:ext cx="2513457" cy="1910443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Состояние</a:t>
            </a:r>
            <a:r>
              <a:rPr lang="en-US" sz="2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работ</a:t>
            </a:r>
            <a:r>
              <a:rPr lang="en-US" sz="2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2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СЭО </a:t>
            </a:r>
            <a:r>
              <a:rPr lang="en-US" sz="27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Коллайдера</a:t>
            </a:r>
            <a:endParaRPr lang="en-US" sz="27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ru-RU" sz="2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А.С. Сергеев</a:t>
            </a:r>
            <a:endParaRPr lang="en-US" sz="2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23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7415BD3-B594-CA0C-A63E-B69E8EAA03B5}"/>
              </a:ext>
            </a:extLst>
          </p:cNvPr>
          <p:cNvGrpSpPr/>
          <p:nvPr/>
        </p:nvGrpSpPr>
        <p:grpSpPr>
          <a:xfrm>
            <a:off x="0" y="857251"/>
            <a:ext cx="4286250" cy="5001614"/>
            <a:chOff x="6350000" y="91577"/>
            <a:chExt cx="5715000" cy="666881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00A6D68-988C-813C-A345-240B540F6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270" t="8767" r="48263" b="-634"/>
            <a:stretch/>
          </p:blipFill>
          <p:spPr>
            <a:xfrm>
              <a:off x="6350000" y="91577"/>
              <a:ext cx="5702300" cy="6668819"/>
            </a:xfrm>
            <a:prstGeom prst="rect">
              <a:avLst/>
            </a:prstGeom>
          </p:spPr>
        </p:pic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E70F8229-5B74-D2A7-528C-3D3C4E07F312}"/>
                </a:ext>
              </a:extLst>
            </p:cNvPr>
            <p:cNvSpPr/>
            <p:nvPr/>
          </p:nvSpPr>
          <p:spPr>
            <a:xfrm>
              <a:off x="11341100" y="4102100"/>
              <a:ext cx="723900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968032-139B-FEAA-B372-3EE4A7D7C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0" t="9187" r="44545" b="1410"/>
          <a:stretch/>
        </p:blipFill>
        <p:spPr>
          <a:xfrm>
            <a:off x="4516462" y="857250"/>
            <a:ext cx="4627538" cy="51435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дежда, в помещении, лестниц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C4F9C1D-963E-3485-1F39-A459E40E9F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4572000" cy="257175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джинсы, автокомпонент, колес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4136991-580E-AB3D-D481-1FB2D4537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4572000" cy="257175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жиниринг, строительство, лестница, стальной&#10;&#10;Автоматически созданное описание">
            <a:extLst>
              <a:ext uri="{FF2B5EF4-FFF2-40B4-BE49-F238E27FC236}">
                <a16:creationId xmlns:a16="http://schemas.microsoft.com/office/drawing/2014/main" id="{0FD3FDBA-9C1E-D113-4D2E-20E27E096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4572000" cy="25717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земля, пиломатериалы, лестниц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6B7D5B23-48AA-112A-05FC-03867AF1DB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4572000" cy="342900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емля, самолет, на открытом воздухе, Композитный материал&#10;&#10;Автоматически созданное описание">
            <a:extLst>
              <a:ext uri="{FF2B5EF4-FFF2-40B4-BE49-F238E27FC236}">
                <a16:creationId xmlns:a16="http://schemas.microsoft.com/office/drawing/2014/main" id="{BA8FADB7-4BF4-FE2C-AD7C-326C5CBDA5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425"/>
            <a:ext cx="4572000" cy="257175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7E5C82D0-4647-BD24-8A79-8D1D541D5573}"/>
              </a:ext>
            </a:extLst>
          </p:cNvPr>
          <p:cNvSpPr/>
          <p:nvPr/>
        </p:nvSpPr>
        <p:spPr>
          <a:xfrm>
            <a:off x="5629275" y="4019550"/>
            <a:ext cx="1943100" cy="197167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8D695E7-806B-3BE4-A18A-552BA956D677}"/>
              </a:ext>
            </a:extLst>
          </p:cNvPr>
          <p:cNvSpPr/>
          <p:nvPr/>
        </p:nvSpPr>
        <p:spPr>
          <a:xfrm>
            <a:off x="7448550" y="4276725"/>
            <a:ext cx="847725" cy="82867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CC6A9EC-1DF3-E197-F4C1-72EC837A92D5}"/>
              </a:ext>
            </a:extLst>
          </p:cNvPr>
          <p:cNvSpPr/>
          <p:nvPr/>
        </p:nvSpPr>
        <p:spPr>
          <a:xfrm>
            <a:off x="4880757" y="4505325"/>
            <a:ext cx="847725" cy="82867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389C0DE5-0501-CDE7-3AB3-F8D8D24CF903}"/>
              </a:ext>
            </a:extLst>
          </p:cNvPr>
          <p:cNvSpPr/>
          <p:nvPr/>
        </p:nvSpPr>
        <p:spPr>
          <a:xfrm>
            <a:off x="6648450" y="3495675"/>
            <a:ext cx="1019175" cy="96202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4BB7E9B-719D-1301-3447-D7B5C3067948}"/>
              </a:ext>
            </a:extLst>
          </p:cNvPr>
          <p:cNvSpPr/>
          <p:nvPr/>
        </p:nvSpPr>
        <p:spPr>
          <a:xfrm>
            <a:off x="5255016" y="3609975"/>
            <a:ext cx="1019175" cy="96202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22B7B85-7906-79FE-DE3A-DDA4C1551D81}"/>
              </a:ext>
            </a:extLst>
          </p:cNvPr>
          <p:cNvSpPr/>
          <p:nvPr/>
        </p:nvSpPr>
        <p:spPr>
          <a:xfrm>
            <a:off x="6629400" y="3209925"/>
            <a:ext cx="476250" cy="48577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915B32DD-CCCD-60DD-94BB-B80C13956B41}"/>
              </a:ext>
            </a:extLst>
          </p:cNvPr>
          <p:cNvSpPr/>
          <p:nvPr/>
        </p:nvSpPr>
        <p:spPr>
          <a:xfrm>
            <a:off x="5886450" y="3205163"/>
            <a:ext cx="476250" cy="48577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9CB53C59-C68D-D787-B214-35B39507E04F}"/>
              </a:ext>
            </a:extLst>
          </p:cNvPr>
          <p:cNvSpPr/>
          <p:nvPr/>
        </p:nvSpPr>
        <p:spPr>
          <a:xfrm>
            <a:off x="6226566" y="4591050"/>
            <a:ext cx="748518" cy="762000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34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4F1547-DD4E-F283-9733-91668B511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8" t="16474" r="18030" b="1830"/>
          <a:stretch/>
        </p:blipFill>
        <p:spPr>
          <a:xfrm>
            <a:off x="858982" y="932242"/>
            <a:ext cx="7426037" cy="4993517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F5D5064-23A7-5B94-1606-31300181A11B}"/>
              </a:ext>
            </a:extLst>
          </p:cNvPr>
          <p:cNvSpPr/>
          <p:nvPr/>
        </p:nvSpPr>
        <p:spPr>
          <a:xfrm>
            <a:off x="1600200" y="3048000"/>
            <a:ext cx="1943100" cy="197167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9F016B8-0C0B-F534-DD53-336A4FFE8033}"/>
              </a:ext>
            </a:extLst>
          </p:cNvPr>
          <p:cNvSpPr/>
          <p:nvPr/>
        </p:nvSpPr>
        <p:spPr>
          <a:xfrm>
            <a:off x="5038725" y="2533650"/>
            <a:ext cx="1943100" cy="197167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903968-942F-38C0-197F-6558A6ABB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42" t="10500" r="17707" b="1639"/>
          <a:stretch/>
        </p:blipFill>
        <p:spPr>
          <a:xfrm>
            <a:off x="1147763" y="973886"/>
            <a:ext cx="6848475" cy="491022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6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D3E935-58F1-86C2-DBC9-B1E079E83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0" r="7225"/>
          <a:stretch/>
        </p:blipFill>
        <p:spPr>
          <a:xfrm>
            <a:off x="102871" y="976557"/>
            <a:ext cx="8942832" cy="4825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98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9273" y="900095"/>
            <a:ext cx="9005454" cy="4936133"/>
            <a:chOff x="92364" y="57126"/>
            <a:chExt cx="12007272" cy="6581511"/>
          </a:xfrm>
        </p:grpSpPr>
        <p:pic>
          <p:nvPicPr>
            <p:cNvPr id="5" name="Рисунок 4" descr="Изображение выглядит как в помещении, пол, обувь,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DDC9173A-7D41-D710-FDB2-9B405357E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1"/>
            <a:stretch/>
          </p:blipFill>
          <p:spPr>
            <a:xfrm>
              <a:off x="92364" y="57126"/>
              <a:ext cx="4291735" cy="3747655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в помещении, строительство, стена, Напольное покрытие&#10;&#10;Автоматически созданное описание">
              <a:extLst>
                <a:ext uri="{FF2B5EF4-FFF2-40B4-BE49-F238E27FC236}">
                  <a16:creationId xmlns:a16="http://schemas.microsoft.com/office/drawing/2014/main" id="{92669E20-E41F-0A69-2A34-5D3B1D18F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505"/>
            <a:stretch/>
          </p:blipFill>
          <p:spPr>
            <a:xfrm>
              <a:off x="8242011" y="111990"/>
              <a:ext cx="3857625" cy="4765964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отолок, Алюминий, Луч, стальной&#10;&#10;Автоматически созданное описание">
              <a:extLst>
                <a:ext uri="{FF2B5EF4-FFF2-40B4-BE49-F238E27FC236}">
                  <a16:creationId xmlns:a16="http://schemas.microsoft.com/office/drawing/2014/main" id="{736C18DC-8A3F-90C0-034A-B12526C22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53"/>
            <a:stretch/>
          </p:blipFill>
          <p:spPr>
            <a:xfrm>
              <a:off x="4384386" y="826655"/>
              <a:ext cx="3857625" cy="5811982"/>
            </a:xfrm>
            <a:prstGeom prst="rect">
              <a:avLst/>
            </a:prstGeom>
          </p:spPr>
        </p:pic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88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86130" y="435874"/>
            <a:ext cx="8734426" cy="5920477"/>
            <a:chOff x="286130" y="435874"/>
            <a:chExt cx="8734426" cy="59204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C2FF7E-225A-A077-B3F0-3854CA3E9C31}"/>
                </a:ext>
              </a:extLst>
            </p:cNvPr>
            <p:cNvSpPr txBox="1"/>
            <p:nvPr/>
          </p:nvSpPr>
          <p:spPr>
            <a:xfrm>
              <a:off x="286131" y="435874"/>
              <a:ext cx="87344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проблемы: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D3F0F1-41AB-D882-E79F-BEB463054E52}"/>
                </a:ext>
              </a:extLst>
            </p:cNvPr>
            <p:cNvSpPr txBox="1"/>
            <p:nvPr/>
          </p:nvSpPr>
          <p:spPr>
            <a:xfrm>
              <a:off x="286130" y="1350927"/>
              <a:ext cx="8734425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Организация временного электропитания и освещения в помещениях 201 и 202</a:t>
              </a:r>
            </a:p>
            <a:p>
              <a:pPr>
                <a:lnSpc>
                  <a:spcPct val="125000"/>
                </a:lnSpc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Отсутствие вентиляции/кондиционирования в помещениях 201 и 202</a:t>
              </a:r>
            </a:p>
            <a:p>
              <a:pPr>
                <a:lnSpc>
                  <a:spcPct val="125000"/>
                </a:lnSpc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Отсутствие подъёмного механизма на второй этаж</a:t>
              </a:r>
            </a:p>
            <a:p>
              <a:pPr>
                <a:lnSpc>
                  <a:spcPct val="125000"/>
                </a:lnSpc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Течь в потолке помещения 201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25000"/>
                </a:lnSpc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Не работает кран в пом. 113/1</a:t>
              </a:r>
            </a:p>
            <a:p>
              <a:pPr>
                <a:lnSpc>
                  <a:spcPct val="125000"/>
                </a:lnSpc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6. Ожидается начало ремонта баков на следующей неделе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320" y="3464418"/>
              <a:ext cx="5141214" cy="2891933"/>
            </a:xfrm>
            <a:prstGeom prst="rect">
              <a:avLst/>
            </a:prstGeom>
          </p:spPr>
        </p:pic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79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1A6CE3-FFBC-1E94-66A5-F11E6C1D8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8" t="16474" r="18030" b="1830"/>
          <a:stretch/>
        </p:blipFill>
        <p:spPr>
          <a:xfrm>
            <a:off x="1179576" y="1463155"/>
            <a:ext cx="6735110" cy="452891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C0E-FE83-476F-BDB2-BCF300F9789C}" type="slidenum">
              <a:rPr lang="ru-RU" smtClean="0"/>
              <a:t>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C2FF7E-225A-A077-B3F0-3854CA3E9C31}"/>
              </a:ext>
            </a:extLst>
          </p:cNvPr>
          <p:cNvSpPr txBox="1"/>
          <p:nvPr/>
        </p:nvSpPr>
        <p:spPr>
          <a:xfrm>
            <a:off x="144018" y="685353"/>
            <a:ext cx="8812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066414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81</Words>
  <Application>Microsoft Office PowerPoint</Application>
  <PresentationFormat>Экран (4:3)</PresentationFormat>
  <Paragraphs>18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А.С. Сергеев</dc:creator>
  <cp:lastModifiedBy>А.С. Сергеев</cp:lastModifiedBy>
  <cp:revision>13</cp:revision>
  <dcterms:created xsi:type="dcterms:W3CDTF">2024-06-18T12:03:39Z</dcterms:created>
  <dcterms:modified xsi:type="dcterms:W3CDTF">2024-06-19T11:05:44Z</dcterms:modified>
</cp:coreProperties>
</file>