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2736-E1F7-9839-1846-55A5EE28B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20F7C-AB9E-1B03-02E3-819FD377F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1E4C9-64BB-C35D-9EBB-4B703172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46D3-9A60-ED89-BEF2-965731F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F498F-93D5-E13F-CB3A-28FAB336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E958-5E5C-3989-8B43-30B7D413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80844-6B9E-CDBC-34D6-697B2C27F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25F30-CFEC-CC18-81D0-94E8FB31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72DF-85EF-9CDF-0859-86C5EA9F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9EA95-1DFD-9F3F-C8FE-52DE0C8D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8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8F8B5-DF93-D4F2-9D68-E984C095F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11465-AD05-A757-D0A2-58F62E69A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E6946-98F9-2A94-0D16-B42F10A8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28C81-3D19-D3EC-B3E3-5744B941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71AFD-9599-9E8E-F518-0B42C6D3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2067-3630-DE72-8142-AA1CD8B3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E941-490B-BC21-463D-560AAC0F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5692-67D3-9384-E337-557E24F0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7555-BC80-CEB7-411D-2BA4F87B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EBDCA-795A-604C-B759-FD02078F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D76A-7806-039B-9013-F2CCB4D5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255D5-8780-D36D-BAA4-F5BDDF104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A7FB6-8685-21A7-2B7C-B33773B0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6689-FAF2-6578-6F68-2046BF40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3D465-1875-20CB-D55E-2574FD01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0BCE-7B3B-3EB3-E530-CD837389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6AC9C-6B61-428F-AA0B-F64836391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FD366-E8DC-84E0-3263-8E9252A81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23DDA-247B-6004-2948-1F152365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6ED8C-895E-1C26-B231-4EF9959F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9F461-4635-A96E-8FAD-6E32C1C8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F805B-9A0A-0E3D-58E7-A784EAB8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2F723-1667-9FAC-DBEF-FD98DBA9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2B839-2754-90B8-683E-52590CD9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29E58-62FD-9445-2BC8-84B9AE17B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A3843-1C4C-4900-158C-797C6CEEF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1CF48-233B-EA75-8828-1347C46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3C324-B3E6-A63E-042F-F0126C15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FB8B7-B782-9E8D-E730-67C8702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D429-CC2E-D5AE-E8A8-2C5866FA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92838-4315-3222-D877-A54E3805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EFD7B-EE7E-717D-87ED-E45F8157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EF98C-BEC1-5710-D624-7CDB0431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2E918-EB3F-36CB-EB74-F23A22E3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83A09-3829-B824-94B6-850B94E5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3360-D0EB-9FF9-AB3E-577C923C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9A9D-15C1-94CD-620E-798DC6F6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AA36-D5D1-1A3E-BEEA-B016A7AF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1EFA8-F253-E8F6-BBB3-0BBDF552C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8F107-5877-3F00-EE5E-A0963B8A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620E8-1672-BA10-24BD-EF7915DF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46E3-B24B-F712-71D5-7228AD7A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8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3F98-58D5-8FB3-7219-AFB3597E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3FBB5-46BD-B87A-788C-0E1BFABA7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1CEFE-58AC-EE60-1D1F-2D2AD602E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F0233-DB4E-B8E4-43A2-57333864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53FC4-EB17-99EA-DF39-4A2B90DC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0D249-75FB-94CA-ACB8-0FE5C47B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54ED9-31AA-45B9-7872-455D29B3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C8FBA-467D-DA9C-BCA3-7F238407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360E6-4BE6-9D21-AF49-492201BF7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35F3-56F2-43B7-B92D-5647C6B3F37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FB9B1-EAC3-7EA9-DA0E-76DE38C2C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BEF7E-45E6-621A-28E5-36B991E01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89F3-EFA8-4F36-9899-DE2E95600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DE8B-B0D9-7B2C-8F5E-F960B43A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9088AF-54EE-B218-ED30-09E5352B7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0" y="0"/>
            <a:ext cx="9154240" cy="6865680"/>
          </a:xfrm>
        </p:spPr>
      </p:pic>
    </p:spTree>
    <p:extLst>
      <p:ext uri="{BB962C8B-B14F-4D97-AF65-F5344CB8AC3E}">
        <p14:creationId xmlns:p14="http://schemas.microsoft.com/office/powerpoint/2010/main" val="116997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32EA-29C7-F293-BEC5-FE428F4D0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F16DE-9E20-51C3-CF96-E2D8B3099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F3494-D14E-D5F8-43F0-E13381A3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0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22C896-2F92-D510-C32F-65FD30C2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5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261CD-70A9-65FA-F969-67D259320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Artem Galimov</dc:creator>
  <cp:lastModifiedBy>Artem Galimov</cp:lastModifiedBy>
  <cp:revision>1</cp:revision>
  <dcterms:created xsi:type="dcterms:W3CDTF">2024-07-17T11:23:56Z</dcterms:created>
  <dcterms:modified xsi:type="dcterms:W3CDTF">2024-07-17T11:25:04Z</dcterms:modified>
</cp:coreProperties>
</file>