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79" r:id="rId5"/>
    <p:sldId id="277" r:id="rId6"/>
    <p:sldId id="278" r:id="rId7"/>
    <p:sldId id="262" r:id="rId8"/>
    <p:sldId id="263" r:id="rId9"/>
    <p:sldId id="271" r:id="rId10"/>
    <p:sldId id="273" r:id="rId11"/>
    <p:sldId id="272" r:id="rId12"/>
    <p:sldId id="264" r:id="rId13"/>
    <p:sldId id="265" r:id="rId14"/>
    <p:sldId id="266" r:id="rId15"/>
    <p:sldId id="267" r:id="rId16"/>
    <p:sldId id="268" r:id="rId17"/>
    <p:sldId id="274" r:id="rId18"/>
    <p:sldId id="276" r:id="rId19"/>
    <p:sldId id="275" r:id="rId20"/>
    <p:sldId id="280" r:id="rId21"/>
    <p:sldId id="26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4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5D539-3E9D-413E-8523-44C3A669F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30CABF-B8D2-42F9-9FE7-94BF039E9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3881B9-780E-4292-9DAD-9B0DFB7D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05E1E3-BD63-40A7-B63A-1FD2BC14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1792DF-6843-4732-BDF8-09595D1F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27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41D2E-A5CA-4BAB-96A3-F1F31E2B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F6B697-A7D1-4B72-B6AE-412C3E478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FC4EAF-31CD-4549-9B43-D80BDAE1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39BFA7-5FFE-464B-A731-DBD81810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B16EFB-E36E-4B03-8677-6B4D5167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86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322455-2E67-4BDB-AF2B-59252152FF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C751A8-52A0-42D2-92F3-83AECF832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0F9D2A-7CE4-441A-9C1F-F90B1DF6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ED4B33-6CED-4ACF-859A-99612023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7CBC5-0FB0-4D32-9F62-2C7AF679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05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1FE35-6355-46E1-9D08-2D1A3D676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B426C-0F9F-4E80-93B3-248400015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0F5-816F-4259-A5D6-5F26BA391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D88A4-236D-41B9-9268-E38F9A9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59F560-2FC8-4FFE-AEFC-DF141423C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90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90C36-C651-4D6E-A1F6-6C9FA4DD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772468-5CB9-4594-802D-CA26315A8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D22F9-6043-489B-932A-7F20CF4E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E99223-A358-4C97-B64A-1E04BE16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7CCE3B-F752-441C-AD9F-B5E0EDA2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74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5BF48-4200-4964-807D-94DF35D1A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60278F-642B-421F-AC1E-5A80F6CC2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741A9D-8C1D-4CF5-8161-F2C6B742B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D70E4B-5689-4FB4-99CF-60D20354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21CE83-C130-461C-957E-4E0AC42D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052B12-B42B-42EA-A7A0-4A1B9BEE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18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3720C-81E9-4E8D-9230-6BBE07BD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3F8F72-3233-4124-B244-16EA80D14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1DAAF-1BCD-49BE-901F-F3AD2FB68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4D14A4-BD39-4E41-A68D-8589A4B70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9ECCE1-9ECE-4A47-8A42-F846A65AD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80B776-63AC-4C5D-A293-5E4944A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3560C6-9D90-44A3-9677-975B32D1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970399-40F2-42F1-BDFE-A50EF339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68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5BB77-E128-44CE-AFF9-1B5EE3495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1A414-9875-4FA6-A975-4EF506BD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131D1F-AA7A-450B-9C31-CBE6423C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67DEEF-9C3E-4691-B9F1-0FF728C9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14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CE354E-045B-490E-8544-350C7551E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1AF900-8670-4B7B-A9F8-DCBA4B3A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DB974C-E906-45E3-A005-081D4466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6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BA090-E825-4BC8-AD56-0BB06033B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6B19CD-A0B0-4994-B7E3-552283E8C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F92F33-CF8F-4F5C-87E0-707BFDBA0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FCCDA2-A3D4-45CA-B0B1-0BF128F7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159678-E75F-4CB6-A019-44B7C30B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393152-C9E2-4A99-A52C-E9B78B37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96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671CA-E9D7-40E2-8D19-7007433D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9454C-97B3-473D-8990-225BC3E48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398A88-92FD-40EF-9530-EAB3E329E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529C1A-BB2B-4AA4-BB88-111F54B5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63E10C-6AF9-407C-B167-F7E38830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AB96A5-AF13-4F1F-8A8D-F60D2EA1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46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F5C49-1E08-4B0D-92E2-48475B65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BE3171-F35E-4766-A654-F166A2F00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93C9B2-78E3-4FE6-9445-A3B671F17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40CDF-753A-4ED1-90D9-ECB280512B1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47C426-F281-479C-924A-2BF3890B3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AE72C4-0BB8-42F2-BD90-E3B3865CC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E577B-0E98-4334-8F84-0FA53B624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3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01B666-FC51-435C-A5FB-BC375DEAD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2"/>
            <a:ext cx="12192000" cy="6843876"/>
          </a:xfrm>
          <a:prstGeom prst="rect">
            <a:avLst/>
          </a:prstGeom>
        </p:spPr>
      </p:pic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D047F5A7-F96B-440F-A0EF-A8380D490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531" y="5648131"/>
            <a:ext cx="11153191" cy="941378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Автор: Свидетелев А.Н.</a:t>
            </a:r>
            <a:endParaRPr lang="en-US" dirty="0"/>
          </a:p>
          <a:p>
            <a:r>
              <a:rPr lang="ru-RU" dirty="0"/>
              <a:t>24.07.2024</a:t>
            </a:r>
          </a:p>
        </p:txBody>
      </p:sp>
    </p:spTree>
    <p:extLst>
      <p:ext uri="{BB962C8B-B14F-4D97-AF65-F5344CB8AC3E}">
        <p14:creationId xmlns:p14="http://schemas.microsoft.com/office/powerpoint/2010/main" val="29992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1D0EF-DB93-4CB0-AD32-8F6157EF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F1646B1-A9E2-4B41-B1FF-B5BE1E375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608971"/>
          </a:xfrm>
        </p:spPr>
      </p:pic>
    </p:spTree>
    <p:extLst>
      <p:ext uri="{BB962C8B-B14F-4D97-AF65-F5344CB8AC3E}">
        <p14:creationId xmlns:p14="http://schemas.microsoft.com/office/powerpoint/2010/main" val="1736340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EB7AB-EDE8-42AD-836E-84E1D6B8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CB7B846-800B-47A9-89F7-33D945D0D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7486"/>
          </a:xfrm>
        </p:spPr>
      </p:pic>
    </p:spTree>
    <p:extLst>
      <p:ext uri="{BB962C8B-B14F-4D97-AF65-F5344CB8AC3E}">
        <p14:creationId xmlns:p14="http://schemas.microsoft.com/office/powerpoint/2010/main" val="183376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9F68F-F35F-44C5-95C4-633B41B6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3ECC51-25A0-476B-A86A-9D70EE654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9257"/>
          </a:xfrm>
        </p:spPr>
      </p:pic>
    </p:spTree>
    <p:extLst>
      <p:ext uri="{BB962C8B-B14F-4D97-AF65-F5344CB8AC3E}">
        <p14:creationId xmlns:p14="http://schemas.microsoft.com/office/powerpoint/2010/main" val="11195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0E41F-ACBF-4F18-9262-523B28FF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F7842E-6303-4456-979D-BE7CA1293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5368"/>
          </a:xfrm>
        </p:spPr>
      </p:pic>
    </p:spTree>
    <p:extLst>
      <p:ext uri="{BB962C8B-B14F-4D97-AF65-F5344CB8AC3E}">
        <p14:creationId xmlns:p14="http://schemas.microsoft.com/office/powerpoint/2010/main" val="2486938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74569-E334-4C93-9E38-7AC1CA5C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A437E1-B984-4DDF-BE3A-097EB1AE6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99" cy="6578770"/>
          </a:xfrm>
        </p:spPr>
      </p:pic>
    </p:spTree>
    <p:extLst>
      <p:ext uri="{BB962C8B-B14F-4D97-AF65-F5344CB8AC3E}">
        <p14:creationId xmlns:p14="http://schemas.microsoft.com/office/powerpoint/2010/main" val="444344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FB446-A13B-4A04-BDBF-8F531648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706893-18E9-42F1-825D-0569CD206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0778" cy="6609455"/>
          </a:xfrm>
        </p:spPr>
      </p:pic>
    </p:spTree>
    <p:extLst>
      <p:ext uri="{BB962C8B-B14F-4D97-AF65-F5344CB8AC3E}">
        <p14:creationId xmlns:p14="http://schemas.microsoft.com/office/powerpoint/2010/main" val="2277670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2EB8A-317E-4457-B7F6-39BDC81D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D6B806-31BB-4C7A-8F90-3BDC8266D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6460" cy="6566497"/>
          </a:xfrm>
        </p:spPr>
      </p:pic>
    </p:spTree>
    <p:extLst>
      <p:ext uri="{BB962C8B-B14F-4D97-AF65-F5344CB8AC3E}">
        <p14:creationId xmlns:p14="http://schemas.microsoft.com/office/powerpoint/2010/main" val="3629474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7F020-FC9A-4353-9994-6CE181CF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025"/>
            <a:ext cx="10515600" cy="601418"/>
          </a:xfrm>
        </p:spPr>
        <p:txBody>
          <a:bodyPr>
            <a:normAutofit fontScale="90000"/>
          </a:bodyPr>
          <a:lstStyle/>
          <a:p>
            <a:r>
              <a:rPr lang="ru-RU" dirty="0"/>
              <a:t>Изменение в 23 версии </a:t>
            </a:r>
            <a:r>
              <a:rPr lang="ru-RU" dirty="0" err="1"/>
              <a:t>Лоцман:КБ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3A6F47-E7A9-44DE-87EA-8002EA5F5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9" y="917446"/>
            <a:ext cx="11578545" cy="5777926"/>
          </a:xfrm>
        </p:spPr>
      </p:pic>
    </p:spTree>
    <p:extLst>
      <p:ext uri="{BB962C8B-B14F-4D97-AF65-F5344CB8AC3E}">
        <p14:creationId xmlns:p14="http://schemas.microsoft.com/office/powerpoint/2010/main" val="2061234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1F7F9-0BA2-4666-88FF-D160B9C3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0C9464-EA1A-442A-BD74-6EF49F19B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12" y="125699"/>
            <a:ext cx="7774017" cy="6837213"/>
          </a:xfrm>
        </p:spPr>
      </p:pic>
    </p:spTree>
    <p:extLst>
      <p:ext uri="{BB962C8B-B14F-4D97-AF65-F5344CB8AC3E}">
        <p14:creationId xmlns:p14="http://schemas.microsoft.com/office/powerpoint/2010/main" val="2951180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8C414-01BB-44BD-8A88-8EB2B1F5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6DAA01-F882-4BB4-8531-20A515DFC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3" y="242300"/>
            <a:ext cx="11586441" cy="5268647"/>
          </a:xfrm>
        </p:spPr>
      </p:pic>
    </p:spTree>
    <p:extLst>
      <p:ext uri="{BB962C8B-B14F-4D97-AF65-F5344CB8AC3E}">
        <p14:creationId xmlns:p14="http://schemas.microsoft.com/office/powerpoint/2010/main" val="410610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1F161-9EB2-4863-BBE2-233F1147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B17A90B3-DC2E-4A32-850E-5B2D783FE74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811845"/>
              </p:ext>
            </p:extLst>
          </p:nvPr>
        </p:nvGraphicFramePr>
        <p:xfrm>
          <a:off x="2222500" y="1825625"/>
          <a:ext cx="7747000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7562716" imgH="4247878" progId="Acrobat.Document.DC">
                  <p:embed/>
                </p:oleObj>
              </mc:Choice>
              <mc:Fallback>
                <p:oleObj name="Acrobat Document" r:id="rId3" imgW="7562716" imgH="42478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2500" y="1825625"/>
                        <a:ext cx="7747000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05355F-6910-431D-8E29-51633CF50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86"/>
            <a:ext cx="12192000" cy="668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66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CACFC-C577-4943-B21E-D1D227CFF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823"/>
          </a:xfrm>
        </p:spPr>
        <p:txBody>
          <a:bodyPr>
            <a:normAutofit fontScale="90000"/>
          </a:bodyPr>
          <a:lstStyle/>
          <a:p>
            <a:r>
              <a:rPr lang="en-US" dirty="0"/>
              <a:t>QR-</a:t>
            </a:r>
            <a:r>
              <a:rPr lang="ru-RU" dirty="0"/>
              <a:t>код на чертеже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FCFB6C-5FF6-4EB4-8331-FD3FABF2F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8" t="3613" r="37131" b="-104"/>
          <a:stretch/>
        </p:blipFill>
        <p:spPr>
          <a:xfrm>
            <a:off x="5737091" y="984953"/>
            <a:ext cx="3161205" cy="57595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68E0A5-FC22-46B3-B484-811C85CFC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9" t="2605" r="37031" b="-528"/>
          <a:stretch/>
        </p:blipFill>
        <p:spPr>
          <a:xfrm>
            <a:off x="8898296" y="984953"/>
            <a:ext cx="3130052" cy="57595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B8F7B1-BCAF-48E4-A634-E90101FAC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9" y="938948"/>
            <a:ext cx="5501665" cy="274100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44D02B-4C69-40A4-9ABA-6492401BD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-640" r="33848" b="-200"/>
          <a:stretch/>
        </p:blipFill>
        <p:spPr>
          <a:xfrm>
            <a:off x="3338482" y="2599405"/>
            <a:ext cx="2473176" cy="3991694"/>
          </a:xfrm>
        </p:spPr>
      </p:pic>
    </p:spTree>
    <p:extLst>
      <p:ext uri="{BB962C8B-B14F-4D97-AF65-F5344CB8AC3E}">
        <p14:creationId xmlns:p14="http://schemas.microsoft.com/office/powerpoint/2010/main" val="289975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25C2B-490B-4B35-B935-9A2236BF7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C13794-0E01-4513-9794-E44D89D7C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"/>
          <a:stretch/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8105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C6BDC-B482-4B1E-952B-BCB1B91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189B80-A8F0-4520-9FA2-3895AEB85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" y="65972"/>
            <a:ext cx="11994534" cy="6726056"/>
          </a:xfrm>
        </p:spPr>
      </p:pic>
    </p:spTree>
    <p:extLst>
      <p:ext uri="{BB962C8B-B14F-4D97-AF65-F5344CB8AC3E}">
        <p14:creationId xmlns:p14="http://schemas.microsoft.com/office/powerpoint/2010/main" val="35298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22FC6-646E-4A49-BDEC-D32C1187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6145"/>
          </a:xfrm>
        </p:spPr>
        <p:txBody>
          <a:bodyPr>
            <a:normAutofit fontScale="90000"/>
          </a:bodyPr>
          <a:lstStyle/>
          <a:p>
            <a:r>
              <a:rPr lang="ru-RU" dirty="0"/>
              <a:t>Настройка интеграции с различными </a:t>
            </a:r>
            <a:r>
              <a:rPr lang="en-US" dirty="0"/>
              <a:t>CAD</a:t>
            </a:r>
            <a:r>
              <a:rPr lang="ru-RU" dirty="0"/>
              <a:t> системами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61C084-8632-46AD-9FB0-AC88722DB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71" y="1825625"/>
            <a:ext cx="5826457" cy="4351338"/>
          </a:xfrm>
        </p:spPr>
      </p:pic>
    </p:spTree>
    <p:extLst>
      <p:ext uri="{BB962C8B-B14F-4D97-AF65-F5344CB8AC3E}">
        <p14:creationId xmlns:p14="http://schemas.microsoft.com/office/powerpoint/2010/main" val="3015481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68B8E-26E0-4BCF-BA52-51F03062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8370"/>
          </a:xfrm>
        </p:spPr>
        <p:txBody>
          <a:bodyPr>
            <a:normAutofit fontScale="90000"/>
          </a:bodyPr>
          <a:lstStyle/>
          <a:p>
            <a:r>
              <a:rPr lang="ru-RU" dirty="0"/>
              <a:t>Создание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E573F8-43EA-4602-9C0B-50CC516C5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3" y="963496"/>
            <a:ext cx="10958481" cy="56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0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0FD48-3F74-446C-B0A1-B9A6166E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2454"/>
          </a:xfrm>
        </p:spPr>
        <p:txBody>
          <a:bodyPr>
            <a:normAutofit fontScale="90000"/>
          </a:bodyPr>
          <a:lstStyle/>
          <a:p>
            <a:r>
              <a:rPr lang="ru-RU" dirty="0"/>
              <a:t>Назначение прав доступа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F0533F-F3D4-4673-93BE-E321E8264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38" y="1405353"/>
            <a:ext cx="7163205" cy="4771610"/>
          </a:xfrm>
        </p:spPr>
      </p:pic>
    </p:spTree>
    <p:extLst>
      <p:ext uri="{BB962C8B-B14F-4D97-AF65-F5344CB8AC3E}">
        <p14:creationId xmlns:p14="http://schemas.microsoft.com/office/powerpoint/2010/main" val="266473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C2E6E-2B0B-438F-91AE-0BA4E69AA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6538BA-4094-473F-B294-8EB77CA0E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16975"/>
          </a:xfrm>
        </p:spPr>
      </p:pic>
    </p:spTree>
    <p:extLst>
      <p:ext uri="{BB962C8B-B14F-4D97-AF65-F5344CB8AC3E}">
        <p14:creationId xmlns:p14="http://schemas.microsoft.com/office/powerpoint/2010/main" val="3297349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B46C6-5F51-4D20-96DD-07ED769B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6FA3A3-8A93-4479-9DE2-D06BA8B47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398"/>
          </a:xfrm>
        </p:spPr>
      </p:pic>
    </p:spTree>
    <p:extLst>
      <p:ext uri="{BB962C8B-B14F-4D97-AF65-F5344CB8AC3E}">
        <p14:creationId xmlns:p14="http://schemas.microsoft.com/office/powerpoint/2010/main" val="312444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E3EB89-7943-4EA3-B108-6E673B7A6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45" y="1761294"/>
            <a:ext cx="8987618" cy="481747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19A0DC-B11E-47A9-BF9B-985FDA2D3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5" y="372882"/>
            <a:ext cx="4245738" cy="10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038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30</Words>
  <Application>Microsoft Office PowerPoint</Application>
  <PresentationFormat>Широкоэкранный</PresentationFormat>
  <Paragraphs>7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Настройка интеграции с различными CAD системами</vt:lpstr>
      <vt:lpstr>Создание проекта</vt:lpstr>
      <vt:lpstr>Назначение прав доступа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в 23 версии Лоцман:КБ</vt:lpstr>
      <vt:lpstr>Презентация PowerPoint</vt:lpstr>
      <vt:lpstr>Презентация PowerPoint</vt:lpstr>
      <vt:lpstr>QR-код на чертеже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Свидетелев</dc:creator>
  <cp:lastModifiedBy>Алексей Свидетелев</cp:lastModifiedBy>
  <cp:revision>18</cp:revision>
  <dcterms:created xsi:type="dcterms:W3CDTF">2024-07-17T13:08:28Z</dcterms:created>
  <dcterms:modified xsi:type="dcterms:W3CDTF">2024-07-24T10:43:15Z</dcterms:modified>
</cp:coreProperties>
</file>