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0" r:id="rId4"/>
    <p:sldId id="282" r:id="rId5"/>
    <p:sldId id="279" r:id="rId6"/>
    <p:sldId id="283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A8B"/>
    <a:srgbClr val="105A5B"/>
    <a:srgbClr val="1376BA"/>
    <a:srgbClr val="1C86C0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95596" autoAdjust="0"/>
  </p:normalViewPr>
  <p:slideViewPr>
    <p:cSldViewPr>
      <p:cViewPr varScale="1">
        <p:scale>
          <a:sx n="156" d="100"/>
          <a:sy n="156" d="100"/>
        </p:scale>
        <p:origin x="214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72E87C89-58C7-420F-8B1F-2D1DA91C82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8600E-BCDA-4FEF-B8DE-C2FCED20D42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2B79C-8334-4928-9B83-2EB5A4985E45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10833-2ABF-4B2B-8364-84994523E2F3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04800"/>
            <a:ext cx="7772400" cy="704850"/>
          </a:xfrm>
          <a:effectLst>
            <a:outerShdw dist="12700" algn="ctr" rotWithShape="0">
              <a:schemeClr val="bg2"/>
            </a:outerShdw>
          </a:effectLst>
        </p:spPr>
        <p:txBody>
          <a:bodyPr/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90600"/>
            <a:ext cx="7772400" cy="685800"/>
          </a:xfrm>
          <a:effectLst>
            <a:outerShdw dist="127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81750" y="457200"/>
            <a:ext cx="2000250" cy="5943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848350" cy="5943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667000"/>
            <a:ext cx="3581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5814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67000"/>
            <a:ext cx="731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188640"/>
            <a:ext cx="6552728" cy="2692152"/>
          </a:xfrm>
        </p:spPr>
        <p:txBody>
          <a:bodyPr/>
          <a:lstStyle/>
          <a:p>
            <a:r>
              <a:rPr lang="ru-RU" b="1" dirty="0"/>
              <a:t>Статус работ по монтажу вакуумной системы изоляционного объема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1026" y="5157192"/>
            <a:ext cx="4648200" cy="685800"/>
          </a:xfrm>
        </p:spPr>
        <p:txBody>
          <a:bodyPr/>
          <a:lstStyle/>
          <a:p>
            <a:r>
              <a:rPr lang="ru-RU" dirty="0"/>
              <a:t>Погодин Александр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0F806464-0CEB-4B4F-B919-C704AE4C1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147"/>
            <a:ext cx="3744416" cy="4992554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3D9F650-28C8-46D4-818D-404C6621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4B321E-CD7C-4451-8950-E07F1ED8A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97" y="1843820"/>
            <a:ext cx="3760635" cy="5014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AA4DE0-3A73-4DF8-83E9-F762239ED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0188" y="980727"/>
            <a:ext cx="9244188" cy="58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5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0BF4B-7DAF-42F6-A8B8-80E51431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C198E-F625-4826-B16F-E6F6E86D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8449C0-8ECD-43B7-B84E-16498B19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3" y="457200"/>
            <a:ext cx="9144000" cy="53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0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FD17BE-1231-41F1-BE9B-8A78BCBAD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491207"/>
            <a:ext cx="4248472" cy="56646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37E679-63B2-4F32-A806-746B1525D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42" y="491207"/>
            <a:ext cx="4248472" cy="56646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D3D58C-8872-45CE-B7CC-18C65919A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052" y="0"/>
            <a:ext cx="7496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16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0f0ea40ec0d45ec3cdd371d97ca3443b7b57da"/>
</p:tagLst>
</file>

<file path=ppt/theme/theme1.xml><?xml version="1.0" encoding="utf-8"?>
<a:theme xmlns:a="http://schemas.openxmlformats.org/drawingml/2006/main" name="gaechnie klyuchi">
  <a:themeElements>
    <a:clrScheme name="powerpoint-template 9">
      <a:dk1>
        <a:srgbClr val="4D4D4D"/>
      </a:dk1>
      <a:lt1>
        <a:srgbClr val="FFFFFF"/>
      </a:lt1>
      <a:dk2>
        <a:srgbClr val="4D4D4D"/>
      </a:dk2>
      <a:lt2>
        <a:srgbClr val="0072C3"/>
      </a:lt2>
      <a:accent1>
        <a:srgbClr val="4DDAFE"/>
      </a:accent1>
      <a:accent2>
        <a:srgbClr val="0084CB"/>
      </a:accent2>
      <a:accent3>
        <a:srgbClr val="FFFFFF"/>
      </a:accent3>
      <a:accent4>
        <a:srgbClr val="404040"/>
      </a:accent4>
      <a:accent5>
        <a:srgbClr val="B2EAFE"/>
      </a:accent5>
      <a:accent6>
        <a:srgbClr val="0077B8"/>
      </a:accent6>
      <a:hlink>
        <a:srgbClr val="009CD5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65A8B"/>
        </a:lt2>
        <a:accent1>
          <a:srgbClr val="27759B"/>
        </a:accent1>
        <a:accent2>
          <a:srgbClr val="3991B5"/>
        </a:accent2>
        <a:accent3>
          <a:srgbClr val="FFFFFF"/>
        </a:accent3>
        <a:accent4>
          <a:srgbClr val="404040"/>
        </a:accent4>
        <a:accent5>
          <a:srgbClr val="ACBDCB"/>
        </a:accent5>
        <a:accent6>
          <a:srgbClr val="3383A4"/>
        </a:accent6>
        <a:hlink>
          <a:srgbClr val="40A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42A5BC"/>
        </a:lt2>
        <a:accent1>
          <a:srgbClr val="0B70D4"/>
        </a:accent1>
        <a:accent2>
          <a:srgbClr val="61D9E4"/>
        </a:accent2>
        <a:accent3>
          <a:srgbClr val="FFFFFF"/>
        </a:accent3>
        <a:accent4>
          <a:srgbClr val="404040"/>
        </a:accent4>
        <a:accent5>
          <a:srgbClr val="AABBE6"/>
        </a:accent5>
        <a:accent6>
          <a:srgbClr val="57C4CF"/>
        </a:accent6>
        <a:hlink>
          <a:srgbClr val="2091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05D3FC"/>
        </a:lt2>
        <a:accent1>
          <a:srgbClr val="1C50E2"/>
        </a:accent1>
        <a:accent2>
          <a:srgbClr val="0390F5"/>
        </a:accent2>
        <a:accent3>
          <a:srgbClr val="FFFFFF"/>
        </a:accent3>
        <a:accent4>
          <a:srgbClr val="404040"/>
        </a:accent4>
        <a:accent5>
          <a:srgbClr val="ABB3EE"/>
        </a:accent5>
        <a:accent6>
          <a:srgbClr val="0282DE"/>
        </a:accent6>
        <a:hlink>
          <a:srgbClr val="5E9AF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05D3FC"/>
        </a:lt2>
        <a:accent1>
          <a:srgbClr val="1C50E2"/>
        </a:accent1>
        <a:accent2>
          <a:srgbClr val="5E90FC"/>
        </a:accent2>
        <a:accent3>
          <a:srgbClr val="FFFFFF"/>
        </a:accent3>
        <a:accent4>
          <a:srgbClr val="404040"/>
        </a:accent4>
        <a:accent5>
          <a:srgbClr val="ABB3EE"/>
        </a:accent5>
        <a:accent6>
          <a:srgbClr val="5482E4"/>
        </a:accent6>
        <a:hlink>
          <a:srgbClr val="0390F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0072C3"/>
        </a:lt2>
        <a:accent1>
          <a:srgbClr val="4DDAFE"/>
        </a:accent1>
        <a:accent2>
          <a:srgbClr val="0084CB"/>
        </a:accent2>
        <a:accent3>
          <a:srgbClr val="FFFFFF"/>
        </a:accent3>
        <a:accent4>
          <a:srgbClr val="404040"/>
        </a:accent4>
        <a:accent5>
          <a:srgbClr val="B2EAFE"/>
        </a:accent5>
        <a:accent6>
          <a:srgbClr val="0077B8"/>
        </a:accent6>
        <a:hlink>
          <a:srgbClr val="009CD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gaechnie klyuchi</Template>
  <TotalTime>42</TotalTime>
  <Words>13</Words>
  <Application>Microsoft Office PowerPoint</Application>
  <PresentationFormat>Экран (4:3)</PresentationFormat>
  <Paragraphs>5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Microsoft Sans Serif</vt:lpstr>
      <vt:lpstr>gaechnie klyuchi</vt:lpstr>
      <vt:lpstr>Статус работ по монтажу вакуумной системы изоляционного объема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Юра</dc:creator>
  <cp:lastModifiedBy>я</cp:lastModifiedBy>
  <cp:revision>15</cp:revision>
  <dcterms:created xsi:type="dcterms:W3CDTF">2016-08-26T18:10:36Z</dcterms:created>
  <dcterms:modified xsi:type="dcterms:W3CDTF">2024-07-24T10:55:10Z</dcterms:modified>
</cp:coreProperties>
</file>