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80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A8B"/>
    <a:srgbClr val="105A5B"/>
    <a:srgbClr val="1376BA"/>
    <a:srgbClr val="1C86C0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95596" autoAdjust="0"/>
  </p:normalViewPr>
  <p:slideViewPr>
    <p:cSldViewPr>
      <p:cViewPr varScale="1">
        <p:scale>
          <a:sx n="156" d="100"/>
          <a:sy n="156" d="100"/>
        </p:scale>
        <p:origin x="214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72E87C89-58C7-420F-8B1F-2D1DA91C82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600E-BCDA-4FEF-B8DE-C2FCED20D42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2B79C-8334-4928-9B83-2EB5A4985E45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04800"/>
            <a:ext cx="7772400" cy="704850"/>
          </a:xfrm>
          <a:effectLst>
            <a:outerShdw dist="12700" algn="ctr" rotWithShape="0">
              <a:schemeClr val="bg2"/>
            </a:outerShdw>
          </a:effectLst>
        </p:spPr>
        <p:txBody>
          <a:bodyPr/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7772400" cy="685800"/>
          </a:xfrm>
          <a:effectLst>
            <a:outerShdw dist="127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81750" y="457200"/>
            <a:ext cx="2000250" cy="5943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5848350" cy="5943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667000"/>
            <a:ext cx="35814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5814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6670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88640"/>
            <a:ext cx="6552728" cy="2692152"/>
          </a:xfrm>
        </p:spPr>
        <p:txBody>
          <a:bodyPr/>
          <a:lstStyle/>
          <a:p>
            <a:r>
              <a:rPr lang="ru-RU" b="1" dirty="0"/>
              <a:t>Статус работ по сборке вакуумной системы изоляционного объема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1026" y="5157192"/>
            <a:ext cx="4648200" cy="685800"/>
          </a:xfrm>
        </p:spPr>
        <p:txBody>
          <a:bodyPr/>
          <a:lstStyle/>
          <a:p>
            <a:r>
              <a:rPr lang="ru-RU" dirty="0"/>
              <a:t>Погодин Александр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AE665958-1DE3-46D8-82B9-C731BFD508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9" y="1853777"/>
            <a:ext cx="3760635" cy="5014180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FFD8104-90AC-4AC7-B835-7CEAA8A051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37503"/>
            <a:ext cx="3760634" cy="50141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EB4065-3173-4EAC-9E07-FAA79BE9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88840"/>
            <a:ext cx="7897688" cy="4536504"/>
          </a:xfrm>
        </p:spPr>
        <p:txBody>
          <a:bodyPr/>
          <a:lstStyle/>
          <a:p>
            <a:r>
              <a:rPr lang="ru-RU" dirty="0"/>
              <a:t>Сборка </a:t>
            </a:r>
            <a:r>
              <a:rPr lang="en-US" dirty="0"/>
              <a:t>LV </a:t>
            </a:r>
            <a:r>
              <a:rPr lang="ru-RU" dirty="0"/>
              <a:t>постов</a:t>
            </a:r>
            <a:r>
              <a:rPr lang="en-US" dirty="0"/>
              <a:t> (</a:t>
            </a:r>
            <a:r>
              <a:rPr lang="ru-RU" dirty="0"/>
              <a:t>28 октября ожидается поставка азотных ловушек)</a:t>
            </a:r>
          </a:p>
          <a:p>
            <a:r>
              <a:rPr lang="ru-RU" dirty="0"/>
              <a:t>Установка кронштейнов форвакуумной линии</a:t>
            </a:r>
          </a:p>
          <a:p>
            <a:r>
              <a:rPr lang="ru-RU" dirty="0"/>
              <a:t>Подготовка к сварке форвакуумной линии (заказаны трубы ф101,6 с патрубками </a:t>
            </a:r>
            <a:r>
              <a:rPr lang="en-US" dirty="0"/>
              <a:t>DN50 KF)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53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0f0ea40ec0d45ec3cdd371d97ca3443b7b57da"/>
</p:tagLst>
</file>

<file path=ppt/theme/theme1.xml><?xml version="1.0" encoding="utf-8"?>
<a:theme xmlns:a="http://schemas.openxmlformats.org/drawingml/2006/main" name="gaechnie klyuchi">
  <a:themeElements>
    <a:clrScheme name="powerpoint-template 9">
      <a:dk1>
        <a:srgbClr val="4D4D4D"/>
      </a:dk1>
      <a:lt1>
        <a:srgbClr val="FFFFFF"/>
      </a:lt1>
      <a:dk2>
        <a:srgbClr val="4D4D4D"/>
      </a:dk2>
      <a:lt2>
        <a:srgbClr val="0072C3"/>
      </a:lt2>
      <a:accent1>
        <a:srgbClr val="4DDAFE"/>
      </a:accent1>
      <a:accent2>
        <a:srgbClr val="0084CB"/>
      </a:accent2>
      <a:accent3>
        <a:srgbClr val="FFFFFF"/>
      </a:accent3>
      <a:accent4>
        <a:srgbClr val="404040"/>
      </a:accent4>
      <a:accent5>
        <a:srgbClr val="B2EAFE"/>
      </a:accent5>
      <a:accent6>
        <a:srgbClr val="0077B8"/>
      </a:accent6>
      <a:hlink>
        <a:srgbClr val="009CD5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165A8B"/>
        </a:lt2>
        <a:accent1>
          <a:srgbClr val="27759B"/>
        </a:accent1>
        <a:accent2>
          <a:srgbClr val="3991B5"/>
        </a:accent2>
        <a:accent3>
          <a:srgbClr val="FFFFFF"/>
        </a:accent3>
        <a:accent4>
          <a:srgbClr val="404040"/>
        </a:accent4>
        <a:accent5>
          <a:srgbClr val="ACBDCB"/>
        </a:accent5>
        <a:accent6>
          <a:srgbClr val="3383A4"/>
        </a:accent6>
        <a:hlink>
          <a:srgbClr val="40A3E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42A5BC"/>
        </a:lt2>
        <a:accent1>
          <a:srgbClr val="0B70D4"/>
        </a:accent1>
        <a:accent2>
          <a:srgbClr val="61D9E4"/>
        </a:accent2>
        <a:accent3>
          <a:srgbClr val="FFFFFF"/>
        </a:accent3>
        <a:accent4>
          <a:srgbClr val="404040"/>
        </a:accent4>
        <a:accent5>
          <a:srgbClr val="AABBE6"/>
        </a:accent5>
        <a:accent6>
          <a:srgbClr val="57C4CF"/>
        </a:accent6>
        <a:hlink>
          <a:srgbClr val="2091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05D3FC"/>
        </a:lt2>
        <a:accent1>
          <a:srgbClr val="1C50E2"/>
        </a:accent1>
        <a:accent2>
          <a:srgbClr val="0390F5"/>
        </a:accent2>
        <a:accent3>
          <a:srgbClr val="FFFFFF"/>
        </a:accent3>
        <a:accent4>
          <a:srgbClr val="404040"/>
        </a:accent4>
        <a:accent5>
          <a:srgbClr val="ABB3EE"/>
        </a:accent5>
        <a:accent6>
          <a:srgbClr val="0282DE"/>
        </a:accent6>
        <a:hlink>
          <a:srgbClr val="5E9AF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05D3FC"/>
        </a:lt2>
        <a:accent1>
          <a:srgbClr val="1C50E2"/>
        </a:accent1>
        <a:accent2>
          <a:srgbClr val="5E90FC"/>
        </a:accent2>
        <a:accent3>
          <a:srgbClr val="FFFFFF"/>
        </a:accent3>
        <a:accent4>
          <a:srgbClr val="404040"/>
        </a:accent4>
        <a:accent5>
          <a:srgbClr val="ABB3EE"/>
        </a:accent5>
        <a:accent6>
          <a:srgbClr val="5482E4"/>
        </a:accent6>
        <a:hlink>
          <a:srgbClr val="0390F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0072C3"/>
        </a:lt2>
        <a:accent1>
          <a:srgbClr val="4DDAFE"/>
        </a:accent1>
        <a:accent2>
          <a:srgbClr val="0084CB"/>
        </a:accent2>
        <a:accent3>
          <a:srgbClr val="FFFFFF"/>
        </a:accent3>
        <a:accent4>
          <a:srgbClr val="404040"/>
        </a:accent4>
        <a:accent5>
          <a:srgbClr val="B2EAFE"/>
        </a:accent5>
        <a:accent6>
          <a:srgbClr val="0077B8"/>
        </a:accent6>
        <a:hlink>
          <a:srgbClr val="009CD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gaechnie klyuchi</Template>
  <TotalTime>57</TotalTime>
  <Words>41</Words>
  <Application>Microsoft Office PowerPoint</Application>
  <PresentationFormat>Экран (4:3)</PresentationFormat>
  <Paragraphs>7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Microsoft Sans Serif</vt:lpstr>
      <vt:lpstr>gaechnie klyuchi</vt:lpstr>
      <vt:lpstr>Статус работ по сборке вакуумной системы изоляционного объема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Юра</dc:creator>
  <cp:lastModifiedBy>я</cp:lastModifiedBy>
  <cp:revision>17</cp:revision>
  <dcterms:created xsi:type="dcterms:W3CDTF">2016-08-26T18:10:36Z</dcterms:created>
  <dcterms:modified xsi:type="dcterms:W3CDTF">2024-10-16T11:12:12Z</dcterms:modified>
</cp:coreProperties>
</file>