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5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5E4A6-2021-452A-86CF-72D687A99CEC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1FE3A-1452-4E37-9A96-CF0BB8ECF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24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1FE3A-1452-4E37-9A96-CF0BB8ECF42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972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1FE3A-1452-4E37-9A96-CF0BB8ECF42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972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1FE3A-1452-4E37-9A96-CF0BB8ECF42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972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1FE3A-1452-4E37-9A96-CF0BB8ECF42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972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1FE3A-1452-4E37-9A96-CF0BB8ECF42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972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1FE3A-1452-4E37-9A96-CF0BB8ECF42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972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1FE3A-1452-4E37-9A96-CF0BB8ECF42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120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CF72F38-F6D1-4B91-AA1E-1BDC361E6BE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95ACF0-76C1-4961-ACFF-F4E106CA215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2F38-F6D1-4B91-AA1E-1BDC361E6BE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ACF0-76C1-4961-ACFF-F4E106CA21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2F38-F6D1-4B91-AA1E-1BDC361E6BE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B95ACF0-76C1-4961-ACFF-F4E106CA21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2F38-F6D1-4B91-AA1E-1BDC361E6BE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ACF0-76C1-4961-ACFF-F4E106CA215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CF72F38-F6D1-4B91-AA1E-1BDC361E6BE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B95ACF0-76C1-4961-ACFF-F4E106CA215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2F38-F6D1-4B91-AA1E-1BDC361E6BE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ACF0-76C1-4961-ACFF-F4E106CA215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2F38-F6D1-4B91-AA1E-1BDC361E6BE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ACF0-76C1-4961-ACFF-F4E106CA215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2F38-F6D1-4B91-AA1E-1BDC361E6BE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ACF0-76C1-4961-ACFF-F4E106CA215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2F38-F6D1-4B91-AA1E-1BDC361E6BE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ACF0-76C1-4961-ACFF-F4E106CA21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2F38-F6D1-4B91-AA1E-1BDC361E6BE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95ACF0-76C1-4961-ACFF-F4E106CA215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2F38-F6D1-4B91-AA1E-1BDC361E6BE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ACF0-76C1-4961-ACFF-F4E106CA215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CF72F38-F6D1-4B91-AA1E-1BDC361E6BE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8B95ACF0-76C1-4961-ACFF-F4E106CA21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23 октября 2024 г.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Система электропитания структурных магнитов  Коллайдера </a:t>
            </a:r>
            <a:r>
              <a:rPr lang="en-US" dirty="0"/>
              <a:t>NICA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972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Доп. источники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603EDC2-308D-0E97-5EBD-CCD3C5014DCB}"/>
              </a:ext>
            </a:extLst>
          </p:cNvPr>
          <p:cNvSpPr txBox="1">
            <a:spLocks/>
          </p:cNvSpPr>
          <p:nvPr/>
        </p:nvSpPr>
        <p:spPr>
          <a:xfrm>
            <a:off x="6936303" y="5447759"/>
            <a:ext cx="1512168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FFFF00"/>
                </a:solidFill>
              </a:rPr>
              <a:t>КЭЭ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466D7D-C0A4-CA32-60FA-1DD73CFFA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80" y="2544742"/>
            <a:ext cx="4124712" cy="1602209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0E09B71-3ED0-BF0D-747C-44802D84A6CD}"/>
              </a:ext>
            </a:extLst>
          </p:cNvPr>
          <p:cNvSpPr txBox="1">
            <a:spLocks/>
          </p:cNvSpPr>
          <p:nvPr/>
        </p:nvSpPr>
        <p:spPr>
          <a:xfrm>
            <a:off x="1830579" y="3734171"/>
            <a:ext cx="2520280" cy="478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>
                <a:solidFill>
                  <a:schemeClr val="tx1"/>
                </a:solidFill>
                <a:highlight>
                  <a:srgbClr val="FFFF00"/>
                </a:highlight>
              </a:rPr>
              <a:t>Hpower</a:t>
            </a:r>
            <a:r>
              <a:rPr lang="ru-RU" sz="1800" dirty="0">
                <a:solidFill>
                  <a:schemeClr val="tx1"/>
                </a:solidFill>
                <a:highlight>
                  <a:srgbClr val="FFFF00"/>
                </a:highlight>
              </a:rPr>
              <a:t>,</a:t>
            </a:r>
            <a:r>
              <a:rPr lang="en-US" sz="18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ru-RU" sz="1800" dirty="0">
                <a:solidFill>
                  <a:schemeClr val="tx1"/>
                </a:solidFill>
                <a:highlight>
                  <a:srgbClr val="FFFF00"/>
                </a:highlight>
              </a:rPr>
              <a:t>Китай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FD8E66-319D-9AA6-36B5-FCC15F2E0F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340" y="2530336"/>
            <a:ext cx="1875080" cy="15721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1C7EFF4-16D8-6E92-6AB7-85D85F3D5B7B}"/>
              </a:ext>
            </a:extLst>
          </p:cNvPr>
          <p:cNvSpPr txBox="1"/>
          <p:nvPr/>
        </p:nvSpPr>
        <p:spPr>
          <a:xfrm>
            <a:off x="5292080" y="1809377"/>
            <a:ext cx="29437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ИП магнита </a:t>
            </a:r>
            <a:r>
              <a:rPr lang="ru-RU" dirty="0" err="1"/>
              <a:t>Ламбертсона</a:t>
            </a:r>
            <a:r>
              <a:rPr lang="ru-RU" dirty="0"/>
              <a:t> </a:t>
            </a:r>
          </a:p>
          <a:p>
            <a:pPr algn="ctr"/>
            <a:r>
              <a:rPr lang="ru-RU" dirty="0"/>
              <a:t>2</a:t>
            </a:r>
            <a:r>
              <a:rPr lang="ru-RU" sz="1800" dirty="0">
                <a:solidFill>
                  <a:schemeClr val="tx1"/>
                </a:solidFill>
              </a:rPr>
              <a:t>00А, 15В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392E8BE-6E2F-BF5D-E045-998C802B885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4"/>
          <a:stretch/>
        </p:blipFill>
        <p:spPr>
          <a:xfrm>
            <a:off x="4614100" y="2638140"/>
            <a:ext cx="2284678" cy="141541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3E1A1FE-1905-724D-E0B3-E4920CF835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060" y="4896774"/>
            <a:ext cx="1708759" cy="132961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71E7BF2-79CF-48BC-71D5-C99E4874F904}"/>
              </a:ext>
            </a:extLst>
          </p:cNvPr>
          <p:cNvSpPr txBox="1"/>
          <p:nvPr/>
        </p:nvSpPr>
        <p:spPr>
          <a:xfrm>
            <a:off x="5464408" y="4176449"/>
            <a:ext cx="29437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КЭЭ для магнита </a:t>
            </a:r>
          </a:p>
          <a:p>
            <a:pPr algn="ctr"/>
            <a:r>
              <a:rPr lang="ru-RU" dirty="0" err="1"/>
              <a:t>Ламбертсона</a:t>
            </a:r>
            <a:r>
              <a:rPr lang="ru-RU" dirty="0"/>
              <a:t> 600В, 200А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4A12539-11F8-B806-7839-D6EC7E04F2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303" y="4896774"/>
            <a:ext cx="1708759" cy="13310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F8313A3-E24C-EF49-B408-AB2F3CDD2E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2" y="4991564"/>
            <a:ext cx="2135458" cy="125333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D1C7567-A78C-3110-09F8-E1DDFA637E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111" y="4969222"/>
            <a:ext cx="2135458" cy="127567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1F11755-733C-51E1-4924-EA50A3D44D8B}"/>
              </a:ext>
            </a:extLst>
          </p:cNvPr>
          <p:cNvSpPr txBox="1"/>
          <p:nvPr/>
        </p:nvSpPr>
        <p:spPr>
          <a:xfrm>
            <a:off x="962195" y="4333571"/>
            <a:ext cx="2698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КЭЭ для доп. </a:t>
            </a:r>
          </a:p>
          <a:p>
            <a:pPr algn="ctr"/>
            <a:r>
              <a:rPr lang="ru-RU" dirty="0"/>
              <a:t>источников 40В, 300А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78EF83-553D-9474-86DE-13B27BC9E10C}"/>
              </a:ext>
            </a:extLst>
          </p:cNvPr>
          <p:cNvSpPr txBox="1"/>
          <p:nvPr/>
        </p:nvSpPr>
        <p:spPr>
          <a:xfrm>
            <a:off x="1059540" y="1804801"/>
            <a:ext cx="2461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Доп. источник  </a:t>
            </a:r>
          </a:p>
          <a:p>
            <a:pPr algn="ctr"/>
            <a:r>
              <a:rPr lang="ru-RU" sz="1800" dirty="0">
                <a:solidFill>
                  <a:schemeClr val="tx1"/>
                </a:solidFill>
              </a:rPr>
              <a:t>300А, 1</a:t>
            </a:r>
            <a:r>
              <a:rPr lang="ru-RU" dirty="0"/>
              <a:t>0</a:t>
            </a:r>
            <a:r>
              <a:rPr lang="ru-RU" sz="1800" dirty="0">
                <a:solidFill>
                  <a:schemeClr val="tx1"/>
                </a:solidFill>
              </a:rPr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2594004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Пом. 240</a:t>
            </a:r>
          </a:p>
        </p:txBody>
      </p:sp>
      <p:pic>
        <p:nvPicPr>
          <p:cNvPr id="1026" name="Picture 2" descr="C:\Users\shury\Downloads\Telegram Desktop\photo_2024-10-23_10-27-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6" r="22408"/>
          <a:stretch/>
        </p:blipFill>
        <p:spPr bwMode="auto">
          <a:xfrm>
            <a:off x="3955920" y="1844824"/>
            <a:ext cx="4720536" cy="456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hury\Downloads\Telegram Desktop\photo_2024-10-23_10-49-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4904"/>
          <a:stretch/>
        </p:blipFill>
        <p:spPr bwMode="auto">
          <a:xfrm>
            <a:off x="755576" y="1913914"/>
            <a:ext cx="2768296" cy="443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EF493D3-13B4-60C0-874D-C01C83D39C83}"/>
              </a:ext>
            </a:extLst>
          </p:cNvPr>
          <p:cNvSpPr txBox="1">
            <a:spLocks/>
          </p:cNvSpPr>
          <p:nvPr/>
        </p:nvSpPr>
        <p:spPr>
          <a:xfrm>
            <a:off x="4355976" y="5359396"/>
            <a:ext cx="2808312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rgbClr val="FFFF00"/>
                </a:solidFill>
              </a:rPr>
              <a:t>Источник №2</a:t>
            </a:r>
            <a:r>
              <a:rPr lang="ru-RU" dirty="0">
                <a:solidFill>
                  <a:srgbClr val="FFFF00"/>
                </a:solidFill>
              </a:rPr>
              <a:t> ПИТ11-50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83E3D60-B71B-D6A6-83F3-21FC243E6523}"/>
              </a:ext>
            </a:extLst>
          </p:cNvPr>
          <p:cNvSpPr txBox="1">
            <a:spLocks/>
          </p:cNvSpPr>
          <p:nvPr/>
        </p:nvSpPr>
        <p:spPr>
          <a:xfrm>
            <a:off x="683568" y="5290305"/>
            <a:ext cx="2808312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rgbClr val="FFFF00"/>
                </a:solidFill>
              </a:rPr>
              <a:t>Ключи эвакуации энергии (КЭЭ)</a:t>
            </a:r>
          </a:p>
        </p:txBody>
      </p:sp>
    </p:spTree>
    <p:extLst>
      <p:ext uri="{BB962C8B-B14F-4D97-AF65-F5344CB8AC3E}">
        <p14:creationId xmlns:p14="http://schemas.microsoft.com/office/powerpoint/2010/main" val="238385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Пом. 240</a:t>
            </a:r>
          </a:p>
        </p:txBody>
      </p:sp>
      <p:pic>
        <p:nvPicPr>
          <p:cNvPr id="2051" name="Picture 3" descr="C:\Users\shury\Downloads\Telegram Desktop\photo_2024-10-23_10-51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40960" cy="486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85F258B-0AAB-AC75-4E89-56563619380A}"/>
              </a:ext>
            </a:extLst>
          </p:cNvPr>
          <p:cNvSpPr txBox="1">
            <a:spLocks/>
          </p:cNvSpPr>
          <p:nvPr/>
        </p:nvSpPr>
        <p:spPr>
          <a:xfrm>
            <a:off x="3347864" y="1849438"/>
            <a:ext cx="2808312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rgbClr val="FFFF00"/>
                </a:solidFill>
              </a:rPr>
              <a:t>Источник №1</a:t>
            </a:r>
            <a:r>
              <a:rPr lang="ru-RU" dirty="0">
                <a:solidFill>
                  <a:srgbClr val="FFFF00"/>
                </a:solidFill>
              </a:rPr>
              <a:t> ПИТ11-50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DBB029A-D8AB-2FAA-2427-AB219B207811}"/>
              </a:ext>
            </a:extLst>
          </p:cNvPr>
          <p:cNvSpPr txBox="1">
            <a:spLocks/>
          </p:cNvSpPr>
          <p:nvPr/>
        </p:nvSpPr>
        <p:spPr>
          <a:xfrm>
            <a:off x="6732240" y="1730971"/>
            <a:ext cx="1872208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FFFF00"/>
                </a:solidFill>
              </a:rPr>
              <a:t>ШП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F3178DA-2DD2-893B-0EC2-269BC9AE3A15}"/>
              </a:ext>
            </a:extLst>
          </p:cNvPr>
          <p:cNvSpPr txBox="1">
            <a:spLocks/>
          </p:cNvSpPr>
          <p:nvPr/>
        </p:nvSpPr>
        <p:spPr>
          <a:xfrm>
            <a:off x="5855729" y="1761134"/>
            <a:ext cx="1224136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FFFF00"/>
                </a:solidFill>
              </a:rPr>
              <a:t>КШ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ED6CB2F-1FB1-6BC4-A0A2-D8DCB2F984E6}"/>
              </a:ext>
            </a:extLst>
          </p:cNvPr>
          <p:cNvSpPr txBox="1">
            <a:spLocks/>
          </p:cNvSpPr>
          <p:nvPr/>
        </p:nvSpPr>
        <p:spPr>
          <a:xfrm>
            <a:off x="179512" y="5538978"/>
            <a:ext cx="1944217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rgbClr val="FFFF00"/>
                </a:solidFill>
              </a:rPr>
              <a:t>Источник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1600" dirty="0">
                <a:solidFill>
                  <a:srgbClr val="FFFF00"/>
                </a:solidFill>
              </a:rPr>
              <a:t>№1</a:t>
            </a:r>
            <a:r>
              <a:rPr lang="ru-RU" sz="2400" dirty="0">
                <a:solidFill>
                  <a:srgbClr val="FFFF00"/>
                </a:solidFill>
              </a:rPr>
              <a:t> ПИТ01-40</a:t>
            </a:r>
          </a:p>
        </p:txBody>
      </p:sp>
    </p:spTree>
    <p:extLst>
      <p:ext uri="{BB962C8B-B14F-4D97-AF65-F5344CB8AC3E}">
        <p14:creationId xmlns:p14="http://schemas.microsoft.com/office/powerpoint/2010/main" val="1813960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Пом. 240</a:t>
            </a:r>
          </a:p>
        </p:txBody>
      </p:sp>
      <p:pic>
        <p:nvPicPr>
          <p:cNvPr id="3074" name="Picture 2" descr="C:\Users\shury\Downloads\Telegram Desktop\photo_2024-10-23_10-52-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93932"/>
            <a:ext cx="3960440" cy="222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hury\Downloads\Telegram Desktop\photo_2024-10-23_10-55-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153580"/>
            <a:ext cx="3960440" cy="222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shury\Downloads\Telegram Desktop\photo_2024-10-23_10-57-1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8" b="23932"/>
          <a:stretch/>
        </p:blipFill>
        <p:spPr bwMode="auto">
          <a:xfrm>
            <a:off x="323528" y="2357352"/>
            <a:ext cx="3726448" cy="344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63E25FF-E04C-93C9-FDD5-A983172EBEFD}"/>
              </a:ext>
            </a:extLst>
          </p:cNvPr>
          <p:cNvSpPr txBox="1">
            <a:spLocks/>
          </p:cNvSpPr>
          <p:nvPr/>
        </p:nvSpPr>
        <p:spPr>
          <a:xfrm>
            <a:off x="782596" y="4941168"/>
            <a:ext cx="2808312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FFFF00"/>
                </a:solidFill>
              </a:rPr>
              <a:t>РЩ0,4кВ - К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F3B2961-3AA8-0D4C-2AFC-D86B54520134}"/>
              </a:ext>
            </a:extLst>
          </p:cNvPr>
          <p:cNvSpPr txBox="1">
            <a:spLocks/>
          </p:cNvSpPr>
          <p:nvPr/>
        </p:nvSpPr>
        <p:spPr>
          <a:xfrm>
            <a:off x="5675721" y="1617756"/>
            <a:ext cx="2808312" cy="7395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FFFF00"/>
                </a:solidFill>
              </a:rPr>
              <a:t>ШП1кА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D638079-9D35-24C9-78CA-D27E704A5D26}"/>
              </a:ext>
            </a:extLst>
          </p:cNvPr>
          <p:cNvSpPr txBox="1">
            <a:spLocks/>
          </p:cNvSpPr>
          <p:nvPr/>
        </p:nvSpPr>
        <p:spPr>
          <a:xfrm>
            <a:off x="4716016" y="5620765"/>
            <a:ext cx="2808312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FFFF00"/>
                </a:solidFill>
              </a:rPr>
              <a:t>РЩ0,4кВ - К</a:t>
            </a:r>
          </a:p>
        </p:txBody>
      </p:sp>
    </p:spTree>
    <p:extLst>
      <p:ext uri="{BB962C8B-B14F-4D97-AF65-F5344CB8AC3E}">
        <p14:creationId xmlns:p14="http://schemas.microsoft.com/office/powerpoint/2010/main" val="2418938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Пом. 246</a:t>
            </a:r>
          </a:p>
        </p:txBody>
      </p:sp>
      <p:pic>
        <p:nvPicPr>
          <p:cNvPr id="4098" name="Picture 2" descr="C:\Users\shury\Downloads\Telegram Desktop\photo_2024-10-23_11-01-2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6" r="6885"/>
          <a:stretch/>
        </p:blipFill>
        <p:spPr bwMode="auto">
          <a:xfrm>
            <a:off x="827584" y="1781383"/>
            <a:ext cx="7372776" cy="474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3BBB468-1481-FD53-55F0-726AF0545F2B}"/>
              </a:ext>
            </a:extLst>
          </p:cNvPr>
          <p:cNvSpPr txBox="1">
            <a:spLocks/>
          </p:cNvSpPr>
          <p:nvPr/>
        </p:nvSpPr>
        <p:spPr>
          <a:xfrm>
            <a:off x="961574" y="5470950"/>
            <a:ext cx="2808312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FFFF00"/>
                </a:solidFill>
              </a:rPr>
              <a:t>Локальный пульт  </a:t>
            </a:r>
            <a:r>
              <a:rPr lang="ru-RU" dirty="0">
                <a:solidFill>
                  <a:srgbClr val="FFFF00"/>
                </a:solidFill>
              </a:rPr>
              <a:t>СЭП</a:t>
            </a:r>
          </a:p>
        </p:txBody>
      </p:sp>
    </p:spTree>
    <p:extLst>
      <p:ext uri="{BB962C8B-B14F-4D97-AF65-F5344CB8AC3E}">
        <p14:creationId xmlns:p14="http://schemas.microsoft.com/office/powerpoint/2010/main" val="4278028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Кабельные трассы</a:t>
            </a:r>
          </a:p>
        </p:txBody>
      </p:sp>
      <p:pic>
        <p:nvPicPr>
          <p:cNvPr id="5122" name="Picture 2" descr="C:\Users\shury\Downloads\Telegram Desktop\photo_2024-10-23_11-05-2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4" r="34020"/>
          <a:stretch/>
        </p:blipFill>
        <p:spPr bwMode="auto">
          <a:xfrm>
            <a:off x="3113685" y="1700808"/>
            <a:ext cx="2898475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hury\Downloads\Telegram Desktop\photo_2024-10-23_11-05-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183" y="1700808"/>
            <a:ext cx="267329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shury\Downloads\Telegram Desktop\photo_2024-10-23_11-09-1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1" r="37324"/>
          <a:stretch/>
        </p:blipFill>
        <p:spPr bwMode="auto">
          <a:xfrm>
            <a:off x="251520" y="1716016"/>
            <a:ext cx="2587412" cy="466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093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Дополнительные источники</a:t>
            </a:r>
          </a:p>
        </p:txBody>
      </p:sp>
      <p:pic>
        <p:nvPicPr>
          <p:cNvPr id="6146" name="Picture 2" descr="C:\Users\shury\Downloads\Telegram Desktop\photo_2024-10-23_11-12-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78" y="2132856"/>
            <a:ext cx="320035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hury\Downloads\Telegram Desktop\photo_2024-10-23_11-12-4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r="15916"/>
          <a:stretch/>
        </p:blipFill>
        <p:spPr bwMode="auto">
          <a:xfrm>
            <a:off x="3635896" y="1988840"/>
            <a:ext cx="5212900" cy="416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hury\Downloads\Telegram Desktop\photo_2024-10-23_11-12-4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5"/>
          <a:stretch/>
        </p:blipFill>
        <p:spPr bwMode="auto">
          <a:xfrm>
            <a:off x="311178" y="4149080"/>
            <a:ext cx="3200687" cy="183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438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Пом. 109/1</a:t>
            </a:r>
          </a:p>
        </p:txBody>
      </p:sp>
      <p:pic>
        <p:nvPicPr>
          <p:cNvPr id="7170" name="Picture 2" descr="C:\Users\shury\Downloads\Telegram Desktop\photo_2024-10-23_11-17-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44893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1381BF8-6B9A-B4F9-47E9-E38AA238F879}"/>
              </a:ext>
            </a:extLst>
          </p:cNvPr>
          <p:cNvSpPr txBox="1">
            <a:spLocks/>
          </p:cNvSpPr>
          <p:nvPr/>
        </p:nvSpPr>
        <p:spPr>
          <a:xfrm>
            <a:off x="5724128" y="5661248"/>
            <a:ext cx="1512168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FFFF00"/>
                </a:solidFill>
              </a:rPr>
              <a:t>КЭЭ</a:t>
            </a:r>
          </a:p>
        </p:txBody>
      </p:sp>
    </p:spTree>
    <p:extLst>
      <p:ext uri="{BB962C8B-B14F-4D97-AF65-F5344CB8AC3E}">
        <p14:creationId xmlns:p14="http://schemas.microsoft.com/office/powerpoint/2010/main" val="3217366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Пом. 109</a:t>
            </a:r>
          </a:p>
        </p:txBody>
      </p:sp>
      <p:pic>
        <p:nvPicPr>
          <p:cNvPr id="8194" name="Picture 2" descr="C:\Users\shury\Downloads\Telegram Desktop\photo_2024-10-23_11-19-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88818"/>
            <a:ext cx="2664296" cy="47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shury\Downloads\Telegram Desktop\photo_2024-10-23_11-19-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88818"/>
            <a:ext cx="2664296" cy="47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shury\Downloads\Telegram Desktop\photo_2024-10-23_11-22-4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4" r="12641"/>
          <a:stretch/>
        </p:blipFill>
        <p:spPr bwMode="auto">
          <a:xfrm>
            <a:off x="6244726" y="1932835"/>
            <a:ext cx="2431730" cy="178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shury\Downloads\Telegram Desktop\photo_2024-10-23_11-22-3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4" r="35329"/>
          <a:stretch/>
        </p:blipFill>
        <p:spPr bwMode="auto">
          <a:xfrm>
            <a:off x="6228184" y="3861048"/>
            <a:ext cx="2448272" cy="259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51EB2AA-FB9D-85FA-6FA8-6C29450276C9}"/>
              </a:ext>
            </a:extLst>
          </p:cNvPr>
          <p:cNvSpPr txBox="1">
            <a:spLocks/>
          </p:cNvSpPr>
          <p:nvPr/>
        </p:nvSpPr>
        <p:spPr>
          <a:xfrm>
            <a:off x="3275856" y="5661248"/>
            <a:ext cx="1512168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FFFF00"/>
                </a:solidFill>
              </a:rPr>
              <a:t>КЭЭ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603EDC2-308D-0E97-5EBD-CCD3C5014DCB}"/>
              </a:ext>
            </a:extLst>
          </p:cNvPr>
          <p:cNvSpPr txBox="1">
            <a:spLocks/>
          </p:cNvSpPr>
          <p:nvPr/>
        </p:nvSpPr>
        <p:spPr>
          <a:xfrm>
            <a:off x="7468862" y="3501008"/>
            <a:ext cx="1512168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FFFF00"/>
                </a:solidFill>
              </a:rPr>
              <a:t>КЭЭ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37D05D9-5586-5AFF-B097-DE17658B4C78}"/>
              </a:ext>
            </a:extLst>
          </p:cNvPr>
          <p:cNvSpPr txBox="1">
            <a:spLocks/>
          </p:cNvSpPr>
          <p:nvPr/>
        </p:nvSpPr>
        <p:spPr>
          <a:xfrm>
            <a:off x="251520" y="1581250"/>
            <a:ext cx="2136998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rgbClr val="FFFF00"/>
                </a:solidFill>
              </a:rPr>
              <a:t>Шкафы доп. источников</a:t>
            </a:r>
          </a:p>
        </p:txBody>
      </p:sp>
    </p:spTree>
    <p:extLst>
      <p:ext uri="{BB962C8B-B14F-4D97-AF65-F5344CB8AC3E}">
        <p14:creationId xmlns:p14="http://schemas.microsoft.com/office/powerpoint/2010/main" val="21372740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149</TotalTime>
  <Words>111</Words>
  <Application>Microsoft Office PowerPoint</Application>
  <PresentationFormat>Экран (4:3)</PresentationFormat>
  <Paragraphs>42</Paragraphs>
  <Slides>10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Franklin Gothic Medium</vt:lpstr>
      <vt:lpstr>Wingdings</vt:lpstr>
      <vt:lpstr>Wingdings 2</vt:lpstr>
      <vt:lpstr>Сетка</vt:lpstr>
      <vt:lpstr>Система электропитания структурных магнитов  Коллайдера NICA</vt:lpstr>
      <vt:lpstr>Пом. 240</vt:lpstr>
      <vt:lpstr>Пом. 240</vt:lpstr>
      <vt:lpstr>Пом. 240</vt:lpstr>
      <vt:lpstr>Пом. 246</vt:lpstr>
      <vt:lpstr>Кабельные трассы</vt:lpstr>
      <vt:lpstr>Дополнительные источники</vt:lpstr>
      <vt:lpstr>Пом. 109/1</vt:lpstr>
      <vt:lpstr>Пом. 109</vt:lpstr>
      <vt:lpstr>Доп. источники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СЭП Коллайдера NICA</dc:title>
  <dc:creator>Александр Шурыгин</dc:creator>
  <cp:lastModifiedBy>karpvik@outlook.com</cp:lastModifiedBy>
  <cp:revision>9</cp:revision>
  <dcterms:created xsi:type="dcterms:W3CDTF">2024-10-23T07:23:34Z</dcterms:created>
  <dcterms:modified xsi:type="dcterms:W3CDTF">2024-10-23T10:11:44Z</dcterms:modified>
</cp:coreProperties>
</file>