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9" r:id="rId3"/>
    <p:sldId id="257" r:id="rId4"/>
    <p:sldId id="260" r:id="rId5"/>
    <p:sldId id="258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FEFE9-3FC2-462D-8A43-72AC66FB680F}" type="datetimeFigureOut">
              <a:rPr lang="ru-RU" smtClean="0"/>
              <a:t>чт 07.11.24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B33BC-1B7B-470F-B143-41AB23AAE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675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DED9D-EE29-4A6C-A42F-31A3CA694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29957A-19BA-4E63-8E6D-DD4A6B04C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9979AD-EC71-4B72-8FCE-53646A4E9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890A-4B01-422E-A499-F20D19C5C350}" type="datetime1">
              <a:rPr lang="ru-RU" smtClean="0"/>
              <a:t>чт 07.11.24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6B7D8C-D2ED-4431-A932-AD1E3323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06B2D1-0DE4-453E-8CED-4BFF0F66B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E3021-FD7C-4BE4-83FC-B74C7DF45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906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DDA87-CD48-400D-9E0A-A02C3A84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0E49F7-4982-45B6-A2CF-D106C5288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870413-8D4E-455F-9A26-0CA10804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A4D9-3287-4BDA-9857-FB10DDA6E6DB}" type="datetime1">
              <a:rPr lang="ru-RU" smtClean="0"/>
              <a:t>чт 07.11.24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193B88-EEE6-41BE-AD8F-4EC1C7D2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62AE22-C376-4A01-8DCF-8380498AF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E3021-FD7C-4BE4-83FC-B74C7DF45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797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D96181-9DA3-4BAD-8C55-09508827D1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2E45F0-5B55-4EDB-A79C-6C88DB975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2F142F-FBB5-4FB0-AD77-EBDCCC2E0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460B3-D3ED-4AD0-908F-A0B0ED372867}" type="datetime1">
              <a:rPr lang="ru-RU" smtClean="0"/>
              <a:t>чт 07.11.24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83A32A-0AD9-478C-898F-C0C45F5BE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497482-AD0C-45AC-A062-011F2F44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E3021-FD7C-4BE4-83FC-B74C7DF45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331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573DEE-A25A-4FE4-B4E1-28001B74D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D826E7-282A-4FA8-AEB4-D1BC1C412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281536-41FB-486C-8ABA-35FA2BCE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9DA7-2555-42FC-8C74-0DFF1F786525}" type="datetime1">
              <a:rPr lang="ru-RU" smtClean="0"/>
              <a:t>чт 07.11.24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FBA9BA-ED22-47C8-BE27-71692665B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02B329-E3B2-49AB-9CE1-7CD2D171B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E3021-FD7C-4BE4-83FC-B74C7DF45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96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4834B-C1E9-4628-8563-B65D92FA2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99F329-6062-46F8-833E-529C2D271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677C07-7316-4D36-A4BF-67B2267CE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A835-78F7-4C53-8C9A-1F8005F84508}" type="datetime1">
              <a:rPr lang="ru-RU" smtClean="0"/>
              <a:t>чт 07.11.24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27913E-C550-4580-9B7B-5273DE9C5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6DA1B0-C4E4-4E1F-BE56-D2B3AF1F9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E3021-FD7C-4BE4-83FC-B74C7DF45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47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B0124A-2B9D-441D-854B-710A25360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BBF91A-EC08-4B76-AC91-1A9AFF341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CB613B-6A86-441A-A49A-79D8EB32B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DDF408-9B6F-47B5-AD16-CDDCDD06F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9F75E-8191-4524-AEAE-CCD29B473AD9}" type="datetime1">
              <a:rPr lang="ru-RU" smtClean="0"/>
              <a:t>чт 07.11.24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B27C59-59FB-46FF-90C1-F5898FE5F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B9233-ED0B-48FA-949C-B6546C06D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E3021-FD7C-4BE4-83FC-B74C7DF45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028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E3BDF-C597-4E1F-AEDF-A060CFEE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DEB299-8F67-4E2F-91E9-E65C4AECF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6A3696-E604-4D1D-9B14-A58390F12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83F761-AE0F-4731-BCD8-8185531E01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7A93DE-4C73-4459-87C5-396CF6501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15181F-AA2C-498C-9BC8-4D7BBEA3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2EA5F-846F-4A3B-9200-CC25EB51FCFB}" type="datetime1">
              <a:rPr lang="ru-RU" smtClean="0"/>
              <a:t>чт 07.11.24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1D9867-C63F-4AE8-9199-A29068026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97663D-8AB5-4406-B456-934DABD24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E3021-FD7C-4BE4-83FC-B74C7DF45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116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46CD3-1C64-4445-88F7-811CE1A46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B72ADBD-DC23-420A-9FC2-1F736712C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656A-A24F-4898-B5E8-918588CE7AE6}" type="datetime1">
              <a:rPr lang="ru-RU" smtClean="0"/>
              <a:t>чт 07.11.24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36D11CA-47F0-4789-9FD6-0432CB177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B6B1D7-C720-49B5-A238-324EA721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E3021-FD7C-4BE4-83FC-B74C7DF45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24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376DF1-F791-4545-B055-3CD5B515F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7174F-330D-4F4B-B899-E6B139629D8F}" type="datetime1">
              <a:rPr lang="ru-RU" smtClean="0"/>
              <a:t>чт 07.11.24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3B68AC-E012-4F2B-AEC6-F300C6FE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A9A87B-753A-4705-B97D-429BBF64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E3021-FD7C-4BE4-83FC-B74C7DF45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170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FEE15-A799-4CB1-A4C1-2C1E81075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ECE2A3-7667-482D-9D98-641451310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0EF681-F9E7-440D-AD98-69BE1D66D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B9FD85-8609-4E33-9F48-999B36C1E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4C69-D5AB-4E1C-808D-C9ECD33434D5}" type="datetime1">
              <a:rPr lang="ru-RU" smtClean="0"/>
              <a:t>чт 07.11.24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713901-2E42-40A0-BCE6-949C11291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69BB37-73F3-442A-8A03-271E1C628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E3021-FD7C-4BE4-83FC-B74C7DF45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768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1E2CA-4D3C-4D8D-A160-E69ABB26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5C3237-4232-4F6B-96CB-14D3F52252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BA4233-1C54-425C-8C0B-4F5C7E0FC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2FCA1A-B50B-477C-881A-EEEE798D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9EE0-5906-48C3-A718-2CEF6CCE19C5}" type="datetime1">
              <a:rPr lang="ru-RU" smtClean="0"/>
              <a:t>чт 07.11.24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2A6065-7241-4A14-8EAF-136F955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D4CBBE-7AF5-474C-9B1A-DD11E2548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E3021-FD7C-4BE4-83FC-B74C7DF45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56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F8870-2965-4A6A-BB49-040614E04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37C972-27C3-4A7F-8C2E-FF56F9F07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6C74F0-4AC3-49E1-A662-3CB0F1BC4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CD4ED-984A-459E-BDAA-B4B9C00BD6DD}" type="datetime1">
              <a:rPr lang="ru-RU" smtClean="0"/>
              <a:t>чт 07.11.24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9E7669-377B-43F1-829C-105EDD74D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684137-14F9-49DD-8887-9E3725215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E3021-FD7C-4BE4-83FC-B74C7DF45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53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095E44-2D8F-4492-9306-466FFD2AA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182053"/>
            <a:ext cx="5305395" cy="39790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9C0DD1-2790-4B97-96B9-8083D3FC6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2182053"/>
            <a:ext cx="5305395" cy="39790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BBBCF4-5EBE-435E-BED3-06D506FD70B9}"/>
              </a:ext>
            </a:extLst>
          </p:cNvPr>
          <p:cNvSpPr txBox="1"/>
          <p:nvPr/>
        </p:nvSpPr>
        <p:spPr>
          <a:xfrm>
            <a:off x="243296" y="209371"/>
            <a:ext cx="721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Состояние работ на криогенном комплексе на 06.11.24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747909-FF5C-41FC-A9DF-87F22019978B}"/>
              </a:ext>
            </a:extLst>
          </p:cNvPr>
          <p:cNvSpPr txBox="1"/>
          <p:nvPr/>
        </p:nvSpPr>
        <p:spPr>
          <a:xfrm>
            <a:off x="343270" y="719947"/>
            <a:ext cx="37734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LN2 </a:t>
            </a:r>
            <a:r>
              <a:rPr lang="ru-RU" sz="3000" dirty="0"/>
              <a:t>в помещении 240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8C7FDD-7172-4814-AD3D-6F1739A2EC50}"/>
              </a:ext>
            </a:extLst>
          </p:cNvPr>
          <p:cNvSpPr txBox="1"/>
          <p:nvPr/>
        </p:nvSpPr>
        <p:spPr>
          <a:xfrm>
            <a:off x="243296" y="1202184"/>
            <a:ext cx="10929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Большая часть линии западного полукольца смонтирована, с 11.11.24 начинается монтаж линии восточного,</a:t>
            </a:r>
          </a:p>
          <a:p>
            <a:r>
              <a:rPr lang="ru-RU" dirty="0"/>
              <a:t>будет завершен в течении недели.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89D46C6B-B811-402B-B405-D37770D95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6319"/>
            <a:ext cx="2743200" cy="365125"/>
          </a:xfrm>
        </p:spPr>
        <p:txBody>
          <a:bodyPr/>
          <a:lstStyle/>
          <a:p>
            <a:fld id="{3ADE3021-FD7C-4BE4-83FC-B74C7DF45A92}" type="slidenum">
              <a:rPr lang="ru-RU" smtClean="0"/>
              <a:t>1</a:t>
            </a:fld>
            <a:r>
              <a:rPr lang="en-US" dirty="0"/>
              <a:t>/5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106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788448-6F44-4E01-9521-D484E667B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0" y="1279377"/>
            <a:ext cx="6865398" cy="51490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240558-C085-4FE0-B8D4-078A563EA05F}"/>
              </a:ext>
            </a:extLst>
          </p:cNvPr>
          <p:cNvSpPr txBox="1"/>
          <p:nvPr/>
        </p:nvSpPr>
        <p:spPr>
          <a:xfrm>
            <a:off x="343270" y="719947"/>
            <a:ext cx="37734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LN2 </a:t>
            </a:r>
            <a:r>
              <a:rPr lang="ru-RU" sz="3000" dirty="0"/>
              <a:t>в помещении 177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6495A2-5673-472F-A386-222752B7FF9A}"/>
              </a:ext>
            </a:extLst>
          </p:cNvPr>
          <p:cNvSpPr txBox="1"/>
          <p:nvPr/>
        </p:nvSpPr>
        <p:spPr>
          <a:xfrm>
            <a:off x="243296" y="209371"/>
            <a:ext cx="721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Состояние работ на криогенном комплексе на 06.11.24</a:t>
            </a:r>
          </a:p>
        </p:txBody>
      </p:sp>
      <p:sp>
        <p:nvSpPr>
          <p:cNvPr id="10" name="Номер слайда 7">
            <a:extLst>
              <a:ext uri="{FF2B5EF4-FFF2-40B4-BE49-F238E27FC236}">
                <a16:creationId xmlns:a16="http://schemas.microsoft.com/office/drawing/2014/main" id="{0B8BBB17-8DA6-421D-837B-0D12C00B5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6319"/>
            <a:ext cx="2743200" cy="365125"/>
          </a:xfrm>
        </p:spPr>
        <p:txBody>
          <a:bodyPr/>
          <a:lstStyle/>
          <a:p>
            <a:fld id="{3ADE3021-FD7C-4BE4-83FC-B74C7DF45A92}" type="slidenum">
              <a:rPr lang="ru-RU" smtClean="0"/>
              <a:t>2</a:t>
            </a:fld>
            <a:r>
              <a:rPr lang="en-US" dirty="0"/>
              <a:t>/5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5833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EDC5A9-2F76-4B27-8F5F-DEA92689D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5" y="1683619"/>
            <a:ext cx="5740400" cy="43053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97311D-084E-4033-A211-600AD991E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5" y="1683617"/>
            <a:ext cx="5740399" cy="4305299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3F6B5759-6D96-4535-B555-0E23A0F533EC}"/>
              </a:ext>
            </a:extLst>
          </p:cNvPr>
          <p:cNvCxnSpPr>
            <a:cxnSpLocks/>
          </p:cNvCxnSpPr>
          <p:nvPr/>
        </p:nvCxnSpPr>
        <p:spPr>
          <a:xfrm>
            <a:off x="3126508" y="2414643"/>
            <a:ext cx="318028" cy="142162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260D9F15-065D-49A4-9560-F999F3F037B9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4468720" y="4208021"/>
            <a:ext cx="510774" cy="7424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578F8773-DB7A-4092-9677-47BFAA408849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9184724" y="2927710"/>
            <a:ext cx="368851" cy="79425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550A820B-8479-480F-94CC-F3A6D3CC6021}"/>
              </a:ext>
            </a:extLst>
          </p:cNvPr>
          <p:cNvCxnSpPr>
            <a:cxnSpLocks/>
          </p:cNvCxnSpPr>
          <p:nvPr/>
        </p:nvCxnSpPr>
        <p:spPr>
          <a:xfrm flipV="1">
            <a:off x="7902575" y="4345856"/>
            <a:ext cx="971550" cy="78581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FC92FF5-C9D4-4AE9-A66A-7C76C76380C6}"/>
              </a:ext>
            </a:extLst>
          </p:cNvPr>
          <p:cNvSpPr txBox="1"/>
          <p:nvPr/>
        </p:nvSpPr>
        <p:spPr>
          <a:xfrm>
            <a:off x="2757657" y="1960407"/>
            <a:ext cx="737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LHe</a:t>
            </a:r>
            <a:endParaRPr lang="ru-RU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D958E1-6962-4BC0-8061-78193C42CD13}"/>
              </a:ext>
            </a:extLst>
          </p:cNvPr>
          <p:cNvSpPr txBox="1"/>
          <p:nvPr/>
        </p:nvSpPr>
        <p:spPr>
          <a:xfrm>
            <a:off x="8815873" y="2404490"/>
            <a:ext cx="737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LHe</a:t>
            </a:r>
            <a:endParaRPr lang="ru-RU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824061-8265-4D64-B79F-3BCECB4DA17E}"/>
              </a:ext>
            </a:extLst>
          </p:cNvPr>
          <p:cNvSpPr txBox="1"/>
          <p:nvPr/>
        </p:nvSpPr>
        <p:spPr>
          <a:xfrm>
            <a:off x="4604231" y="4950517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LN2</a:t>
            </a:r>
            <a:endParaRPr lang="ru-RU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2A178C-9715-4223-8C02-5610B8E1FF28}"/>
              </a:ext>
            </a:extLst>
          </p:cNvPr>
          <p:cNvSpPr txBox="1"/>
          <p:nvPr/>
        </p:nvSpPr>
        <p:spPr>
          <a:xfrm>
            <a:off x="7470837" y="5070084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LN2</a:t>
            </a:r>
            <a:endParaRPr lang="ru-RU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D10E61-C8ED-4788-8915-06587D351547}"/>
              </a:ext>
            </a:extLst>
          </p:cNvPr>
          <p:cNvSpPr txBox="1"/>
          <p:nvPr/>
        </p:nvSpPr>
        <p:spPr>
          <a:xfrm>
            <a:off x="243296" y="209371"/>
            <a:ext cx="721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Состояние работ на криогенном комплексе на 06.11.24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572687-7275-491B-AAF3-23726C4EF704}"/>
              </a:ext>
            </a:extLst>
          </p:cNvPr>
          <p:cNvSpPr txBox="1"/>
          <p:nvPr/>
        </p:nvSpPr>
        <p:spPr>
          <a:xfrm>
            <a:off x="343270" y="719947"/>
            <a:ext cx="45432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LHe </a:t>
            </a:r>
            <a:r>
              <a:rPr lang="ru-RU" sz="3000" dirty="0"/>
              <a:t>западного полукольца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C09487-6157-454C-970D-BEF3416B8EEF}"/>
              </a:ext>
            </a:extLst>
          </p:cNvPr>
          <p:cNvSpPr txBox="1"/>
          <p:nvPr/>
        </p:nvSpPr>
        <p:spPr>
          <a:xfrm>
            <a:off x="243295" y="1202184"/>
            <a:ext cx="1164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Идет монтаж </a:t>
            </a:r>
            <a:r>
              <a:rPr lang="en-US" dirty="0"/>
              <a:t>I </a:t>
            </a:r>
            <a:r>
              <a:rPr lang="ru-RU" dirty="0"/>
              <a:t>очереди. Поставка </a:t>
            </a:r>
            <a:r>
              <a:rPr lang="en-US" dirty="0"/>
              <a:t>II </a:t>
            </a:r>
            <a:r>
              <a:rPr lang="ru-RU" dirty="0"/>
              <a:t>очереди – 15 ноября, с этой даты начнется Монтаж</a:t>
            </a:r>
            <a:r>
              <a:rPr lang="en-US" dirty="0"/>
              <a:t> </a:t>
            </a:r>
            <a:r>
              <a:rPr lang="ru-RU" dirty="0"/>
              <a:t>участка в помещении 240.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5B23EB65-02DB-4B9E-96D2-F4B8F6CBD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6319"/>
            <a:ext cx="2743200" cy="365125"/>
          </a:xfrm>
        </p:spPr>
        <p:txBody>
          <a:bodyPr/>
          <a:lstStyle/>
          <a:p>
            <a:fld id="{3ADE3021-FD7C-4BE4-83FC-B74C7DF45A92}" type="slidenum">
              <a:rPr lang="ru-RU" smtClean="0"/>
              <a:t>3</a:t>
            </a:fld>
            <a:r>
              <a:rPr lang="en-US" dirty="0"/>
              <a:t>/5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85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37E187-51F9-4132-B53E-25FB7CB3DFC8}"/>
              </a:ext>
            </a:extLst>
          </p:cNvPr>
          <p:cNvSpPr txBox="1"/>
          <p:nvPr/>
        </p:nvSpPr>
        <p:spPr>
          <a:xfrm>
            <a:off x="243296" y="209371"/>
            <a:ext cx="721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Состояние работ на криогенном комплексе на 06.11.24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664C6B-E632-48C0-AB26-CE12EFE196F4}"/>
              </a:ext>
            </a:extLst>
          </p:cNvPr>
          <p:cNvSpPr txBox="1"/>
          <p:nvPr/>
        </p:nvSpPr>
        <p:spPr>
          <a:xfrm>
            <a:off x="343270" y="719947"/>
            <a:ext cx="46768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LHe </a:t>
            </a:r>
            <a:r>
              <a:rPr lang="ru-RU" sz="3000" dirty="0"/>
              <a:t>восточного полукольца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1E24B-413E-486C-A9F0-F9F1473FADC5}"/>
              </a:ext>
            </a:extLst>
          </p:cNvPr>
          <p:cNvSpPr txBox="1"/>
          <p:nvPr/>
        </p:nvSpPr>
        <p:spPr>
          <a:xfrm>
            <a:off x="243296" y="1202184"/>
            <a:ext cx="11824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ИЯФ получил элементы трубопроводов с завода и приступил к сборке</a:t>
            </a:r>
            <a:r>
              <a:rPr lang="en-US" dirty="0"/>
              <a:t> </a:t>
            </a:r>
            <a:r>
              <a:rPr lang="ru-RU" dirty="0"/>
              <a:t>секций. По информации от Сергея Пивоварова,</a:t>
            </a:r>
          </a:p>
          <a:p>
            <a:r>
              <a:rPr lang="ru-RU" dirty="0"/>
              <a:t>поставка первых секций в ОИЯИ произойдет не ранее 20.11.24 (по графику – 15.11.24).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CEE5D33-5DF1-4670-97AD-00B32AD436A6}"/>
              </a:ext>
            </a:extLst>
          </p:cNvPr>
          <p:cNvSpPr txBox="1">
            <a:spLocks/>
          </p:cNvSpPr>
          <p:nvPr/>
        </p:nvSpPr>
        <p:spPr>
          <a:xfrm>
            <a:off x="9448800" y="64763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DE3021-FD7C-4BE4-83FC-B74C7DF45A92}" type="slidenum">
              <a:rPr lang="ru-RU" smtClean="0"/>
              <a:pPr/>
              <a:t>4</a:t>
            </a:fld>
            <a:r>
              <a:rPr lang="en-US" dirty="0"/>
              <a:t>/5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58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3DC0FA-6A8B-4245-8B41-F0CB8FD2A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952625"/>
            <a:ext cx="5765800" cy="43243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B30848-A7CB-40B8-B094-6650B63A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49" y="1952624"/>
            <a:ext cx="5765799" cy="43243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EDE058-4002-49CA-9411-660E4984C308}"/>
              </a:ext>
            </a:extLst>
          </p:cNvPr>
          <p:cNvSpPr txBox="1"/>
          <p:nvPr/>
        </p:nvSpPr>
        <p:spPr>
          <a:xfrm>
            <a:off x="243296" y="1202184"/>
            <a:ext cx="11674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Идет пусконаладка. 06.11.24 произведена постановка под гелий РСГ №3. 07.11.24  - РСГ №2.</a:t>
            </a:r>
          </a:p>
          <a:p>
            <a:r>
              <a:rPr lang="ru-RU" dirty="0"/>
              <a:t>В период с 11.11.24 по 22.11.24 запланированы испытания установок с их охлаждением рабочей температуры 4,5 К.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A926A0-ACCB-453D-980B-6DA7EF61B647}"/>
              </a:ext>
            </a:extLst>
          </p:cNvPr>
          <p:cNvSpPr txBox="1"/>
          <p:nvPr/>
        </p:nvSpPr>
        <p:spPr>
          <a:xfrm>
            <a:off x="243296" y="209371"/>
            <a:ext cx="721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Состояние работ на криогенном комплексе на 06.11.24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8FF925-3EA3-43ED-AC3F-C1986801A1CF}"/>
              </a:ext>
            </a:extLst>
          </p:cNvPr>
          <p:cNvSpPr txBox="1"/>
          <p:nvPr/>
        </p:nvSpPr>
        <p:spPr>
          <a:xfrm>
            <a:off x="343270" y="719947"/>
            <a:ext cx="70251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/>
              <a:t>Рефрижераторы Коллайдера РСГ №№2,3 </a:t>
            </a:r>
          </a:p>
        </p:txBody>
      </p:sp>
      <p:sp>
        <p:nvSpPr>
          <p:cNvPr id="10" name="Номер слайда 7">
            <a:extLst>
              <a:ext uri="{FF2B5EF4-FFF2-40B4-BE49-F238E27FC236}">
                <a16:creationId xmlns:a16="http://schemas.microsoft.com/office/drawing/2014/main" id="{60B29205-B0F0-47C5-BFB2-E86D7381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6319"/>
            <a:ext cx="2743200" cy="365125"/>
          </a:xfrm>
        </p:spPr>
        <p:txBody>
          <a:bodyPr/>
          <a:lstStyle/>
          <a:p>
            <a:fld id="{3ADE3021-FD7C-4BE4-83FC-B74C7DF45A92}" type="slidenum">
              <a:rPr lang="ru-RU" smtClean="0"/>
              <a:t>5</a:t>
            </a:fld>
            <a:r>
              <a:rPr lang="en-US" dirty="0"/>
              <a:t>/5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2983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178</Words>
  <Application>Microsoft Office PowerPoint</Application>
  <PresentationFormat>Широкоэкранный</PresentationFormat>
  <Paragraphs>26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Courier New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Anton</dc:creator>
  <cp:lastModifiedBy>Anton</cp:lastModifiedBy>
  <cp:revision>9</cp:revision>
  <dcterms:created xsi:type="dcterms:W3CDTF">2024-11-06T11:19:36Z</dcterms:created>
  <dcterms:modified xsi:type="dcterms:W3CDTF">2024-11-07T10:01:30Z</dcterms:modified>
</cp:coreProperties>
</file>