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9"/>
  </p:notesMasterIdLst>
  <p:handoutMasterIdLst>
    <p:handoutMasterId r:id="rId10"/>
  </p:handoutMasterIdLst>
  <p:sldIdLst>
    <p:sldId id="453" r:id="rId2"/>
    <p:sldId id="459" r:id="rId3"/>
    <p:sldId id="457" r:id="rId4"/>
    <p:sldId id="455" r:id="rId5"/>
    <p:sldId id="460" r:id="rId6"/>
    <p:sldId id="435" r:id="rId7"/>
    <p:sldId id="458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0D4"/>
    <a:srgbClr val="000086"/>
    <a:srgbClr val="596E97"/>
    <a:srgbClr val="20448C"/>
    <a:srgbClr val="7A848B"/>
    <a:srgbClr val="FF6600"/>
    <a:srgbClr val="000080"/>
    <a:srgbClr val="FF0000"/>
    <a:srgbClr val="00004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6" autoAdjust="0"/>
    <p:restoredTop sz="95400" autoAdjust="0"/>
  </p:normalViewPr>
  <p:slideViewPr>
    <p:cSldViewPr snapToGrid="0">
      <p:cViewPr varScale="1">
        <p:scale>
          <a:sx n="90" d="100"/>
          <a:sy n="90" d="100"/>
        </p:scale>
        <p:origin x="53" y="7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3458-0637-4B2B-9885-CB2BB0109870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B0C41-D949-4997-AC5C-6A3424BE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308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29BB-B811-44DC-87C8-0218EF94C38A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4D40-E949-4C57-ADF0-EB519D9B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073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ECD3-6579-41B2-BA4D-932EA6B0FB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C93-0C81-4D63-AF91-5AF25ACDE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7BC-6E2A-4A81-8302-5EE0115B1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8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D176-987A-4610-BCEB-E99AF7D927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6D19-A958-4244-91BC-6D4AD4E921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2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66DE-7FE3-4F3B-AC9B-02F431B035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B9CE-6582-4E71-A1B9-69D046AC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0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62A6-1204-4736-8CE1-91981FC03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D42-90B6-4459-88B3-98743D67EA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CB4A-018A-4719-9B5E-1B0D408CD6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35E-F414-4D47-A21E-31659251CD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7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8926F-F799-4633-A095-BCC2E9BB6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0819F0FC-6894-4BBA-81A5-B64170686B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44955" y="6420910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4"/>
          <p:cNvSpPr txBox="1">
            <a:spLocks/>
          </p:cNvSpPr>
          <p:nvPr/>
        </p:nvSpPr>
        <p:spPr>
          <a:xfrm>
            <a:off x="11676000" y="6420910"/>
            <a:ext cx="5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868158-3546-4961-A170-418419657EFE}" type="slidenum">
              <a:rPr lang="ru-RU" smtClean="0"/>
              <a:pPr algn="ctr"/>
              <a:t>1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FBFC6"/>
              </a:clrFrom>
              <a:clrTo>
                <a:srgbClr val="BFBF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9"/>
          <a:stretch/>
        </p:blipFill>
        <p:spPr>
          <a:xfrm rot="21312664">
            <a:off x="2700782" y="1120927"/>
            <a:ext cx="7323527" cy="5607792"/>
          </a:xfrm>
          <a:prstGeom prst="rect">
            <a:avLst/>
          </a:prstGeom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47135" y="56561"/>
            <a:ext cx="12094810" cy="821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Пультовая в корпусе </a:t>
            </a:r>
            <a:r>
              <a:rPr lang="ru-RU" sz="4800" b="1" dirty="0">
                <a:solidFill>
                  <a:schemeClr val="accent1"/>
                </a:solidFill>
                <a:latin typeface="+mj-lt"/>
              </a:rPr>
              <a:t>№ 17, </a:t>
            </a:r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помещении </a:t>
            </a:r>
            <a:r>
              <a:rPr lang="ru-RU" sz="4800" b="1" dirty="0">
                <a:solidFill>
                  <a:schemeClr val="accent1"/>
                </a:solidFill>
                <a:latin typeface="+mj-lt"/>
              </a:rPr>
              <a:t>242</a:t>
            </a:r>
          </a:p>
        </p:txBody>
      </p:sp>
    </p:spTree>
    <p:extLst>
      <p:ext uri="{BB962C8B-B14F-4D97-AF65-F5344CB8AC3E}">
        <p14:creationId xmlns:p14="http://schemas.microsoft.com/office/powerpoint/2010/main" val="14564727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2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3"/>
          <p:cNvSpPr txBox="1">
            <a:spLocks/>
          </p:cNvSpPr>
          <p:nvPr/>
        </p:nvSpPr>
        <p:spPr>
          <a:xfrm>
            <a:off x="47135" y="88751"/>
            <a:ext cx="12094810" cy="7323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Смета декоративной отделки помещений пульта</a:t>
            </a:r>
            <a:endParaRPr lang="ru-RU" sz="4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6001" y="1332106"/>
            <a:ext cx="11229944" cy="51829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Помещение </a:t>
            </a:r>
            <a:r>
              <a:rPr lang="ru-RU" dirty="0" smtClean="0"/>
              <a:t>№242 пульт управления. 82,3 </a:t>
            </a:r>
            <a:r>
              <a:rPr lang="ru-RU" dirty="0" err="1"/>
              <a:t>м.кв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Устройство потолков типа "</a:t>
            </a:r>
            <a:r>
              <a:rPr lang="ru-RU" dirty="0" err="1"/>
              <a:t>Армстронг</a:t>
            </a:r>
            <a:r>
              <a:rPr lang="ru-RU" dirty="0" smtClean="0"/>
              <a:t>", "</a:t>
            </a:r>
            <a:r>
              <a:rPr lang="ru-RU" dirty="0" err="1"/>
              <a:t>Грильято</a:t>
            </a:r>
            <a:r>
              <a:rPr lang="ru-RU" dirty="0"/>
              <a:t>" </a:t>
            </a:r>
            <a:r>
              <a:rPr lang="ru-RU" dirty="0" smtClean="0"/>
              <a:t>	- </a:t>
            </a:r>
            <a:r>
              <a:rPr lang="ru-RU" dirty="0"/>
              <a:t>165 000 руб.</a:t>
            </a:r>
          </a:p>
          <a:p>
            <a:pPr marL="0" indent="0">
              <a:buNone/>
            </a:pPr>
            <a:r>
              <a:rPr lang="ru-RU" dirty="0"/>
              <a:t>Устройство декоративного короба из </a:t>
            </a:r>
            <a:r>
              <a:rPr lang="ru-RU" dirty="0" smtClean="0"/>
              <a:t>ГКЛ			  - 25 </a:t>
            </a:r>
            <a:r>
              <a:rPr lang="ru-RU" dirty="0"/>
              <a:t>000 руб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Помещение </a:t>
            </a:r>
            <a:r>
              <a:rPr lang="ru-RU" dirty="0" smtClean="0"/>
              <a:t>№244. </a:t>
            </a:r>
            <a:r>
              <a:rPr lang="ru-RU" dirty="0"/>
              <a:t>72,4 </a:t>
            </a:r>
            <a:r>
              <a:rPr lang="ru-RU" dirty="0" err="1"/>
              <a:t>м.кв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Устройство </a:t>
            </a:r>
            <a:r>
              <a:rPr lang="ru-RU" dirty="0"/>
              <a:t>потолков типа "</a:t>
            </a:r>
            <a:r>
              <a:rPr lang="ru-RU" dirty="0" err="1"/>
              <a:t>Армстронг</a:t>
            </a:r>
            <a:r>
              <a:rPr lang="ru-RU" dirty="0" smtClean="0"/>
              <a:t>", "</a:t>
            </a:r>
            <a:r>
              <a:rPr lang="ru-RU" dirty="0" err="1" smtClean="0"/>
              <a:t>Грильято</a:t>
            </a:r>
            <a:r>
              <a:rPr lang="ru-RU" dirty="0" smtClean="0"/>
              <a:t>«	- </a:t>
            </a:r>
            <a:r>
              <a:rPr lang="ru-RU" dirty="0"/>
              <a:t>150 000 </a:t>
            </a:r>
            <a:r>
              <a:rPr lang="ru-RU" dirty="0" smtClean="0"/>
              <a:t>руб.</a:t>
            </a:r>
          </a:p>
          <a:p>
            <a:pPr marL="0" indent="0">
              <a:buNone/>
            </a:pPr>
            <a:r>
              <a:rPr lang="ru-RU" dirty="0" smtClean="0"/>
              <a:t>Устройство </a:t>
            </a:r>
            <a:r>
              <a:rPr lang="ru-RU" dirty="0"/>
              <a:t>декоративного короба из </a:t>
            </a:r>
            <a:r>
              <a:rPr lang="ru-RU" dirty="0" smtClean="0"/>
              <a:t>ГКЛ			  - </a:t>
            </a:r>
            <a:r>
              <a:rPr lang="ru-RU" dirty="0"/>
              <a:t>25 000 </a:t>
            </a:r>
            <a:r>
              <a:rPr lang="ru-RU" dirty="0" smtClean="0"/>
              <a:t>руб.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Итого</a:t>
            </a:r>
            <a:r>
              <a:rPr lang="ru-RU" dirty="0"/>
              <a:t>: </a:t>
            </a:r>
            <a:r>
              <a:rPr lang="ru-RU" dirty="0" smtClean="0"/>
              <a:t>			   365 </a:t>
            </a:r>
            <a:r>
              <a:rPr lang="ru-RU" dirty="0"/>
              <a:t>000 руб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u="sng" dirty="0" smtClean="0"/>
              <a:t>Выполнение отделочных работ повлияет на сдачу объекта строительства.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39133397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3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3"/>
          <p:cNvSpPr txBox="1">
            <a:spLocks/>
          </p:cNvSpPr>
          <p:nvPr/>
        </p:nvSpPr>
        <p:spPr>
          <a:xfrm>
            <a:off x="47135" y="56561"/>
            <a:ext cx="12094810" cy="821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Формируем заказ комплектации </a:t>
            </a:r>
          </a:p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для одной секции стола пульта</a:t>
            </a:r>
            <a:endParaRPr lang="ru-RU" sz="4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09" y="921911"/>
            <a:ext cx="5841109" cy="5886239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68662" y="1002169"/>
            <a:ext cx="2578233" cy="518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Поставщики:</a:t>
            </a:r>
          </a:p>
          <a:p>
            <a:r>
              <a:rPr lang="ru-RU" dirty="0" err="1"/>
              <a:t>Алюмика</a:t>
            </a:r>
            <a:endParaRPr lang="ru-RU" dirty="0"/>
          </a:p>
          <a:p>
            <a:r>
              <a:rPr lang="ru-RU" dirty="0"/>
              <a:t>АС-Навигатор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056622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4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4" y="983184"/>
            <a:ext cx="4080486" cy="576000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364609" y="1332106"/>
            <a:ext cx="7381335" cy="518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Стоимость комплектации столов:</a:t>
            </a:r>
          </a:p>
          <a:p>
            <a:pPr marL="0" indent="0">
              <a:buNone/>
            </a:pPr>
            <a:r>
              <a:rPr lang="ru-RU" dirty="0" smtClean="0"/>
              <a:t>Профиль </a:t>
            </a:r>
            <a:r>
              <a:rPr lang="en-US" dirty="0" smtClean="0"/>
              <a:t>Bosh 192 </a:t>
            </a:r>
            <a:r>
              <a:rPr lang="ru-RU" dirty="0" smtClean="0"/>
              <a:t>м 			545 </a:t>
            </a:r>
            <a:r>
              <a:rPr lang="ru-RU" dirty="0" err="1" smtClean="0"/>
              <a:t>т.руб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Крепления </a:t>
            </a:r>
            <a:r>
              <a:rPr lang="en-US" dirty="0" smtClean="0"/>
              <a:t>Bosh				120 </a:t>
            </a:r>
            <a:r>
              <a:rPr lang="ru-RU" dirty="0" err="1" smtClean="0"/>
              <a:t>т.руб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7135" y="56561"/>
            <a:ext cx="12094810" cy="821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Формируем заказ комплектации </a:t>
            </a:r>
          </a:p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для одной секции стола пульта</a:t>
            </a:r>
            <a:endParaRPr lang="ru-RU" sz="4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751328" y="3023099"/>
            <a:ext cx="2296739" cy="1252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Поставщик</a:t>
            </a:r>
            <a:endParaRPr lang="ru-RU" dirty="0" smtClean="0"/>
          </a:p>
          <a:p>
            <a:r>
              <a:rPr lang="ru-RU" dirty="0" err="1" smtClean="0"/>
              <a:t>Алюмика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9090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5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3"/>
          <p:cNvSpPr txBox="1">
            <a:spLocks/>
          </p:cNvSpPr>
          <p:nvPr/>
        </p:nvSpPr>
        <p:spPr>
          <a:xfrm>
            <a:off x="47135" y="56561"/>
            <a:ext cx="12094810" cy="821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Формируем заказ комплектации </a:t>
            </a:r>
          </a:p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для одной секции стола пульта</a:t>
            </a:r>
            <a:endParaRPr lang="ru-RU" sz="4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68662" y="1002169"/>
            <a:ext cx="2578233" cy="518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Поставщик</a:t>
            </a:r>
            <a:endParaRPr lang="ru-RU" dirty="0" smtClean="0"/>
          </a:p>
          <a:p>
            <a:r>
              <a:rPr lang="ru-RU" dirty="0" smtClean="0"/>
              <a:t>АС-Навигатор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002169"/>
            <a:ext cx="4634463" cy="56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99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6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Перечень задач по подготовке пультовой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6000" y="1332106"/>
            <a:ext cx="9631300" cy="518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Завершение монтажа системы кондиционирования</a:t>
            </a:r>
          </a:p>
          <a:p>
            <a:r>
              <a:rPr lang="ru-RU" dirty="0" smtClean="0"/>
              <a:t>Декоративная отделка помещений </a:t>
            </a:r>
          </a:p>
          <a:p>
            <a:r>
              <a:rPr lang="ru-RU" dirty="0" smtClean="0"/>
              <a:t>Закупка и расстановка мебели</a:t>
            </a:r>
          </a:p>
          <a:p>
            <a:r>
              <a:rPr lang="ru-RU" dirty="0" smtClean="0"/>
              <a:t>Подключение электропитания</a:t>
            </a:r>
          </a:p>
          <a:p>
            <a:r>
              <a:rPr lang="ru-RU" dirty="0" smtClean="0"/>
              <a:t>Подключение компьютерных сетей</a:t>
            </a:r>
          </a:p>
          <a:p>
            <a:r>
              <a:rPr lang="ru-RU" dirty="0" smtClean="0"/>
              <a:t>Закупка и подключение </a:t>
            </a:r>
            <a:r>
              <a:rPr lang="en-US" dirty="0" smtClean="0"/>
              <a:t>SIP </a:t>
            </a:r>
            <a:r>
              <a:rPr lang="ru-RU" dirty="0" smtClean="0"/>
              <a:t>телефонов </a:t>
            </a:r>
          </a:p>
          <a:p>
            <a:r>
              <a:rPr lang="ru-RU" dirty="0" smtClean="0"/>
              <a:t>Разработка и подключение пультов блокировок</a:t>
            </a:r>
          </a:p>
          <a:p>
            <a:r>
              <a:rPr lang="ru-RU" dirty="0" smtClean="0"/>
              <a:t>Подготовка СБиС и АСРК</a:t>
            </a:r>
          </a:p>
          <a:p>
            <a:r>
              <a:rPr lang="ru-RU" dirty="0" smtClean="0"/>
              <a:t>Укомплектование смен инженерами-операторами</a:t>
            </a:r>
            <a:endParaRPr lang="ru-RU" dirty="0"/>
          </a:p>
          <a:p>
            <a:r>
              <a:rPr lang="ru-RU" dirty="0" smtClean="0"/>
              <a:t>Разработка схемы работы дежурных смен</a:t>
            </a:r>
          </a:p>
        </p:txBody>
      </p:sp>
    </p:spTree>
    <p:extLst>
      <p:ext uri="{BB962C8B-B14F-4D97-AF65-F5344CB8AC3E}">
        <p14:creationId xmlns:p14="http://schemas.microsoft.com/office/powerpoint/2010/main" val="37720352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44955" y="6420910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4"/>
          <p:cNvSpPr txBox="1">
            <a:spLocks/>
          </p:cNvSpPr>
          <p:nvPr/>
        </p:nvSpPr>
        <p:spPr>
          <a:xfrm>
            <a:off x="11676000" y="6420910"/>
            <a:ext cx="5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868158-3546-4961-A170-418419657EFE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7135" y="56561"/>
            <a:ext cx="12094810" cy="821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Комплектация мебели и оргтехники</a:t>
            </a:r>
            <a:endParaRPr lang="ru-RU" sz="4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24030"/>
            <a:ext cx="9435050" cy="59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479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16525</TotalTime>
  <Words>127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Inter-Regular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Оперативные журналы дежурных смен ускорительного комплекса</dc:title>
  <dc:creator>GrPc41</dc:creator>
  <cp:lastModifiedBy>GrPc41</cp:lastModifiedBy>
  <cp:revision>342</cp:revision>
  <cp:lastPrinted>2023-02-06T10:48:47Z</cp:lastPrinted>
  <dcterms:created xsi:type="dcterms:W3CDTF">2023-01-23T09:06:43Z</dcterms:created>
  <dcterms:modified xsi:type="dcterms:W3CDTF">2024-11-07T11:18:34Z</dcterms:modified>
</cp:coreProperties>
</file>