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4"/>
  </p:notesMasterIdLst>
  <p:sldIdLst>
    <p:sldId id="812" r:id="rId2"/>
    <p:sldId id="813" r:id="rId3"/>
    <p:sldId id="817" r:id="rId4"/>
    <p:sldId id="819" r:id="rId5"/>
    <p:sldId id="818" r:id="rId6"/>
    <p:sldId id="814" r:id="rId7"/>
    <p:sldId id="815" r:id="rId8"/>
    <p:sldId id="816" r:id="rId9"/>
    <p:sldId id="820" r:id="rId10"/>
    <p:sldId id="822" r:id="rId11"/>
    <p:sldId id="821" r:id="rId12"/>
    <p:sldId id="82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C3520"/>
    <a:srgbClr val="EF1903"/>
    <a:srgbClr val="E87F6A"/>
    <a:srgbClr val="CC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200" d="100"/>
          <a:sy n="200" d="100"/>
        </p:scale>
        <p:origin x="3270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C967BF-02C5-4669-9610-8C47ED7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5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DC6B00-EE54-45EA-A848-FBBCFD5C4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Участок быстрого вывода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8263"/>
          <a:stretch/>
        </p:blipFill>
        <p:spPr>
          <a:xfrm>
            <a:off x="71644" y="753661"/>
            <a:ext cx="9001000" cy="53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Проем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</a:blip>
          <a:srcRect l="12467" t="31324" r="-404" b="17426"/>
          <a:stretch/>
        </p:blipFill>
        <p:spPr>
          <a:xfrm>
            <a:off x="359097" y="692696"/>
            <a:ext cx="8640960" cy="2643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/>
          <a:stretch/>
        </p:blipFill>
        <p:spPr>
          <a:xfrm rot="5400000">
            <a:off x="2360017" y="3264718"/>
            <a:ext cx="391990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Монтаж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4062759" cy="5150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92696"/>
            <a:ext cx="4118992" cy="51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Монтаж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66" y="592584"/>
            <a:ext cx="4179540" cy="5572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0" y="592584"/>
            <a:ext cx="4179540" cy="55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Участки инжекции 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Коллайдер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4" y="836712"/>
            <a:ext cx="87489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Участки инжекции 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Коллайдер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15412" r="28738" b="20129"/>
          <a:stretch/>
        </p:blipFill>
        <p:spPr>
          <a:xfrm>
            <a:off x="1700064" y="1442628"/>
            <a:ext cx="5896272" cy="44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Участки инжекции 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Коллайдер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5979" r="12201" b="4408"/>
          <a:stretch/>
        </p:blipFill>
        <p:spPr>
          <a:xfrm>
            <a:off x="1623864" y="2183631"/>
            <a:ext cx="6048672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38864" r="8329" b="31265"/>
          <a:stretch/>
        </p:blipFill>
        <p:spPr>
          <a:xfrm>
            <a:off x="759768" y="692696"/>
            <a:ext cx="777686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Участки инжекции 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Коллайдер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1701" r="9838" b="15411"/>
          <a:stretch/>
        </p:blipFill>
        <p:spPr>
          <a:xfrm>
            <a:off x="867780" y="764704"/>
            <a:ext cx="756084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24715" r="10691" b="32837"/>
          <a:stretch/>
        </p:blipFill>
        <p:spPr>
          <a:xfrm>
            <a:off x="431732" y="4005064"/>
            <a:ext cx="843293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Генераторы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кикера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быстрого вывода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30313"/>
          <a:stretch/>
        </p:blipFill>
        <p:spPr>
          <a:xfrm>
            <a:off x="2267744" y="836712"/>
            <a:ext cx="4536504" cy="56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Структура канала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</a:blip>
          <a:srcRect t="30263" b="15790"/>
          <a:stretch/>
        </p:blipFill>
        <p:spPr>
          <a:xfrm>
            <a:off x="6276" y="620688"/>
            <a:ext cx="9142487" cy="2589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</a:blip>
          <a:srcRect l="25537" t="29451" r="17725" b="21016"/>
          <a:stretch/>
        </p:blipFill>
        <p:spPr>
          <a:xfrm>
            <a:off x="35496" y="3789040"/>
            <a:ext cx="5184576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</a:blip>
          <a:srcRect l="10894" t="18749" r="41857" b="19377"/>
          <a:stretch/>
        </p:blipFill>
        <p:spPr>
          <a:xfrm>
            <a:off x="5364088" y="3573016"/>
            <a:ext cx="34563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Корректора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224469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9258"/>
            <a:ext cx="4205064" cy="3153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721118" cy="27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Люминофоры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4284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25026</TotalTime>
  <Words>30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kazarinov</dc:creator>
  <cp:lastModifiedBy>Alexey</cp:lastModifiedBy>
  <cp:revision>4099</cp:revision>
  <cp:lastPrinted>2013-10-16T18:17:09Z</cp:lastPrinted>
  <dcterms:created xsi:type="dcterms:W3CDTF">2008-04-02T06:03:17Z</dcterms:created>
  <dcterms:modified xsi:type="dcterms:W3CDTF">2024-11-13T09:41:53Z</dcterms:modified>
</cp:coreProperties>
</file>