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2" r:id="rId1"/>
  </p:sldMasterIdLst>
  <p:notesMasterIdLst>
    <p:notesMasterId r:id="rId4"/>
  </p:notesMasterIdLst>
  <p:handoutMasterIdLst>
    <p:handoutMasterId r:id="rId5"/>
  </p:handoutMasterIdLst>
  <p:sldIdLst>
    <p:sldId id="455" r:id="rId2"/>
    <p:sldId id="461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0D4"/>
    <a:srgbClr val="000086"/>
    <a:srgbClr val="596E97"/>
    <a:srgbClr val="20448C"/>
    <a:srgbClr val="7A848B"/>
    <a:srgbClr val="FF6600"/>
    <a:srgbClr val="000080"/>
    <a:srgbClr val="FF0000"/>
    <a:srgbClr val="000046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66" autoAdjust="0"/>
    <p:restoredTop sz="95400" autoAdjust="0"/>
  </p:normalViewPr>
  <p:slideViewPr>
    <p:cSldViewPr snapToGrid="0">
      <p:cViewPr varScale="1">
        <p:scale>
          <a:sx n="90" d="100"/>
          <a:sy n="90" d="100"/>
        </p:scale>
        <p:origin x="53" y="76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6" d="100"/>
        <a:sy n="116" d="100"/>
      </p:scale>
      <p:origin x="0" y="-37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73458-0637-4B2B-9885-CB2BB0109870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B0C41-D949-4997-AC5C-6A3424BED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53084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D29BB-B811-44DC-87C8-0218EF94C38A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84D40-E949-4C57-ADF0-EB519D9B7A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00733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0ECD3-6579-41B2-BA4D-932EA6B0FBE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8158-3546-4961-A170-418419657E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44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AEC93-0C81-4D63-AF91-5AF25ACDECF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8158-3546-4961-A170-418419657E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16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B27BC-6E2A-4A81-8302-5EE0115B100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8158-3546-4961-A170-418419657E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48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3D176-987A-4610-BCEB-E99AF7D927A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8158-3546-4961-A170-418419657E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44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46D19-A958-4244-91BC-6D4AD4E9213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8158-3546-4961-A170-418419657E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52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D66DE-7FE3-4F3B-AC9B-02F431B035F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8158-3546-4961-A170-418419657E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05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B9CE-6582-4E71-A1B9-69D046AC57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8158-3546-4961-A170-418419657E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00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D62A6-1204-4736-8CE1-91981FC03DE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8158-3546-4961-A170-418419657E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300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0D42-90B6-4459-88B3-98743D67EA9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8158-3546-4961-A170-418419657E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112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CB4A-018A-4719-9B5E-1B0D408CD6B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8158-3546-4961-A170-418419657E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7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0935E-F414-4D47-A21E-31659251CD9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8158-3546-4961-A170-418419657EF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27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8926F-F799-4633-A095-BCC2E9BB660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20.11.2024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>
                <a:solidFill>
                  <a:prstClr val="black">
                    <a:tint val="75000"/>
                  </a:prstClr>
                </a:solidFill>
              </a:rPr>
              <a:t>1 из 6 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fld id="{0819F0FC-6894-4BBA-81A5-B64170686B7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6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1745945" y="6411945"/>
            <a:ext cx="396000" cy="396000"/>
          </a:xfrm>
          <a:prstGeom prst="ellipse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676000" y="6420910"/>
            <a:ext cx="516000" cy="365125"/>
          </a:xfrm>
        </p:spPr>
        <p:txBody>
          <a:bodyPr/>
          <a:lstStyle/>
          <a:p>
            <a:pPr algn="ctr"/>
            <a:fld id="{26868158-3546-4961-A170-418419657EFE}" type="slidenum">
              <a:rPr lang="ru-RU" smtClean="0"/>
              <a:pPr algn="ctr"/>
              <a:t>1</a:t>
            </a:fld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16000" y="900000"/>
            <a:ext cx="1116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3"/>
          <p:cNvSpPr txBox="1">
            <a:spLocks/>
          </p:cNvSpPr>
          <p:nvPr/>
        </p:nvSpPr>
        <p:spPr>
          <a:xfrm>
            <a:off x="47135" y="56561"/>
            <a:ext cx="12094810" cy="821529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800" b="1" dirty="0" smtClean="0">
                <a:solidFill>
                  <a:schemeClr val="accent1"/>
                </a:solidFill>
                <a:latin typeface="+mj-lt"/>
              </a:rPr>
              <a:t>Распределение экранов Пульта </a:t>
            </a:r>
          </a:p>
          <a:p>
            <a:pPr algn="ctr"/>
            <a:r>
              <a:rPr lang="ru-RU" sz="4800" b="1" dirty="0" smtClean="0">
                <a:solidFill>
                  <a:schemeClr val="accent1"/>
                </a:solidFill>
                <a:latin typeface="+mj-lt"/>
              </a:rPr>
              <a:t>во время сеанса ПНР-2 Бустера</a:t>
            </a:r>
            <a:endParaRPr lang="ru-RU" sz="48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53676408-9112-41AB-9F05-826ACBBFEE3E}"/>
              </a:ext>
            </a:extLst>
          </p:cNvPr>
          <p:cNvSpPr>
            <a:spLocks noChangeAspect="1"/>
          </p:cNvSpPr>
          <p:nvPr/>
        </p:nvSpPr>
        <p:spPr>
          <a:xfrm>
            <a:off x="1257471" y="3434419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/>
              <a:t>СБиС</a:t>
            </a:r>
            <a:endParaRPr lang="ru-RU" sz="120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A8FA00B-132C-41A1-832A-FC8041EE0B9C}"/>
              </a:ext>
            </a:extLst>
          </p:cNvPr>
          <p:cNvSpPr>
            <a:spLocks noChangeAspect="1"/>
          </p:cNvSpPr>
          <p:nvPr/>
        </p:nvSpPr>
        <p:spPr>
          <a:xfrm>
            <a:off x="2406954" y="3434419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диспетчер</a:t>
            </a:r>
          </a:p>
          <a:p>
            <a:pPr algn="ctr"/>
            <a:r>
              <a:rPr lang="ru-RU" sz="1200" dirty="0"/>
              <a:t>журнал</a:t>
            </a:r>
          </a:p>
        </p:txBody>
      </p:sp>
      <p:sp>
        <p:nvSpPr>
          <p:cNvPr id="14" name="Прямоугольник: скругленные углы 5">
            <a:extLst>
              <a:ext uri="{FF2B5EF4-FFF2-40B4-BE49-F238E27FC236}">
                <a16:creationId xmlns:a16="http://schemas.microsoft.com/office/drawing/2014/main" xmlns="" id="{4CA3DCC8-E406-4650-9830-19DD2E1D71B6}"/>
              </a:ext>
            </a:extLst>
          </p:cNvPr>
          <p:cNvSpPr/>
          <p:nvPr/>
        </p:nvSpPr>
        <p:spPr>
          <a:xfrm>
            <a:off x="1460131" y="4283323"/>
            <a:ext cx="700088" cy="142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Win10</a:t>
            </a:r>
            <a:endParaRPr lang="ru-RU" sz="1200" dirty="0"/>
          </a:p>
        </p:txBody>
      </p:sp>
      <p:sp>
        <p:nvSpPr>
          <p:cNvPr id="15" name="Прямоугольник: скругленные углы 6">
            <a:extLst>
              <a:ext uri="{FF2B5EF4-FFF2-40B4-BE49-F238E27FC236}">
                <a16:creationId xmlns:a16="http://schemas.microsoft.com/office/drawing/2014/main" xmlns="" id="{C9E10018-1B8F-4C74-9E10-466A378EB4B0}"/>
              </a:ext>
            </a:extLst>
          </p:cNvPr>
          <p:cNvSpPr/>
          <p:nvPr/>
        </p:nvSpPr>
        <p:spPr>
          <a:xfrm>
            <a:off x="2609614" y="4283323"/>
            <a:ext cx="700088" cy="142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Win7</a:t>
            </a:r>
            <a:endParaRPr lang="ru-RU" sz="1200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86F0B179-F155-475A-9616-B973D5E70744}"/>
              </a:ext>
            </a:extLst>
          </p:cNvPr>
          <p:cNvSpPr>
            <a:spLocks noChangeAspect="1"/>
          </p:cNvSpPr>
          <p:nvPr/>
        </p:nvSpPr>
        <p:spPr>
          <a:xfrm>
            <a:off x="3556437" y="3434419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цикл</a:t>
            </a:r>
          </a:p>
          <a:p>
            <a:pPr algn="ctr"/>
            <a:r>
              <a:rPr lang="ru-RU" sz="1200" dirty="0"/>
              <a:t>МП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7E671691-AD8C-4D88-B6FC-DDD611FE51CA}"/>
              </a:ext>
            </a:extLst>
          </p:cNvPr>
          <p:cNvSpPr>
            <a:spLocks noChangeAspect="1"/>
          </p:cNvSpPr>
          <p:nvPr/>
        </p:nvSpPr>
        <p:spPr>
          <a:xfrm>
            <a:off x="3556437" y="2769389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ЛУТИ</a:t>
            </a:r>
          </a:p>
        </p:txBody>
      </p:sp>
      <p:sp>
        <p:nvSpPr>
          <p:cNvPr id="18" name="Прямоугольник: скругленные углы 11">
            <a:extLst>
              <a:ext uri="{FF2B5EF4-FFF2-40B4-BE49-F238E27FC236}">
                <a16:creationId xmlns:a16="http://schemas.microsoft.com/office/drawing/2014/main" xmlns="" id="{B0DA9432-6FEF-4F81-85A4-3FA7823287EA}"/>
              </a:ext>
            </a:extLst>
          </p:cNvPr>
          <p:cNvSpPr/>
          <p:nvPr/>
        </p:nvSpPr>
        <p:spPr>
          <a:xfrm>
            <a:off x="4335556" y="4283323"/>
            <a:ext cx="700088" cy="142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Win10</a:t>
            </a:r>
            <a:endParaRPr lang="ru-RU" sz="12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6B27D598-A8BA-498E-82E2-674E437E7A4B}"/>
              </a:ext>
            </a:extLst>
          </p:cNvPr>
          <p:cNvSpPr>
            <a:spLocks noChangeAspect="1"/>
          </p:cNvSpPr>
          <p:nvPr/>
        </p:nvSpPr>
        <p:spPr>
          <a:xfrm rot="5400000">
            <a:off x="5613595" y="3192611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120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7DD86E57-FB56-416B-B7BE-A7073B23D1F5}"/>
              </a:ext>
            </a:extLst>
          </p:cNvPr>
          <p:cNvSpPr>
            <a:spLocks noChangeAspect="1"/>
          </p:cNvSpPr>
          <p:nvPr/>
        </p:nvSpPr>
        <p:spPr>
          <a:xfrm rot="5400000">
            <a:off x="6279462" y="3192611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err="1"/>
              <a:t>термо</a:t>
            </a:r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r>
              <a:rPr lang="ru-RU" sz="1200" dirty="0" err="1"/>
              <a:t>токовводы</a:t>
            </a:r>
            <a:endParaRPr lang="ru-RU" sz="1200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DEAB923F-2A29-41D3-88A3-05513ED43B32}"/>
              </a:ext>
            </a:extLst>
          </p:cNvPr>
          <p:cNvSpPr>
            <a:spLocks noChangeAspect="1"/>
          </p:cNvSpPr>
          <p:nvPr/>
        </p:nvSpPr>
        <p:spPr>
          <a:xfrm rot="5400000">
            <a:off x="6943779" y="3191095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/>
              <a:t>Балдин</a:t>
            </a:r>
          </a:p>
          <a:p>
            <a:pPr algn="ctr"/>
            <a:endParaRPr lang="ru-RU" sz="1200" dirty="0"/>
          </a:p>
          <a:p>
            <a:pPr algn="ctr">
              <a:spcBef>
                <a:spcPts val="600"/>
              </a:spcBef>
            </a:pPr>
            <a:r>
              <a:rPr lang="ru-RU" sz="1200" dirty="0"/>
              <a:t>Балдин</a:t>
            </a:r>
          </a:p>
        </p:txBody>
      </p:sp>
      <p:sp>
        <p:nvSpPr>
          <p:cNvPr id="22" name="Прямоугольник: скругленные углы 18">
            <a:extLst>
              <a:ext uri="{FF2B5EF4-FFF2-40B4-BE49-F238E27FC236}">
                <a16:creationId xmlns:a16="http://schemas.microsoft.com/office/drawing/2014/main" xmlns="" id="{1E28D117-C0BB-406D-886B-6ACB8AF370A2}"/>
              </a:ext>
            </a:extLst>
          </p:cNvPr>
          <p:cNvSpPr/>
          <p:nvPr/>
        </p:nvSpPr>
        <p:spPr>
          <a:xfrm>
            <a:off x="6482122" y="4284069"/>
            <a:ext cx="700088" cy="142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Win10</a:t>
            </a:r>
            <a:endParaRPr lang="ru-RU" sz="1200" dirty="0"/>
          </a:p>
        </p:txBody>
      </p:sp>
      <p:sp>
        <p:nvSpPr>
          <p:cNvPr id="23" name="Прямоугольник: скругленные углы 19">
            <a:extLst>
              <a:ext uri="{FF2B5EF4-FFF2-40B4-BE49-F238E27FC236}">
                <a16:creationId xmlns:a16="http://schemas.microsoft.com/office/drawing/2014/main" xmlns="" id="{FD92A5B2-7A6C-48E2-8309-D5C07A8D0CF3}"/>
              </a:ext>
            </a:extLst>
          </p:cNvPr>
          <p:cNvSpPr/>
          <p:nvPr/>
        </p:nvSpPr>
        <p:spPr>
          <a:xfrm>
            <a:off x="8469366" y="4283323"/>
            <a:ext cx="700088" cy="142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Ubuntu</a:t>
            </a:r>
            <a:endParaRPr lang="ru-RU" sz="1200" dirty="0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756CC858-2477-498F-B388-5BEED09497BC}"/>
              </a:ext>
            </a:extLst>
          </p:cNvPr>
          <p:cNvSpPr>
            <a:spLocks noChangeAspect="1"/>
          </p:cNvSpPr>
          <p:nvPr/>
        </p:nvSpPr>
        <p:spPr>
          <a:xfrm>
            <a:off x="4705920" y="3434419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ВЧ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CA8CA275-ED22-4E9C-859E-78C1E4934BB0}"/>
              </a:ext>
            </a:extLst>
          </p:cNvPr>
          <p:cNvSpPr>
            <a:spLocks noChangeAspect="1"/>
          </p:cNvSpPr>
          <p:nvPr/>
        </p:nvSpPr>
        <p:spPr>
          <a:xfrm>
            <a:off x="4705920" y="2769389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пластины,</a:t>
            </a:r>
          </a:p>
          <a:p>
            <a:pPr algn="ctr"/>
            <a:r>
              <a:rPr lang="ru-RU" sz="1200" dirty="0"/>
              <a:t>септум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xmlns="" id="{94D0B164-5854-4927-B14E-C196C5869B6F}"/>
              </a:ext>
            </a:extLst>
          </p:cNvPr>
          <p:cNvSpPr>
            <a:spLocks noChangeAspect="1"/>
          </p:cNvSpPr>
          <p:nvPr/>
        </p:nvSpPr>
        <p:spPr>
          <a:xfrm rot="5400000">
            <a:off x="7603600" y="3191095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1200" dirty="0"/>
          </a:p>
          <a:p>
            <a:pPr algn="ctr"/>
            <a:r>
              <a:rPr lang="ru-RU" sz="1200" dirty="0"/>
              <a:t>защиты</a:t>
            </a:r>
          </a:p>
          <a:p>
            <a:pPr algn="ctr"/>
            <a:endParaRPr lang="ru-RU" sz="1200" dirty="0"/>
          </a:p>
          <a:p>
            <a:pPr algn="ctr"/>
            <a:r>
              <a:rPr lang="ru-RU" sz="1200" dirty="0"/>
              <a:t>АСРК</a:t>
            </a:r>
          </a:p>
          <a:p>
            <a:pPr algn="ctr"/>
            <a:r>
              <a:rPr lang="ru-RU" sz="1200" dirty="0"/>
              <a:t>новая</a:t>
            </a:r>
          </a:p>
          <a:p>
            <a:pPr algn="ctr"/>
            <a:endParaRPr lang="ru-RU" sz="1200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45CF6518-676E-417A-99BB-DFA4744C154A}"/>
              </a:ext>
            </a:extLst>
          </p:cNvPr>
          <p:cNvSpPr>
            <a:spLocks noChangeAspect="1"/>
          </p:cNvSpPr>
          <p:nvPr/>
        </p:nvSpPr>
        <p:spPr>
          <a:xfrm rot="5400000">
            <a:off x="8263371" y="3191095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r>
              <a:rPr lang="ru-RU" sz="1200" dirty="0"/>
              <a:t>СЭО</a:t>
            </a:r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r>
              <a:rPr lang="ru-RU" sz="1200" dirty="0" err="1"/>
              <a:t>бамп</a:t>
            </a:r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EC4D7862-901B-48C0-A796-E2AB14520006}"/>
              </a:ext>
            </a:extLst>
          </p:cNvPr>
          <p:cNvSpPr>
            <a:spLocks noChangeAspect="1"/>
          </p:cNvSpPr>
          <p:nvPr/>
        </p:nvSpPr>
        <p:spPr>
          <a:xfrm rot="5400000">
            <a:off x="8925072" y="3191095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/>
              <a:t>орбита</a:t>
            </a:r>
          </a:p>
          <a:p>
            <a:pPr algn="ctr"/>
            <a:endParaRPr lang="ru-RU" sz="1200" dirty="0"/>
          </a:p>
          <a:p>
            <a:pPr algn="ctr"/>
            <a:endParaRPr lang="ru-RU" sz="1200" dirty="0"/>
          </a:p>
          <a:p>
            <a:pPr algn="ctr"/>
            <a:r>
              <a:rPr lang="ru-RU" sz="1200" dirty="0"/>
              <a:t>орбита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31ADCCAD-C8FC-4462-92C8-3BF7A0AC67D2}"/>
              </a:ext>
            </a:extLst>
          </p:cNvPr>
          <p:cNvSpPr>
            <a:spLocks noChangeAspect="1"/>
          </p:cNvSpPr>
          <p:nvPr/>
        </p:nvSpPr>
        <p:spPr>
          <a:xfrm>
            <a:off x="1257471" y="2119802"/>
            <a:ext cx="2258036" cy="1270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поле</a:t>
            </a:r>
          </a:p>
          <a:p>
            <a:pPr algn="ctr"/>
            <a:r>
              <a:rPr lang="ru-RU" sz="1200" dirty="0"/>
              <a:t>интенсивность</a:t>
            </a:r>
          </a:p>
        </p:txBody>
      </p:sp>
      <p:sp>
        <p:nvSpPr>
          <p:cNvPr id="30" name="Прямоугольник: скругленные углы 26">
            <a:extLst>
              <a:ext uri="{FF2B5EF4-FFF2-40B4-BE49-F238E27FC236}">
                <a16:creationId xmlns:a16="http://schemas.microsoft.com/office/drawing/2014/main" xmlns="" id="{8485EAD6-8D82-4FD3-9BA8-B02988140749}"/>
              </a:ext>
            </a:extLst>
          </p:cNvPr>
          <p:cNvSpPr/>
          <p:nvPr/>
        </p:nvSpPr>
        <p:spPr>
          <a:xfrm>
            <a:off x="10599622" y="4283323"/>
            <a:ext cx="700088" cy="142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Win7</a:t>
            </a:r>
            <a:endParaRPr lang="ru-RU" sz="1200" dirty="0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D1A2383C-7D4C-475C-8522-5DC0F85BA59C}"/>
              </a:ext>
            </a:extLst>
          </p:cNvPr>
          <p:cNvSpPr>
            <a:spLocks noChangeAspect="1"/>
          </p:cNvSpPr>
          <p:nvPr/>
        </p:nvSpPr>
        <p:spPr>
          <a:xfrm>
            <a:off x="10960334" y="3431599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АСРК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442A4FD0-2AFB-4887-B5DC-2E7C97F7FB38}"/>
              </a:ext>
            </a:extLst>
          </p:cNvPr>
          <p:cNvSpPr>
            <a:spLocks noChangeAspect="1"/>
          </p:cNvSpPr>
          <p:nvPr/>
        </p:nvSpPr>
        <p:spPr>
          <a:xfrm>
            <a:off x="9820021" y="3431599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корректора</a:t>
            </a:r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xmlns="" id="{90540FC1-BD1A-4BDC-90B0-C5A6E1C00687}"/>
              </a:ext>
            </a:extLst>
          </p:cNvPr>
          <p:cNvCxnSpPr>
            <a:stCxn id="19" idx="2"/>
            <a:endCxn id="19" idx="0"/>
          </p:cNvCxnSpPr>
          <p:nvPr/>
        </p:nvCxnSpPr>
        <p:spPr>
          <a:xfrm>
            <a:off x="5855403" y="3503507"/>
            <a:ext cx="621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xmlns="" id="{B9D0D8B8-26A9-4115-82FC-F53637E6163F}"/>
              </a:ext>
            </a:extLst>
          </p:cNvPr>
          <p:cNvCxnSpPr/>
          <p:nvPr/>
        </p:nvCxnSpPr>
        <p:spPr>
          <a:xfrm>
            <a:off x="8505179" y="3501991"/>
            <a:ext cx="621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8725EF09-5584-46C6-8CD6-86495A0F2E3B}"/>
              </a:ext>
            </a:extLst>
          </p:cNvPr>
          <p:cNvSpPr>
            <a:spLocks noChangeAspect="1"/>
          </p:cNvSpPr>
          <p:nvPr/>
        </p:nvSpPr>
        <p:spPr>
          <a:xfrm>
            <a:off x="6678361" y="1532290"/>
            <a:ext cx="2258036" cy="1270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Видеонаблюдение</a:t>
            </a:r>
          </a:p>
          <a:p>
            <a:pPr algn="ctr"/>
            <a:r>
              <a:rPr lang="ru-RU" sz="1200" dirty="0"/>
              <a:t>(на противоположной стене)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04F74D41-3B64-4574-B4ED-354283BBC813}"/>
              </a:ext>
            </a:extLst>
          </p:cNvPr>
          <p:cNvSpPr>
            <a:spLocks noChangeAspect="1"/>
          </p:cNvSpPr>
          <p:nvPr/>
        </p:nvSpPr>
        <p:spPr>
          <a:xfrm>
            <a:off x="110076" y="3431599"/>
            <a:ext cx="1105408" cy="62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/>
              <a:t>диспетчер.</a:t>
            </a:r>
          </a:p>
          <a:p>
            <a:pPr algn="ctr"/>
            <a:r>
              <a:rPr lang="ru-RU" sz="1200" dirty="0"/>
              <a:t>связь</a:t>
            </a:r>
          </a:p>
        </p:txBody>
      </p:sp>
      <p:sp>
        <p:nvSpPr>
          <p:cNvPr id="37" name="Прямоугольник: скругленные углы 32">
            <a:extLst>
              <a:ext uri="{FF2B5EF4-FFF2-40B4-BE49-F238E27FC236}">
                <a16:creationId xmlns:a16="http://schemas.microsoft.com/office/drawing/2014/main" xmlns="" id="{0BD28A5E-4173-4F59-AA62-23C648E8FB56}"/>
              </a:ext>
            </a:extLst>
          </p:cNvPr>
          <p:cNvSpPr/>
          <p:nvPr/>
        </p:nvSpPr>
        <p:spPr>
          <a:xfrm>
            <a:off x="310648" y="4283323"/>
            <a:ext cx="700088" cy="142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Linux</a:t>
            </a:r>
            <a:endParaRPr lang="ru-RU" sz="1200" dirty="0"/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xmlns="" id="{112B0830-1C43-44A1-AC89-E7F9DABA8767}"/>
              </a:ext>
            </a:extLst>
          </p:cNvPr>
          <p:cNvCxnSpPr>
            <a:stCxn id="22" idx="0"/>
            <a:endCxn id="20" idx="3"/>
          </p:cNvCxnSpPr>
          <p:nvPr/>
        </p:nvCxnSpPr>
        <p:spPr>
          <a:xfrm flipV="1">
            <a:off x="6832166" y="4056211"/>
            <a:ext cx="0" cy="2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xmlns="" id="{91347742-1240-4CCA-9016-338C8611F394}"/>
              </a:ext>
            </a:extLst>
          </p:cNvPr>
          <p:cNvCxnSpPr>
            <a:stCxn id="22" idx="0"/>
            <a:endCxn id="21" idx="3"/>
          </p:cNvCxnSpPr>
          <p:nvPr/>
        </p:nvCxnSpPr>
        <p:spPr>
          <a:xfrm flipV="1">
            <a:off x="6832166" y="4054695"/>
            <a:ext cx="664317" cy="2293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xmlns="" id="{91FF9024-D631-4373-B04B-94FA1BB213DB}"/>
              </a:ext>
            </a:extLst>
          </p:cNvPr>
          <p:cNvCxnSpPr>
            <a:stCxn id="22" idx="0"/>
            <a:endCxn id="19" idx="3"/>
          </p:cNvCxnSpPr>
          <p:nvPr/>
        </p:nvCxnSpPr>
        <p:spPr>
          <a:xfrm flipH="1" flipV="1">
            <a:off x="6166299" y="4056211"/>
            <a:ext cx="665867" cy="2278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E0F06FA5-1341-462C-8601-C34DC3474DFA}"/>
              </a:ext>
            </a:extLst>
          </p:cNvPr>
          <p:cNvCxnSpPr>
            <a:stCxn id="30" idx="0"/>
            <a:endCxn id="31" idx="2"/>
          </p:cNvCxnSpPr>
          <p:nvPr/>
        </p:nvCxnSpPr>
        <p:spPr>
          <a:xfrm flipV="1">
            <a:off x="10949666" y="4053391"/>
            <a:ext cx="563372" cy="229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xmlns="" id="{6D8F5F86-F1FA-48E0-BADB-BDB42B880D65}"/>
              </a:ext>
            </a:extLst>
          </p:cNvPr>
          <p:cNvCxnSpPr>
            <a:stCxn id="30" idx="0"/>
            <a:endCxn id="32" idx="2"/>
          </p:cNvCxnSpPr>
          <p:nvPr/>
        </p:nvCxnSpPr>
        <p:spPr>
          <a:xfrm flipH="1" flipV="1">
            <a:off x="10372725" y="4053391"/>
            <a:ext cx="576941" cy="229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34099A88-B925-4BF2-9D71-54B8D3E2C00A}"/>
              </a:ext>
            </a:extLst>
          </p:cNvPr>
          <p:cNvCxnSpPr>
            <a:stCxn id="23" idx="0"/>
            <a:endCxn id="28" idx="3"/>
          </p:cNvCxnSpPr>
          <p:nvPr/>
        </p:nvCxnSpPr>
        <p:spPr>
          <a:xfrm flipV="1">
            <a:off x="8819410" y="4054695"/>
            <a:ext cx="658366" cy="2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xmlns="" id="{E91C383A-FB77-4607-875B-7008FC5BB661}"/>
              </a:ext>
            </a:extLst>
          </p:cNvPr>
          <p:cNvCxnSpPr>
            <a:stCxn id="23" idx="0"/>
            <a:endCxn id="27" idx="3"/>
          </p:cNvCxnSpPr>
          <p:nvPr/>
        </p:nvCxnSpPr>
        <p:spPr>
          <a:xfrm flipH="1" flipV="1">
            <a:off x="8816075" y="4054695"/>
            <a:ext cx="3335" cy="2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xmlns="" id="{A7E4758F-F180-47BA-A0AF-BB36A93A493B}"/>
              </a:ext>
            </a:extLst>
          </p:cNvPr>
          <p:cNvCxnSpPr>
            <a:stCxn id="23" idx="0"/>
            <a:endCxn id="26" idx="3"/>
          </p:cNvCxnSpPr>
          <p:nvPr/>
        </p:nvCxnSpPr>
        <p:spPr>
          <a:xfrm flipH="1" flipV="1">
            <a:off x="8156304" y="4054695"/>
            <a:ext cx="663106" cy="2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xmlns="" id="{58D6E7B1-219B-4C9D-98D3-0B58538E8B4C}"/>
              </a:ext>
            </a:extLst>
          </p:cNvPr>
          <p:cNvCxnSpPr>
            <a:stCxn id="18" idx="0"/>
            <a:endCxn id="24" idx="2"/>
          </p:cNvCxnSpPr>
          <p:nvPr/>
        </p:nvCxnSpPr>
        <p:spPr>
          <a:xfrm flipV="1">
            <a:off x="4685600" y="4056211"/>
            <a:ext cx="573024" cy="227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xmlns="" id="{D78BEFCC-5DC6-46A0-A2C5-8334D1F990AD}"/>
              </a:ext>
            </a:extLst>
          </p:cNvPr>
          <p:cNvCxnSpPr>
            <a:stCxn id="18" idx="0"/>
            <a:endCxn id="16" idx="2"/>
          </p:cNvCxnSpPr>
          <p:nvPr/>
        </p:nvCxnSpPr>
        <p:spPr>
          <a:xfrm flipH="1" flipV="1">
            <a:off x="4109141" y="4056211"/>
            <a:ext cx="576459" cy="227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xmlns="" id="{1789179E-4122-40E3-96E0-57A5ECDF63C1}"/>
              </a:ext>
            </a:extLst>
          </p:cNvPr>
          <p:cNvCxnSpPr>
            <a:stCxn id="14" idx="0"/>
            <a:endCxn id="12" idx="2"/>
          </p:cNvCxnSpPr>
          <p:nvPr/>
        </p:nvCxnSpPr>
        <p:spPr>
          <a:xfrm flipV="1">
            <a:off x="1810175" y="4056211"/>
            <a:ext cx="0" cy="227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40F4A12F-C257-475E-B32F-395CA8F6F6F8}"/>
              </a:ext>
            </a:extLst>
          </p:cNvPr>
          <p:cNvCxnSpPr>
            <a:stCxn id="15" idx="0"/>
            <a:endCxn id="13" idx="2"/>
          </p:cNvCxnSpPr>
          <p:nvPr/>
        </p:nvCxnSpPr>
        <p:spPr>
          <a:xfrm flipV="1">
            <a:off x="2959658" y="4056211"/>
            <a:ext cx="0" cy="227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xmlns="" id="{F73D17A0-4D7A-438C-BB43-0DDD500579D4}"/>
              </a:ext>
            </a:extLst>
          </p:cNvPr>
          <p:cNvCxnSpPr>
            <a:stCxn id="37" idx="0"/>
            <a:endCxn id="36" idx="2"/>
          </p:cNvCxnSpPr>
          <p:nvPr/>
        </p:nvCxnSpPr>
        <p:spPr>
          <a:xfrm flipV="1">
            <a:off x="660692" y="4053391"/>
            <a:ext cx="2088" cy="229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: скругленные углы 54">
            <a:extLst>
              <a:ext uri="{FF2B5EF4-FFF2-40B4-BE49-F238E27FC236}">
                <a16:creationId xmlns:a16="http://schemas.microsoft.com/office/drawing/2014/main" xmlns="" id="{EC13389E-8E0E-4917-81D5-69C697743380}"/>
              </a:ext>
            </a:extLst>
          </p:cNvPr>
          <p:cNvSpPr/>
          <p:nvPr/>
        </p:nvSpPr>
        <p:spPr>
          <a:xfrm rot="5400000">
            <a:off x="728227" y="2683471"/>
            <a:ext cx="700088" cy="142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Win10</a:t>
            </a:r>
            <a:endParaRPr lang="ru-RU" sz="1200" dirty="0"/>
          </a:p>
        </p:txBody>
      </p:sp>
      <p:sp>
        <p:nvSpPr>
          <p:cNvPr id="52" name="Прямоугольник: скругленные углы 55">
            <a:extLst>
              <a:ext uri="{FF2B5EF4-FFF2-40B4-BE49-F238E27FC236}">
                <a16:creationId xmlns:a16="http://schemas.microsoft.com/office/drawing/2014/main" xmlns="" id="{4CCC847F-7682-4EF7-8AF3-CA71F15701FD}"/>
              </a:ext>
            </a:extLst>
          </p:cNvPr>
          <p:cNvSpPr/>
          <p:nvPr/>
        </p:nvSpPr>
        <p:spPr>
          <a:xfrm rot="5400000">
            <a:off x="6149188" y="2095958"/>
            <a:ext cx="700088" cy="1428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Win10</a:t>
            </a:r>
            <a:endParaRPr lang="ru-RU" sz="1200" dirty="0"/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xmlns="" id="{E15BBCDE-FA47-4D85-A6B5-6540D95D9AF3}"/>
              </a:ext>
            </a:extLst>
          </p:cNvPr>
          <p:cNvCxnSpPr>
            <a:stCxn id="51" idx="0"/>
            <a:endCxn id="29" idx="1"/>
          </p:cNvCxnSpPr>
          <p:nvPr/>
        </p:nvCxnSpPr>
        <p:spPr>
          <a:xfrm flipV="1">
            <a:off x="1149676" y="2754875"/>
            <a:ext cx="10779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xmlns="" id="{60A0C717-E5D5-4B1A-AFD0-4920BE566DE1}"/>
              </a:ext>
            </a:extLst>
          </p:cNvPr>
          <p:cNvCxnSpPr>
            <a:stCxn id="52" idx="0"/>
            <a:endCxn id="35" idx="1"/>
          </p:cNvCxnSpPr>
          <p:nvPr/>
        </p:nvCxnSpPr>
        <p:spPr>
          <a:xfrm>
            <a:off x="6570637" y="2167363"/>
            <a:ext cx="107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>
            <a:extLst>
              <a:ext uri="{FF2B5EF4-FFF2-40B4-BE49-F238E27FC236}">
                <a16:creationId xmlns:a16="http://schemas.microsoft.com/office/drawing/2014/main" xmlns="" id="{BB51B19C-D066-494B-80B6-71BB4E977E2C}"/>
              </a:ext>
            </a:extLst>
          </p:cNvPr>
          <p:cNvCxnSpPr/>
          <p:nvPr/>
        </p:nvCxnSpPr>
        <p:spPr>
          <a:xfrm>
            <a:off x="7185587" y="3501991"/>
            <a:ext cx="621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xmlns="" id="{3F8ECBBA-7E00-4B3F-BBE0-B3359B7ECCE6}"/>
              </a:ext>
            </a:extLst>
          </p:cNvPr>
          <p:cNvCxnSpPr/>
          <p:nvPr/>
        </p:nvCxnSpPr>
        <p:spPr>
          <a:xfrm>
            <a:off x="7845599" y="3501991"/>
            <a:ext cx="621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xmlns="" id="{C8DFBFE9-91E8-4130-8B2F-2809222E4DB0}"/>
              </a:ext>
            </a:extLst>
          </p:cNvPr>
          <p:cNvCxnSpPr/>
          <p:nvPr/>
        </p:nvCxnSpPr>
        <p:spPr>
          <a:xfrm>
            <a:off x="9166880" y="3501991"/>
            <a:ext cx="621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>
            <a:extLst>
              <a:ext uri="{FF2B5EF4-FFF2-40B4-BE49-F238E27FC236}">
                <a16:creationId xmlns:a16="http://schemas.microsoft.com/office/drawing/2014/main" xmlns="" id="{8EF67527-D4F6-4FB2-AA18-187071D19640}"/>
              </a:ext>
            </a:extLst>
          </p:cNvPr>
          <p:cNvCxnSpPr/>
          <p:nvPr/>
        </p:nvCxnSpPr>
        <p:spPr>
          <a:xfrm>
            <a:off x="6521270" y="3501991"/>
            <a:ext cx="6217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909019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1745945" y="6411945"/>
            <a:ext cx="396000" cy="396000"/>
          </a:xfrm>
          <a:prstGeom prst="ellipse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676000" y="6420910"/>
            <a:ext cx="516000" cy="365125"/>
          </a:xfrm>
        </p:spPr>
        <p:txBody>
          <a:bodyPr/>
          <a:lstStyle/>
          <a:p>
            <a:pPr algn="ctr"/>
            <a:fld id="{26868158-3546-4961-A170-418419657EFE}" type="slidenum">
              <a:rPr lang="ru-RU" smtClean="0"/>
              <a:pPr algn="ctr"/>
              <a:t>2</a:t>
            </a:fld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16000" y="900000"/>
            <a:ext cx="1116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бъект 3"/>
          <p:cNvSpPr txBox="1">
            <a:spLocks/>
          </p:cNvSpPr>
          <p:nvPr/>
        </p:nvSpPr>
        <p:spPr>
          <a:xfrm>
            <a:off x="47135" y="56561"/>
            <a:ext cx="12094810" cy="821529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800" b="1" dirty="0" smtClean="0">
                <a:solidFill>
                  <a:schemeClr val="accent1"/>
                </a:solidFill>
                <a:latin typeface="+mj-lt"/>
              </a:rPr>
              <a:t>Планирование распределения экранов Пульта </a:t>
            </a:r>
          </a:p>
          <a:p>
            <a:pPr algn="ctr"/>
            <a:r>
              <a:rPr lang="ru-RU" sz="4800" b="1" dirty="0" smtClean="0">
                <a:solidFill>
                  <a:schemeClr val="accent1"/>
                </a:solidFill>
                <a:latin typeface="+mj-lt"/>
              </a:rPr>
              <a:t>во время сеанса ПНР Коллайдера</a:t>
            </a:r>
            <a:endParaRPr lang="ru-RU" sz="4800" b="1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59" name="Рисунок 5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3399"/>
            <a:ext cx="12192000" cy="349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857310"/>
      </p:ext>
    </p:extLst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16531</TotalTime>
  <Words>62</Words>
  <Application>Microsoft Office PowerPoint</Application>
  <PresentationFormat>Широкоэкранный</PresentationFormat>
  <Paragraphs>62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Оперативные журналы дежурных смен ускорительного комплекса</dc:title>
  <dc:creator>GrPc41</dc:creator>
  <cp:lastModifiedBy>GrPc41</cp:lastModifiedBy>
  <cp:revision>344</cp:revision>
  <cp:lastPrinted>2023-02-06T10:48:47Z</cp:lastPrinted>
  <dcterms:created xsi:type="dcterms:W3CDTF">2023-01-23T09:06:43Z</dcterms:created>
  <dcterms:modified xsi:type="dcterms:W3CDTF">2024-11-20T11:03:50Z</dcterms:modified>
</cp:coreProperties>
</file>