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6"/>
  </p:notesMasterIdLst>
  <p:handoutMasterIdLst>
    <p:handoutMasterId r:id="rId7"/>
  </p:handoutMasterIdLst>
  <p:sldIdLst>
    <p:sldId id="463" r:id="rId2"/>
    <p:sldId id="464" r:id="rId3"/>
    <p:sldId id="465" r:id="rId4"/>
    <p:sldId id="466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0D4"/>
    <a:srgbClr val="000086"/>
    <a:srgbClr val="596E97"/>
    <a:srgbClr val="20448C"/>
    <a:srgbClr val="7A848B"/>
    <a:srgbClr val="FF6600"/>
    <a:srgbClr val="000080"/>
    <a:srgbClr val="FF0000"/>
    <a:srgbClr val="00004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6" autoAdjust="0"/>
    <p:restoredTop sz="95400" autoAdjust="0"/>
  </p:normalViewPr>
  <p:slideViewPr>
    <p:cSldViewPr snapToGrid="0">
      <p:cViewPr>
        <p:scale>
          <a:sx n="66" d="100"/>
          <a:sy n="66" d="100"/>
        </p:scale>
        <p:origin x="53" y="1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73458-0637-4B2B-9885-CB2BB01098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B0C41-D949-4997-AC5C-6A3424BE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308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D29BB-B811-44DC-87C8-0218EF94C38A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84D40-E949-4C57-ADF0-EB519D9B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073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ECD3-6579-41B2-BA4D-932EA6B0FB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C93-0C81-4D63-AF91-5AF25ACDE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6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7BC-6E2A-4A81-8302-5EE0115B1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8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D176-987A-4610-BCEB-E99AF7D927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6D19-A958-4244-91BC-6D4AD4E921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2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66DE-7FE3-4F3B-AC9B-02F431B035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5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B9CE-6582-4E71-A1B9-69D046AC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0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62A6-1204-4736-8CE1-91981FC03D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D42-90B6-4459-88B3-98743D67EA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1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CB4A-018A-4719-9B5E-1B0D408CD6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35E-F414-4D47-A21E-31659251CD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7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8926F-F799-4633-A095-BCC2E9BB66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0819F0FC-6894-4BBA-81A5-B64170686B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1"/>
          <a:stretch/>
        </p:blipFill>
        <p:spPr>
          <a:xfrm>
            <a:off x="-24713" y="-1"/>
            <a:ext cx="12216713" cy="685800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8616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>
                <a:solidFill>
                  <a:schemeClr val="tx1"/>
                </a:solidFill>
              </a:rPr>
              <a:pPr algn="ctr"/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 txBox="1">
            <a:spLocks/>
          </p:cNvSpPr>
          <p:nvPr/>
        </p:nvSpPr>
        <p:spPr>
          <a:xfrm>
            <a:off x="47135" y="56561"/>
            <a:ext cx="12094810" cy="82152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+mj-lt"/>
              </a:rPr>
              <a:t>Помещение </a:t>
            </a: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242 </a:t>
            </a:r>
            <a:r>
              <a:rPr lang="ru-RU" sz="4800" b="1" dirty="0">
                <a:solidFill>
                  <a:schemeClr val="bg1"/>
                </a:solidFill>
                <a:latin typeface="+mj-lt"/>
              </a:rPr>
              <a:t>передано в работу подрядчику для косметического </a:t>
            </a: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ремонта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Объект 2"/>
          <p:cNvSpPr txBox="1">
            <a:spLocks/>
          </p:cNvSpPr>
          <p:nvPr/>
        </p:nvSpPr>
        <p:spPr>
          <a:xfrm>
            <a:off x="99440" y="3840480"/>
            <a:ext cx="5620640" cy="2876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Объем материалов и работ: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электрощита;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кабельных лотков;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подвесного потолка;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перестановка светильников;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закрывающих трубы коробов;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покраска стен.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613572" y="5963920"/>
            <a:ext cx="5620640" cy="620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Кондиционер (освобождающийся из пом. 313 корпуса 2) не устанавливаем</a:t>
            </a:r>
          </a:p>
        </p:txBody>
      </p:sp>
    </p:spTree>
    <p:extLst>
      <p:ext uri="{BB962C8B-B14F-4D97-AF65-F5344CB8AC3E}">
        <p14:creationId xmlns:p14="http://schemas.microsoft.com/office/powerpoint/2010/main" val="40497537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 b="17621"/>
          <a:stretch/>
        </p:blipFill>
        <p:spPr>
          <a:xfrm>
            <a:off x="0" y="718"/>
            <a:ext cx="12202160" cy="685728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8616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>
                <a:solidFill>
                  <a:schemeClr val="tx1"/>
                </a:solidFill>
              </a:rPr>
              <a:pPr algn="ctr"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 txBox="1">
            <a:spLocks/>
          </p:cNvSpPr>
          <p:nvPr/>
        </p:nvSpPr>
        <p:spPr>
          <a:xfrm>
            <a:off x="47135" y="56561"/>
            <a:ext cx="12094810" cy="82152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+mj-lt"/>
              </a:rPr>
              <a:t>Помещение </a:t>
            </a: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244 </a:t>
            </a:r>
            <a:r>
              <a:rPr lang="ru-RU" sz="4800" b="1" dirty="0">
                <a:solidFill>
                  <a:schemeClr val="bg1"/>
                </a:solidFill>
                <a:latin typeface="+mj-lt"/>
              </a:rPr>
              <a:t>передано в работу подрядчику для косметического </a:t>
            </a: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ремонта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Объект 2"/>
          <p:cNvSpPr txBox="1">
            <a:spLocks/>
          </p:cNvSpPr>
          <p:nvPr/>
        </p:nvSpPr>
        <p:spPr>
          <a:xfrm>
            <a:off x="0" y="4419194"/>
            <a:ext cx="5347504" cy="2438806"/>
          </a:xfrm>
          <a:prstGeom prst="rect">
            <a:avLst/>
          </a:prstGeom>
          <a:solidFill>
            <a:srgbClr val="57A0D4">
              <a:alpha val="31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Объем материалов и работ: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подвесного потолка;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перестановка светильников;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экранов на </a:t>
            </a:r>
            <a:r>
              <a:rPr lang="ru-RU" dirty="0" err="1" smtClean="0">
                <a:solidFill>
                  <a:schemeClr val="bg1"/>
                </a:solidFill>
              </a:rPr>
              <a:t>венткороба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покраска стен.</a:t>
            </a:r>
          </a:p>
        </p:txBody>
      </p:sp>
    </p:spTree>
    <p:extLst>
      <p:ext uri="{BB962C8B-B14F-4D97-AF65-F5344CB8AC3E}">
        <p14:creationId xmlns:p14="http://schemas.microsoft.com/office/powerpoint/2010/main" val="35220866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3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1;p17"/>
          <p:cNvSpPr txBox="1">
            <a:spLocks/>
          </p:cNvSpPr>
          <p:nvPr/>
        </p:nvSpPr>
        <p:spPr>
          <a:xfrm>
            <a:off x="3102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Закупка </a:t>
            </a:r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мебели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36820"/>
              </p:ext>
            </p:extLst>
          </p:nvPr>
        </p:nvGraphicFramePr>
        <p:xfrm>
          <a:off x="2981310" y="993806"/>
          <a:ext cx="6023794" cy="560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Лист" r:id="rId3" imgW="12778822" imgH="11894975" progId="Excel.Sheet.12">
                  <p:embed/>
                </p:oleObj>
              </mc:Choice>
              <mc:Fallback>
                <p:oleObj name="Лист" r:id="rId3" imgW="12778822" imgH="118949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1310" y="993806"/>
                        <a:ext cx="6023794" cy="5608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710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4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1;p17"/>
          <p:cNvSpPr txBox="1">
            <a:spLocks/>
          </p:cNvSpPr>
          <p:nvPr/>
        </p:nvSpPr>
        <p:spPr>
          <a:xfrm>
            <a:off x="3102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Перечень задач по подготовке пультовой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5999" y="1332106"/>
            <a:ext cx="10236881" cy="518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Декоративная </a:t>
            </a:r>
            <a:r>
              <a:rPr lang="ru-RU" dirty="0" smtClean="0"/>
              <a:t>отделка помещений </a:t>
            </a:r>
          </a:p>
          <a:p>
            <a:r>
              <a:rPr lang="ru-RU" dirty="0" smtClean="0"/>
              <a:t>Закупка и расстановка мебели</a:t>
            </a:r>
          </a:p>
          <a:p>
            <a:r>
              <a:rPr lang="ru-RU" dirty="0" smtClean="0"/>
              <a:t>Подключение электропитания</a:t>
            </a:r>
          </a:p>
          <a:p>
            <a:r>
              <a:rPr lang="ru-RU" dirty="0" smtClean="0"/>
              <a:t>Подключение компьютерных сетей</a:t>
            </a:r>
          </a:p>
          <a:p>
            <a:r>
              <a:rPr lang="ru-RU" dirty="0" smtClean="0"/>
              <a:t>Закупка и подключение </a:t>
            </a:r>
            <a:r>
              <a:rPr lang="en-US" dirty="0" smtClean="0"/>
              <a:t>SIP </a:t>
            </a:r>
            <a:r>
              <a:rPr lang="ru-RU" dirty="0" smtClean="0"/>
              <a:t>телефонов </a:t>
            </a:r>
          </a:p>
          <a:p>
            <a:r>
              <a:rPr lang="ru-RU" dirty="0" smtClean="0"/>
              <a:t>Разработка и подключение пультов блокировок</a:t>
            </a:r>
          </a:p>
          <a:p>
            <a:r>
              <a:rPr lang="ru-RU" dirty="0" smtClean="0"/>
              <a:t>Подготовка СБиС и АСРК</a:t>
            </a:r>
          </a:p>
          <a:p>
            <a:r>
              <a:rPr lang="ru-RU" dirty="0" smtClean="0"/>
              <a:t>Укомплектование смен инженерами-операторами</a:t>
            </a:r>
            <a:endParaRPr lang="ru-RU" dirty="0"/>
          </a:p>
          <a:p>
            <a:r>
              <a:rPr lang="ru-RU" dirty="0" smtClean="0"/>
              <a:t>Разработка схемы работы дежурных </a:t>
            </a:r>
            <a:r>
              <a:rPr lang="ru-RU" dirty="0" smtClean="0"/>
              <a:t>смен</a:t>
            </a:r>
          </a:p>
          <a:p>
            <a:r>
              <a:rPr lang="ru-RU" dirty="0"/>
              <a:t>Завершение монтажа системы </a:t>
            </a:r>
            <a:r>
              <a:rPr lang="ru-RU" dirty="0" smtClean="0"/>
              <a:t>кондиционирования  (2025г.)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476191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16587</TotalTime>
  <Words>129</Words>
  <Application>Microsoft Office PowerPoint</Application>
  <PresentationFormat>Широкоэкранный</PresentationFormat>
  <Paragraphs>31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Inter-Regular</vt:lpstr>
      <vt:lpstr>Тема Office</vt:lpstr>
      <vt:lpstr>Лист Microsoft Excel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Оперативные журналы дежурных смен ускорительного комплекса</dc:title>
  <dc:creator>GrPc41</dc:creator>
  <cp:lastModifiedBy>GrPc41</cp:lastModifiedBy>
  <cp:revision>351</cp:revision>
  <cp:lastPrinted>2023-02-06T10:48:47Z</cp:lastPrinted>
  <dcterms:created xsi:type="dcterms:W3CDTF">2023-01-23T09:06:43Z</dcterms:created>
  <dcterms:modified xsi:type="dcterms:W3CDTF">2024-11-27T10:54:25Z</dcterms:modified>
</cp:coreProperties>
</file>