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</p:sldMasterIdLst>
  <p:notesMasterIdLst>
    <p:notesMasterId r:id="rId8"/>
  </p:notesMasterIdLst>
  <p:handoutMasterIdLst>
    <p:handoutMasterId r:id="rId9"/>
  </p:handoutMasterIdLst>
  <p:sldIdLst>
    <p:sldId id="463" r:id="rId2"/>
    <p:sldId id="464" r:id="rId3"/>
    <p:sldId id="466" r:id="rId4"/>
    <p:sldId id="469" r:id="rId5"/>
    <p:sldId id="467" r:id="rId6"/>
    <p:sldId id="470" r:id="rId7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A0D4"/>
    <a:srgbClr val="000086"/>
    <a:srgbClr val="596E97"/>
    <a:srgbClr val="20448C"/>
    <a:srgbClr val="7A848B"/>
    <a:srgbClr val="FF6600"/>
    <a:srgbClr val="000080"/>
    <a:srgbClr val="FF0000"/>
    <a:srgbClr val="00004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66" autoAdjust="0"/>
    <p:restoredTop sz="95400" autoAdjust="0"/>
  </p:normalViewPr>
  <p:slideViewPr>
    <p:cSldViewPr snapToGrid="0">
      <p:cViewPr>
        <p:scale>
          <a:sx n="75" d="100"/>
          <a:sy n="75" d="100"/>
        </p:scale>
        <p:origin x="629" y="108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37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3458-0637-4B2B-9885-CB2BB0109870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0C41-D949-4997-AC5C-6A3424BE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08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29BB-B811-44DC-87C8-0218EF94C38A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4D40-E949-4C57-ADF0-EB519D9B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073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ECD3-6579-41B2-BA4D-932EA6B0FB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C93-0C81-4D63-AF91-5AF25ACDE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7BC-6E2A-4A81-8302-5EE0115B1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D176-987A-4610-BCEB-E99AF7D92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6D19-A958-4244-91BC-6D4AD4E921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66DE-7FE3-4F3B-AC9B-02F431B03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B9CE-6582-4E71-A1B9-69D046AC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62A6-1204-4736-8CE1-91981FC03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D42-90B6-4459-88B3-98743D67E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CB4A-018A-4719-9B5E-1B0D408CD6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35E-F414-4D47-A21E-31659251CD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8926F-F799-4633-A095-BCC2E9BB6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04.12.2024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1 из 6 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0819F0FC-6894-4BBA-81A5-B64170686B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91"/>
          <a:stretch/>
        </p:blipFill>
        <p:spPr>
          <a:xfrm>
            <a:off x="-24713" y="-1"/>
            <a:ext cx="12216713" cy="6858001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8616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1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Объект 2"/>
          <p:cNvSpPr txBox="1">
            <a:spLocks/>
          </p:cNvSpPr>
          <p:nvPr/>
        </p:nvSpPr>
        <p:spPr>
          <a:xfrm>
            <a:off x="99440" y="3840480"/>
            <a:ext cx="5620640" cy="28761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Объем материалов и работ: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электрощита;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кабельных лотков;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подвесного потолка;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перестановка светильников;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закрывающих трубы коробов;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покраска стен.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47135" y="56561"/>
            <a:ext cx="12094810" cy="82152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ru-RU" sz="2600" b="1" dirty="0">
                <a:solidFill>
                  <a:schemeClr val="bg1"/>
                </a:solidFill>
                <a:latin typeface="+mj-lt"/>
              </a:rPr>
              <a:t>ТЭС не завершили работы по заделке проема в стене,</a:t>
            </a:r>
          </a:p>
          <a:p>
            <a:pPr algn="ctr">
              <a:lnSpc>
                <a:spcPct val="70000"/>
              </a:lnSpc>
            </a:pPr>
            <a:r>
              <a:rPr lang="ru-RU" sz="2600" b="1" dirty="0">
                <a:solidFill>
                  <a:schemeClr val="bg1"/>
                </a:solidFill>
                <a:latin typeface="+mj-lt"/>
              </a:rPr>
              <a:t>поэтому ремонт </a:t>
            </a:r>
            <a:r>
              <a:rPr lang="ru-RU" sz="2600" b="1" dirty="0">
                <a:solidFill>
                  <a:schemeClr val="bg1"/>
                </a:solidFill>
                <a:latin typeface="+mj-lt"/>
              </a:rPr>
              <a:t>в помещении 242 не начат</a:t>
            </a:r>
          </a:p>
        </p:txBody>
      </p:sp>
    </p:spTree>
    <p:extLst>
      <p:ext uri="{BB962C8B-B14F-4D97-AF65-F5344CB8AC3E}">
        <p14:creationId xmlns:p14="http://schemas.microsoft.com/office/powerpoint/2010/main" val="404975378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r="3691" b="17621"/>
          <a:stretch/>
        </p:blipFill>
        <p:spPr>
          <a:xfrm>
            <a:off x="0" y="718"/>
            <a:ext cx="12192000" cy="6857282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8616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2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бъект 3"/>
          <p:cNvSpPr txBox="1">
            <a:spLocks/>
          </p:cNvSpPr>
          <p:nvPr/>
        </p:nvSpPr>
        <p:spPr>
          <a:xfrm>
            <a:off x="47135" y="56561"/>
            <a:ext cx="11086532" cy="82152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rmAutofit fontScale="5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+mj-lt"/>
              </a:rPr>
              <a:t>Помещение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244 </a:t>
            </a:r>
            <a:r>
              <a:rPr lang="ru-RU" sz="4800" b="1" dirty="0">
                <a:solidFill>
                  <a:schemeClr val="bg1"/>
                </a:solidFill>
                <a:latin typeface="+mj-lt"/>
              </a:rPr>
              <a:t>передано в работу подрядчику для косметического </a:t>
            </a:r>
            <a:r>
              <a:rPr lang="ru-RU" sz="4800" b="1" dirty="0" smtClean="0">
                <a:solidFill>
                  <a:schemeClr val="bg1"/>
                </a:solidFill>
                <a:latin typeface="+mj-lt"/>
              </a:rPr>
              <a:t>ремонта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9" name="Объект 2"/>
          <p:cNvSpPr txBox="1">
            <a:spLocks/>
          </p:cNvSpPr>
          <p:nvPr/>
        </p:nvSpPr>
        <p:spPr>
          <a:xfrm>
            <a:off x="0" y="4419194"/>
            <a:ext cx="5347504" cy="2438806"/>
          </a:xfrm>
          <a:prstGeom prst="rect">
            <a:avLst/>
          </a:prstGeom>
          <a:solidFill>
            <a:srgbClr val="57A0D4">
              <a:alpha val="31000"/>
            </a:srgb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Объем материалов и работ: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подвесного потолка;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перестановка светильников;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монтаж экранов на </a:t>
            </a:r>
            <a:r>
              <a:rPr lang="ru-RU" dirty="0" err="1" smtClean="0">
                <a:solidFill>
                  <a:schemeClr val="bg1"/>
                </a:solidFill>
              </a:rPr>
              <a:t>венткороба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покраска стен.</a:t>
            </a:r>
          </a:p>
        </p:txBody>
      </p:sp>
    </p:spTree>
    <p:extLst>
      <p:ext uri="{BB962C8B-B14F-4D97-AF65-F5344CB8AC3E}">
        <p14:creationId xmlns:p14="http://schemas.microsoft.com/office/powerpoint/2010/main" val="35220866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10"/>
          <a:stretch/>
        </p:blipFill>
        <p:spPr>
          <a:xfrm>
            <a:off x="4540977" y="0"/>
            <a:ext cx="7642561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3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60404" y="900000"/>
            <a:ext cx="60710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/>
          <p:cNvSpPr txBox="1">
            <a:spLocks/>
          </p:cNvSpPr>
          <p:nvPr/>
        </p:nvSpPr>
        <p:spPr>
          <a:xfrm>
            <a:off x="245533" y="1151467"/>
            <a:ext cx="3403600" cy="55033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Не можем утвердить и передать в работу схему монтажа лотков потому что не получили от </a:t>
            </a:r>
            <a:r>
              <a:rPr lang="ru-RU" dirty="0" err="1" smtClean="0"/>
              <a:t>Е.А.Негея</a:t>
            </a:r>
            <a:r>
              <a:rPr lang="ru-RU" dirty="0" smtClean="0"/>
              <a:t> расположение распределительных щитов пом. 242,244 и мест ввода кабелей.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en-US" dirty="0" smtClean="0"/>
              <a:t>PS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Нужно определить место для электронного архива </a:t>
            </a:r>
            <a:r>
              <a:rPr lang="ru-RU" dirty="0" smtClean="0"/>
              <a:t>утвержденных схем и чертежей, варианты:</a:t>
            </a:r>
          </a:p>
          <a:p>
            <a:r>
              <a:rPr lang="en-US" b="1" dirty="0" smtClean="0"/>
              <a:t>dsn-wiki.jinr.ru (</a:t>
            </a:r>
            <a:r>
              <a:rPr lang="ru-RU" b="1" dirty="0" smtClean="0"/>
              <a:t>ДСН</a:t>
            </a:r>
            <a:r>
              <a:rPr lang="en-US" b="1" dirty="0" smtClean="0"/>
              <a:t>)</a:t>
            </a:r>
            <a:r>
              <a:rPr lang="ru-RU" b="1" dirty="0" smtClean="0"/>
              <a:t>;</a:t>
            </a:r>
            <a:endParaRPr lang="en-US" b="1" dirty="0" smtClean="0"/>
          </a:p>
          <a:p>
            <a:r>
              <a:rPr lang="ru-RU" dirty="0" smtClean="0"/>
              <a:t>ЛОЦМАН:КБ (НЭОИКН);</a:t>
            </a:r>
          </a:p>
          <a:p>
            <a:r>
              <a:rPr lang="en-US" dirty="0" smtClean="0"/>
              <a:t>ad-docs.jinr.ru (doc </a:t>
            </a:r>
            <a:r>
              <a:rPr lang="en-US" dirty="0" err="1" smtClean="0"/>
              <a:t>db</a:t>
            </a:r>
            <a:r>
              <a:rPr lang="en-US" dirty="0" smtClean="0"/>
              <a:t>)</a:t>
            </a:r>
            <a:r>
              <a:rPr lang="ru-RU" dirty="0" smtClean="0"/>
              <a:t>;</a:t>
            </a:r>
          </a:p>
          <a:p>
            <a:r>
              <a:rPr lang="en-US" dirty="0"/>
              <a:t>n</a:t>
            </a:r>
            <a:r>
              <a:rPr lang="en-US" dirty="0" smtClean="0"/>
              <a:t>da.jinr.ru (Paperless-</a:t>
            </a:r>
            <a:r>
              <a:rPr lang="en-US" dirty="0" err="1" smtClean="0"/>
              <a:t>ngx</a:t>
            </a:r>
            <a:r>
              <a:rPr lang="en-US" dirty="0" smtClean="0"/>
              <a:t>)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0" y="0"/>
            <a:ext cx="6231467" cy="9000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b="1" dirty="0" smtClean="0">
                <a:solidFill>
                  <a:srgbClr val="57A0D4"/>
                </a:solidFill>
                <a:latin typeface="+mj-lt"/>
              </a:rPr>
              <a:t>Схема кабельных линий пом. 242</a:t>
            </a:r>
            <a:endParaRPr lang="ru-RU" b="1" dirty="0" smtClean="0">
              <a:solidFill>
                <a:srgbClr val="57A0D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476191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4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017933" y="1016001"/>
            <a:ext cx="3403600" cy="5503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Прокладка </a:t>
            </a:r>
            <a:r>
              <a:rPr lang="ru-RU" dirty="0" smtClean="0">
                <a:solidFill>
                  <a:schemeClr val="bg1"/>
                </a:solidFill>
              </a:rPr>
              <a:t>в лотки кабелей </a:t>
            </a:r>
            <a:r>
              <a:rPr lang="ru-RU" dirty="0">
                <a:solidFill>
                  <a:schemeClr val="bg1"/>
                </a:solidFill>
              </a:rPr>
              <a:t>аппаратных блокировок источников питания </a:t>
            </a:r>
            <a:r>
              <a:rPr lang="ru-RU" dirty="0" smtClean="0">
                <a:solidFill>
                  <a:schemeClr val="bg1"/>
                </a:solidFill>
              </a:rPr>
              <a:t>магнитов.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Как согласовать использование для кабелей блокировок данных лотков?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3257546">
            <a:off x="5452852" y="2134817"/>
            <a:ext cx="3062282" cy="482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04474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5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Кабели </a:t>
            </a:r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аппаратных блокировок источников питания магнитов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4" t="21051" r="31765" b="54024"/>
          <a:stretch/>
        </p:blipFill>
        <p:spPr>
          <a:xfrm>
            <a:off x="1930400" y="981768"/>
            <a:ext cx="8382000" cy="5826177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4284133" y="3623733"/>
            <a:ext cx="2658534" cy="11322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942667" y="3585210"/>
            <a:ext cx="0" cy="19050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942667" y="3739461"/>
            <a:ext cx="1659466" cy="476939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8602133" y="3268133"/>
            <a:ext cx="245534" cy="948267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847667" y="3259642"/>
            <a:ext cx="465666" cy="116621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5853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676000" y="6420910"/>
            <a:ext cx="516000" cy="365125"/>
          </a:xfrm>
        </p:spPr>
        <p:txBody>
          <a:bodyPr/>
          <a:lstStyle/>
          <a:p>
            <a:pPr algn="ctr"/>
            <a:fld id="{26868158-3546-4961-A170-418419657EFE}" type="slidenum">
              <a:rPr lang="ru-RU" smtClean="0"/>
              <a:pPr algn="ctr"/>
              <a:t>6</a:t>
            </a:fld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Перечень задач по подготовке пультовой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5999" y="1332106"/>
            <a:ext cx="10236881" cy="5182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Декоративная отделка помещений </a:t>
            </a:r>
          </a:p>
          <a:p>
            <a:r>
              <a:rPr lang="ru-RU" dirty="0" smtClean="0"/>
              <a:t>Закупка и расстановка мебели</a:t>
            </a:r>
          </a:p>
          <a:p>
            <a:r>
              <a:rPr lang="ru-RU" dirty="0" smtClean="0"/>
              <a:t>Подключение электропитания</a:t>
            </a:r>
          </a:p>
          <a:p>
            <a:r>
              <a:rPr lang="ru-RU" dirty="0" smtClean="0"/>
              <a:t>Подключение компьютерных сетей</a:t>
            </a:r>
          </a:p>
          <a:p>
            <a:r>
              <a:rPr lang="ru-RU" dirty="0" smtClean="0"/>
              <a:t>Закупка и подключение </a:t>
            </a:r>
            <a:r>
              <a:rPr lang="en-US" dirty="0" smtClean="0"/>
              <a:t>SIP </a:t>
            </a:r>
            <a:r>
              <a:rPr lang="ru-RU" dirty="0" smtClean="0"/>
              <a:t>телефонов </a:t>
            </a:r>
          </a:p>
          <a:p>
            <a:r>
              <a:rPr lang="ru-RU" dirty="0" smtClean="0"/>
              <a:t>Разработка и подключение пультов блокировок</a:t>
            </a:r>
          </a:p>
          <a:p>
            <a:r>
              <a:rPr lang="ru-RU" dirty="0" smtClean="0"/>
              <a:t>Подготовка СБиС и АСРК</a:t>
            </a:r>
          </a:p>
          <a:p>
            <a:r>
              <a:rPr lang="ru-RU" dirty="0" smtClean="0"/>
              <a:t>Укомплектование смен инженерами-операторами</a:t>
            </a:r>
            <a:endParaRPr lang="ru-RU" dirty="0"/>
          </a:p>
          <a:p>
            <a:r>
              <a:rPr lang="ru-RU" dirty="0" smtClean="0"/>
              <a:t>Разработка схемы работы дежурных смен</a:t>
            </a:r>
          </a:p>
          <a:p>
            <a:r>
              <a:rPr lang="ru-RU" dirty="0"/>
              <a:t>Завершение монтажа системы </a:t>
            </a:r>
            <a:r>
              <a:rPr lang="ru-RU" dirty="0" smtClean="0"/>
              <a:t>кондиционирования  (2025г.)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221085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16700</TotalTime>
  <Words>217</Words>
  <Application>Microsoft Office PowerPoint</Application>
  <PresentationFormat>Широкоэкранный</PresentationFormat>
  <Paragraphs>44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Inter-Regular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Оперативные журналы дежурных смен ускорительного комплекса</dc:title>
  <dc:creator>GrPc41</dc:creator>
  <cp:lastModifiedBy>GrPc41</cp:lastModifiedBy>
  <cp:revision>358</cp:revision>
  <cp:lastPrinted>2023-02-06T10:48:47Z</cp:lastPrinted>
  <dcterms:created xsi:type="dcterms:W3CDTF">2023-01-23T09:06:43Z</dcterms:created>
  <dcterms:modified xsi:type="dcterms:W3CDTF">2024-12-04T11:08:48Z</dcterms:modified>
</cp:coreProperties>
</file>