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8"/>
  </p:notesMasterIdLst>
  <p:handoutMasterIdLst>
    <p:handoutMasterId r:id="rId9"/>
  </p:handoutMasterIdLst>
  <p:sldIdLst>
    <p:sldId id="463" r:id="rId2"/>
    <p:sldId id="464" r:id="rId3"/>
    <p:sldId id="469" r:id="rId4"/>
    <p:sldId id="467" r:id="rId5"/>
    <p:sldId id="472" r:id="rId6"/>
    <p:sldId id="470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0D4"/>
    <a:srgbClr val="000086"/>
    <a:srgbClr val="596E97"/>
    <a:srgbClr val="20448C"/>
    <a:srgbClr val="7A848B"/>
    <a:srgbClr val="FF6600"/>
    <a:srgbClr val="000080"/>
    <a:srgbClr val="FF0000"/>
    <a:srgbClr val="00004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6" autoAdjust="0"/>
    <p:restoredTop sz="95400" autoAdjust="0"/>
  </p:normalViewPr>
  <p:slideViewPr>
    <p:cSldViewPr snapToGrid="0">
      <p:cViewPr varScale="1">
        <p:scale>
          <a:sx n="90" d="100"/>
          <a:sy n="90" d="100"/>
        </p:scale>
        <p:origin x="67" y="8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3458-0637-4B2B-9885-CB2BB010987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B0C41-D949-4997-AC5C-6A3424BE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308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29BB-B811-44DC-87C8-0218EF94C38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84D40-E949-4C57-ADF0-EB519D9B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073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ECD3-6579-41B2-BA4D-932EA6B0FB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C93-0C81-4D63-AF91-5AF25ACDE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6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7BC-6E2A-4A81-8302-5EE0115B1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8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D176-987A-4610-BCEB-E99AF7D927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6D19-A958-4244-91BC-6D4AD4E921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2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66DE-7FE3-4F3B-AC9B-02F431B035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5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B9CE-6582-4E71-A1B9-69D046AC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0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62A6-1204-4736-8CE1-91981FC03D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D42-90B6-4459-88B3-98743D67EA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1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CB4A-018A-4719-9B5E-1B0D408CD6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35E-F414-4D47-A21E-31659251CD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7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8926F-F799-4633-A095-BCC2E9BB66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0819F0FC-6894-4BBA-81A5-B64170686B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 b="11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8616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1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бъект 2"/>
          <p:cNvSpPr txBox="1">
            <a:spLocks/>
          </p:cNvSpPr>
          <p:nvPr/>
        </p:nvSpPr>
        <p:spPr>
          <a:xfrm>
            <a:off x="99440" y="3840480"/>
            <a:ext cx="5620640" cy="2876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Объем материалов и работ: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электрощита;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кабельных лотков;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подвесного потолка;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перестановка светильников;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закрывающих трубы коробов;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покраска стен.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7135" y="56561"/>
            <a:ext cx="12094810" cy="821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+mj-lt"/>
              </a:rPr>
              <a:t>Завершены </a:t>
            </a:r>
            <a:r>
              <a:rPr lang="ru-RU" sz="2600" b="1" dirty="0">
                <a:solidFill>
                  <a:schemeClr val="bg1"/>
                </a:solidFill>
                <a:latin typeface="+mj-lt"/>
              </a:rPr>
              <a:t>работы </a:t>
            </a:r>
            <a:r>
              <a:rPr lang="ru-RU" sz="2600" b="1" dirty="0">
                <a:solidFill>
                  <a:schemeClr val="bg1"/>
                </a:solidFill>
                <a:latin typeface="+mj-lt"/>
              </a:rPr>
              <a:t>по заделке проема в </a:t>
            </a:r>
            <a:r>
              <a:rPr lang="ru-RU" sz="2600" b="1" dirty="0">
                <a:solidFill>
                  <a:schemeClr val="bg1"/>
                </a:solidFill>
                <a:latin typeface="+mj-lt"/>
              </a:rPr>
              <a:t>стене и в полу,</a:t>
            </a:r>
            <a:endParaRPr lang="ru-RU" sz="26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70000"/>
              </a:lnSpc>
            </a:pPr>
            <a:r>
              <a:rPr lang="ru-RU" sz="2600" b="1" dirty="0">
                <a:solidFill>
                  <a:schemeClr val="bg1"/>
                </a:solidFill>
                <a:latin typeface="+mj-lt"/>
              </a:rPr>
              <a:t>начат </a:t>
            </a:r>
            <a:r>
              <a:rPr lang="ru-RU" sz="2600" b="1" dirty="0">
                <a:solidFill>
                  <a:schemeClr val="bg1"/>
                </a:solidFill>
                <a:latin typeface="+mj-lt"/>
              </a:rPr>
              <a:t>ремонт </a:t>
            </a:r>
            <a:r>
              <a:rPr lang="ru-RU" sz="2600" b="1" dirty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2600" b="1" dirty="0" smtClean="0">
                <a:solidFill>
                  <a:schemeClr val="bg1"/>
                </a:solidFill>
                <a:latin typeface="+mj-lt"/>
              </a:rPr>
              <a:t>помещениях 242, 244</a:t>
            </a:r>
            <a:endParaRPr lang="ru-RU" sz="2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97537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6"/>
          <a:stretch/>
        </p:blipFill>
        <p:spPr>
          <a:xfrm>
            <a:off x="5876563" y="1"/>
            <a:ext cx="6315437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8616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47135" y="56561"/>
            <a:ext cx="5829428" cy="115007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57A0D4"/>
                </a:solidFill>
                <a:latin typeface="+mj-lt"/>
              </a:rPr>
              <a:t>Помещение </a:t>
            </a:r>
            <a:r>
              <a:rPr lang="ru-RU" sz="4800" b="1" dirty="0" smtClean="0">
                <a:solidFill>
                  <a:srgbClr val="57A0D4"/>
                </a:solidFill>
                <a:latin typeface="+mj-lt"/>
              </a:rPr>
              <a:t>244 </a:t>
            </a:r>
            <a:r>
              <a:rPr lang="ru-RU" sz="4800" b="1" dirty="0">
                <a:solidFill>
                  <a:srgbClr val="57A0D4"/>
                </a:solidFill>
                <a:latin typeface="+mj-lt"/>
              </a:rPr>
              <a:t>передано в работу </a:t>
            </a:r>
            <a:endParaRPr lang="ru-RU" sz="4800" b="1" dirty="0" smtClean="0">
              <a:solidFill>
                <a:srgbClr val="57A0D4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rgbClr val="57A0D4"/>
                </a:solidFill>
                <a:latin typeface="+mj-lt"/>
              </a:rPr>
              <a:t>подрядчику </a:t>
            </a:r>
            <a:r>
              <a:rPr lang="ru-RU" sz="4800" b="1" dirty="0">
                <a:solidFill>
                  <a:srgbClr val="57A0D4"/>
                </a:solidFill>
                <a:latin typeface="+mj-lt"/>
              </a:rPr>
              <a:t>для </a:t>
            </a:r>
            <a:r>
              <a:rPr lang="ru-RU" sz="4800" b="1" dirty="0" smtClean="0">
                <a:solidFill>
                  <a:srgbClr val="57A0D4"/>
                </a:solidFill>
                <a:latin typeface="+mj-lt"/>
              </a:rPr>
              <a:t>ремонта</a:t>
            </a:r>
            <a:endParaRPr lang="ru-RU" sz="4800" b="1" dirty="0">
              <a:solidFill>
                <a:srgbClr val="57A0D4"/>
              </a:solidFill>
              <a:latin typeface="+mj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35872" y="2265360"/>
            <a:ext cx="5512442" cy="249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Объем материалов и работ:</a:t>
            </a:r>
          </a:p>
          <a:p>
            <a:pPr marL="0" indent="0">
              <a:buNone/>
            </a:pPr>
            <a:r>
              <a:rPr lang="ru-RU" dirty="0"/>
              <a:t>монтаж подвесного потолка;</a:t>
            </a:r>
          </a:p>
          <a:p>
            <a:pPr marL="0" indent="0">
              <a:buNone/>
            </a:pPr>
            <a:r>
              <a:rPr lang="ru-RU" dirty="0"/>
              <a:t>перестановка светильников;</a:t>
            </a:r>
          </a:p>
          <a:p>
            <a:pPr marL="0" indent="0">
              <a:buNone/>
            </a:pPr>
            <a:r>
              <a:rPr lang="ru-RU" dirty="0"/>
              <a:t>монтаж экранов на </a:t>
            </a:r>
            <a:r>
              <a:rPr lang="ru-RU" dirty="0" err="1"/>
              <a:t>венткороба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покраска стен.</a:t>
            </a:r>
          </a:p>
        </p:txBody>
      </p:sp>
    </p:spTree>
    <p:extLst>
      <p:ext uri="{BB962C8B-B14F-4D97-AF65-F5344CB8AC3E}">
        <p14:creationId xmlns:p14="http://schemas.microsoft.com/office/powerpoint/2010/main" val="35220866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1687" y="174395"/>
            <a:ext cx="3662313" cy="3139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Прокладка 3 кабелей </a:t>
            </a:r>
            <a:r>
              <a:rPr lang="en-US" dirty="0" smtClean="0">
                <a:solidFill>
                  <a:schemeClr val="bg1"/>
                </a:solidFill>
              </a:rPr>
              <a:t>UTP </a:t>
            </a:r>
            <a:r>
              <a:rPr lang="ru-RU" dirty="0" smtClean="0">
                <a:solidFill>
                  <a:schemeClr val="bg1"/>
                </a:solidFill>
              </a:rPr>
              <a:t>х4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аппаратных </a:t>
            </a:r>
            <a:r>
              <a:rPr lang="ru-RU" dirty="0">
                <a:solidFill>
                  <a:schemeClr val="bg1"/>
                </a:solidFill>
              </a:rPr>
              <a:t>блокировок источников питания </a:t>
            </a:r>
            <a:r>
              <a:rPr lang="ru-RU" dirty="0" smtClean="0">
                <a:solidFill>
                  <a:schemeClr val="bg1"/>
                </a:solidFill>
              </a:rPr>
              <a:t>главного магнитного поля в кабельные лотки СС-4 согласована.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Кабели проложены НИОСЭН.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1625414">
            <a:off x="5930922" y="1178283"/>
            <a:ext cx="2385975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447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" y="1249052"/>
            <a:ext cx="12185545" cy="560894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4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Разработка аппаратных блокировок </a:t>
            </a:r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источников питания магнитов</a:t>
            </a:r>
          </a:p>
        </p:txBody>
      </p:sp>
    </p:spTree>
    <p:extLst>
      <p:ext uri="{BB962C8B-B14F-4D97-AF65-F5344CB8AC3E}">
        <p14:creationId xmlns:p14="http://schemas.microsoft.com/office/powerpoint/2010/main" val="6385853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5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Кабели </a:t>
            </a:r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аппаратных блокировок источников питания магнитов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4" t="21051" r="31765" b="54024"/>
          <a:stretch/>
        </p:blipFill>
        <p:spPr>
          <a:xfrm>
            <a:off x="1930400" y="981768"/>
            <a:ext cx="8382000" cy="582617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284133" y="3623733"/>
            <a:ext cx="2658534" cy="11322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42667" y="3585210"/>
            <a:ext cx="0" cy="19050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42667" y="3739461"/>
            <a:ext cx="1659466" cy="476939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602133" y="3268133"/>
            <a:ext cx="245534" cy="94826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847667" y="3259642"/>
            <a:ext cx="465666" cy="116621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978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6" name="Google Shape;91;p17"/>
          <p:cNvSpPr txBox="1">
            <a:spLocks/>
          </p:cNvSpPr>
          <p:nvPr/>
        </p:nvSpPr>
        <p:spPr>
          <a:xfrm>
            <a:off x="373452" y="2685041"/>
            <a:ext cx="11622340" cy="11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2800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 11.12.2024 дежурный диспетчер ДСН координирует включение систем коллайдера в ходе их наладки и другие потенциально опасные работы.</a:t>
            </a:r>
          </a:p>
          <a:p>
            <a:pPr algn="ctr"/>
            <a:endParaRPr lang="ru-RU" sz="28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8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Телефон диспетчера +7(985)960-38-68</a:t>
            </a:r>
            <a:endParaRPr lang="ru-RU" sz="28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085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16737</TotalTime>
  <Words>136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Inter-Regular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Оперативные журналы дежурных смен ускорительного комплекса</dc:title>
  <dc:creator>GrPc41</dc:creator>
  <cp:lastModifiedBy>GrPc41</cp:lastModifiedBy>
  <cp:revision>362</cp:revision>
  <cp:lastPrinted>2023-02-06T10:48:47Z</cp:lastPrinted>
  <dcterms:created xsi:type="dcterms:W3CDTF">2023-01-23T09:06:43Z</dcterms:created>
  <dcterms:modified xsi:type="dcterms:W3CDTF">2024-12-11T11:05:25Z</dcterms:modified>
</cp:coreProperties>
</file>