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178241-D66A-9DB5-069F-16C9E7BE0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D60652D-BC7E-2D7E-2570-C5E42E9B9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4D0B3AB-AC04-A7E7-1189-634F480C5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0EDAD06-C6DB-FC62-7146-DD4C98D65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8247F3F-E8E8-100C-1D86-A54D24E10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56F1E11-C695-3E8F-594C-01D144D8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9B73AD3-C04A-EB8F-95FA-77D31D2A1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4EDD62-36B5-3D94-3AB3-DEE46597C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771D6B3-86A9-E138-3561-E1648B4D8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A25FFA2-5D8B-22FB-98B9-D527ECAB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790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DAC0B5D-76CB-9AEC-520D-05BAC40419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E4BFA02-137A-72FF-A534-688015458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1BF231C-C9FF-EDA5-AA39-B69DF067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1FEE89C-C4C8-6D6E-DD16-4953DBE05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562B561-1CB6-C4B7-1B47-A061AC772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114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F5EA2D-BF4D-D469-AF0B-E9FCA597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F6FA91-E319-9DF7-07FD-3043648D1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395F2DE-D4B0-DEF1-FEDE-C64D61BE7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3F6ABC5-708C-E560-37F2-F7103F6B2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F04AAE6-C22E-7995-D72A-B22A2435F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258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772DAC-7F52-93CD-CDD7-85AECA424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E630ABF-35F6-1A3A-226E-333460C81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DF2F3F3-45CE-695F-0653-57AFB941F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BB66252-81DA-1214-98D2-D7B23C6C6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3D4914-A921-FB7D-41BA-CFFB026EB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34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DD573C-4B45-496C-FB17-7D8FA6D9E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494864-2F22-C204-DD72-DBF32FEC9E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BC55DC1-C9D3-548B-9FDA-2B4458534A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EFFD4F1-BB61-749A-6125-B4C6FFC08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82994B3-9EC7-3866-E3A8-164FE97F0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CAD886E-04DF-9BAF-A0A5-EB1781867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561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65D989-0468-9E08-5357-FC4D678C6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E7831B2-4EA3-785F-7E09-972B94689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A9FF86A-5931-1B75-1F2A-88350EA25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5C398C2A-4917-23BE-CC1E-467D0B6F0D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E5E35A1-2123-CFD4-19A1-7A5EFF903E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B95C2B2A-E873-DE51-FBE4-31E2D768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98EA994-4010-8970-5F6E-1521ACBA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B078341-9A22-FCF0-E168-C3FA19B8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200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13D7659-57E9-0A1F-7CA4-C037644A3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C3A50CC-7E93-6049-3557-FB9CF103A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FF2F643-6DE6-B7D9-106C-00CDCEF54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4B8183C-D207-4A35-9654-8844B5CF1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48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38CAC719-A492-E17B-FE8E-600BA3126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559FD2C-01D4-7805-16C0-0EC2A3F88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69B1C2D-7195-97A0-A72C-6F41BDE3E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09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66108E-4F5F-50EB-F816-384F816B6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D9291EC-7C88-07CD-540D-9475D0551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BDCA936-61D1-B4CB-59B5-3A7BDAE3EA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DD325F2-398F-A9CE-A454-A4738675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59CD63B-6399-17BC-D596-E29F74496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B16C3A5-1388-87D4-56CC-AFD071D2D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65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6AD5A50-DD8A-14F3-A80E-CB71F99DC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95AB2E4-F764-B7CE-5943-13B655693D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B68FAB0-7CA8-E25C-12E7-F0F66951A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1BCB305-EBD1-7349-48D9-4B238224A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098FD9A-A777-8779-3C04-60E22FFD4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91E4C45-1805-27E2-D51E-65DC28DF8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65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5C6F61-D237-8E66-44A5-D0790BF3A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D4A77AE-64A6-F7FC-56C3-B4D17A1F6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50428E0-E2E4-D5A6-551A-449A7794D5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EDD515-F9C0-4390-80CF-3A16FAD38E00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1FD21DF-CA91-5874-16BF-71ADB285F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367E832-7C63-6978-6914-2E46EBEEDA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1115BC-F075-4731-A7D3-2F52FF05BA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74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D4D0E6B-E7EB-8841-1F7D-322DB7318344}"/>
              </a:ext>
            </a:extLst>
          </p:cNvPr>
          <p:cNvSpPr txBox="1"/>
          <p:nvPr/>
        </p:nvSpPr>
        <p:spPr>
          <a:xfrm>
            <a:off x="5312773" y="282302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СЕТИ СВЯЗИ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D16F501-167E-A7B1-98A5-90137F44465B}"/>
              </a:ext>
            </a:extLst>
          </p:cNvPr>
          <p:cNvSpPr txBox="1"/>
          <p:nvPr/>
        </p:nvSpPr>
        <p:spPr>
          <a:xfrm>
            <a:off x="1138770" y="1369017"/>
            <a:ext cx="2941831" cy="258532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ru-RU" b="1" dirty="0"/>
              <a:t>Технологическая сеть</a:t>
            </a:r>
          </a:p>
          <a:p>
            <a:r>
              <a:rPr lang="ru-RU" dirty="0"/>
              <a:t>Оборудование УК</a:t>
            </a:r>
          </a:p>
          <a:p>
            <a:r>
              <a:rPr lang="ru-RU" dirty="0"/>
              <a:t>АСУ ускорителей</a:t>
            </a:r>
          </a:p>
          <a:p>
            <a:r>
              <a:rPr lang="ru-RU" sz="1600" dirty="0"/>
              <a:t>Диспетчерская</a:t>
            </a:r>
            <a:r>
              <a:rPr lang="ru-RU" dirty="0"/>
              <a:t> связь</a:t>
            </a:r>
          </a:p>
          <a:p>
            <a:r>
              <a:rPr lang="ru-RU" dirty="0"/>
              <a:t>Синхронизация</a:t>
            </a:r>
          </a:p>
          <a:p>
            <a:r>
              <a:rPr lang="ru-RU" dirty="0" err="1"/>
              <a:t>СБиС</a:t>
            </a:r>
            <a:endParaRPr lang="ru-RU" dirty="0"/>
          </a:p>
          <a:p>
            <a:r>
              <a:rPr lang="ru-RU" dirty="0"/>
              <a:t>АСРК</a:t>
            </a:r>
          </a:p>
          <a:p>
            <a:endParaRPr lang="ru-RU" dirty="0"/>
          </a:p>
          <a:p>
            <a:r>
              <a:rPr lang="ru-RU" dirty="0"/>
              <a:t>10.18.*.*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E09DD6C-47B7-E25D-3D30-A593B45775B1}"/>
              </a:ext>
            </a:extLst>
          </p:cNvPr>
          <p:cNvSpPr txBox="1"/>
          <p:nvPr/>
        </p:nvSpPr>
        <p:spPr>
          <a:xfrm>
            <a:off x="5408980" y="1369017"/>
            <a:ext cx="2390398" cy="258532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ru-RU" b="1" dirty="0" err="1"/>
              <a:t>Кампусная</a:t>
            </a:r>
            <a:r>
              <a:rPr lang="ru-RU" b="1" dirty="0"/>
              <a:t> сеть</a:t>
            </a:r>
          </a:p>
          <a:p>
            <a:r>
              <a:rPr lang="ru-RU" dirty="0"/>
              <a:t>Офисы (интернет)</a:t>
            </a:r>
          </a:p>
          <a:p>
            <a:r>
              <a:rPr lang="ru-RU" dirty="0"/>
              <a:t>Принтеры</a:t>
            </a:r>
          </a:p>
          <a:p>
            <a:r>
              <a:rPr lang="en-US" dirty="0"/>
              <a:t>IP-</a:t>
            </a:r>
            <a:r>
              <a:rPr lang="ru-RU" dirty="0"/>
              <a:t>телефония</a:t>
            </a:r>
          </a:p>
          <a:p>
            <a:r>
              <a:rPr lang="ru-RU" dirty="0"/>
              <a:t>Видеонаблюдение</a:t>
            </a:r>
          </a:p>
          <a:p>
            <a:r>
              <a:rPr lang="ru-RU" dirty="0"/>
              <a:t>СКУД</a:t>
            </a:r>
          </a:p>
          <a:p>
            <a:endParaRPr lang="ru-RU" dirty="0"/>
          </a:p>
          <a:p>
            <a:r>
              <a:rPr lang="ru-RU" dirty="0"/>
              <a:t>159.93.*.*</a:t>
            </a:r>
          </a:p>
          <a:p>
            <a:r>
              <a:rPr lang="ru-RU" dirty="0"/>
              <a:t>192.168.*.*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6758989-1C7B-6B74-8B73-47150ADC7AA5}"/>
              </a:ext>
            </a:extLst>
          </p:cNvPr>
          <p:cNvSpPr txBox="1"/>
          <p:nvPr/>
        </p:nvSpPr>
        <p:spPr>
          <a:xfrm>
            <a:off x="8985416" y="1369017"/>
            <a:ext cx="2954655" cy="1015663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ru-RU" sz="2000" b="1" dirty="0"/>
              <a:t>Сеть АСУ ТП</a:t>
            </a:r>
          </a:p>
          <a:p>
            <a:r>
              <a:rPr lang="ru-RU" sz="2000" dirty="0"/>
              <a:t>инженерные системы</a:t>
            </a:r>
          </a:p>
          <a:p>
            <a:r>
              <a:rPr lang="ru-RU" sz="2000" dirty="0"/>
              <a:t>подстанции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AEFE682-64AC-11AA-A3A7-A5439020C384}"/>
              </a:ext>
            </a:extLst>
          </p:cNvPr>
          <p:cNvSpPr txBox="1"/>
          <p:nvPr/>
        </p:nvSpPr>
        <p:spPr>
          <a:xfrm>
            <a:off x="2125791" y="5363123"/>
            <a:ext cx="2528256" cy="64633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ru-RU" dirty="0"/>
              <a:t>Сетевые хранилища</a:t>
            </a:r>
          </a:p>
          <a:p>
            <a:r>
              <a:rPr lang="ru-RU" dirty="0"/>
              <a:t>Офисные сервера 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xmlns="" id="{4A2E6AAD-66AD-7008-EBD9-C5424A07109E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609686" y="651634"/>
            <a:ext cx="3486314" cy="7173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xmlns="" id="{26A14931-4C69-7E6D-6B65-EEBDB3B8126F}"/>
              </a:ext>
            </a:extLst>
          </p:cNvPr>
          <p:cNvCxnSpPr>
            <a:stCxn id="4" idx="2"/>
            <a:endCxn id="6" idx="0"/>
          </p:cNvCxnSpPr>
          <p:nvPr/>
        </p:nvCxnSpPr>
        <p:spPr>
          <a:xfrm>
            <a:off x="6096000" y="651634"/>
            <a:ext cx="508179" cy="7173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>
            <a:extLst>
              <a:ext uri="{FF2B5EF4-FFF2-40B4-BE49-F238E27FC236}">
                <a16:creationId xmlns:a16="http://schemas.microsoft.com/office/drawing/2014/main" xmlns="" id="{4653B129-BC1D-AF83-6731-3EDD8E2674CD}"/>
              </a:ext>
            </a:extLst>
          </p:cNvPr>
          <p:cNvCxnSpPr>
            <a:stCxn id="4" idx="2"/>
            <a:endCxn id="7" idx="0"/>
          </p:cNvCxnSpPr>
          <p:nvPr/>
        </p:nvCxnSpPr>
        <p:spPr>
          <a:xfrm>
            <a:off x="6096000" y="651634"/>
            <a:ext cx="4366744" cy="7173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xmlns="" id="{C688B534-370F-397D-21A5-E33330F045CA}"/>
              </a:ext>
            </a:extLst>
          </p:cNvPr>
          <p:cNvCxnSpPr>
            <a:cxnSpLocks/>
            <a:stCxn id="8" idx="0"/>
            <a:endCxn id="6" idx="2"/>
          </p:cNvCxnSpPr>
          <p:nvPr/>
        </p:nvCxnSpPr>
        <p:spPr>
          <a:xfrm flipV="1">
            <a:off x="3389919" y="3954340"/>
            <a:ext cx="3214260" cy="140878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xmlns="" id="{AE6D5EEE-78AC-DD38-B4F0-2D43FAA1D26D}"/>
              </a:ext>
            </a:extLst>
          </p:cNvPr>
          <p:cNvCxnSpPr>
            <a:stCxn id="8" idx="0"/>
            <a:endCxn id="5" idx="2"/>
          </p:cNvCxnSpPr>
          <p:nvPr/>
        </p:nvCxnSpPr>
        <p:spPr>
          <a:xfrm flipH="1" flipV="1">
            <a:off x="2609686" y="3954340"/>
            <a:ext cx="780233" cy="1408783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1F1EA36-14EE-4827-81A6-FE837777C8C2}"/>
              </a:ext>
            </a:extLst>
          </p:cNvPr>
          <p:cNvSpPr txBox="1"/>
          <p:nvPr/>
        </p:nvSpPr>
        <p:spPr>
          <a:xfrm>
            <a:off x="3169179" y="4720511"/>
            <a:ext cx="36420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2800" dirty="0"/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BDCEC6A-B4FA-27D8-8C2B-D77B36A799AF}"/>
              </a:ext>
            </a:extLst>
          </p:cNvPr>
          <p:cNvSpPr txBox="1"/>
          <p:nvPr/>
        </p:nvSpPr>
        <p:spPr>
          <a:xfrm>
            <a:off x="5031748" y="5363123"/>
            <a:ext cx="2629441" cy="92333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/>
              <a:t>Волоконно-оптические</a:t>
            </a:r>
          </a:p>
          <a:p>
            <a:r>
              <a:rPr lang="ru-RU" dirty="0"/>
              <a:t>линии связи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xmlns="" id="{6AD75FB6-8DCA-E464-521D-8BEB6570145D}"/>
              </a:ext>
            </a:extLst>
          </p:cNvPr>
          <p:cNvCxnSpPr>
            <a:cxnSpLocks/>
            <a:stCxn id="2" idx="0"/>
            <a:endCxn id="6" idx="2"/>
          </p:cNvCxnSpPr>
          <p:nvPr/>
        </p:nvCxnSpPr>
        <p:spPr>
          <a:xfrm flipV="1">
            <a:off x="6346469" y="3954340"/>
            <a:ext cx="257710" cy="140878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xmlns="" id="{281AD853-F0A5-9F32-5464-C4E108DDD3B3}"/>
              </a:ext>
            </a:extLst>
          </p:cNvPr>
          <p:cNvCxnSpPr>
            <a:cxnSpLocks/>
            <a:stCxn id="2" idx="0"/>
            <a:endCxn id="5" idx="2"/>
          </p:cNvCxnSpPr>
          <p:nvPr/>
        </p:nvCxnSpPr>
        <p:spPr>
          <a:xfrm flipH="1" flipV="1">
            <a:off x="2609686" y="3954340"/>
            <a:ext cx="3736783" cy="140878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78FDD43-DC74-7718-FF7C-3DDACE70BB7D}"/>
              </a:ext>
            </a:extLst>
          </p:cNvPr>
          <p:cNvSpPr txBox="1"/>
          <p:nvPr/>
        </p:nvSpPr>
        <p:spPr>
          <a:xfrm>
            <a:off x="5965918" y="4718451"/>
            <a:ext cx="364202" cy="52322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ru-RU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59910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07865E8-8700-10D4-AB03-5C2DBD642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033" y="78036"/>
            <a:ext cx="4787383" cy="660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9201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45</Words>
  <Application>Microsoft Office PowerPoint</Application>
  <PresentationFormat>Широкоэкранный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Роман Пивин</dc:creator>
  <cp:lastModifiedBy>GrPc41</cp:lastModifiedBy>
  <cp:revision>3</cp:revision>
  <dcterms:created xsi:type="dcterms:W3CDTF">2024-12-10T20:18:24Z</dcterms:created>
  <dcterms:modified xsi:type="dcterms:W3CDTF">2024-12-12T08:52:08Z</dcterms:modified>
</cp:coreProperties>
</file>