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custom-properties+xml" PartName="/docProps/custom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custom-properties" Target="docProps/custom.xml"/><Relationship Id="rId2" Type="http://schemas.openxmlformats.org/package/2006/relationships/metadata/core-properties" Target="docProps/core.xml"/><Relationship Id="rId3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</p:sldIdLst>
  <p:sldSz cy="3460750" cx="4610100"/>
  <p:notesSz cx="4610100" cy="3460750"/>
  <p:embeddedFontLst>
    <p:embeddedFont>
      <p:font typeface="Oswald"/>
      <p:regular r:id="rId23"/>
      <p:bold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880">
          <p15:clr>
            <a:srgbClr val="000000"/>
          </p15:clr>
        </p15:guide>
        <p15:guide id="2" pos="2160">
          <p15:clr>
            <a:srgbClr val="000000"/>
          </p15:clr>
        </p15:guide>
      </p15:sldGuideLst>
    </p:ext>
    <p:ext uri="GoogleSlidesCustomDataVersion2">
      <go:slidesCustomData xmlns:go="http://customooxmlschemas.google.com/" r:id="rId25" roundtripDataSignature="AMtx7mgHYIWIJGf95bGRZK8ZKpyRqXXjH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font" Target="fonts/Oswald-bold.fntdata"/><Relationship Id="rId23" Type="http://schemas.openxmlformats.org/officeDocument/2006/relationships/font" Target="fonts/Oswald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5" Type="http://customschemas.google.com/relationships/presentationmetadata" Target="meta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768500" y="259550"/>
            <a:ext cx="3073550" cy="1297775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461000" y="1643850"/>
            <a:ext cx="3688075" cy="155732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2eedf265e3d_0_3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2eedf265e3d_0_3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2eedf265e3d_2_29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" name="Google Shape;105;g2eedf265e3d_2_29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2eedf265e3d_2_32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2eedf265e3d_2_32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2eedf265e3d_2_35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2eedf265e3d_2_35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g2eedf265e3d_2_38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" name="Google Shape;120;g2eedf265e3d_2_38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2eedf265e3d_2_41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2eedf265e3d_2_41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g2eedf265e3d_2_44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" name="Google Shape;130;g2eedf265e3d_2_44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g2eedf265e3d_2_47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5" name="Google Shape;135;g2eedf265e3d_2_47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g2eedf265e3d_2_0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0" name="Google Shape;140;g2eedf265e3d_2_0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g2eedf265e3d_2_5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5" name="Google Shape;65;g2eedf265e3d_2_5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2eedf265e3d_2_8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2eedf265e3d_2_8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2eedf265e3d_2_11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2eedf265e3d_2_11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2eedf265e3d_2_14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2eedf265e3d_2_14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eedf265e3d_2_17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eedf265e3d_2_17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g2eedf265e3d_2_20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" name="Google Shape;90;g2eedf265e3d_2_20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eedf265e3d_2_23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eedf265e3d_2_23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2eedf265e3d_2_26:notes"/>
          <p:cNvSpPr/>
          <p:nvPr>
            <p:ph idx="2" type="sldImg"/>
          </p:nvPr>
        </p:nvSpPr>
        <p:spPr>
          <a:xfrm>
            <a:off x="769961" y="259556"/>
            <a:ext cx="3070500" cy="12978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2eedf265e3d_2_26:notes"/>
          <p:cNvSpPr txBox="1"/>
          <p:nvPr>
            <p:ph idx="1" type="body"/>
          </p:nvPr>
        </p:nvSpPr>
        <p:spPr>
          <a:xfrm>
            <a:off x="461010" y="1643856"/>
            <a:ext cx="3688200" cy="1557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showMasterSp="0" type="obj">
  <p:cSld name="OBJECT"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19"/>
          <p:cNvSpPr txBox="1"/>
          <p:nvPr>
            <p:ph idx="11" type="ftr"/>
          </p:nvPr>
        </p:nvSpPr>
        <p:spPr>
          <a:xfrm>
            <a:off x="409270" y="3360724"/>
            <a:ext cx="7175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19195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19"/>
          <p:cNvSpPr txBox="1"/>
          <p:nvPr>
            <p:ph idx="10" type="dt"/>
          </p:nvPr>
        </p:nvSpPr>
        <p:spPr>
          <a:xfrm>
            <a:off x="1794776" y="3360724"/>
            <a:ext cx="1018539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26268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" name="Google Shape;29;p19"/>
          <p:cNvSpPr txBox="1"/>
          <p:nvPr>
            <p:ph idx="12" type="sldNum"/>
          </p:nvPr>
        </p:nvSpPr>
        <p:spPr>
          <a:xfrm>
            <a:off x="3859669" y="3360724"/>
            <a:ext cx="7429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31 august 2024	</a:t>
            </a:r>
            <a:fld id="{00000000-1234-1234-1234-123412341234}" type="slidenum">
              <a:rPr lang="en-US"/>
              <a:t>‹#›</a:t>
            </a:fld>
            <a:r>
              <a:rPr lang="en-US"/>
              <a:t> / 15</a:t>
            </a: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30" name="Shape 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Google Shape;31;p20"/>
          <p:cNvSpPr txBox="1"/>
          <p:nvPr>
            <p:ph type="title"/>
          </p:nvPr>
        </p:nvSpPr>
        <p:spPr>
          <a:xfrm>
            <a:off x="95300" y="195177"/>
            <a:ext cx="2767965" cy="23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" name="Google Shape;32;p20"/>
          <p:cNvSpPr txBox="1"/>
          <p:nvPr>
            <p:ph idx="1" type="body"/>
          </p:nvPr>
        </p:nvSpPr>
        <p:spPr>
          <a:xfrm>
            <a:off x="336562" y="1132540"/>
            <a:ext cx="3882390" cy="1818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>
                <a:solidFill>
                  <a:srgbClr val="0000B2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" name="Google Shape;33;p20"/>
          <p:cNvSpPr txBox="1"/>
          <p:nvPr>
            <p:ph idx="11" type="ftr"/>
          </p:nvPr>
        </p:nvSpPr>
        <p:spPr>
          <a:xfrm>
            <a:off x="409270" y="3360724"/>
            <a:ext cx="7175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19195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20"/>
          <p:cNvSpPr txBox="1"/>
          <p:nvPr>
            <p:ph idx="10" type="dt"/>
          </p:nvPr>
        </p:nvSpPr>
        <p:spPr>
          <a:xfrm>
            <a:off x="1794776" y="3360724"/>
            <a:ext cx="1018539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26268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" name="Google Shape;35;p20"/>
          <p:cNvSpPr txBox="1"/>
          <p:nvPr>
            <p:ph idx="12" type="sldNum"/>
          </p:nvPr>
        </p:nvSpPr>
        <p:spPr>
          <a:xfrm>
            <a:off x="3859669" y="3360724"/>
            <a:ext cx="7429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31 august 2024	</a:t>
            </a:r>
            <a:fld id="{00000000-1234-1234-1234-123412341234}" type="slidenum">
              <a:rPr lang="en-US"/>
              <a:t>‹#›</a:t>
            </a:fld>
            <a:r>
              <a:rPr lang="en-US"/>
              <a:t> / 15</a:t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21"/>
          <p:cNvSpPr txBox="1"/>
          <p:nvPr>
            <p:ph type="ctrTitle"/>
          </p:nvPr>
        </p:nvSpPr>
        <p:spPr>
          <a:xfrm>
            <a:off x="345757" y="1072832"/>
            <a:ext cx="3918585" cy="7267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" name="Google Shape;38;p21"/>
          <p:cNvSpPr txBox="1"/>
          <p:nvPr>
            <p:ph idx="1" type="subTitle"/>
          </p:nvPr>
        </p:nvSpPr>
        <p:spPr>
          <a:xfrm>
            <a:off x="691515" y="1938020"/>
            <a:ext cx="3227070" cy="8651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" name="Google Shape;39;p21"/>
          <p:cNvSpPr txBox="1"/>
          <p:nvPr>
            <p:ph idx="11" type="ftr"/>
          </p:nvPr>
        </p:nvSpPr>
        <p:spPr>
          <a:xfrm>
            <a:off x="409270" y="3360724"/>
            <a:ext cx="7175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19195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0" name="Google Shape;40;p21"/>
          <p:cNvSpPr txBox="1"/>
          <p:nvPr>
            <p:ph idx="10" type="dt"/>
          </p:nvPr>
        </p:nvSpPr>
        <p:spPr>
          <a:xfrm>
            <a:off x="1794776" y="3360724"/>
            <a:ext cx="1018539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26268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21"/>
          <p:cNvSpPr txBox="1"/>
          <p:nvPr>
            <p:ph idx="12" type="sldNum"/>
          </p:nvPr>
        </p:nvSpPr>
        <p:spPr>
          <a:xfrm>
            <a:off x="3859669" y="3360724"/>
            <a:ext cx="7429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31 august 2024	</a:t>
            </a:r>
            <a:fld id="{00000000-1234-1234-1234-123412341234}" type="slidenum">
              <a:rPr lang="en-US"/>
              <a:t>‹#›</a:t>
            </a:fld>
            <a:r>
              <a:rPr lang="en-US"/>
              <a:t> / 15</a:t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22"/>
          <p:cNvSpPr txBox="1"/>
          <p:nvPr>
            <p:ph type="title"/>
          </p:nvPr>
        </p:nvSpPr>
        <p:spPr>
          <a:xfrm>
            <a:off x="95300" y="195177"/>
            <a:ext cx="2767965" cy="23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" name="Google Shape;44;p22"/>
          <p:cNvSpPr txBox="1"/>
          <p:nvPr>
            <p:ph idx="1" type="body"/>
          </p:nvPr>
        </p:nvSpPr>
        <p:spPr>
          <a:xfrm>
            <a:off x="230505" y="795972"/>
            <a:ext cx="2005393" cy="22840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5" name="Google Shape;45;p22"/>
          <p:cNvSpPr txBox="1"/>
          <p:nvPr>
            <p:ph idx="2" type="body"/>
          </p:nvPr>
        </p:nvSpPr>
        <p:spPr>
          <a:xfrm>
            <a:off x="2374201" y="795972"/>
            <a:ext cx="2005393" cy="22840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" name="Google Shape;46;p22"/>
          <p:cNvSpPr txBox="1"/>
          <p:nvPr>
            <p:ph idx="11" type="ftr"/>
          </p:nvPr>
        </p:nvSpPr>
        <p:spPr>
          <a:xfrm>
            <a:off x="409270" y="3360724"/>
            <a:ext cx="7175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19195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7" name="Google Shape;47;p22"/>
          <p:cNvSpPr txBox="1"/>
          <p:nvPr>
            <p:ph idx="10" type="dt"/>
          </p:nvPr>
        </p:nvSpPr>
        <p:spPr>
          <a:xfrm>
            <a:off x="1794776" y="3360724"/>
            <a:ext cx="1018539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26268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22"/>
          <p:cNvSpPr txBox="1"/>
          <p:nvPr>
            <p:ph idx="12" type="sldNum"/>
          </p:nvPr>
        </p:nvSpPr>
        <p:spPr>
          <a:xfrm>
            <a:off x="3859669" y="3360724"/>
            <a:ext cx="7429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31 august 2024	</a:t>
            </a:r>
            <a:fld id="{00000000-1234-1234-1234-123412341234}" type="slidenum">
              <a:rPr lang="en-US"/>
              <a:t>‹#›</a:t>
            </a:fld>
            <a:r>
              <a:rPr lang="en-US"/>
              <a:t> / 15</a:t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23"/>
          <p:cNvSpPr txBox="1"/>
          <p:nvPr>
            <p:ph type="title"/>
          </p:nvPr>
        </p:nvSpPr>
        <p:spPr>
          <a:xfrm>
            <a:off x="95300" y="195177"/>
            <a:ext cx="2767965" cy="23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1" name="Google Shape;51;p23"/>
          <p:cNvSpPr txBox="1"/>
          <p:nvPr>
            <p:ph idx="11" type="ftr"/>
          </p:nvPr>
        </p:nvSpPr>
        <p:spPr>
          <a:xfrm>
            <a:off x="409270" y="3360724"/>
            <a:ext cx="7175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19195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2" name="Google Shape;52;p23"/>
          <p:cNvSpPr txBox="1"/>
          <p:nvPr>
            <p:ph idx="10" type="dt"/>
          </p:nvPr>
        </p:nvSpPr>
        <p:spPr>
          <a:xfrm>
            <a:off x="1794776" y="3360724"/>
            <a:ext cx="1018539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26268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3" name="Google Shape;53;p23"/>
          <p:cNvSpPr txBox="1"/>
          <p:nvPr>
            <p:ph idx="12" type="sldNum"/>
          </p:nvPr>
        </p:nvSpPr>
        <p:spPr>
          <a:xfrm>
            <a:off x="3859669" y="3360724"/>
            <a:ext cx="7429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2700" marR="0" algn="l">
              <a:lnSpc>
                <a:spcPct val="100000"/>
              </a:lnSpc>
              <a:spcBef>
                <a:spcPts val="0"/>
              </a:spcBef>
              <a:buNone/>
              <a:defRPr b="0" i="0" sz="450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31 august 2024	</a:t>
            </a:r>
            <a:fld id="{00000000-1234-1234-1234-123412341234}" type="slidenum">
              <a:rPr lang="en-US"/>
              <a:t>‹#›</a:t>
            </a:fld>
            <a:r>
              <a:rPr lang="en-US"/>
              <a:t> / 15</a:t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2eedf265e3d_0_53"/>
          <p:cNvSpPr txBox="1"/>
          <p:nvPr>
            <p:ph type="ctrTitle"/>
          </p:nvPr>
        </p:nvSpPr>
        <p:spPr>
          <a:xfrm>
            <a:off x="157153" y="500979"/>
            <a:ext cx="4295700" cy="13812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1pPr>
            <a:lvl2pPr lvl="1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2pPr>
            <a:lvl3pPr lvl="2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3pPr>
            <a:lvl4pPr lvl="3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4pPr>
            <a:lvl5pPr lvl="4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5pPr>
            <a:lvl6pPr lvl="5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6pPr>
            <a:lvl7pPr lvl="6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7pPr>
            <a:lvl8pPr lvl="7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8pPr>
            <a:lvl9pPr lvl="8" rtl="0" algn="ctr">
              <a:spcBef>
                <a:spcPts val="0"/>
              </a:spcBef>
              <a:spcAft>
                <a:spcPts val="0"/>
              </a:spcAft>
              <a:buSzPts val="2900"/>
              <a:buNone/>
              <a:defRPr sz="2900"/>
            </a:lvl9pPr>
          </a:lstStyle>
          <a:p/>
        </p:txBody>
      </p:sp>
      <p:sp>
        <p:nvSpPr>
          <p:cNvPr id="56" name="Google Shape;56;g2eedf265e3d_0_53"/>
          <p:cNvSpPr txBox="1"/>
          <p:nvPr>
            <p:ph idx="1" type="subTitle"/>
          </p:nvPr>
        </p:nvSpPr>
        <p:spPr>
          <a:xfrm>
            <a:off x="157149" y="1906911"/>
            <a:ext cx="4295700" cy="5334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1pPr>
            <a:lvl2pPr lvl="1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57" name="Google Shape;57;g2eedf265e3d_0_53"/>
          <p:cNvSpPr txBox="1"/>
          <p:nvPr>
            <p:ph idx="12" type="sldNum"/>
          </p:nvPr>
        </p:nvSpPr>
        <p:spPr>
          <a:xfrm>
            <a:off x="4271531" y="3137596"/>
            <a:ext cx="276600" cy="69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8"/>
          <p:cNvSpPr/>
          <p:nvPr/>
        </p:nvSpPr>
        <p:spPr>
          <a:xfrm>
            <a:off x="3097518" y="3279990"/>
            <a:ext cx="43180" cy="30480"/>
          </a:xfrm>
          <a:custGeom>
            <a:rect b="b" l="l" r="r" t="t"/>
            <a:pathLst>
              <a:path extrusionOk="0" h="30479" w="43180">
                <a:moveTo>
                  <a:pt x="0" y="30366"/>
                </a:moveTo>
                <a:lnTo>
                  <a:pt x="43019" y="30366"/>
                </a:lnTo>
                <a:lnTo>
                  <a:pt x="43019" y="0"/>
                </a:lnTo>
                <a:lnTo>
                  <a:pt x="0" y="0"/>
                </a:lnTo>
                <a:lnTo>
                  <a:pt x="0" y="30366"/>
                </a:lnTo>
                <a:close/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7" name="Google Shape;7;p18"/>
          <p:cNvSpPr/>
          <p:nvPr/>
        </p:nvSpPr>
        <p:spPr>
          <a:xfrm>
            <a:off x="3017901" y="3276028"/>
            <a:ext cx="25400" cy="38100"/>
          </a:xfrm>
          <a:custGeom>
            <a:rect b="b" l="l" r="r" t="t"/>
            <a:pathLst>
              <a:path extrusionOk="0" h="38100" w="254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</a:pathLst>
          </a:custGeom>
          <a:solidFill>
            <a:srgbClr val="D6D6E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8" name="Google Shape;8;p18"/>
          <p:cNvSpPr/>
          <p:nvPr/>
        </p:nvSpPr>
        <p:spPr>
          <a:xfrm>
            <a:off x="3195703" y="3276028"/>
            <a:ext cx="25400" cy="38100"/>
          </a:xfrm>
          <a:custGeom>
            <a:rect b="b" l="l" r="r" t="t"/>
            <a:pathLst>
              <a:path extrusionOk="0" h="38100" w="25400">
                <a:moveTo>
                  <a:pt x="0" y="0"/>
                </a:moveTo>
                <a:lnTo>
                  <a:pt x="0" y="38100"/>
                </a:lnTo>
                <a:lnTo>
                  <a:pt x="25400" y="19050"/>
                </a:lnTo>
                <a:lnTo>
                  <a:pt x="0" y="0"/>
                </a:lnTo>
                <a:close/>
              </a:path>
            </a:pathLst>
          </a:custGeom>
          <a:solidFill>
            <a:srgbClr val="D6D6E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9" name="Google Shape;9;p18"/>
          <p:cNvSpPr/>
          <p:nvPr/>
        </p:nvSpPr>
        <p:spPr>
          <a:xfrm>
            <a:off x="3346360" y="3269677"/>
            <a:ext cx="64135" cy="50800"/>
          </a:xfrm>
          <a:custGeom>
            <a:rect b="b" l="l" r="r" t="t"/>
            <a:pathLst>
              <a:path extrusionOk="0" h="50800" w="64135">
                <a:moveTo>
                  <a:pt x="0" y="50800"/>
                </a:moveTo>
                <a:lnTo>
                  <a:pt x="43019" y="50800"/>
                </a:lnTo>
                <a:lnTo>
                  <a:pt x="43019" y="20434"/>
                </a:lnTo>
                <a:lnTo>
                  <a:pt x="0" y="20434"/>
                </a:lnTo>
                <a:lnTo>
                  <a:pt x="0" y="50800"/>
                </a:lnTo>
                <a:close/>
              </a:path>
              <a:path extrusionOk="0" h="50800" w="64135">
                <a:moveTo>
                  <a:pt x="10491" y="20320"/>
                </a:moveTo>
                <a:lnTo>
                  <a:pt x="10491" y="10160"/>
                </a:lnTo>
                <a:lnTo>
                  <a:pt x="53672" y="10160"/>
                </a:lnTo>
                <a:lnTo>
                  <a:pt x="53672" y="40640"/>
                </a:lnTo>
                <a:lnTo>
                  <a:pt x="43512" y="40640"/>
                </a:lnTo>
              </a:path>
              <a:path extrusionOk="0" h="50800" w="64135">
                <a:moveTo>
                  <a:pt x="20652" y="10160"/>
                </a:moveTo>
                <a:lnTo>
                  <a:pt x="20652" y="0"/>
                </a:lnTo>
                <a:lnTo>
                  <a:pt x="63832" y="0"/>
                </a:lnTo>
                <a:lnTo>
                  <a:pt x="63832" y="30480"/>
                </a:lnTo>
                <a:lnTo>
                  <a:pt x="53672" y="30480"/>
                </a:lnTo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0" name="Google Shape;10;p18"/>
          <p:cNvSpPr/>
          <p:nvPr/>
        </p:nvSpPr>
        <p:spPr>
          <a:xfrm>
            <a:off x="3283191" y="3276028"/>
            <a:ext cx="203200" cy="38100"/>
          </a:xfrm>
          <a:custGeom>
            <a:rect b="b" l="l" r="r" t="t"/>
            <a:pathLst>
              <a:path extrusionOk="0" h="38100" w="2032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extrusionOk="0" h="38100" w="2032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1" name="Google Shape;11;p18"/>
          <p:cNvSpPr/>
          <p:nvPr/>
        </p:nvSpPr>
        <p:spPr>
          <a:xfrm>
            <a:off x="3637382" y="3282378"/>
            <a:ext cx="38100" cy="0"/>
          </a:xfrm>
          <a:custGeom>
            <a:rect b="b" l="l" r="r" t="t"/>
            <a:pathLst>
              <a:path extrusionOk="0" h="120000" w="38100">
                <a:moveTo>
                  <a:pt x="0" y="0"/>
                </a:moveTo>
                <a:lnTo>
                  <a:pt x="38100" y="0"/>
                </a:lnTo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2" name="Google Shape;12;p18"/>
          <p:cNvSpPr/>
          <p:nvPr/>
        </p:nvSpPr>
        <p:spPr>
          <a:xfrm>
            <a:off x="3548481" y="3276028"/>
            <a:ext cx="203200" cy="38100"/>
          </a:xfrm>
          <a:custGeom>
            <a:rect b="b" l="l" r="r" t="t"/>
            <a:pathLst>
              <a:path extrusionOk="0" h="38100" w="2032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extrusionOk="0" h="38100" w="2032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3" name="Google Shape;13;p18"/>
          <p:cNvSpPr/>
          <p:nvPr/>
        </p:nvSpPr>
        <p:spPr>
          <a:xfrm>
            <a:off x="3624682" y="3269677"/>
            <a:ext cx="50800" cy="50800"/>
          </a:xfrm>
          <a:custGeom>
            <a:rect b="b" l="l" r="r" t="t"/>
            <a:pathLst>
              <a:path extrusionOk="0" h="50800" w="50800">
                <a:moveTo>
                  <a:pt x="0" y="0"/>
                </a:moveTo>
                <a:lnTo>
                  <a:pt x="38100" y="0"/>
                </a:lnTo>
              </a:path>
              <a:path extrusionOk="0" h="50800" w="50800">
                <a:moveTo>
                  <a:pt x="12700" y="25400"/>
                </a:moveTo>
                <a:lnTo>
                  <a:pt x="50800" y="25400"/>
                </a:lnTo>
              </a:path>
              <a:path extrusionOk="0" h="50800" w="50800">
                <a:moveTo>
                  <a:pt x="0" y="38100"/>
                </a:moveTo>
                <a:lnTo>
                  <a:pt x="38100" y="38100"/>
                </a:lnTo>
              </a:path>
              <a:path extrusionOk="0" h="50800" w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noFill/>
          <a:ln cap="flat" cmpd="sng" w="9525">
            <a:solidFill>
              <a:srgbClr val="D6D6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4" name="Google Shape;14;p18"/>
          <p:cNvSpPr/>
          <p:nvPr/>
        </p:nvSpPr>
        <p:spPr>
          <a:xfrm>
            <a:off x="3889973" y="3269677"/>
            <a:ext cx="50800" cy="25400"/>
          </a:xfrm>
          <a:custGeom>
            <a:rect b="b" l="l" r="r" t="t"/>
            <a:pathLst>
              <a:path extrusionOk="0" h="25400" w="50800">
                <a:moveTo>
                  <a:pt x="0" y="0"/>
                </a:moveTo>
                <a:lnTo>
                  <a:pt x="38100" y="0"/>
                </a:lnTo>
              </a:path>
              <a:path extrusionOk="0" h="25400" w="50800">
                <a:moveTo>
                  <a:pt x="12700" y="12700"/>
                </a:moveTo>
                <a:lnTo>
                  <a:pt x="50800" y="12700"/>
                </a:lnTo>
              </a:path>
              <a:path extrusionOk="0" h="25400" w="50800">
                <a:moveTo>
                  <a:pt x="12700" y="25400"/>
                </a:moveTo>
                <a:lnTo>
                  <a:pt x="50800" y="25400"/>
                </a:lnTo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5" name="Google Shape;15;p18"/>
          <p:cNvSpPr/>
          <p:nvPr/>
        </p:nvSpPr>
        <p:spPr>
          <a:xfrm>
            <a:off x="3813772" y="3276028"/>
            <a:ext cx="203200" cy="38100"/>
          </a:xfrm>
          <a:custGeom>
            <a:rect b="b" l="l" r="r" t="t"/>
            <a:pathLst>
              <a:path extrusionOk="0" h="38100" w="203200">
                <a:moveTo>
                  <a:pt x="25400" y="0"/>
                </a:moveTo>
                <a:lnTo>
                  <a:pt x="0" y="19050"/>
                </a:lnTo>
                <a:lnTo>
                  <a:pt x="25400" y="38100"/>
                </a:lnTo>
                <a:lnTo>
                  <a:pt x="25400" y="0"/>
                </a:lnTo>
                <a:close/>
              </a:path>
              <a:path extrusionOk="0" h="38100" w="203200">
                <a:moveTo>
                  <a:pt x="177802" y="0"/>
                </a:moveTo>
                <a:lnTo>
                  <a:pt x="177802" y="38100"/>
                </a:lnTo>
                <a:lnTo>
                  <a:pt x="203202" y="19050"/>
                </a:lnTo>
                <a:lnTo>
                  <a:pt x="177802" y="0"/>
                </a:lnTo>
                <a:close/>
              </a:path>
            </a:pathLst>
          </a:custGeom>
          <a:solidFill>
            <a:srgbClr val="D6D6EF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6" name="Google Shape;16;p18"/>
          <p:cNvSpPr/>
          <p:nvPr/>
        </p:nvSpPr>
        <p:spPr>
          <a:xfrm>
            <a:off x="3889973" y="3307778"/>
            <a:ext cx="50800" cy="12700"/>
          </a:xfrm>
          <a:custGeom>
            <a:rect b="b" l="l" r="r" t="t"/>
            <a:pathLst>
              <a:path extrusionOk="0" h="12700" w="50800">
                <a:moveTo>
                  <a:pt x="0" y="0"/>
                </a:moveTo>
                <a:lnTo>
                  <a:pt x="38100" y="0"/>
                </a:lnTo>
              </a:path>
              <a:path extrusionOk="0" h="12700" w="50800">
                <a:moveTo>
                  <a:pt x="12700" y="12700"/>
                </a:moveTo>
                <a:lnTo>
                  <a:pt x="50800" y="12700"/>
                </a:lnTo>
              </a:path>
            </a:pathLst>
          </a:custGeom>
          <a:noFill/>
          <a:ln cap="flat" cmpd="sng" w="9525">
            <a:solidFill>
              <a:srgbClr val="D6D6E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7" name="Google Shape;17;p18"/>
          <p:cNvSpPr/>
          <p:nvPr/>
        </p:nvSpPr>
        <p:spPr>
          <a:xfrm>
            <a:off x="4155263" y="3269677"/>
            <a:ext cx="50800" cy="50800"/>
          </a:xfrm>
          <a:custGeom>
            <a:rect b="b" l="l" r="r" t="t"/>
            <a:pathLst>
              <a:path extrusionOk="0" h="50800" w="50800">
                <a:moveTo>
                  <a:pt x="0" y="0"/>
                </a:moveTo>
                <a:lnTo>
                  <a:pt x="38100" y="0"/>
                </a:lnTo>
              </a:path>
              <a:path extrusionOk="0" h="50800" w="50800">
                <a:moveTo>
                  <a:pt x="12700" y="12700"/>
                </a:moveTo>
                <a:lnTo>
                  <a:pt x="50800" y="12700"/>
                </a:lnTo>
              </a:path>
              <a:path extrusionOk="0" h="50800" w="50800">
                <a:moveTo>
                  <a:pt x="12700" y="25400"/>
                </a:moveTo>
                <a:lnTo>
                  <a:pt x="50800" y="25400"/>
                </a:lnTo>
              </a:path>
              <a:path extrusionOk="0" h="50800" w="50800">
                <a:moveTo>
                  <a:pt x="0" y="38100"/>
                </a:moveTo>
                <a:lnTo>
                  <a:pt x="38100" y="38100"/>
                </a:lnTo>
              </a:path>
              <a:path extrusionOk="0" h="50800" w="50800">
                <a:moveTo>
                  <a:pt x="12700" y="50800"/>
                </a:moveTo>
                <a:lnTo>
                  <a:pt x="50800" y="50800"/>
                </a:lnTo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8" name="Google Shape;18;p18"/>
          <p:cNvSpPr/>
          <p:nvPr/>
        </p:nvSpPr>
        <p:spPr>
          <a:xfrm>
            <a:off x="4451033" y="3300158"/>
            <a:ext cx="20320" cy="20320"/>
          </a:xfrm>
          <a:custGeom>
            <a:rect b="b" l="l" r="r" t="t"/>
            <a:pathLst>
              <a:path extrusionOk="0" h="20320" w="20320">
                <a:moveTo>
                  <a:pt x="0" y="0"/>
                </a:moveTo>
                <a:lnTo>
                  <a:pt x="20320" y="20320"/>
                </a:lnTo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19" name="Google Shape;19;p18"/>
          <p:cNvSpPr/>
          <p:nvPr/>
        </p:nvSpPr>
        <p:spPr>
          <a:xfrm>
            <a:off x="4423969" y="3273663"/>
            <a:ext cx="30480" cy="30480"/>
          </a:xfrm>
          <a:custGeom>
            <a:rect b="b" l="l" r="r" t="t"/>
            <a:pathLst>
              <a:path extrusionOk="0" h="30479" w="30479">
                <a:moveTo>
                  <a:pt x="30366" y="15183"/>
                </a:moveTo>
                <a:lnTo>
                  <a:pt x="30366" y="6797"/>
                </a:lnTo>
                <a:lnTo>
                  <a:pt x="23568" y="0"/>
                </a:lnTo>
                <a:lnTo>
                  <a:pt x="15183" y="0"/>
                </a:lnTo>
                <a:lnTo>
                  <a:pt x="6797" y="0"/>
                </a:lnTo>
                <a:lnTo>
                  <a:pt x="0" y="6797"/>
                </a:lnTo>
                <a:lnTo>
                  <a:pt x="0" y="15183"/>
                </a:lnTo>
                <a:lnTo>
                  <a:pt x="0" y="23568"/>
                </a:lnTo>
                <a:lnTo>
                  <a:pt x="6797" y="30366"/>
                </a:lnTo>
                <a:lnTo>
                  <a:pt x="15183" y="30366"/>
                </a:lnTo>
                <a:lnTo>
                  <a:pt x="23568" y="30366"/>
                </a:lnTo>
                <a:lnTo>
                  <a:pt x="30366" y="23568"/>
                </a:lnTo>
                <a:lnTo>
                  <a:pt x="30366" y="15183"/>
                </a:lnTo>
                <a:close/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0" name="Google Shape;20;p18"/>
          <p:cNvSpPr/>
          <p:nvPr/>
        </p:nvSpPr>
        <p:spPr>
          <a:xfrm>
            <a:off x="4329112" y="3269677"/>
            <a:ext cx="233679" cy="50800"/>
          </a:xfrm>
          <a:custGeom>
            <a:rect b="b" l="l" r="r" t="t"/>
            <a:pathLst>
              <a:path extrusionOk="0" h="50800" w="233679">
                <a:moveTo>
                  <a:pt x="40640" y="50800"/>
                </a:moveTo>
                <a:lnTo>
                  <a:pt x="50400" y="48796"/>
                </a:lnTo>
                <a:lnTo>
                  <a:pt x="58488" y="43339"/>
                </a:lnTo>
                <a:lnTo>
                  <a:pt x="64002" y="35262"/>
                </a:lnTo>
                <a:lnTo>
                  <a:pt x="66040" y="25400"/>
                </a:lnTo>
                <a:lnTo>
                  <a:pt x="64036" y="15537"/>
                </a:lnTo>
                <a:lnTo>
                  <a:pt x="58579" y="7461"/>
                </a:lnTo>
                <a:lnTo>
                  <a:pt x="50502" y="2004"/>
                </a:lnTo>
                <a:lnTo>
                  <a:pt x="40640" y="0"/>
                </a:lnTo>
                <a:lnTo>
                  <a:pt x="30778" y="2004"/>
                </a:lnTo>
                <a:lnTo>
                  <a:pt x="22701" y="7461"/>
                </a:lnTo>
                <a:lnTo>
                  <a:pt x="17244" y="15537"/>
                </a:lnTo>
                <a:lnTo>
                  <a:pt x="15240" y="25400"/>
                </a:lnTo>
              </a:path>
              <a:path extrusionOk="0" h="50800" w="233679">
                <a:moveTo>
                  <a:pt x="30480" y="17780"/>
                </a:moveTo>
                <a:lnTo>
                  <a:pt x="15240" y="30480"/>
                </a:lnTo>
                <a:lnTo>
                  <a:pt x="0" y="17780"/>
                </a:lnTo>
              </a:path>
              <a:path extrusionOk="0" h="50800" w="233679">
                <a:moveTo>
                  <a:pt x="193042" y="50800"/>
                </a:moveTo>
                <a:lnTo>
                  <a:pt x="183179" y="48796"/>
                </a:lnTo>
                <a:lnTo>
                  <a:pt x="175103" y="43339"/>
                </a:lnTo>
                <a:lnTo>
                  <a:pt x="169646" y="35262"/>
                </a:lnTo>
                <a:lnTo>
                  <a:pt x="167642" y="25400"/>
                </a:lnTo>
                <a:lnTo>
                  <a:pt x="169646" y="15537"/>
                </a:lnTo>
                <a:lnTo>
                  <a:pt x="175103" y="7461"/>
                </a:lnTo>
                <a:lnTo>
                  <a:pt x="183179" y="2004"/>
                </a:lnTo>
                <a:lnTo>
                  <a:pt x="193042" y="0"/>
                </a:lnTo>
                <a:lnTo>
                  <a:pt x="202904" y="2004"/>
                </a:lnTo>
                <a:lnTo>
                  <a:pt x="210981" y="7461"/>
                </a:lnTo>
                <a:lnTo>
                  <a:pt x="216438" y="15537"/>
                </a:lnTo>
                <a:lnTo>
                  <a:pt x="218442" y="25400"/>
                </a:lnTo>
              </a:path>
              <a:path extrusionOk="0" h="50800" w="233679">
                <a:moveTo>
                  <a:pt x="233682" y="17780"/>
                </a:moveTo>
                <a:lnTo>
                  <a:pt x="218442" y="30480"/>
                </a:lnTo>
                <a:lnTo>
                  <a:pt x="203202" y="17780"/>
                </a:lnTo>
              </a:path>
            </a:pathLst>
          </a:custGeom>
          <a:noFill/>
          <a:ln cap="flat" cmpd="sng" w="9525">
            <a:solidFill>
              <a:srgbClr val="ADADE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/>
          </a:p>
        </p:txBody>
      </p:sp>
      <p:sp>
        <p:nvSpPr>
          <p:cNvPr id="21" name="Google Shape;21;p18"/>
          <p:cNvSpPr txBox="1"/>
          <p:nvPr>
            <p:ph type="title"/>
          </p:nvPr>
        </p:nvSpPr>
        <p:spPr>
          <a:xfrm>
            <a:off x="95300" y="195177"/>
            <a:ext cx="2767965" cy="2374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350" u="none" cap="none" strike="noStrik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2" name="Google Shape;22;p18"/>
          <p:cNvSpPr txBox="1"/>
          <p:nvPr>
            <p:ph idx="1" type="body"/>
          </p:nvPr>
        </p:nvSpPr>
        <p:spPr>
          <a:xfrm>
            <a:off x="336562" y="1132540"/>
            <a:ext cx="3882390" cy="18180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000" u="none" cap="none" strike="noStrike">
                <a:solidFill>
                  <a:srgbClr val="0000B2"/>
                </a:solidFill>
                <a:latin typeface="Cambria"/>
                <a:ea typeface="Cambria"/>
                <a:cs typeface="Cambria"/>
                <a:sym typeface="Cambria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3" name="Google Shape;23;p18"/>
          <p:cNvSpPr txBox="1"/>
          <p:nvPr>
            <p:ph idx="11" type="ftr"/>
          </p:nvPr>
        </p:nvSpPr>
        <p:spPr>
          <a:xfrm>
            <a:off x="409270" y="3360724"/>
            <a:ext cx="7175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191959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24" name="Google Shape;24;p18"/>
          <p:cNvSpPr txBox="1"/>
          <p:nvPr>
            <p:ph idx="10" type="dt"/>
          </p:nvPr>
        </p:nvSpPr>
        <p:spPr>
          <a:xfrm>
            <a:off x="1794776" y="3360724"/>
            <a:ext cx="1018539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450">
                <a:solidFill>
                  <a:srgbClr val="262685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25" name="Google Shape;25;p18"/>
          <p:cNvSpPr txBox="1"/>
          <p:nvPr>
            <p:ph idx="12" type="sldNum"/>
          </p:nvPr>
        </p:nvSpPr>
        <p:spPr>
          <a:xfrm>
            <a:off x="3859669" y="3360724"/>
            <a:ext cx="742950" cy="933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0" lvl="0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  <a:lvl2pPr indent="0" lvl="1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2pPr>
            <a:lvl3pPr indent="0" lvl="2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3pPr>
            <a:lvl4pPr indent="0" lvl="3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4pPr>
            <a:lvl5pPr indent="0" lvl="4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5pPr>
            <a:lvl6pPr indent="0" lvl="5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6pPr>
            <a:lvl7pPr indent="0" lvl="6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7pPr>
            <a:lvl8pPr indent="0" lvl="7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8pPr>
            <a:lvl9pPr indent="0" lvl="8" marL="12700" marR="0" rtl="0" algn="l">
              <a:lnSpc>
                <a:spcPct val="100000"/>
              </a:lnSpc>
              <a:spcBef>
                <a:spcPts val="0"/>
              </a:spcBef>
              <a:buNone/>
              <a:defRPr b="0" i="0" sz="450" u="none">
                <a:solidFill>
                  <a:srgbClr val="3333B2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9pPr>
          </a:lstStyle>
          <a:p>
            <a:pPr indent="0" lvl="0" marL="1270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31 august 2024	</a:t>
            </a:r>
            <a:fld id="{00000000-1234-1234-1234-123412341234}" type="slidenum">
              <a:rPr lang="en-US"/>
              <a:t>‹#›</a:t>
            </a:fld>
            <a:r>
              <a:rPr lang="en-US"/>
              <a:t> / 15</a:t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1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0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7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6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9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7.gif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8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4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g2eedf265e3d_0_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7339" cy="34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Google Shape;107;g2eedf265e3d_2_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Google Shape;112;g2eedf265e3d_2_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7339" cy="34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Google Shape;117;g2eedf265e3d_2_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Google Shape;122;g2eedf265e3d_2_3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7339" cy="34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Google Shape;127;g2eedf265e3d_2_4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7339" cy="34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g2eedf265e3d_2_4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Google Shape;137;g2eedf265e3d_2_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" name="Shape 1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Google Shape;142;g2eedf265e3d_2_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56899" y="0"/>
            <a:ext cx="2496296" cy="3460750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g2eedf265e3d_2_0"/>
          <p:cNvSpPr txBox="1"/>
          <p:nvPr>
            <p:ph type="ctrTitle"/>
          </p:nvPr>
        </p:nvSpPr>
        <p:spPr>
          <a:xfrm>
            <a:off x="166501" y="0"/>
            <a:ext cx="4277100" cy="3693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latin typeface="Oswald"/>
                <a:ea typeface="Oswald"/>
                <a:cs typeface="Oswald"/>
                <a:sym typeface="Oswald"/>
              </a:rPr>
              <a:t>  THAN</a:t>
            </a:r>
            <a:r>
              <a:rPr lang="en-US" sz="24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K</a:t>
            </a:r>
            <a:r>
              <a:rPr lang="en-US" sz="2400">
                <a:latin typeface="Oswald"/>
                <a:ea typeface="Oswald"/>
                <a:cs typeface="Oswald"/>
                <a:sym typeface="Oswald"/>
              </a:rPr>
              <a:t> </a:t>
            </a:r>
            <a:r>
              <a:rPr lang="en-US" sz="2400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YOU FOR YOUR ATTE</a:t>
            </a:r>
            <a:r>
              <a:rPr lang="en-US" sz="2400">
                <a:latin typeface="Oswald"/>
                <a:ea typeface="Oswald"/>
                <a:cs typeface="Oswald"/>
                <a:sym typeface="Oswald"/>
              </a:rPr>
              <a:t>NTION!</a:t>
            </a:r>
            <a:endParaRPr sz="2400">
              <a:latin typeface="Oswald"/>
              <a:ea typeface="Oswald"/>
              <a:cs typeface="Oswald"/>
              <a:sym typeface="Oswald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Google Shape;67;g2eedf265e3d_2_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Google Shape;72;g2eedf265e3d_2_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Google Shape;77;g2eedf265e3d_2_1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Google Shape;82;g2eedf265e3d_2_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g2eedf265e3d_2_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0099" cy="34553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Google Shape;92;g2eedf265e3d_2_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7339" cy="34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Google Shape;97;g2eedf265e3d_2_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7339" cy="34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g2eedf265e3d_2_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4617339" cy="34607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B2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2024-07-27T16:50:39Z</dcterms:creat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2024-07-27T00:00:00Z</vt:filetime>
  </property>
  <property fmtid="{D5CDD505-2E9C-101B-9397-08002B2CF9AE}" pid="3" name="Creator">
    <vt:lpwstr>LaTeX with Beamer class</vt:lpwstr>
  </property>
  <property fmtid="{D5CDD505-2E9C-101B-9397-08002B2CF9AE}" pid="4" name="LastSaved">
    <vt:filetime>2024-07-27T00:00:00Z</vt:filetime>
  </property>
</Properties>
</file>